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3" r:id="rId4"/>
    <p:sldMasterId id="2147483692" r:id="rId5"/>
  </p:sldMasterIdLst>
  <p:notesMasterIdLst>
    <p:notesMasterId r:id="rId6"/>
  </p:notesMasterIdLst>
  <p:sldIdLst>
    <p:sldId id="701" r:id="rId7"/>
    <p:sldId id="703" r:id="rId8"/>
    <p:sldId id="455" r:id="rId9"/>
    <p:sldId id="416" r:id="rId10"/>
    <p:sldId id="417" r:id="rId11"/>
    <p:sldId id="649" r:id="rId12"/>
    <p:sldId id="418" r:id="rId13"/>
    <p:sldId id="531" r:id="rId14"/>
    <p:sldId id="754" r:id="rId15"/>
    <p:sldId id="826" r:id="rId16"/>
    <p:sldId id="827" r:id="rId17"/>
    <p:sldId id="828" r:id="rId18"/>
    <p:sldId id="829" r:id="rId19"/>
    <p:sldId id="831" r:id="rId20"/>
    <p:sldId id="832" r:id="rId21"/>
    <p:sldId id="833" r:id="rId22"/>
    <p:sldId id="834" r:id="rId23"/>
    <p:sldId id="835" r:id="rId24"/>
    <p:sldId id="836" r:id="rId25"/>
    <p:sldId id="837" r:id="rId26"/>
    <p:sldId id="761" r:id="rId27"/>
    <p:sldId id="762" r:id="rId28"/>
    <p:sldId id="763" r:id="rId29"/>
    <p:sldId id="764" r:id="rId30"/>
    <p:sldId id="765" r:id="rId31"/>
    <p:sldId id="766" r:id="rId32"/>
    <p:sldId id="767" r:id="rId33"/>
    <p:sldId id="768" r:id="rId34"/>
    <p:sldId id="774" r:id="rId35"/>
    <p:sldId id="769" r:id="rId36"/>
    <p:sldId id="775" r:id="rId37"/>
    <p:sldId id="838" r:id="rId38"/>
    <p:sldId id="770" r:id="rId39"/>
    <p:sldId id="771" r:id="rId40"/>
    <p:sldId id="772" r:id="rId41"/>
    <p:sldId id="795" r:id="rId42"/>
    <p:sldId id="796" r:id="rId43"/>
    <p:sldId id="797" r:id="rId44"/>
    <p:sldId id="800" r:id="rId45"/>
    <p:sldId id="801" r:id="rId46"/>
    <p:sldId id="839" r:id="rId47"/>
    <p:sldId id="802" r:id="rId48"/>
    <p:sldId id="804" r:id="rId49"/>
    <p:sldId id="805" r:id="rId50"/>
    <p:sldId id="806" r:id="rId51"/>
    <p:sldId id="807" r:id="rId52"/>
    <p:sldId id="808" r:id="rId53"/>
    <p:sldId id="809" r:id="rId54"/>
    <p:sldId id="810" r:id="rId55"/>
    <p:sldId id="427" r:id="rId56"/>
    <p:sldId id="428" r:id="rId57"/>
    <p:sldId id="568" r:id="rId58"/>
    <p:sldId id="565" r:id="rId59"/>
    <p:sldId id="569" r:id="rId60"/>
    <p:sldId id="840" r:id="rId61"/>
    <p:sldId id="842" r:id="rId62"/>
    <p:sldId id="843" r:id="rId63"/>
    <p:sldId id="845" r:id="rId64"/>
    <p:sldId id="849" r:id="rId65"/>
    <p:sldId id="575" r:id="rId66"/>
    <p:sldId id="705" r:id="rId67"/>
    <p:sldId id="656" r:id="rId68"/>
    <p:sldId id="657" r:id="rId69"/>
  </p:sldIdLst>
  <p:sldSz cx="9144000" cy="6858000" type="screen4x3"/>
  <p:notesSz cx="6858000" cy="9144000"/>
  <p:custDataLst>
    <p:tags r:id="rId70"/>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1" d="100"/>
          <a:sy n="71" d="100"/>
        </p:scale>
        <p:origin x="-1146" y="-102"/>
      </p:cViewPr>
      <p:guideLst>
        <p:guide orient="horz" pos="4320"/>
        <p:guide pos="2344"/>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slide" Target="slides/slide32.xml" /><Relationship Id="rId39" Type="http://schemas.openxmlformats.org/officeDocument/2006/relationships/slide" Target="slides/slide33.xml" /><Relationship Id="rId4" Type="http://schemas.openxmlformats.org/officeDocument/2006/relationships/slideMaster" Target="slideMasters/slideMaster3.xml" /><Relationship Id="rId40" Type="http://schemas.openxmlformats.org/officeDocument/2006/relationships/slide" Target="slides/slide34.xml" /><Relationship Id="rId41" Type="http://schemas.openxmlformats.org/officeDocument/2006/relationships/slide" Target="slides/slide35.xml" /><Relationship Id="rId42" Type="http://schemas.openxmlformats.org/officeDocument/2006/relationships/slide" Target="slides/slide36.xml" /><Relationship Id="rId43" Type="http://schemas.openxmlformats.org/officeDocument/2006/relationships/slide" Target="slides/slide37.xml" /><Relationship Id="rId44" Type="http://schemas.openxmlformats.org/officeDocument/2006/relationships/slide" Target="slides/slide38.xml" /><Relationship Id="rId45" Type="http://schemas.openxmlformats.org/officeDocument/2006/relationships/slide" Target="slides/slide39.xml" /><Relationship Id="rId46" Type="http://schemas.openxmlformats.org/officeDocument/2006/relationships/slide" Target="slides/slide40.xml" /><Relationship Id="rId47" Type="http://schemas.openxmlformats.org/officeDocument/2006/relationships/slide" Target="slides/slide41.xml" /><Relationship Id="rId48" Type="http://schemas.openxmlformats.org/officeDocument/2006/relationships/slide" Target="slides/slide42.xml" /><Relationship Id="rId49" Type="http://schemas.openxmlformats.org/officeDocument/2006/relationships/slide" Target="slides/slide43.xml" /><Relationship Id="rId5" Type="http://schemas.openxmlformats.org/officeDocument/2006/relationships/slideMaster" Target="slideMasters/slideMaster4.xml" /><Relationship Id="rId50" Type="http://schemas.openxmlformats.org/officeDocument/2006/relationships/slide" Target="slides/slide44.xml" /><Relationship Id="rId51" Type="http://schemas.openxmlformats.org/officeDocument/2006/relationships/slide" Target="slides/slide45.xml" /><Relationship Id="rId52" Type="http://schemas.openxmlformats.org/officeDocument/2006/relationships/slide" Target="slides/slide46.xml" /><Relationship Id="rId53" Type="http://schemas.openxmlformats.org/officeDocument/2006/relationships/slide" Target="slides/slide47.xml" /><Relationship Id="rId54" Type="http://schemas.openxmlformats.org/officeDocument/2006/relationships/slide" Target="slides/slide48.xml" /><Relationship Id="rId55" Type="http://schemas.openxmlformats.org/officeDocument/2006/relationships/slide" Target="slides/slide49.xml" /><Relationship Id="rId56" Type="http://schemas.openxmlformats.org/officeDocument/2006/relationships/slide" Target="slides/slide50.xml" /><Relationship Id="rId57" Type="http://schemas.openxmlformats.org/officeDocument/2006/relationships/slide" Target="slides/slide51.xml" /><Relationship Id="rId58" Type="http://schemas.openxmlformats.org/officeDocument/2006/relationships/slide" Target="slides/slide52.xml" /><Relationship Id="rId59" Type="http://schemas.openxmlformats.org/officeDocument/2006/relationships/slide" Target="slides/slide53.xml" /><Relationship Id="rId6" Type="http://schemas.openxmlformats.org/officeDocument/2006/relationships/notesMaster" Target="notesMasters/notesMaster1.xml" /><Relationship Id="rId60" Type="http://schemas.openxmlformats.org/officeDocument/2006/relationships/slide" Target="slides/slide54.xml" /><Relationship Id="rId61" Type="http://schemas.openxmlformats.org/officeDocument/2006/relationships/slide" Target="slides/slide55.xml" /><Relationship Id="rId62" Type="http://schemas.openxmlformats.org/officeDocument/2006/relationships/slide" Target="slides/slide56.xml" /><Relationship Id="rId63" Type="http://schemas.openxmlformats.org/officeDocument/2006/relationships/slide" Target="slides/slide57.xml" /><Relationship Id="rId64" Type="http://schemas.openxmlformats.org/officeDocument/2006/relationships/slide" Target="slides/slide58.xml" /><Relationship Id="rId65" Type="http://schemas.openxmlformats.org/officeDocument/2006/relationships/slide" Target="slides/slide59.xml" /><Relationship Id="rId66" Type="http://schemas.openxmlformats.org/officeDocument/2006/relationships/slide" Target="slides/slide60.xml" /><Relationship Id="rId67" Type="http://schemas.openxmlformats.org/officeDocument/2006/relationships/slide" Target="slides/slide61.xml" /><Relationship Id="rId68" Type="http://schemas.openxmlformats.org/officeDocument/2006/relationships/slide" Target="slides/slide62.xml" /><Relationship Id="rId69" Type="http://schemas.openxmlformats.org/officeDocument/2006/relationships/slide" Target="slides/slide63.xml" /><Relationship Id="rId7" Type="http://schemas.openxmlformats.org/officeDocument/2006/relationships/slide" Target="slides/slide1.xml" /><Relationship Id="rId70" Type="http://schemas.openxmlformats.org/officeDocument/2006/relationships/tags" Target="tags/tag372.xml" /><Relationship Id="rId71" Type="http://schemas.openxmlformats.org/officeDocument/2006/relationships/presProps" Target="presProps.xml" /><Relationship Id="rId72" Type="http://schemas.openxmlformats.org/officeDocument/2006/relationships/viewProps" Target="viewProps.xml" /><Relationship Id="rId73" Type="http://schemas.openxmlformats.org/officeDocument/2006/relationships/theme" Target="theme/theme1.xml" /><Relationship Id="rId74" Type="http://schemas.openxmlformats.org/officeDocument/2006/relationships/tableStyles" Target="tableStyles.xml" /><Relationship Id="rId8" Type="http://schemas.openxmlformats.org/officeDocument/2006/relationships/slide" Target="slides/slide2.xml" /><Relationship Id="rId9" Type="http://schemas.openxmlformats.org/officeDocument/2006/relationships/slide" Target="slides/slide3.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200" b="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a:buFont typeface="Arial" panose="020b0604020202020204" pitchFamily="34" charset="0"/>
              <a:buNone/>
              <a:defRPr sz="1200" b="0" smtClean="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132" name="Rectangle 4"/>
          <p:cNvSpPr>
            <a:spLocks noGrp="1" noRot="1" noChangeAspect="1"/>
          </p:cNvSpPr>
          <p:nvPr>
            <p:ph type="sldImg" idx="2"/>
          </p:nvPr>
        </p:nvSpPr>
        <p:spPr>
          <a:xfrm>
            <a:off x="1143001" y="685800"/>
            <a:ext cx="4572000" cy="3429000"/>
          </a:xfrm>
          <a:prstGeom prst="rect">
            <a:avLst/>
          </a:prstGeom>
          <a:noFill/>
          <a:ln w="9525">
            <a:noFill/>
          </a:ln>
        </p:spPr>
      </p:sp>
      <p:sp>
        <p:nvSpPr>
          <p:cNvPr id="5125" name="Rectangle 5"/>
          <p:cNvSpPr>
            <a:spLocks noGrp="1" noRot="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a:buFont typeface="Arial" panose="020b0604020202020204" pitchFamily="34" charset="0"/>
              <a:buNone/>
              <a:defRPr sz="1200" b="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p>
            <a:pPr lvl="0" algn="r" eaLnBrk="1" hangingPunct="1"/>
            <a:fld id="{9A0DB2DC-4C9A-4742-B13C-FB6460FD3503}" type="slidenum">
              <a:rPr lang="zh-CN" altLang="en-US" sz="1200" b="0">
                <a:ea typeface="宋体" panose="02010600030101010101" pitchFamily="2" charset="-122"/>
              </a:rPr>
              <a:t/>
            </a:fld>
            <a:endParaRPr lang="zh-CN" altLang="en-US" sz="1200" b="0">
              <a:ea typeface="宋体"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1V994W2\Documents\Tencent%20Files\574576071\FileRecv\&#25340;&#35013;&#32032;&#26448;\&#20013;&#22269;&#39118;-64\\46\subject_holdright_245,168,15_0_lively_full_0.png" TargetMode="External" /><Relationship Id="rId10" Type="http://schemas.openxmlformats.org/officeDocument/2006/relationships/tags" Target="../tags/tag6.xml" /><Relationship Id="rId11" Type="http://schemas.openxmlformats.org/officeDocument/2006/relationships/tags" Target="../tags/tag7.xml" /><Relationship Id="rId12"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tags" Target="../tags/tag1.xml" /><Relationship Id="rId4" Type="http://schemas.openxmlformats.org/officeDocument/2006/relationships/image" Target="file:///C:\Users\1V994W2\PycharmProjects\PPT_Background_Generation\pic_temp\0_pic_quater_right_up.png" TargetMode="External" /><Relationship Id="rId5" Type="http://schemas.openxmlformats.org/officeDocument/2006/relationships/image" Target="../media/image3.png" /><Relationship Id="rId6" Type="http://schemas.openxmlformats.org/officeDocument/2006/relationships/tags" Target="../tags/tag2.xml" /><Relationship Id="rId7" Type="http://schemas.openxmlformats.org/officeDocument/2006/relationships/tags" Target="../tags/tag3.xml" /><Relationship Id="rId8" Type="http://schemas.openxmlformats.org/officeDocument/2006/relationships/tags" Target="../tags/tag4.xml" /><Relationship Id="rId9" Type="http://schemas.openxmlformats.org/officeDocument/2006/relationships/tags" Target="../tags/tag5.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8.xml" /><Relationship Id="rId10" Type="http://schemas.openxmlformats.org/officeDocument/2006/relationships/tags" Target="../tags/tag13.xml" /><Relationship Id="rId11" Type="http://schemas.openxmlformats.org/officeDocument/2006/relationships/tags" Target="../tags/tag14.xml" /><Relationship Id="rId12" Type="http://schemas.openxmlformats.org/officeDocument/2006/relationships/tags" Target="../tags/tag15.xml" /><Relationship Id="rId13"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9.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10.xml" /><Relationship Id="rId8" Type="http://schemas.openxmlformats.org/officeDocument/2006/relationships/tags" Target="../tags/tag11.xml" /><Relationship Id="rId9" Type="http://schemas.openxmlformats.org/officeDocument/2006/relationships/tags" Target="../tags/tag1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left.png" TargetMode="External" /><Relationship Id="rId10" Type="http://schemas.openxmlformats.org/officeDocument/2006/relationships/tags" Target="../tags/tag21.xml" /><Relationship Id="rId11" Type="http://schemas.openxmlformats.org/officeDocument/2006/relationships/tags" Target="../tags/tag22.xml" /><Relationship Id="rId12" Type="http://schemas.openxmlformats.org/officeDocument/2006/relationships/slideMaster" Target="../slideMasters/slideMaster3.xml" /><Relationship Id="rId2" Type="http://schemas.openxmlformats.org/officeDocument/2006/relationships/image" Target="../media/image5.png" /><Relationship Id="rId3" Type="http://schemas.openxmlformats.org/officeDocument/2006/relationships/tags" Target="../tags/tag16.xml" /><Relationship Id="rId4" Type="http://schemas.openxmlformats.org/officeDocument/2006/relationships/image" Target="file:///C:\Users\1V994W2\PycharmProjects\PPT_Background_Generation\pic_temp\pic_half_right.png" TargetMode="External" /><Relationship Id="rId5" Type="http://schemas.openxmlformats.org/officeDocument/2006/relationships/image" Target="../media/image6.png"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tags" Target="../tags/tag19.xml" /><Relationship Id="rId9" Type="http://schemas.openxmlformats.org/officeDocument/2006/relationships/tags" Target="../tags/tag20.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23.xml" /><Relationship Id="rId10" Type="http://schemas.openxmlformats.org/officeDocument/2006/relationships/tags" Target="../tags/tag28.xml" /><Relationship Id="rId11" Type="http://schemas.openxmlformats.org/officeDocument/2006/relationships/tags" Target="../tags/tag29.xml" /><Relationship Id="rId12" Type="http://schemas.openxmlformats.org/officeDocument/2006/relationships/tags" Target="../tags/tag30.xml" /><Relationship Id="rId13" Type="http://schemas.openxmlformats.org/officeDocument/2006/relationships/tags" Target="../tags/tag31.xml" /><Relationship Id="rId14"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2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25.xml" /><Relationship Id="rId8" Type="http://schemas.openxmlformats.org/officeDocument/2006/relationships/tags" Target="../tags/tag26.xml" /><Relationship Id="rId9" Type="http://schemas.openxmlformats.org/officeDocument/2006/relationships/tags" Target="../tags/tag27.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tags" Target="../tags/tag37.xml" /><Relationship Id="rId11" Type="http://schemas.openxmlformats.org/officeDocument/2006/relationships/tags" Target="../tags/tag38.xml" /><Relationship Id="rId12" Type="http://schemas.openxmlformats.org/officeDocument/2006/relationships/tags" Target="../tags/tag39.xml" /><Relationship Id="rId13" Type="http://schemas.openxmlformats.org/officeDocument/2006/relationships/tags" Target="../tags/tag40.xml" /><Relationship Id="rId14" Type="http://schemas.openxmlformats.org/officeDocument/2006/relationships/tags" Target="../tags/tag41.xml" /><Relationship Id="rId15" Type="http://schemas.openxmlformats.org/officeDocument/2006/relationships/tags" Target="../tags/tag42.xml" /><Relationship Id="rId16"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33.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1V994W2\Documents\Tencent%20Files\574576071\FileRecv\&#25340;&#35013;&#32032;&#26448;\&#20013;&#22269;&#39118;-64\\46\subject_holdright_245,168,15_0_lively_full_0.png" TargetMode="External" /><Relationship Id="rId10" Type="http://schemas.openxmlformats.org/officeDocument/2006/relationships/tags" Target="../tags/tag48.xml" /><Relationship Id="rId11" Type="http://schemas.openxmlformats.org/officeDocument/2006/relationships/tags" Target="../tags/tag49.xml" /><Relationship Id="rId12"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45.xml" /><Relationship Id="rId8" Type="http://schemas.openxmlformats.org/officeDocument/2006/relationships/tags" Target="../tags/tag46.xml" /><Relationship Id="rId9" Type="http://schemas.openxmlformats.org/officeDocument/2006/relationships/tags" Target="../tags/tag4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50.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53.xml" /><Relationship Id="rId10" Type="http://schemas.openxmlformats.org/officeDocument/2006/relationships/tags" Target="../tags/tag58.xml" /><Relationship Id="rId11" Type="http://schemas.openxmlformats.org/officeDocument/2006/relationships/tags" Target="../tags/tag59.xml" /><Relationship Id="rId12" Type="http://schemas.openxmlformats.org/officeDocument/2006/relationships/tags" Target="../tags/tag60.xml" /><Relationship Id="rId13" Type="http://schemas.openxmlformats.org/officeDocument/2006/relationships/tags" Target="../tags/tag61.xml" /><Relationship Id="rId14"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5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55.xml" /><Relationship Id="rId8" Type="http://schemas.openxmlformats.org/officeDocument/2006/relationships/tags" Target="../tags/tag56.xml" /><Relationship Id="rId9" Type="http://schemas.openxmlformats.org/officeDocument/2006/relationships/tags" Target="../tags/tag57.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62.xml" /><Relationship Id="rId10" Type="http://schemas.openxmlformats.org/officeDocument/2006/relationships/tags" Target="../tags/tag67.xml" /><Relationship Id="rId11" Type="http://schemas.openxmlformats.org/officeDocument/2006/relationships/tags" Target="../tags/tag68.xml" /><Relationship Id="rId12" Type="http://schemas.openxmlformats.org/officeDocument/2006/relationships/tags" Target="../tags/tag69.xml" /><Relationship Id="rId13"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63.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64.xml" /><Relationship Id="rId8" Type="http://schemas.openxmlformats.org/officeDocument/2006/relationships/tags" Target="../tags/tag65.xml" /><Relationship Id="rId9" Type="http://schemas.openxmlformats.org/officeDocument/2006/relationships/tags" Target="../tags/tag66.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70.xml" /><Relationship Id="rId10" Type="http://schemas.openxmlformats.org/officeDocument/2006/relationships/tags" Target="../tags/tag75.xml" /><Relationship Id="rId11" Type="http://schemas.openxmlformats.org/officeDocument/2006/relationships/tags" Target="../tags/tag76.xml" /><Relationship Id="rId12"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71.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72.xml" /><Relationship Id="rId8" Type="http://schemas.openxmlformats.org/officeDocument/2006/relationships/tags" Target="../tags/tag73.xml" /><Relationship Id="rId9" Type="http://schemas.openxmlformats.org/officeDocument/2006/relationships/tags" Target="../tags/tag74.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file:///C:\Users\1V994W2\Documents\Tencent%20Files\574576071\FileRecv\&#25340;&#35013;&#32032;&#26448;\&#20013;&#22269;&#39118;-64\\46\subject_holdright_245,168,15_0_lively_full_0.png" TargetMode="External" /><Relationship Id="rId10" Type="http://schemas.openxmlformats.org/officeDocument/2006/relationships/tags" Target="../tags/tag82.xml" /><Relationship Id="rId11" Type="http://schemas.openxmlformats.org/officeDocument/2006/relationships/tags" Target="../tags/tag83.xml" /><Relationship Id="rId12"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tags" Target="../tags/tag77.xml" /><Relationship Id="rId4" Type="http://schemas.openxmlformats.org/officeDocument/2006/relationships/image" Target="file:///C:\Users\1V994W2\PycharmProjects\PPT_Background_Generation\pic_temp\0_pic_quater_right_up.png" TargetMode="External" /><Relationship Id="rId5" Type="http://schemas.openxmlformats.org/officeDocument/2006/relationships/image" Target="../media/image3.png"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tags" Target="../tags/tag80.xml" /><Relationship Id="rId9" Type="http://schemas.openxmlformats.org/officeDocument/2006/relationships/tags" Target="../tags/tag81.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right_up.png" TargetMode="External" /><Relationship Id="rId10" Type="http://schemas.openxmlformats.org/officeDocument/2006/relationships/tags" Target="../tags/tag89.xml" /><Relationship Id="rId11" Type="http://schemas.openxmlformats.org/officeDocument/2006/relationships/slideMaster" Target="../slideMasters/slideMaster3.xml" /><Relationship Id="rId2" Type="http://schemas.openxmlformats.org/officeDocument/2006/relationships/image" Target="../media/image3.png" /><Relationship Id="rId3" Type="http://schemas.openxmlformats.org/officeDocument/2006/relationships/tags" Target="../tags/tag84.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4.png"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90.xml" /><Relationship Id="rId10" Type="http://schemas.openxmlformats.org/officeDocument/2006/relationships/tags" Target="../tags/tag95.xml" /><Relationship Id="rId11" Type="http://schemas.openxmlformats.org/officeDocument/2006/relationships/tags" Target="../tags/tag96.xml" /><Relationship Id="rId12" Type="http://schemas.openxmlformats.org/officeDocument/2006/relationships/tags" Target="../tags/tag97.xml" /><Relationship Id="rId13"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91.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92.xml" /><Relationship Id="rId8" Type="http://schemas.openxmlformats.org/officeDocument/2006/relationships/tags" Target="../tags/tag93.xml" /><Relationship Id="rId9" Type="http://schemas.openxmlformats.org/officeDocument/2006/relationships/tags" Target="../tags/tag9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98.xml" /><Relationship Id="rId10" Type="http://schemas.openxmlformats.org/officeDocument/2006/relationships/tags" Target="../tags/tag105.xml" /><Relationship Id="rId11"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 Id="rId8" Type="http://schemas.openxmlformats.org/officeDocument/2006/relationships/tags" Target="../tags/tag103.xml" /><Relationship Id="rId9" Type="http://schemas.openxmlformats.org/officeDocument/2006/relationships/tags" Target="../tags/tag10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10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115.xml" /><Relationship Id="rId10" Type="http://schemas.openxmlformats.org/officeDocument/2006/relationships/tags" Target="../tags/tag120.xml" /><Relationship Id="rId11" Type="http://schemas.openxmlformats.org/officeDocument/2006/relationships/tags" Target="../tags/tag121.xml" /><Relationship Id="rId12" Type="http://schemas.openxmlformats.org/officeDocument/2006/relationships/tags" Target="../tags/tag122.xml" /><Relationship Id="rId13" Type="http://schemas.openxmlformats.org/officeDocument/2006/relationships/tags" Target="../tags/tag123.xml" /><Relationship Id="rId14"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116.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124.xml" /><Relationship Id="rId10" Type="http://schemas.openxmlformats.org/officeDocument/2006/relationships/tags" Target="../tags/tag129.xml" /><Relationship Id="rId11" Type="http://schemas.openxmlformats.org/officeDocument/2006/relationships/tags" Target="../tags/tag130.xml" /><Relationship Id="rId12" Type="http://schemas.openxmlformats.org/officeDocument/2006/relationships/tags" Target="../tags/tag131.xml" /><Relationship Id="rId13" Type="http://schemas.openxmlformats.org/officeDocument/2006/relationships/tags" Target="../tags/tag132.xml" /><Relationship Id="rId14" Type="http://schemas.openxmlformats.org/officeDocument/2006/relationships/tags" Target="../tags/tag133.xml" /><Relationship Id="rId15" Type="http://schemas.openxmlformats.org/officeDocument/2006/relationships/tags" Target="../tags/tag134.xml" /><Relationship Id="rId16"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12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135.xml" /><Relationship Id="rId10" Type="http://schemas.openxmlformats.org/officeDocument/2006/relationships/tags" Target="../tags/tag140.xml" /><Relationship Id="rId11" Type="http://schemas.openxmlformats.org/officeDocument/2006/relationships/tags" Target="../tags/tag141.xml" /><Relationship Id="rId12" Type="http://schemas.openxmlformats.org/officeDocument/2006/relationships/tags" Target="../tags/tag142.xml" /><Relationship Id="rId13"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3.png" /><Relationship Id="rId4" Type="http://schemas.openxmlformats.org/officeDocument/2006/relationships/tags" Target="../tags/tag136.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4.png"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149.xml" /><Relationship Id="rId10" Type="http://schemas.openxmlformats.org/officeDocument/2006/relationships/image" Target="../media/image10.png" /><Relationship Id="rId11" Type="http://schemas.openxmlformats.org/officeDocument/2006/relationships/tags" Target="../tags/tag155.xml" /><Relationship Id="rId12" Type="http://schemas.openxmlformats.org/officeDocument/2006/relationships/tags" Target="../tags/tag156.xml" /><Relationship Id="rId13" Type="http://schemas.openxmlformats.org/officeDocument/2006/relationships/tags" Target="../tags/tag157.xml" /><Relationship Id="rId14" Type="http://schemas.openxmlformats.org/officeDocument/2006/relationships/image" Target="../media/image11.png" /><Relationship Id="rId15" Type="http://schemas.openxmlformats.org/officeDocument/2006/relationships/tags" Target="../tags/tag158.xml" /><Relationship Id="rId16" Type="http://schemas.openxmlformats.org/officeDocument/2006/relationships/image" Target="../media/image12.png" /><Relationship Id="rId17" Type="http://schemas.openxmlformats.org/officeDocument/2006/relationships/tags" Target="../tags/tag159.xml" /><Relationship Id="rId18" Type="http://schemas.openxmlformats.org/officeDocument/2006/relationships/image" Target="../media/image13.png" /><Relationship Id="rId19" Type="http://schemas.openxmlformats.org/officeDocument/2006/relationships/tags" Target="../tags/tag160.xml" /><Relationship Id="rId2" Type="http://schemas.openxmlformats.org/officeDocument/2006/relationships/image" Target="../media/image7.png" /><Relationship Id="rId20" Type="http://schemas.openxmlformats.org/officeDocument/2006/relationships/tags" Target="../tags/tag161.xml" /><Relationship Id="rId21" Type="http://schemas.openxmlformats.org/officeDocument/2006/relationships/tags" Target="../tags/tag162.xml" /><Relationship Id="rId22" Type="http://schemas.openxmlformats.org/officeDocument/2006/relationships/tags" Target="../tags/tag163.xml" /><Relationship Id="rId23" Type="http://schemas.openxmlformats.org/officeDocument/2006/relationships/tags" Target="../tags/tag164.xml" /><Relationship Id="rId24" Type="http://schemas.openxmlformats.org/officeDocument/2006/relationships/tags" Target="../tags/tag165.xml" /><Relationship Id="rId25" Type="http://schemas.openxmlformats.org/officeDocument/2006/relationships/slideMaster" Target="../slideMasters/slideMaster4.xml" /><Relationship Id="rId3" Type="http://schemas.openxmlformats.org/officeDocument/2006/relationships/tags" Target="../tags/tag150.xml" /><Relationship Id="rId4" Type="http://schemas.openxmlformats.org/officeDocument/2006/relationships/image" Target="../media/image8.png"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image" Target="../media/image9.png" /><Relationship Id="rId8" Type="http://schemas.openxmlformats.org/officeDocument/2006/relationships/tags" Target="../tags/tag153.xml" /><Relationship Id="rId9" Type="http://schemas.openxmlformats.org/officeDocument/2006/relationships/tags" Target="../tags/tag154.xml" /></Relationships>
</file>

<file path=ppt/slideLayouts/_rels/slideLayout43.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172.xml" /><Relationship Id="rId10" Type="http://schemas.openxmlformats.org/officeDocument/2006/relationships/tags" Target="../tags/tag179.xml" /><Relationship Id="rId11" Type="http://schemas.openxmlformats.org/officeDocument/2006/relationships/tags" Target="../tags/tag180.xml" /><Relationship Id="rId12" Type="http://schemas.openxmlformats.org/officeDocument/2006/relationships/tags" Target="../tags/tag181.xml" /><Relationship Id="rId13" Type="http://schemas.openxmlformats.org/officeDocument/2006/relationships/tags" Target="../tags/tag182.xml" /><Relationship Id="rId14" Type="http://schemas.openxmlformats.org/officeDocument/2006/relationships/tags" Target="../tags/tag183.xml" /><Relationship Id="rId15" Type="http://schemas.openxmlformats.org/officeDocument/2006/relationships/tags" Target="../tags/tag184.xml" /><Relationship Id="rId16" Type="http://schemas.openxmlformats.org/officeDocument/2006/relationships/slideMaster" Target="../slideMasters/slideMaster4.xml" /><Relationship Id="rId2" Type="http://schemas.openxmlformats.org/officeDocument/2006/relationships/image" Target="../media/image15.png"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image" Target="../media/image16.png" /><Relationship Id="rId8" Type="http://schemas.openxmlformats.org/officeDocument/2006/relationships/tags" Target="../tags/tag177.xml" /><Relationship Id="rId9" Type="http://schemas.openxmlformats.org/officeDocument/2006/relationships/tags" Target="../tags/tag178.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 Id="rId6" Type="http://schemas.openxmlformats.org/officeDocument/2006/relationships/tags" Target="../tags/tag189.xml" /><Relationship Id="rId7" Type="http://schemas.openxmlformats.org/officeDocument/2006/relationships/tags" Target="../tags/tag190.xml" /><Relationship Id="rId8" Type="http://schemas.openxmlformats.org/officeDocument/2006/relationships/tags" Target="../tags/tag191.xml" /><Relationship Id="rId9"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image" Target="../media/image14.png" /><Relationship Id="rId10" Type="http://schemas.openxmlformats.org/officeDocument/2006/relationships/tags" Target="../tags/tag200.xml" /><Relationship Id="rId11" Type="http://schemas.openxmlformats.org/officeDocument/2006/relationships/slideMaster" Target="../slideMasters/slideMaster4.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 Id="rId8" Type="http://schemas.openxmlformats.org/officeDocument/2006/relationships/tags" Target="../tags/tag198.xml" /><Relationship Id="rId9" Type="http://schemas.openxmlformats.org/officeDocument/2006/relationships/tags" Target="../tags/tag199.xml" /></Relationships>
</file>

<file path=ppt/slideLayouts/_rels/slideLayout47.xml.rels>&#65279;<?xml version="1.0" encoding="utf-8" standalone="yes"?><Relationships xmlns="http://schemas.openxmlformats.org/package/2006/relationships"><Relationship Id="rId1" Type="http://schemas.openxmlformats.org/officeDocument/2006/relationships/image" Target="../media/image17.png"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slideMaster" Target="../slideMasters/slideMaster4.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207.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slideMaster" Target="../slideMasters/slideMaster4.xml" /></Relationships>
</file>

<file path=ppt/slideLayouts/_rels/slideLayout49.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tags" Target="../tags/tag216.xml" /><Relationship Id="rId9"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217.xml" /><Relationship Id="rId10" Type="http://schemas.openxmlformats.org/officeDocument/2006/relationships/slideMaster" Target="../slideMasters/slideMaster4.xml" /><Relationship Id="rId2" Type="http://schemas.openxmlformats.org/officeDocument/2006/relationships/tags" Target="../tags/tag218.xml" /><Relationship Id="rId3" Type="http://schemas.openxmlformats.org/officeDocument/2006/relationships/image" Target="../media/image14.png"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tags" Target="../tags/tag223.xml" /><Relationship Id="rId9" Type="http://schemas.openxmlformats.org/officeDocument/2006/relationships/tags" Target="../tags/tag224.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225.xml" /><Relationship Id="rId2" Type="http://schemas.openxmlformats.org/officeDocument/2006/relationships/tags" Target="../tags/tag226.xml" /><Relationship Id="rId3" Type="http://schemas.openxmlformats.org/officeDocument/2006/relationships/image" Target="../media/image14.pn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slideMaster" Target="../slideMasters/slideMaster4.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232.xml" /><Relationship Id="rId10" Type="http://schemas.openxmlformats.org/officeDocument/2006/relationships/image" Target="../media/image10.png" /><Relationship Id="rId11" Type="http://schemas.openxmlformats.org/officeDocument/2006/relationships/tags" Target="../tags/tag238.xml" /><Relationship Id="rId12" Type="http://schemas.openxmlformats.org/officeDocument/2006/relationships/tags" Target="../tags/tag239.xml" /><Relationship Id="rId13" Type="http://schemas.openxmlformats.org/officeDocument/2006/relationships/tags" Target="../tags/tag240.xml" /><Relationship Id="rId14" Type="http://schemas.openxmlformats.org/officeDocument/2006/relationships/image" Target="../media/image11.png" /><Relationship Id="rId15" Type="http://schemas.openxmlformats.org/officeDocument/2006/relationships/tags" Target="../tags/tag241.xml" /><Relationship Id="rId16" Type="http://schemas.openxmlformats.org/officeDocument/2006/relationships/image" Target="../media/image12.png" /><Relationship Id="rId17" Type="http://schemas.openxmlformats.org/officeDocument/2006/relationships/tags" Target="../tags/tag242.xml" /><Relationship Id="rId18" Type="http://schemas.openxmlformats.org/officeDocument/2006/relationships/image" Target="../media/image13.png" /><Relationship Id="rId19" Type="http://schemas.openxmlformats.org/officeDocument/2006/relationships/tags" Target="../tags/tag243.xml" /><Relationship Id="rId2" Type="http://schemas.openxmlformats.org/officeDocument/2006/relationships/image" Target="../media/image7.png" /><Relationship Id="rId20" Type="http://schemas.openxmlformats.org/officeDocument/2006/relationships/tags" Target="../tags/tag244.xml" /><Relationship Id="rId21" Type="http://schemas.openxmlformats.org/officeDocument/2006/relationships/tags" Target="../tags/tag245.xml" /><Relationship Id="rId22" Type="http://schemas.openxmlformats.org/officeDocument/2006/relationships/tags" Target="../tags/tag246.xml" /><Relationship Id="rId23" Type="http://schemas.openxmlformats.org/officeDocument/2006/relationships/tags" Target="../tags/tag247.xml" /><Relationship Id="rId24" Type="http://schemas.openxmlformats.org/officeDocument/2006/relationships/tags" Target="../tags/tag248.xml" /><Relationship Id="rId25" Type="http://schemas.openxmlformats.org/officeDocument/2006/relationships/slideMaster" Target="../slideMasters/slideMaster4.xml" /><Relationship Id="rId3" Type="http://schemas.openxmlformats.org/officeDocument/2006/relationships/tags" Target="../tags/tag233.xml" /><Relationship Id="rId4" Type="http://schemas.openxmlformats.org/officeDocument/2006/relationships/image" Target="../media/image8.png"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image" Target="../media/image9.png" /><Relationship Id="rId8" Type="http://schemas.openxmlformats.org/officeDocument/2006/relationships/tags" Target="../tags/tag236.xml" /><Relationship Id="rId9" Type="http://schemas.openxmlformats.org/officeDocument/2006/relationships/tags" Target="../tags/tag237.xml" /></Relationships>
</file>

<file path=ppt/slideLayouts/_rels/slideLayout53.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slideMaster" Target="../slideMasters/slideMaster4.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254.xml" /><Relationship Id="rId2" Type="http://schemas.openxmlformats.org/officeDocument/2006/relationships/image" Target="../media/image14.png"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 Id="rId7" Type="http://schemas.openxmlformats.org/officeDocument/2006/relationships/tags" Target="../tags/tag259.xml" /><Relationship Id="rId8" Type="http://schemas.openxmlformats.org/officeDocument/2006/relationships/tags" Target="../tags/tag260.xml" /><Relationship Id="rId9" Type="http://schemas.openxmlformats.org/officeDocument/2006/relationships/slideMaster" Target="../slideMasters/slideMaster4.xml" /></Relationships>
</file>

<file path=ppt/slideLayouts/_rels/slideLayout55.xml.rels>&#65279;<?xml version="1.0" encoding="utf-8" standalone="yes"?><Relationships xmlns="http://schemas.openxmlformats.org/package/2006/relationships"><Relationship Id="rId1" Type="http://schemas.openxmlformats.org/officeDocument/2006/relationships/image" Target="../media/image14.png" /><Relationship Id="rId10" Type="http://schemas.openxmlformats.org/officeDocument/2006/relationships/slideMaster" Target="../slideMasters/slideMaster4.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 Id="rId7" Type="http://schemas.openxmlformats.org/officeDocument/2006/relationships/tags" Target="../tags/tag266.xml" /><Relationship Id="rId8" Type="http://schemas.openxmlformats.org/officeDocument/2006/relationships/tags" Target="../tags/tag267.xml" /><Relationship Id="rId9" Type="http://schemas.openxmlformats.org/officeDocument/2006/relationships/tags" Target="../tags/tag268.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14.png" /><Relationship Id="rId10" Type="http://schemas.openxmlformats.org/officeDocument/2006/relationships/slideMaster" Target="../slideMasters/slideMaster4.xml" /><Relationship Id="rId2" Type="http://schemas.openxmlformats.org/officeDocument/2006/relationships/tags" Target="../tags/tag269.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tags" Target="../tags/tag275.xml" /><Relationship Id="rId9" Type="http://schemas.openxmlformats.org/officeDocument/2006/relationships/tags" Target="../tags/tag276.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277.xml" /><Relationship Id="rId10" Type="http://schemas.openxmlformats.org/officeDocument/2006/relationships/slideMaster" Target="../slideMasters/slideMaster4.xml" /><Relationship Id="rId2" Type="http://schemas.openxmlformats.org/officeDocument/2006/relationships/image" Target="../media/image14.png"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tags" Target="../tags/tag284.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4.png" /><Relationship Id="rId10" Type="http://schemas.openxmlformats.org/officeDocument/2006/relationships/tags" Target="../tags/tag293.xml" /><Relationship Id="rId11" Type="http://schemas.openxmlformats.org/officeDocument/2006/relationships/tags" Target="../tags/tag294.xml" /><Relationship Id="rId12" Type="http://schemas.openxmlformats.org/officeDocument/2006/relationships/slideMaster" Target="../slideMasters/slideMaster4.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tags" Target="../tags/tag292.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295.xml" /><Relationship Id="rId10" Type="http://schemas.openxmlformats.org/officeDocument/2006/relationships/tags" Target="../tags/tag302.xml" /><Relationship Id="rId11" Type="http://schemas.openxmlformats.org/officeDocument/2006/relationships/slideMaster" Target="../slideMasters/slideMaster4.xml" /><Relationship Id="rId2" Type="http://schemas.openxmlformats.org/officeDocument/2006/relationships/image" Target="../media/image18.png" /><Relationship Id="rId3" Type="http://schemas.openxmlformats.org/officeDocument/2006/relationships/tags" Target="../tags/tag296.xml" /><Relationship Id="rId4" Type="http://schemas.openxmlformats.org/officeDocument/2006/relationships/image" Target="../media/image19.png"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440" y="2130598"/>
            <a:ext cx="7773120" cy="147050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2320" y="3886224"/>
            <a:ext cx="6400800" cy="1752170"/>
          </a:xfrm>
          <a:prstGeom prst="rect">
            <a:avLst/>
          </a:prstGeom>
        </p:spPr>
        <p:txBody>
          <a:bodyPr/>
          <a:lstStyle>
            <a:lvl1pPr marL="0" indent="0" algn="ctr">
              <a:buNone/>
              <a:defRPr/>
            </a:lvl1pPr>
            <a:lvl2pPr marL="497840" indent="0" algn="ctr">
              <a:buNone/>
              <a:defRPr/>
            </a:lvl2pPr>
            <a:lvl3pPr marL="995045" indent="0" algn="ctr">
              <a:buNone/>
              <a:defRPr/>
            </a:lvl3pPr>
            <a:lvl4pPr marL="1492885" indent="0" algn="ctr">
              <a:buNone/>
              <a:defRPr/>
            </a:lvl4pPr>
            <a:lvl5pPr marL="1990725" indent="0" algn="ctr">
              <a:buNone/>
              <a:defRPr/>
            </a:lvl5pPr>
            <a:lvl6pPr marL="2488565" indent="0" algn="ctr">
              <a:buNone/>
              <a:defRPr/>
            </a:lvl6pPr>
            <a:lvl7pPr marL="2985770" indent="0" algn="ctr">
              <a:buNone/>
              <a:defRPr/>
            </a:lvl7pPr>
            <a:lvl8pPr marL="3483610" indent="0" algn="ctr">
              <a:buNone/>
              <a:defRPr/>
            </a:lvl8pPr>
            <a:lvl9pPr marL="3981450" indent="0" algn="ctr">
              <a:buNone/>
              <a:defRPr/>
            </a:lvl9pPr>
          </a:lstStyle>
          <a:p>
            <a:r>
              <a:rPr lang="zh-CN" altLang="en-US" smtClean="0"/>
              <a:t>单击此处编辑母版副标题样式</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920" y="1600108"/>
            <a:ext cx="8229600" cy="4525576"/>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31200" y="274749"/>
            <a:ext cx="2056320" cy="585093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920" y="274749"/>
            <a:ext cx="6035040" cy="585093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440" y="2130598"/>
            <a:ext cx="7773120" cy="147050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2320" y="3886224"/>
            <a:ext cx="6400800" cy="1752170"/>
          </a:xfrm>
          <a:prstGeom prst="rect">
            <a:avLst/>
          </a:prstGeom>
        </p:spPr>
        <p:txBody>
          <a:bodyPr/>
          <a:lstStyle>
            <a:lvl1pPr marL="0" indent="0" algn="ctr">
              <a:buNone/>
              <a:defRPr/>
            </a:lvl1pPr>
            <a:lvl2pPr marL="497840" indent="0" algn="ctr">
              <a:buNone/>
              <a:defRPr/>
            </a:lvl2pPr>
            <a:lvl3pPr marL="995045" indent="0" algn="ctr">
              <a:buNone/>
              <a:defRPr/>
            </a:lvl3pPr>
            <a:lvl4pPr marL="1492885" indent="0" algn="ctr">
              <a:buNone/>
              <a:defRPr/>
            </a:lvl4pPr>
            <a:lvl5pPr marL="1990725" indent="0" algn="ctr">
              <a:buNone/>
              <a:defRPr/>
            </a:lvl5pPr>
            <a:lvl6pPr marL="2488565" indent="0" algn="ctr">
              <a:buNone/>
              <a:defRPr/>
            </a:lvl6pPr>
            <a:lvl7pPr marL="2985770" indent="0" algn="ctr">
              <a:buNone/>
              <a:defRPr/>
            </a:lvl7pPr>
            <a:lvl8pPr marL="3483610" indent="0" algn="ctr">
              <a:buNone/>
              <a:defRPr/>
            </a:lvl8pPr>
            <a:lvl9pPr marL="3981450" indent="0" algn="ctr">
              <a:buNone/>
              <a:defRPr/>
            </a:lvl9pPr>
          </a:lstStyle>
          <a:p>
            <a:r>
              <a:rPr lang="zh-CN" altLang="en-US" smtClean="0"/>
              <a:t>单击此处编辑母版副标题样式</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920" y="1600108"/>
            <a:ext cx="8229600" cy="4525576"/>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880" y="4406344"/>
            <a:ext cx="7771680" cy="1363375"/>
          </a:xfrm>
          <a:prstGeom prst="rect">
            <a:avLst/>
          </a:prstGeom>
        </p:spPr>
        <p:txBody>
          <a:bodyPr anchor="t"/>
          <a:lstStyle>
            <a:lvl1pPr algn="l">
              <a:defRPr sz="435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880" y="2906459"/>
            <a:ext cx="7771680" cy="1499885"/>
          </a:xfrm>
          <a:prstGeom prst="rect">
            <a:avLst/>
          </a:prstGeom>
        </p:spPr>
        <p:txBody>
          <a:bodyPr anchor="b"/>
          <a:lstStyle>
            <a:lvl1pPr marL="0" indent="0">
              <a:buNone/>
              <a:defRPr sz="2175"/>
            </a:lvl1pPr>
            <a:lvl2pPr marL="497840" indent="0">
              <a:buNone/>
              <a:defRPr sz="1960"/>
            </a:lvl2pPr>
            <a:lvl3pPr marL="995045" indent="0">
              <a:buNone/>
              <a:defRPr sz="1740"/>
            </a:lvl3pPr>
            <a:lvl4pPr marL="1492885" indent="0">
              <a:buNone/>
              <a:defRPr sz="1525"/>
            </a:lvl4pPr>
            <a:lvl5pPr marL="1990725" indent="0">
              <a:buNone/>
              <a:defRPr sz="1525"/>
            </a:lvl5pPr>
            <a:lvl6pPr marL="2488565" indent="0">
              <a:buNone/>
              <a:defRPr sz="1525"/>
            </a:lvl6pPr>
            <a:lvl7pPr marL="2985770" indent="0">
              <a:buNone/>
              <a:defRPr sz="1525"/>
            </a:lvl7pPr>
            <a:lvl8pPr marL="3483610" indent="0">
              <a:buNone/>
              <a:defRPr sz="1525"/>
            </a:lvl8pPr>
            <a:lvl9pPr marL="3981450" indent="0">
              <a:buNone/>
              <a:defRPr sz="1525"/>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920" y="1600108"/>
            <a:ext cx="4044960" cy="4525576"/>
          </a:xfrm>
          <a:prstGeom prst="rect">
            <a:avLst/>
          </a:prstGeom>
        </p:spPr>
        <p:txBody>
          <a:bodyPr/>
          <a:lstStyle>
            <a:lvl1pPr>
              <a:defRPr sz="3050"/>
            </a:lvl1pPr>
            <a:lvl2pPr>
              <a:defRPr sz="2610"/>
            </a:lvl2pPr>
            <a:lvl3pPr>
              <a:defRPr sz="2175"/>
            </a:lvl3pPr>
            <a:lvl4pPr>
              <a:defRPr sz="1960"/>
            </a:lvl4pPr>
            <a:lvl5pPr>
              <a:defRPr sz="1960"/>
            </a:lvl5pPr>
            <a:lvl6pPr>
              <a:defRPr sz="1960"/>
            </a:lvl6pPr>
            <a:lvl7pPr>
              <a:defRPr sz="1960"/>
            </a:lvl7pPr>
            <a:lvl8pPr>
              <a:defRPr sz="1960"/>
            </a:lvl8pPr>
            <a:lvl9pPr>
              <a:defRPr sz="196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1120" y="1600108"/>
            <a:ext cx="4046400" cy="4525576"/>
          </a:xfrm>
          <a:prstGeom prst="rect">
            <a:avLst/>
          </a:prstGeom>
        </p:spPr>
        <p:txBody>
          <a:bodyPr/>
          <a:lstStyle>
            <a:lvl1pPr>
              <a:defRPr sz="3050"/>
            </a:lvl1pPr>
            <a:lvl2pPr>
              <a:defRPr sz="2610"/>
            </a:lvl2pPr>
            <a:lvl3pPr>
              <a:defRPr sz="2175"/>
            </a:lvl3pPr>
            <a:lvl4pPr>
              <a:defRPr sz="1960"/>
            </a:lvl4pPr>
            <a:lvl5pPr>
              <a:defRPr sz="1960"/>
            </a:lvl5pPr>
            <a:lvl6pPr>
              <a:defRPr sz="1960"/>
            </a:lvl6pPr>
            <a:lvl7pPr>
              <a:defRPr sz="1960"/>
            </a:lvl7pPr>
            <a:lvl8pPr>
              <a:defRPr sz="1960"/>
            </a:lvl8pPr>
            <a:lvl9pPr>
              <a:defRPr sz="196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920" y="1534445"/>
            <a:ext cx="4039200" cy="641080"/>
          </a:xfrm>
          <a:prstGeom prst="rect">
            <a:avLst/>
          </a:prstGeom>
        </p:spPr>
        <p:txBody>
          <a:bodyPr anchor="b"/>
          <a:lstStyle>
            <a:lvl1pPr marL="0" indent="0">
              <a:buNone/>
              <a:defRPr sz="2610" b="1"/>
            </a:lvl1pPr>
            <a:lvl2pPr marL="497840" indent="0">
              <a:buNone/>
              <a:defRPr sz="2175" b="1"/>
            </a:lvl2pPr>
            <a:lvl3pPr marL="995045" indent="0">
              <a:buNone/>
              <a:defRPr sz="1960" b="1"/>
            </a:lvl3pPr>
            <a:lvl4pPr marL="1492885" indent="0">
              <a:buNone/>
              <a:defRPr sz="1740" b="1"/>
            </a:lvl4pPr>
            <a:lvl5pPr marL="1990725" indent="0">
              <a:buNone/>
              <a:defRPr sz="1740" b="1"/>
            </a:lvl5pPr>
            <a:lvl6pPr marL="2488565" indent="0">
              <a:buNone/>
              <a:defRPr sz="1740" b="1"/>
            </a:lvl6pPr>
            <a:lvl7pPr marL="2985770" indent="0">
              <a:buNone/>
              <a:defRPr sz="1740" b="1"/>
            </a:lvl7pPr>
            <a:lvl8pPr marL="3483610" indent="0">
              <a:buNone/>
              <a:defRPr sz="1740" b="1"/>
            </a:lvl8pPr>
            <a:lvl9pPr marL="3981450" indent="0">
              <a:buNone/>
              <a:defRPr sz="174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920" y="2175525"/>
            <a:ext cx="4039200" cy="3950158"/>
          </a:xfrm>
          <a:prstGeom prst="rect">
            <a:avLst/>
          </a:prstGeom>
        </p:spPr>
        <p:txBody>
          <a:bodyPr/>
          <a:lstStyle>
            <a:lvl1pPr>
              <a:defRPr sz="2610"/>
            </a:lvl1pPr>
            <a:lvl2pPr>
              <a:defRPr sz="2175"/>
            </a:lvl2pPr>
            <a:lvl3pPr>
              <a:defRPr sz="1960"/>
            </a:lvl3pPr>
            <a:lvl4pPr>
              <a:defRPr sz="1740"/>
            </a:lvl4pPr>
            <a:lvl5pPr>
              <a:defRPr sz="1740"/>
            </a:lvl5pPr>
            <a:lvl6pPr>
              <a:defRPr sz="1740"/>
            </a:lvl6pPr>
            <a:lvl7pPr>
              <a:defRPr sz="1740"/>
            </a:lvl7pPr>
            <a:lvl8pPr>
              <a:defRPr sz="1740"/>
            </a:lvl8pPr>
            <a:lvl9pPr>
              <a:defRPr sz="174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440" y="1534445"/>
            <a:ext cx="4042080" cy="641080"/>
          </a:xfrm>
          <a:prstGeom prst="rect">
            <a:avLst/>
          </a:prstGeom>
        </p:spPr>
        <p:txBody>
          <a:bodyPr anchor="b"/>
          <a:lstStyle>
            <a:lvl1pPr marL="0" indent="0">
              <a:buNone/>
              <a:defRPr sz="2610" b="1"/>
            </a:lvl1pPr>
            <a:lvl2pPr marL="497840" indent="0">
              <a:buNone/>
              <a:defRPr sz="2175" b="1"/>
            </a:lvl2pPr>
            <a:lvl3pPr marL="995045" indent="0">
              <a:buNone/>
              <a:defRPr sz="1960" b="1"/>
            </a:lvl3pPr>
            <a:lvl4pPr marL="1492885" indent="0">
              <a:buNone/>
              <a:defRPr sz="1740" b="1"/>
            </a:lvl4pPr>
            <a:lvl5pPr marL="1990725" indent="0">
              <a:buNone/>
              <a:defRPr sz="1740" b="1"/>
            </a:lvl5pPr>
            <a:lvl6pPr marL="2488565" indent="0">
              <a:buNone/>
              <a:defRPr sz="1740" b="1"/>
            </a:lvl6pPr>
            <a:lvl7pPr marL="2985770" indent="0">
              <a:buNone/>
              <a:defRPr sz="1740" b="1"/>
            </a:lvl7pPr>
            <a:lvl8pPr marL="3483610" indent="0">
              <a:buNone/>
              <a:defRPr sz="1740" b="1"/>
            </a:lvl8pPr>
            <a:lvl9pPr marL="3981450" indent="0">
              <a:buNone/>
              <a:defRPr sz="174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440" y="2175525"/>
            <a:ext cx="4042080" cy="3950158"/>
          </a:xfrm>
          <a:prstGeom prst="rect">
            <a:avLst/>
          </a:prstGeom>
        </p:spPr>
        <p:txBody>
          <a:bodyPr/>
          <a:lstStyle>
            <a:lvl1pPr>
              <a:defRPr sz="2610"/>
            </a:lvl1pPr>
            <a:lvl2pPr>
              <a:defRPr sz="2175"/>
            </a:lvl2pPr>
            <a:lvl3pPr>
              <a:defRPr sz="1960"/>
            </a:lvl3pPr>
            <a:lvl4pPr>
              <a:defRPr sz="1740"/>
            </a:lvl4pPr>
            <a:lvl5pPr>
              <a:defRPr sz="1740"/>
            </a:lvl5pPr>
            <a:lvl6pPr>
              <a:defRPr sz="1740"/>
            </a:lvl6pPr>
            <a:lvl7pPr>
              <a:defRPr sz="1740"/>
            </a:lvl7pPr>
            <a:lvl8pPr>
              <a:defRPr sz="1740"/>
            </a:lvl8pPr>
            <a:lvl9pPr>
              <a:defRPr sz="174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p>
            <a:r>
              <a:rPr lang="zh-CN" altLang="en-US" smtClean="0"/>
              <a:t>单击此处编辑母版标题样式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920" y="273021"/>
            <a:ext cx="3008160" cy="1162930"/>
          </a:xfrm>
          <a:prstGeom prst="rect">
            <a:avLst/>
          </a:prstGeom>
        </p:spPr>
        <p:txBody>
          <a:bodyPr anchor="b"/>
          <a:lstStyle>
            <a:lvl1pPr algn="l">
              <a:defRPr sz="217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520" y="273021"/>
            <a:ext cx="5112000" cy="5852663"/>
          </a:xfrm>
          <a:prstGeom prst="rect">
            <a:avLst/>
          </a:prstGeom>
        </p:spPr>
        <p:txBody>
          <a:bodyPr/>
          <a:lstStyle>
            <a:lvl1pPr>
              <a:defRPr sz="3485"/>
            </a:lvl1pPr>
            <a:lvl2pPr>
              <a:defRPr sz="3050"/>
            </a:lvl2pPr>
            <a:lvl3pPr>
              <a:defRPr sz="2610"/>
            </a:lvl3pPr>
            <a:lvl4pPr>
              <a:defRPr sz="2175"/>
            </a:lvl4pPr>
            <a:lvl5pPr>
              <a:defRPr sz="2175"/>
            </a:lvl5pPr>
            <a:lvl6pPr>
              <a:defRPr sz="2175"/>
            </a:lvl6pPr>
            <a:lvl7pPr>
              <a:defRPr sz="2175"/>
            </a:lvl7pPr>
            <a:lvl8pPr>
              <a:defRPr sz="2175"/>
            </a:lvl8pPr>
            <a:lvl9pPr>
              <a:defRPr sz="217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920" y="1435950"/>
            <a:ext cx="3008160" cy="4689733"/>
          </a:xfrm>
          <a:prstGeom prst="rect">
            <a:avLst/>
          </a:prstGeom>
        </p:spPr>
        <p:txBody>
          <a:bodyPr/>
          <a:lstStyle>
            <a:lvl1pPr marL="0" indent="0">
              <a:buNone/>
              <a:defRPr sz="1525"/>
            </a:lvl1pPr>
            <a:lvl2pPr marL="497840" indent="0">
              <a:buNone/>
              <a:defRPr sz="1305"/>
            </a:lvl2pPr>
            <a:lvl3pPr marL="995045" indent="0">
              <a:buNone/>
              <a:defRPr sz="1090"/>
            </a:lvl3pPr>
            <a:lvl4pPr marL="1492885" indent="0">
              <a:buNone/>
              <a:defRPr sz="980"/>
            </a:lvl4pPr>
            <a:lvl5pPr marL="1990725" indent="0">
              <a:buNone/>
              <a:defRPr sz="980"/>
            </a:lvl5pPr>
            <a:lvl6pPr marL="2488565" indent="0">
              <a:buNone/>
              <a:defRPr sz="980"/>
            </a:lvl6pPr>
            <a:lvl7pPr marL="2985770" indent="0">
              <a:buNone/>
              <a:defRPr sz="980"/>
            </a:lvl7pPr>
            <a:lvl8pPr marL="3483610" indent="0">
              <a:buNone/>
              <a:defRPr sz="980"/>
            </a:lvl8pPr>
            <a:lvl9pPr marL="3981450" indent="0">
              <a:buNone/>
              <a:defRPr sz="98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920" y="1600108"/>
            <a:ext cx="8229600" cy="4525576"/>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800" y="4800324"/>
            <a:ext cx="5486400" cy="566777"/>
          </a:xfrm>
          <a:prstGeom prst="rect">
            <a:avLst/>
          </a:prstGeom>
        </p:spPr>
        <p:txBody>
          <a:bodyPr anchor="b"/>
          <a:lstStyle>
            <a:lvl1pPr algn="l">
              <a:defRPr sz="217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800" y="613433"/>
            <a:ext cx="5486400" cy="4114316"/>
          </a:xfrm>
          <a:prstGeom prst="rect">
            <a:avLst/>
          </a:prstGeom>
        </p:spPr>
        <p:txBody>
          <a:bodyPr/>
          <a:lstStyle>
            <a:lvl1pPr marL="0" indent="0">
              <a:buNone/>
              <a:defRPr sz="3485"/>
            </a:lvl1pPr>
            <a:lvl2pPr marL="497840" indent="0">
              <a:buNone/>
              <a:defRPr sz="3050"/>
            </a:lvl2pPr>
            <a:lvl3pPr marL="995045" indent="0">
              <a:buNone/>
              <a:defRPr sz="2610"/>
            </a:lvl3pPr>
            <a:lvl4pPr marL="1492885" indent="0">
              <a:buNone/>
              <a:defRPr sz="2175"/>
            </a:lvl4pPr>
            <a:lvl5pPr marL="1990725" indent="0">
              <a:buNone/>
              <a:defRPr sz="2175"/>
            </a:lvl5pPr>
            <a:lvl6pPr marL="2488565" indent="0">
              <a:buNone/>
              <a:defRPr sz="2175"/>
            </a:lvl6pPr>
            <a:lvl7pPr marL="2985770" indent="0">
              <a:buNone/>
              <a:defRPr sz="2175"/>
            </a:lvl7pPr>
            <a:lvl8pPr marL="3483610" indent="0">
              <a:buNone/>
              <a:defRPr sz="2175"/>
            </a:lvl8pPr>
            <a:lvl9pPr marL="3981450" indent="0">
              <a:buNone/>
              <a:defRPr sz="2175"/>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800" y="5367100"/>
            <a:ext cx="5486400" cy="805238"/>
          </a:xfrm>
          <a:prstGeom prst="rect">
            <a:avLst/>
          </a:prstGeom>
        </p:spPr>
        <p:txBody>
          <a:bodyPr/>
          <a:lstStyle>
            <a:lvl1pPr marL="0" indent="0">
              <a:buNone/>
              <a:defRPr sz="1525"/>
            </a:lvl1pPr>
            <a:lvl2pPr marL="497840" indent="0">
              <a:buNone/>
              <a:defRPr sz="1305"/>
            </a:lvl2pPr>
            <a:lvl3pPr marL="995045" indent="0">
              <a:buNone/>
              <a:defRPr sz="1090"/>
            </a:lvl3pPr>
            <a:lvl4pPr marL="1492885" indent="0">
              <a:buNone/>
              <a:defRPr sz="980"/>
            </a:lvl4pPr>
            <a:lvl5pPr marL="1990725" indent="0">
              <a:buNone/>
              <a:defRPr sz="980"/>
            </a:lvl5pPr>
            <a:lvl6pPr marL="2488565" indent="0">
              <a:buNone/>
              <a:defRPr sz="980"/>
            </a:lvl6pPr>
            <a:lvl7pPr marL="2985770" indent="0">
              <a:buNone/>
              <a:defRPr sz="980"/>
            </a:lvl7pPr>
            <a:lvl8pPr marL="3483610" indent="0">
              <a:buNone/>
              <a:defRPr sz="980"/>
            </a:lvl8pPr>
            <a:lvl9pPr marL="3981450" indent="0">
              <a:buNone/>
              <a:defRPr sz="98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920" y="1600108"/>
            <a:ext cx="8229600" cy="4525576"/>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31200" y="274749"/>
            <a:ext cx="2056320" cy="585093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920" y="274749"/>
            <a:ext cx="6035040" cy="585093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457920" y="274749"/>
            <a:ext cx="8229600" cy="585093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4572000" y="688706"/>
            <a:ext cx="4114800" cy="5480588"/>
          </a:xfrm>
          <a:prstGeom prst="rect">
            <a:avLst/>
          </a:prstGeom>
        </p:spPr>
      </p:pic>
      <p:pic>
        <p:nvPicPr>
          <p:cNvPr id="5" name="图片 4"/>
          <p:cNvPicPr/>
          <p:nvPr>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0" y="0"/>
            <a:ext cx="540068" cy="720090"/>
          </a:xfrm>
          <a:prstGeom prst="rect">
            <a:avLst/>
          </a:prstGeom>
        </p:spPr>
      </p:pic>
      <p:sp>
        <p:nvSpPr>
          <p:cNvPr id="16" name="日期占位符 15"/>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18" name="灯片编号占位符 17"/>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
            </a:fld>
            <a:endParaRPr lang="zh-CN" altLang="en-US"/>
          </a:p>
        </p:txBody>
      </p:sp>
      <p:sp>
        <p:nvSpPr>
          <p:cNvPr id="2" name="标题 1"/>
          <p:cNvSpPr>
            <a:spLocks noGrp="1"/>
          </p:cNvSpPr>
          <p:nvPr>
            <p:ph type="ctrTitle" idx="13" hasCustomPrompt="1"/>
            <p:custDataLst>
              <p:tags r:id="rId10"/>
            </p:custDataLst>
          </p:nvPr>
        </p:nvSpPr>
        <p:spPr>
          <a:xfrm>
            <a:off x="2730817" y="619760"/>
            <a:ext cx="782479" cy="5643880"/>
          </a:xfrm>
          <a:noFill/>
        </p:spPr>
        <p:txBody>
          <a:bodyPr vert="eaVert" wrap="square" lIns="0" tIns="0" rIns="0" bIns="0" rtlCol="0" anchor="ctr" anchorCtr="1">
            <a:normAutofit/>
          </a:bodyPr>
          <a:lstStyle>
            <a:lvl1pPr>
              <a:defRPr lang="zh-CN" altLang="en-US" sz="4320" b="0" spc="1000">
                <a:solidFill>
                  <a:schemeClr val="tx1">
                    <a:lumMod val="85000"/>
                    <a:lumOff val="15000"/>
                  </a:schemeClr>
                </a:solidFill>
                <a:latin typeface="Arial" panose="020b0604020202020204" pitchFamily="34" charset="0"/>
                <a:ea typeface="汉仪尚巍手书W" panose="00020600040101010101" pitchFamily="18" charset="-122"/>
                <a:cs typeface="+mn-cs"/>
              </a:defRPr>
            </a:lvl1pPr>
          </a:lstStyle>
          <a:p>
            <a:pPr marL="0" lvl="0" algn="dist"/>
            <a:r>
              <a:rPr lang="zh-CN" altLang="en-US"/>
              <a:t>编辑标题</a:t>
            </a:r>
            <a:endParaRPr lang="zh-CN" altLang="en-US"/>
          </a:p>
        </p:txBody>
      </p:sp>
      <p:sp>
        <p:nvSpPr>
          <p:cNvPr id="3" name="副标题 2"/>
          <p:cNvSpPr>
            <a:spLocks noGrp="1"/>
          </p:cNvSpPr>
          <p:nvPr>
            <p:ph type="subTitle" idx="14" hasCustomPrompt="1"/>
            <p:custDataLst>
              <p:tags r:id="rId11"/>
            </p:custDataLst>
          </p:nvPr>
        </p:nvSpPr>
        <p:spPr>
          <a:xfrm>
            <a:off x="2148364" y="619760"/>
            <a:ext cx="417195" cy="5643880"/>
          </a:xfrm>
        </p:spPr>
        <p:txBody>
          <a:bodyPr vert="eaVert" lIns="0" tIns="0" rIns="0" bIns="0" rtlCol="0" anchor="t" anchorCtr="1">
            <a:normAutofit/>
          </a:bodyPr>
          <a:lstStyle>
            <a:lvl1pPr marL="0" indent="0" algn="ctr">
              <a:buNone/>
              <a:defRPr lang="zh-CN" altLang="en-US" sz="2520">
                <a:solidFill>
                  <a:schemeClr val="tx1">
                    <a:lumMod val="85000"/>
                    <a:lumOff val="15000"/>
                  </a:schemeClr>
                </a:solidFill>
                <a:latin typeface="Arial" panose="020b0604020202020204" pitchFamily="34" charset="0"/>
                <a:ea typeface="隶书" panose="02010509060101010101" charset="-122"/>
              </a:defRPr>
            </a:lvl1pPr>
          </a:lstStyle>
          <a:p>
            <a:pPr marL="228600" lvl="0" indent="-228600" algn="r" fontAlgn="t"/>
            <a:r>
              <a:rPr lang="zh-CN" altLang="en-US"/>
              <a:t>单击此处编辑副标题</a:t>
            </a:r>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grpSp>
        <p:nvGrpSpPr>
          <p:cNvPr id="9" name="组合 8"/>
          <p:cNvGrpSpPr/>
          <p:nvPr>
            <p:custDataLst>
              <p:tags r:id="rId1"/>
            </p:custDataLst>
          </p:nvPr>
        </p:nvGrpSpPr>
        <p:grpSpPr>
          <a:xfrm>
            <a:off x="0" y="0"/>
            <a:ext cx="9144000" cy="720090"/>
            <a:chExt cx="12192000" cy="72009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标题 1"/>
          <p:cNvSpPr>
            <a:spLocks noGrp="1"/>
          </p:cNvSpPr>
          <p:nvPr>
            <p:ph type="title"/>
            <p:custDataLst>
              <p:tags r:id="rId8"/>
            </p:custDataLst>
          </p:nvPr>
        </p:nvSpPr>
        <p:spPr>
          <a:xfrm>
            <a:off x="502412" y="443234"/>
            <a:ext cx="8139178"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160" b="0"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9"/>
            </p:custDataLst>
          </p:nvPr>
        </p:nvSpPr>
        <p:spPr>
          <a:xfrm>
            <a:off x="502412" y="952508"/>
            <a:ext cx="8139178" cy="5388907"/>
          </a:xfrm>
        </p:spPr>
        <p:txBody>
          <a:bodyPr vert="horz" lIns="90170" tIns="46990" rIns="90170" bIns="46990" rtlCol="0">
            <a:norm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7" name="图片 6"/>
          <p:cNvPicPr/>
          <p:nvPr>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1397000"/>
            <a:ext cx="1525616" cy="4064000"/>
          </a:xfrm>
          <a:prstGeom prst="rect">
            <a:avLst/>
          </a:prstGeom>
        </p:spPr>
      </p:pic>
      <p:pic>
        <p:nvPicPr>
          <p:cNvPr id="8" name="图片 7"/>
          <p:cNvPicPr/>
          <p:nvPr>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7618384" y="1397000"/>
            <a:ext cx="1525616" cy="4064000"/>
          </a:xfrm>
          <a:prstGeom prst="rect">
            <a:avLst/>
          </a:prstGeom>
        </p:spPr>
      </p:pic>
      <p:sp>
        <p:nvSpPr>
          <p:cNvPr id="2" name="标题 1"/>
          <p:cNvSpPr>
            <a:spLocks noGrp="1"/>
          </p:cNvSpPr>
          <p:nvPr>
            <p:ph type="title" hasCustomPrompt="1"/>
            <p:custDataLst>
              <p:tags r:id="rId7"/>
            </p:custDataLst>
          </p:nvPr>
        </p:nvSpPr>
        <p:spPr>
          <a:xfrm>
            <a:off x="2492693" y="3224531"/>
            <a:ext cx="4175760" cy="835660"/>
          </a:xfrm>
        </p:spPr>
        <p:txBody>
          <a:bodyPr lIns="101600" tIns="38100" rIns="63500" bIns="38100" anchor="ctr" anchorCtr="0">
            <a:normAutofit/>
          </a:bodyPr>
          <a:lstStyle>
            <a:lvl1pPr algn="ctr">
              <a:defRPr sz="3960" u="none" strike="noStrike" kern="1200" cap="none" spc="300" normalizeH="0" baseline="0">
                <a:solidFill>
                  <a:schemeClr val="tx1">
                    <a:lumMod val="85000"/>
                    <a:lumOff val="15000"/>
                  </a:schemeClr>
                </a:solidFill>
                <a:uFillTx/>
                <a:latin typeface="Arial" panose="020b0604020202020204" pitchFamily="34" charset="0"/>
                <a:ea typeface="隶书" panose="02010509060101010101"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8"/>
            </p:custDataLst>
          </p:nvPr>
        </p:nvSpPr>
        <p:spPr>
          <a:xfrm>
            <a:off x="2251710" y="4263389"/>
            <a:ext cx="4657725" cy="835660"/>
          </a:xfrm>
        </p:spPr>
        <p:txBody>
          <a:bodyPr lIns="101600" tIns="38100" rIns="76200" bIns="38100">
            <a:normAutofit/>
          </a:bodyPr>
          <a:lstStyle>
            <a:lvl1pPr marL="0" indent="0" algn="ctr" eaLnBrk="1" fontAlgn="auto" latinLnBrk="0" hangingPunct="1">
              <a:buNone/>
              <a:defRPr kumimoji="0" lang="zh-CN" altLang="en-US" sz="1620" b="0" i="0" u="none" strike="noStrike" kern="1200" cap="all" spc="150" normalizeH="0" baseline="0" noProof="1">
                <a:solidFill>
                  <a:schemeClr val="tx1">
                    <a:lumMod val="65000"/>
                    <a:lumOff val="35000"/>
                  </a:schemeClr>
                </a:solidFill>
                <a:uFillTx/>
                <a:latin typeface="Arial" panose="020b0604020202020204" pitchFamily="34" charset="0"/>
                <a:ea typeface="隶书" panose="02010509060101010101" charset="-122"/>
                <a:cs typeface="+mn-cs"/>
                <a:sym typeface="+mn-ea"/>
              </a:defRPr>
            </a:lvl1pPr>
            <a:lvl2pPr marL="411480" indent="0">
              <a:buNone/>
              <a:defRPr sz="1800">
                <a:solidFill>
                  <a:schemeClr val="tx1">
                    <a:tint val="75000"/>
                  </a:schemeClr>
                </a:solidFill>
              </a:defRPr>
            </a:lvl2pPr>
            <a:lvl3pPr marL="822960" indent="0">
              <a:buNone/>
              <a:defRPr sz="1620">
                <a:solidFill>
                  <a:schemeClr val="tx1">
                    <a:tint val="75000"/>
                  </a:schemeClr>
                </a:solidFill>
              </a:defRPr>
            </a:lvl3pPr>
            <a:lvl4pPr marL="1234440" indent="0">
              <a:buNone/>
              <a:defRPr sz="1440">
                <a:solidFill>
                  <a:schemeClr val="tx1">
                    <a:tint val="75000"/>
                  </a:schemeClr>
                </a:solidFill>
              </a:defRPr>
            </a:lvl4pPr>
            <a:lvl5pPr marL="1645920" indent="0">
              <a:buNone/>
              <a:defRPr sz="1440">
                <a:solidFill>
                  <a:schemeClr val="tx1">
                    <a:tint val="75000"/>
                  </a:schemeClr>
                </a:solidFill>
              </a:defRPr>
            </a:lvl5pPr>
            <a:lvl6pPr marL="2057400" indent="0">
              <a:buNone/>
              <a:defRPr sz="1440">
                <a:solidFill>
                  <a:schemeClr val="tx1">
                    <a:tint val="75000"/>
                  </a:schemeClr>
                </a:solidFill>
              </a:defRPr>
            </a:lvl6pPr>
            <a:lvl7pPr marL="2468880" indent="0">
              <a:buNone/>
              <a:defRPr sz="1440">
                <a:solidFill>
                  <a:schemeClr val="tx1">
                    <a:tint val="75000"/>
                  </a:schemeClr>
                </a:solidFill>
              </a:defRPr>
            </a:lvl7pPr>
            <a:lvl8pPr marL="2880360" indent="0">
              <a:buNone/>
              <a:defRPr sz="1440">
                <a:solidFill>
                  <a:schemeClr val="tx1">
                    <a:tint val="75000"/>
                  </a:schemeClr>
                </a:solidFill>
              </a:defRPr>
            </a:lvl8pPr>
            <a:lvl9pPr marL="3291840" indent="0">
              <a:buNone/>
              <a:defRPr sz="144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grpSp>
        <p:nvGrpSpPr>
          <p:cNvPr id="10" name="组合 9"/>
          <p:cNvGrpSpPr/>
          <p:nvPr>
            <p:custDataLst>
              <p:tags r:id="rId1"/>
            </p:custDataLst>
          </p:nvPr>
        </p:nvGrpSpPr>
        <p:grpSpPr>
          <a:xfrm>
            <a:off x="0" y="0"/>
            <a:ext cx="9144000" cy="720090"/>
            <a:chExt cx="12192000" cy="72009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标题 1"/>
          <p:cNvSpPr>
            <a:spLocks noGrp="1"/>
          </p:cNvSpPr>
          <p:nvPr>
            <p:ph type="title"/>
            <p:custDataLst>
              <p:tags r:id="rId8"/>
            </p:custDataLst>
          </p:nvPr>
        </p:nvSpPr>
        <p:spPr>
          <a:xfrm>
            <a:off x="502412" y="443234"/>
            <a:ext cx="8139178"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160" b="0"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502448" y="952508"/>
            <a:ext cx="3962431" cy="5388907"/>
          </a:xfrm>
        </p:spPr>
        <p:txBody>
          <a:bodyPr vert="horz" lIns="90170" tIns="46990" rIns="90170" bIns="46990" rtlCol="0">
            <a:norm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4679158" y="952508"/>
            <a:ext cx="3962431" cy="5388907"/>
          </a:xfrm>
        </p:spPr>
        <p:txBody>
          <a:bodyPr lIns="90170" tIns="46990" rIns="90170" bIns="46990">
            <a:normAutofit/>
          </a:bodyPr>
          <a:lstStyle>
            <a:lvl1pPr eaLnBrk="1" fontAlgn="auto" latinLnBrk="0" hangingPunct="1">
              <a:defRPr sz="1440">
                <a:solidFill>
                  <a:schemeClr val="tx1"/>
                </a:solidFill>
                <a:latin typeface="Arial" panose="020b0604020202020204" pitchFamily="34" charset="0"/>
                <a:ea typeface="隶书" panose="02010509060101010101" charset="-122"/>
              </a:defRPr>
            </a:lvl1pPr>
            <a:lvl2pPr eaLnBrk="1" fontAlgn="auto" latinLnBrk="0" hangingPunct="1">
              <a:defRPr sz="1440">
                <a:solidFill>
                  <a:schemeClr val="tx1"/>
                </a:solidFill>
                <a:latin typeface="Arial" panose="020b0604020202020204" pitchFamily="34" charset="0"/>
                <a:ea typeface="隶书" panose="02010509060101010101" charset="-122"/>
              </a:defRPr>
            </a:lvl2pPr>
            <a:lvl3pPr eaLnBrk="1" fontAlgn="auto" latinLnBrk="0" hangingPunct="1">
              <a:defRPr sz="1440">
                <a:solidFill>
                  <a:schemeClr val="tx1"/>
                </a:solidFill>
                <a:latin typeface="Arial" panose="020b0604020202020204" pitchFamily="34" charset="0"/>
                <a:ea typeface="隶书" panose="02010509060101010101" charset="-122"/>
              </a:defRPr>
            </a:lvl3pPr>
            <a:lvl4pPr eaLnBrk="1" fontAlgn="auto" latinLnBrk="0" hangingPunct="1">
              <a:defRPr sz="1440">
                <a:solidFill>
                  <a:schemeClr val="tx1"/>
                </a:solidFill>
                <a:latin typeface="Arial" panose="020b0604020202020204" pitchFamily="34" charset="0"/>
                <a:ea typeface="隶书" panose="02010509060101010101" charset="-122"/>
              </a:defRPr>
            </a:lvl4pPr>
            <a:lvl5pPr eaLnBrk="1" fontAlgn="auto" latinLnBrk="0" hangingPunct="1">
              <a:defRPr sz="144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grpSp>
        <p:nvGrpSpPr>
          <p:cNvPr id="12" name="组合 11"/>
          <p:cNvGrpSpPr/>
          <p:nvPr>
            <p:custDataLst>
              <p:tags r:id="rId1"/>
            </p:custDataLst>
          </p:nvPr>
        </p:nvGrpSpPr>
        <p:grpSpPr>
          <a:xfrm>
            <a:off x="0" y="0"/>
            <a:ext cx="9144000" cy="720090"/>
            <a:chExt cx="12192000" cy="720090"/>
          </a:xfrm>
        </p:grpSpPr>
        <p:pic>
          <p:nvPicPr>
            <p:cNvPr id="11" name="图片 10"/>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标题 1"/>
          <p:cNvSpPr>
            <a:spLocks noGrp="1"/>
          </p:cNvSpPr>
          <p:nvPr>
            <p:ph type="title"/>
            <p:custDataLst>
              <p:tags r:id="rId8"/>
            </p:custDataLst>
          </p:nvPr>
        </p:nvSpPr>
        <p:spPr>
          <a:xfrm>
            <a:off x="502412" y="443234"/>
            <a:ext cx="8139178"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160" b="0"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9"/>
            </p:custDataLst>
          </p:nvPr>
        </p:nvSpPr>
        <p:spPr>
          <a:xfrm>
            <a:off x="502448" y="952508"/>
            <a:ext cx="3962431" cy="381003"/>
          </a:xfrm>
        </p:spPr>
        <p:txBody>
          <a:bodyPr lIns="90170" tIns="46990" rIns="90170" bIns="46990" anchor="ctr" anchorCtr="0">
            <a:noAutofit/>
          </a:bodyPr>
          <a:lstStyle>
            <a:lvl1pPr marL="0" indent="0" eaLnBrk="1" fontAlgn="auto" latinLnBrk="0" hangingPunct="1">
              <a:lnSpc>
                <a:spcPct val="100000"/>
              </a:lnSpc>
              <a:spcAft>
                <a:spcPct val="0"/>
              </a:spcAft>
              <a:buNone/>
              <a:defRPr sz="1800" b="0" u="none" strike="noStrike" kern="1200" cap="none" spc="200" normalizeH="0" baseline="0">
                <a:solidFill>
                  <a:schemeClr val="tx1"/>
                </a:solidFill>
                <a:uFillTx/>
                <a:latin typeface="Arial" panose="020b0604020202020204" pitchFamily="34" charset="0"/>
                <a:ea typeface="隶书" panose="02010509060101010101" charset="-122"/>
              </a:defRPr>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a:t>单击此处编辑文本</a:t>
            </a:r>
            <a:endParaRPr lang="zh-CN" altLang="en-US"/>
          </a:p>
        </p:txBody>
      </p:sp>
      <p:sp>
        <p:nvSpPr>
          <p:cNvPr id="4" name="内容占位符 3"/>
          <p:cNvSpPr>
            <a:spLocks noGrp="1"/>
          </p:cNvSpPr>
          <p:nvPr>
            <p:ph sz="half" idx="2"/>
            <p:custDataLst>
              <p:tags r:id="rId10"/>
            </p:custDataLst>
          </p:nvPr>
        </p:nvSpPr>
        <p:spPr>
          <a:xfrm>
            <a:off x="502444" y="1406525"/>
            <a:ext cx="3962400" cy="4934752"/>
          </a:xfrm>
        </p:spPr>
        <p:txBody>
          <a:bodyPr vert="horz" lIns="90170" tIns="46990" rIns="90170" bIns="46990" rtlCol="0">
            <a:norm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1"/>
            </p:custDataLst>
          </p:nvPr>
        </p:nvSpPr>
        <p:spPr>
          <a:xfrm>
            <a:off x="4676812" y="952508"/>
            <a:ext cx="3962431"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800" b="0" i="0" u="none" strike="noStrike" kern="1200" cap="none" spc="200" normalizeH="0" baseline="0" noProof="1">
                <a:solidFill>
                  <a:schemeClr val="tx1"/>
                </a:solidFill>
                <a:uFillTx/>
                <a:latin typeface="Arial" panose="020b0604020202020204" pitchFamily="34" charset="0"/>
                <a:ea typeface="隶书" panose="02010509060101010101" charset="-122"/>
                <a:cs typeface="+mn-cs"/>
                <a:sym typeface="+mn-ea"/>
              </a:defRPr>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4676812" y="1406525"/>
            <a:ext cx="3962431" cy="4934752"/>
          </a:xfrm>
        </p:spPr>
        <p:txBody>
          <a:bodyPr vert="horz" lIns="90170" tIns="46990" rIns="90170" bIns="46990" rtlCol="0">
            <a:norm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3"/>
            </p:custDataLst>
          </p:nvPr>
        </p:nvSpPr>
        <p:spPr/>
        <p:txBody>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4"/>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8" name="图片 7"/>
          <p:cNvPicPr/>
          <p:nvPr>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228600" y="1236765"/>
            <a:ext cx="3291840" cy="4384470"/>
          </a:xfrm>
          <a:prstGeom prst="rect">
            <a:avLst/>
          </a:prstGeom>
        </p:spPr>
      </p:pic>
      <p:sp>
        <p:nvSpPr>
          <p:cNvPr id="7" name="矩形 6"/>
          <p:cNvSpPr/>
          <p:nvPr>
            <p:custDataLst>
              <p:tags r:id="rId4"/>
            </p:custDataLst>
          </p:nvPr>
        </p:nvSpPr>
        <p:spPr>
          <a:xfrm>
            <a:off x="3657600" y="0"/>
            <a:ext cx="54864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6" name="图片 5"/>
          <p:cNvPicPr/>
          <p:nvPr>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3" y="6137910"/>
            <a:ext cx="540068" cy="720090"/>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160" b="0"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880" y="4406344"/>
            <a:ext cx="7771680" cy="1363375"/>
          </a:xfrm>
          <a:prstGeom prst="rect">
            <a:avLst/>
          </a:prstGeom>
        </p:spPr>
        <p:txBody>
          <a:bodyPr anchor="t"/>
          <a:lstStyle>
            <a:lvl1pPr algn="l">
              <a:defRPr sz="435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880" y="2906459"/>
            <a:ext cx="7771680" cy="1499885"/>
          </a:xfrm>
          <a:prstGeom prst="rect">
            <a:avLst/>
          </a:prstGeom>
        </p:spPr>
        <p:txBody>
          <a:bodyPr anchor="b"/>
          <a:lstStyle>
            <a:lvl1pPr marL="0" indent="0">
              <a:buNone/>
              <a:defRPr sz="2175"/>
            </a:lvl1pPr>
            <a:lvl2pPr marL="497840" indent="0">
              <a:buNone/>
              <a:defRPr sz="1960"/>
            </a:lvl2pPr>
            <a:lvl3pPr marL="995045" indent="0">
              <a:buNone/>
              <a:defRPr sz="1740"/>
            </a:lvl3pPr>
            <a:lvl4pPr marL="1492885" indent="0">
              <a:buNone/>
              <a:defRPr sz="1525"/>
            </a:lvl4pPr>
            <a:lvl5pPr marL="1990725" indent="0">
              <a:buNone/>
              <a:defRPr sz="1525"/>
            </a:lvl5pPr>
            <a:lvl6pPr marL="2488565" indent="0">
              <a:buNone/>
              <a:defRPr sz="1525"/>
            </a:lvl6pPr>
            <a:lvl7pPr marL="2985770" indent="0">
              <a:buNone/>
              <a:defRPr sz="1525"/>
            </a:lvl7pPr>
            <a:lvl8pPr marL="3483610" indent="0">
              <a:buNone/>
              <a:defRPr sz="1525"/>
            </a:lvl8pPr>
            <a:lvl9pPr marL="3981450" indent="0">
              <a:buNone/>
              <a:defRPr sz="1525"/>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grpSp>
        <p:nvGrpSpPr>
          <p:cNvPr id="10" name="组合 9"/>
          <p:cNvGrpSpPr/>
          <p:nvPr>
            <p:custDataLst>
              <p:tags r:id="rId1"/>
            </p:custDataLst>
          </p:nvPr>
        </p:nvGrpSpPr>
        <p:grpSpPr>
          <a:xfrm>
            <a:off x="0" y="0"/>
            <a:ext cx="9144000" cy="720090"/>
            <a:chExt cx="12192000" cy="72009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标题 1"/>
          <p:cNvSpPr>
            <a:spLocks noGrp="1"/>
          </p:cNvSpPr>
          <p:nvPr>
            <p:ph type="title"/>
            <p:custDataLst>
              <p:tags r:id="rId8"/>
            </p:custDataLst>
          </p:nvPr>
        </p:nvSpPr>
        <p:spPr>
          <a:xfrm>
            <a:off x="502448" y="443234"/>
            <a:ext cx="8139178"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160" b="0"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9"/>
            </p:custDataLst>
          </p:nvPr>
        </p:nvSpPr>
        <p:spPr>
          <a:xfrm>
            <a:off x="502448" y="952508"/>
            <a:ext cx="3962431"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44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solidFill>
                <a:uFillTx/>
                <a:latin typeface="+mn-lt"/>
                <a:ea typeface="+mn-ea"/>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mn-lt"/>
                <a:ea typeface="+mn-ea"/>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mn-lt"/>
                <a:ea typeface="+mn-ea"/>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0"/>
            </p:custDataLst>
          </p:nvPr>
        </p:nvSpPr>
        <p:spPr>
          <a:xfrm>
            <a:off x="4679194" y="952508"/>
            <a:ext cx="3962431" cy="5388907"/>
          </a:xfrm>
        </p:spPr>
        <p:txBody>
          <a:bodyPr vert="horz" lIns="90170" tIns="46990" rIns="90170" bIns="46990" rtlCol="0">
            <a:norm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grpSp>
        <p:nvGrpSpPr>
          <p:cNvPr id="9" name="组合 8"/>
          <p:cNvGrpSpPr/>
          <p:nvPr>
            <p:custDataLst>
              <p:tags r:id="rId1"/>
            </p:custDataLst>
          </p:nvPr>
        </p:nvGrpSpPr>
        <p:grpSpPr>
          <a:xfrm>
            <a:off x="0" y="0"/>
            <a:ext cx="9144000" cy="720090"/>
            <a:chExt cx="12192000" cy="72009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竖排标题 1"/>
          <p:cNvSpPr>
            <a:spLocks noGrp="1"/>
          </p:cNvSpPr>
          <p:nvPr>
            <p:ph type="title" orient="vert"/>
            <p:custDataLst>
              <p:tags r:id="rId8"/>
            </p:custDataLst>
          </p:nvPr>
        </p:nvSpPr>
        <p:spPr>
          <a:xfrm>
            <a:off x="7928351" y="952508"/>
            <a:ext cx="713238"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160" b="0"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502444" y="952500"/>
            <a:ext cx="7371076"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charset="-122"/>
              </a:defRPr>
            </a:lvl1pPr>
            <a:lvl2pPr indent="0" eaLnBrk="1" fontAlgn="auto" latinLnBrk="0" hangingPunct="1">
              <a:defRPr>
                <a:solidFill>
                  <a:schemeClr val="tx1"/>
                </a:solidFill>
                <a:latin typeface="Arial" panose="020b0604020202020204" pitchFamily="34" charset="0"/>
                <a:ea typeface="隶书" panose="02010509060101010101" charset="-122"/>
              </a:defRPr>
            </a:lvl2pPr>
            <a:lvl3pPr indent="0" eaLnBrk="1" fontAlgn="auto" latinLnBrk="0" hangingPunct="1">
              <a:defRPr>
                <a:solidFill>
                  <a:schemeClr val="tx1"/>
                </a:solidFill>
                <a:latin typeface="Arial" panose="020b0604020202020204" pitchFamily="34" charset="0"/>
                <a:ea typeface="隶书" panose="02010509060101010101" charset="-122"/>
              </a:defRPr>
            </a:lvl3pPr>
            <a:lvl4pPr indent="0" eaLnBrk="1" fontAlgn="auto" latinLnBrk="0" hangingPunct="1">
              <a:defRPr>
                <a:solidFill>
                  <a:schemeClr val="tx1"/>
                </a:solidFill>
                <a:latin typeface="Arial" panose="020b0604020202020204" pitchFamily="34" charset="0"/>
                <a:ea typeface="隶书" panose="02010509060101010101" charset="-122"/>
              </a:defRPr>
            </a:lvl4pPr>
            <a:lvl5pPr indent="0" eaLnBrk="1" fontAlgn="auto" latinLnBrk="0" hangingPunct="1">
              <a:defRPr>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grpSp>
        <p:nvGrpSpPr>
          <p:cNvPr id="2" name="组合 1"/>
          <p:cNvGrpSpPr/>
          <p:nvPr>
            <p:custDataLst>
              <p:tags r:id="rId1"/>
            </p:custDataLst>
          </p:nvPr>
        </p:nvGrpSpPr>
        <p:grpSpPr>
          <a:xfrm>
            <a:off x="0" y="0"/>
            <a:ext cx="9144000" cy="720090"/>
            <a:chExt cx="12192000" cy="72009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502448" y="952508"/>
            <a:ext cx="8139178" cy="5388907"/>
          </a:xfrm>
        </p:spPr>
        <p:txBody>
          <a:bodyPr/>
          <a:lstStyle>
            <a:lvl1pPr>
              <a:defRPr>
                <a:solidFill>
                  <a:schemeClr val="tx1"/>
                </a:solidFill>
                <a:latin typeface="Arial" panose="020b0604020202020204" pitchFamily="34" charset="0"/>
                <a:ea typeface="隶书" panose="02010509060101010101" charset="-122"/>
              </a:defRPr>
            </a:lvl1pPr>
            <a:lvl2pPr>
              <a:defRPr>
                <a:solidFill>
                  <a:schemeClr val="tx1"/>
                </a:solidFill>
                <a:latin typeface="Arial" panose="020b0604020202020204" pitchFamily="34" charset="0"/>
                <a:ea typeface="隶书" panose="02010509060101010101" charset="-122"/>
              </a:defRPr>
            </a:lvl2pPr>
            <a:lvl3pPr>
              <a:defRPr>
                <a:solidFill>
                  <a:schemeClr val="tx1"/>
                </a:solidFill>
                <a:latin typeface="Arial" panose="020b0604020202020204" pitchFamily="34" charset="0"/>
                <a:ea typeface="隶书" panose="02010509060101010101" charset="-122"/>
              </a:defRPr>
            </a:lvl3pPr>
            <a:lvl4pPr>
              <a:defRPr>
                <a:solidFill>
                  <a:schemeClr val="tx1"/>
                </a:solidFill>
                <a:latin typeface="Arial" panose="020b0604020202020204" pitchFamily="34" charset="0"/>
                <a:ea typeface="隶书" panose="02010509060101010101" charset="-122"/>
              </a:defRPr>
            </a:lvl4pPr>
            <a:lvl5pPr>
              <a:defRPr>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p:nvPr>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457200" y="688706"/>
            <a:ext cx="4114800" cy="5480588"/>
          </a:xfrm>
          <a:prstGeom prst="rect">
            <a:avLst/>
          </a:prstGeom>
        </p:spPr>
      </p:pic>
      <p:pic>
        <p:nvPicPr>
          <p:cNvPr id="6" name="图片 5"/>
          <p:cNvPicPr/>
          <p:nvPr>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8603933" y="0"/>
            <a:ext cx="540068" cy="720090"/>
          </a:xfrm>
          <a:prstGeom prst="rect">
            <a:avLst/>
          </a:prstGeom>
        </p:spPr>
      </p:pic>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
            </a:fld>
            <a:endParaRPr lang="zh-CN" altLang="en-US"/>
          </a:p>
        </p:txBody>
      </p:sp>
      <p:sp>
        <p:nvSpPr>
          <p:cNvPr id="2" name="文本占位符 1"/>
          <p:cNvSpPr>
            <a:spLocks noGrp="1"/>
          </p:cNvSpPr>
          <p:nvPr>
            <p:ph type="body" idx="13" hasCustomPrompt="1"/>
            <p:custDataLst>
              <p:tags r:id="rId10"/>
            </p:custDataLst>
          </p:nvPr>
        </p:nvSpPr>
        <p:spPr>
          <a:xfrm>
            <a:off x="5837873" y="1029335"/>
            <a:ext cx="525780" cy="4801235"/>
          </a:xfrm>
          <a:noFill/>
        </p:spPr>
        <p:txBody>
          <a:bodyPr vert="eaVert" wrap="square" lIns="0" tIns="0" rIns="0" bIns="0" rtlCol="0" anchor="ctr" anchorCtr="1">
            <a:normAutofit/>
          </a:bodyPr>
          <a:lstStyle>
            <a:lvl1pPr marL="0" indent="0">
              <a:buNone/>
              <a:defRPr lang="zh-CN" altLang="en-US" sz="2520" spc="400">
                <a:solidFill>
                  <a:schemeClr val="tx1">
                    <a:lumMod val="85000"/>
                    <a:lumOff val="15000"/>
                  </a:schemeClr>
                </a:solidFill>
                <a:latin typeface="Arial" panose="020b0604020202020204" pitchFamily="34" charset="0"/>
                <a:ea typeface="隶书" panose="02010509060101010101" charset="-122"/>
              </a:defRPr>
            </a:lvl1pPr>
          </a:lstStyle>
          <a:p>
            <a:pPr marL="0" lvl="0" algn="dist"/>
            <a:r>
              <a:rPr lang="zh-CN" altLang="en-US"/>
              <a:t>单击此处编辑副标题</a:t>
            </a:r>
            <a:endParaRPr lang="zh-CN" altLang="en-US"/>
          </a:p>
        </p:txBody>
      </p:sp>
      <p:sp>
        <p:nvSpPr>
          <p:cNvPr id="8" name="标题 7"/>
          <p:cNvSpPr>
            <a:spLocks noGrp="1"/>
          </p:cNvSpPr>
          <p:nvPr>
            <p:ph type="title" idx="14" hasCustomPrompt="1"/>
            <p:custDataLst>
              <p:tags r:id="rId11"/>
            </p:custDataLst>
          </p:nvPr>
        </p:nvSpPr>
        <p:spPr>
          <a:xfrm>
            <a:off x="6480810" y="1027430"/>
            <a:ext cx="1052989" cy="4803140"/>
          </a:xfrm>
          <a:noFill/>
        </p:spPr>
        <p:txBody>
          <a:bodyPr vert="eaVert" wrap="square" lIns="0" tIns="0" rIns="0" bIns="0" rtlCol="0" anchor="ctr" anchorCtr="1">
            <a:normAutofit/>
          </a:bodyPr>
          <a:lstStyle>
            <a:lvl1pPr>
              <a:defRPr lang="zh-CN" altLang="en-US" sz="5940" b="0" spc="1400">
                <a:solidFill>
                  <a:schemeClr val="tx1">
                    <a:lumMod val="85000"/>
                    <a:lumOff val="15000"/>
                  </a:schemeClr>
                </a:solidFill>
                <a:latin typeface="Arial" panose="020b0604020202020204" pitchFamily="34" charset="0"/>
                <a:ea typeface="隶书" panose="02010509060101010101" charset="-122"/>
                <a:cs typeface="+mn-cs"/>
              </a:defRPr>
            </a:lvl1pPr>
          </a:lstStyle>
          <a:p>
            <a:pPr marL="0" lvl="0" algn="ctr"/>
            <a:r>
              <a:rPr lang="zh-CN" altLang="en-US"/>
              <a:t>编辑标题</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p:cNvPicPr/>
          <p:nvPr>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540068" cy="720090"/>
          </a:xfrm>
          <a:prstGeom prst="rect">
            <a:avLst/>
          </a:prstGeom>
        </p:spPr>
      </p:pic>
      <p:pic>
        <p:nvPicPr>
          <p:cNvPr id="6" name="图片 5"/>
          <p:cNvPicPr/>
          <p:nvPr>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8603933" y="0"/>
            <a:ext cx="540068" cy="720090"/>
          </a:xfrm>
          <a:prstGeom prst="rect">
            <a:avLst/>
          </a:prstGeom>
        </p:spPr>
      </p:pic>
      <p:sp>
        <p:nvSpPr>
          <p:cNvPr id="2" name="标题 1"/>
          <p:cNvSpPr>
            <a:spLocks noGrp="1"/>
          </p:cNvSpPr>
          <p:nvPr>
            <p:ph type="title"/>
            <p:custDataLst>
              <p:tags r:id="rId7"/>
            </p:custDataLst>
          </p:nvPr>
        </p:nvSpPr>
        <p:spPr/>
        <p:txBody>
          <a:bodyPr>
            <a:normAutofit/>
          </a:bodyPr>
          <a:lstStyle>
            <a:lvl1pPr>
              <a:defRPr b="0"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10" name="矩形 9"/>
          <p:cNvSpPr/>
          <p:nvPr>
            <p:custDataLst>
              <p:tags r:id="rId1"/>
            </p:custDataLst>
          </p:nvPr>
        </p:nvSpPr>
        <p:spPr>
          <a:xfrm>
            <a:off x="219056" y="303809"/>
            <a:ext cx="8705888"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pic>
        <p:nvPicPr>
          <p:cNvPr id="9" name="图片 8"/>
          <p:cNvPicPr/>
          <p:nvPr>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540068" cy="720090"/>
          </a:xfrm>
          <a:prstGeom prst="rect">
            <a:avLst/>
          </a:prstGeom>
        </p:spPr>
      </p:pic>
      <p:pic>
        <p:nvPicPr>
          <p:cNvPr id="8" name="图片 7"/>
          <p:cNvPicPr/>
          <p:nvPr>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3" y="0"/>
            <a:ext cx="540068" cy="720090"/>
          </a:xfrm>
          <a:prstGeom prst="rect">
            <a:avLst/>
          </a:prstGeom>
        </p:spPr>
      </p:pic>
      <p:sp>
        <p:nvSpPr>
          <p:cNvPr id="2" name="标题 1"/>
          <p:cNvSpPr>
            <a:spLocks noGrp="1"/>
          </p:cNvSpPr>
          <p:nvPr>
            <p:ph type="title" hasCustomPrompt="1"/>
            <p:custDataLst>
              <p:tags r:id="rId8"/>
            </p:custDataLst>
          </p:nvPr>
        </p:nvSpPr>
        <p:spPr>
          <a:xfrm>
            <a:off x="961200" y="1249200"/>
            <a:ext cx="7219800" cy="723600"/>
          </a:xfrm>
        </p:spPr>
        <p:txBody>
          <a:bodyPr anchor="ctr">
            <a:normAutofit/>
          </a:bodyPr>
          <a:lstStyle>
            <a:lvl1pPr>
              <a:defRPr sz="2880" b="0" baseline="0">
                <a:solidFill>
                  <a:schemeClr val="tx1"/>
                </a:solidFill>
                <a:latin typeface="Arial" panose="020b0604020202020204" pitchFamily="34" charset="0"/>
                <a:ea typeface="隶书" panose="02010509060101010101"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960835" y="2163600"/>
            <a:ext cx="7219950" cy="3445200"/>
          </a:xfrm>
        </p:spPr>
        <p:txBody>
          <a:bodyPr>
            <a:normAutofit/>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normAutofit/>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normAutofit/>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normAutofit/>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0"/>
            <a:ext cx="3618452"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pic>
        <p:nvPicPr>
          <p:cNvPr id="8" name="图片 7"/>
          <p:cNvPicPr/>
          <p:nvPr>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8603933" y="0"/>
            <a:ext cx="540068" cy="720090"/>
          </a:xfrm>
          <a:prstGeom prst="rect">
            <a:avLst/>
          </a:prstGeom>
        </p:spPr>
      </p:pic>
      <p:sp>
        <p:nvSpPr>
          <p:cNvPr id="2" name="标题 1"/>
          <p:cNvSpPr>
            <a:spLocks noGrp="1"/>
          </p:cNvSpPr>
          <p:nvPr>
            <p:ph type="title" hasCustomPrompt="1"/>
            <p:custDataLst>
              <p:tags r:id="rId5"/>
            </p:custDataLst>
          </p:nvPr>
        </p:nvSpPr>
        <p:spPr>
          <a:xfrm>
            <a:off x="437400" y="770400"/>
            <a:ext cx="2970000" cy="882000"/>
          </a:xfrm>
        </p:spPr>
        <p:txBody>
          <a:bodyPr anchor="ctr" anchorCtr="0">
            <a:normAutofit/>
          </a:bodyPr>
          <a:lstStyle>
            <a:lvl1pPr>
              <a:defRPr sz="3240" b="0" baseline="0">
                <a:solidFill>
                  <a:schemeClr val="tx1"/>
                </a:solidFill>
                <a:latin typeface="Arial" panose="020b0604020202020204" pitchFamily="34" charset="0"/>
                <a:ea typeface="隶书" panose="02010509060101010101"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440100" y="1764000"/>
            <a:ext cx="2967300" cy="4093200"/>
          </a:xfrm>
        </p:spPr>
        <p:txBody>
          <a:bodyPr>
            <a:normAutofit/>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3825900" y="769938"/>
            <a:ext cx="4860000" cy="5087937"/>
          </a:xfrm>
        </p:spPr>
        <p:txBody>
          <a:bodyPr>
            <a:normAutofit/>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1" name="矩形 10"/>
          <p:cNvSpPr/>
          <p:nvPr>
            <p:custDataLst>
              <p:tags r:id="rId1"/>
            </p:custDataLst>
          </p:nvPr>
        </p:nvSpPr>
        <p:spPr>
          <a:xfrm>
            <a:off x="0" y="0"/>
            <a:ext cx="9144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pic>
        <p:nvPicPr>
          <p:cNvPr id="10" name="图片 9"/>
          <p:cNvPicPr/>
          <p:nvPr>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540068" cy="720090"/>
          </a:xfrm>
          <a:prstGeom prst="rect">
            <a:avLst/>
          </a:prstGeom>
        </p:spPr>
      </p:pic>
      <p:pic>
        <p:nvPicPr>
          <p:cNvPr id="8" name="图片 7"/>
          <p:cNvPicPr/>
          <p:nvPr>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3" y="0"/>
            <a:ext cx="540068" cy="720090"/>
          </a:xfrm>
          <a:prstGeom prst="rect">
            <a:avLst/>
          </a:prstGeom>
        </p:spPr>
      </p:pic>
      <p:sp>
        <p:nvSpPr>
          <p:cNvPr id="2" name="标题 1"/>
          <p:cNvSpPr>
            <a:spLocks noGrp="1"/>
          </p:cNvSpPr>
          <p:nvPr>
            <p:ph type="title"/>
            <p:custDataLst>
              <p:tags r:id="rId8"/>
            </p:custDataLst>
          </p:nvPr>
        </p:nvSpPr>
        <p:spPr>
          <a:xfrm>
            <a:off x="459000" y="781200"/>
            <a:ext cx="8232300" cy="626400"/>
          </a:xfrm>
        </p:spPr>
        <p:txBody>
          <a:bodyPr anchor="ctr">
            <a:normAutofit/>
          </a:bodyPr>
          <a:lstStyle>
            <a:lvl1pPr algn="ctr">
              <a:defRPr sz="3240" b="0"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459000" y="1659600"/>
            <a:ext cx="8231981" cy="828000"/>
          </a:xfrm>
        </p:spPr>
        <p:txBody>
          <a:bodyPr>
            <a:normAutofit/>
          </a:bodyPr>
          <a:lstStyle>
            <a:lvl1pPr algn="ct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459581" y="2808000"/>
            <a:ext cx="8224200" cy="3430800"/>
          </a:xfrm>
        </p:spPr>
        <p:txBody>
          <a:bodyPr>
            <a:normAutofit/>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1" name="矩形 10"/>
          <p:cNvSpPr/>
          <p:nvPr>
            <p:custDataLst>
              <p:tags r:id="rId1"/>
            </p:custDataLst>
          </p:nvPr>
        </p:nvSpPr>
        <p:spPr>
          <a:xfrm>
            <a:off x="0" y="5028971"/>
            <a:ext cx="9144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pic>
        <p:nvPicPr>
          <p:cNvPr id="10" name="图片 9"/>
          <p:cNvPicPr/>
          <p:nvPr>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540068" cy="720090"/>
          </a:xfrm>
          <a:prstGeom prst="rect">
            <a:avLst/>
          </a:prstGeom>
        </p:spPr>
      </p:pic>
      <p:pic>
        <p:nvPicPr>
          <p:cNvPr id="8" name="图片 7"/>
          <p:cNvPicPr/>
          <p:nvPr>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3" y="0"/>
            <a:ext cx="540068" cy="720090"/>
          </a:xfrm>
          <a:prstGeom prst="rect">
            <a:avLst/>
          </a:prstGeom>
        </p:spPr>
      </p:pic>
      <p:sp>
        <p:nvSpPr>
          <p:cNvPr id="2" name="标题 1"/>
          <p:cNvSpPr>
            <a:spLocks noGrp="1"/>
          </p:cNvSpPr>
          <p:nvPr>
            <p:ph type="title"/>
            <p:custDataLst>
              <p:tags r:id="rId8"/>
            </p:custDataLst>
          </p:nvPr>
        </p:nvSpPr>
        <p:spPr>
          <a:xfrm>
            <a:off x="453600" y="669600"/>
            <a:ext cx="8232300" cy="565200"/>
          </a:xfrm>
        </p:spPr>
        <p:txBody>
          <a:bodyPr anchor="ctr" anchorCtr="0">
            <a:normAutofit/>
          </a:bodyPr>
          <a:lstStyle>
            <a:lvl1pPr algn="ctr">
              <a:defRPr sz="2880" b="0"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453628" y="1681200"/>
            <a:ext cx="8243100" cy="3211200"/>
          </a:xfrm>
        </p:spPr>
        <p:txBody>
          <a:bodyPr>
            <a:normAutofit/>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445500" y="5180400"/>
            <a:ext cx="8251200" cy="1011600"/>
          </a:xfrm>
        </p:spPr>
        <p:txBody>
          <a:bodyPr>
            <a:normAutofit/>
          </a:bodyPr>
          <a:lstStyle>
            <a:lvl1pP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920" y="1600108"/>
            <a:ext cx="4044960" cy="4525576"/>
          </a:xfrm>
          <a:prstGeom prst="rect">
            <a:avLst/>
          </a:prstGeom>
        </p:spPr>
        <p:txBody>
          <a:bodyPr/>
          <a:lstStyle>
            <a:lvl1pPr>
              <a:defRPr sz="3050"/>
            </a:lvl1pPr>
            <a:lvl2pPr>
              <a:defRPr sz="2610"/>
            </a:lvl2pPr>
            <a:lvl3pPr>
              <a:defRPr sz="2175"/>
            </a:lvl3pPr>
            <a:lvl4pPr>
              <a:defRPr sz="1960"/>
            </a:lvl4pPr>
            <a:lvl5pPr>
              <a:defRPr sz="1960"/>
            </a:lvl5pPr>
            <a:lvl6pPr>
              <a:defRPr sz="1960"/>
            </a:lvl6pPr>
            <a:lvl7pPr>
              <a:defRPr sz="1960"/>
            </a:lvl7pPr>
            <a:lvl8pPr>
              <a:defRPr sz="1960"/>
            </a:lvl8pPr>
            <a:lvl9pPr>
              <a:defRPr sz="196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1120" y="1600108"/>
            <a:ext cx="4046400" cy="4525576"/>
          </a:xfrm>
          <a:prstGeom prst="rect">
            <a:avLst/>
          </a:prstGeom>
        </p:spPr>
        <p:txBody>
          <a:bodyPr/>
          <a:lstStyle>
            <a:lvl1pPr>
              <a:defRPr sz="3050"/>
            </a:lvl1pPr>
            <a:lvl2pPr>
              <a:defRPr sz="2610"/>
            </a:lvl2pPr>
            <a:lvl3pPr>
              <a:defRPr sz="2175"/>
            </a:lvl3pPr>
            <a:lvl4pPr>
              <a:defRPr sz="1960"/>
            </a:lvl4pPr>
            <a:lvl5pPr>
              <a:defRPr sz="1960"/>
            </a:lvl5pPr>
            <a:lvl6pPr>
              <a:defRPr sz="1960"/>
            </a:lvl6pPr>
            <a:lvl7pPr>
              <a:defRPr sz="1960"/>
            </a:lvl7pPr>
            <a:lvl8pPr>
              <a:defRPr sz="1960"/>
            </a:lvl8pPr>
            <a:lvl9pPr>
              <a:defRPr sz="196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4" name="矩形 13"/>
          <p:cNvSpPr/>
          <p:nvPr>
            <p:custDataLst>
              <p:tags r:id="rId1"/>
            </p:custDataLst>
          </p:nvPr>
        </p:nvSpPr>
        <p:spPr>
          <a:xfrm>
            <a:off x="0" y="0"/>
            <a:ext cx="9144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pic>
        <p:nvPicPr>
          <p:cNvPr id="12" name="图片 11"/>
          <p:cNvPicPr/>
          <p:nvPr>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8603933" y="6137910"/>
            <a:ext cx="540068" cy="720090"/>
          </a:xfrm>
          <a:prstGeom prst="rect">
            <a:avLst/>
          </a:prstGeom>
        </p:spPr>
      </p:pic>
      <p:pic>
        <p:nvPicPr>
          <p:cNvPr id="10" name="图片 9"/>
          <p:cNvPicPr/>
          <p:nvPr>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6137910"/>
            <a:ext cx="540068" cy="720090"/>
          </a:xfrm>
          <a:prstGeom prst="rect">
            <a:avLst/>
          </a:prstGeom>
        </p:spPr>
      </p:pic>
      <p:sp>
        <p:nvSpPr>
          <p:cNvPr id="2" name="标题 1"/>
          <p:cNvSpPr>
            <a:spLocks noGrp="1"/>
          </p:cNvSpPr>
          <p:nvPr>
            <p:ph type="title"/>
            <p:custDataLst>
              <p:tags r:id="rId8"/>
            </p:custDataLst>
          </p:nvPr>
        </p:nvSpPr>
        <p:spPr>
          <a:xfrm>
            <a:off x="434700" y="237600"/>
            <a:ext cx="8278200" cy="441964"/>
          </a:xfrm>
        </p:spPr>
        <p:txBody>
          <a:bodyPr>
            <a:normAutofit/>
          </a:bodyPr>
          <a:lstStyle>
            <a:lvl1pPr>
              <a:defRPr b="0"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434700" y="1663200"/>
            <a:ext cx="4006800" cy="2894400"/>
          </a:xfrm>
        </p:spPr>
        <p:txBody>
          <a:bodyPr>
            <a:normAutofit/>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4681800" y="1663200"/>
            <a:ext cx="4025700" cy="2894400"/>
          </a:xfrm>
        </p:spPr>
        <p:txBody>
          <a:bodyPr>
            <a:normAutofit/>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429300" y="4816800"/>
            <a:ext cx="4006800" cy="781200"/>
          </a:xfrm>
        </p:spPr>
        <p:txBody>
          <a:bodyPr>
            <a:normAutofit/>
          </a:bodyPr>
          <a:lstStyle>
            <a:lvl1pP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4689900" y="4813200"/>
            <a:ext cx="4025700" cy="781200"/>
          </a:xfrm>
        </p:spPr>
        <p:txBody>
          <a:bodyPr>
            <a:normAutofit/>
          </a:bodyPr>
          <a:lstStyle>
            <a:lvl1pP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10" name="矩形 9"/>
          <p:cNvSpPr/>
          <p:nvPr>
            <p:custDataLst>
              <p:tags r:id="rId1"/>
            </p:custDataLst>
          </p:nvPr>
        </p:nvSpPr>
        <p:spPr>
          <a:xfrm>
            <a:off x="0" y="953691"/>
            <a:ext cx="9144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pic>
        <p:nvPicPr>
          <p:cNvPr id="9" name="图片 8"/>
          <p:cNvPicPr/>
          <p:nvPr>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7928610" y="5237480"/>
            <a:ext cx="1214914" cy="1619885"/>
          </a:xfrm>
          <a:prstGeom prst="rect">
            <a:avLst/>
          </a:prstGeom>
        </p:spPr>
      </p:pic>
      <p:pic>
        <p:nvPicPr>
          <p:cNvPr id="8" name="图片 7"/>
          <p:cNvPicPr/>
          <p:nvPr>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5237480"/>
            <a:ext cx="1214914" cy="1619885"/>
          </a:xfrm>
          <a:prstGeom prst="rect">
            <a:avLst/>
          </a:prstGeom>
        </p:spPr>
      </p:pic>
      <p:sp>
        <p:nvSpPr>
          <p:cNvPr id="2" name="标题 1"/>
          <p:cNvSpPr>
            <a:spLocks noGrp="1"/>
          </p:cNvSpPr>
          <p:nvPr>
            <p:ph type="title" hasCustomPrompt="1"/>
            <p:custDataLst>
              <p:tags r:id="rId8"/>
            </p:custDataLst>
          </p:nvPr>
        </p:nvSpPr>
        <p:spPr>
          <a:xfrm>
            <a:off x="1142100" y="1339200"/>
            <a:ext cx="6858000" cy="2386800"/>
          </a:xfrm>
        </p:spPr>
        <p:txBody>
          <a:bodyPr anchor="b">
            <a:normAutofit/>
          </a:bodyPr>
          <a:lstStyle>
            <a:lvl1pPr algn="ctr">
              <a:defRPr sz="5400" b="0" baseline="0">
                <a:solidFill>
                  <a:schemeClr val="tx1"/>
                </a:solidFill>
                <a:latin typeface="Arial" panose="020b0604020202020204" pitchFamily="34" charset="0"/>
                <a:ea typeface="隶书" panose="02010509060101010101"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a:latin typeface="Arial" panose="020b0604020202020204"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a:latin typeface="Arial" panose="020b0604020202020204" pitchFamily="34" charset="0"/>
                <a:ea typeface="隶书" panose="02010509060101010101"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1141810" y="3862800"/>
            <a:ext cx="6858000" cy="1656000"/>
          </a:xfrm>
        </p:spPr>
        <p:txBody>
          <a:bodyPr>
            <a:normAutofit/>
          </a:bodyPr>
          <a:lstStyle>
            <a:lvl1pPr algn="ct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grpSp>
        <p:nvGrpSpPr>
          <p:cNvPr id="7" name="组合 6"/>
          <p:cNvGrpSpPr/>
          <p:nvPr>
            <p:custDataLst>
              <p:tags r:id="rId1"/>
            </p:custDataLst>
          </p:nvPr>
        </p:nvGrpSpPr>
        <p:grpSpPr>
          <a:xfrm>
            <a:off x="2956" y="227965"/>
            <a:ext cx="4012406" cy="6708775"/>
            <a:chOff x="7" y="587"/>
            <a:chExt cx="8425" cy="10565"/>
          </a:xfrm>
        </p:grpSpPr>
        <p:pic>
          <p:nvPicPr>
            <p:cNvPr id="8" name="图片 7"/>
            <p:cNvPicPr>
              <a:picLocks noChangeAspect="1"/>
            </p:cNvPicPr>
            <p:nvPr>
              <p:custDataLst>
                <p:tags r:id="rId3"/>
              </p:custDataLst>
            </p:nvPr>
          </p:nvPicPr>
          <p:blipFill>
            <a:blip r:embed="rId2">
              <a:lum bright="6000"/>
            </a:blip>
            <a:stretch>
              <a:fillRect/>
            </a:stretch>
          </p:blipFill>
          <p:spPr>
            <a:xfrm>
              <a:off x="7" y="587"/>
              <a:ext cx="7535" cy="10201"/>
            </a:xfrm>
            <a:prstGeom prst="rect">
              <a:avLst/>
            </a:prstGeom>
          </p:spPr>
        </p:pic>
        <p:pic>
          <p:nvPicPr>
            <p:cNvPr id="9" name="图片 8"/>
            <p:cNvPicPr>
              <a:picLocks noChangeAspect="1"/>
            </p:cNvPicPr>
            <p:nvPr>
              <p:custDataLst>
                <p:tags r:id="rId5"/>
              </p:custDataLst>
            </p:nvPr>
          </p:nvPicPr>
          <p:blipFill>
            <a:blip r:embed="rId4">
              <a:lum bright="6000"/>
            </a:blip>
            <a:stretch>
              <a:fillRect/>
            </a:stretch>
          </p:blipFill>
          <p:spPr>
            <a:xfrm>
              <a:off x="6905" y="10332"/>
              <a:ext cx="1527" cy="820"/>
            </a:xfrm>
            <a:prstGeom prst="rect">
              <a:avLst/>
            </a:prstGeom>
          </p:spPr>
        </p:pic>
      </p:grpSp>
      <p:sp>
        <p:nvSpPr>
          <p:cNvPr id="10" name="流程图: 延期 9"/>
          <p:cNvSpPr/>
          <p:nvPr>
            <p:custDataLst>
              <p:tags r:id="rId6"/>
            </p:custDataLst>
          </p:nvPr>
        </p:nvSpPr>
        <p:spPr>
          <a:xfrm flipH="1">
            <a:off x="2176462" y="7620"/>
            <a:ext cx="5132070" cy="6842760"/>
          </a:xfrm>
          <a:prstGeom prst="flowChartDelay">
            <a:avLst/>
          </a:prstGeom>
          <a:solidFill>
            <a:schemeClr val="bg2">
              <a:alpha val="99000"/>
            </a:schemeClr>
          </a:solidFill>
          <a:ln>
            <a:noFill/>
          </a:ln>
          <a:effectLst>
            <a:outerShdw blurRad="50800" dist="38100" dir="10800000" algn="r" rotWithShape="0">
              <a:srgbClr val="52654F">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chemeClr val="accent1"/>
                </a:solidFill>
              </a:ln>
            </a:endParaRPr>
          </a:p>
        </p:txBody>
      </p:sp>
      <p:pic>
        <p:nvPicPr>
          <p:cNvPr id="11" name="图片 10" descr="60076ba32008fed45d0337233ef2a29a"/>
          <p:cNvPicPr>
            <a:picLocks noChangeAspect="1"/>
          </p:cNvPicPr>
          <p:nvPr>
            <p:custDataLst>
              <p:tags r:id="rId8"/>
            </p:custDataLst>
          </p:nvPr>
        </p:nvPicPr>
        <p:blipFill>
          <a:blip r:embed="rId7"/>
          <a:stretch>
            <a:fillRect/>
          </a:stretch>
        </p:blipFill>
        <p:spPr>
          <a:xfrm>
            <a:off x="2669858" y="4086225"/>
            <a:ext cx="6443186" cy="2835275"/>
          </a:xfrm>
          <a:prstGeom prst="rect">
            <a:avLst/>
          </a:prstGeom>
        </p:spPr>
      </p:pic>
      <p:grpSp>
        <p:nvGrpSpPr>
          <p:cNvPr id="12" name="组合 11"/>
          <p:cNvGrpSpPr/>
          <p:nvPr>
            <p:custDataLst>
              <p:tags r:id="rId9"/>
            </p:custDataLst>
          </p:nvPr>
        </p:nvGrpSpPr>
        <p:grpSpPr>
          <a:xfrm flipH="1">
            <a:off x="3879140" y="368300"/>
            <a:ext cx="5308675" cy="2336053"/>
            <a:chOff x="4985" y="560"/>
            <a:chExt cx="13529" cy="4465"/>
          </a:xfrm>
        </p:grpSpPr>
        <p:pic>
          <p:nvPicPr>
            <p:cNvPr id="13" name="图片 12" descr="60076ba32008fed45d0337233ef2a29a"/>
            <p:cNvPicPr>
              <a:picLocks noChangeAspect="1"/>
            </p:cNvPicPr>
            <p:nvPr>
              <p:custDataLst>
                <p:tags r:id="rId11"/>
              </p:custDataLst>
            </p:nvPr>
          </p:nvPicPr>
          <p:blipFill>
            <a:blip r:embed="rId10"/>
            <a:stretch>
              <a:fillRect/>
            </a:stretch>
          </p:blipFill>
          <p:spPr>
            <a:xfrm>
              <a:off x="4985" y="560"/>
              <a:ext cx="13529" cy="4465"/>
            </a:xfrm>
            <a:prstGeom prst="rect">
              <a:avLst/>
            </a:prstGeom>
          </p:spPr>
        </p:pic>
        <p:sp>
          <p:nvSpPr>
            <p:cNvPr id="14" name="椭圆 13"/>
            <p:cNvSpPr/>
            <p:nvPr>
              <p:custDataLst>
                <p:tags r:id="rId12"/>
              </p:custDataLst>
            </p:nvPr>
          </p:nvSpPr>
          <p:spPr>
            <a:xfrm>
              <a:off x="13565" y="3480"/>
              <a:ext cx="2761" cy="10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椭圆 14"/>
            <p:cNvSpPr/>
            <p:nvPr>
              <p:custDataLst>
                <p:tags r:id="rId13"/>
              </p:custDataLst>
            </p:nvPr>
          </p:nvSpPr>
          <p:spPr>
            <a:xfrm>
              <a:off x="7586" y="3025"/>
              <a:ext cx="1877" cy="18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pic>
        <p:nvPicPr>
          <p:cNvPr id="19" name="图片 18"/>
          <p:cNvPicPr>
            <a:picLocks noChangeAspect="1"/>
          </p:cNvPicPr>
          <p:nvPr>
            <p:custDataLst>
              <p:tags r:id="rId15"/>
            </p:custDataLst>
          </p:nvPr>
        </p:nvPicPr>
        <p:blipFill>
          <a:blip r:embed="rId14">
            <a:lum bright="18000"/>
          </a:blip>
          <a:stretch>
            <a:fillRect/>
          </a:stretch>
        </p:blipFill>
        <p:spPr>
          <a:xfrm>
            <a:off x="3303509" y="2966085"/>
            <a:ext cx="1112044" cy="381000"/>
          </a:xfrm>
          <a:prstGeom prst="rect">
            <a:avLst/>
          </a:prstGeom>
        </p:spPr>
      </p:pic>
      <p:pic>
        <p:nvPicPr>
          <p:cNvPr id="20" name="图片 19"/>
          <p:cNvPicPr>
            <a:picLocks noChangeAspect="1"/>
          </p:cNvPicPr>
          <p:nvPr>
            <p:custDataLst>
              <p:tags r:id="rId17"/>
            </p:custDataLst>
          </p:nvPr>
        </p:nvPicPr>
        <p:blipFill>
          <a:blip r:embed="rId16">
            <a:lum bright="48000"/>
          </a:blip>
          <a:stretch>
            <a:fillRect/>
          </a:stretch>
        </p:blipFill>
        <p:spPr>
          <a:xfrm flipH="1">
            <a:off x="6173391" y="4241794"/>
            <a:ext cx="2005489" cy="686435"/>
          </a:xfrm>
          <a:prstGeom prst="rect">
            <a:avLst/>
          </a:prstGeom>
        </p:spPr>
      </p:pic>
      <p:pic>
        <p:nvPicPr>
          <p:cNvPr id="21" name="图片 20" descr="90b9e84ed701da1599f8f5c551cd62cb"/>
          <p:cNvPicPr>
            <a:picLocks noChangeAspect="1"/>
          </p:cNvPicPr>
          <p:nvPr>
            <p:custDataLst>
              <p:tags r:id="rId19"/>
            </p:custDataLst>
          </p:nvPr>
        </p:nvPicPr>
        <p:blipFill>
          <a:blip r:embed="rId18">
            <a:lum bright="72000"/>
          </a:blip>
          <a:stretch>
            <a:fillRect/>
          </a:stretch>
        </p:blipFill>
        <p:spPr>
          <a:xfrm>
            <a:off x="4538425" y="3215640"/>
            <a:ext cx="2306955" cy="76200"/>
          </a:xfrm>
          <a:prstGeom prst="rect">
            <a:avLst/>
          </a:prstGeom>
        </p:spPr>
      </p:pic>
      <p:sp>
        <p:nvSpPr>
          <p:cNvPr id="2" name="标题 1"/>
          <p:cNvSpPr>
            <a:spLocks noGrp="1"/>
          </p:cNvSpPr>
          <p:nvPr>
            <p:ph type="ctrTitle" hasCustomPrompt="1"/>
            <p:custDataLst>
              <p:tags r:id="rId20"/>
            </p:custDataLst>
          </p:nvPr>
        </p:nvSpPr>
        <p:spPr>
          <a:xfrm>
            <a:off x="3831898" y="2076653"/>
            <a:ext cx="4119105" cy="1834074"/>
          </a:xfrm>
        </p:spPr>
        <p:txBody>
          <a:bodyPr lIns="90000" tIns="46800" rIns="90000" bIns="46800" anchor="t" anchorCtr="0">
            <a:normAutofit/>
          </a:bodyPr>
          <a:lstStyle>
            <a:lvl1pPr algn="ctr">
              <a:defRPr sz="5400" b="0" spc="600" baseline="0">
                <a:ea typeface="汉仪尚巍手书W" panose="00020600040101010101" pitchFamily="18"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1"/>
            </p:custDataLst>
          </p:nvPr>
        </p:nvSpPr>
        <p:spPr>
          <a:xfrm>
            <a:off x="3831898" y="3949694"/>
            <a:ext cx="4119105" cy="564855"/>
          </a:xfrm>
        </p:spPr>
        <p:txBody>
          <a:bodyPr lIns="90000" tIns="46800" rIns="90000" bIns="46800">
            <a:normAutofit/>
          </a:bodyPr>
          <a:lstStyle>
            <a:lvl1pPr marL="0" indent="0" algn="ctr" eaLnBrk="1" fontAlgn="auto" latinLnBrk="0" hangingPunct="1">
              <a:lnSpc>
                <a:spcPct val="100000"/>
              </a:lnSpc>
              <a:buNone/>
              <a:defRPr sz="2520" u="none" strike="noStrike" kern="1200" cap="none" spc="200" normalizeH="0" baseline="0">
                <a:solidFill>
                  <a:schemeClr val="tx1"/>
                </a:solidFill>
                <a:uFillTx/>
              </a:defRPr>
            </a:lvl1pPr>
            <a:lvl2pPr marL="411480" indent="0" algn="ctr">
              <a:buNone/>
              <a:defRPr sz="1800"/>
            </a:lvl2pPr>
            <a:lvl3pPr marL="822960" indent="0" algn="ctr">
              <a:buNone/>
              <a:defRPr sz="1620"/>
            </a:lvl3pPr>
            <a:lvl4pPr marL="1234440" indent="0" algn="ctr">
              <a:buNone/>
              <a:defRPr sz="1440"/>
            </a:lvl4pPr>
            <a:lvl5pPr marL="1645920" indent="0" algn="ctr">
              <a:buNone/>
              <a:defRPr sz="1440"/>
            </a:lvl5pPr>
            <a:lvl6pPr marL="2057400" indent="0" algn="ctr">
              <a:buNone/>
              <a:defRPr sz="1440"/>
            </a:lvl6pPr>
            <a:lvl7pPr marL="2468880" indent="0" algn="ctr">
              <a:buNone/>
              <a:defRPr sz="1440"/>
            </a:lvl7pPr>
            <a:lvl8pPr marL="2880360" indent="0" algn="ctr">
              <a:buNone/>
              <a:defRPr sz="1440"/>
            </a:lvl8pPr>
            <a:lvl9pPr marL="3291840" indent="0" algn="ctr">
              <a:buNone/>
              <a:defRPr sz="1440"/>
            </a:lvl9pPr>
          </a:lstStyle>
          <a:p>
            <a:r>
              <a:rPr lang="zh-CN" altLang="en-US"/>
              <a:t>单击此处编辑副标题</a:t>
            </a:r>
            <a:endParaRPr lang="zh-CN" altLang="en-US"/>
          </a:p>
        </p:txBody>
      </p:sp>
      <p:sp>
        <p:nvSpPr>
          <p:cNvPr id="16" name="日期占位符 15"/>
          <p:cNvSpPr>
            <a:spLocks noGrp="1"/>
          </p:cNvSpPr>
          <p:nvPr>
            <p:ph type="dt" sz="half" idx="10"/>
            <p:custDataLst>
              <p:tags r:id="rId22"/>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3"/>
            </p:custDataLst>
          </p:nvPr>
        </p:nvSpPr>
        <p:spPr/>
        <p:txBody>
          <a:bodyPr/>
          <a:lstStyle/>
          <a:p>
            <a:endParaRPr lang="zh-CN" altLang="en-US"/>
          </a:p>
        </p:txBody>
      </p:sp>
      <p:sp>
        <p:nvSpPr>
          <p:cNvPr id="18" name="灯片编号占位符 17"/>
          <p:cNvSpPr>
            <a:spLocks noGrp="1"/>
          </p:cNvSpPr>
          <p:nvPr>
            <p:ph type="sldNum" sz="quarter" idx="12"/>
            <p:custDataLst>
              <p:tags r:id="rId2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a:off x="7908130" y="5905493"/>
            <a:ext cx="1235869" cy="952508"/>
          </a:xfrm>
          <a:prstGeom prst="rect">
            <a:avLst/>
          </a:prstGeom>
        </p:spPr>
      </p:pic>
      <p:sp>
        <p:nvSpPr>
          <p:cNvPr id="2" name="标题 1"/>
          <p:cNvSpPr>
            <a:spLocks noGrp="1"/>
          </p:cNvSpPr>
          <p:nvPr>
            <p:ph type="title"/>
            <p:custDataLst>
              <p:tags r:id="rId3"/>
            </p:custDataLst>
          </p:nvPr>
        </p:nvSpPr>
        <p:spPr>
          <a:xfrm>
            <a:off x="502412" y="443234"/>
            <a:ext cx="8139178"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16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502412" y="952508"/>
            <a:ext cx="8139178" cy="5388907"/>
          </a:xfrm>
        </p:spPr>
        <p:txBody>
          <a:bodyPr vert="horz" lIns="101600" tIns="0" rIns="82550" bIns="0" rtlCol="0">
            <a:no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grpSp>
        <p:nvGrpSpPr>
          <p:cNvPr id="7" name="组合 6"/>
          <p:cNvGrpSpPr/>
          <p:nvPr>
            <p:custDataLst>
              <p:tags r:id="rId1"/>
            </p:custDataLst>
          </p:nvPr>
        </p:nvGrpSpPr>
        <p:grpSpPr>
          <a:xfrm flipH="1">
            <a:off x="2771299" y="-256540"/>
            <a:ext cx="6542246" cy="2823210"/>
            <a:chOff x="4985" y="560"/>
            <a:chExt cx="13528" cy="4464"/>
          </a:xfrm>
        </p:grpSpPr>
        <p:pic>
          <p:nvPicPr>
            <p:cNvPr id="8" name="图片 7" descr="60076ba32008fed45d0337233ef2a29a"/>
            <p:cNvPicPr>
              <a:picLocks noChangeAspect="1"/>
            </p:cNvPicPr>
            <p:nvPr>
              <p:custDataLst>
                <p:tags r:id="rId3"/>
              </p:custDataLst>
            </p:nvPr>
          </p:nvPicPr>
          <p:blipFill>
            <a:blip r:embed="rId2">
              <a:lum bright="-6000"/>
            </a:blip>
            <a:stretch>
              <a:fillRect/>
            </a:stretch>
          </p:blipFill>
          <p:spPr>
            <a:xfrm>
              <a:off x="4985" y="560"/>
              <a:ext cx="13529" cy="4465"/>
            </a:xfrm>
            <a:prstGeom prst="rect">
              <a:avLst/>
            </a:prstGeom>
          </p:spPr>
        </p:pic>
        <p:sp>
          <p:nvSpPr>
            <p:cNvPr id="9" name="椭圆 8"/>
            <p:cNvSpPr/>
            <p:nvPr>
              <p:custDataLst>
                <p:tags r:id="rId4"/>
              </p:custDataLst>
            </p:nvPr>
          </p:nvSpPr>
          <p:spPr>
            <a:xfrm>
              <a:off x="13565" y="3480"/>
              <a:ext cx="2761" cy="1026"/>
            </a:xfrm>
            <a:prstGeom prst="ellipse">
              <a:avLst/>
            </a:prstGeom>
            <a:solidFill>
              <a:srgbClr val="F6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itchFamily="34" charset="0"/>
              </a:endParaRPr>
            </a:p>
          </p:txBody>
        </p:sp>
        <p:sp>
          <p:nvSpPr>
            <p:cNvPr id="10" name="椭圆 9"/>
            <p:cNvSpPr/>
            <p:nvPr>
              <p:custDataLst>
                <p:tags r:id="rId5"/>
              </p:custDataLst>
            </p:nvPr>
          </p:nvSpPr>
          <p:spPr>
            <a:xfrm>
              <a:off x="7586" y="3025"/>
              <a:ext cx="1877" cy="1891"/>
            </a:xfrm>
            <a:prstGeom prst="ellipse">
              <a:avLst/>
            </a:prstGeom>
            <a:solidFill>
              <a:srgbClr val="F4F3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1" name="组合 10"/>
          <p:cNvGrpSpPr/>
          <p:nvPr>
            <p:custDataLst>
              <p:tags r:id="rId6"/>
            </p:custDataLst>
          </p:nvPr>
        </p:nvGrpSpPr>
        <p:grpSpPr>
          <a:xfrm flipH="1">
            <a:off x="-4386" y="1301236"/>
            <a:ext cx="9155185" cy="5300859"/>
            <a:chOff x="4857" y="-184"/>
            <a:chExt cx="12473" cy="4834"/>
          </a:xfrm>
        </p:grpSpPr>
        <p:pic>
          <p:nvPicPr>
            <p:cNvPr id="12" name="图片 11" descr="60076ba32008fed45d0337233ef2a29a"/>
            <p:cNvPicPr>
              <a:picLocks noChangeAspect="1"/>
            </p:cNvPicPr>
            <p:nvPr>
              <p:custDataLst>
                <p:tags r:id="rId8"/>
              </p:custDataLst>
            </p:nvPr>
          </p:nvPicPr>
          <p:blipFill>
            <a:blip r:embed="rId7">
              <a:lum bright="-12000"/>
            </a:blip>
            <a:stretch>
              <a:fillRect/>
            </a:stretch>
          </p:blipFill>
          <p:spPr>
            <a:xfrm>
              <a:off x="4857" y="-184"/>
              <a:ext cx="12473" cy="4305"/>
            </a:xfrm>
            <a:prstGeom prst="rect">
              <a:avLst/>
            </a:prstGeom>
          </p:spPr>
        </p:pic>
        <p:sp>
          <p:nvSpPr>
            <p:cNvPr id="13" name="椭圆 12"/>
            <p:cNvSpPr/>
            <p:nvPr>
              <p:custDataLst>
                <p:tags r:id="rId9"/>
              </p:custDataLst>
            </p:nvPr>
          </p:nvSpPr>
          <p:spPr>
            <a:xfrm>
              <a:off x="13565" y="3480"/>
              <a:ext cx="2761" cy="1026"/>
            </a:xfrm>
            <a:prstGeom prst="ellipse">
              <a:avLst/>
            </a:prstGeom>
            <a:solidFill>
              <a:srgbClr val="F6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椭圆 13"/>
            <p:cNvSpPr/>
            <p:nvPr>
              <p:custDataLst>
                <p:tags r:id="rId10"/>
              </p:custDataLst>
            </p:nvPr>
          </p:nvSpPr>
          <p:spPr>
            <a:xfrm>
              <a:off x="7586" y="2759"/>
              <a:ext cx="1877" cy="1891"/>
            </a:xfrm>
            <a:prstGeom prst="ellipse">
              <a:avLst/>
            </a:prstGeom>
            <a:solidFill>
              <a:srgbClr val="F4F3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2" name="标题 1"/>
          <p:cNvSpPr>
            <a:spLocks noGrp="1"/>
          </p:cNvSpPr>
          <p:nvPr>
            <p:ph type="title" hasCustomPrompt="1"/>
            <p:custDataLst>
              <p:tags r:id="rId11"/>
            </p:custDataLst>
          </p:nvPr>
        </p:nvSpPr>
        <p:spPr>
          <a:xfrm>
            <a:off x="2305526" y="3040380"/>
            <a:ext cx="4533424" cy="914400"/>
          </a:xfrm>
        </p:spPr>
        <p:txBody>
          <a:bodyPr lIns="90000" tIns="46800" rIns="90000" bIns="46800" anchor="b" anchorCtr="0">
            <a:normAutofit/>
          </a:bodyPr>
          <a:lstStyle>
            <a:lvl1pPr algn="ctr">
              <a:defRPr sz="432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p:custDataLst>
              <p:tags r:id="rId12"/>
            </p:custDataLst>
          </p:nvPr>
        </p:nvSpPr>
        <p:spPr>
          <a:xfrm>
            <a:off x="2305358" y="3987277"/>
            <a:ext cx="4533284" cy="1428535"/>
          </a:xfrm>
        </p:spPr>
        <p:txBody>
          <a:bodyPr lIns="90170" tIns="46990" rIns="90170" bIns="46990">
            <a:normAutofit/>
          </a:bodyPr>
          <a:lstStyle>
            <a:lvl1pPr marL="0" indent="0" algn="ctr" eaLnBrk="1" fontAlgn="auto" latinLnBrk="0" hangingPunct="1">
              <a:buNone/>
              <a:defRPr kumimoji="0" lang="zh-CN" altLang="en-US" sz="216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1pPr>
            <a:lvl2pPr marL="411480" indent="0">
              <a:buNone/>
              <a:defRPr sz="1800">
                <a:solidFill>
                  <a:schemeClr val="tx1">
                    <a:tint val="75000"/>
                  </a:schemeClr>
                </a:solidFill>
              </a:defRPr>
            </a:lvl2pPr>
            <a:lvl3pPr marL="822960" indent="0">
              <a:buNone/>
              <a:defRPr sz="1620">
                <a:solidFill>
                  <a:schemeClr val="tx1">
                    <a:tint val="75000"/>
                  </a:schemeClr>
                </a:solidFill>
              </a:defRPr>
            </a:lvl3pPr>
            <a:lvl4pPr marL="1234440" indent="0">
              <a:buNone/>
              <a:defRPr sz="1440">
                <a:solidFill>
                  <a:schemeClr val="tx1">
                    <a:tint val="75000"/>
                  </a:schemeClr>
                </a:solidFill>
              </a:defRPr>
            </a:lvl4pPr>
            <a:lvl5pPr marL="1645920" indent="0">
              <a:buNone/>
              <a:defRPr sz="1440">
                <a:solidFill>
                  <a:schemeClr val="tx1">
                    <a:tint val="75000"/>
                  </a:schemeClr>
                </a:solidFill>
              </a:defRPr>
            </a:lvl5pPr>
            <a:lvl6pPr marL="2057400" indent="0">
              <a:buNone/>
              <a:defRPr sz="1440">
                <a:solidFill>
                  <a:schemeClr val="tx1">
                    <a:tint val="75000"/>
                  </a:schemeClr>
                </a:solidFill>
              </a:defRPr>
            </a:lvl6pPr>
            <a:lvl7pPr marL="2468880" indent="0">
              <a:buNone/>
              <a:defRPr sz="1440">
                <a:solidFill>
                  <a:schemeClr val="tx1">
                    <a:tint val="75000"/>
                  </a:schemeClr>
                </a:solidFill>
              </a:defRPr>
            </a:lvl7pPr>
            <a:lvl8pPr marL="2880360" indent="0">
              <a:buNone/>
              <a:defRPr sz="1440">
                <a:solidFill>
                  <a:schemeClr val="tx1">
                    <a:tint val="75000"/>
                  </a:schemeClr>
                </a:solidFill>
              </a:defRPr>
            </a:lvl8pPr>
            <a:lvl9pPr marL="3291840" indent="0">
              <a:buNone/>
              <a:defRPr sz="144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1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4"/>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flipH="1">
            <a:off x="7908130" y="5905493"/>
            <a:ext cx="1235869" cy="952508"/>
          </a:xfrm>
          <a:prstGeom prst="rect">
            <a:avLst/>
          </a:prstGeom>
        </p:spPr>
      </p:pic>
      <p:sp>
        <p:nvSpPr>
          <p:cNvPr id="2" name="标题 1"/>
          <p:cNvSpPr>
            <a:spLocks noGrp="1"/>
          </p:cNvSpPr>
          <p:nvPr>
            <p:ph type="title"/>
            <p:custDataLst>
              <p:tags r:id="rId3"/>
            </p:custDataLst>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16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502448" y="952508"/>
            <a:ext cx="3962431" cy="5388907"/>
          </a:xfrm>
        </p:spPr>
        <p:txBody>
          <a:bodyPr vert="horz" lIns="101600" tIns="0" rIns="82550" bIns="0" rtlCol="0">
            <a:no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4679158" y="952508"/>
            <a:ext cx="3962431" cy="5388907"/>
          </a:xfrm>
        </p:spPr>
        <p:txBody>
          <a:bodyPr>
            <a:noAutofit/>
          </a:bodyPr>
          <a:lstStyle>
            <a:lvl1pPr>
              <a:defRPr sz="1440" baseline="0">
                <a:solidFill>
                  <a:schemeClr val="tx1">
                    <a:lumMod val="85000"/>
                    <a:lumOff val="15000"/>
                  </a:schemeClr>
                </a:solidFill>
                <a:latin typeface="Arial" panose="020b0604020202020204" pitchFamily="34" charset="0"/>
                <a:ea typeface="隶书" panose="02010509060101010101" charset="-122"/>
              </a:defRPr>
            </a:lvl1pPr>
            <a:lvl2pPr>
              <a:defRPr sz="1440" baseline="0">
                <a:solidFill>
                  <a:schemeClr val="tx1">
                    <a:lumMod val="85000"/>
                    <a:lumOff val="15000"/>
                  </a:schemeClr>
                </a:solidFill>
                <a:latin typeface="Arial" panose="020b0604020202020204" pitchFamily="34" charset="0"/>
                <a:ea typeface="隶书" panose="02010509060101010101" charset="-122"/>
              </a:defRPr>
            </a:lvl2pPr>
            <a:lvl3pPr>
              <a:defRPr sz="1440" baseline="0">
                <a:solidFill>
                  <a:schemeClr val="tx1">
                    <a:lumMod val="85000"/>
                    <a:lumOff val="15000"/>
                  </a:schemeClr>
                </a:solidFill>
                <a:latin typeface="Arial" panose="020b0604020202020204" pitchFamily="34" charset="0"/>
                <a:ea typeface="隶书" panose="02010509060101010101" charset="-122"/>
              </a:defRPr>
            </a:lvl3pPr>
            <a:lvl4pPr>
              <a:defRPr sz="1440" baseline="0">
                <a:solidFill>
                  <a:schemeClr val="tx1">
                    <a:lumMod val="85000"/>
                    <a:lumOff val="15000"/>
                  </a:schemeClr>
                </a:solidFill>
                <a:latin typeface="Arial" panose="020b0604020202020204" pitchFamily="34" charset="0"/>
                <a:ea typeface="隶书" panose="02010509060101010101" charset="-122"/>
              </a:defRPr>
            </a:lvl4pPr>
            <a:lvl5pPr>
              <a:defRPr sz="1440" baseline="0">
                <a:solidFill>
                  <a:schemeClr val="tx1">
                    <a:lumMod val="85000"/>
                    <a:lumOff val="15000"/>
                  </a:schemeClr>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flipH="1">
            <a:off x="7908130" y="5905493"/>
            <a:ext cx="1235869" cy="952508"/>
          </a:xfrm>
          <a:prstGeom prst="rect">
            <a:avLst/>
          </a:prstGeom>
        </p:spPr>
      </p:pic>
      <p:sp>
        <p:nvSpPr>
          <p:cNvPr id="2" name="标题 1"/>
          <p:cNvSpPr>
            <a:spLocks noGrp="1"/>
          </p:cNvSpPr>
          <p:nvPr>
            <p:ph type="title"/>
            <p:custDataLst>
              <p:tags r:id="rId3"/>
            </p:custDataLst>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16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502448" y="952508"/>
            <a:ext cx="3962431" cy="381003"/>
          </a:xfrm>
        </p:spPr>
        <p:txBody>
          <a:bodyPr lIns="101600" tIns="38100" rIns="76200" bIns="38100" anchor="t" anchorCtr="0">
            <a:noAutofit/>
          </a:bodyPr>
          <a:lstStyle>
            <a:lvl1pPr marL="0" indent="0" eaLnBrk="1" fontAlgn="auto" latinLnBrk="0" hangingPunct="1">
              <a:lnSpc>
                <a:spcPct val="100000"/>
              </a:lnSpc>
              <a:spcAft>
                <a:spcPct val="0"/>
              </a:spcAft>
              <a:buNone/>
              <a:defRPr sz="18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charset="-122"/>
              </a:defRPr>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502444" y="1406525"/>
            <a:ext cx="3962400" cy="4934752"/>
          </a:xfrm>
        </p:spPr>
        <p:txBody>
          <a:bodyPr vert="horz" lIns="101600" tIns="0" rIns="82550" bIns="0" rtlCol="0">
            <a:no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4676812" y="952508"/>
            <a:ext cx="3962431"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4676812" y="1406525"/>
            <a:ext cx="3962431" cy="4934752"/>
          </a:xfrm>
        </p:spPr>
        <p:txBody>
          <a:bodyPr vert="horz" lIns="101600" tIns="0" rIns="82550" bIns="0" rtlCol="0">
            <a:no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lum bright="6000"/>
          </a:blip>
          <a:stretch>
            <a:fillRect/>
          </a:stretch>
        </p:blipFill>
        <p:spPr>
          <a:xfrm>
            <a:off x="5082064" y="-243205"/>
            <a:ext cx="4094321" cy="7098030"/>
          </a:xfrm>
          <a:prstGeom prst="rect">
            <a:avLst/>
          </a:prstGeom>
        </p:spPr>
      </p:pic>
      <p:sp>
        <p:nvSpPr>
          <p:cNvPr id="7" name="流程图: 延期 6"/>
          <p:cNvSpPr/>
          <p:nvPr>
            <p:custDataLst>
              <p:tags r:id="rId3"/>
            </p:custDataLst>
          </p:nvPr>
        </p:nvSpPr>
        <p:spPr>
          <a:xfrm>
            <a:off x="2221230" y="12065"/>
            <a:ext cx="5132070" cy="6842760"/>
          </a:xfrm>
          <a:prstGeom prst="flowChartDelay">
            <a:avLst/>
          </a:prstGeom>
          <a:solidFill>
            <a:schemeClr val="bg2">
              <a:alpha val="99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标题 1"/>
          <p:cNvSpPr>
            <a:spLocks noGrp="1"/>
          </p:cNvSpPr>
          <p:nvPr>
            <p:ph type="title"/>
            <p:custDataLst>
              <p:tags r:id="rId4"/>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16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flipH="1">
            <a:off x="7908130" y="5905493"/>
            <a:ext cx="1235869" cy="952508"/>
          </a:xfrm>
          <a:prstGeom prst="rect">
            <a:avLst/>
          </a:prstGeom>
        </p:spPr>
      </p:pic>
      <p:sp>
        <p:nvSpPr>
          <p:cNvPr id="2" name="标题 1"/>
          <p:cNvSpPr>
            <a:spLocks noGrp="1"/>
          </p:cNvSpPr>
          <p:nvPr>
            <p:ph type="title"/>
            <p:custDataLst>
              <p:tags r:id="rId3"/>
            </p:custDataLst>
          </p:nvPr>
        </p:nvSpPr>
        <p:spPr>
          <a:xfrm>
            <a:off x="502448"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16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502448" y="952508"/>
            <a:ext cx="3962431"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1pPr>
            <a:lvl2pPr marL="617220" marR="0" lvl="1" indent="-20574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40" b="0" i="0" u="none" strike="noStrike" kern="1200" cap="none" spc="150" normalizeH="0" baseline="0" noProof="1">
                <a:solidFill>
                  <a:schemeClr val="tx1"/>
                </a:solidFill>
                <a:uFillTx/>
                <a:latin typeface="+mn-lt"/>
                <a:ea typeface="+mn-ea"/>
                <a:cs typeface="+mn-cs"/>
                <a:sym typeface="+mn-ea"/>
              </a:defRPr>
            </a:lvl2pPr>
            <a:lvl3pPr marL="1028700" marR="0" lvl="2"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mn-lt"/>
                <a:ea typeface="+mn-ea"/>
                <a:cs typeface="+mn-cs"/>
                <a:sym typeface="+mn-ea"/>
              </a:defRPr>
            </a:lvl3pPr>
            <a:lvl4pPr marL="1440180" marR="0" lvl="3"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mn-lt"/>
                <a:ea typeface="+mn-ea"/>
                <a:cs typeface="+mn-cs"/>
                <a:sym typeface="+mn-ea"/>
              </a:defRPr>
            </a:lvl4pPr>
            <a:lvl5pPr marL="1851660" marR="0" lvl="4"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4679194" y="952508"/>
            <a:ext cx="3962431" cy="5388907"/>
          </a:xfrm>
        </p:spPr>
        <p:txBody>
          <a:bodyPr vert="horz" lIns="101600" tIns="0" rIns="82550" bIns="0" rtlCol="0">
            <a:normAutofit/>
          </a:bodyPr>
          <a:lstStyle>
            <a:lvl1pPr marL="205740" marR="0" lvl="0" indent="-20574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4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920" y="1534445"/>
            <a:ext cx="4039200" cy="641080"/>
          </a:xfrm>
          <a:prstGeom prst="rect">
            <a:avLst/>
          </a:prstGeom>
        </p:spPr>
        <p:txBody>
          <a:bodyPr anchor="b"/>
          <a:lstStyle>
            <a:lvl1pPr marL="0" indent="0">
              <a:buNone/>
              <a:defRPr sz="2610" b="1"/>
            </a:lvl1pPr>
            <a:lvl2pPr marL="497840" indent="0">
              <a:buNone/>
              <a:defRPr sz="2175" b="1"/>
            </a:lvl2pPr>
            <a:lvl3pPr marL="995045" indent="0">
              <a:buNone/>
              <a:defRPr sz="1960" b="1"/>
            </a:lvl3pPr>
            <a:lvl4pPr marL="1492885" indent="0">
              <a:buNone/>
              <a:defRPr sz="1740" b="1"/>
            </a:lvl4pPr>
            <a:lvl5pPr marL="1990725" indent="0">
              <a:buNone/>
              <a:defRPr sz="1740" b="1"/>
            </a:lvl5pPr>
            <a:lvl6pPr marL="2488565" indent="0">
              <a:buNone/>
              <a:defRPr sz="1740" b="1"/>
            </a:lvl6pPr>
            <a:lvl7pPr marL="2985770" indent="0">
              <a:buNone/>
              <a:defRPr sz="1740" b="1"/>
            </a:lvl7pPr>
            <a:lvl8pPr marL="3483610" indent="0">
              <a:buNone/>
              <a:defRPr sz="1740" b="1"/>
            </a:lvl8pPr>
            <a:lvl9pPr marL="3981450" indent="0">
              <a:buNone/>
              <a:defRPr sz="174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920" y="2175525"/>
            <a:ext cx="4039200" cy="3950158"/>
          </a:xfrm>
          <a:prstGeom prst="rect">
            <a:avLst/>
          </a:prstGeom>
        </p:spPr>
        <p:txBody>
          <a:bodyPr/>
          <a:lstStyle>
            <a:lvl1pPr>
              <a:defRPr sz="2610"/>
            </a:lvl1pPr>
            <a:lvl2pPr>
              <a:defRPr sz="2175"/>
            </a:lvl2pPr>
            <a:lvl3pPr>
              <a:defRPr sz="1960"/>
            </a:lvl3pPr>
            <a:lvl4pPr>
              <a:defRPr sz="1740"/>
            </a:lvl4pPr>
            <a:lvl5pPr>
              <a:defRPr sz="1740"/>
            </a:lvl5pPr>
            <a:lvl6pPr>
              <a:defRPr sz="1740"/>
            </a:lvl6pPr>
            <a:lvl7pPr>
              <a:defRPr sz="1740"/>
            </a:lvl7pPr>
            <a:lvl8pPr>
              <a:defRPr sz="1740"/>
            </a:lvl8pPr>
            <a:lvl9pPr>
              <a:defRPr sz="174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440" y="1534445"/>
            <a:ext cx="4042080" cy="641080"/>
          </a:xfrm>
          <a:prstGeom prst="rect">
            <a:avLst/>
          </a:prstGeom>
        </p:spPr>
        <p:txBody>
          <a:bodyPr anchor="b"/>
          <a:lstStyle>
            <a:lvl1pPr marL="0" indent="0">
              <a:buNone/>
              <a:defRPr sz="2610" b="1"/>
            </a:lvl1pPr>
            <a:lvl2pPr marL="497840" indent="0">
              <a:buNone/>
              <a:defRPr sz="2175" b="1"/>
            </a:lvl2pPr>
            <a:lvl3pPr marL="995045" indent="0">
              <a:buNone/>
              <a:defRPr sz="1960" b="1"/>
            </a:lvl3pPr>
            <a:lvl4pPr marL="1492885" indent="0">
              <a:buNone/>
              <a:defRPr sz="1740" b="1"/>
            </a:lvl4pPr>
            <a:lvl5pPr marL="1990725" indent="0">
              <a:buNone/>
              <a:defRPr sz="1740" b="1"/>
            </a:lvl5pPr>
            <a:lvl6pPr marL="2488565" indent="0">
              <a:buNone/>
              <a:defRPr sz="1740" b="1"/>
            </a:lvl6pPr>
            <a:lvl7pPr marL="2985770" indent="0">
              <a:buNone/>
              <a:defRPr sz="1740" b="1"/>
            </a:lvl7pPr>
            <a:lvl8pPr marL="3483610" indent="0">
              <a:buNone/>
              <a:defRPr sz="1740" b="1"/>
            </a:lvl8pPr>
            <a:lvl9pPr marL="3981450" indent="0">
              <a:buNone/>
              <a:defRPr sz="174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440" y="2175525"/>
            <a:ext cx="4042080" cy="3950158"/>
          </a:xfrm>
          <a:prstGeom prst="rect">
            <a:avLst/>
          </a:prstGeom>
        </p:spPr>
        <p:txBody>
          <a:bodyPr/>
          <a:lstStyle>
            <a:lvl1pPr>
              <a:defRPr sz="2610"/>
            </a:lvl1pPr>
            <a:lvl2pPr>
              <a:defRPr sz="2175"/>
            </a:lvl2pPr>
            <a:lvl3pPr>
              <a:defRPr sz="1960"/>
            </a:lvl3pPr>
            <a:lvl4pPr>
              <a:defRPr sz="1740"/>
            </a:lvl4pPr>
            <a:lvl5pPr>
              <a:defRPr sz="1740"/>
            </a:lvl5pPr>
            <a:lvl6pPr>
              <a:defRPr sz="1740"/>
            </a:lvl6pPr>
            <a:lvl7pPr>
              <a:defRPr sz="1740"/>
            </a:lvl7pPr>
            <a:lvl8pPr>
              <a:defRPr sz="1740"/>
            </a:lvl8pPr>
            <a:lvl9pPr>
              <a:defRPr sz="174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214789" y="273050"/>
            <a:ext cx="8929211" cy="6584951"/>
            <a:chOff x="286385" y="273050"/>
            <a:chExt cx="11905614" cy="6584951"/>
          </a:xfrm>
        </p:grpSpPr>
        <p:sp>
          <p:nvSpPr>
            <p:cNvPr id="9" name="矩形 8"/>
            <p:cNvSpPr/>
            <p:nvPr userDrawn="1">
              <p:custDataLst>
                <p:tags r:id="rId2"/>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flipH="1">
              <a:off x="10544174" y="5905493"/>
              <a:ext cx="1647825" cy="952508"/>
            </a:xfrm>
            <a:prstGeom prst="rect">
              <a:avLst/>
            </a:prstGeom>
          </p:spPr>
        </p:pic>
      </p:grpSp>
      <p:sp>
        <p:nvSpPr>
          <p:cNvPr id="2" name="竖排标题 1"/>
          <p:cNvSpPr>
            <a:spLocks noGrp="1"/>
          </p:cNvSpPr>
          <p:nvPr>
            <p:ph type="title" orient="vert"/>
            <p:custDataLst>
              <p:tags r:id="rId5"/>
            </p:custDataLs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16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502444" y="952500"/>
            <a:ext cx="7371076"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214789" y="273050"/>
            <a:ext cx="8929211" cy="6584951"/>
            <a:chOff x="286385" y="273050"/>
            <a:chExt cx="11905614" cy="6584951"/>
          </a:xfrm>
        </p:grpSpPr>
        <p:sp>
          <p:nvSpPr>
            <p:cNvPr id="9" name="矩形 8"/>
            <p:cNvSpPr/>
            <p:nvPr userDrawn="1">
              <p:custDataLst>
                <p:tags r:id="rId2"/>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flipH="1">
              <a:off x="10544174" y="5905493"/>
              <a:ext cx="1647825" cy="952508"/>
            </a:xfrm>
            <a:prstGeom prst="rect">
              <a:avLst/>
            </a:prstGeom>
          </p:spPr>
        </p:pic>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02448" y="952508"/>
            <a:ext cx="8139178"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6" name="组合 5"/>
          <p:cNvGrpSpPr/>
          <p:nvPr>
            <p:custDataLst>
              <p:tags r:id="rId1"/>
            </p:custDataLst>
          </p:nvPr>
        </p:nvGrpSpPr>
        <p:grpSpPr>
          <a:xfrm>
            <a:off x="2139" y="268661"/>
            <a:ext cx="4012406" cy="6708775"/>
            <a:chOff x="7" y="587"/>
            <a:chExt cx="8425" cy="10565"/>
          </a:xfrm>
        </p:grpSpPr>
        <p:pic>
          <p:nvPicPr>
            <p:cNvPr id="7" name="图片 6"/>
            <p:cNvPicPr>
              <a:picLocks noChangeAspect="1"/>
            </p:cNvPicPr>
            <p:nvPr>
              <p:custDataLst>
                <p:tags r:id="rId3"/>
              </p:custDataLst>
            </p:nvPr>
          </p:nvPicPr>
          <p:blipFill>
            <a:blip r:embed="rId2">
              <a:lum bright="6000"/>
            </a:blip>
            <a:stretch>
              <a:fillRect/>
            </a:stretch>
          </p:blipFill>
          <p:spPr>
            <a:xfrm>
              <a:off x="7" y="587"/>
              <a:ext cx="7535" cy="10201"/>
            </a:xfrm>
            <a:prstGeom prst="rect">
              <a:avLst/>
            </a:prstGeom>
          </p:spPr>
        </p:pic>
        <p:pic>
          <p:nvPicPr>
            <p:cNvPr id="8" name="图片 7"/>
            <p:cNvPicPr>
              <a:picLocks noChangeAspect="1"/>
            </p:cNvPicPr>
            <p:nvPr>
              <p:custDataLst>
                <p:tags r:id="rId5"/>
              </p:custDataLst>
            </p:nvPr>
          </p:nvPicPr>
          <p:blipFill>
            <a:blip r:embed="rId4">
              <a:lum bright="6000"/>
            </a:blip>
            <a:stretch>
              <a:fillRect/>
            </a:stretch>
          </p:blipFill>
          <p:spPr>
            <a:xfrm>
              <a:off x="6905" y="10332"/>
              <a:ext cx="1527" cy="820"/>
            </a:xfrm>
            <a:prstGeom prst="rect">
              <a:avLst/>
            </a:prstGeom>
          </p:spPr>
        </p:pic>
      </p:grpSp>
      <p:sp>
        <p:nvSpPr>
          <p:cNvPr id="9" name="流程图: 延期 8"/>
          <p:cNvSpPr/>
          <p:nvPr>
            <p:custDataLst>
              <p:tags r:id="rId6"/>
            </p:custDataLst>
          </p:nvPr>
        </p:nvSpPr>
        <p:spPr>
          <a:xfrm flipH="1">
            <a:off x="2176462" y="7620"/>
            <a:ext cx="5132070" cy="6842760"/>
          </a:xfrm>
          <a:prstGeom prst="flowChartDelay">
            <a:avLst/>
          </a:prstGeom>
          <a:solidFill>
            <a:schemeClr val="bg2">
              <a:alpha val="99000"/>
            </a:schemeClr>
          </a:solidFill>
          <a:ln>
            <a:noFill/>
          </a:ln>
          <a:effectLst>
            <a:outerShdw blurRad="50800" dist="38100" dir="10800000" algn="r" rotWithShape="0">
              <a:srgbClr val="52654F">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kern="1200" cap="all" baseline="0">
              <a:ln>
                <a:solidFill>
                  <a:schemeClr val="accent1"/>
                </a:solidFill>
              </a:ln>
              <a:solidFill>
                <a:schemeClr val="accent1"/>
              </a:solidFill>
              <a:latin typeface="Arial" pitchFamily="34" charset="0"/>
            </a:endParaRPr>
          </a:p>
        </p:txBody>
      </p:sp>
      <p:pic>
        <p:nvPicPr>
          <p:cNvPr id="10" name="图片 9" descr="60076ba32008fed45d0337233ef2a29a"/>
          <p:cNvPicPr>
            <a:picLocks noChangeAspect="1"/>
          </p:cNvPicPr>
          <p:nvPr>
            <p:custDataLst>
              <p:tags r:id="rId8"/>
            </p:custDataLst>
          </p:nvPr>
        </p:nvPicPr>
        <p:blipFill>
          <a:blip r:embed="rId7"/>
          <a:stretch>
            <a:fillRect/>
          </a:stretch>
        </p:blipFill>
        <p:spPr>
          <a:xfrm>
            <a:off x="2669858" y="4086225"/>
            <a:ext cx="6443186" cy="2835275"/>
          </a:xfrm>
          <a:prstGeom prst="rect">
            <a:avLst/>
          </a:prstGeom>
        </p:spPr>
      </p:pic>
      <p:grpSp>
        <p:nvGrpSpPr>
          <p:cNvPr id="11" name="组合 10"/>
          <p:cNvGrpSpPr/>
          <p:nvPr>
            <p:custDataLst>
              <p:tags r:id="rId9"/>
            </p:custDataLst>
          </p:nvPr>
        </p:nvGrpSpPr>
        <p:grpSpPr>
          <a:xfrm flipH="1">
            <a:off x="3879532" y="368300"/>
            <a:ext cx="5308283" cy="2335530"/>
            <a:chOff x="4985" y="560"/>
            <a:chExt cx="13528" cy="4464"/>
          </a:xfrm>
        </p:grpSpPr>
        <p:pic>
          <p:nvPicPr>
            <p:cNvPr id="12" name="图片 11" descr="60076ba32008fed45d0337233ef2a29a"/>
            <p:cNvPicPr>
              <a:picLocks noChangeAspect="1"/>
            </p:cNvPicPr>
            <p:nvPr>
              <p:custDataLst>
                <p:tags r:id="rId11"/>
              </p:custDataLst>
            </p:nvPr>
          </p:nvPicPr>
          <p:blipFill>
            <a:blip r:embed="rId10"/>
            <a:stretch>
              <a:fillRect/>
            </a:stretch>
          </p:blipFill>
          <p:spPr>
            <a:xfrm>
              <a:off x="4985" y="560"/>
              <a:ext cx="13529" cy="4465"/>
            </a:xfrm>
            <a:prstGeom prst="rect">
              <a:avLst/>
            </a:prstGeom>
          </p:spPr>
        </p:pic>
        <p:sp>
          <p:nvSpPr>
            <p:cNvPr id="13" name="椭圆 12"/>
            <p:cNvSpPr/>
            <p:nvPr>
              <p:custDataLst>
                <p:tags r:id="rId12"/>
              </p:custDataLst>
            </p:nvPr>
          </p:nvSpPr>
          <p:spPr>
            <a:xfrm>
              <a:off x="13565" y="3480"/>
              <a:ext cx="2761" cy="10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kern="1200" cap="all" baseline="0">
                <a:latin typeface="Arial" pitchFamily="34" charset="0"/>
              </a:endParaRPr>
            </a:p>
          </p:txBody>
        </p:sp>
        <p:sp>
          <p:nvSpPr>
            <p:cNvPr id="14" name="椭圆 13"/>
            <p:cNvSpPr/>
            <p:nvPr>
              <p:custDataLst>
                <p:tags r:id="rId13"/>
              </p:custDataLst>
            </p:nvPr>
          </p:nvSpPr>
          <p:spPr>
            <a:xfrm>
              <a:off x="7586" y="3025"/>
              <a:ext cx="1877" cy="18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kern="1200" cap="all" baseline="0">
                <a:latin typeface="Arial" panose="020b0604020202020204" pitchFamily="34" charset="0"/>
              </a:endParaRPr>
            </a:p>
          </p:txBody>
        </p:sp>
      </p:grpSp>
      <p:pic>
        <p:nvPicPr>
          <p:cNvPr id="15" name="图片 14"/>
          <p:cNvPicPr>
            <a:picLocks noChangeAspect="1"/>
          </p:cNvPicPr>
          <p:nvPr>
            <p:custDataLst>
              <p:tags r:id="rId15"/>
            </p:custDataLst>
          </p:nvPr>
        </p:nvPicPr>
        <p:blipFill>
          <a:blip r:embed="rId14">
            <a:lum bright="18000"/>
          </a:blip>
          <a:stretch>
            <a:fillRect/>
          </a:stretch>
        </p:blipFill>
        <p:spPr>
          <a:xfrm>
            <a:off x="3303509" y="2966085"/>
            <a:ext cx="1112044" cy="381000"/>
          </a:xfrm>
          <a:prstGeom prst="rect">
            <a:avLst/>
          </a:prstGeom>
        </p:spPr>
      </p:pic>
      <p:pic>
        <p:nvPicPr>
          <p:cNvPr id="16" name="图片 15"/>
          <p:cNvPicPr>
            <a:picLocks noChangeAspect="1"/>
          </p:cNvPicPr>
          <p:nvPr>
            <p:custDataLst>
              <p:tags r:id="rId17"/>
            </p:custDataLst>
          </p:nvPr>
        </p:nvPicPr>
        <p:blipFill>
          <a:blip r:embed="rId16">
            <a:lum bright="48000"/>
          </a:blip>
          <a:stretch>
            <a:fillRect/>
          </a:stretch>
        </p:blipFill>
        <p:spPr>
          <a:xfrm flipH="1">
            <a:off x="5820966" y="3905250"/>
            <a:ext cx="2005489" cy="686435"/>
          </a:xfrm>
          <a:prstGeom prst="rect">
            <a:avLst/>
          </a:prstGeom>
        </p:spPr>
      </p:pic>
      <p:pic>
        <p:nvPicPr>
          <p:cNvPr id="17" name="图片 16" descr="90b9e84ed701da1599f8f5c551cd62cb"/>
          <p:cNvPicPr>
            <a:picLocks noChangeAspect="1"/>
          </p:cNvPicPr>
          <p:nvPr>
            <p:custDataLst>
              <p:tags r:id="rId19"/>
            </p:custDataLst>
          </p:nvPr>
        </p:nvPicPr>
        <p:blipFill>
          <a:blip r:embed="rId18">
            <a:lum bright="72000"/>
          </a:blip>
          <a:stretch>
            <a:fillRect/>
          </a:stretch>
        </p:blipFill>
        <p:spPr>
          <a:xfrm>
            <a:off x="4538425" y="3215640"/>
            <a:ext cx="2306955" cy="76200"/>
          </a:xfrm>
          <a:prstGeom prst="rect">
            <a:avLst/>
          </a:prstGeom>
        </p:spPr>
      </p:pic>
      <p:sp>
        <p:nvSpPr>
          <p:cNvPr id="2" name="标题 1"/>
          <p:cNvSpPr>
            <a:spLocks noGrp="1"/>
          </p:cNvSpPr>
          <p:nvPr>
            <p:ph type="title" hasCustomPrompt="1"/>
            <p:custDataLst>
              <p:tags r:id="rId20"/>
            </p:custDataLst>
          </p:nvPr>
        </p:nvSpPr>
        <p:spPr>
          <a:xfrm>
            <a:off x="4150042" y="2251710"/>
            <a:ext cx="3814286" cy="162941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7200" b="1" i="0" u="none" strike="noStrike" kern="1200" cap="all"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21"/>
            </p:custDataLst>
          </p:nvPr>
        </p:nvSpPr>
        <p:spPr/>
        <p:txBody>
          <a:bodyPr/>
          <a:lstStyle>
            <a:lvl1pPr>
              <a:defRPr kern="1200" cap="all"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2"/>
            </p:custDataLst>
          </p:nvPr>
        </p:nvSpPr>
        <p:spPr/>
        <p:txBody>
          <a:bodyPr/>
          <a:lstStyle>
            <a:lvl1pPr>
              <a:defRPr kern="1200" cap="all"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23"/>
            </p:custDataLst>
          </p:nvPr>
        </p:nvSpPr>
        <p:spPr/>
        <p:txBody>
          <a:bodyPr/>
          <a:lstStyle>
            <a:lvl1pPr>
              <a:defRPr kern="1200" cap="all" baseline="0">
                <a:latin typeface="Arial" panose="020b0604020202020204" pitchFamily="34" charset="0"/>
              </a:defRPr>
            </a:lvl1pPr>
          </a:lstStyle>
          <a:p>
            <a:fld id="{49AE70B2-8BF9-45C0-BB95-33D1B9D3A854}" type="slidenum">
              <a:rPr lang="zh-CN" altLang="en-US" smtClean="0"/>
              <a:t/>
            </a:fld>
            <a:endParaRPr lang="zh-CN" altLang="en-US"/>
          </a:p>
        </p:txBody>
      </p:sp>
      <p:sp>
        <p:nvSpPr>
          <p:cNvPr id="19" name="文本占位符 18"/>
          <p:cNvSpPr>
            <a:spLocks noGrp="1"/>
          </p:cNvSpPr>
          <p:nvPr>
            <p:ph type="body" sz="quarter" idx="13" hasCustomPrompt="1"/>
            <p:custDataLst>
              <p:tags r:id="rId24"/>
            </p:custDataLst>
          </p:nvPr>
        </p:nvSpPr>
        <p:spPr>
          <a:xfrm>
            <a:off x="4149951" y="3916681"/>
            <a:ext cx="3814098" cy="526234"/>
          </a:xfrm>
        </p:spPr>
        <p:txBody>
          <a:bodyPr lIns="90000" tIns="46800" rIns="90000" bIns="46800">
            <a:normAutofit/>
          </a:bodyPr>
          <a:lstStyle>
            <a:lvl1pPr marL="0" indent="0" algn="ctr">
              <a:lnSpc>
                <a:spcPct val="100000"/>
              </a:lnSpc>
              <a:spcAft>
                <a:spcPct val="0"/>
              </a:spcAft>
              <a:buNone/>
              <a:defRPr sz="2520" kern="1200" cap="all" baseline="0">
                <a:solidFill>
                  <a:schemeClr val="tx1">
                    <a:lumMod val="85000"/>
                    <a:lumOff val="15000"/>
                  </a:schemeClr>
                </a:solidFill>
                <a:latin typeface="Arial" panose="020b0604020202020204" pitchFamily="34" charset="0"/>
                <a:ea typeface="隶书" panose="02010509060101010101" charset="-122"/>
              </a:defRPr>
            </a:lvl1pPr>
          </a:lstStyle>
          <a:p>
            <a:pPr lvl="0"/>
            <a:r>
              <a:rPr lang="zh-CN" altLang="en-US"/>
              <a:t>单击此处编辑文本</a:t>
            </a:r>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7908130" y="5905493"/>
            <a:ext cx="1235869" cy="952508"/>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p:custDataLst>
              <p:tags r:id="rId6"/>
            </p:custDataLst>
          </p:nvPr>
        </p:nvSpPr>
        <p:spPr/>
        <p:txBody>
          <a:bodyPr>
            <a:normAutofit/>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p:custDataLst>
              <p:tags r:id="rId1"/>
            </p:custDataLst>
          </p:nvPr>
        </p:nvSpPr>
        <p:spPr>
          <a:xfrm>
            <a:off x="214789" y="273050"/>
            <a:ext cx="8712041"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pic>
        <p:nvPicPr>
          <p:cNvPr id="10" name="图片 9"/>
          <p:cNvPicPr>
            <a:picLocks noChangeAspect="1"/>
          </p:cNvPicPr>
          <p:nvPr>
            <p:custDataLst>
              <p:tags r:id="rId3"/>
            </p:custDataLst>
          </p:nvPr>
        </p:nvPicPr>
        <p:blipFill>
          <a:blip r:embed="rId2"/>
          <a:stretch>
            <a:fillRect/>
          </a:stretch>
        </p:blipFill>
        <p:spPr>
          <a:xfrm flipH="1">
            <a:off x="7908131" y="5905500"/>
            <a:ext cx="1235869" cy="952500"/>
          </a:xfrm>
          <a:prstGeom prst="rect">
            <a:avLst/>
          </a:prstGeom>
        </p:spPr>
      </p:pic>
      <p:sp>
        <p:nvSpPr>
          <p:cNvPr id="2" name="标题 1"/>
          <p:cNvSpPr>
            <a:spLocks noGrp="1"/>
          </p:cNvSpPr>
          <p:nvPr>
            <p:ph type="title" hasCustomPrompt="1"/>
            <p:custDataLst>
              <p:tags r:id="rId4"/>
            </p:custDataLst>
          </p:nvPr>
        </p:nvSpPr>
        <p:spPr>
          <a:xfrm>
            <a:off x="961200" y="1249200"/>
            <a:ext cx="7219800" cy="723600"/>
          </a:xfrm>
        </p:spPr>
        <p:txBody>
          <a:bodyPr anchor="ctr">
            <a:normAutofit/>
          </a:bodyPr>
          <a:lstStyle>
            <a:lvl1pPr>
              <a:defRPr sz="2880" baseline="0">
                <a:latin typeface="Arial" panose="020b0604020202020204" pitchFamily="34" charset="0"/>
                <a:ea typeface="隶书" panose="02010509060101010101"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5"/>
            </p:custDataLst>
          </p:nvPr>
        </p:nvSpPr>
        <p:spPr>
          <a:xfrm>
            <a:off x="960835" y="2163600"/>
            <a:ext cx="7219950" cy="3445200"/>
          </a:xfrm>
        </p:spPr>
        <p:txBody>
          <a:bodyPr/>
          <a:lstStyle>
            <a:lvl1pPr>
              <a:defRPr baseline="0">
                <a:latin typeface="Arial" panose="020b0604020202020204" pitchFamily="34" charset="0"/>
                <a:ea typeface="隶书" panose="02010509060101010101" charset="-122"/>
              </a:defRPr>
            </a:lvl1pPr>
            <a:lvl2pPr>
              <a:defRPr baseline="0">
                <a:latin typeface="Arial" panose="020b0604020202020204" pitchFamily="34" charset="0"/>
                <a:ea typeface="隶书" panose="02010509060101010101" charset="-122"/>
              </a:defRPr>
            </a:lvl2pPr>
            <a:lvl3pPr>
              <a:defRPr baseline="0">
                <a:latin typeface="Arial" panose="020b0604020202020204" pitchFamily="34" charset="0"/>
                <a:ea typeface="隶书" panose="02010509060101010101" charset="-122"/>
              </a:defRPr>
            </a:lvl3pPr>
            <a:lvl4pPr>
              <a:defRPr baseline="0">
                <a:latin typeface="Arial" panose="020b0604020202020204" pitchFamily="34" charset="0"/>
                <a:ea typeface="隶书" panose="02010509060101010101" charset="-122"/>
              </a:defRPr>
            </a:lvl4pPr>
            <a:lvl5pPr>
              <a:defRPr baseline="0">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flipH="1">
            <a:off x="7908130" y="5905493"/>
            <a:ext cx="1235869" cy="952508"/>
          </a:xfrm>
          <a:prstGeom prst="rect">
            <a:avLst/>
          </a:prstGeom>
        </p:spPr>
      </p:pic>
      <p:sp>
        <p:nvSpPr>
          <p:cNvPr id="8" name="矩形 7"/>
          <p:cNvSpPr/>
          <p:nvPr>
            <p:custDataLst>
              <p:tags r:id="rId3"/>
            </p:custDataLst>
          </p:nvPr>
        </p:nvSpPr>
        <p:spPr>
          <a:xfrm>
            <a:off x="0" y="-4128"/>
            <a:ext cx="3815239"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hasCustomPrompt="1"/>
            <p:custDataLst>
              <p:tags r:id="rId4"/>
            </p:custDataLst>
          </p:nvPr>
        </p:nvSpPr>
        <p:spPr>
          <a:xfrm>
            <a:off x="437400" y="770400"/>
            <a:ext cx="2970000" cy="882000"/>
          </a:xfrm>
        </p:spPr>
        <p:txBody>
          <a:bodyPr anchor="ctr">
            <a:normAutofit/>
          </a:bodyPr>
          <a:lstStyle>
            <a:lvl1pPr>
              <a:defRPr sz="3240" baseline="0">
                <a:latin typeface="Arial" panose="020b0604020202020204" pitchFamily="34" charset="0"/>
                <a:ea typeface="隶书" panose="02010509060101010101"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440100" y="1764000"/>
            <a:ext cx="2967300" cy="4093200"/>
          </a:xfrm>
        </p:spPr>
        <p:txBody>
          <a:bodyPr/>
          <a:lstStyle>
            <a:lvl1pPr>
              <a:defRPr baseline="0">
                <a:latin typeface="Arial" panose="020b0604020202020204" pitchFamily="34" charset="0"/>
                <a:ea typeface="隶书" panose="02010509060101010101" charset="-122"/>
              </a:defRPr>
            </a:lvl1pPr>
            <a:lvl2pPr>
              <a:defRPr baseline="0">
                <a:latin typeface="Arial" panose="020b0604020202020204" pitchFamily="34" charset="0"/>
                <a:ea typeface="隶书" panose="02010509060101010101" charset="-122"/>
              </a:defRPr>
            </a:lvl2pPr>
            <a:lvl3pPr>
              <a:defRPr baseline="0">
                <a:latin typeface="Arial" panose="020b0604020202020204" pitchFamily="34" charset="0"/>
                <a:ea typeface="隶书" panose="02010509060101010101" charset="-122"/>
              </a:defRPr>
            </a:lvl3pPr>
            <a:lvl4pPr>
              <a:defRPr baseline="0">
                <a:latin typeface="Arial" panose="020b0604020202020204" pitchFamily="34" charset="0"/>
                <a:ea typeface="隶书" panose="02010509060101010101" charset="-122"/>
              </a:defRPr>
            </a:lvl4pPr>
            <a:lvl5pPr>
              <a:defRPr baseline="0">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3825900" y="769938"/>
            <a:ext cx="4860000" cy="5087937"/>
          </a:xfrm>
        </p:spPr>
        <p:txBody>
          <a:bodyPr/>
          <a:lstStyle>
            <a:lvl1pPr>
              <a:defRPr baseline="0">
                <a:latin typeface="Arial" panose="020b0604020202020204" pitchFamily="34" charset="0"/>
                <a:ea typeface="隶书" panose="02010509060101010101" charset="-122"/>
              </a:defRPr>
            </a:lvl1pPr>
            <a:lvl2pPr>
              <a:defRPr baseline="0">
                <a:latin typeface="Arial" panose="020b0604020202020204" pitchFamily="34" charset="0"/>
                <a:ea typeface="隶书" panose="02010509060101010101" charset="-122"/>
              </a:defRPr>
            </a:lvl2pPr>
            <a:lvl3pPr>
              <a:defRPr baseline="0">
                <a:latin typeface="Arial" panose="020b0604020202020204" pitchFamily="34" charset="0"/>
                <a:ea typeface="隶书" panose="02010509060101010101" charset="-122"/>
              </a:defRPr>
            </a:lvl3pPr>
            <a:lvl4pPr>
              <a:defRPr baseline="0">
                <a:latin typeface="Arial" panose="020b0604020202020204" pitchFamily="34" charset="0"/>
                <a:ea typeface="隶书" panose="02010509060101010101" charset="-122"/>
              </a:defRPr>
            </a:lvl4pPr>
            <a:lvl5pPr>
              <a:defRPr baseline="0">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flipH="1">
            <a:off x="7908130" y="5905493"/>
            <a:ext cx="1235869" cy="952508"/>
          </a:xfrm>
          <a:prstGeom prst="rect">
            <a:avLst/>
          </a:prstGeom>
        </p:spPr>
      </p:pic>
      <p:sp>
        <p:nvSpPr>
          <p:cNvPr id="10" name="矩形 9"/>
          <p:cNvSpPr/>
          <p:nvPr>
            <p:custDataLst>
              <p:tags r:id="rId3"/>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4"/>
            </p:custDataLst>
          </p:nvPr>
        </p:nvSpPr>
        <p:spPr>
          <a:xfrm>
            <a:off x="459000" y="781200"/>
            <a:ext cx="8232300" cy="626400"/>
          </a:xfrm>
        </p:spPr>
        <p:txBody>
          <a:bodyPr anchor="ctr">
            <a:normAutofit/>
          </a:bodyPr>
          <a:lstStyle>
            <a:lvl1pPr algn="ctr">
              <a:defRPr sz="3240" baseline="0">
                <a:latin typeface="Arial" panose="020b0604020202020204" pitchFamily="34" charset="0"/>
                <a:ea typeface="隶书" panose="0201050906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459000" y="1659600"/>
            <a:ext cx="8231981" cy="828000"/>
          </a:xfrm>
        </p:spPr>
        <p:txBody>
          <a:bodyPr/>
          <a:lstStyle>
            <a:lvl1pPr algn="ctr">
              <a:defRPr baseline="0">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459581" y="2808000"/>
            <a:ext cx="8224200" cy="3430800"/>
          </a:xfrm>
        </p:spPr>
        <p:txBody>
          <a:bodyPr/>
          <a:lstStyle>
            <a:lvl1pPr>
              <a:defRPr baseline="0">
                <a:latin typeface="Arial" panose="020b0604020202020204" pitchFamily="34" charset="0"/>
                <a:ea typeface="隶书" panose="02010509060101010101" charset="-122"/>
              </a:defRPr>
            </a:lvl1pPr>
            <a:lvl2pPr>
              <a:defRPr baseline="0">
                <a:latin typeface="Arial" panose="020b0604020202020204" pitchFamily="34" charset="0"/>
                <a:ea typeface="隶书" panose="02010509060101010101" charset="-122"/>
              </a:defRPr>
            </a:lvl2pPr>
            <a:lvl3pPr>
              <a:defRPr baseline="0">
                <a:latin typeface="Arial" panose="020b0604020202020204" pitchFamily="34" charset="0"/>
                <a:ea typeface="隶书" panose="02010509060101010101" charset="-122"/>
              </a:defRPr>
            </a:lvl3pPr>
            <a:lvl4pPr>
              <a:defRPr baseline="0">
                <a:latin typeface="Arial" panose="020b0604020202020204" pitchFamily="34" charset="0"/>
                <a:ea typeface="隶书" panose="02010509060101010101" charset="-122"/>
              </a:defRPr>
            </a:lvl4pPr>
            <a:lvl5pPr>
              <a:defRPr baseline="0">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2858" y="5020946"/>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pic>
        <p:nvPicPr>
          <p:cNvPr id="10" name="图片 9"/>
          <p:cNvPicPr>
            <a:picLocks noChangeAspect="1"/>
          </p:cNvPicPr>
          <p:nvPr>
            <p:custDataLst>
              <p:tags r:id="rId3"/>
            </p:custDataLst>
          </p:nvPr>
        </p:nvPicPr>
        <p:blipFill>
          <a:blip r:embed="rId2"/>
          <a:stretch>
            <a:fillRect/>
          </a:stretch>
        </p:blipFill>
        <p:spPr>
          <a:xfrm flipH="1">
            <a:off x="7908130" y="5905493"/>
            <a:ext cx="1235869" cy="952508"/>
          </a:xfrm>
          <a:prstGeom prst="rect">
            <a:avLst/>
          </a:prstGeom>
        </p:spPr>
      </p:pic>
      <p:sp>
        <p:nvSpPr>
          <p:cNvPr id="2" name="标题 1"/>
          <p:cNvSpPr>
            <a:spLocks noGrp="1"/>
          </p:cNvSpPr>
          <p:nvPr>
            <p:ph type="title"/>
            <p:custDataLst>
              <p:tags r:id="rId4"/>
            </p:custDataLst>
          </p:nvPr>
        </p:nvSpPr>
        <p:spPr>
          <a:xfrm>
            <a:off x="453600" y="669600"/>
            <a:ext cx="8232300" cy="565200"/>
          </a:xfrm>
        </p:spPr>
        <p:txBody>
          <a:bodyPr anchor="ctr">
            <a:normAutofit/>
          </a:bodyPr>
          <a:lstStyle>
            <a:lvl1pPr algn="ctr">
              <a:defRPr sz="2880" baseline="0">
                <a:latin typeface="Arial" panose="020b0604020202020204" pitchFamily="34" charset="0"/>
                <a:ea typeface="隶书" panose="0201050906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453628" y="1681200"/>
            <a:ext cx="8243100" cy="3211200"/>
          </a:xfrm>
        </p:spPr>
        <p:txBody>
          <a:bodyPr/>
          <a:lstStyle>
            <a:lvl1pPr>
              <a:defRPr baseline="0">
                <a:latin typeface="Arial" panose="020b0604020202020204" pitchFamily="34" charset="0"/>
                <a:ea typeface="隶书" panose="02010509060101010101" charset="-122"/>
              </a:defRPr>
            </a:lvl1pPr>
            <a:lvl2pPr>
              <a:defRPr baseline="0">
                <a:latin typeface="Arial" panose="020b0604020202020204" pitchFamily="34" charset="0"/>
                <a:ea typeface="隶书" panose="02010509060101010101" charset="-122"/>
              </a:defRPr>
            </a:lvl2pPr>
            <a:lvl3pPr>
              <a:defRPr baseline="0">
                <a:latin typeface="Arial" panose="020b0604020202020204" pitchFamily="34" charset="0"/>
                <a:ea typeface="隶书" panose="02010509060101010101" charset="-122"/>
              </a:defRPr>
            </a:lvl3pPr>
            <a:lvl4pPr>
              <a:defRPr baseline="0">
                <a:latin typeface="Arial" panose="020b0604020202020204" pitchFamily="34" charset="0"/>
                <a:ea typeface="隶书" panose="02010509060101010101" charset="-122"/>
              </a:defRPr>
            </a:lvl4pPr>
            <a:lvl5pPr>
              <a:defRPr baseline="0">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435022" y="5180400"/>
            <a:ext cx="8251200" cy="1011600"/>
          </a:xfrm>
        </p:spPr>
        <p:txBody>
          <a:bodyPr/>
          <a:lstStyle>
            <a:lvl1pPr marL="0" indent="0">
              <a:buNone/>
              <a:defRPr baseline="0">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2"/>
            </p:custDataLst>
          </p:nvPr>
        </p:nvPicPr>
        <p:blipFill>
          <a:blip r:embed="rId1"/>
          <a:stretch>
            <a:fillRect/>
          </a:stretch>
        </p:blipFill>
        <p:spPr>
          <a:xfrm flipH="1">
            <a:off x="7908130" y="5905493"/>
            <a:ext cx="1235869" cy="952508"/>
          </a:xfrm>
          <a:prstGeom prst="rect">
            <a:avLst/>
          </a:prstGeom>
        </p:spPr>
      </p:pic>
      <p:sp>
        <p:nvSpPr>
          <p:cNvPr id="10" name="矩形 9"/>
          <p:cNvSpPr/>
          <p:nvPr>
            <p:custDataLst>
              <p:tags r:id="rId3"/>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4"/>
            </p:custDataLst>
          </p:nvPr>
        </p:nvSpPr>
        <p:spPr>
          <a:xfrm>
            <a:off x="434700" y="237600"/>
            <a:ext cx="8278200" cy="441964"/>
          </a:xfrm>
        </p:spPr>
        <p:txBody>
          <a:bodyPr>
            <a:normAutofit/>
          </a:bodyPr>
          <a:lstStyle>
            <a:lvl1pPr>
              <a:defRPr baseline="0">
                <a:latin typeface="Arial" panose="020b0604020202020204" pitchFamily="34" charset="0"/>
                <a:ea typeface="隶书" panose="0201050906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434700" y="1663200"/>
            <a:ext cx="4006800" cy="2894400"/>
          </a:xfrm>
        </p:spPr>
        <p:txBody>
          <a:bodyPr/>
          <a:lstStyle>
            <a:lvl1pPr>
              <a:defRPr baseline="0">
                <a:latin typeface="Arial" panose="020b0604020202020204" pitchFamily="34" charset="0"/>
                <a:ea typeface="隶书" panose="02010509060101010101" charset="-122"/>
              </a:defRPr>
            </a:lvl1pPr>
            <a:lvl2pPr>
              <a:defRPr baseline="0">
                <a:latin typeface="Arial" panose="020b0604020202020204" pitchFamily="34" charset="0"/>
                <a:ea typeface="隶书" panose="02010509060101010101" charset="-122"/>
              </a:defRPr>
            </a:lvl2pPr>
            <a:lvl3pPr>
              <a:defRPr baseline="0">
                <a:latin typeface="Arial" panose="020b0604020202020204" pitchFamily="34" charset="0"/>
                <a:ea typeface="隶书" panose="02010509060101010101" charset="-122"/>
              </a:defRPr>
            </a:lvl3pPr>
            <a:lvl4pPr>
              <a:defRPr baseline="0">
                <a:latin typeface="Arial" panose="020b0604020202020204" pitchFamily="34" charset="0"/>
                <a:ea typeface="隶书" panose="02010509060101010101" charset="-122"/>
              </a:defRPr>
            </a:lvl4pPr>
            <a:lvl5pPr>
              <a:defRPr baseline="0">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4681800" y="1663200"/>
            <a:ext cx="4025700" cy="2894400"/>
          </a:xfrm>
        </p:spPr>
        <p:txBody>
          <a:bodyPr/>
          <a:lstStyle>
            <a:lvl1pPr>
              <a:defRPr baseline="0">
                <a:latin typeface="Arial" panose="020b0604020202020204" pitchFamily="34" charset="0"/>
                <a:ea typeface="隶书" panose="02010509060101010101" charset="-122"/>
              </a:defRPr>
            </a:lvl1pPr>
            <a:lvl2pPr>
              <a:defRPr baseline="0">
                <a:latin typeface="Arial" panose="020b0604020202020204" pitchFamily="34" charset="0"/>
                <a:ea typeface="隶书" panose="02010509060101010101" charset="-122"/>
              </a:defRPr>
            </a:lvl2pPr>
            <a:lvl3pPr>
              <a:defRPr baseline="0">
                <a:latin typeface="Arial" panose="020b0604020202020204" pitchFamily="34" charset="0"/>
                <a:ea typeface="隶书" panose="02010509060101010101" charset="-122"/>
              </a:defRPr>
            </a:lvl3pPr>
            <a:lvl4pPr>
              <a:defRPr baseline="0">
                <a:latin typeface="Arial" panose="020b0604020202020204" pitchFamily="34" charset="0"/>
                <a:ea typeface="隶书" panose="02010509060101010101" charset="-122"/>
              </a:defRPr>
            </a:lvl4pPr>
            <a:lvl5pPr>
              <a:defRPr baseline="0">
                <a:latin typeface="Arial" panose="020b0604020202020204" pitchFamily="34" charset="0"/>
                <a:ea typeface="隶书" panose="0201050906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429300" y="4816800"/>
            <a:ext cx="4006800" cy="781200"/>
          </a:xfrm>
        </p:spPr>
        <p:txBody>
          <a:bodyPr/>
          <a:lstStyle>
            <a:lvl1pPr>
              <a:defRPr baseline="0">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4689900" y="4813200"/>
            <a:ext cx="4025700" cy="781200"/>
          </a:xfrm>
        </p:spPr>
        <p:txBody>
          <a:bodyPr/>
          <a:lstStyle>
            <a:lvl1pPr>
              <a:defRPr baseline="0">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9144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pic>
        <p:nvPicPr>
          <p:cNvPr id="13" name="图片 12"/>
          <p:cNvPicPr>
            <a:picLocks noChangeAspect="1"/>
          </p:cNvPicPr>
          <p:nvPr>
            <p:custDataLst>
              <p:tags r:id="rId3"/>
            </p:custDataLst>
          </p:nvPr>
        </p:nvPicPr>
        <p:blipFill>
          <a:blip r:embed="rId2"/>
          <a:stretch>
            <a:fillRect/>
          </a:stretch>
        </p:blipFill>
        <p:spPr>
          <a:xfrm>
            <a:off x="-27622" y="2948305"/>
            <a:ext cx="1210151" cy="1555115"/>
          </a:xfrm>
          <a:prstGeom prst="rect">
            <a:avLst/>
          </a:prstGeom>
        </p:spPr>
      </p:pic>
      <p:pic>
        <p:nvPicPr>
          <p:cNvPr id="15" name="图片 14"/>
          <p:cNvPicPr>
            <a:picLocks noChangeAspect="1"/>
          </p:cNvPicPr>
          <p:nvPr>
            <p:custDataLst>
              <p:tags r:id="rId5"/>
            </p:custDataLst>
          </p:nvPr>
        </p:nvPicPr>
        <p:blipFill>
          <a:blip r:embed="rId4"/>
          <a:stretch>
            <a:fillRect/>
          </a:stretch>
        </p:blipFill>
        <p:spPr>
          <a:xfrm flipH="1">
            <a:off x="7961471" y="2948305"/>
            <a:ext cx="1183957" cy="1555115"/>
          </a:xfrm>
          <a:prstGeom prst="rect">
            <a:avLst/>
          </a:prstGeom>
        </p:spPr>
      </p:pic>
      <p:sp>
        <p:nvSpPr>
          <p:cNvPr id="2" name="标题 1"/>
          <p:cNvSpPr>
            <a:spLocks noGrp="1"/>
          </p:cNvSpPr>
          <p:nvPr>
            <p:ph type="title" hasCustomPrompt="1"/>
            <p:custDataLst>
              <p:tags r:id="rId6"/>
            </p:custDataLst>
          </p:nvPr>
        </p:nvSpPr>
        <p:spPr>
          <a:xfrm>
            <a:off x="1142100" y="1339200"/>
            <a:ext cx="6858000" cy="2386800"/>
          </a:xfrm>
        </p:spPr>
        <p:txBody>
          <a:bodyPr anchor="b">
            <a:normAutofit/>
          </a:bodyPr>
          <a:lstStyle>
            <a:lvl1pPr algn="ctr">
              <a:defRPr sz="5400" baseline="0">
                <a:latin typeface="Arial" panose="020b0604020202020204" pitchFamily="34" charset="0"/>
                <a:ea typeface="隶书" panose="02010509060101010101"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141810" y="3862800"/>
            <a:ext cx="6858000" cy="1656000"/>
          </a:xfrm>
        </p:spPr>
        <p:txBody>
          <a:bodyPr/>
          <a:lstStyle>
            <a:lvl1pPr algn="ctr">
              <a:defRPr baseline="0">
                <a:latin typeface="Arial" panose="020b0604020202020204" pitchFamily="34" charset="0"/>
                <a:ea typeface="隶书" panose="02010509060101010101"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920" y="274749"/>
            <a:ext cx="8229600" cy="1142193"/>
          </a:xfrm>
          <a:prstGeom prst="rect">
            <a:avLst/>
          </a:prstGeom>
        </p:spPr>
        <p:txBody>
          <a:bodyPr/>
          <a:lstStyle/>
          <a:p>
            <a:r>
              <a:rPr lang="zh-CN" altLang="en-US" smtClean="0"/>
              <a:t>单击此处编辑母版标题样式</a:t>
            </a: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920" y="273021"/>
            <a:ext cx="3008160" cy="1162930"/>
          </a:xfrm>
          <a:prstGeom prst="rect">
            <a:avLst/>
          </a:prstGeom>
        </p:spPr>
        <p:txBody>
          <a:bodyPr anchor="b"/>
          <a:lstStyle>
            <a:lvl1pPr algn="l">
              <a:defRPr sz="217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520" y="273021"/>
            <a:ext cx="5112000" cy="5852663"/>
          </a:xfrm>
          <a:prstGeom prst="rect">
            <a:avLst/>
          </a:prstGeom>
        </p:spPr>
        <p:txBody>
          <a:bodyPr/>
          <a:lstStyle>
            <a:lvl1pPr>
              <a:defRPr sz="3485"/>
            </a:lvl1pPr>
            <a:lvl2pPr>
              <a:defRPr sz="3050"/>
            </a:lvl2pPr>
            <a:lvl3pPr>
              <a:defRPr sz="2610"/>
            </a:lvl3pPr>
            <a:lvl4pPr>
              <a:defRPr sz="2175"/>
            </a:lvl4pPr>
            <a:lvl5pPr>
              <a:defRPr sz="2175"/>
            </a:lvl5pPr>
            <a:lvl6pPr>
              <a:defRPr sz="2175"/>
            </a:lvl6pPr>
            <a:lvl7pPr>
              <a:defRPr sz="2175"/>
            </a:lvl7pPr>
            <a:lvl8pPr>
              <a:defRPr sz="2175"/>
            </a:lvl8pPr>
            <a:lvl9pPr>
              <a:defRPr sz="217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920" y="1435950"/>
            <a:ext cx="3008160" cy="4689733"/>
          </a:xfrm>
          <a:prstGeom prst="rect">
            <a:avLst/>
          </a:prstGeom>
        </p:spPr>
        <p:txBody>
          <a:bodyPr/>
          <a:lstStyle>
            <a:lvl1pPr marL="0" indent="0">
              <a:buNone/>
              <a:defRPr sz="1525"/>
            </a:lvl1pPr>
            <a:lvl2pPr marL="497840" indent="0">
              <a:buNone/>
              <a:defRPr sz="1305"/>
            </a:lvl2pPr>
            <a:lvl3pPr marL="995045" indent="0">
              <a:buNone/>
              <a:defRPr sz="1090"/>
            </a:lvl3pPr>
            <a:lvl4pPr marL="1492885" indent="0">
              <a:buNone/>
              <a:defRPr sz="980"/>
            </a:lvl4pPr>
            <a:lvl5pPr marL="1990725" indent="0">
              <a:buNone/>
              <a:defRPr sz="980"/>
            </a:lvl5pPr>
            <a:lvl6pPr marL="2488565" indent="0">
              <a:buNone/>
              <a:defRPr sz="980"/>
            </a:lvl6pPr>
            <a:lvl7pPr marL="2985770" indent="0">
              <a:buNone/>
              <a:defRPr sz="980"/>
            </a:lvl7pPr>
            <a:lvl8pPr marL="3483610" indent="0">
              <a:buNone/>
              <a:defRPr sz="980"/>
            </a:lvl8pPr>
            <a:lvl9pPr marL="3981450" indent="0">
              <a:buNone/>
              <a:defRPr sz="98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800" y="4800324"/>
            <a:ext cx="5486400" cy="566777"/>
          </a:xfrm>
          <a:prstGeom prst="rect">
            <a:avLst/>
          </a:prstGeom>
        </p:spPr>
        <p:txBody>
          <a:bodyPr anchor="b"/>
          <a:lstStyle>
            <a:lvl1pPr algn="l">
              <a:defRPr sz="217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800" y="613433"/>
            <a:ext cx="5486400" cy="4114316"/>
          </a:xfrm>
          <a:prstGeom prst="rect">
            <a:avLst/>
          </a:prstGeom>
        </p:spPr>
        <p:txBody>
          <a:bodyPr/>
          <a:lstStyle>
            <a:lvl1pPr marL="0" indent="0">
              <a:buNone/>
              <a:defRPr sz="3485"/>
            </a:lvl1pPr>
            <a:lvl2pPr marL="497840" indent="0">
              <a:buNone/>
              <a:defRPr sz="3050"/>
            </a:lvl2pPr>
            <a:lvl3pPr marL="995045" indent="0">
              <a:buNone/>
              <a:defRPr sz="2610"/>
            </a:lvl3pPr>
            <a:lvl4pPr marL="1492885" indent="0">
              <a:buNone/>
              <a:defRPr sz="2175"/>
            </a:lvl4pPr>
            <a:lvl5pPr marL="1990725" indent="0">
              <a:buNone/>
              <a:defRPr sz="2175"/>
            </a:lvl5pPr>
            <a:lvl6pPr marL="2488565" indent="0">
              <a:buNone/>
              <a:defRPr sz="2175"/>
            </a:lvl6pPr>
            <a:lvl7pPr marL="2985770" indent="0">
              <a:buNone/>
              <a:defRPr sz="2175"/>
            </a:lvl7pPr>
            <a:lvl8pPr marL="3483610" indent="0">
              <a:buNone/>
              <a:defRPr sz="2175"/>
            </a:lvl8pPr>
            <a:lvl9pPr marL="3981450" indent="0">
              <a:buNone/>
              <a:defRPr sz="2175"/>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800" y="5367100"/>
            <a:ext cx="5486400" cy="805238"/>
          </a:xfrm>
          <a:prstGeom prst="rect">
            <a:avLst/>
          </a:prstGeom>
        </p:spPr>
        <p:txBody>
          <a:bodyPr/>
          <a:lstStyle>
            <a:lvl1pPr marL="0" indent="0">
              <a:buNone/>
              <a:defRPr sz="1525"/>
            </a:lvl1pPr>
            <a:lvl2pPr marL="497840" indent="0">
              <a:buNone/>
              <a:defRPr sz="1305"/>
            </a:lvl2pPr>
            <a:lvl3pPr marL="995045" indent="0">
              <a:buNone/>
              <a:defRPr sz="1090"/>
            </a:lvl3pPr>
            <a:lvl4pPr marL="1492885" indent="0">
              <a:buNone/>
              <a:defRPr sz="980"/>
            </a:lvl4pPr>
            <a:lvl5pPr marL="1990725" indent="0">
              <a:buNone/>
              <a:defRPr sz="980"/>
            </a:lvl5pPr>
            <a:lvl6pPr marL="2488565" indent="0">
              <a:buNone/>
              <a:defRPr sz="980"/>
            </a:lvl6pPr>
            <a:lvl7pPr marL="2985770" indent="0">
              <a:buNone/>
              <a:defRPr sz="980"/>
            </a:lvl7pPr>
            <a:lvl8pPr marL="3483610" indent="0">
              <a:buNone/>
              <a:defRPr sz="980"/>
            </a:lvl8pPr>
            <a:lvl9pPr marL="3981450" indent="0">
              <a:buNone/>
              <a:defRPr sz="98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image" Target="../media/image1.jpeg" /><Relationship Id="rId14"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slideLayout" Target="../slideLayouts/slideLayout35.xml" /><Relationship Id="rId13" Type="http://schemas.openxmlformats.org/officeDocument/2006/relationships/slideLayout" Target="../slideLayouts/slideLayout36.xml" /><Relationship Id="rId14" Type="http://schemas.openxmlformats.org/officeDocument/2006/relationships/slideLayout" Target="../slideLayouts/slideLayout37.xml" /><Relationship Id="rId15" Type="http://schemas.openxmlformats.org/officeDocument/2006/relationships/slideLayout" Target="../slideLayouts/slideLayout38.xml" /><Relationship Id="rId16" Type="http://schemas.openxmlformats.org/officeDocument/2006/relationships/slideLayout" Target="../slideLayouts/slideLayout39.xml" /><Relationship Id="rId17" Type="http://schemas.openxmlformats.org/officeDocument/2006/relationships/slideLayout" Target="../slideLayouts/slideLayout40.xml" /><Relationship Id="rId18" Type="http://schemas.openxmlformats.org/officeDocument/2006/relationships/slideLayout" Target="../slideLayouts/slideLayout41.xml" /><Relationship Id="rId19" Type="http://schemas.openxmlformats.org/officeDocument/2006/relationships/tags" Target="../tags/tag143.xml" /><Relationship Id="rId2" Type="http://schemas.openxmlformats.org/officeDocument/2006/relationships/slideLayout" Target="../slideLayouts/slideLayout25.xml" /><Relationship Id="rId20" Type="http://schemas.openxmlformats.org/officeDocument/2006/relationships/tags" Target="../tags/tag144.xml" /><Relationship Id="rId21" Type="http://schemas.openxmlformats.org/officeDocument/2006/relationships/tags" Target="../tags/tag145.xml" /><Relationship Id="rId22" Type="http://schemas.openxmlformats.org/officeDocument/2006/relationships/tags" Target="../tags/tag146.xml" /><Relationship Id="rId23" Type="http://schemas.openxmlformats.org/officeDocument/2006/relationships/tags" Target="../tags/tag147.xml" /><Relationship Id="rId24" Type="http://schemas.openxmlformats.org/officeDocument/2006/relationships/tags" Target="../tags/tag148.xml" /><Relationship Id="rId25" Type="http://schemas.openxmlformats.org/officeDocument/2006/relationships/theme" Target="../theme/theme3.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slideLayout" Target="../slideLayouts/slideLayout51.xml" /><Relationship Id="rId11" Type="http://schemas.openxmlformats.org/officeDocument/2006/relationships/slideLayout" Target="../slideLayouts/slideLayout52.xml" /><Relationship Id="rId12" Type="http://schemas.openxmlformats.org/officeDocument/2006/relationships/slideLayout" Target="../slideLayouts/slideLayout53.xml" /><Relationship Id="rId13" Type="http://schemas.openxmlformats.org/officeDocument/2006/relationships/slideLayout" Target="../slideLayouts/slideLayout54.xml" /><Relationship Id="rId14" Type="http://schemas.openxmlformats.org/officeDocument/2006/relationships/slideLayout" Target="../slideLayouts/slideLayout55.xml" /><Relationship Id="rId15" Type="http://schemas.openxmlformats.org/officeDocument/2006/relationships/slideLayout" Target="../slideLayouts/slideLayout56.xml" /><Relationship Id="rId16" Type="http://schemas.openxmlformats.org/officeDocument/2006/relationships/slideLayout" Target="../slideLayouts/slideLayout57.xml" /><Relationship Id="rId17" Type="http://schemas.openxmlformats.org/officeDocument/2006/relationships/slideLayout" Target="../slideLayouts/slideLayout58.xml" /><Relationship Id="rId18" Type="http://schemas.openxmlformats.org/officeDocument/2006/relationships/slideLayout" Target="../slideLayouts/slideLayout59.xml" /><Relationship Id="rId19" Type="http://schemas.openxmlformats.org/officeDocument/2006/relationships/tags" Target="../tags/tag303.xml" /><Relationship Id="rId2" Type="http://schemas.openxmlformats.org/officeDocument/2006/relationships/slideLayout" Target="../slideLayouts/slideLayout43.xml" /><Relationship Id="rId20" Type="http://schemas.openxmlformats.org/officeDocument/2006/relationships/tags" Target="../tags/tag304.xml" /><Relationship Id="rId21" Type="http://schemas.openxmlformats.org/officeDocument/2006/relationships/tags" Target="../tags/tag305.xml" /><Relationship Id="rId22" Type="http://schemas.openxmlformats.org/officeDocument/2006/relationships/tags" Target="../tags/tag306.xml" /><Relationship Id="rId23" Type="http://schemas.openxmlformats.org/officeDocument/2006/relationships/tags" Target="../tags/tag307.xml" /><Relationship Id="rId24" Type="http://schemas.openxmlformats.org/officeDocument/2006/relationships/tags" Target="../tags/tag308.xml" /><Relationship Id="rId25" Type="http://schemas.openxmlformats.org/officeDocument/2006/relationships/theme" Target="../theme/theme4.xml" /><Relationship Id="rId3" Type="http://schemas.openxmlformats.org/officeDocument/2006/relationships/slideLayout" Target="../slideLayouts/slideLayout44.xml" /><Relationship Id="rId4" Type="http://schemas.openxmlformats.org/officeDocument/2006/relationships/slideLayout" Target="../slideLayouts/slideLayout45.xml" /><Relationship Id="rId5" Type="http://schemas.openxmlformats.org/officeDocument/2006/relationships/slideLayout" Target="../slideLayouts/slideLayout46.xml" /><Relationship Id="rId6" Type="http://schemas.openxmlformats.org/officeDocument/2006/relationships/slideLayout" Target="../slideLayouts/slideLayout47.xml" /><Relationship Id="rId7" Type="http://schemas.openxmlformats.org/officeDocument/2006/relationships/slideLayout" Target="../slideLayouts/slideLayout48.xml" /><Relationship Id="rId8" Type="http://schemas.openxmlformats.org/officeDocument/2006/relationships/slideLayout" Target="../slideLayouts/slideLayout49.xml" /><Relationship Id="rId9" Type="http://schemas.openxmlformats.org/officeDocument/2006/relationships/slideLayout" Target="../slideLayouts/slideLayout5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38914" name="Picture 2" descr="语文1副本"/>
          <p:cNvPicPr>
            <a:picLocks noChangeAspect="1"/>
          </p:cNvPicPr>
          <p:nvPr userDrawn="1"/>
        </p:nvPicPr>
        <p:blipFill>
          <a:blip r:embed="rId12"/>
          <a:stretch>
            <a:fillRect/>
          </a:stretch>
        </p:blipFill>
        <p:spPr>
          <a:xfrm>
            <a:off x="0" y="0"/>
            <a:ext cx="9142560" cy="6858346"/>
          </a:xfrm>
          <a:prstGeom prst="rect">
            <a:avLst/>
          </a:prstGeom>
          <a:noFill/>
          <a:ln w="9525">
            <a:noFill/>
          </a:ln>
        </p:spPr>
      </p:pic>
      <p:sp>
        <p:nvSpPr>
          <p:cNvPr id="2051" name="Rectangle 3"/>
          <p:cNvSpPr>
            <a:spLocks noChangeArrowheads="1"/>
          </p:cNvSpPr>
          <p:nvPr/>
        </p:nvSpPr>
        <p:spPr bwMode="auto">
          <a:xfrm>
            <a:off x="0" y="0"/>
            <a:ext cx="1110240" cy="1190578"/>
          </a:xfrm>
          <a:prstGeom prst="rect">
            <a:avLst/>
          </a:prstGeom>
          <a:gradFill rotWithShape="1">
            <a:gsLst>
              <a:gs pos="0">
                <a:srgbClr val="3692D0"/>
              </a:gs>
              <a:gs pos="100000">
                <a:srgbClr val="194460"/>
              </a:gs>
            </a:gsLst>
            <a:lin ang="5400000" scaled="1"/>
          </a:gradFill>
          <a:ln w="9525">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75" b="1" i="0" u="none" strike="noStrike" kern="1200" cap="none" spc="0" normalizeH="0" baseline="0" noProof="0">
              <a:ln>
                <a:noFill/>
              </a:ln>
              <a:solidFill>
                <a:schemeClr val="tx1"/>
              </a:solidFill>
              <a:effectLst/>
              <a:uLnTx/>
              <a:uFillTx/>
              <a:latin typeface="Arial" pitchFamily="34" charset="0"/>
              <a:ea typeface="方正华隶_GBK" pitchFamily="65" charset="-122"/>
              <a:cs typeface="+mn-cs"/>
            </a:endParaRPr>
          </a:p>
        </p:txBody>
      </p:sp>
      <p:sp>
        <p:nvSpPr>
          <p:cNvPr id="2052" name="Rectangle 4"/>
          <p:cNvSpPr>
            <a:spLocks noChangeArrowheads="1"/>
          </p:cNvSpPr>
          <p:nvPr/>
        </p:nvSpPr>
        <p:spPr bwMode="auto">
          <a:xfrm>
            <a:off x="0" y="1118002"/>
            <a:ext cx="8491680" cy="155518"/>
          </a:xfrm>
          <a:prstGeom prst="rect">
            <a:avLst/>
          </a:prstGeom>
          <a:gradFill rotWithShape="1">
            <a:gsLst>
              <a:gs pos="0">
                <a:srgbClr val="A26AD0"/>
              </a:gs>
              <a:gs pos="100000">
                <a:schemeClr val="bg1"/>
              </a:gs>
            </a:gsLst>
            <a:lin ang="0" scaled="1"/>
          </a:gradFill>
          <a:ln w="9525">
            <a:no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75" b="1" i="0" u="none" strike="noStrike" kern="1200" cap="none" spc="0" normalizeH="0" baseline="0" noProof="0">
              <a:ln>
                <a:noFill/>
              </a:ln>
              <a:solidFill>
                <a:schemeClr val="tx1"/>
              </a:solidFill>
              <a:effectLst/>
              <a:uLnTx/>
              <a:uFillTx/>
              <a:latin typeface="Arial" panose="020b0604020202020204" pitchFamily="34" charset="0"/>
              <a:ea typeface="方正华隶_GBK" pitchFamily="65" charset="-122"/>
              <a:cs typeface="+mn-cs"/>
            </a:endParaRPr>
          </a:p>
        </p:txBody>
      </p:sp>
      <p:sp>
        <p:nvSpPr>
          <p:cNvPr id="2053" name="Rectangle 5"/>
          <p:cNvSpPr>
            <a:spLocks noChangeArrowheads="1"/>
          </p:cNvSpPr>
          <p:nvPr/>
        </p:nvSpPr>
        <p:spPr bwMode="auto">
          <a:xfrm>
            <a:off x="4636800" y="5937333"/>
            <a:ext cx="4507200" cy="686008"/>
          </a:xfrm>
          <a:prstGeom prst="rect">
            <a:avLst/>
          </a:prstGeom>
          <a:gradFill rotWithShape="1">
            <a:gsLst>
              <a:gs pos="0">
                <a:schemeClr val="bg1"/>
              </a:gs>
              <a:gs pos="100000">
                <a:srgbClr val="3692D0"/>
              </a:gs>
            </a:gsLst>
            <a:lin ang="0" scaled="1"/>
          </a:gradFill>
          <a:ln w="9525">
            <a:no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75" b="1" i="0" u="none" strike="noStrike" kern="1200" cap="none" spc="0" normalizeH="0" baseline="0" noProof="0">
              <a:ln>
                <a:noFill/>
              </a:ln>
              <a:solidFill>
                <a:schemeClr val="tx1"/>
              </a:solidFill>
              <a:effectLst/>
              <a:uLnTx/>
              <a:uFillTx/>
              <a:latin typeface="Arial" panose="020b0604020202020204" pitchFamily="34" charset="0"/>
              <a:ea typeface="方正华隶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eaLnBrk="0" fontAlgn="base" hangingPunct="0">
        <a:spcBef>
          <a:spcPct val="0"/>
        </a:spcBef>
        <a:spcAft>
          <a:spcPct val="0"/>
        </a:spcAft>
        <a:defRPr sz="479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73380" indent="-373380" algn="l" rtl="0" eaLnBrk="0" fontAlgn="base" hangingPunct="0">
        <a:spcBef>
          <a:spcPts val="105"/>
        </a:spcBef>
        <a:spcAft>
          <a:spcPct val="0"/>
        </a:spcAft>
        <a:buChar char="•"/>
        <a:defRPr sz="3485">
          <a:solidFill>
            <a:schemeClr val="tx1"/>
          </a:solidFill>
          <a:latin typeface="+mn-lt"/>
          <a:ea typeface="+mn-ea"/>
          <a:cs typeface="+mn-cs"/>
        </a:defRPr>
      </a:lvl1pPr>
      <a:lvl2pPr marL="808990" indent="-311150" algn="l" rtl="0" eaLnBrk="0" fontAlgn="base" hangingPunct="0">
        <a:spcBef>
          <a:spcPts val="105"/>
        </a:spcBef>
        <a:spcAft>
          <a:spcPct val="0"/>
        </a:spcAft>
        <a:buChar char="–"/>
        <a:defRPr sz="3050">
          <a:solidFill>
            <a:schemeClr val="tx1"/>
          </a:solidFill>
          <a:latin typeface="+mn-lt"/>
          <a:ea typeface="+mn-ea"/>
        </a:defRPr>
      </a:lvl2pPr>
      <a:lvl3pPr marL="1243965" indent="-248920" algn="l" rtl="0" eaLnBrk="0" fontAlgn="base" hangingPunct="0">
        <a:spcBef>
          <a:spcPts val="105"/>
        </a:spcBef>
        <a:spcAft>
          <a:spcPct val="0"/>
        </a:spcAft>
        <a:buChar char="•"/>
        <a:defRPr sz="2610">
          <a:solidFill>
            <a:schemeClr val="tx1"/>
          </a:solidFill>
          <a:latin typeface="+mn-lt"/>
          <a:ea typeface="+mn-ea"/>
        </a:defRPr>
      </a:lvl3pPr>
      <a:lvl4pPr marL="1741805" indent="-248920" algn="l" rtl="0" eaLnBrk="0" fontAlgn="base" hangingPunct="0">
        <a:spcBef>
          <a:spcPts val="105"/>
        </a:spcBef>
        <a:spcAft>
          <a:spcPct val="0"/>
        </a:spcAft>
        <a:buChar char="–"/>
        <a:defRPr sz="2175">
          <a:solidFill>
            <a:schemeClr val="tx1"/>
          </a:solidFill>
          <a:latin typeface="+mn-lt"/>
          <a:ea typeface="+mn-ea"/>
        </a:defRPr>
      </a:lvl4pPr>
      <a:lvl5pPr marL="2239645" indent="-248920" algn="l" rtl="0" eaLnBrk="0" fontAlgn="base" hangingPunct="0">
        <a:spcBef>
          <a:spcPts val="105"/>
        </a:spcBef>
        <a:spcAft>
          <a:spcPct val="0"/>
        </a:spcAft>
        <a:buChar char="»"/>
        <a:defRPr sz="2175">
          <a:solidFill>
            <a:schemeClr val="tx1"/>
          </a:solidFill>
          <a:latin typeface="+mn-lt"/>
          <a:ea typeface="+mn-ea"/>
        </a:defRPr>
      </a:lvl5pPr>
      <a:lvl6pPr marL="2736850" indent="-248920" algn="l" rtl="0" eaLnBrk="0" fontAlgn="base" hangingPunct="0">
        <a:spcBef>
          <a:spcPts val="105"/>
        </a:spcBef>
        <a:spcAft>
          <a:spcPct val="0"/>
        </a:spcAft>
        <a:buChar char="»"/>
        <a:defRPr sz="2175">
          <a:solidFill>
            <a:schemeClr val="tx1"/>
          </a:solidFill>
          <a:latin typeface="+mn-lt"/>
          <a:ea typeface="+mn-ea"/>
        </a:defRPr>
      </a:lvl6pPr>
      <a:lvl7pPr marL="3234690" indent="-248920" algn="l" rtl="0" eaLnBrk="0" fontAlgn="base" hangingPunct="0">
        <a:spcBef>
          <a:spcPts val="105"/>
        </a:spcBef>
        <a:spcAft>
          <a:spcPct val="0"/>
        </a:spcAft>
        <a:buChar char="»"/>
        <a:defRPr sz="2175">
          <a:solidFill>
            <a:schemeClr val="tx1"/>
          </a:solidFill>
          <a:latin typeface="+mn-lt"/>
          <a:ea typeface="+mn-ea"/>
        </a:defRPr>
      </a:lvl7pPr>
      <a:lvl8pPr marL="3732530" indent="-248920" algn="l" rtl="0" eaLnBrk="0" fontAlgn="base" hangingPunct="0">
        <a:spcBef>
          <a:spcPts val="105"/>
        </a:spcBef>
        <a:spcAft>
          <a:spcPct val="0"/>
        </a:spcAft>
        <a:buChar char="»"/>
        <a:defRPr sz="2175">
          <a:solidFill>
            <a:schemeClr val="tx1"/>
          </a:solidFill>
          <a:latin typeface="+mn-lt"/>
          <a:ea typeface="+mn-ea"/>
        </a:defRPr>
      </a:lvl8pPr>
      <a:lvl9pPr marL="4230370" indent="-248920" algn="l" rtl="0" eaLnBrk="0" fontAlgn="base" hangingPunct="0">
        <a:spcBef>
          <a:spcPts val="105"/>
        </a:spcBef>
        <a:spcAft>
          <a:spcPct val="0"/>
        </a:spcAft>
        <a:buChar char="»"/>
        <a:defRPr sz="2175">
          <a:solidFill>
            <a:schemeClr val="tx1"/>
          </a:solidFill>
          <a:latin typeface="+mn-lt"/>
          <a:ea typeface="+mn-ea"/>
        </a:defRPr>
      </a:lvl9pPr>
    </p:bodyStyle>
    <p:otherStyle>
      <a:defPPr>
        <a:defRPr lang="zh-CN"/>
      </a:defPPr>
      <a:lvl1pPr marL="0" algn="l" defTabSz="995045" rtl="0" eaLnBrk="1" latinLnBrk="0" hangingPunct="1">
        <a:defRPr sz="1960" kern="1200">
          <a:solidFill>
            <a:schemeClr val="tx1"/>
          </a:solidFill>
          <a:latin typeface="+mn-lt"/>
          <a:ea typeface="+mn-ea"/>
          <a:cs typeface="+mn-cs"/>
        </a:defRPr>
      </a:lvl1pPr>
      <a:lvl2pPr marL="497840" algn="l" defTabSz="995045" rtl="0" eaLnBrk="1" latinLnBrk="0" hangingPunct="1">
        <a:defRPr sz="1960" kern="1200">
          <a:solidFill>
            <a:schemeClr val="tx1"/>
          </a:solidFill>
          <a:latin typeface="+mn-lt"/>
          <a:ea typeface="+mn-ea"/>
          <a:cs typeface="+mn-cs"/>
        </a:defRPr>
      </a:lvl2pPr>
      <a:lvl3pPr marL="995045" algn="l" defTabSz="995045" rtl="0" eaLnBrk="1" latinLnBrk="0" hangingPunct="1">
        <a:defRPr sz="1960" kern="1200">
          <a:solidFill>
            <a:schemeClr val="tx1"/>
          </a:solidFill>
          <a:latin typeface="+mn-lt"/>
          <a:ea typeface="+mn-ea"/>
          <a:cs typeface="+mn-cs"/>
        </a:defRPr>
      </a:lvl3pPr>
      <a:lvl4pPr marL="1492885" algn="l" defTabSz="995045" rtl="0" eaLnBrk="1" latinLnBrk="0" hangingPunct="1">
        <a:defRPr sz="1960" kern="1200">
          <a:solidFill>
            <a:schemeClr val="tx1"/>
          </a:solidFill>
          <a:latin typeface="+mn-lt"/>
          <a:ea typeface="+mn-ea"/>
          <a:cs typeface="+mn-cs"/>
        </a:defRPr>
      </a:lvl4pPr>
      <a:lvl5pPr marL="1990725" algn="l" defTabSz="995045" rtl="0" eaLnBrk="1" latinLnBrk="0" hangingPunct="1">
        <a:defRPr sz="1960" kern="1200">
          <a:solidFill>
            <a:schemeClr val="tx1"/>
          </a:solidFill>
          <a:latin typeface="+mn-lt"/>
          <a:ea typeface="+mn-ea"/>
          <a:cs typeface="+mn-cs"/>
        </a:defRPr>
      </a:lvl5pPr>
      <a:lvl6pPr marL="2488565" algn="l" defTabSz="995045" rtl="0" eaLnBrk="1" latinLnBrk="0" hangingPunct="1">
        <a:defRPr sz="1960" kern="1200">
          <a:solidFill>
            <a:schemeClr val="tx1"/>
          </a:solidFill>
          <a:latin typeface="+mn-lt"/>
          <a:ea typeface="+mn-ea"/>
          <a:cs typeface="+mn-cs"/>
        </a:defRPr>
      </a:lvl6pPr>
      <a:lvl7pPr marL="2985770" algn="l" defTabSz="995045" rtl="0" eaLnBrk="1" latinLnBrk="0" hangingPunct="1">
        <a:defRPr sz="1960" kern="1200">
          <a:solidFill>
            <a:schemeClr val="tx1"/>
          </a:solidFill>
          <a:latin typeface="+mn-lt"/>
          <a:ea typeface="+mn-ea"/>
          <a:cs typeface="+mn-cs"/>
        </a:defRPr>
      </a:lvl7pPr>
      <a:lvl8pPr marL="3483610" algn="l" defTabSz="995045" rtl="0" eaLnBrk="1" latinLnBrk="0" hangingPunct="1">
        <a:defRPr sz="1960" kern="1200">
          <a:solidFill>
            <a:schemeClr val="tx1"/>
          </a:solidFill>
          <a:latin typeface="+mn-lt"/>
          <a:ea typeface="+mn-ea"/>
          <a:cs typeface="+mn-cs"/>
        </a:defRPr>
      </a:lvl8pPr>
      <a:lvl9pPr marL="3981450" algn="l" defTabSz="995045" rtl="0" eaLnBrk="1" latinLnBrk="0" hangingPunct="1">
        <a:defRPr sz="19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39938" name="Picture 2" descr="语文1副本"/>
          <p:cNvPicPr>
            <a:picLocks noChangeAspect="1"/>
          </p:cNvPicPr>
          <p:nvPr userDrawn="1"/>
        </p:nvPicPr>
        <p:blipFill>
          <a:blip r:embed="rId13"/>
          <a:stretch>
            <a:fillRect/>
          </a:stretch>
        </p:blipFill>
        <p:spPr>
          <a:xfrm>
            <a:off x="0" y="0"/>
            <a:ext cx="9142560" cy="6858346"/>
          </a:xfrm>
          <a:prstGeom prst="rect">
            <a:avLst/>
          </a:prstGeom>
          <a:noFill/>
          <a:ln w="9525">
            <a:noFill/>
          </a:ln>
        </p:spPr>
      </p:pic>
      <p:sp>
        <p:nvSpPr>
          <p:cNvPr id="3075" name="Rectangle 3"/>
          <p:cNvSpPr>
            <a:spLocks noChangeArrowheads="1"/>
          </p:cNvSpPr>
          <p:nvPr/>
        </p:nvSpPr>
        <p:spPr bwMode="auto">
          <a:xfrm>
            <a:off x="0" y="0"/>
            <a:ext cx="1110240" cy="1107635"/>
          </a:xfrm>
          <a:prstGeom prst="rect">
            <a:avLst/>
          </a:prstGeom>
          <a:gradFill rotWithShape="1">
            <a:gsLst>
              <a:gs pos="0">
                <a:srgbClr val="3692D0"/>
              </a:gs>
              <a:gs pos="100000">
                <a:srgbClr val="194460"/>
              </a:gs>
            </a:gsLst>
            <a:lin ang="5400000" scaled="1"/>
          </a:gradFill>
          <a:ln w="9525">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75" b="1" i="0" u="none" strike="noStrike" kern="1200" cap="none" spc="0" normalizeH="0" baseline="0" noProof="0">
              <a:ln>
                <a:noFill/>
              </a:ln>
              <a:solidFill>
                <a:schemeClr val="tx1"/>
              </a:solidFill>
              <a:effectLst/>
              <a:uLnTx/>
              <a:uFillTx/>
              <a:latin typeface="Arial" panose="020b0604020202020204" pitchFamily="34" charset="0"/>
              <a:ea typeface="方正华隶_GBK" pitchFamily="65" charset="-122"/>
              <a:cs typeface="+mn-cs"/>
            </a:endParaRPr>
          </a:p>
        </p:txBody>
      </p:sp>
      <p:sp>
        <p:nvSpPr>
          <p:cNvPr id="3076" name="Rectangle 4"/>
          <p:cNvSpPr>
            <a:spLocks noChangeArrowheads="1"/>
          </p:cNvSpPr>
          <p:nvPr/>
        </p:nvSpPr>
        <p:spPr bwMode="auto">
          <a:xfrm>
            <a:off x="0" y="1107635"/>
            <a:ext cx="1116000" cy="165886"/>
          </a:xfrm>
          <a:prstGeom prst="rect">
            <a:avLst/>
          </a:prstGeom>
          <a:gradFill rotWithShape="1">
            <a:gsLst>
              <a:gs pos="0">
                <a:srgbClr val="A26AD0"/>
              </a:gs>
              <a:gs pos="100000">
                <a:schemeClr val="bg1"/>
              </a:gs>
            </a:gsLst>
            <a:lin ang="0" scaled="1"/>
          </a:gradFill>
          <a:ln w="9525">
            <a:no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75" b="1" i="0" u="none" strike="noStrike" kern="1200" cap="none" spc="0" normalizeH="0" baseline="0" noProof="0">
              <a:ln>
                <a:noFill/>
              </a:ln>
              <a:solidFill>
                <a:schemeClr val="tx1"/>
              </a:solidFill>
              <a:effectLst/>
              <a:uLnTx/>
              <a:uFillTx/>
              <a:latin typeface="Arial" panose="020b0604020202020204" pitchFamily="34" charset="0"/>
              <a:ea typeface="方正华隶_GBK" pitchFamily="65" charset="-122"/>
              <a:cs typeface="+mn-cs"/>
            </a:endParaRPr>
          </a:p>
        </p:txBody>
      </p:sp>
      <p:sp>
        <p:nvSpPr>
          <p:cNvPr id="3077" name="Rectangle 5"/>
          <p:cNvSpPr>
            <a:spLocks noChangeArrowheads="1"/>
          </p:cNvSpPr>
          <p:nvPr/>
        </p:nvSpPr>
        <p:spPr bwMode="auto">
          <a:xfrm>
            <a:off x="4636800" y="5937333"/>
            <a:ext cx="4507200" cy="686008"/>
          </a:xfrm>
          <a:prstGeom prst="rect">
            <a:avLst/>
          </a:prstGeom>
          <a:gradFill rotWithShape="1">
            <a:gsLst>
              <a:gs pos="0">
                <a:schemeClr val="bg1"/>
              </a:gs>
              <a:gs pos="100000">
                <a:srgbClr val="3692D0"/>
              </a:gs>
            </a:gsLst>
            <a:lin ang="0" scaled="1"/>
          </a:gradFill>
          <a:ln w="9525">
            <a:no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75" b="1" i="0" u="none" strike="noStrike" kern="1200" cap="none" spc="0" normalizeH="0" baseline="0" noProof="0">
              <a:ln>
                <a:noFill/>
              </a:ln>
              <a:solidFill>
                <a:schemeClr val="tx1"/>
              </a:solidFill>
              <a:effectLst/>
              <a:uLnTx/>
              <a:uFillTx/>
              <a:latin typeface="Arial" panose="020b0604020202020204" pitchFamily="34" charset="0"/>
              <a:ea typeface="方正华隶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xStyles>
    <p:titleStyle>
      <a:lvl1pPr algn="ctr" rtl="0" eaLnBrk="0" fontAlgn="base" hangingPunct="0">
        <a:spcBef>
          <a:spcPct val="0"/>
        </a:spcBef>
        <a:spcAft>
          <a:spcPct val="0"/>
        </a:spcAft>
        <a:defRPr sz="479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73380" indent="-373380" algn="l" rtl="0" eaLnBrk="0" fontAlgn="base" hangingPunct="0">
        <a:spcBef>
          <a:spcPts val="105"/>
        </a:spcBef>
        <a:spcAft>
          <a:spcPct val="0"/>
        </a:spcAft>
        <a:buChar char="•"/>
        <a:defRPr sz="3485">
          <a:solidFill>
            <a:schemeClr val="tx1"/>
          </a:solidFill>
          <a:latin typeface="+mn-lt"/>
          <a:ea typeface="+mn-ea"/>
          <a:cs typeface="+mn-cs"/>
        </a:defRPr>
      </a:lvl1pPr>
      <a:lvl2pPr marL="808990" indent="-311150" algn="l" rtl="0" eaLnBrk="0" fontAlgn="base" hangingPunct="0">
        <a:spcBef>
          <a:spcPts val="105"/>
        </a:spcBef>
        <a:spcAft>
          <a:spcPct val="0"/>
        </a:spcAft>
        <a:buChar char="–"/>
        <a:defRPr sz="3050">
          <a:solidFill>
            <a:schemeClr val="tx1"/>
          </a:solidFill>
          <a:latin typeface="+mn-lt"/>
          <a:ea typeface="+mn-ea"/>
        </a:defRPr>
      </a:lvl2pPr>
      <a:lvl3pPr marL="1243965" indent="-248920" algn="l" rtl="0" eaLnBrk="0" fontAlgn="base" hangingPunct="0">
        <a:spcBef>
          <a:spcPts val="105"/>
        </a:spcBef>
        <a:spcAft>
          <a:spcPct val="0"/>
        </a:spcAft>
        <a:buChar char="•"/>
        <a:defRPr sz="2610">
          <a:solidFill>
            <a:schemeClr val="tx1"/>
          </a:solidFill>
          <a:latin typeface="+mn-lt"/>
          <a:ea typeface="+mn-ea"/>
        </a:defRPr>
      </a:lvl3pPr>
      <a:lvl4pPr marL="1741805" indent="-248920" algn="l" rtl="0" eaLnBrk="0" fontAlgn="base" hangingPunct="0">
        <a:spcBef>
          <a:spcPts val="105"/>
        </a:spcBef>
        <a:spcAft>
          <a:spcPct val="0"/>
        </a:spcAft>
        <a:buChar char="–"/>
        <a:defRPr sz="2175">
          <a:solidFill>
            <a:schemeClr val="tx1"/>
          </a:solidFill>
          <a:latin typeface="+mn-lt"/>
          <a:ea typeface="+mn-ea"/>
        </a:defRPr>
      </a:lvl4pPr>
      <a:lvl5pPr marL="2239645" indent="-248920" algn="l" rtl="0" eaLnBrk="0" fontAlgn="base" hangingPunct="0">
        <a:spcBef>
          <a:spcPts val="105"/>
        </a:spcBef>
        <a:spcAft>
          <a:spcPct val="0"/>
        </a:spcAft>
        <a:buChar char="»"/>
        <a:defRPr sz="2175">
          <a:solidFill>
            <a:schemeClr val="tx1"/>
          </a:solidFill>
          <a:latin typeface="+mn-lt"/>
          <a:ea typeface="+mn-ea"/>
        </a:defRPr>
      </a:lvl5pPr>
      <a:lvl6pPr marL="2736850" indent="-248920" algn="l" rtl="0" eaLnBrk="0" fontAlgn="base" hangingPunct="0">
        <a:spcBef>
          <a:spcPts val="105"/>
        </a:spcBef>
        <a:spcAft>
          <a:spcPct val="0"/>
        </a:spcAft>
        <a:buChar char="»"/>
        <a:defRPr sz="2175">
          <a:solidFill>
            <a:schemeClr val="tx1"/>
          </a:solidFill>
          <a:latin typeface="+mn-lt"/>
          <a:ea typeface="+mn-ea"/>
        </a:defRPr>
      </a:lvl6pPr>
      <a:lvl7pPr marL="3234690" indent="-248920" algn="l" rtl="0" eaLnBrk="0" fontAlgn="base" hangingPunct="0">
        <a:spcBef>
          <a:spcPts val="105"/>
        </a:spcBef>
        <a:spcAft>
          <a:spcPct val="0"/>
        </a:spcAft>
        <a:buChar char="»"/>
        <a:defRPr sz="2175">
          <a:solidFill>
            <a:schemeClr val="tx1"/>
          </a:solidFill>
          <a:latin typeface="+mn-lt"/>
          <a:ea typeface="+mn-ea"/>
        </a:defRPr>
      </a:lvl7pPr>
      <a:lvl8pPr marL="3732530" indent="-248920" algn="l" rtl="0" eaLnBrk="0" fontAlgn="base" hangingPunct="0">
        <a:spcBef>
          <a:spcPts val="105"/>
        </a:spcBef>
        <a:spcAft>
          <a:spcPct val="0"/>
        </a:spcAft>
        <a:buChar char="»"/>
        <a:defRPr sz="2175">
          <a:solidFill>
            <a:schemeClr val="tx1"/>
          </a:solidFill>
          <a:latin typeface="+mn-lt"/>
          <a:ea typeface="+mn-ea"/>
        </a:defRPr>
      </a:lvl8pPr>
      <a:lvl9pPr marL="4230370" indent="-248920" algn="l" rtl="0" eaLnBrk="0" fontAlgn="base" hangingPunct="0">
        <a:spcBef>
          <a:spcPts val="105"/>
        </a:spcBef>
        <a:spcAft>
          <a:spcPct val="0"/>
        </a:spcAft>
        <a:buChar char="»"/>
        <a:defRPr sz="2175">
          <a:solidFill>
            <a:schemeClr val="tx1"/>
          </a:solidFill>
          <a:latin typeface="+mn-lt"/>
          <a:ea typeface="+mn-ea"/>
        </a:defRPr>
      </a:lvl9pPr>
    </p:bodyStyle>
    <p:otherStyle>
      <a:defPPr>
        <a:defRPr lang="zh-CN"/>
      </a:defPPr>
      <a:lvl1pPr marL="0" algn="l" defTabSz="995045" rtl="0" eaLnBrk="1" latinLnBrk="0" hangingPunct="1">
        <a:defRPr sz="1960" kern="1200">
          <a:solidFill>
            <a:schemeClr val="tx1"/>
          </a:solidFill>
          <a:latin typeface="+mn-lt"/>
          <a:ea typeface="+mn-ea"/>
          <a:cs typeface="+mn-cs"/>
        </a:defRPr>
      </a:lvl1pPr>
      <a:lvl2pPr marL="497840" algn="l" defTabSz="995045" rtl="0" eaLnBrk="1" latinLnBrk="0" hangingPunct="1">
        <a:defRPr sz="1960" kern="1200">
          <a:solidFill>
            <a:schemeClr val="tx1"/>
          </a:solidFill>
          <a:latin typeface="+mn-lt"/>
          <a:ea typeface="+mn-ea"/>
          <a:cs typeface="+mn-cs"/>
        </a:defRPr>
      </a:lvl2pPr>
      <a:lvl3pPr marL="995045" algn="l" defTabSz="995045" rtl="0" eaLnBrk="1" latinLnBrk="0" hangingPunct="1">
        <a:defRPr sz="1960" kern="1200">
          <a:solidFill>
            <a:schemeClr val="tx1"/>
          </a:solidFill>
          <a:latin typeface="+mn-lt"/>
          <a:ea typeface="+mn-ea"/>
          <a:cs typeface="+mn-cs"/>
        </a:defRPr>
      </a:lvl3pPr>
      <a:lvl4pPr marL="1492885" algn="l" defTabSz="995045" rtl="0" eaLnBrk="1" latinLnBrk="0" hangingPunct="1">
        <a:defRPr sz="1960" kern="1200">
          <a:solidFill>
            <a:schemeClr val="tx1"/>
          </a:solidFill>
          <a:latin typeface="+mn-lt"/>
          <a:ea typeface="+mn-ea"/>
          <a:cs typeface="+mn-cs"/>
        </a:defRPr>
      </a:lvl4pPr>
      <a:lvl5pPr marL="1990725" algn="l" defTabSz="995045" rtl="0" eaLnBrk="1" latinLnBrk="0" hangingPunct="1">
        <a:defRPr sz="1960" kern="1200">
          <a:solidFill>
            <a:schemeClr val="tx1"/>
          </a:solidFill>
          <a:latin typeface="+mn-lt"/>
          <a:ea typeface="+mn-ea"/>
          <a:cs typeface="+mn-cs"/>
        </a:defRPr>
      </a:lvl5pPr>
      <a:lvl6pPr marL="2488565" algn="l" defTabSz="995045" rtl="0" eaLnBrk="1" latinLnBrk="0" hangingPunct="1">
        <a:defRPr sz="1960" kern="1200">
          <a:solidFill>
            <a:schemeClr val="tx1"/>
          </a:solidFill>
          <a:latin typeface="+mn-lt"/>
          <a:ea typeface="+mn-ea"/>
          <a:cs typeface="+mn-cs"/>
        </a:defRPr>
      </a:lvl6pPr>
      <a:lvl7pPr marL="2985770" algn="l" defTabSz="995045" rtl="0" eaLnBrk="1" latinLnBrk="0" hangingPunct="1">
        <a:defRPr sz="1960" kern="1200">
          <a:solidFill>
            <a:schemeClr val="tx1"/>
          </a:solidFill>
          <a:latin typeface="+mn-lt"/>
          <a:ea typeface="+mn-ea"/>
          <a:cs typeface="+mn-cs"/>
        </a:defRPr>
      </a:lvl7pPr>
      <a:lvl8pPr marL="3483610" algn="l" defTabSz="995045" rtl="0" eaLnBrk="1" latinLnBrk="0" hangingPunct="1">
        <a:defRPr sz="1960" kern="1200">
          <a:solidFill>
            <a:schemeClr val="tx1"/>
          </a:solidFill>
          <a:latin typeface="+mn-lt"/>
          <a:ea typeface="+mn-ea"/>
          <a:cs typeface="+mn-cs"/>
        </a:defRPr>
      </a:lvl8pPr>
      <a:lvl9pPr marL="3981450" algn="l" defTabSz="995045" rtl="0" eaLnBrk="1" latinLnBrk="0" hangingPunct="1">
        <a:defRPr sz="196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443230"/>
            <a:ext cx="8139178" cy="441964"/>
          </a:xfrm>
          <a:prstGeom prst="rect">
            <a:avLst/>
          </a:prstGeom>
        </p:spPr>
        <p:txBody>
          <a:bodyPr vert="horz" lIns="90170" tIns="46990" rIns="90170" bIns="4699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502412" y="961398"/>
            <a:ext cx="8139178" cy="5388907"/>
          </a:xfrm>
          <a:prstGeom prst="rect">
            <a:avLst/>
          </a:prstGeom>
        </p:spPr>
        <p:txBody>
          <a:bodyPr vert="horz"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659807" y="6349833"/>
            <a:ext cx="2025000" cy="316800"/>
          </a:xfrm>
          <a:prstGeom prst="rect">
            <a:avLst/>
          </a:prstGeom>
        </p:spPr>
        <p:txBody>
          <a:bodyPr vert="horz" lIns="91440" tIns="45720" rIns="91440" bIns="45720" rtlCol="0" anchor="ctr">
            <a:normAutofit/>
          </a:bodyPr>
          <a:lstStyle>
            <a:lvl1pPr algn="l">
              <a:defRPr sz="1080">
                <a:solidFill>
                  <a:schemeClr val="tx1">
                    <a:tint val="75000"/>
                  </a:schemeClr>
                </a:solidFill>
                <a:latin typeface="Arial" panose="020b0604020202020204"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3087000" y="6349833"/>
            <a:ext cx="2970000" cy="316800"/>
          </a:xfrm>
          <a:prstGeom prst="rect">
            <a:avLst/>
          </a:prstGeom>
        </p:spPr>
        <p:txBody>
          <a:bodyPr vert="horz" lIns="91440" tIns="45720" rIns="91440" bIns="45720" rtlCol="0" anchor="ctr">
            <a:normAutofit/>
          </a:bodyPr>
          <a:lstStyle>
            <a:lvl1pPr algn="ctr">
              <a:defRPr sz="1080">
                <a:solidFill>
                  <a:schemeClr val="tx1">
                    <a:tint val="75000"/>
                  </a:schemeClr>
                </a:solidFill>
                <a:latin typeface="Arial" panose="020b0604020202020204" pitchFamily="34" charset="0"/>
                <a:ea typeface="隶书" panose="02010509060101010101"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6349833"/>
            <a:ext cx="2025000" cy="316800"/>
          </a:xfrm>
          <a:prstGeom prst="rect">
            <a:avLst/>
          </a:prstGeom>
        </p:spPr>
        <p:txBody>
          <a:bodyPr vert="horz" lIns="91440" tIns="45720" rIns="91440" bIns="45720" rtlCol="0" anchor="ctr">
            <a:normAutofit/>
          </a:bodyPr>
          <a:lstStyle>
            <a:lvl1pPr algn="r">
              <a:defRPr sz="1080">
                <a:solidFill>
                  <a:schemeClr val="tx1">
                    <a:tint val="75000"/>
                  </a:schemeClr>
                </a:solidFill>
                <a:latin typeface="Arial" panose="020b0604020202020204" pitchFamily="34" charset="0"/>
                <a:ea typeface="隶书" panose="02010509060101010101" charset="-122"/>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Lst>
  <p:transition/>
  <p:timing/>
  <p:txStyles>
    <p:titleStyle>
      <a:lvl1pPr algn="l" defTabSz="822960" rtl="0" eaLnBrk="1" fontAlgn="auto" latinLnBrk="0" hangingPunct="1">
        <a:lnSpc>
          <a:spcPct val="100000"/>
        </a:lnSpc>
        <a:spcBef>
          <a:spcPct val="0"/>
        </a:spcBef>
        <a:buNone/>
        <a:defRPr sz="2160" b="0" u="none" strike="noStrike" kern="1200" cap="none" spc="200" normalizeH="0" baseline="0">
          <a:solidFill>
            <a:schemeClr val="tx1"/>
          </a:solidFill>
          <a:uFillTx/>
          <a:latin typeface="Arial" panose="020b0604020202020204" pitchFamily="34" charset="0"/>
          <a:ea typeface="隶书" panose="02010509060101010101" charset="-122"/>
          <a:cs typeface="+mj-cs"/>
        </a:defRPr>
      </a:lvl1pPr>
    </p:titleStyle>
    <p:bodyStyle>
      <a:lvl1pPr marL="205740" indent="-205740" algn="l" defTabSz="822960" rtl="0" eaLnBrk="1" fontAlgn="auto" latinLnBrk="0" hangingPunct="1">
        <a:lnSpc>
          <a:spcPct val="130000"/>
        </a:lnSpc>
        <a:spcBef>
          <a:spcPct val="0"/>
        </a:spcBef>
        <a:spcAft>
          <a:spcPts val="1000"/>
        </a:spcAft>
        <a:buFont typeface="Arial" panose="020b0604020202020204" pitchFamily="34" charset="0"/>
        <a:buChar char="•"/>
        <a:defRPr sz="1440" u="none" strike="noStrike" kern="1200" cap="none" spc="150" normalizeH="0" baseline="0">
          <a:solidFill>
            <a:schemeClr val="tx1"/>
          </a:solidFill>
          <a:uFillTx/>
          <a:latin typeface="Arial" panose="020b0604020202020204" pitchFamily="34" charset="0"/>
          <a:ea typeface="隶书" panose="02010509060101010101" charset="-122"/>
          <a:cs typeface="+mn-cs"/>
        </a:defRPr>
      </a:lvl1pPr>
      <a:lvl2pPr marL="617220" indent="-205740" algn="l" defTabSz="822960" rtl="0" eaLnBrk="1" fontAlgn="auto" latinLnBrk="0" hangingPunct="1">
        <a:lnSpc>
          <a:spcPct val="130000"/>
        </a:lnSpc>
        <a:spcBef>
          <a:spcPct val="0"/>
        </a:spcBef>
        <a:spcAft>
          <a:spcPts val="1000"/>
        </a:spcAft>
        <a:buFont typeface="Arial" panose="020b0604020202020204" pitchFamily="34" charset="0"/>
        <a:buChar char="•"/>
        <a:tabLst>
          <a:tab pos="1448435"/>
        </a:tabLst>
        <a:defRPr sz="1440" u="none" strike="noStrike" kern="1200" cap="none" spc="150" normalizeH="0" baseline="0">
          <a:solidFill>
            <a:schemeClr val="tx1"/>
          </a:solidFill>
          <a:uFillTx/>
          <a:latin typeface="Arial" panose="020b0604020202020204" pitchFamily="34" charset="0"/>
          <a:ea typeface="隶书" panose="02010509060101010101" charset="-122"/>
          <a:cs typeface="+mn-cs"/>
        </a:defRPr>
      </a:lvl2pPr>
      <a:lvl3pPr marL="1028700" indent="-205740" algn="l" defTabSz="822960" rtl="0" eaLnBrk="1" fontAlgn="auto" latinLnBrk="0" hangingPunct="1">
        <a:lnSpc>
          <a:spcPct val="130000"/>
        </a:lnSpc>
        <a:spcBef>
          <a:spcPct val="0"/>
        </a:spcBef>
        <a:spcAft>
          <a:spcPts val="1000"/>
        </a:spcAft>
        <a:buFont typeface="Arial" panose="020b0604020202020204" pitchFamily="34" charset="0"/>
        <a:buChar char="•"/>
        <a:defRPr sz="1440" u="none" strike="noStrike" kern="1200" cap="none" spc="150" normalizeH="0" baseline="0">
          <a:solidFill>
            <a:schemeClr val="tx1"/>
          </a:solidFill>
          <a:uFillTx/>
          <a:latin typeface="Arial" panose="020b0604020202020204" pitchFamily="34" charset="0"/>
          <a:ea typeface="隶书" panose="02010509060101010101" charset="-122"/>
          <a:cs typeface="+mn-cs"/>
        </a:defRPr>
      </a:lvl3pPr>
      <a:lvl4pPr marL="1440180" indent="-205740" algn="l" defTabSz="822960" rtl="0" eaLnBrk="1" fontAlgn="auto" latinLnBrk="0" hangingPunct="1">
        <a:lnSpc>
          <a:spcPct val="130000"/>
        </a:lnSpc>
        <a:spcBef>
          <a:spcPct val="0"/>
        </a:spcBef>
        <a:spcAft>
          <a:spcPts val="1000"/>
        </a:spcAft>
        <a:buFont typeface="Arial" panose="020b0604020202020204" pitchFamily="34" charset="0"/>
        <a:buChar char="•"/>
        <a:defRPr sz="1440" u="none" strike="noStrike" kern="1200" cap="none" spc="150" normalizeH="0" baseline="0">
          <a:solidFill>
            <a:schemeClr val="tx1"/>
          </a:solidFill>
          <a:uFillTx/>
          <a:latin typeface="Arial" panose="020b0604020202020204" pitchFamily="34" charset="0"/>
          <a:ea typeface="隶书" panose="02010509060101010101" charset="-122"/>
          <a:cs typeface="+mn-cs"/>
        </a:defRPr>
      </a:lvl4pPr>
      <a:lvl5pPr marL="1851660" indent="-205740" algn="l" defTabSz="822960" rtl="0" eaLnBrk="1" fontAlgn="auto" latinLnBrk="0" hangingPunct="1">
        <a:lnSpc>
          <a:spcPct val="130000"/>
        </a:lnSpc>
        <a:spcBef>
          <a:spcPct val="0"/>
        </a:spcBef>
        <a:spcAft>
          <a:spcPts val="1000"/>
        </a:spcAft>
        <a:buFont typeface="Arial" panose="020b0604020202020204" pitchFamily="34" charset="0"/>
        <a:buChar char="•"/>
        <a:defRPr sz="1440" u="none" strike="noStrike" kern="1200" cap="none" spc="150" normalizeH="0" baseline="0">
          <a:solidFill>
            <a:schemeClr val="tx1"/>
          </a:solidFill>
          <a:uFillTx/>
          <a:latin typeface="Arial" panose="020b0604020202020204" pitchFamily="34" charset="0"/>
          <a:ea typeface="隶书" panose="02010509060101010101" charset="-122"/>
          <a:cs typeface="+mn-cs"/>
        </a:defRPr>
      </a:lvl5pPr>
      <a:lvl6pPr marL="2263140" indent="-205740" algn="l" defTabSz="822960" rtl="0" eaLnBrk="1" latinLnBrk="0" hangingPunct="1">
        <a:lnSpc>
          <a:spcPct val="90000"/>
        </a:lnSpc>
        <a:spcBef>
          <a:spcPct val="9000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ct val="9000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ct val="9000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ct val="90000"/>
        </a:spcBef>
        <a:buFont typeface="Arial" panose="020b0604020202020204" pitchFamily="34" charset="0"/>
        <a:buChar char="•"/>
        <a:defRPr sz="1620" kern="1200">
          <a:solidFill>
            <a:schemeClr val="tx1"/>
          </a:solidFill>
          <a:latin typeface="+mn-lt"/>
          <a:ea typeface="+mn-ea"/>
          <a:cs typeface="+mn-cs"/>
        </a:defRPr>
      </a:lvl9pPr>
    </p:bodyStyle>
    <p:otherStyle>
      <a:defPPr>
        <a:defRPr lang="zh-CN"/>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443230"/>
            <a:ext cx="8139178"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502412" y="952508"/>
            <a:ext cx="8139178"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659807" y="6349833"/>
            <a:ext cx="2025000" cy="316800"/>
          </a:xfrm>
          <a:prstGeom prst="rect">
            <a:avLst/>
          </a:prstGeom>
        </p:spPr>
        <p:txBody>
          <a:bodyPr vert="horz" lIns="91440" tIns="45720" rIns="91440" bIns="45720" rtlCol="0" anchor="ctr">
            <a:normAutofit/>
          </a:bodyPr>
          <a:lstStyle>
            <a:lvl1pPr algn="l">
              <a:defRPr sz="108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3087000" y="6349833"/>
            <a:ext cx="2970000" cy="316800"/>
          </a:xfrm>
          <a:prstGeom prst="rect">
            <a:avLst/>
          </a:prstGeom>
        </p:spPr>
        <p:txBody>
          <a:bodyPr vert="horz" lIns="91440" tIns="45720" rIns="91440" bIns="45720" rtlCol="0" anchor="ctr">
            <a:normAutofit/>
          </a:bodyPr>
          <a:lstStyle>
            <a:lvl1pPr algn="ctr">
              <a:defRPr sz="108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6349833"/>
            <a:ext cx="2025000" cy="316800"/>
          </a:xfrm>
          <a:prstGeom prst="rect">
            <a:avLst/>
          </a:prstGeom>
        </p:spPr>
        <p:txBody>
          <a:bodyPr vert="horz" lIns="91440" tIns="45720" rIns="91440" bIns="45720" rtlCol="0" anchor="ctr">
            <a:normAutofit/>
          </a:bodyPr>
          <a:lstStyle>
            <a:lvl1pPr algn="r">
              <a:defRPr sz="108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Lst>
  <p:transition/>
  <p:timing/>
  <p:txStyles>
    <p:titleStyle>
      <a:lvl1pPr algn="l" defTabSz="822960" rtl="0" eaLnBrk="1" fontAlgn="auto" latinLnBrk="0" hangingPunct="1">
        <a:lnSpc>
          <a:spcPct val="100000"/>
        </a:lnSpc>
        <a:spcBef>
          <a:spcPct val="0"/>
        </a:spcBef>
        <a:buNone/>
        <a:defRPr sz="216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charset="-122"/>
          <a:cs typeface="+mj-cs"/>
        </a:defRPr>
      </a:lvl1pPr>
    </p:titleStyle>
    <p:bodyStyle>
      <a:lvl1pPr marL="205740" indent="-205740" algn="l" defTabSz="822960" rtl="0" eaLnBrk="1" fontAlgn="auto" latinLnBrk="0" hangingPunct="1">
        <a:lnSpc>
          <a:spcPct val="130000"/>
        </a:lnSpc>
        <a:spcBef>
          <a:spcPct val="0"/>
        </a:spcBef>
        <a:spcAft>
          <a:spcPts val="1000"/>
        </a:spcAft>
        <a:buFont typeface="Arial" panose="020b0604020202020204" pitchFamily="34" charset="0"/>
        <a:buChar char="•"/>
        <a:defRPr sz="144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charset="-122"/>
          <a:cs typeface="+mn-cs"/>
        </a:defRPr>
      </a:lvl1pPr>
      <a:lvl2pPr marL="617220" indent="-205740" algn="l" defTabSz="822960" rtl="0" eaLnBrk="1" fontAlgn="auto" latinLnBrk="0" hangingPunct="1">
        <a:lnSpc>
          <a:spcPct val="130000"/>
        </a:lnSpc>
        <a:spcBef>
          <a:spcPct val="0"/>
        </a:spcBef>
        <a:spcAft>
          <a:spcPts val="1000"/>
        </a:spcAft>
        <a:buFont typeface="Arial" panose="020b0604020202020204" pitchFamily="34" charset="0"/>
        <a:buChar char="•"/>
        <a:tabLst>
          <a:tab pos="1448435"/>
        </a:tabLst>
        <a:defRPr sz="144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charset="-122"/>
          <a:cs typeface="+mn-cs"/>
        </a:defRPr>
      </a:lvl2pPr>
      <a:lvl3pPr marL="1028700" indent="-205740" algn="l" defTabSz="822960" rtl="0" eaLnBrk="1" fontAlgn="auto" latinLnBrk="0" hangingPunct="1">
        <a:lnSpc>
          <a:spcPct val="130000"/>
        </a:lnSpc>
        <a:spcBef>
          <a:spcPct val="0"/>
        </a:spcBef>
        <a:spcAft>
          <a:spcPts val="1000"/>
        </a:spcAft>
        <a:buFont typeface="Arial" panose="020b0604020202020204" pitchFamily="34" charset="0"/>
        <a:buChar char="•"/>
        <a:defRPr sz="144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charset="-122"/>
          <a:cs typeface="+mn-cs"/>
        </a:defRPr>
      </a:lvl3pPr>
      <a:lvl4pPr marL="1440180" indent="-205740" algn="l" defTabSz="822960" rtl="0" eaLnBrk="1" fontAlgn="auto" latinLnBrk="0" hangingPunct="1">
        <a:lnSpc>
          <a:spcPct val="130000"/>
        </a:lnSpc>
        <a:spcBef>
          <a:spcPct val="0"/>
        </a:spcBef>
        <a:spcAft>
          <a:spcPts val="1000"/>
        </a:spcAft>
        <a:buFont typeface="Arial" panose="020b0604020202020204" pitchFamily="34" charset="0"/>
        <a:buChar char="•"/>
        <a:defRPr sz="144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charset="-122"/>
          <a:cs typeface="+mn-cs"/>
        </a:defRPr>
      </a:lvl4pPr>
      <a:lvl5pPr marL="1851660" indent="-205740" algn="l" defTabSz="822960" rtl="0" eaLnBrk="1" fontAlgn="auto" latinLnBrk="0" hangingPunct="1">
        <a:lnSpc>
          <a:spcPct val="130000"/>
        </a:lnSpc>
        <a:spcBef>
          <a:spcPct val="0"/>
        </a:spcBef>
        <a:spcAft>
          <a:spcPts val="1000"/>
        </a:spcAft>
        <a:buFont typeface="Arial" panose="020b0604020202020204" pitchFamily="34" charset="0"/>
        <a:buChar char="•"/>
        <a:defRPr sz="144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charset="-122"/>
          <a:cs typeface="+mn-cs"/>
        </a:defRPr>
      </a:lvl5pPr>
      <a:lvl6pPr marL="2263140" indent="-205740" algn="l" defTabSz="822960" rtl="0" eaLnBrk="1" latinLnBrk="0" hangingPunct="1">
        <a:lnSpc>
          <a:spcPct val="90000"/>
        </a:lnSpc>
        <a:spcBef>
          <a:spcPct val="9000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ct val="9000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ct val="9000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ct val="90000"/>
        </a:spcBef>
        <a:buFont typeface="Arial" panose="020b0604020202020204" pitchFamily="34" charset="0"/>
        <a:buChar char="•"/>
        <a:defRPr sz="1620" kern="1200">
          <a:solidFill>
            <a:schemeClr val="tx1"/>
          </a:solidFill>
          <a:latin typeface="+mn-lt"/>
          <a:ea typeface="+mn-ea"/>
          <a:cs typeface="+mn-cs"/>
        </a:defRPr>
      </a:lvl9pPr>
    </p:bodyStyle>
    <p:otherStyle>
      <a:defPPr>
        <a:defRPr lang="zh-CN"/>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30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24.jpeg" /><Relationship Id="rId3" Type="http://schemas.openxmlformats.org/officeDocument/2006/relationships/hyperlink" Target="../&#26391;&#35835;/&#39640;&#23665;&#27969;&#27700;.wma" TargetMode="External" /><Relationship Id="rId4" Type="http://schemas.openxmlformats.org/officeDocument/2006/relationships/tags" Target="../tags/tag3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25.jpeg" /><Relationship Id="rId3" Type="http://schemas.openxmlformats.org/officeDocument/2006/relationships/hyperlink" Target="../&#26391;&#35835;/&#39640;&#23665;&#27969;&#27700;.wma" TargetMode="External" /><Relationship Id="rId4" Type="http://schemas.openxmlformats.org/officeDocument/2006/relationships/tags" Target="../tags/tag3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26.jpeg" /><Relationship Id="rId3" Type="http://schemas.openxmlformats.org/officeDocument/2006/relationships/hyperlink" Target="../&#26391;&#35835;/&#39640;&#23665;&#27969;&#27700;.wma" TargetMode="External" /><Relationship Id="rId4" Type="http://schemas.openxmlformats.org/officeDocument/2006/relationships/tags" Target="../tags/tag32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27.jpeg" /><Relationship Id="rId3" Type="http://schemas.openxmlformats.org/officeDocument/2006/relationships/image" Target="../media/image28.png" /><Relationship Id="rId4" Type="http://schemas.openxmlformats.org/officeDocument/2006/relationships/audio" Target="NULL" /><Relationship Id="rId5" Type="http://schemas.microsoft.com/office/2007/relationships/media" Target="file:///G:\&#26790;&#28216;&#22825;&#23013;&#21535;&#30041;&#21035;\&#39640;&#23665;&#27969;&#27700;.wma" TargetMode="External" /><Relationship Id="rId6" Type="http://schemas.openxmlformats.org/officeDocument/2006/relationships/tags" Target="../tags/tag321.xml" /><Relationship Id="rId7" Type="http://schemas.openxmlformats.org/officeDocument/2006/relationships/audio" Target="../media/chimes1.wav"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29.jpeg" /><Relationship Id="rId3" Type="http://schemas.openxmlformats.org/officeDocument/2006/relationships/hyperlink" Target="../&#26391;&#35835;/&#39640;&#23665;&#27969;&#27700;.wma" TargetMode="External" /><Relationship Id="rId4" Type="http://schemas.openxmlformats.org/officeDocument/2006/relationships/tags" Target="../tags/tag32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30.jpeg" /><Relationship Id="rId3" Type="http://schemas.openxmlformats.org/officeDocument/2006/relationships/image" Target="../media/image31.jpeg" /><Relationship Id="rId4" Type="http://schemas.openxmlformats.org/officeDocument/2006/relationships/hyperlink" Target="../&#26391;&#35835;/&#39640;&#23665;&#27969;&#27700;.wma" TargetMode="External" /><Relationship Id="rId5" Type="http://schemas.openxmlformats.org/officeDocument/2006/relationships/tags" Target="../tags/tag32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32.jpeg" /><Relationship Id="rId3" Type="http://schemas.openxmlformats.org/officeDocument/2006/relationships/tags" Target="../tags/tag32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33.jpeg" /><Relationship Id="rId3" Type="http://schemas.openxmlformats.org/officeDocument/2006/relationships/image" Target="../media/image34.jpeg" /><Relationship Id="rId4" Type="http://schemas.openxmlformats.org/officeDocument/2006/relationships/hyperlink" Target="../&#26391;&#35835;/&#39640;&#23665;&#27969;&#27700;.wma" TargetMode="External" /><Relationship Id="rId5" Type="http://schemas.openxmlformats.org/officeDocument/2006/relationships/tags" Target="../tags/tag32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35.jpeg" /><Relationship Id="rId3" Type="http://schemas.openxmlformats.org/officeDocument/2006/relationships/tags" Target="../tags/tag32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36.jpeg" /><Relationship Id="rId3" Type="http://schemas.openxmlformats.org/officeDocument/2006/relationships/tags" Target="../tags/tag327.xml" /><Relationship Id="rId4" Type="http://schemas.openxmlformats.org/officeDocument/2006/relationships/audio" Target="../media/bomb2.wav"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31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37.jpeg" /><Relationship Id="rId3" Type="http://schemas.openxmlformats.org/officeDocument/2006/relationships/tags" Target="../tags/tag328.xml" /><Relationship Id="rId4" Type="http://schemas.openxmlformats.org/officeDocument/2006/relationships/audio" Target="../media/chimes1.wav"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23.jpeg" /><Relationship Id="rId3" Type="http://schemas.openxmlformats.org/officeDocument/2006/relationships/hyperlink" Target="../&#26391;&#35835;/&#39640;&#23665;&#27969;&#27700;.wma" TargetMode="External" /><Relationship Id="rId4" Type="http://schemas.openxmlformats.org/officeDocument/2006/relationships/image" Target="../media/image38.jpeg" /><Relationship Id="rId5" Type="http://schemas.openxmlformats.org/officeDocument/2006/relationships/tags" Target="../tags/tag32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image" Target="../media/image23.jpeg" /><Relationship Id="rId4" Type="http://schemas.openxmlformats.org/officeDocument/2006/relationships/tags" Target="../tags/tag33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image" Target="../media/image23.jpeg" /><Relationship Id="rId4" Type="http://schemas.openxmlformats.org/officeDocument/2006/relationships/tags" Target="../tags/tag33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image" Target="../media/image23.jpeg" /><Relationship Id="rId4" Type="http://schemas.openxmlformats.org/officeDocument/2006/relationships/tags" Target="../tags/tag33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40.jpeg" /><Relationship Id="rId3" Type="http://schemas.openxmlformats.org/officeDocument/2006/relationships/tags" Target="../tags/tag33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3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33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image" Target="../media/image23.jpeg" /><Relationship Id="rId4" Type="http://schemas.openxmlformats.org/officeDocument/2006/relationships/tags" Target="../tags/tag33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image" Target="../media/image23.jpeg" /><Relationship Id="rId4" Type="http://schemas.openxmlformats.org/officeDocument/2006/relationships/tags" Target="../tags/tag33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20.jpeg" /><Relationship Id="rId3" Type="http://schemas.openxmlformats.org/officeDocument/2006/relationships/tags" Target="../tags/tag3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image" Target="../media/image23.jpeg" /><Relationship Id="rId4" Type="http://schemas.openxmlformats.org/officeDocument/2006/relationships/tags" Target="../tags/tag338.xml" /><Relationship Id="rId5" Type="http://schemas.openxmlformats.org/officeDocument/2006/relationships/audio" Target="../media/audio33.wav" /><Relationship Id="rId6" Type="http://schemas.openxmlformats.org/officeDocument/2006/relationships/audio" Target="../media/audio44.wav" /><Relationship Id="rId7" Type="http://schemas.openxmlformats.org/officeDocument/2006/relationships/audio" Target="../media/audio55.wav"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tags" Target="../tags/tag33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4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34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image" Target="../media/image23.jpeg" /><Relationship Id="rId4" Type="http://schemas.openxmlformats.org/officeDocument/2006/relationships/tags" Target="../tags/tag34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image" Target="../media/image23.jpeg" /><Relationship Id="rId4" Type="http://schemas.openxmlformats.org/officeDocument/2006/relationships/tags" Target="../tags/tag34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34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41.jpeg" /><Relationship Id="rId3" Type="http://schemas.openxmlformats.org/officeDocument/2006/relationships/tags" Target="../tags/tag34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4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42.png" /><Relationship Id="rId3" Type="http://schemas.openxmlformats.org/officeDocument/2006/relationships/tags" Target="../tags/tag34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21.jpeg" /><Relationship Id="rId3" Type="http://schemas.openxmlformats.org/officeDocument/2006/relationships/tags" Target="../tags/tag31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41.jpeg" /><Relationship Id="rId3" Type="http://schemas.openxmlformats.org/officeDocument/2006/relationships/tags" Target="../tags/tag34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hyperlink" Target="&#30331;&#39640;.ram" TargetMode="External" /><Relationship Id="rId3" Type="http://schemas.openxmlformats.org/officeDocument/2006/relationships/tags" Target="../tags/tag34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5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35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5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5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5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55.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56.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35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22.jpeg" /><Relationship Id="rId3" Type="http://schemas.openxmlformats.org/officeDocument/2006/relationships/tags" Target="../tags/tag313.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58.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59.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60.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61.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6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6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notesSlide" Target="../notesSlides/notesSlide1.xml" /><Relationship Id="rId3" Type="http://schemas.openxmlformats.org/officeDocument/2006/relationships/tags" Target="../tags/tag36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notesSlide" Target="../notesSlides/notesSlide2.xml" /><Relationship Id="rId3" Type="http://schemas.openxmlformats.org/officeDocument/2006/relationships/tags" Target="../tags/tag36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66.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6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14.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43.png" /><Relationship Id="rId3" Type="http://schemas.openxmlformats.org/officeDocument/2006/relationships/tags" Target="../tags/tag368.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tags" Target="../tags/tag369.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70.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44.png" /><Relationship Id="rId3" Type="http://schemas.openxmlformats.org/officeDocument/2006/relationships/tags" Target="../tags/tag37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1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tags" Target="../tags/tag31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23.jpeg" /><Relationship Id="rId3" Type="http://schemas.openxmlformats.org/officeDocument/2006/relationships/tags" Target="../tags/tag31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2215515" y="925195"/>
            <a:ext cx="6928485" cy="1833880"/>
          </a:xfrm>
        </p:spPr>
        <p:txBody>
          <a:bodyPr>
            <a:normAutofit fontScale="90000"/>
          </a:bodyPr>
          <a:lstStyle/>
          <a:p>
            <a:pPr>
              <a:lnSpc>
                <a:spcPct val="150000"/>
              </a:lnSpc>
            </a:pPr>
            <a:r>
              <a:rPr lang="zh-CN" altLang="zh-CN" b="1" kern="2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第三单元</a:t>
            </a:r>
            <a:br>
              <a:rPr lang="zh-CN" altLang="zh-CN" b="1" kern="2200">
                <a:solidFill>
                  <a:srgbClr val="FF0000"/>
                </a:solidFill>
                <a:latin typeface="宋体" panose="02010600030101010101" pitchFamily="2" charset="-122"/>
                <a:ea typeface="宋体" panose="02010600030101010101" pitchFamily="2" charset="-122"/>
                <a:cs typeface="宋体" panose="02010600030101010101" pitchFamily="2" charset="-122"/>
              </a:rPr>
            </a:br>
            <a:r>
              <a:rPr lang="zh-CN" altLang="zh-CN" sz="6000" b="1" kern="2200">
                <a:solidFill>
                  <a:schemeClr val="tx1"/>
                </a:solidFill>
                <a:latin typeface="宋体" panose="02010600030101010101" pitchFamily="2" charset="-122"/>
                <a:ea typeface="宋体" panose="02010600030101010101" pitchFamily="2" charset="-122"/>
                <a:cs typeface="宋体" panose="02010600030101010101" pitchFamily="2" charset="-122"/>
              </a:rPr>
              <a:t>文学性</a:t>
            </a:r>
            <a:r>
              <a:rPr lang="zh-CN" altLang="en-US" sz="6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阅读与写作</a:t>
            </a:r>
            <a:br>
              <a:rPr lang="zh-CN" altLang="en-US" sz="6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br>
            <a:r>
              <a:rPr lang="zh-CN" altLang="en-US" sz="60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生命的诗意</a:t>
            </a:r>
            <a:br>
              <a:rPr lang="zh-CN" altLang="en-US" b="1" kern="10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br>
            <a:endParaRPr lang="zh-CN" altLang="en-US" b="1" kern="100">
              <a:solidFill>
                <a:schemeClr val="tx1"/>
              </a:solidFill>
              <a:effectLst/>
              <a:latin typeface="宋体" pitchFamily="2" charset="-122"/>
              <a:ea typeface="宋体" pitchFamily="2" charset="-122"/>
              <a:cs typeface="宋体" panose="0201060003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3778" name="标题 203777"/>
          <p:cNvSpPr>
            <a:spLocks noGrp="1"/>
          </p:cNvSpPr>
          <p:nvPr>
            <p:ph type="title"/>
          </p:nvPr>
        </p:nvSpPr>
        <p:spPr/>
        <p:txBody>
          <a:bodyPr anchor="ctr"/>
          <a:lstStyle/>
          <a:p>
            <a:endParaRPr/>
          </a:p>
        </p:txBody>
      </p:sp>
      <p:sp>
        <p:nvSpPr>
          <p:cNvPr id="203779" name="文本占位符 203778"/>
          <p:cNvSpPr>
            <a:spLocks noGrp="1"/>
          </p:cNvSpPr>
          <p:nvPr>
            <p:ph type="body" idx="1"/>
          </p:nvPr>
        </p:nvSpPr>
        <p:spPr/>
        <p:txBody>
          <a:bodyPr/>
          <a:lstStyle/>
          <a:p>
            <a:endParaRPr/>
          </a:p>
        </p:txBody>
      </p:sp>
      <p:pic>
        <p:nvPicPr>
          <p:cNvPr id="203780" name="图片 203779" descr="35"/>
          <p:cNvPicPr>
            <a:picLocks noChangeAspect="1"/>
          </p:cNvPicPr>
          <p:nvPr/>
        </p:nvPicPr>
        <p:blipFill>
          <a:blip r:embed="rId2"/>
          <a:stretch>
            <a:fillRect/>
          </a:stretch>
        </p:blipFill>
        <p:spPr>
          <a:xfrm>
            <a:off x="-900112" y="-387350"/>
            <a:ext cx="11088687" cy="8064500"/>
          </a:xfrm>
          <a:prstGeom prst="rect">
            <a:avLst/>
          </a:prstGeom>
          <a:noFill/>
          <a:ln w="9525">
            <a:noFill/>
          </a:ln>
        </p:spPr>
      </p:pic>
      <p:sp>
        <p:nvSpPr>
          <p:cNvPr id="203781" name="矩形 203780"/>
          <p:cNvSpPr/>
          <p:nvPr/>
        </p:nvSpPr>
        <p:spPr>
          <a:xfrm>
            <a:off x="0" y="549275"/>
            <a:ext cx="3419475" cy="647700"/>
          </a:xfrm>
          <a:prstGeom prst="rect">
            <a:avLst/>
          </a:prstGeom>
          <a:noFill/>
          <a:ln w="9525">
            <a:noFill/>
          </a:ln>
        </p:spPr>
        <p:txBody>
          <a:bodyPr wrap="none" anchor="ctr"/>
          <a:lstStyle/>
          <a:p>
            <a:pPr algn="ctr"/>
            <a:r>
              <a:rPr lang="zh-CN" altLang="en-US" sz="3200">
                <a:solidFill>
                  <a:srgbClr val="FF0000"/>
                </a:solidFill>
                <a:latin typeface="Times New Roman" panose="02020603050405020304" pitchFamily="18" charset="0"/>
                <a:ea typeface="华文中宋" panose="02010600040101010101" pitchFamily="2" charset="-122"/>
              </a:rPr>
              <a:t>天姥仙山</a:t>
            </a:r>
            <a:endParaRPr lang="zh-CN" altLang="en-US" sz="3200">
              <a:solidFill>
                <a:srgbClr val="FF0000"/>
              </a:solidFill>
              <a:latin typeface="Times New Roman" pitchFamily="18" charset="0"/>
              <a:ea typeface="华文中宋" pitchFamily="2" charset="-122"/>
            </a:endParaRPr>
          </a:p>
        </p:txBody>
      </p:sp>
      <p:sp>
        <p:nvSpPr>
          <p:cNvPr id="203782" name="矩形 203781">
            <a:hlinkClick r:id="rId3"/>
          </p:cNvPr>
          <p:cNvSpPr/>
          <p:nvPr/>
        </p:nvSpPr>
        <p:spPr>
          <a:xfrm>
            <a:off x="0" y="6172200"/>
            <a:ext cx="1600200" cy="344488"/>
          </a:xfrm>
          <a:prstGeom prst="rect">
            <a:avLst/>
          </a:prstGeom>
        </p:spPr>
        <p:txBody>
          <a:bodyPr wrap="none" fromWordArt="1">
            <a:prstTxWarp prst="textPlain">
              <a:avLst>
                <a:gd name="adj" fmla="val 50000"/>
              </a:avLst>
            </a:prstTxWarp>
            <a:normAutofit/>
          </a:bodyPr>
          <a:lstStyle/>
          <a:p>
            <a:pPr algn="ctr"/>
            <a:r>
              <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天姥风光欣赏</a:t>
            </a:r>
            <a:endPar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itchFamily="2" charset="-122"/>
              <a:ea typeface="宋体" pitchFamily="2" charset="-122"/>
            </a:endParaRPr>
          </a:p>
        </p:txBody>
      </p:sp>
    </p:spTree>
    <p:custDataLst>
      <p:tags r:id="rId4"/>
    </p:custDataLst>
  </p:cSld>
  <p:clrMapOvr>
    <a:masterClrMapping/>
  </p:clrMapOvr>
  <p:transition spd="med" advClick="0" advTm="4000">
    <p:split dir="in"/>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02" name="图片 204801" descr="29"/>
          <p:cNvPicPr>
            <a:picLocks noChangeAspect="1"/>
          </p:cNvPicPr>
          <p:nvPr/>
        </p:nvPicPr>
        <p:blipFill>
          <a:blip r:embed="rId2"/>
          <a:stretch>
            <a:fillRect/>
          </a:stretch>
        </p:blipFill>
        <p:spPr>
          <a:xfrm>
            <a:off x="0" y="3175"/>
            <a:ext cx="9144000" cy="6854825"/>
          </a:xfrm>
          <a:prstGeom prst="rect">
            <a:avLst/>
          </a:prstGeom>
          <a:noFill/>
          <a:ln w="9525">
            <a:noFill/>
          </a:ln>
        </p:spPr>
      </p:pic>
      <p:sp>
        <p:nvSpPr>
          <p:cNvPr id="204803" name="矩形 204802"/>
          <p:cNvSpPr/>
          <p:nvPr/>
        </p:nvSpPr>
        <p:spPr>
          <a:xfrm>
            <a:off x="6084888" y="620713"/>
            <a:ext cx="2411412" cy="647700"/>
          </a:xfrm>
          <a:prstGeom prst="rect">
            <a:avLst/>
          </a:prstGeom>
          <a:noFill/>
          <a:ln w="9525">
            <a:noFill/>
          </a:ln>
        </p:spPr>
        <p:txBody>
          <a:bodyPr wrap="none" anchor="ctr"/>
          <a:lstStyle/>
          <a:p>
            <a:pPr algn="ctr"/>
            <a:r>
              <a:rPr lang="zh-CN" altLang="en-US" sz="3200">
                <a:solidFill>
                  <a:srgbClr val="FF0000"/>
                </a:solidFill>
                <a:latin typeface="Times New Roman" panose="02020603050405020304" pitchFamily="18" charset="0"/>
                <a:ea typeface="华文中宋" panose="02010600040101010101" pitchFamily="2" charset="-122"/>
              </a:rPr>
              <a:t>天姥远眺</a:t>
            </a:r>
            <a:endParaRPr lang="zh-CN" altLang="en-US" sz="3200">
              <a:solidFill>
                <a:srgbClr val="FF0000"/>
              </a:solidFill>
              <a:latin typeface="Times New Roman" panose="02020603050405020304" pitchFamily="18" charset="0"/>
              <a:ea typeface="华文中宋" panose="02010600040101010101" pitchFamily="2" charset="-122"/>
            </a:endParaRPr>
          </a:p>
        </p:txBody>
      </p:sp>
      <p:sp>
        <p:nvSpPr>
          <p:cNvPr id="204804" name="矩形 204803">
            <a:hlinkClick r:id="rId3"/>
          </p:cNvPr>
          <p:cNvSpPr/>
          <p:nvPr/>
        </p:nvSpPr>
        <p:spPr>
          <a:xfrm>
            <a:off x="0" y="6172200"/>
            <a:ext cx="1600200" cy="344488"/>
          </a:xfrm>
          <a:prstGeom prst="rect">
            <a:avLst/>
          </a:prstGeom>
        </p:spPr>
        <p:txBody>
          <a:bodyPr wrap="none" fromWordArt="1">
            <a:prstTxWarp prst="textPlain">
              <a:avLst>
                <a:gd name="adj" fmla="val 50000"/>
              </a:avLst>
            </a:prstTxWarp>
            <a:normAutofit/>
          </a:bodyPr>
          <a:lstStyle/>
          <a:p>
            <a:pPr algn="ctr"/>
            <a:r>
              <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天姥风光欣赏</a:t>
            </a:r>
            <a:endPar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Tree>
    <p:custDataLst>
      <p:tags r:id="rId4"/>
    </p:custDataLst>
  </p:cSld>
  <p:clrMapOvr>
    <a:masterClrMapping/>
  </p:clrMapOvr>
  <p:transition spd="med" advTm="4000">
    <p:comb dir="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826" name="图片 205825" descr="33"/>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05827" name="矩形 205826"/>
          <p:cNvSpPr/>
          <p:nvPr/>
        </p:nvSpPr>
        <p:spPr>
          <a:xfrm>
            <a:off x="5562600" y="4953000"/>
            <a:ext cx="2411413" cy="647700"/>
          </a:xfrm>
          <a:prstGeom prst="rect">
            <a:avLst/>
          </a:prstGeom>
          <a:solidFill>
            <a:schemeClr val="bg1">
              <a:alpha val="55000"/>
            </a:schemeClr>
          </a:solidFill>
          <a:ln w="9525">
            <a:noFill/>
          </a:ln>
        </p:spPr>
        <p:txBody>
          <a:bodyPr wrap="none" anchor="ctr"/>
          <a:lstStyle/>
          <a:p>
            <a:pPr algn="ctr"/>
            <a:r>
              <a:rPr lang="zh-CN" altLang="en-US" sz="3200">
                <a:solidFill>
                  <a:srgbClr val="FF0000"/>
                </a:solidFill>
                <a:latin typeface="Times New Roman" panose="02020603050405020304" pitchFamily="18" charset="0"/>
                <a:ea typeface="华文中宋" panose="02010600040101010101" pitchFamily="2" charset="-122"/>
              </a:rPr>
              <a:t>天姥入梦</a:t>
            </a:r>
            <a:endParaRPr lang="zh-CN" altLang="en-US" sz="3200">
              <a:solidFill>
                <a:srgbClr val="FF0000"/>
              </a:solidFill>
              <a:latin typeface="Times New Roman" panose="02020603050405020304" pitchFamily="18" charset="0"/>
              <a:ea typeface="华文中宋" panose="02010600040101010101" pitchFamily="2" charset="-122"/>
            </a:endParaRPr>
          </a:p>
        </p:txBody>
      </p:sp>
      <p:sp>
        <p:nvSpPr>
          <p:cNvPr id="205828" name="矩形 205827">
            <a:hlinkClick r:id="rId3"/>
          </p:cNvPr>
          <p:cNvSpPr/>
          <p:nvPr/>
        </p:nvSpPr>
        <p:spPr>
          <a:xfrm>
            <a:off x="0" y="6096000"/>
            <a:ext cx="1600200" cy="344488"/>
          </a:xfrm>
          <a:prstGeom prst="rect">
            <a:avLst/>
          </a:prstGeom>
        </p:spPr>
        <p:txBody>
          <a:bodyPr wrap="none" fromWordArt="1">
            <a:prstTxWarp prst="textPlain">
              <a:avLst>
                <a:gd name="adj" fmla="val 50000"/>
              </a:avLst>
            </a:prstTxWarp>
            <a:normAutofit/>
          </a:bodyPr>
          <a:lstStyle/>
          <a:p>
            <a:pPr algn="ctr"/>
            <a:r>
              <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天姥风光欣赏</a:t>
            </a:r>
            <a:endPar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Tree>
    <p:custDataLst>
      <p:tags r:id="rId4"/>
    </p:custDataLst>
  </p:cSld>
  <p:clrMapOvr>
    <a:masterClrMapping/>
  </p:clrMapOvr>
  <p:transition spd="med" advClick="0" advTm="4000">
    <p:wipe dir="d"/>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6850" name="图片 206849" descr="图片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06851" name="矩形 206850"/>
          <p:cNvSpPr>
            <a:spLocks noRot="1"/>
          </p:cNvSpPr>
          <p:nvPr/>
        </p:nvSpPr>
        <p:spPr>
          <a:xfrm>
            <a:off x="539750" y="476250"/>
            <a:ext cx="1727200" cy="503238"/>
          </a:xfrm>
          <a:prstGeom prst="rect">
            <a:avLst/>
          </a:prstGeom>
          <a:solidFill>
            <a:schemeClr val="bg1">
              <a:alpha val="50000"/>
            </a:schemeClr>
          </a:solidFill>
          <a:ln w="9525" cap="flat" cmpd="sng">
            <a:solidFill>
              <a:srgbClr val="3366FF"/>
            </a:solidFill>
            <a:prstDash val="solid"/>
            <a:miter/>
            <a:headEnd type="none" w="med" len="med"/>
            <a:tailEnd type="none" w="med" len="med"/>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2800" b="1">
                <a:solidFill>
                  <a:schemeClr val="tx2"/>
                </a:solidFill>
              </a:rPr>
              <a:t>湖月</a:t>
            </a:r>
            <a:r>
              <a:rPr lang="zh-CN" altLang="en-US" sz="2800" b="1">
                <a:solidFill>
                  <a:srgbClr val="0000FF"/>
                </a:solidFill>
              </a:rPr>
              <a:t>梦</a:t>
            </a:r>
            <a:r>
              <a:rPr lang="zh-CN" altLang="en-US" sz="2800" b="1">
                <a:solidFill>
                  <a:schemeClr val="tx2"/>
                </a:solidFill>
              </a:rPr>
              <a:t>景</a:t>
            </a:r>
            <a:endParaRPr lang="zh-CN" altLang="en-US" sz="2800" b="1">
              <a:solidFill>
                <a:schemeClr val="tx2"/>
              </a:solidFill>
            </a:endParaRPr>
          </a:p>
        </p:txBody>
      </p:sp>
      <p:sp>
        <p:nvSpPr>
          <p:cNvPr id="206852" name="矩形 206851"/>
          <p:cNvSpPr>
            <a:spLocks noRot="1"/>
          </p:cNvSpPr>
          <p:nvPr/>
        </p:nvSpPr>
        <p:spPr>
          <a:xfrm>
            <a:off x="5105400" y="5638800"/>
            <a:ext cx="2374900" cy="503238"/>
          </a:xfrm>
          <a:prstGeom prst="rect">
            <a:avLst/>
          </a:prstGeom>
          <a:solidFill>
            <a:schemeClr val="bg1"/>
          </a:solidFill>
          <a:ln w="9525" cap="flat" cmpd="sng">
            <a:solidFill>
              <a:srgbClr val="3366FF"/>
            </a:solidFill>
            <a:prstDash val="solid"/>
            <a:miter/>
            <a:headEnd type="none" w="med" len="med"/>
            <a:tailEnd type="none" w="med" len="med"/>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sz="2800" b="1">
                <a:solidFill>
                  <a:schemeClr val="tx2"/>
                </a:solidFill>
              </a:rPr>
              <a:t>   </a:t>
            </a:r>
            <a:r>
              <a:rPr lang="zh-CN" altLang="en-US" sz="2400" b="1">
                <a:solidFill>
                  <a:srgbClr val="0000FF"/>
                </a:solidFill>
              </a:rPr>
              <a:t>静美      清幽</a:t>
            </a:r>
            <a:endParaRPr lang="zh-CN" altLang="en-US" sz="2400" b="1">
              <a:solidFill>
                <a:srgbClr val="0000FF"/>
              </a:solidFill>
            </a:endParaRPr>
          </a:p>
        </p:txBody>
      </p:sp>
      <p:pic>
        <p:nvPicPr>
          <p:cNvPr id="206853" name="高山流水.wma">
            <a:hlinkClick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3"/>
          <a:stretch>
            <a:fillRect/>
          </a:stretch>
        </p:blipFill>
        <p:spPr>
          <a:xfrm>
            <a:off x="8305800" y="5715000"/>
            <a:ext cx="304800" cy="304800"/>
          </a:xfrm>
          <a:prstGeom prst="rect">
            <a:avLst/>
          </a:prstGeom>
          <a:noFill/>
          <a:ln w="9525">
            <a:noFill/>
          </a:ln>
        </p:spPr>
      </p:pic>
    </p:spTree>
    <p:custDataLst>
      <p:tags r:id="rId6"/>
    </p:custDataLst>
  </p:cSld>
  <p:clrMapOvr>
    <a:masterClrMapping/>
  </p:clrMapOvr>
  <p:transition spd="slow">
    <p:cover dir="r"/>
    <p:sndAc>
      <p:stSnd>
        <p:snd r:embed="rId7"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6852"/>
                                        </p:tgtEl>
                                        <p:attrNameLst>
                                          <p:attrName>style.visibility</p:attrName>
                                        </p:attrNameLst>
                                      </p:cBhvr>
                                      <p:to>
                                        <p:strVal val="visible"/>
                                      </p:to>
                                    </p:set>
                                    <p:anim calcmode="lin" valueType="num">
                                      <p:cBhvr additive="base">
                                        <p:cTn id="7" dur="500" fill="hold"/>
                                        <p:tgtEl>
                                          <p:spTgt spid="206852"/>
                                        </p:tgtEl>
                                        <p:attrNameLst>
                                          <p:attrName>ppt_x</p:attrName>
                                        </p:attrNameLst>
                                      </p:cBhvr>
                                      <p:tavLst>
                                        <p:tav tm="0">
                                          <p:val>
                                            <p:strVal val="#ppt_x"/>
                                          </p:val>
                                        </p:tav>
                                        <p:tav tm="100000">
                                          <p:val>
                                            <p:strVal val="#ppt_x"/>
                                          </p:val>
                                        </p:tav>
                                      </p:tavLst>
                                    </p:anim>
                                    <p:anim calcmode="lin" valueType="num">
                                      <p:cBhvr additive="base">
                                        <p:cTn id="8" dur="500" fill="hold"/>
                                        <p:tgtEl>
                                          <p:spTgt spid="20685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 presetClass="mediacall" presetSubtype="0" fill="hold" nodeType="afterEffect">
                                  <p:stCondLst>
                                    <p:cond delay="0"/>
                                  </p:stCondLst>
                                  <p:childTnLst>
                                    <p:cmd type="call" cmd="playFrom(0.0)">
                                      <p:cBhvr>
                                        <p:cTn id="11" dur="308616" fill="hold"/>
                                        <p:tgtEl>
                                          <p:spTgt spid="20685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0">
                  <p:stCondLst>
                    <p:cond delay="indefinite"/>
                  </p:stCondLst>
                  <p:endCondLst>
                    <p:cond evt="onPrev" delay="0">
                      <p:tgtEl>
                        <p:sldTgt/>
                      </p:tgtEl>
                    </p:cond>
                    <p:cond evt="onStopAudio" delay="0">
                      <p:tgtEl>
                        <p:sldTgt/>
                      </p:tgtEl>
                    </p:cond>
                  </p:endCondLst>
                </p:cTn>
                <p:tgtEl>
                  <p:spTgt spid="206853"/>
                </p:tgtEl>
              </p:cMediaNode>
            </p:audio>
          </p:childTnLst>
        </p:cTn>
      </p:par>
    </p:tnLst>
    <p:bldLst>
      <p:bldP spid="20685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7874" name="图片 207873" descr="1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07875" name="矩形 207874"/>
          <p:cNvSpPr/>
          <p:nvPr/>
        </p:nvSpPr>
        <p:spPr>
          <a:xfrm>
            <a:off x="755650" y="692150"/>
            <a:ext cx="2411413" cy="647700"/>
          </a:xfrm>
          <a:prstGeom prst="rect">
            <a:avLst/>
          </a:prstGeom>
          <a:noFill/>
          <a:ln w="9525">
            <a:noFill/>
          </a:ln>
        </p:spPr>
        <p:txBody>
          <a:bodyPr wrap="none" anchor="ctr"/>
          <a:lstStyle/>
          <a:p>
            <a:pPr algn="ctr"/>
            <a:r>
              <a:rPr lang="zh-CN" altLang="en-US" sz="3200">
                <a:solidFill>
                  <a:srgbClr val="FF0000"/>
                </a:solidFill>
                <a:latin typeface="Times New Roman" panose="02020603050405020304" pitchFamily="18" charset="0"/>
                <a:ea typeface="华文中宋" panose="02010600040101010101" pitchFamily="2" charset="-122"/>
              </a:rPr>
              <a:t>云海漫漫</a:t>
            </a:r>
            <a:endParaRPr lang="zh-CN" altLang="en-US" sz="3200">
              <a:solidFill>
                <a:srgbClr val="FF0000"/>
              </a:solidFill>
              <a:latin typeface="Times New Roman" panose="02020603050405020304" pitchFamily="18" charset="0"/>
              <a:ea typeface="华文中宋" panose="02010600040101010101" pitchFamily="2" charset="-122"/>
            </a:endParaRPr>
          </a:p>
        </p:txBody>
      </p:sp>
      <p:sp>
        <p:nvSpPr>
          <p:cNvPr id="207876" name="矩形 207875">
            <a:hlinkClick r:id="rId3"/>
          </p:cNvPr>
          <p:cNvSpPr/>
          <p:nvPr/>
        </p:nvSpPr>
        <p:spPr>
          <a:xfrm>
            <a:off x="0" y="6172200"/>
            <a:ext cx="1600200" cy="344488"/>
          </a:xfrm>
          <a:prstGeom prst="rect">
            <a:avLst/>
          </a:prstGeom>
        </p:spPr>
        <p:txBody>
          <a:bodyPr wrap="none" fromWordArt="1">
            <a:prstTxWarp prst="textPlain">
              <a:avLst>
                <a:gd name="adj" fmla="val 50000"/>
              </a:avLst>
            </a:prstTxWarp>
            <a:normAutofit/>
          </a:bodyPr>
          <a:lstStyle/>
          <a:p>
            <a:pPr algn="ctr"/>
            <a:r>
              <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天姥风光欣赏</a:t>
            </a:r>
            <a:endPar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Tree>
    <p:custDataLst>
      <p:tags r:id="rId4"/>
    </p:custDataLst>
  </p:cSld>
  <p:clrMapOvr>
    <a:masterClrMapping/>
  </p:clrMapOvr>
  <p:transition spd="med" advClick="0" advTm="4000">
    <p:comb/>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42" name="图片 215041" descr="47"/>
          <p:cNvPicPr>
            <a:picLocks noChangeAspect="1"/>
          </p:cNvPicPr>
          <p:nvPr/>
        </p:nvPicPr>
        <p:blipFill>
          <a:blip r:embed="rId2"/>
          <a:stretch>
            <a:fillRect/>
          </a:stretch>
        </p:blipFill>
        <p:spPr>
          <a:xfrm>
            <a:off x="-973137" y="-387350"/>
            <a:ext cx="5976937" cy="8235950"/>
          </a:xfrm>
          <a:prstGeom prst="rect">
            <a:avLst/>
          </a:prstGeom>
          <a:noFill/>
          <a:ln w="9525">
            <a:noFill/>
          </a:ln>
        </p:spPr>
      </p:pic>
      <p:pic>
        <p:nvPicPr>
          <p:cNvPr id="215043" name="图片 215042" descr="28"/>
          <p:cNvPicPr>
            <a:picLocks noChangeAspect="1"/>
          </p:cNvPicPr>
          <p:nvPr/>
        </p:nvPicPr>
        <p:blipFill>
          <a:blip r:embed="rId3"/>
          <a:stretch>
            <a:fillRect/>
          </a:stretch>
        </p:blipFill>
        <p:spPr>
          <a:xfrm>
            <a:off x="4500563" y="0"/>
            <a:ext cx="4643437" cy="6858000"/>
          </a:xfrm>
          <a:prstGeom prst="rect">
            <a:avLst/>
          </a:prstGeom>
          <a:noFill/>
          <a:ln w="9525">
            <a:noFill/>
          </a:ln>
        </p:spPr>
      </p:pic>
      <p:sp>
        <p:nvSpPr>
          <p:cNvPr id="215044" name="文本框 215043"/>
          <p:cNvSpPr txBox="1"/>
          <p:nvPr/>
        </p:nvSpPr>
        <p:spPr>
          <a:xfrm>
            <a:off x="3143250" y="2651125"/>
            <a:ext cx="2952750" cy="701675"/>
          </a:xfrm>
          <a:prstGeom prst="rect">
            <a:avLst/>
          </a:prstGeom>
          <a:noFill/>
          <a:ln w="9525">
            <a:noFill/>
          </a:ln>
        </p:spPr>
        <p:txBody>
          <a:bodyPr>
            <a:spAutoFit/>
          </a:bodyPr>
          <a:lstStyle/>
          <a:p>
            <a:r>
              <a:rPr lang="en-US" altLang="zh-CN">
                <a:solidFill>
                  <a:srgbClr val="FF0000"/>
                </a:solidFill>
                <a:latin typeface="Arial" panose="020b0604020202020204" pitchFamily="34" charset="0"/>
                <a:ea typeface="黑体" panose="02010609060101010101" charset="-122"/>
              </a:rPr>
              <a:t> </a:t>
            </a:r>
            <a:r>
              <a:rPr lang="zh-CN" altLang="en-US">
                <a:solidFill>
                  <a:srgbClr val="FF0000"/>
                </a:solidFill>
                <a:latin typeface="Arial" panose="020b0604020202020204" pitchFamily="34" charset="0"/>
                <a:ea typeface="黑体" panose="02010609060101010101" charset="-122"/>
              </a:rPr>
              <a:t>半壁见海日</a:t>
            </a:r>
            <a:endParaRPr lang="zh-CN" altLang="en-US">
              <a:solidFill>
                <a:srgbClr val="FF0000"/>
              </a:solidFill>
              <a:latin typeface="Arial" pitchFamily="34" charset="0"/>
              <a:ea typeface="黑体" panose="02010609060101010101" charset="-122"/>
            </a:endParaRPr>
          </a:p>
        </p:txBody>
      </p:sp>
      <p:sp>
        <p:nvSpPr>
          <p:cNvPr id="215045" name="矩形 215044">
            <a:hlinkClick r:id="rId4"/>
          </p:cNvPr>
          <p:cNvSpPr/>
          <p:nvPr/>
        </p:nvSpPr>
        <p:spPr>
          <a:xfrm>
            <a:off x="0" y="6019800"/>
            <a:ext cx="1600200" cy="344488"/>
          </a:xfrm>
          <a:prstGeom prst="rect">
            <a:avLst/>
          </a:prstGeom>
        </p:spPr>
        <p:txBody>
          <a:bodyPr wrap="none" fromWordArt="1">
            <a:prstTxWarp prst="textPlain">
              <a:avLst>
                <a:gd name="adj" fmla="val 50000"/>
              </a:avLst>
            </a:prstTxWarp>
            <a:normAutofit/>
          </a:bodyPr>
          <a:lstStyle/>
          <a:p>
            <a:pPr algn="ctr"/>
            <a:r>
              <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天姥风光欣赏</a:t>
            </a:r>
            <a:endPar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Tree>
    <p:custDataLst>
      <p:tags r:id="rId5"/>
    </p:custDataLst>
  </p:cSld>
  <p:clrMapOvr>
    <a:masterClrMapping/>
  </p:clrMapOvr>
  <p:transition spd="med" advTm="4000">
    <p:cover dir="d"/>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7090" name="图片 217089" descr="40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17091" name="文本框 217090"/>
          <p:cNvSpPr txBox="1"/>
          <p:nvPr/>
        </p:nvSpPr>
        <p:spPr>
          <a:xfrm>
            <a:off x="5276850" y="5257800"/>
            <a:ext cx="3854450" cy="1190625"/>
          </a:xfrm>
          <a:prstGeom prst="rect">
            <a:avLst/>
          </a:prstGeom>
          <a:noFill/>
          <a:ln w="9525">
            <a:noFill/>
          </a:ln>
        </p:spPr>
        <p:txBody>
          <a:bodyPr wrap="none" anchor="t">
            <a:spAutoFit/>
          </a:bodyPr>
          <a:lstStyle/>
          <a:p>
            <a:r>
              <a:rPr lang="zh-CN" altLang="en-US" sz="3600" b="1">
                <a:solidFill>
                  <a:srgbClr val="FFFF00"/>
                </a:solidFill>
                <a:latin typeface="Times New Roman" panose="02020603050405020304" pitchFamily="18" charset="0"/>
                <a:ea typeface="隶书" panose="02010509060101010101" charset="-122"/>
              </a:rPr>
              <a:t>千岩万转路不定，</a:t>
            </a:r>
            <a:endParaRPr lang="zh-CN" altLang="en-US" sz="3600" b="1">
              <a:solidFill>
                <a:srgbClr val="FFFF00"/>
              </a:solidFill>
              <a:latin typeface="Times New Roman" pitchFamily="18" charset="0"/>
              <a:ea typeface="隶书" charset="0"/>
            </a:endParaRPr>
          </a:p>
          <a:p>
            <a:r>
              <a:rPr lang="zh-CN" altLang="en-US" sz="3600" b="1">
                <a:solidFill>
                  <a:srgbClr val="FFFF00"/>
                </a:solidFill>
                <a:latin typeface="Times New Roman" panose="02020603050405020304" pitchFamily="18" charset="0"/>
                <a:ea typeface="隶书" panose="02010509060101010101" charset="-122"/>
              </a:rPr>
              <a:t>迷花倚石忽已暝。</a:t>
            </a:r>
            <a:endParaRPr lang="zh-CN" altLang="en-US" sz="3600" b="1">
              <a:solidFill>
                <a:srgbClr val="FFFF00"/>
              </a:solidFill>
              <a:latin typeface="Times New Roman" panose="02020603050405020304" pitchFamily="18" charset="0"/>
              <a:ea typeface="隶书" panose="02010509060101010101" charset="-122"/>
            </a:endParaRPr>
          </a:p>
        </p:txBody>
      </p:sp>
      <p:sp>
        <p:nvSpPr>
          <p:cNvPr id="217092" name="文本框 217091"/>
          <p:cNvSpPr txBox="1"/>
          <p:nvPr/>
        </p:nvSpPr>
        <p:spPr>
          <a:xfrm>
            <a:off x="0" y="0"/>
            <a:ext cx="1676400" cy="2043113"/>
          </a:xfrm>
          <a:prstGeom prst="rect">
            <a:avLst/>
          </a:prstGeom>
          <a:noFill/>
          <a:ln w="9525">
            <a:noFill/>
          </a:ln>
        </p:spPr>
        <p:txBody>
          <a:bodyPr>
            <a:spAutoFit/>
          </a:bodyPr>
          <a:lstStyle/>
          <a:p>
            <a:pPr>
              <a:spcBef>
                <a:spcPct val="50000"/>
              </a:spcBef>
            </a:pPr>
            <a:r>
              <a:rPr lang="zh-CN" altLang="en-US" sz="3200" b="1">
                <a:solidFill>
                  <a:schemeClr val="bg1"/>
                </a:solidFill>
                <a:latin typeface="Times New Roman" panose="02020603050405020304" pitchFamily="18" charset="0"/>
                <a:ea typeface="隶书" panose="02010509060101010101" charset="-122"/>
              </a:rPr>
              <a:t>：</a:t>
            </a:r>
            <a:endParaRPr lang="zh-CN" altLang="en-US" sz="3200" b="1">
              <a:solidFill>
                <a:schemeClr val="bg1"/>
              </a:solidFill>
              <a:latin typeface="Times New Roman" pitchFamily="18" charset="0"/>
              <a:ea typeface="隶书" charset="0"/>
            </a:endParaRPr>
          </a:p>
          <a:p>
            <a:pPr>
              <a:spcBef>
                <a:spcPct val="50000"/>
              </a:spcBef>
            </a:pPr>
            <a:endParaRPr lang="zh-CN" altLang="en-US" sz="3200" b="1">
              <a:solidFill>
                <a:schemeClr val="bg1"/>
              </a:solidFill>
              <a:latin typeface="Times New Roman" panose="02020603050405020304" pitchFamily="18" charset="0"/>
              <a:ea typeface="隶书" panose="02010509060101010101" charset="-122"/>
            </a:endParaRPr>
          </a:p>
          <a:p>
            <a:pPr>
              <a:spcBef>
                <a:spcPct val="50000"/>
              </a:spcBef>
            </a:pPr>
            <a:endParaRPr lang="zh-CN" altLang="en-US" sz="3200" b="1">
              <a:solidFill>
                <a:schemeClr val="bg1"/>
              </a:solidFill>
              <a:latin typeface="Times New Roman" panose="02020603050405020304" pitchFamily="18" charset="0"/>
              <a:ea typeface="隶书" panose="020105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7092"/>
                                        </p:tgtEl>
                                        <p:attrNameLst>
                                          <p:attrName>style.visibility</p:attrName>
                                        </p:attrNameLst>
                                      </p:cBhvr>
                                      <p:to>
                                        <p:strVal val="visible"/>
                                      </p:to>
                                    </p:set>
                                    <p:anim calcmode="lin" valueType="num">
                                      <p:cBhvr additive="base">
                                        <p:cTn id="7" dur="500" fill="hold"/>
                                        <p:tgtEl>
                                          <p:spTgt spid="217092"/>
                                        </p:tgtEl>
                                        <p:attrNameLst>
                                          <p:attrName>ppt_x</p:attrName>
                                        </p:attrNameLst>
                                      </p:cBhvr>
                                      <p:tavLst>
                                        <p:tav tm="0">
                                          <p:val>
                                            <p:strVal val="0-#ppt_w/2"/>
                                          </p:val>
                                        </p:tav>
                                        <p:tav tm="100000">
                                          <p:val>
                                            <p:strVal val="#ppt_x"/>
                                          </p:val>
                                        </p:tav>
                                      </p:tavLst>
                                    </p:anim>
                                    <p:anim calcmode="lin" valueType="num">
                                      <p:cBhvr additive="base">
                                        <p:cTn id="8" dur="500" fill="hold"/>
                                        <p:tgtEl>
                                          <p:spTgt spid="217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8114" name="图片 218113" descr="14"/>
          <p:cNvPicPr>
            <a:picLocks noChangeAspect="1"/>
          </p:cNvPicPr>
          <p:nvPr/>
        </p:nvPicPr>
        <p:blipFill>
          <a:blip r:embed="rId2"/>
          <a:stretch>
            <a:fillRect/>
          </a:stretch>
        </p:blipFill>
        <p:spPr>
          <a:xfrm>
            <a:off x="0" y="0"/>
            <a:ext cx="4643438" cy="6858000"/>
          </a:xfrm>
          <a:prstGeom prst="rect">
            <a:avLst/>
          </a:prstGeom>
          <a:noFill/>
          <a:ln w="9525">
            <a:noFill/>
          </a:ln>
        </p:spPr>
      </p:pic>
      <p:pic>
        <p:nvPicPr>
          <p:cNvPr id="218115" name="图片 218114" descr="63"/>
          <p:cNvPicPr>
            <a:picLocks noChangeAspect="1"/>
          </p:cNvPicPr>
          <p:nvPr/>
        </p:nvPicPr>
        <p:blipFill>
          <a:blip r:embed="rId3"/>
          <a:stretch>
            <a:fillRect/>
          </a:stretch>
        </p:blipFill>
        <p:spPr>
          <a:xfrm>
            <a:off x="4210050" y="0"/>
            <a:ext cx="4933950" cy="6934200"/>
          </a:xfrm>
          <a:prstGeom prst="rect">
            <a:avLst/>
          </a:prstGeom>
          <a:noFill/>
          <a:ln w="9525">
            <a:noFill/>
          </a:ln>
        </p:spPr>
      </p:pic>
      <p:sp>
        <p:nvSpPr>
          <p:cNvPr id="218116" name="文本框 218115"/>
          <p:cNvSpPr txBox="1"/>
          <p:nvPr/>
        </p:nvSpPr>
        <p:spPr>
          <a:xfrm>
            <a:off x="3070225" y="476250"/>
            <a:ext cx="611188" cy="1584325"/>
          </a:xfrm>
          <a:prstGeom prst="rect">
            <a:avLst/>
          </a:prstGeom>
          <a:noFill/>
          <a:ln w="9525">
            <a:noFill/>
          </a:ln>
        </p:spPr>
        <p:txBody>
          <a:bodyPr vert="eaVert">
            <a:spAutoFit/>
          </a:bodyPr>
          <a:lstStyle/>
          <a:p>
            <a:pPr>
              <a:spcBef>
                <a:spcPct val="50000"/>
              </a:spcBef>
            </a:pPr>
            <a:r>
              <a:rPr lang="zh-CN" altLang="en-US" sz="2800">
                <a:solidFill>
                  <a:srgbClr val="FF0000"/>
                </a:solidFill>
                <a:latin typeface="Times New Roman" panose="02020603050405020304" pitchFamily="18" charset="0"/>
                <a:ea typeface="宋体" panose="02010600030101010101" pitchFamily="2" charset="-122"/>
              </a:rPr>
              <a:t>迷花倚</a:t>
            </a:r>
            <a:r>
              <a:rPr lang="zh-CN" altLang="en-US" sz="2400">
                <a:solidFill>
                  <a:srgbClr val="FF0000"/>
                </a:solidFill>
                <a:latin typeface="Times New Roman" panose="02020603050405020304" pitchFamily="18" charset="0"/>
                <a:ea typeface="宋体" panose="02010600030101010101" pitchFamily="2" charset="-122"/>
              </a:rPr>
              <a:t>石</a:t>
            </a:r>
            <a:endParaRPr lang="zh-CN" altLang="en-US" sz="2400">
              <a:solidFill>
                <a:srgbClr val="FF0000"/>
              </a:solidFill>
              <a:latin typeface="Times New Roman" pitchFamily="18" charset="0"/>
              <a:ea typeface="宋体" pitchFamily="2" charset="-122"/>
            </a:endParaRPr>
          </a:p>
        </p:txBody>
      </p:sp>
      <p:sp>
        <p:nvSpPr>
          <p:cNvPr id="218117" name="矩形 218116"/>
          <p:cNvSpPr/>
          <p:nvPr/>
        </p:nvSpPr>
        <p:spPr>
          <a:xfrm>
            <a:off x="6443663" y="333375"/>
            <a:ext cx="2411412" cy="647700"/>
          </a:xfrm>
          <a:prstGeom prst="rect">
            <a:avLst/>
          </a:prstGeom>
          <a:noFill/>
          <a:ln w="9525">
            <a:noFill/>
          </a:ln>
        </p:spPr>
        <p:txBody>
          <a:bodyPr wrap="none" anchor="ctr"/>
          <a:lstStyle/>
          <a:p>
            <a:pPr algn="ctr"/>
            <a:r>
              <a:rPr lang="zh-CN" altLang="en-US" sz="3200">
                <a:solidFill>
                  <a:srgbClr val="FF0000"/>
                </a:solidFill>
                <a:latin typeface="Times New Roman" panose="02020603050405020304" pitchFamily="18" charset="0"/>
                <a:ea typeface="华文中宋" panose="02010600040101010101" pitchFamily="2" charset="-122"/>
              </a:rPr>
              <a:t>流连忘返</a:t>
            </a:r>
            <a:endParaRPr lang="zh-CN" altLang="en-US" sz="3200">
              <a:solidFill>
                <a:srgbClr val="FF0000"/>
              </a:solidFill>
              <a:latin typeface="Times New Roman" panose="02020603050405020304" pitchFamily="18" charset="0"/>
              <a:ea typeface="华文中宋" panose="02010600040101010101" pitchFamily="2" charset="-122"/>
            </a:endParaRPr>
          </a:p>
        </p:txBody>
      </p:sp>
      <p:sp>
        <p:nvSpPr>
          <p:cNvPr id="218118" name="矩形 218117">
            <a:hlinkClick r:id="rId4"/>
          </p:cNvPr>
          <p:cNvSpPr/>
          <p:nvPr/>
        </p:nvSpPr>
        <p:spPr>
          <a:xfrm>
            <a:off x="304800" y="6096000"/>
            <a:ext cx="1600200" cy="344488"/>
          </a:xfrm>
          <a:prstGeom prst="rect">
            <a:avLst/>
          </a:prstGeom>
        </p:spPr>
        <p:txBody>
          <a:bodyPr wrap="none" fromWordArt="1">
            <a:prstTxWarp prst="textPlain">
              <a:avLst>
                <a:gd name="adj" fmla="val 50000"/>
              </a:avLst>
            </a:prstTxWarp>
            <a:normAutofit/>
          </a:bodyPr>
          <a:lstStyle/>
          <a:p>
            <a:pPr algn="ctr"/>
            <a:r>
              <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天姥风光欣赏</a:t>
            </a:r>
            <a:endParaRPr lang="zh-CN" altLang="en-US" sz="8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Tree>
    <p:custDataLst>
      <p:tags r:id="rId5"/>
    </p:custDataLst>
  </p:cSld>
  <p:clrMapOvr>
    <a:masterClrMapping/>
  </p:clrMapOvr>
  <p:transition spd="slow" advTm="3000">
    <p:wheel spokes="8"/>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9138" name="图片 219137" descr="f631"/>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19139" name="文本框 219138"/>
          <p:cNvSpPr txBox="1"/>
          <p:nvPr/>
        </p:nvSpPr>
        <p:spPr>
          <a:xfrm>
            <a:off x="4654550" y="5119688"/>
            <a:ext cx="4260850" cy="1311275"/>
          </a:xfrm>
          <a:prstGeom prst="rect">
            <a:avLst/>
          </a:prstGeom>
          <a:noFill/>
          <a:ln w="9525">
            <a:noFill/>
          </a:ln>
        </p:spPr>
        <p:txBody>
          <a:bodyPr wrap="none" anchor="t">
            <a:spAutoFit/>
          </a:bodyPr>
          <a:lstStyle/>
          <a:p>
            <a:r>
              <a:rPr lang="zh-CN" altLang="en-US" b="1">
                <a:solidFill>
                  <a:schemeClr val="bg1"/>
                </a:solidFill>
                <a:latin typeface="Times New Roman" panose="02020603050405020304" pitchFamily="18" charset="0"/>
                <a:ea typeface="隶书" panose="02010509060101010101" charset="-122"/>
              </a:rPr>
              <a:t>熊咆龙吟</a:t>
            </a:r>
            <a:r>
              <a:rPr lang="zh-CN" altLang="en-US" b="1">
                <a:solidFill>
                  <a:schemeClr val="bg1"/>
                </a:solidFill>
                <a:latin typeface="Times New Roman" panose="02020603050405020304" pitchFamily="18" charset="0"/>
                <a:ea typeface="方正姚体" charset="-122"/>
              </a:rPr>
              <a:t>殷</a:t>
            </a:r>
            <a:r>
              <a:rPr lang="zh-CN" altLang="en-US" b="1">
                <a:solidFill>
                  <a:schemeClr val="bg1"/>
                </a:solidFill>
                <a:latin typeface="Times New Roman" panose="02020603050405020304" pitchFamily="18" charset="0"/>
                <a:ea typeface="隶书" panose="02010509060101010101" charset="-122"/>
              </a:rPr>
              <a:t>岩泉，</a:t>
            </a:r>
            <a:endParaRPr lang="zh-CN" altLang="en-US" b="1">
              <a:solidFill>
                <a:schemeClr val="bg1"/>
              </a:solidFill>
              <a:latin typeface="Times New Roman" pitchFamily="18" charset="0"/>
              <a:ea typeface="隶书" charset="0"/>
            </a:endParaRPr>
          </a:p>
          <a:p>
            <a:r>
              <a:rPr lang="zh-CN" altLang="en-US" b="1">
                <a:solidFill>
                  <a:schemeClr val="bg1"/>
                </a:solidFill>
                <a:latin typeface="Times New Roman" panose="02020603050405020304" pitchFamily="18" charset="0"/>
                <a:ea typeface="方正姚体" charset="-122"/>
              </a:rPr>
              <a:t>栗</a:t>
            </a:r>
            <a:r>
              <a:rPr lang="zh-CN" altLang="en-US" b="1">
                <a:solidFill>
                  <a:schemeClr val="bg1"/>
                </a:solidFill>
                <a:latin typeface="Times New Roman" panose="02020603050405020304" pitchFamily="18" charset="0"/>
                <a:ea typeface="隶书" panose="02010509060101010101" charset="-122"/>
              </a:rPr>
              <a:t>深林兮</a:t>
            </a:r>
            <a:r>
              <a:rPr lang="zh-CN" altLang="en-US" b="1">
                <a:solidFill>
                  <a:schemeClr val="bg1"/>
                </a:solidFill>
                <a:latin typeface="Times New Roman" panose="02020603050405020304" pitchFamily="18" charset="0"/>
                <a:ea typeface="方正姚体" charset="-122"/>
              </a:rPr>
              <a:t>惊</a:t>
            </a:r>
            <a:r>
              <a:rPr lang="zh-CN" altLang="en-US" b="1">
                <a:solidFill>
                  <a:schemeClr val="bg1"/>
                </a:solidFill>
                <a:latin typeface="Times New Roman" panose="02020603050405020304" pitchFamily="18" charset="0"/>
                <a:ea typeface="隶书" panose="02010509060101010101" charset="-122"/>
              </a:rPr>
              <a:t>层巅。</a:t>
            </a:r>
            <a:endParaRPr lang="zh-CN" altLang="en-US" b="1">
              <a:solidFill>
                <a:schemeClr val="bg1"/>
              </a:solidFill>
              <a:latin typeface="Times New Roman" panose="02020603050405020304" pitchFamily="18" charset="0"/>
              <a:ea typeface="隶书" panose="02010509060101010101" charset="-122"/>
            </a:endParaRP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1186" name="图片 221185" descr="59"/>
          <p:cNvPicPr>
            <a:picLocks noChangeAspect="1"/>
          </p:cNvPicPr>
          <p:nvPr/>
        </p:nvPicPr>
        <p:blipFill>
          <a:blip r:embed="rId2">
            <a:lum bright="-60001"/>
          </a:blip>
          <a:stretch>
            <a:fillRect/>
          </a:stretch>
        </p:blipFill>
        <p:spPr>
          <a:xfrm>
            <a:off x="0" y="0"/>
            <a:ext cx="9144000" cy="6858000"/>
          </a:xfrm>
          <a:prstGeom prst="rect">
            <a:avLst/>
          </a:prstGeom>
          <a:noFill/>
          <a:ln w="9525">
            <a:noFill/>
          </a:ln>
        </p:spPr>
      </p:pic>
      <p:sp>
        <p:nvSpPr>
          <p:cNvPr id="221187" name="矩形 221186"/>
          <p:cNvSpPr>
            <a:spLocks noRot="1"/>
          </p:cNvSpPr>
          <p:nvPr/>
        </p:nvSpPr>
        <p:spPr>
          <a:xfrm>
            <a:off x="1219200" y="76200"/>
            <a:ext cx="2362200" cy="457200"/>
          </a:xfrm>
          <a:prstGeom prst="rect">
            <a:avLst/>
          </a:prstGeom>
          <a:solidFill>
            <a:schemeClr val="bg1">
              <a:alpha val="83000"/>
            </a:schemeClr>
          </a:solidFill>
          <a:ln w="9525" cap="flat" cmpd="sng">
            <a:solidFill>
              <a:srgbClr val="3366FF"/>
            </a:solidFill>
            <a:prstDash val="solid"/>
            <a:miter/>
            <a:headEnd type="none" w="med" len="med"/>
            <a:tailEnd type="none" w="med" len="med"/>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2400" b="1">
                <a:solidFill>
                  <a:schemeClr val="tx2"/>
                </a:solidFill>
              </a:rPr>
              <a:t>栗深林兮惊层巅</a:t>
            </a:r>
            <a:endParaRPr lang="zh-CN" altLang="en-US" sz="2400" b="1">
              <a:solidFill>
                <a:schemeClr val="tx2"/>
              </a:solidFill>
            </a:endParaRPr>
          </a:p>
        </p:txBody>
      </p:sp>
      <p:sp>
        <p:nvSpPr>
          <p:cNvPr id="221188" name="矩形 221187"/>
          <p:cNvSpPr>
            <a:spLocks noRot="1"/>
          </p:cNvSpPr>
          <p:nvPr/>
        </p:nvSpPr>
        <p:spPr>
          <a:xfrm>
            <a:off x="3581400" y="5715000"/>
            <a:ext cx="1905000" cy="503238"/>
          </a:xfrm>
          <a:prstGeom prst="rect">
            <a:avLst/>
          </a:prstGeom>
          <a:solidFill>
            <a:schemeClr val="bg1"/>
          </a:solidFill>
          <a:ln w="9525" cap="flat" cmpd="sng">
            <a:solidFill>
              <a:schemeClr val="tx1"/>
            </a:solidFill>
            <a:prstDash val="solid"/>
            <a:miter/>
            <a:headEnd type="none" w="med" len="med"/>
            <a:tailEnd type="none" w="med" len="med"/>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sz="2800" b="1">
                <a:solidFill>
                  <a:schemeClr val="tx2"/>
                </a:solidFill>
              </a:rPr>
              <a:t>  </a:t>
            </a:r>
            <a:r>
              <a:rPr lang="zh-CN" altLang="en-US" sz="2400" b="1"/>
              <a:t>阴森恐怖</a:t>
            </a:r>
            <a:endParaRPr lang="zh-CN" altLang="en-US" sz="2400" b="1"/>
          </a:p>
        </p:txBody>
      </p:sp>
    </p:spTree>
    <p:custDataLst>
      <p:tags r:id="rId3"/>
    </p:custDataLst>
  </p:cSld>
  <p:clrMapOvr>
    <a:masterClrMapping/>
  </p:clrMapOvr>
  <p:transition>
    <p:comb/>
    <p:sndAc>
      <p:stSnd>
        <p:snd r:embed="rId4" name="bomb.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1188"/>
                                        </p:tgtEl>
                                        <p:attrNameLst>
                                          <p:attrName>style.visibility</p:attrName>
                                        </p:attrNameLst>
                                      </p:cBhvr>
                                      <p:to>
                                        <p:strVal val="visible"/>
                                      </p:to>
                                    </p:set>
                                    <p:anim calcmode="lin" valueType="num">
                                      <p:cBhvr additive="base">
                                        <p:cTn id="7" dur="500" fill="hold"/>
                                        <p:tgtEl>
                                          <p:spTgt spid="221188"/>
                                        </p:tgtEl>
                                        <p:attrNameLst>
                                          <p:attrName>ppt_x</p:attrName>
                                        </p:attrNameLst>
                                      </p:cBhvr>
                                      <p:tavLst>
                                        <p:tav tm="0">
                                          <p:val>
                                            <p:strVal val="#ppt_x"/>
                                          </p:val>
                                        </p:tav>
                                        <p:tav tm="100000">
                                          <p:val>
                                            <p:strVal val="#ppt_x"/>
                                          </p:val>
                                        </p:tav>
                                      </p:tavLst>
                                    </p:anim>
                                    <p:anim calcmode="lin" valueType="num">
                                      <p:cBhvr additive="base">
                                        <p:cTn id="8" dur="500" fill="hold"/>
                                        <p:tgtEl>
                                          <p:spTgt spid="22118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6" presetClass="emph" presetSubtype="0" fill="hold" grpId="1" nodeType="afterEffect">
                                  <p:stCondLst>
                                    <p:cond delay="0"/>
                                  </p:stCondLst>
                                  <p:childTnLst>
                                    <p:animScale>
                                      <p:cBhvr>
                                        <p:cTn id="11" dur="500" fill="hold"/>
                                        <p:tgtEl>
                                          <p:spTgt spid="22118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8" grpId="0"/>
      <p:bldP spid="221188" grpId="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2973070" y="1371600"/>
            <a:ext cx="5570855" cy="1833880"/>
          </a:xfrm>
        </p:spPr>
        <p:txBody>
          <a:bodyPr>
            <a:noAutofit/>
          </a:bodyPr>
          <a:lstStyle/>
          <a:p>
            <a:pPr>
              <a:lnSpc>
                <a:spcPct val="150000"/>
              </a:lnSpc>
            </a:pPr>
            <a:r>
              <a:rPr lang="zh-CN" altLang="en-US"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梦游天姥吟留别　</a:t>
            </a:r>
            <a:br>
              <a:rPr lang="zh-CN" altLang="en-US"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br>
            <a:r>
              <a:rPr lang="zh-CN" altLang="en-US"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登高　</a:t>
            </a:r>
            <a:br>
              <a:rPr lang="zh-CN" altLang="en-US"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br>
            <a:endParaRPr lang="zh-CN" altLang="en-US"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
        <p:nvSpPr>
          <p:cNvPr id="3" name="副标题 2"/>
          <p:cNvSpPr>
            <a:spLocks noGrp="1"/>
          </p:cNvSpPr>
          <p:nvPr>
            <p:ph type="subTitle" idx="1"/>
          </p:nvPr>
        </p:nvSpPr>
        <p:spPr/>
        <p:txBody>
          <a:bodyPr/>
          <a:lstStyle/>
          <a:p>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7330" name="图片 227329" descr="图片3"/>
          <p:cNvPicPr>
            <a:picLocks noChangeAspect="1"/>
          </p:cNvPicPr>
          <p:nvPr/>
        </p:nvPicPr>
        <p:blipFill>
          <a:blip r:embed="rId2"/>
          <a:stretch>
            <a:fillRect/>
          </a:stretch>
        </p:blipFill>
        <p:spPr>
          <a:xfrm>
            <a:off x="0" y="0"/>
            <a:ext cx="9144000" cy="6878638"/>
          </a:xfrm>
          <a:prstGeom prst="rect">
            <a:avLst/>
          </a:prstGeom>
          <a:noFill/>
          <a:ln w="9525">
            <a:noFill/>
          </a:ln>
        </p:spPr>
      </p:pic>
      <p:sp>
        <p:nvSpPr>
          <p:cNvPr id="227331" name="矩形 227330"/>
          <p:cNvSpPr>
            <a:spLocks noRot="1"/>
          </p:cNvSpPr>
          <p:nvPr/>
        </p:nvSpPr>
        <p:spPr>
          <a:xfrm>
            <a:off x="6019800" y="3657600"/>
            <a:ext cx="1905000" cy="503238"/>
          </a:xfrm>
          <a:prstGeom prst="rect">
            <a:avLst/>
          </a:prstGeom>
          <a:solidFill>
            <a:schemeClr val="bg1"/>
          </a:solidFill>
          <a:ln w="9525" cap="flat" cmpd="sng">
            <a:solidFill>
              <a:srgbClr val="3366FF"/>
            </a:solidFill>
            <a:prstDash val="solid"/>
            <a:miter/>
            <a:headEnd type="none" w="med" len="med"/>
            <a:tailEnd type="none" w="med" len="med"/>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sz="2800" b="1">
                <a:solidFill>
                  <a:schemeClr val="tx2"/>
                </a:solidFill>
              </a:rPr>
              <a:t>  </a:t>
            </a:r>
            <a:r>
              <a:rPr lang="zh-CN" altLang="en-US" sz="2400" b="1">
                <a:solidFill>
                  <a:srgbClr val="FF0000"/>
                </a:solidFill>
              </a:rPr>
              <a:t>辉煌绚丽</a:t>
            </a:r>
            <a:endParaRPr lang="zh-CN" altLang="en-US" sz="2400" b="1">
              <a:solidFill>
                <a:srgbClr val="FF0000"/>
              </a:solidFill>
            </a:endParaRPr>
          </a:p>
        </p:txBody>
      </p:sp>
      <p:sp>
        <p:nvSpPr>
          <p:cNvPr id="227332" name="矩形 227331"/>
          <p:cNvSpPr>
            <a:spLocks noRot="1"/>
          </p:cNvSpPr>
          <p:nvPr/>
        </p:nvSpPr>
        <p:spPr>
          <a:xfrm>
            <a:off x="914400" y="3687763"/>
            <a:ext cx="1905000" cy="503237"/>
          </a:xfrm>
          <a:prstGeom prst="rect">
            <a:avLst/>
          </a:prstGeom>
          <a:solidFill>
            <a:schemeClr val="bg1"/>
          </a:solidFill>
          <a:ln w="9525" cap="flat" cmpd="sng">
            <a:solidFill>
              <a:srgbClr val="3366FF"/>
            </a:solidFill>
            <a:prstDash val="solid"/>
            <a:miter/>
            <a:headEnd type="none" w="med" len="med"/>
            <a:tailEnd type="none" w="med" len="med"/>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sz="2800" b="1">
                <a:solidFill>
                  <a:schemeClr val="tx2"/>
                </a:solidFill>
              </a:rPr>
              <a:t>  </a:t>
            </a:r>
            <a:r>
              <a:rPr lang="zh-CN" altLang="en-US" sz="2400" b="1">
                <a:solidFill>
                  <a:srgbClr val="FF0000"/>
                </a:solidFill>
              </a:rPr>
              <a:t>神奇壮美</a:t>
            </a:r>
            <a:endParaRPr lang="zh-CN" altLang="en-US" sz="2400" b="1">
              <a:solidFill>
                <a:srgbClr val="FF0000"/>
              </a:solidFill>
            </a:endParaRPr>
          </a:p>
        </p:txBody>
      </p:sp>
      <p:sp>
        <p:nvSpPr>
          <p:cNvPr id="227333" name="矩形 227332"/>
          <p:cNvSpPr>
            <a:spLocks noRot="1"/>
          </p:cNvSpPr>
          <p:nvPr/>
        </p:nvSpPr>
        <p:spPr>
          <a:xfrm>
            <a:off x="3505200" y="1143000"/>
            <a:ext cx="1905000" cy="503238"/>
          </a:xfrm>
          <a:prstGeom prst="rect">
            <a:avLst/>
          </a:prstGeom>
          <a:solidFill>
            <a:schemeClr val="bg1"/>
          </a:solidFill>
          <a:ln w="9525" cap="flat" cmpd="sng">
            <a:solidFill>
              <a:srgbClr val="3366FF"/>
            </a:solidFill>
            <a:prstDash val="solid"/>
            <a:miter/>
            <a:headEnd type="none" w="med" len="med"/>
            <a:tailEnd type="none" w="med" len="med"/>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sz="2800" b="1">
                <a:solidFill>
                  <a:schemeClr val="tx2"/>
                </a:solidFill>
              </a:rPr>
              <a:t>  </a:t>
            </a:r>
            <a:r>
              <a:rPr lang="zh-CN" altLang="en-US" sz="2400" b="1">
                <a:solidFill>
                  <a:srgbClr val="FF0000"/>
                </a:solidFill>
              </a:rPr>
              <a:t>梦中仙境</a:t>
            </a:r>
            <a:endParaRPr lang="zh-CN" altLang="en-US" sz="2400" b="1">
              <a:solidFill>
                <a:srgbClr val="FF0000"/>
              </a:solidFill>
            </a:endParaRPr>
          </a:p>
        </p:txBody>
      </p:sp>
    </p:spTree>
    <p:custDataLst>
      <p:tags r:id="rId3"/>
    </p:custDataLst>
  </p:cSld>
  <p:clrMapOvr>
    <a:masterClrMapping/>
  </p:clrMapOvr>
  <p:transition>
    <p:cover dir="d"/>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7332"/>
                                        </p:tgtEl>
                                        <p:attrNameLst>
                                          <p:attrName>style.visibility</p:attrName>
                                        </p:attrNameLst>
                                      </p:cBhvr>
                                      <p:to>
                                        <p:strVal val="visible"/>
                                      </p:to>
                                    </p:set>
                                    <p:anim calcmode="lin" valueType="num">
                                      <p:cBhvr additive="base">
                                        <p:cTn id="7" dur="500" fill="hold"/>
                                        <p:tgtEl>
                                          <p:spTgt spid="227332"/>
                                        </p:tgtEl>
                                        <p:attrNameLst>
                                          <p:attrName>ppt_x</p:attrName>
                                        </p:attrNameLst>
                                      </p:cBhvr>
                                      <p:tavLst>
                                        <p:tav tm="0">
                                          <p:val>
                                            <p:strVal val="#ppt_x"/>
                                          </p:val>
                                        </p:tav>
                                        <p:tav tm="100000">
                                          <p:val>
                                            <p:strVal val="#ppt_x"/>
                                          </p:val>
                                        </p:tav>
                                      </p:tavLst>
                                    </p:anim>
                                    <p:anim calcmode="lin" valueType="num">
                                      <p:cBhvr additive="base">
                                        <p:cTn id="8" dur="500" fill="hold"/>
                                        <p:tgtEl>
                                          <p:spTgt spid="22733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7331"/>
                                        </p:tgtEl>
                                        <p:attrNameLst>
                                          <p:attrName>style.visibility</p:attrName>
                                        </p:attrNameLst>
                                      </p:cBhvr>
                                      <p:to>
                                        <p:strVal val="visible"/>
                                      </p:to>
                                    </p:set>
                                    <p:anim calcmode="lin" valueType="num">
                                      <p:cBhvr additive="base">
                                        <p:cTn id="13" dur="500" fill="hold"/>
                                        <p:tgtEl>
                                          <p:spTgt spid="227331"/>
                                        </p:tgtEl>
                                        <p:attrNameLst>
                                          <p:attrName>ppt_x</p:attrName>
                                        </p:attrNameLst>
                                      </p:cBhvr>
                                      <p:tavLst>
                                        <p:tav tm="0">
                                          <p:val>
                                            <p:strVal val="#ppt_x"/>
                                          </p:val>
                                        </p:tav>
                                        <p:tav tm="100000">
                                          <p:val>
                                            <p:strVal val="#ppt_x"/>
                                          </p:val>
                                        </p:tav>
                                      </p:tavLst>
                                    </p:anim>
                                    <p:anim calcmode="lin" valueType="num">
                                      <p:cBhvr additive="base">
                                        <p:cTn id="14" dur="500" fill="hold"/>
                                        <p:tgtEl>
                                          <p:spTgt spid="2273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1" grpId="0"/>
      <p:bldP spid="22733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6" name="Picture 4"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6387" name="WordArt 6">
            <a:hlinkClick r:id="rId3"/>
          </p:cNvPr>
          <p:cNvSpPr>
            <a:spLocks noTextEdit="1"/>
          </p:cNvSpPr>
          <p:nvPr/>
        </p:nvSpPr>
        <p:spPr>
          <a:xfrm>
            <a:off x="900113" y="5373688"/>
            <a:ext cx="1871662" cy="560387"/>
          </a:xfrm>
          <a:prstGeom prst="rect">
            <a:avLst/>
          </a:prstGeom>
        </p:spPr>
        <p:txBody>
          <a:bodyPr wrap="none" fromWordArt="1">
            <a:prstTxWarp prst="textPlain">
              <a:avLst>
                <a:gd name="adj" fmla="val 50000"/>
              </a:avLst>
            </a:prstTxWarp>
            <a:normAutofit/>
          </a:bodyPr>
          <a:lstStyle/>
          <a:p>
            <a:pPr algn="ctr" eaLnBrk="0" hangingPunct="0"/>
            <a:r>
              <a:rPr lang="zh-CN" altLang="en-US" sz="80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天姥风光欣赏</a:t>
            </a:r>
            <a:endParaRPr lang="zh-CN" altLang="en-US" sz="80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宋体" pitchFamily="2" charset="-122"/>
              <a:ea typeface="宋体" pitchFamily="2" charset="-122"/>
            </a:endParaRPr>
          </a:p>
        </p:txBody>
      </p:sp>
      <p:pic>
        <p:nvPicPr>
          <p:cNvPr id="16388" name="Picture 7" descr="http://photos.tuchong.com/1091984/f/21119842.jpg"/>
          <p:cNvPicPr>
            <a:picLocks noChangeAspect="1"/>
          </p:cNvPicPr>
          <p:nvPr/>
        </p:nvPicPr>
        <p:blipFill>
          <a:blip r:embed="rId4"/>
          <a:stretch>
            <a:fillRect/>
          </a:stretch>
        </p:blipFill>
        <p:spPr>
          <a:xfrm>
            <a:off x="0" y="0"/>
            <a:ext cx="9144000" cy="6858000"/>
          </a:xfrm>
          <a:prstGeom prst="rect">
            <a:avLst/>
          </a:prstGeom>
          <a:noFill/>
          <a:ln w="9525">
            <a:noFill/>
          </a:ln>
        </p:spPr>
      </p:pic>
      <p:sp>
        <p:nvSpPr>
          <p:cNvPr id="16390" name="TextBox 5"/>
          <p:cNvSpPr txBox="1"/>
          <p:nvPr/>
        </p:nvSpPr>
        <p:spPr>
          <a:xfrm>
            <a:off x="3446463" y="113030"/>
            <a:ext cx="4786312" cy="1200150"/>
          </a:xfrm>
          <a:prstGeom prst="rect">
            <a:avLst/>
          </a:prstGeom>
          <a:noFill/>
          <a:ln w="9525">
            <a:noFill/>
          </a:ln>
        </p:spPr>
        <p:txBody>
          <a:bodyPr>
            <a:spAutoFit/>
          </a:bodyPr>
          <a:lstStyle/>
          <a:p>
            <a:r>
              <a:rPr lang="zh-CN" altLang="en-US" sz="7200">
                <a:latin typeface="Arial" panose="020b0604020202020204" pitchFamily="34" charset="0"/>
              </a:rPr>
              <a:t>诵读诗歌</a:t>
            </a:r>
            <a:endParaRPr lang="zh-CN" altLang="en-US" sz="7200">
              <a:latin typeface="Arial" pitchFamily="34" charset="0"/>
            </a:endParaRPr>
          </a:p>
        </p:txBody>
      </p:sp>
    </p:spTree>
    <p:custDataLst>
      <p:tags r:id="rId5"/>
    </p:custDataLst>
  </p:cSld>
  <p:clrMapOvr>
    <a:masterClrMapping/>
  </p:clrMapOvr>
  <p:transition spd="med">
    <p:split orient="vert"/>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4690" name="Picture 2" descr="未命名asaa"/>
          <p:cNvPicPr>
            <a:picLocks noChangeAspect="1"/>
          </p:cNvPicPr>
          <p:nvPr/>
        </p:nvPicPr>
        <p:blipFill>
          <a:blip r:embed="rId2"/>
          <a:stretch>
            <a:fillRect/>
          </a:stretch>
        </p:blipFill>
        <p:spPr>
          <a:xfrm>
            <a:off x="0" y="0"/>
            <a:ext cx="9144000" cy="6897688"/>
          </a:xfrm>
          <a:prstGeom prst="rect">
            <a:avLst/>
          </a:prstGeom>
          <a:noFill/>
          <a:ln w="9525">
            <a:noFill/>
          </a:ln>
        </p:spPr>
      </p:pic>
      <p:pic>
        <p:nvPicPr>
          <p:cNvPr id="17411" name="Picture 3" descr="15"/>
          <p:cNvPicPr>
            <a:picLocks noChangeAspect="1"/>
          </p:cNvPicPr>
          <p:nvPr/>
        </p:nvPicPr>
        <p:blipFill>
          <a:blip r:embed="rId3"/>
          <a:stretch>
            <a:fillRect/>
          </a:stretch>
        </p:blipFill>
        <p:spPr>
          <a:xfrm>
            <a:off x="0" y="0"/>
            <a:ext cx="9144000" cy="6858000"/>
          </a:xfrm>
          <a:prstGeom prst="rect">
            <a:avLst/>
          </a:prstGeom>
          <a:noFill/>
          <a:ln w="9525">
            <a:noFill/>
          </a:ln>
        </p:spPr>
      </p:pic>
      <p:sp>
        <p:nvSpPr>
          <p:cNvPr id="114692" name="Text Box 4"/>
          <p:cNvSpPr txBox="1">
            <a:spLocks noChangeArrowheads="1"/>
          </p:cNvSpPr>
          <p:nvPr/>
        </p:nvSpPr>
        <p:spPr bwMode="auto">
          <a:xfrm>
            <a:off x="609600" y="1752600"/>
            <a:ext cx="1006475" cy="4038600"/>
          </a:xfrm>
          <a:prstGeom prst="rect">
            <a:avLst/>
          </a:prstGeom>
          <a:noFill/>
          <a:ln w="9525">
            <a:noFill/>
            <a:miter lim="800000"/>
          </a:ln>
          <a:effectLst/>
        </p:spPr>
        <p:txBody>
          <a:bodyPr vert="eaVert">
            <a:spAutoFit/>
          </a:bodyPr>
          <a:lstStyle/>
          <a:p>
            <a:pPr marR="0" defTabSz="914400">
              <a:spcBef>
                <a:spcPct val="50000"/>
              </a:spcBef>
              <a:buClrTx/>
              <a:buSzTx/>
              <a:buFontTx/>
              <a:defRPr/>
            </a:pPr>
            <a:r>
              <a:rPr kumimoji="1" lang="zh-CN" altLang="en-US" sz="5400" b="1" kern="1200" cap="none" spc="0" normalizeH="0" baseline="0" noProof="0">
                <a:effectLst>
                  <a:outerShdw blurRad="38100" dist="38100" dir="2700000" algn="tl">
                    <a:srgbClr val="C0C0C0"/>
                  </a:outerShdw>
                </a:effectLst>
                <a:latin typeface="Arial" panose="020b0604020202020204" pitchFamily="34" charset="0"/>
                <a:ea typeface="隶书" panose="02010509060101010101" charset="-122"/>
                <a:cs typeface="+mn-cs"/>
              </a:rPr>
              <a:t>理清思路</a:t>
            </a:r>
            <a:endParaRPr kumimoji="1" lang="zh-CN" altLang="en-US" sz="5400" b="1" kern="1200" cap="none" spc="0" normalizeH="0" baseline="0" noProof="0">
              <a:effectLst>
                <a:outerShdw blurRad="38100" dist="38100" dir="2700000" algn="tl">
                  <a:srgbClr val="C0C0C0"/>
                </a:outerShdw>
              </a:effectLst>
              <a:latin typeface="Arial" pitchFamily="34" charset="0"/>
              <a:ea typeface="隶书" charset="0"/>
              <a:cs typeface="+mn-cs"/>
            </a:endParaRPr>
          </a:p>
        </p:txBody>
      </p:sp>
      <p:sp>
        <p:nvSpPr>
          <p:cNvPr id="17413" name="Rectangle 5"/>
          <p:cNvSpPr/>
          <p:nvPr/>
        </p:nvSpPr>
        <p:spPr>
          <a:xfrm>
            <a:off x="2514600" y="914400"/>
            <a:ext cx="6058535" cy="583565"/>
          </a:xfrm>
          <a:prstGeom prst="rect">
            <a:avLst/>
          </a:prstGeom>
          <a:noFill/>
          <a:ln w="9525">
            <a:noFill/>
          </a:ln>
        </p:spPr>
        <p:txBody>
          <a:bodyPr wrap="square">
            <a:spAutoFit/>
          </a:bodyPr>
          <a:lstStyle/>
          <a:p>
            <a:pPr>
              <a:spcBef>
                <a:spcPct val="50000"/>
              </a:spcBef>
              <a:buClr>
                <a:schemeClr val="accent2"/>
              </a:buClr>
              <a:buSzPct val="80000"/>
              <a:buFont typeface="Wingdings" panose="05000000000000000000" pitchFamily="2" charset="2"/>
            </a:pPr>
            <a:r>
              <a:rPr lang="zh-CN" altLang="en-US" sz="3200" b="1">
                <a:solidFill>
                  <a:srgbClr val="FF0000"/>
                </a:solidFill>
                <a:latin typeface="Arial" panose="020b0604020202020204" pitchFamily="34" charset="0"/>
              </a:rPr>
              <a:t>试用三个词语概括诗歌的脉络。</a:t>
            </a:r>
            <a:endParaRPr lang="zh-CN" altLang="en-US" sz="3200" b="1">
              <a:solidFill>
                <a:srgbClr val="FF0000"/>
              </a:solidFill>
              <a:latin typeface="Arial" pitchFamily="34" charset="0"/>
            </a:endParaRPr>
          </a:p>
        </p:txBody>
      </p:sp>
      <p:sp>
        <p:nvSpPr>
          <p:cNvPr id="114694" name="Text Box 6"/>
          <p:cNvSpPr txBox="1"/>
          <p:nvPr/>
        </p:nvSpPr>
        <p:spPr>
          <a:xfrm>
            <a:off x="3910965" y="1497965"/>
            <a:ext cx="1479550" cy="583565"/>
          </a:xfrm>
          <a:prstGeom prst="rect">
            <a:avLst/>
          </a:prstGeom>
          <a:noFill/>
          <a:ln w="9525">
            <a:noFill/>
          </a:ln>
        </p:spPr>
        <p:txBody>
          <a:bodyPr>
            <a:spAutoFit/>
          </a:bodyPr>
          <a:lstStyle/>
          <a:p>
            <a:r>
              <a:rPr lang="zh-CN" altLang="en-US" sz="2400" b="1">
                <a:solidFill>
                  <a:srgbClr val="000000"/>
                </a:solidFill>
                <a:latin typeface="Arial" panose="020b0604020202020204" pitchFamily="34" charset="0"/>
              </a:rPr>
              <a:t>   </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梦因</a:t>
            </a:r>
            <a:r>
              <a:rPr lang="zh-CN" altLang="en-US" sz="3200">
                <a:latin typeface="微软雅黑" panose="020b0503020204020204" charset="-122"/>
                <a:ea typeface="微软雅黑" panose="020b0503020204020204" charset="-122"/>
                <a:cs typeface="微软雅黑" panose="020b0503020204020204" charset="-122"/>
              </a:rPr>
              <a:t> </a:t>
            </a:r>
            <a:endParaRPr lang="zh-CN" altLang="en-US" sz="3200">
              <a:latin typeface="微软雅黑"/>
              <a:ea typeface="微软雅黑" panose="020b0503020204020204" charset="-122"/>
              <a:cs typeface="微软雅黑" panose="020b0503020204020204" charset="-122"/>
            </a:endParaRPr>
          </a:p>
        </p:txBody>
      </p:sp>
      <p:sp>
        <p:nvSpPr>
          <p:cNvPr id="114695" name="Text Box 7"/>
          <p:cNvSpPr txBox="1"/>
          <p:nvPr/>
        </p:nvSpPr>
        <p:spPr>
          <a:xfrm>
            <a:off x="3962400" y="2886075"/>
            <a:ext cx="1023620" cy="460375"/>
          </a:xfrm>
          <a:prstGeom prst="rect">
            <a:avLst/>
          </a:prstGeom>
          <a:noFill/>
          <a:ln w="9525">
            <a:noFill/>
          </a:ln>
        </p:spPr>
        <p:txBody>
          <a:bodyPr wrap="none">
            <a:spAutoFit/>
          </a:bodyPr>
          <a:lstStyle/>
          <a:p>
            <a:pPr algn="l">
              <a:buClrTx/>
              <a:buSzTx/>
            </a:pPr>
            <a:r>
              <a:rPr lang="zh-CN" altLang="en-US" sz="2400" b="1">
                <a:latin typeface="Times New Roman" panose="02020603050405020304" pitchFamily="18" charset="0"/>
              </a:rPr>
              <a:t>   </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梦境 </a:t>
            </a:r>
            <a:endParaRPr lang="zh-CN" altLang="en-US" sz="3200" b="1">
              <a:solidFill>
                <a:srgbClr val="000000"/>
              </a:solidFill>
              <a:latin typeface="微软雅黑"/>
              <a:ea typeface="微软雅黑" panose="020b0503020204020204" charset="-122"/>
              <a:cs typeface="微软雅黑" panose="020b0503020204020204" charset="-122"/>
            </a:endParaRPr>
          </a:p>
        </p:txBody>
      </p:sp>
      <p:sp>
        <p:nvSpPr>
          <p:cNvPr id="114696" name="Text Box 8"/>
          <p:cNvSpPr txBox="1"/>
          <p:nvPr/>
        </p:nvSpPr>
        <p:spPr>
          <a:xfrm>
            <a:off x="3910965" y="4309745"/>
            <a:ext cx="1479550" cy="460375"/>
          </a:xfrm>
          <a:prstGeom prst="rect">
            <a:avLst/>
          </a:prstGeom>
          <a:noFill/>
          <a:ln w="9525">
            <a:noFill/>
          </a:ln>
        </p:spPr>
        <p:txBody>
          <a:bodyPr>
            <a:spAutoFit/>
          </a:bodyPr>
          <a:lstStyle/>
          <a:p>
            <a:pPr algn="l">
              <a:buClrTx/>
              <a:buSzTx/>
            </a:pPr>
            <a:r>
              <a:rPr lang="zh-CN" altLang="en-US" sz="2400" b="1">
                <a:latin typeface="Times New Roman" panose="02020603050405020304" pitchFamily="18" charset="0"/>
              </a:rPr>
              <a:t>    </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梦悟 </a:t>
            </a:r>
            <a:endParaRPr lang="zh-CN" altLang="en-US" sz="32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14703" name="Line 15"/>
          <p:cNvSpPr/>
          <p:nvPr/>
        </p:nvSpPr>
        <p:spPr>
          <a:xfrm flipH="1">
            <a:off x="4572000" y="2200275"/>
            <a:ext cx="0" cy="685800"/>
          </a:xfrm>
          <a:prstGeom prst="line">
            <a:avLst/>
          </a:prstGeom>
          <a:ln w="38100" cap="flat" cmpd="sng">
            <a:solidFill>
              <a:schemeClr val="tx1"/>
            </a:solidFill>
            <a:prstDash val="solid"/>
            <a:headEnd type="none" w="med" len="med"/>
            <a:tailEnd type="triangle" w="med" len="med"/>
          </a:ln>
        </p:spPr>
        <p:txBody>
          <a:bodyPr/>
          <a:lstStyle/>
          <a:p/>
        </p:txBody>
      </p:sp>
      <p:sp>
        <p:nvSpPr>
          <p:cNvPr id="114704" name="Line 16"/>
          <p:cNvSpPr/>
          <p:nvPr/>
        </p:nvSpPr>
        <p:spPr>
          <a:xfrm flipH="1">
            <a:off x="4572000" y="3552825"/>
            <a:ext cx="0" cy="620713"/>
          </a:xfrm>
          <a:prstGeom prst="line">
            <a:avLst/>
          </a:prstGeom>
          <a:ln w="38100" cap="flat" cmpd="sng">
            <a:solidFill>
              <a:schemeClr val="tx1"/>
            </a:solidFill>
            <a:prstDash val="solid"/>
            <a:headEnd type="none" w="med" len="med"/>
            <a:tailEnd type="triangle" w="med" len="med"/>
          </a:ln>
        </p:spPr>
        <p:txBody>
          <a:bodyPr/>
          <a:lstStyle/>
          <a:p/>
        </p:txBody>
      </p:sp>
    </p:spTree>
    <p:custDataLst>
      <p:tags r:id="rId4"/>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14690"/>
                                        </p:tgtEl>
                                        <p:attrNameLst>
                                          <p:attrName>style.visibility</p:attrName>
                                        </p:attrNameLst>
                                      </p:cBhvr>
                                      <p:to>
                                        <p:strVal val="visible"/>
                                      </p:to>
                                    </p:set>
                                    <p:anim calcmode="lin" valueType="num">
                                      <p:cBhvr additive="base">
                                        <p:cTn id="7" dur="500" fill="hold"/>
                                        <p:tgtEl>
                                          <p:spTgt spid="114690"/>
                                        </p:tgtEl>
                                        <p:attrNameLst>
                                          <p:attrName>ppt_x</p:attrName>
                                        </p:attrNameLst>
                                      </p:cBhvr>
                                      <p:tavLst>
                                        <p:tav tm="0">
                                          <p:val>
                                            <p:strVal val="0-#ppt_w/2"/>
                                          </p:val>
                                        </p:tav>
                                        <p:tav tm="100000">
                                          <p:val>
                                            <p:strVal val="#ppt_x"/>
                                          </p:val>
                                        </p:tav>
                                      </p:tavLst>
                                    </p:anim>
                                    <p:anim calcmode="lin" valueType="num">
                                      <p:cBhvr additive="base">
                                        <p:cTn id="8" dur="500" fill="hold"/>
                                        <p:tgtEl>
                                          <p:spTgt spid="11469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4694"/>
                                        </p:tgtEl>
                                        <p:attrNameLst>
                                          <p:attrName>style.visibility</p:attrName>
                                        </p:attrNameLst>
                                      </p:cBhvr>
                                      <p:to>
                                        <p:strVal val="visible"/>
                                      </p:to>
                                    </p:set>
                                    <p:anim calcmode="lin" valueType="num">
                                      <p:cBhvr additive="base">
                                        <p:cTn id="13" dur="500" fill="hold"/>
                                        <p:tgtEl>
                                          <p:spTgt spid="114694"/>
                                        </p:tgtEl>
                                        <p:attrNameLst>
                                          <p:attrName>ppt_x</p:attrName>
                                        </p:attrNameLst>
                                      </p:cBhvr>
                                      <p:tavLst>
                                        <p:tav tm="0">
                                          <p:val>
                                            <p:strVal val="0-#ppt_w/2"/>
                                          </p:val>
                                        </p:tav>
                                        <p:tav tm="100000">
                                          <p:val>
                                            <p:strVal val="#ppt_x"/>
                                          </p:val>
                                        </p:tav>
                                      </p:tavLst>
                                    </p:anim>
                                    <p:anim calcmode="lin" valueType="num">
                                      <p:cBhvr additive="base">
                                        <p:cTn id="14" dur="500" fill="hold"/>
                                        <p:tgtEl>
                                          <p:spTgt spid="11469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14703"/>
                                        </p:tgtEl>
                                        <p:attrNameLst>
                                          <p:attrName>style.visibility</p:attrName>
                                        </p:attrNameLst>
                                      </p:cBhvr>
                                      <p:to>
                                        <p:strVal val="visible"/>
                                      </p:to>
                                    </p:set>
                                    <p:anim calcmode="lin" valueType="num">
                                      <p:cBhvr additive="base">
                                        <p:cTn id="19" dur="500" fill="hold"/>
                                        <p:tgtEl>
                                          <p:spTgt spid="114703"/>
                                        </p:tgtEl>
                                        <p:attrNameLst>
                                          <p:attrName>ppt_x</p:attrName>
                                        </p:attrNameLst>
                                      </p:cBhvr>
                                      <p:tavLst>
                                        <p:tav tm="0">
                                          <p:val>
                                            <p:strVal val="0-#ppt_w/2"/>
                                          </p:val>
                                        </p:tav>
                                        <p:tav tm="100000">
                                          <p:val>
                                            <p:strVal val="#ppt_x"/>
                                          </p:val>
                                        </p:tav>
                                      </p:tavLst>
                                    </p:anim>
                                    <p:anim calcmode="lin" valueType="num">
                                      <p:cBhvr additive="base">
                                        <p:cTn id="20" dur="500" fill="hold"/>
                                        <p:tgtEl>
                                          <p:spTgt spid="11470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4695"/>
                                        </p:tgtEl>
                                        <p:attrNameLst>
                                          <p:attrName>style.visibility</p:attrName>
                                        </p:attrNameLst>
                                      </p:cBhvr>
                                      <p:to>
                                        <p:strVal val="visible"/>
                                      </p:to>
                                    </p:set>
                                    <p:anim calcmode="lin" valueType="num">
                                      <p:cBhvr additive="base">
                                        <p:cTn id="25" dur="500" fill="hold"/>
                                        <p:tgtEl>
                                          <p:spTgt spid="114695"/>
                                        </p:tgtEl>
                                        <p:attrNameLst>
                                          <p:attrName>ppt_x</p:attrName>
                                        </p:attrNameLst>
                                      </p:cBhvr>
                                      <p:tavLst>
                                        <p:tav tm="0">
                                          <p:val>
                                            <p:strVal val="0-#ppt_w/2"/>
                                          </p:val>
                                        </p:tav>
                                        <p:tav tm="100000">
                                          <p:val>
                                            <p:strVal val="#ppt_x"/>
                                          </p:val>
                                        </p:tav>
                                      </p:tavLst>
                                    </p:anim>
                                    <p:anim calcmode="lin" valueType="num">
                                      <p:cBhvr additive="base">
                                        <p:cTn id="26" dur="500" fill="hold"/>
                                        <p:tgtEl>
                                          <p:spTgt spid="114695"/>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14704"/>
                                        </p:tgtEl>
                                        <p:attrNameLst>
                                          <p:attrName>style.visibility</p:attrName>
                                        </p:attrNameLst>
                                      </p:cBhvr>
                                      <p:to>
                                        <p:strVal val="visible"/>
                                      </p:to>
                                    </p:set>
                                    <p:anim calcmode="lin" valueType="num">
                                      <p:cBhvr additive="base">
                                        <p:cTn id="31" dur="500" fill="hold"/>
                                        <p:tgtEl>
                                          <p:spTgt spid="114704"/>
                                        </p:tgtEl>
                                        <p:attrNameLst>
                                          <p:attrName>ppt_x</p:attrName>
                                        </p:attrNameLst>
                                      </p:cBhvr>
                                      <p:tavLst>
                                        <p:tav tm="0">
                                          <p:val>
                                            <p:strVal val="0-#ppt_w/2"/>
                                          </p:val>
                                        </p:tav>
                                        <p:tav tm="100000">
                                          <p:val>
                                            <p:strVal val="#ppt_x"/>
                                          </p:val>
                                        </p:tav>
                                      </p:tavLst>
                                    </p:anim>
                                    <p:anim calcmode="lin" valueType="num">
                                      <p:cBhvr additive="base">
                                        <p:cTn id="32" dur="500" fill="hold"/>
                                        <p:tgtEl>
                                          <p:spTgt spid="11470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4696"/>
                                        </p:tgtEl>
                                        <p:attrNameLst>
                                          <p:attrName>style.visibility</p:attrName>
                                        </p:attrNameLst>
                                      </p:cBhvr>
                                      <p:to>
                                        <p:strVal val="visible"/>
                                      </p:to>
                                    </p:set>
                                    <p:anim calcmode="lin" valueType="num">
                                      <p:cBhvr additive="base">
                                        <p:cTn id="37" dur="500" fill="hold"/>
                                        <p:tgtEl>
                                          <p:spTgt spid="114696"/>
                                        </p:tgtEl>
                                        <p:attrNameLst>
                                          <p:attrName>ppt_x</p:attrName>
                                        </p:attrNameLst>
                                      </p:cBhvr>
                                      <p:tavLst>
                                        <p:tav tm="0">
                                          <p:val>
                                            <p:strVal val="0-#ppt_w/2"/>
                                          </p:val>
                                        </p:tav>
                                        <p:tav tm="100000">
                                          <p:val>
                                            <p:strVal val="#ppt_x"/>
                                          </p:val>
                                        </p:tav>
                                      </p:tavLst>
                                    </p:anim>
                                    <p:anim calcmode="lin" valueType="num">
                                      <p:cBhvr additive="base">
                                        <p:cTn id="38" dur="500" fill="hold"/>
                                        <p:tgtEl>
                                          <p:spTgt spid="1146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4" grpId="0"/>
      <p:bldP spid="114695" grpId="0"/>
      <p:bldP spid="11469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1618" name="Picture 2" descr="未命名asaa"/>
          <p:cNvPicPr>
            <a:picLocks noChangeAspect="1"/>
          </p:cNvPicPr>
          <p:nvPr/>
        </p:nvPicPr>
        <p:blipFill>
          <a:blip r:embed="rId2"/>
          <a:stretch>
            <a:fillRect/>
          </a:stretch>
        </p:blipFill>
        <p:spPr>
          <a:xfrm>
            <a:off x="0" y="-100012"/>
            <a:ext cx="9144000" cy="6897687"/>
          </a:xfrm>
          <a:prstGeom prst="rect">
            <a:avLst/>
          </a:prstGeom>
          <a:noFill/>
          <a:ln w="9525">
            <a:noFill/>
          </a:ln>
        </p:spPr>
      </p:pic>
      <p:pic>
        <p:nvPicPr>
          <p:cNvPr id="18435" name="Picture 3" descr="15"/>
          <p:cNvPicPr>
            <a:picLocks noChangeAspect="1"/>
          </p:cNvPicPr>
          <p:nvPr/>
        </p:nvPicPr>
        <p:blipFill>
          <a:blip r:embed="rId3"/>
          <a:stretch>
            <a:fillRect/>
          </a:stretch>
        </p:blipFill>
        <p:spPr>
          <a:xfrm>
            <a:off x="0" y="-44450"/>
            <a:ext cx="9144000" cy="6858000"/>
          </a:xfrm>
          <a:prstGeom prst="rect">
            <a:avLst/>
          </a:prstGeom>
          <a:noFill/>
          <a:ln w="9525">
            <a:noFill/>
          </a:ln>
        </p:spPr>
      </p:pic>
      <p:sp>
        <p:nvSpPr>
          <p:cNvPr id="111622" name="Text Box 6"/>
          <p:cNvSpPr txBox="1">
            <a:spLocks noChangeArrowheads="1"/>
          </p:cNvSpPr>
          <p:nvPr/>
        </p:nvSpPr>
        <p:spPr bwMode="auto">
          <a:xfrm>
            <a:off x="609600" y="1652588"/>
            <a:ext cx="1006475" cy="4038600"/>
          </a:xfrm>
          <a:prstGeom prst="rect">
            <a:avLst/>
          </a:prstGeom>
          <a:noFill/>
          <a:ln w="9525">
            <a:noFill/>
            <a:miter lim="800000"/>
          </a:ln>
          <a:effectLst/>
        </p:spPr>
        <p:txBody>
          <a:bodyPr vert="eaVert">
            <a:spAutoFit/>
          </a:bodyPr>
          <a:lstStyle/>
          <a:p>
            <a:pPr marR="0" defTabSz="914400">
              <a:spcBef>
                <a:spcPct val="50000"/>
              </a:spcBef>
              <a:buClrTx/>
              <a:buSzTx/>
              <a:buFontTx/>
              <a:defRPr/>
            </a:pPr>
            <a:r>
              <a:rPr kumimoji="1" lang="zh-CN" altLang="en-US" sz="5400" b="1" kern="1200" cap="none" spc="0" normalizeH="0" baseline="0" noProof="0">
                <a:effectLst>
                  <a:outerShdw blurRad="38100" dist="38100" dir="2700000" algn="tl">
                    <a:srgbClr val="C0C0C0"/>
                  </a:outerShdw>
                </a:effectLst>
                <a:latin typeface="Arial" panose="020b0604020202020204" pitchFamily="34" charset="0"/>
                <a:ea typeface="隶书" panose="02010509060101010101" charset="-122"/>
                <a:cs typeface="+mn-cs"/>
              </a:rPr>
              <a:t>理清思路</a:t>
            </a:r>
            <a:endParaRPr kumimoji="1" lang="zh-CN" altLang="en-US" sz="5400" b="1" kern="1200" cap="none" spc="0" normalizeH="0" baseline="0" noProof="0">
              <a:effectLst>
                <a:outerShdw blurRad="38100" dist="38100" dir="2700000" algn="tl">
                  <a:srgbClr val="C0C0C0"/>
                </a:outerShdw>
              </a:effectLst>
              <a:latin typeface="Arial" panose="020b0604020202020204" pitchFamily="34" charset="0"/>
              <a:ea typeface="隶书" panose="02010509060101010101" charset="-122"/>
              <a:cs typeface="+mn-cs"/>
            </a:endParaRPr>
          </a:p>
        </p:txBody>
      </p:sp>
      <p:sp>
        <p:nvSpPr>
          <p:cNvPr id="18437" name="Text Box 8"/>
          <p:cNvSpPr txBox="1"/>
          <p:nvPr/>
        </p:nvSpPr>
        <p:spPr>
          <a:xfrm>
            <a:off x="2005965" y="499110"/>
            <a:ext cx="2711450" cy="457200"/>
          </a:xfrm>
          <a:prstGeom prst="rect">
            <a:avLst/>
          </a:prstGeom>
          <a:noFill/>
          <a:ln w="9525">
            <a:noFill/>
          </a:ln>
        </p:spPr>
        <p:txBody>
          <a:bodyPr wrap="none">
            <a:spAutoFit/>
          </a:bodyPr>
          <a:lstStyle/>
          <a:p>
            <a:r>
              <a:rPr lang="zh-CN" altLang="en-US" sz="2400" b="1">
                <a:latin typeface="Times New Roman" panose="02020603050405020304" pitchFamily="18" charset="0"/>
              </a:rPr>
              <a:t>①入梦的原因是： </a:t>
            </a:r>
            <a:endParaRPr lang="zh-CN" altLang="en-US" sz="2400" b="1">
              <a:latin typeface="Times New Roman" pitchFamily="18" charset="0"/>
            </a:endParaRPr>
          </a:p>
        </p:txBody>
      </p:sp>
      <p:sp>
        <p:nvSpPr>
          <p:cNvPr id="18438" name="Text Box 9"/>
          <p:cNvSpPr txBox="1"/>
          <p:nvPr/>
        </p:nvSpPr>
        <p:spPr>
          <a:xfrm>
            <a:off x="2143125" y="2693353"/>
            <a:ext cx="4243388" cy="457200"/>
          </a:xfrm>
          <a:prstGeom prst="rect">
            <a:avLst/>
          </a:prstGeom>
          <a:noFill/>
          <a:ln w="9525">
            <a:noFill/>
          </a:ln>
        </p:spPr>
        <p:txBody>
          <a:bodyPr wrap="none">
            <a:spAutoFit/>
          </a:bodyPr>
          <a:lstStyle/>
          <a:p>
            <a:r>
              <a:rPr lang="zh-CN" altLang="en-US" sz="2400" b="1">
                <a:latin typeface="Times New Roman" panose="02020603050405020304" pitchFamily="18" charset="0"/>
              </a:rPr>
              <a:t>②由现实转入梦境的过渡句是 </a:t>
            </a:r>
            <a:endParaRPr lang="zh-CN" altLang="en-US" sz="2400" b="1">
              <a:latin typeface="Times New Roman" panose="02020603050405020304" pitchFamily="18" charset="0"/>
            </a:endParaRPr>
          </a:p>
        </p:txBody>
      </p:sp>
      <p:sp>
        <p:nvSpPr>
          <p:cNvPr id="18439" name="Text Box 10"/>
          <p:cNvSpPr txBox="1"/>
          <p:nvPr/>
        </p:nvSpPr>
        <p:spPr>
          <a:xfrm>
            <a:off x="2143125" y="3857625"/>
            <a:ext cx="4549775" cy="457200"/>
          </a:xfrm>
          <a:prstGeom prst="rect">
            <a:avLst/>
          </a:prstGeom>
          <a:noFill/>
          <a:ln w="9525">
            <a:noFill/>
          </a:ln>
        </p:spPr>
        <p:txBody>
          <a:bodyPr wrap="none">
            <a:spAutoFit/>
          </a:bodyPr>
          <a:lstStyle/>
          <a:p>
            <a:r>
              <a:rPr lang="zh-CN" altLang="en-US" sz="2400" b="1">
                <a:latin typeface="Times New Roman" panose="02020603050405020304" pitchFamily="18" charset="0"/>
              </a:rPr>
              <a:t>③由梦境转入现实的过渡句是： </a:t>
            </a:r>
            <a:endParaRPr lang="zh-CN" altLang="en-US" sz="2400" b="1">
              <a:latin typeface="Times New Roman" panose="02020603050405020304" pitchFamily="18" charset="0"/>
            </a:endParaRPr>
          </a:p>
        </p:txBody>
      </p:sp>
      <p:sp>
        <p:nvSpPr>
          <p:cNvPr id="111628" name="Text Box 12"/>
          <p:cNvSpPr txBox="1"/>
          <p:nvPr/>
        </p:nvSpPr>
        <p:spPr>
          <a:xfrm>
            <a:off x="1936750" y="878840"/>
            <a:ext cx="6847840" cy="1814830"/>
          </a:xfrm>
          <a:prstGeom prst="rect">
            <a:avLst/>
          </a:prstGeom>
          <a:noFill/>
          <a:ln w="9525">
            <a:noFill/>
          </a:ln>
        </p:spPr>
        <p:txBody>
          <a:bodyPr wrap="square">
            <a:spAutoFit/>
          </a:bodyPr>
          <a:lstStyle/>
          <a:p>
            <a:r>
              <a:rPr lang="zh-CN" altLang="en-US" sz="2800" b="1">
                <a:solidFill>
                  <a:srgbClr val="FF0000"/>
                </a:solidFill>
                <a:latin typeface="楷体" panose="02010609060101010101" charset="-122"/>
                <a:ea typeface="楷体" panose="02010609060101010101" charset="-122"/>
                <a:cs typeface="楷体" panose="02010609060101010101" charset="-122"/>
              </a:rPr>
              <a:t>“海客谈瀛洲，烟涛微茫信难求；越人语天姥，云霞明灭或可睹。天姥连天向天横，势拔五岳掩赤城。天台四万八千丈，对此欲倒东南倾。”</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
        <p:nvSpPr>
          <p:cNvPr id="111629" name="Text Box 13"/>
          <p:cNvSpPr txBox="1"/>
          <p:nvPr/>
        </p:nvSpPr>
        <p:spPr>
          <a:xfrm>
            <a:off x="2142808" y="3242945"/>
            <a:ext cx="5751512" cy="521970"/>
          </a:xfrm>
          <a:prstGeom prst="rect">
            <a:avLst/>
          </a:prstGeom>
          <a:noFill/>
          <a:ln w="9525">
            <a:noFill/>
          </a:ln>
        </p:spPr>
        <p:txBody>
          <a:bodyPr>
            <a:spAutoFit/>
          </a:bodyPr>
          <a:lstStyle/>
          <a:p>
            <a:r>
              <a:rPr lang="zh-CN" altLang="en-US" sz="2800" b="1">
                <a:solidFill>
                  <a:srgbClr val="FF0000"/>
                </a:solidFill>
                <a:latin typeface="Times New Roman" panose="02020603050405020304" pitchFamily="18" charset="0"/>
              </a:rPr>
              <a:t>“我欲因之梦吴越。”</a:t>
            </a:r>
            <a:endParaRPr lang="zh-CN" altLang="en-US" sz="2800" b="1">
              <a:solidFill>
                <a:srgbClr val="FF0000"/>
              </a:solidFill>
              <a:latin typeface="Times New Roman" pitchFamily="18" charset="0"/>
            </a:endParaRPr>
          </a:p>
        </p:txBody>
      </p:sp>
      <p:sp>
        <p:nvSpPr>
          <p:cNvPr id="111630" name="Text Box 14"/>
          <p:cNvSpPr txBox="1"/>
          <p:nvPr/>
        </p:nvSpPr>
        <p:spPr>
          <a:xfrm>
            <a:off x="2214880" y="4500880"/>
            <a:ext cx="5556250" cy="953135"/>
          </a:xfrm>
          <a:prstGeom prst="rect">
            <a:avLst/>
          </a:prstGeom>
          <a:noFill/>
          <a:ln w="9525">
            <a:noFill/>
          </a:ln>
        </p:spPr>
        <p:txBody>
          <a:bodyPr wrap="square">
            <a:spAutoFit/>
          </a:bodyPr>
          <a:lstStyle/>
          <a:p>
            <a:r>
              <a:rPr lang="zh-CN" altLang="en-US" sz="2800" b="1">
                <a:solidFill>
                  <a:srgbClr val="FF0000"/>
                </a:solidFill>
                <a:latin typeface="Times New Roman" panose="02020603050405020304" pitchFamily="18" charset="0"/>
              </a:rPr>
              <a:t>“忽魂悸以魄动，恍惊起而长嗟。</a:t>
            </a:r>
            <a:endParaRPr lang="zh-CN" altLang="en-US" sz="2800" b="1">
              <a:solidFill>
                <a:srgbClr val="FF0000"/>
              </a:solidFill>
              <a:latin typeface="Times New Roman" panose="02020603050405020304" pitchFamily="18" charset="0"/>
            </a:endParaRPr>
          </a:p>
          <a:p>
            <a:r>
              <a:rPr lang="zh-CN" altLang="en-US" sz="2800" b="1">
                <a:solidFill>
                  <a:srgbClr val="FF0000"/>
                </a:solidFill>
                <a:latin typeface="Times New Roman" panose="02020603050405020304" pitchFamily="18" charset="0"/>
              </a:rPr>
              <a:t>惟觉时之枕席，失向来之烟霞。”</a:t>
            </a:r>
            <a:endParaRPr lang="zh-CN" altLang="en-US" sz="2800" b="1">
              <a:solidFill>
                <a:srgbClr val="FF0000"/>
              </a:solidFill>
              <a:latin typeface="Times New Roman" panose="02020603050405020304" pitchFamily="18" charset="0"/>
            </a:endParaRPr>
          </a:p>
        </p:txBody>
      </p:sp>
    </p:spTree>
    <p:custDataLst>
      <p:tags r:id="rId4"/>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11618"/>
                                        </p:tgtEl>
                                        <p:attrNameLst>
                                          <p:attrName>style.visibility</p:attrName>
                                        </p:attrNameLst>
                                      </p:cBhvr>
                                      <p:to>
                                        <p:strVal val="visible"/>
                                      </p:to>
                                    </p:set>
                                    <p:anim calcmode="lin" valueType="num">
                                      <p:cBhvr additive="base">
                                        <p:cTn id="7" dur="500" fill="hold"/>
                                        <p:tgtEl>
                                          <p:spTgt spid="111618"/>
                                        </p:tgtEl>
                                        <p:attrNameLst>
                                          <p:attrName>ppt_x</p:attrName>
                                        </p:attrNameLst>
                                      </p:cBhvr>
                                      <p:tavLst>
                                        <p:tav tm="0">
                                          <p:val>
                                            <p:strVal val="0-#ppt_w/2"/>
                                          </p:val>
                                        </p:tav>
                                        <p:tav tm="100000">
                                          <p:val>
                                            <p:strVal val="#ppt_x"/>
                                          </p:val>
                                        </p:tav>
                                      </p:tavLst>
                                    </p:anim>
                                    <p:anim calcmode="lin" valueType="num">
                                      <p:cBhvr additive="base">
                                        <p:cTn id="8" dur="500" fill="hold"/>
                                        <p:tgtEl>
                                          <p:spTgt spid="1116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8"/>
                                        </p:tgtEl>
                                        <p:attrNameLst>
                                          <p:attrName>style.visibility</p:attrName>
                                        </p:attrNameLst>
                                      </p:cBhvr>
                                      <p:to>
                                        <p:strVal val="visible"/>
                                      </p:to>
                                    </p:set>
                                    <p:anim calcmode="lin" valueType="num">
                                      <p:cBhvr additive="base">
                                        <p:cTn id="13" dur="500" fill="hold"/>
                                        <p:tgtEl>
                                          <p:spTgt spid="111628"/>
                                        </p:tgtEl>
                                        <p:attrNameLst>
                                          <p:attrName>ppt_x</p:attrName>
                                        </p:attrNameLst>
                                      </p:cBhvr>
                                      <p:tavLst>
                                        <p:tav tm="0">
                                          <p:val>
                                            <p:strVal val="0-#ppt_w/2"/>
                                          </p:val>
                                        </p:tav>
                                        <p:tav tm="100000">
                                          <p:val>
                                            <p:strVal val="#ppt_x"/>
                                          </p:val>
                                        </p:tav>
                                      </p:tavLst>
                                    </p:anim>
                                    <p:anim calcmode="lin" valueType="num">
                                      <p:cBhvr additive="base">
                                        <p:cTn id="14" dur="500" fill="hold"/>
                                        <p:tgtEl>
                                          <p:spTgt spid="11162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1629"/>
                                        </p:tgtEl>
                                        <p:attrNameLst>
                                          <p:attrName>style.visibility</p:attrName>
                                        </p:attrNameLst>
                                      </p:cBhvr>
                                      <p:to>
                                        <p:strVal val="visible"/>
                                      </p:to>
                                    </p:set>
                                    <p:anim calcmode="lin" valueType="num">
                                      <p:cBhvr additive="base">
                                        <p:cTn id="19" dur="500" fill="hold"/>
                                        <p:tgtEl>
                                          <p:spTgt spid="111629"/>
                                        </p:tgtEl>
                                        <p:attrNameLst>
                                          <p:attrName>ppt_x</p:attrName>
                                        </p:attrNameLst>
                                      </p:cBhvr>
                                      <p:tavLst>
                                        <p:tav tm="0">
                                          <p:val>
                                            <p:strVal val="0-#ppt_w/2"/>
                                          </p:val>
                                        </p:tav>
                                        <p:tav tm="100000">
                                          <p:val>
                                            <p:strVal val="#ppt_x"/>
                                          </p:val>
                                        </p:tav>
                                      </p:tavLst>
                                    </p:anim>
                                    <p:anim calcmode="lin" valueType="num">
                                      <p:cBhvr additive="base">
                                        <p:cTn id="20" dur="500" fill="hold"/>
                                        <p:tgtEl>
                                          <p:spTgt spid="111629"/>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1630"/>
                                        </p:tgtEl>
                                        <p:attrNameLst>
                                          <p:attrName>style.visibility</p:attrName>
                                        </p:attrNameLst>
                                      </p:cBhvr>
                                      <p:to>
                                        <p:strVal val="visible"/>
                                      </p:to>
                                    </p:set>
                                    <p:anim calcmode="lin" valueType="num">
                                      <p:cBhvr additive="base">
                                        <p:cTn id="25" dur="500" fill="hold"/>
                                        <p:tgtEl>
                                          <p:spTgt spid="111630"/>
                                        </p:tgtEl>
                                        <p:attrNameLst>
                                          <p:attrName>ppt_x</p:attrName>
                                        </p:attrNameLst>
                                      </p:cBhvr>
                                      <p:tavLst>
                                        <p:tav tm="0">
                                          <p:val>
                                            <p:strVal val="0-#ppt_w/2"/>
                                          </p:val>
                                        </p:tav>
                                        <p:tav tm="100000">
                                          <p:val>
                                            <p:strVal val="#ppt_x"/>
                                          </p:val>
                                        </p:tav>
                                      </p:tavLst>
                                    </p:anim>
                                    <p:anim calcmode="lin" valueType="num">
                                      <p:cBhvr additive="base">
                                        <p:cTn id="26" dur="500" fill="hold"/>
                                        <p:tgtEl>
                                          <p:spTgt spid="1116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8" grpId="0"/>
      <p:bldP spid="111629" grpId="0"/>
      <p:bldP spid="11163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6738" name="Picture 2" descr="未命名asaa"/>
          <p:cNvPicPr>
            <a:picLocks noChangeAspect="1"/>
          </p:cNvPicPr>
          <p:nvPr/>
        </p:nvPicPr>
        <p:blipFill>
          <a:blip r:embed="rId2"/>
          <a:stretch>
            <a:fillRect/>
          </a:stretch>
        </p:blipFill>
        <p:spPr>
          <a:xfrm>
            <a:off x="0" y="0"/>
            <a:ext cx="9144000" cy="6897688"/>
          </a:xfrm>
          <a:prstGeom prst="rect">
            <a:avLst/>
          </a:prstGeom>
          <a:noFill/>
          <a:ln w="9525">
            <a:noFill/>
          </a:ln>
        </p:spPr>
      </p:pic>
      <p:pic>
        <p:nvPicPr>
          <p:cNvPr id="19459" name="Picture 3" descr="15"/>
          <p:cNvPicPr>
            <a:picLocks noChangeAspect="1"/>
          </p:cNvPicPr>
          <p:nvPr/>
        </p:nvPicPr>
        <p:blipFill>
          <a:blip r:embed="rId3"/>
          <a:stretch>
            <a:fillRect/>
          </a:stretch>
        </p:blipFill>
        <p:spPr>
          <a:xfrm>
            <a:off x="0" y="0"/>
            <a:ext cx="9144000" cy="6858000"/>
          </a:xfrm>
          <a:prstGeom prst="rect">
            <a:avLst/>
          </a:prstGeom>
          <a:noFill/>
          <a:ln w="9525">
            <a:noFill/>
          </a:ln>
        </p:spPr>
      </p:pic>
      <p:sp>
        <p:nvSpPr>
          <p:cNvPr id="19460" name="Text Box 5"/>
          <p:cNvSpPr txBox="1"/>
          <p:nvPr/>
        </p:nvSpPr>
        <p:spPr>
          <a:xfrm>
            <a:off x="727075" y="1630363"/>
            <a:ext cx="854075" cy="2906712"/>
          </a:xfrm>
          <a:prstGeom prst="rect">
            <a:avLst/>
          </a:prstGeom>
          <a:noFill/>
          <a:ln w="9525">
            <a:noFill/>
          </a:ln>
        </p:spPr>
        <p:txBody>
          <a:bodyPr vert="eaVert" wrap="none">
            <a:spAutoFit/>
          </a:bodyPr>
          <a:lstStyle/>
          <a:p>
            <a:r>
              <a:rPr lang="zh-CN" altLang="en-US" sz="4400" b="1">
                <a:latin typeface="Times New Roman" panose="02020603050405020304" pitchFamily="18" charset="0"/>
              </a:rPr>
              <a:t>研读第一段</a:t>
            </a:r>
            <a:r>
              <a:rPr lang="zh-CN" altLang="en-US" sz="2400">
                <a:latin typeface="Times New Roman" panose="02020603050405020304" pitchFamily="18" charset="0"/>
              </a:rPr>
              <a:t> </a:t>
            </a:r>
            <a:endParaRPr lang="zh-CN" altLang="en-US" sz="2400">
              <a:latin typeface="Times New Roman" pitchFamily="18" charset="0"/>
            </a:endParaRPr>
          </a:p>
        </p:txBody>
      </p:sp>
      <p:sp>
        <p:nvSpPr>
          <p:cNvPr id="8" name="Text Box 10"/>
          <p:cNvSpPr txBox="1">
            <a:spLocks noChangeArrowheads="1"/>
          </p:cNvSpPr>
          <p:nvPr/>
        </p:nvSpPr>
        <p:spPr bwMode="auto">
          <a:xfrm>
            <a:off x="1928813" y="571976"/>
            <a:ext cx="6845300" cy="2061210"/>
          </a:xfrm>
          <a:prstGeom prst="rect">
            <a:avLst/>
          </a:prstGeom>
          <a:noFill/>
          <a:ln w="9525">
            <a:noFill/>
            <a:miter lim="800000"/>
          </a:ln>
          <a:effectLst>
            <a:outerShdw dist="17961" dir="2700000" algn="ctr" rotWithShape="0">
              <a:srgbClr val="808080">
                <a:gamma/>
                <a:shade val="60000"/>
                <a:invGamma/>
              </a:srgbClr>
            </a:outerShdw>
          </a:effectLst>
        </p:spPr>
        <p:txBody>
          <a:bodyPr anchor="ctr">
            <a:spAutoFit/>
          </a:bodyPr>
          <a:lstStyle/>
          <a:p>
            <a:pPr marR="0" algn="just" defTabSz="914400" eaLnBrk="0" hangingPunct="0">
              <a:buClrTx/>
              <a:buSzTx/>
              <a:buFontTx/>
              <a:defRPr/>
            </a:pPr>
            <a:r>
              <a:rPr kumimoji="0" lang="zh-CN" sz="3200" b="1" kern="1200" cap="none" spc="0" normalizeH="0" baseline="0" noProof="0">
                <a:latin typeface="楷体" panose="02010609060101010101" charset="-122"/>
                <a:ea typeface="楷体" panose="02010609060101010101" charset="-122"/>
                <a:cs typeface="+mn-cs"/>
              </a:rPr>
              <a:t>海客</a:t>
            </a:r>
            <a:r>
              <a:rPr kumimoji="0" lang="zh-CN" sz="3200" b="1" kern="1200" cap="none" spc="0" normalizeH="0" baseline="0" noProof="0">
                <a:solidFill>
                  <a:srgbClr val="0000FF"/>
                </a:solidFill>
                <a:latin typeface="楷体" panose="02010609060101010101" charset="-122"/>
                <a:ea typeface="楷体" panose="02010609060101010101" charset="-122"/>
                <a:cs typeface="+mn-cs"/>
              </a:rPr>
              <a:t>谈</a:t>
            </a:r>
            <a:r>
              <a:rPr kumimoji="0" lang="zh-CN" sz="3200" b="1" u="sng" kern="1200" cap="none" spc="0" normalizeH="0" baseline="0" noProof="0">
                <a:latin typeface="楷体" panose="02010609060101010101" charset="-122"/>
                <a:ea typeface="楷体" panose="02010609060101010101" charset="-122"/>
                <a:cs typeface="+mn-cs"/>
              </a:rPr>
              <a:t>瀛洲</a:t>
            </a:r>
            <a:r>
              <a:rPr kumimoji="0" lang="zh-CN" sz="3200" b="1" kern="1200" cap="none" spc="0" normalizeH="0" baseline="0" noProof="0">
                <a:latin typeface="楷体" panose="02010609060101010101" charset="-122"/>
                <a:ea typeface="楷体" panose="02010609060101010101" charset="-122"/>
                <a:cs typeface="+mn-cs"/>
              </a:rPr>
              <a:t>，烟涛微茫</a:t>
            </a:r>
            <a:r>
              <a:rPr kumimoji="0" lang="zh-CN" sz="3200" b="1" u="sng" kern="1200" cap="none" spc="0" normalizeH="0" baseline="0" noProof="0">
                <a:gradFill>
                  <a:gsLst>
                    <a:gs pos="0">
                      <a:srgbClr val="7B32B2"/>
                    </a:gs>
                    <a:gs pos="100000">
                      <a:srgbClr val="401A5D"/>
                    </a:gs>
                  </a:gsLst>
                  <a:lin scaled="0"/>
                </a:gradFill>
                <a:latin typeface="楷体" panose="02010609060101010101" charset="-122"/>
                <a:ea typeface="楷体" panose="02010609060101010101" charset="-122"/>
                <a:cs typeface="+mn-cs"/>
              </a:rPr>
              <a:t>信</a:t>
            </a:r>
            <a:r>
              <a:rPr kumimoji="0" lang="zh-CN" sz="3200" b="1" kern="1200" cap="none" spc="0" normalizeH="0" baseline="0" noProof="0">
                <a:latin typeface="楷体" panose="02010609060101010101" charset="-122"/>
                <a:ea typeface="楷体" panose="02010609060101010101" charset="-122"/>
                <a:cs typeface="+mn-cs"/>
              </a:rPr>
              <a:t>难求，</a:t>
            </a:r>
            <a:endParaRPr kumimoji="0" lang="zh-CN" sz="3200" b="1" kern="1200" cap="none" spc="0" normalizeH="0" baseline="0" noProof="0">
              <a:latin typeface="楷体" panose="02010609060101010101" charset="-122"/>
              <a:ea typeface="楷体" panose="02010609060101010101" charset="-122"/>
              <a:cs typeface="+mn-cs"/>
            </a:endParaRPr>
          </a:p>
          <a:p>
            <a:pPr marR="0" algn="just" defTabSz="914400" eaLnBrk="0" hangingPunct="0">
              <a:buClrTx/>
              <a:buSzTx/>
              <a:buFontTx/>
              <a:defRPr/>
            </a:pPr>
            <a:r>
              <a:rPr kumimoji="0" lang="zh-CN" sz="3200" b="1" kern="1200" cap="none" spc="0" normalizeH="0" baseline="0" noProof="0">
                <a:latin typeface="楷体" panose="02010609060101010101" charset="-122"/>
                <a:ea typeface="楷体" panose="02010609060101010101" charset="-122"/>
                <a:cs typeface="+mn-cs"/>
              </a:rPr>
              <a:t>越人</a:t>
            </a:r>
            <a:r>
              <a:rPr kumimoji="0" lang="zh-CN" sz="3200" b="1" kern="1200" cap="none" spc="0" normalizeH="0" baseline="0" noProof="0">
                <a:solidFill>
                  <a:srgbClr val="0000FF"/>
                </a:solidFill>
                <a:latin typeface="楷体" panose="02010609060101010101" charset="-122"/>
                <a:ea typeface="楷体" panose="02010609060101010101" charset="-122"/>
                <a:cs typeface="+mn-cs"/>
              </a:rPr>
              <a:t>语</a:t>
            </a:r>
            <a:r>
              <a:rPr kumimoji="0" lang="zh-CN" sz="3200" b="1" kern="1200" cap="none" spc="0" normalizeH="0" baseline="0" noProof="0">
                <a:latin typeface="楷体" panose="02010609060101010101" charset="-122"/>
                <a:ea typeface="楷体" panose="02010609060101010101" charset="-122"/>
                <a:cs typeface="+mn-cs"/>
              </a:rPr>
              <a:t>天姥，云霞</a:t>
            </a:r>
            <a:r>
              <a:rPr kumimoji="0" lang="zh-CN" sz="3200" b="1" kern="1200" cap="none" spc="0" normalizeH="0" baseline="0" noProof="0">
                <a:solidFill>
                  <a:schemeClr val="tx1"/>
                </a:solidFill>
                <a:latin typeface="楷体" panose="02010609060101010101" charset="-122"/>
                <a:ea typeface="楷体" panose="02010609060101010101" charset="-122"/>
                <a:cs typeface="+mn-cs"/>
              </a:rPr>
              <a:t>明灭</a:t>
            </a:r>
            <a:r>
              <a:rPr kumimoji="0" lang="zh-CN" sz="3200" b="1" u="sng" kern="1200" cap="none" spc="0" normalizeH="0" baseline="0" noProof="0">
                <a:gradFill>
                  <a:gsLst>
                    <a:gs pos="0">
                      <a:srgbClr val="7B32B2"/>
                    </a:gs>
                    <a:gs pos="100000">
                      <a:srgbClr val="401A5D"/>
                    </a:gs>
                  </a:gsLst>
                  <a:lin scaled="0"/>
                </a:gradFill>
                <a:latin typeface="楷体" panose="02010609060101010101" charset="-122"/>
                <a:ea typeface="楷体" panose="02010609060101010101" charset="-122"/>
                <a:cs typeface="+mn-cs"/>
              </a:rPr>
              <a:t>或</a:t>
            </a:r>
            <a:r>
              <a:rPr kumimoji="0" lang="zh-CN" sz="3200" b="1" kern="1200" cap="none" spc="0" normalizeH="0" baseline="0" noProof="0">
                <a:latin typeface="楷体" panose="02010609060101010101" charset="-122"/>
                <a:ea typeface="楷体" panose="02010609060101010101" charset="-122"/>
                <a:cs typeface="+mn-cs"/>
              </a:rPr>
              <a:t>可睹。</a:t>
            </a:r>
            <a:endParaRPr kumimoji="0" lang="zh-CN" sz="2400" b="1" kern="1200" cap="none" spc="0" normalizeH="0" baseline="0" noProof="0">
              <a:solidFill>
                <a:srgbClr val="008080"/>
              </a:solidFill>
              <a:latin typeface="楷体" panose="02010609060101010101" charset="-122"/>
              <a:ea typeface="楷体" panose="02010609060101010101" charset="-122"/>
              <a:cs typeface="+mn-cs"/>
            </a:endParaRPr>
          </a:p>
          <a:p>
            <a:pPr marR="0" algn="just" defTabSz="914400" eaLnBrk="0" hangingPunct="0">
              <a:buClrTx/>
              <a:buSzTx/>
              <a:buFontTx/>
              <a:defRPr/>
            </a:pPr>
            <a:r>
              <a:rPr kumimoji="0" lang="zh-CN" sz="3200" b="1" kern="1200" cap="none" spc="0" normalizeH="0" baseline="0" noProof="0">
                <a:latin typeface="楷体" panose="02010609060101010101" charset="-122"/>
                <a:ea typeface="楷体" panose="02010609060101010101" charset="-122"/>
                <a:cs typeface="+mn-cs"/>
              </a:rPr>
              <a:t>天姥连天向天</a:t>
            </a:r>
            <a:r>
              <a:rPr kumimoji="0" lang="zh-CN" sz="3200" b="1" kern="1200" cap="none" spc="0" normalizeH="0" baseline="0" noProof="0">
                <a:solidFill>
                  <a:srgbClr val="FF0000"/>
                </a:solidFill>
                <a:latin typeface="楷体" panose="02010609060101010101" charset="-122"/>
                <a:ea typeface="楷体" panose="02010609060101010101" charset="-122"/>
                <a:cs typeface="+mn-cs"/>
              </a:rPr>
              <a:t>横</a:t>
            </a:r>
            <a:r>
              <a:rPr kumimoji="0" lang="zh-CN" sz="3200" b="1" kern="1200" cap="none" spc="0" normalizeH="0" baseline="0" noProof="0">
                <a:latin typeface="楷体" panose="02010609060101010101" charset="-122"/>
                <a:ea typeface="楷体" panose="02010609060101010101" charset="-122"/>
                <a:cs typeface="+mn-cs"/>
              </a:rPr>
              <a:t>，势</a:t>
            </a:r>
            <a:r>
              <a:rPr kumimoji="0" lang="zh-CN" sz="3200" b="1" kern="1200" cap="none" spc="0" normalizeH="0" baseline="0" noProof="0">
                <a:solidFill>
                  <a:srgbClr val="FF0000"/>
                </a:solidFill>
                <a:latin typeface="楷体" panose="02010609060101010101" charset="-122"/>
                <a:ea typeface="楷体" panose="02010609060101010101" charset="-122"/>
                <a:cs typeface="+mn-cs"/>
              </a:rPr>
              <a:t>拔</a:t>
            </a:r>
            <a:r>
              <a:rPr kumimoji="0" lang="zh-CN" sz="3200" b="1" u="sng" kern="1200" cap="none" spc="0" normalizeH="0" baseline="0" noProof="0">
                <a:latin typeface="楷体" panose="02010609060101010101" charset="-122"/>
                <a:ea typeface="楷体" panose="02010609060101010101" charset="-122"/>
                <a:cs typeface="+mn-cs"/>
              </a:rPr>
              <a:t>五岳</a:t>
            </a:r>
            <a:r>
              <a:rPr kumimoji="0" lang="zh-CN" sz="3200" b="1" kern="1200" cap="none" spc="0" normalizeH="0" baseline="0" noProof="0">
                <a:latin typeface="楷体" panose="02010609060101010101" charset="-122"/>
                <a:ea typeface="楷体" panose="02010609060101010101" charset="-122"/>
                <a:cs typeface="+mn-cs"/>
              </a:rPr>
              <a:t>掩</a:t>
            </a:r>
            <a:r>
              <a:rPr kumimoji="0" lang="zh-CN" sz="3200" b="1" u="sng" kern="1200" cap="none" spc="0" normalizeH="0" baseline="0" noProof="0">
                <a:latin typeface="楷体" panose="02010609060101010101" charset="-122"/>
                <a:ea typeface="楷体" panose="02010609060101010101" charset="-122"/>
                <a:cs typeface="+mn-cs"/>
              </a:rPr>
              <a:t>赤城</a:t>
            </a:r>
            <a:r>
              <a:rPr kumimoji="0" lang="zh-CN" sz="3200" b="1" kern="1200" cap="none" spc="0" normalizeH="0" baseline="0" noProof="0">
                <a:latin typeface="楷体" panose="02010609060101010101" charset="-122"/>
                <a:ea typeface="楷体" panose="02010609060101010101" charset="-122"/>
                <a:cs typeface="+mn-cs"/>
              </a:rPr>
              <a:t>。</a:t>
            </a:r>
            <a:endParaRPr kumimoji="0" lang="zh-CN" sz="3200" b="1" kern="1200" cap="none" spc="0" normalizeH="0" baseline="0" noProof="0">
              <a:latin typeface="楷体" panose="02010609060101010101" charset="-122"/>
              <a:ea typeface="楷体" panose="02010609060101010101" charset="-122"/>
              <a:cs typeface="+mn-cs"/>
            </a:endParaRPr>
          </a:p>
          <a:p>
            <a:pPr marR="0" algn="just" defTabSz="914400" eaLnBrk="0" hangingPunct="0">
              <a:buClrTx/>
              <a:buSzTx/>
              <a:buFontTx/>
              <a:defRPr/>
            </a:pPr>
            <a:r>
              <a:rPr kumimoji="0" lang="zh-CN" sz="3200" b="1" u="sng" kern="1200" cap="none" spc="0" normalizeH="0" baseline="0" noProof="0">
                <a:latin typeface="楷体" panose="02010609060101010101" charset="-122"/>
                <a:ea typeface="楷体" panose="02010609060101010101" charset="-122"/>
                <a:cs typeface="+mn-cs"/>
              </a:rPr>
              <a:t>天台</a:t>
            </a:r>
            <a:r>
              <a:rPr kumimoji="0" lang="zh-CN" sz="3200" b="1" kern="1200" cap="none" spc="0" normalizeH="0" baseline="0" noProof="0">
                <a:latin typeface="楷体" panose="02010609060101010101" charset="-122"/>
                <a:ea typeface="楷体" panose="02010609060101010101" charset="-122"/>
                <a:cs typeface="+mn-cs"/>
              </a:rPr>
              <a:t>四万八千丈，对此欲倒东南倾。</a:t>
            </a:r>
            <a:endParaRPr kumimoji="0" lang="zh-CN" sz="3200" b="1" kern="1200" cap="none" spc="0" normalizeH="0" baseline="0" noProof="0">
              <a:latin typeface="楷体" panose="02010609060101010101" charset="-122"/>
              <a:ea typeface="楷体" panose="02010609060101010101" charset="-122"/>
              <a:cs typeface="+mn-cs"/>
            </a:endParaRPr>
          </a:p>
        </p:txBody>
      </p:sp>
      <p:sp>
        <p:nvSpPr>
          <p:cNvPr id="9" name="Text Box 13"/>
          <p:cNvSpPr txBox="1"/>
          <p:nvPr/>
        </p:nvSpPr>
        <p:spPr>
          <a:xfrm>
            <a:off x="2159000" y="4142105"/>
            <a:ext cx="6143625" cy="1076325"/>
          </a:xfrm>
          <a:prstGeom prst="rect">
            <a:avLst/>
          </a:prstGeom>
          <a:noFill/>
          <a:ln w="9525">
            <a:noFill/>
          </a:ln>
        </p:spPr>
        <p:txBody>
          <a:bodyPr>
            <a:spAutoFit/>
          </a:bodyPr>
          <a:lstStyle/>
          <a:p>
            <a:pPr eaLnBrk="0" hangingPunct="0"/>
            <a:r>
              <a:rPr lang="zh-CN" altLang="x-none" sz="3200" b="1">
                <a:solidFill>
                  <a:srgbClr val="FF0000"/>
                </a:solidFill>
                <a:latin typeface="楷体" panose="02010609060101010101" charset="-122"/>
                <a:ea typeface="楷体" panose="02010609060101010101" charset="-122"/>
                <a:cs typeface="楷体" panose="02010609060101010101" charset="-122"/>
              </a:rPr>
              <a:t>侧面描写、对比</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zh-CN" altLang="x-none" sz="3200" b="1">
                <a:solidFill>
                  <a:srgbClr val="FF0000"/>
                </a:solidFill>
                <a:latin typeface="楷体" panose="02010609060101010101" charset="-122"/>
                <a:ea typeface="楷体" panose="02010609060101010101" charset="-122"/>
                <a:cs typeface="楷体" panose="02010609060101010101" charset="-122"/>
              </a:rPr>
              <a:t>衬托、夸张</a:t>
            </a:r>
            <a:endParaRPr lang="zh-CN" altLang="x-none" sz="3200" b="1">
              <a:solidFill>
                <a:srgbClr val="FF0000"/>
              </a:solidFill>
              <a:latin typeface="楷体" panose="02010609060101010101" charset="-122"/>
              <a:ea typeface="楷体" panose="02010609060101010101" charset="-122"/>
              <a:cs typeface="楷体" panose="02010609060101010101" charset="-122"/>
            </a:endParaRPr>
          </a:p>
          <a:p>
            <a:pPr eaLnBrk="0" hangingPunct="0"/>
            <a:r>
              <a:rPr lang="zh-CN" altLang="zh-CN" sz="3200" b="1">
                <a:latin typeface="Times New Roman" panose="02020603050405020304" pitchFamily="18" charset="0"/>
              </a:rPr>
              <a:t> </a:t>
            </a:r>
            <a:r>
              <a:rPr lang="en-US" altLang="zh-CN" sz="3200" b="1">
                <a:latin typeface="Times New Roman" panose="02020603050405020304" pitchFamily="18" charset="0"/>
              </a:rPr>
              <a:t>                 </a:t>
            </a:r>
            <a:r>
              <a:rPr lang="zh-CN" altLang="x-none" sz="3200" b="1">
                <a:solidFill>
                  <a:srgbClr val="0000FF"/>
                </a:solidFill>
                <a:latin typeface="Times New Roman" panose="02020603050405020304" pitchFamily="18" charset="0"/>
              </a:rPr>
              <a:t>神往</a:t>
            </a:r>
            <a:r>
              <a:rPr lang="zh-CN" altLang="en-US" sz="3200" b="1">
                <a:solidFill>
                  <a:srgbClr val="0000FF"/>
                </a:solidFill>
                <a:latin typeface="Times New Roman" panose="02020603050405020304" pitchFamily="18" charset="0"/>
              </a:rPr>
              <a:t>（热情向往）</a:t>
            </a:r>
            <a:endParaRPr lang="zh-CN" altLang="en-US" sz="3200" b="1">
              <a:solidFill>
                <a:srgbClr val="0000FF"/>
              </a:solidFill>
              <a:latin typeface="Times New Roman" pitchFamily="18" charset="0"/>
            </a:endParaRPr>
          </a:p>
        </p:txBody>
      </p:sp>
      <p:sp>
        <p:nvSpPr>
          <p:cNvPr id="10" name="Text Box 12"/>
          <p:cNvSpPr txBox="1">
            <a:spLocks noChangeArrowheads="1"/>
          </p:cNvSpPr>
          <p:nvPr/>
        </p:nvSpPr>
        <p:spPr bwMode="auto">
          <a:xfrm>
            <a:off x="2071688" y="2920842"/>
            <a:ext cx="6318250" cy="1014730"/>
          </a:xfrm>
          <a:prstGeom prst="rect">
            <a:avLst/>
          </a:prstGeom>
          <a:noFill/>
          <a:ln w="9525">
            <a:noFill/>
            <a:miter lim="800000"/>
          </a:ln>
          <a:effectLst>
            <a:outerShdw dist="17961" dir="2700000" algn="ctr" rotWithShape="0">
              <a:srgbClr val="808080">
                <a:gamma/>
                <a:shade val="60000"/>
                <a:invGamma/>
              </a:srgbClr>
            </a:outerShdw>
          </a:effectLst>
        </p:spPr>
        <p:txBody>
          <a:bodyPr anchor="ctr">
            <a:spAutoFit/>
          </a:bodyPr>
          <a:lstStyle/>
          <a:p>
            <a:pPr marR="0" defTabSz="914400" eaLnBrk="0" hangingPunct="0">
              <a:buClrTx/>
              <a:buSzTx/>
              <a:buFontTx/>
              <a:defRPr/>
            </a:pPr>
            <a:r>
              <a:rPr kumimoji="0" lang="zh-CN" sz="3200" b="1" kern="1200" cap="none" spc="0" normalizeH="0" baseline="0" noProof="0">
                <a:solidFill>
                  <a:schemeClr val="tx1"/>
                </a:solidFill>
                <a:latin typeface="楷体" panose="02010609060101010101" charset="-122"/>
                <a:ea typeface="楷体" panose="02010609060101010101" charset="-122"/>
                <a:cs typeface="+mn-cs"/>
              </a:rPr>
              <a:t>思考：</a:t>
            </a:r>
            <a:r>
              <a:rPr kumimoji="0" lang="zh-CN" sz="2800" b="1" kern="1200" cap="none" spc="0" normalizeH="0" baseline="0" noProof="0">
                <a:solidFill>
                  <a:schemeClr val="tx1"/>
                </a:solidFill>
                <a:latin typeface="宋体" panose="02010600030101010101" pitchFamily="2" charset="-122"/>
                <a:ea typeface="宋体" panose="02010600030101010101" pitchFamily="2" charset="-122"/>
                <a:cs typeface="+mn-cs"/>
              </a:rPr>
              <a:t>诗歌怎样表现天姥山高大雄奇的？又表达了诗人怎样的情感？</a:t>
            </a:r>
            <a:endParaRPr kumimoji="0" lang="zh-CN" sz="2800" b="1" kern="1200" cap="none" spc="0" normalizeH="0" baseline="0" noProof="0">
              <a:solidFill>
                <a:schemeClr val="tx1"/>
              </a:solidFill>
              <a:latin typeface="宋体" pitchFamily="2" charset="-122"/>
              <a:ea typeface="宋体" pitchFamily="2" charset="-122"/>
              <a:cs typeface="+mn-cs"/>
            </a:endParaRPr>
          </a:p>
        </p:txBody>
      </p:sp>
    </p:spTree>
    <p:custDataLst>
      <p:tags r:id="rId4"/>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16738"/>
                                        </p:tgtEl>
                                        <p:attrNameLst>
                                          <p:attrName>style.visibility</p:attrName>
                                        </p:attrNameLst>
                                      </p:cBhvr>
                                      <p:to>
                                        <p:strVal val="visible"/>
                                      </p:to>
                                    </p:set>
                                    <p:anim calcmode="lin" valueType="num">
                                      <p:cBhvr additive="base">
                                        <p:cTn id="7" dur="500" fill="hold"/>
                                        <p:tgtEl>
                                          <p:spTgt spid="116738"/>
                                        </p:tgtEl>
                                        <p:attrNameLst>
                                          <p:attrName>ppt_x</p:attrName>
                                        </p:attrNameLst>
                                      </p:cBhvr>
                                      <p:tavLst>
                                        <p:tav tm="0">
                                          <p:val>
                                            <p:strVal val="0-#ppt_w/2"/>
                                          </p:val>
                                        </p:tav>
                                        <p:tav tm="100000">
                                          <p:val>
                                            <p:strVal val="#ppt_x"/>
                                          </p:val>
                                        </p:tav>
                                      </p:tavLst>
                                    </p:anim>
                                    <p:anim calcmode="lin" valueType="num">
                                      <p:cBhvr additive="base">
                                        <p:cTn id="8" dur="500" fill="hold"/>
                                        <p:tgtEl>
                                          <p:spTgt spid="1167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xEl>
                                              <p:charRg st="0" end="20"/>
                                            </p:txEl>
                                          </p:spTgt>
                                        </p:tgtEl>
                                        <p:attrNameLst>
                                          <p:attrName>style.visibility</p:attrName>
                                        </p:attrNameLst>
                                      </p:cBhvr>
                                      <p:to>
                                        <p:strVal val="visible"/>
                                      </p:to>
                                    </p:set>
                                    <p:animEffect transition="in" filter="blinds(horizontal)">
                                      <p:cBhvr>
                                        <p:cTn id="23" dur="500"/>
                                        <p:tgtEl>
                                          <p:spTgt spid="9">
                                            <p:txEl>
                                              <p:charRg st="0" end="2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9">
                                            <p:txEl>
                                              <p:charRg st="20" end="47"/>
                                            </p:txEl>
                                          </p:spTgt>
                                        </p:tgtEl>
                                        <p:attrNameLst>
                                          <p:attrName>style.visibility</p:attrName>
                                        </p:attrNameLst>
                                      </p:cBhvr>
                                      <p:to>
                                        <p:strVal val="visible"/>
                                      </p:to>
                                    </p:set>
                                    <p:animEffect transition="in" filter="blinds(horizontal)">
                                      <p:cBhvr>
                                        <p:cTn id="28" dur="500"/>
                                        <p:tgtEl>
                                          <p:spTgt spid="9">
                                            <p:txEl>
                                              <p:charRg st="20"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allAtOnce"/>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01300000013093119297089728751_s"/>
          <p:cNvPicPr>
            <a:picLocks noChangeAspect="1"/>
          </p:cNvPicPr>
          <p:nvPr/>
        </p:nvPicPr>
        <p:blipFill>
          <a:blip r:embed="rId2"/>
          <a:stretch>
            <a:fillRect/>
          </a:stretch>
        </p:blipFill>
        <p:spPr>
          <a:xfrm>
            <a:off x="468313" y="1557338"/>
            <a:ext cx="8207375" cy="4846637"/>
          </a:xfrm>
          <a:prstGeom prst="rect">
            <a:avLst/>
          </a:prstGeom>
          <a:noFill/>
          <a:ln w="9525">
            <a:noFill/>
          </a:ln>
        </p:spPr>
      </p:pic>
      <p:sp>
        <p:nvSpPr>
          <p:cNvPr id="193539" name="Text Box 3"/>
          <p:cNvSpPr txBox="1"/>
          <p:nvPr/>
        </p:nvSpPr>
        <p:spPr>
          <a:xfrm>
            <a:off x="539750" y="404813"/>
            <a:ext cx="8208963" cy="1076325"/>
          </a:xfrm>
          <a:prstGeom prst="rect">
            <a:avLst/>
          </a:prstGeom>
          <a:noFill/>
          <a:ln w="9525">
            <a:noFill/>
          </a:ln>
        </p:spPr>
        <p:txBody>
          <a:bodyPr>
            <a:spAutoFit/>
          </a:bodyPr>
          <a:lstStyle/>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思考：既然题为“梦游天姥”为何开篇要“谈瀛洲”</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  </a:t>
            </a:r>
            <a:endParaRPr lang="en-US" altLang="zh-CN" sz="3200" b="1">
              <a:solidFill>
                <a:srgbClr val="FF0000"/>
              </a:solidFill>
              <a:latin typeface="宋体" pitchFamily="2" charset="-122"/>
              <a:ea typeface="宋体" pitchFamily="2" charset="-122"/>
              <a:cs typeface="宋体" panose="02010600030101010101" pitchFamily="2" charset="-122"/>
            </a:endParaRPr>
          </a:p>
        </p:txBody>
      </p:sp>
      <p:sp>
        <p:nvSpPr>
          <p:cNvPr id="193540" name="Text Box 4"/>
          <p:cNvSpPr txBox="1"/>
          <p:nvPr/>
        </p:nvSpPr>
        <p:spPr>
          <a:xfrm>
            <a:off x="394335" y="1773555"/>
            <a:ext cx="8300720" cy="4225290"/>
          </a:xfrm>
          <a:prstGeom prst="rect">
            <a:avLst/>
          </a:prstGeom>
          <a:solidFill>
            <a:schemeClr val="tx1"/>
          </a:solidFill>
          <a:ln w="9525">
            <a:noFill/>
          </a:ln>
        </p:spPr>
        <p:txBody>
          <a:bodyPr wrap="square">
            <a:spAutoFit/>
          </a:bodyPr>
          <a:lstStyle/>
          <a:p>
            <a:pPr>
              <a:lnSpc>
                <a:spcPct val="120000"/>
              </a:lnSpc>
              <a:spcBef>
                <a:spcPct val="0"/>
              </a:spcBef>
              <a:spcAft>
                <a:spcPct val="0"/>
              </a:spcAft>
            </a:pPr>
            <a:r>
              <a:rPr lang="zh-CN" altLang="en-US" sz="3200" b="1">
                <a:solidFill>
                  <a:schemeClr val="bg1"/>
                </a:solidFill>
                <a:latin typeface="楷体" panose="02010609060101010101" charset="-122"/>
                <a:ea typeface="楷体" panose="02010609060101010101" charset="-122"/>
                <a:cs typeface="楷体" panose="02010609060101010101" charset="-122"/>
              </a:rPr>
              <a:t>答：</a:t>
            </a:r>
            <a:r>
              <a:rPr lang="zh-CN" altLang="en-US" sz="3200" b="1">
                <a:solidFill>
                  <a:schemeClr val="bg1"/>
                </a:solidFill>
                <a:latin typeface="Calibri"/>
                <a:ea typeface="楷体" panose="02010609060101010101" charset="-122"/>
                <a:cs typeface="楷体" panose="02010609060101010101" charset="-122"/>
              </a:rPr>
              <a:t>①</a:t>
            </a:r>
            <a:r>
              <a:rPr lang="zh-CN" altLang="en-US" sz="3200" b="1">
                <a:solidFill>
                  <a:schemeClr val="bg1"/>
                </a:solidFill>
                <a:latin typeface="楷体" panose="02010609060101010101" charset="-122"/>
                <a:ea typeface="楷体" panose="02010609060101010101" charset="-122"/>
                <a:cs typeface="楷体" panose="02010609060101010101" charset="-122"/>
              </a:rPr>
              <a:t>“烟涛微茫”的瀛洲与“云霞明灭”的天姥同样神秘而又美妙。</a:t>
            </a:r>
            <a:endParaRPr lang="zh-CN" altLang="en-US" sz="3200" b="1">
              <a:solidFill>
                <a:schemeClr val="bg1"/>
              </a:solidFill>
              <a:latin typeface="楷体" panose="02010609060101010101" charset="-122"/>
              <a:ea typeface="楷体" panose="02010609060101010101" charset="-122"/>
              <a:cs typeface="楷体" panose="02010609060101010101" charset="-122"/>
            </a:endParaRPr>
          </a:p>
          <a:p>
            <a:pPr>
              <a:lnSpc>
                <a:spcPct val="120000"/>
              </a:lnSpc>
              <a:spcBef>
                <a:spcPct val="0"/>
              </a:spcBef>
              <a:spcAft>
                <a:spcPct val="0"/>
              </a:spcAft>
            </a:pPr>
            <a:r>
              <a:rPr lang="zh-CN" altLang="en-US" sz="3200" b="1">
                <a:solidFill>
                  <a:schemeClr val="bg1"/>
                </a:solidFill>
                <a:latin typeface="Calibri"/>
                <a:ea typeface="楷体" panose="02010609060101010101" charset="-122"/>
                <a:cs typeface="楷体" panose="02010609060101010101" charset="-122"/>
              </a:rPr>
              <a:t>②</a:t>
            </a:r>
            <a:r>
              <a:rPr lang="zh-CN" altLang="en-US" sz="3200" b="1">
                <a:solidFill>
                  <a:schemeClr val="bg1"/>
                </a:solidFill>
                <a:latin typeface="楷体" panose="02010609060101010101" charset="-122"/>
                <a:ea typeface="楷体" panose="02010609060101010101" charset="-122"/>
                <a:cs typeface="楷体" panose="02010609060101010101" charset="-122"/>
              </a:rPr>
              <a:t>然而瀛洲的“信难求”让人怯步，而天姥的“或可睹”则成了一种强烈的诱惑。</a:t>
            </a:r>
            <a:endParaRPr lang="zh-CN" altLang="en-US" sz="3200" b="1">
              <a:solidFill>
                <a:schemeClr val="bg1"/>
              </a:solidFill>
              <a:latin typeface="楷体" panose="02010609060101010101" charset="-122"/>
              <a:ea typeface="楷体" panose="02010609060101010101" charset="-122"/>
              <a:cs typeface="楷体" panose="02010609060101010101" charset="-122"/>
            </a:endParaRPr>
          </a:p>
          <a:p>
            <a:pPr>
              <a:lnSpc>
                <a:spcPct val="120000"/>
              </a:lnSpc>
              <a:spcBef>
                <a:spcPct val="0"/>
              </a:spcBef>
              <a:spcAft>
                <a:spcPct val="0"/>
              </a:spcAft>
            </a:pPr>
            <a:r>
              <a:rPr lang="zh-CN" altLang="en-US" sz="3200" b="1">
                <a:solidFill>
                  <a:schemeClr val="bg1"/>
                </a:solidFill>
                <a:latin typeface="Calibri"/>
                <a:ea typeface="楷体" panose="02010609060101010101" charset="-122"/>
                <a:cs typeface="楷体" panose="02010609060101010101" charset="-122"/>
              </a:rPr>
              <a:t>③</a:t>
            </a:r>
            <a:r>
              <a:rPr lang="zh-CN" altLang="en-US" sz="3200" b="1">
                <a:solidFill>
                  <a:schemeClr val="bg1"/>
                </a:solidFill>
                <a:latin typeface="楷体" panose="02010609060101010101" charset="-122"/>
                <a:ea typeface="楷体" panose="02010609060101010101" charset="-122"/>
                <a:cs typeface="楷体" panose="02010609060101010101" charset="-122"/>
              </a:rPr>
              <a:t>以瀛洲陪衬天姥，以虚衬实，不仅给天姥山蒙上了一层神秘美妙的面纱，而且勾起了诗人神游天姥的念头。 </a:t>
            </a:r>
            <a:endParaRPr lang="zh-CN" altLang="en-US" sz="3200" b="1">
              <a:solidFill>
                <a:schemeClr val="bg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93539"/>
                                        </p:tgtEl>
                                        <p:attrNameLst>
                                          <p:attrName>style.visibility</p:attrName>
                                        </p:attrNameLst>
                                      </p:cBhvr>
                                      <p:to>
                                        <p:strVal val="visible"/>
                                      </p:to>
                                    </p:set>
                                    <p:anim calcmode="discrete" valueType="clr">
                                      <p:cBhvr override="childStyle">
                                        <p:cTn id="7" dur="80"/>
                                        <p:tgtEl>
                                          <p:spTgt spid="19353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93539"/>
                                        </p:tgtEl>
                                        <p:attrNameLst>
                                          <p:attrName>fillcolor</p:attrName>
                                        </p:attrNameLst>
                                      </p:cBhvr>
                                      <p:tavLst>
                                        <p:tav tm="0">
                                          <p:val>
                                            <p:clrVal>
                                              <a:schemeClr val="accent2"/>
                                            </p:clrVal>
                                          </p:val>
                                        </p:tav>
                                        <p:tav tm="50000">
                                          <p:val>
                                            <p:clrVal>
                                              <a:schemeClr val="hlink"/>
                                            </p:clrVal>
                                          </p:val>
                                        </p:tav>
                                      </p:tavLst>
                                    </p:anim>
                                    <p:set>
                                      <p:cBhvr>
                                        <p:cTn id="9" dur="80"/>
                                        <p:tgtEl>
                                          <p:spTgt spid="193539"/>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nodeType="clickEffect">
                                  <p:stCondLst>
                                    <p:cond delay="0"/>
                                  </p:stCondLst>
                                  <p:iterate type="lt">
                                    <p:tmPct val="50000"/>
                                  </p:iterate>
                                  <p:childTnLst>
                                    <p:set>
                                      <p:cBhvr>
                                        <p:cTn id="13" dur="100" fill="hold">
                                          <p:stCondLst>
                                            <p:cond delay="0"/>
                                          </p:stCondLst>
                                        </p:cTn>
                                        <p:tgtEl>
                                          <p:spTgt spid="193540">
                                            <p:txEl>
                                              <p:pRg st="0" end="0"/>
                                            </p:txEl>
                                          </p:spTgt>
                                        </p:tgtEl>
                                        <p:attrNameLst>
                                          <p:attrName>style.visibility</p:attrName>
                                        </p:attrNameLst>
                                      </p:cBhvr>
                                      <p:to>
                                        <p:strVal val="visible"/>
                                      </p:to>
                                    </p:set>
                                    <p:anim calcmode="discrete" valueType="clr">
                                      <p:cBhvr override="childStyle">
                                        <p:cTn id="14" dur="100"/>
                                        <p:tgtEl>
                                          <p:spTgt spid="19354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100"/>
                                        <p:tgtEl>
                                          <p:spTgt spid="193540">
                                            <p:txEl>
                                              <p:pRg st="0" end="0"/>
                                            </p:txEl>
                                          </p:spTgt>
                                        </p:tgtEl>
                                        <p:attrNameLst>
                                          <p:attrName>fillcolor</p:attrName>
                                        </p:attrNameLst>
                                      </p:cBhvr>
                                      <p:tavLst>
                                        <p:tav tm="0">
                                          <p:val>
                                            <p:clrVal>
                                              <a:schemeClr val="accent2"/>
                                            </p:clrVal>
                                          </p:val>
                                        </p:tav>
                                        <p:tav tm="50000">
                                          <p:val>
                                            <p:clrVal>
                                              <a:schemeClr val="hlink"/>
                                            </p:clrVal>
                                          </p:val>
                                        </p:tav>
                                      </p:tavLst>
                                    </p:anim>
                                    <p:set>
                                      <p:cBhvr>
                                        <p:cTn id="16" dur="100"/>
                                        <p:tgtEl>
                                          <p:spTgt spid="193540">
                                            <p:txEl>
                                              <p:pRg st="0" end="0"/>
                                            </p:txEl>
                                          </p:spTgt>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nodeType="clickEffect">
                                  <p:stCondLst>
                                    <p:cond delay="0"/>
                                  </p:stCondLst>
                                  <p:iterate type="lt">
                                    <p:tmPct val="50000"/>
                                  </p:iterate>
                                  <p:childTnLst>
                                    <p:set>
                                      <p:cBhvr>
                                        <p:cTn id="20" dur="100" fill="hold">
                                          <p:stCondLst>
                                            <p:cond delay="0"/>
                                          </p:stCondLst>
                                        </p:cTn>
                                        <p:tgtEl>
                                          <p:spTgt spid="193540">
                                            <p:txEl>
                                              <p:pRg st="1" end="1"/>
                                            </p:txEl>
                                          </p:spTgt>
                                        </p:tgtEl>
                                        <p:attrNameLst>
                                          <p:attrName>style.visibility</p:attrName>
                                        </p:attrNameLst>
                                      </p:cBhvr>
                                      <p:to>
                                        <p:strVal val="visible"/>
                                      </p:to>
                                    </p:set>
                                    <p:anim calcmode="discrete" valueType="clr">
                                      <p:cBhvr override="childStyle">
                                        <p:cTn id="21" dur="100"/>
                                        <p:tgtEl>
                                          <p:spTgt spid="19354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100"/>
                                        <p:tgtEl>
                                          <p:spTgt spid="193540">
                                            <p:txEl>
                                              <p:pRg st="1" end="1"/>
                                            </p:txEl>
                                          </p:spTgt>
                                        </p:tgtEl>
                                        <p:attrNameLst>
                                          <p:attrName>fillcolor</p:attrName>
                                        </p:attrNameLst>
                                      </p:cBhvr>
                                      <p:tavLst>
                                        <p:tav tm="0">
                                          <p:val>
                                            <p:clrVal>
                                              <a:schemeClr val="accent2"/>
                                            </p:clrVal>
                                          </p:val>
                                        </p:tav>
                                        <p:tav tm="50000">
                                          <p:val>
                                            <p:clrVal>
                                              <a:schemeClr val="hlink"/>
                                            </p:clrVal>
                                          </p:val>
                                        </p:tav>
                                      </p:tavLst>
                                    </p:anim>
                                    <p:set>
                                      <p:cBhvr>
                                        <p:cTn id="23" dur="100"/>
                                        <p:tgtEl>
                                          <p:spTgt spid="193540">
                                            <p:txEl>
                                              <p:pRg st="1" end="1"/>
                                            </p:txEl>
                                          </p:spTgt>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ntr" presetSubtype="0" fill="hold" nodeType="clickEffect">
                                  <p:stCondLst>
                                    <p:cond delay="0"/>
                                  </p:stCondLst>
                                  <p:iterate type="lt">
                                    <p:tmPct val="50000"/>
                                  </p:iterate>
                                  <p:childTnLst>
                                    <p:set>
                                      <p:cBhvr>
                                        <p:cTn id="27" dur="100" fill="hold">
                                          <p:stCondLst>
                                            <p:cond delay="0"/>
                                          </p:stCondLst>
                                        </p:cTn>
                                        <p:tgtEl>
                                          <p:spTgt spid="193540">
                                            <p:txEl>
                                              <p:pRg st="2" end="2"/>
                                            </p:txEl>
                                          </p:spTgt>
                                        </p:tgtEl>
                                        <p:attrNameLst>
                                          <p:attrName>style.visibility</p:attrName>
                                        </p:attrNameLst>
                                      </p:cBhvr>
                                      <p:to>
                                        <p:strVal val="visible"/>
                                      </p:to>
                                    </p:set>
                                    <p:anim calcmode="discrete" valueType="clr">
                                      <p:cBhvr override="childStyle">
                                        <p:cTn id="28" dur="100"/>
                                        <p:tgtEl>
                                          <p:spTgt spid="19354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100"/>
                                        <p:tgtEl>
                                          <p:spTgt spid="193540">
                                            <p:txEl>
                                              <p:pRg st="2" end="2"/>
                                            </p:txEl>
                                          </p:spTgt>
                                        </p:tgtEl>
                                        <p:attrNameLst>
                                          <p:attrName>fillcolor</p:attrName>
                                        </p:attrNameLst>
                                      </p:cBhvr>
                                      <p:tavLst>
                                        <p:tav tm="0">
                                          <p:val>
                                            <p:clrVal>
                                              <a:schemeClr val="accent2"/>
                                            </p:clrVal>
                                          </p:val>
                                        </p:tav>
                                        <p:tav tm="50000">
                                          <p:val>
                                            <p:clrVal>
                                              <a:schemeClr val="hlink"/>
                                            </p:clrVal>
                                          </p:val>
                                        </p:tav>
                                      </p:tavLst>
                                    </p:anim>
                                    <p:set>
                                      <p:cBhvr>
                                        <p:cTn id="30" dur="100"/>
                                        <p:tgtEl>
                                          <p:spTgt spid="193540">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63" name="Text Box 3"/>
          <p:cNvSpPr txBox="1"/>
          <p:nvPr/>
        </p:nvSpPr>
        <p:spPr>
          <a:xfrm>
            <a:off x="395605" y="356553"/>
            <a:ext cx="8085138" cy="1198880"/>
          </a:xfrm>
          <a:prstGeom prst="rect">
            <a:avLst/>
          </a:prstGeom>
          <a:noFill/>
          <a:ln w="9525">
            <a:noFill/>
          </a:ln>
        </p:spPr>
        <p:txBody>
          <a:bodyPr>
            <a:spAutoFit/>
          </a:bodyPr>
          <a:lstStyle/>
          <a:p>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思考：</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除了瀛洲外，此段中还提到了哪些山?有何用?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Arial" pitchFamily="34" charset="0"/>
            </a:endParaRPr>
          </a:p>
        </p:txBody>
      </p:sp>
      <p:sp>
        <p:nvSpPr>
          <p:cNvPr id="194564" name="Text Box 4"/>
          <p:cNvSpPr txBox="1"/>
          <p:nvPr/>
        </p:nvSpPr>
        <p:spPr>
          <a:xfrm>
            <a:off x="621983" y="1868488"/>
            <a:ext cx="7632700" cy="3052445"/>
          </a:xfrm>
          <a:prstGeom prst="rect">
            <a:avLst/>
          </a:prstGeom>
          <a:solidFill>
            <a:schemeClr val="tx1"/>
          </a:solidFill>
          <a:ln w="9525">
            <a:noFill/>
          </a:ln>
        </p:spPr>
        <p:txBody>
          <a:bodyPr>
            <a:spAutoFit/>
          </a:bodyPr>
          <a:lstStyle/>
          <a:p>
            <a:pPr>
              <a:lnSpc>
                <a:spcPct val="120000"/>
              </a:lnSpc>
              <a:spcBef>
                <a:spcPts val="50"/>
              </a:spcBef>
              <a:spcAft>
                <a:spcPct val="0"/>
              </a:spcAft>
            </a:pPr>
            <a:r>
              <a:rPr lang="zh-CN" altLang="en-US" sz="3200" b="1">
                <a:solidFill>
                  <a:srgbClr val="FF0000"/>
                </a:solidFill>
                <a:latin typeface="楷体" panose="02010609060101010101" charset="-122"/>
                <a:ea typeface="楷体" panose="02010609060101010101" charset="-122"/>
                <a:cs typeface="楷体" panose="02010609060101010101" charset="-122"/>
              </a:rPr>
              <a:t>回答：</a:t>
            </a:r>
            <a:r>
              <a:rPr lang="zh-CN" altLang="en-US" sz="4000" b="1">
                <a:solidFill>
                  <a:schemeClr val="bg1"/>
                </a:solidFill>
                <a:latin typeface="楷体" panose="02010609060101010101" charset="-122"/>
                <a:ea typeface="楷体" panose="02010609060101010101" charset="-122"/>
                <a:cs typeface="楷体" panose="02010609060101010101" charset="-122"/>
              </a:rPr>
              <a:t>还提到了五岳、赤城和天台，</a:t>
            </a:r>
            <a:endParaRPr lang="zh-CN" altLang="en-US" sz="4000" b="1">
              <a:solidFill>
                <a:schemeClr val="bg1"/>
              </a:solidFill>
              <a:latin typeface="楷体" panose="02010609060101010101" charset="-122"/>
              <a:ea typeface="楷体" panose="02010609060101010101" charset="-122"/>
              <a:cs typeface="楷体" panose="02010609060101010101" charset="-122"/>
            </a:endParaRPr>
          </a:p>
          <a:p>
            <a:pPr>
              <a:lnSpc>
                <a:spcPct val="120000"/>
              </a:lnSpc>
              <a:spcBef>
                <a:spcPts val="50"/>
              </a:spcBef>
              <a:spcAft>
                <a:spcPct val="0"/>
              </a:spcAft>
            </a:pPr>
            <a:r>
              <a:rPr lang="zh-CN" altLang="en-US" sz="4000" b="1">
                <a:solidFill>
                  <a:schemeClr val="bg1"/>
                </a:solidFill>
                <a:latin typeface="楷体" panose="02010609060101010101" charset="-122"/>
                <a:ea typeface="楷体" panose="02010609060101010101" charset="-122"/>
                <a:cs typeface="楷体" panose="02010609060101010101" charset="-122"/>
              </a:rPr>
              <a:t>作用：衬托了天姥的雄峻巍峨，进一步勾起了诗人神游天姥的强烈愿望。</a:t>
            </a:r>
            <a:endParaRPr lang="zh-CN" altLang="en-US" sz="4000" b="1">
              <a:solidFill>
                <a:schemeClr val="bg1"/>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4563"/>
                                        </p:tgtEl>
                                        <p:attrNameLst>
                                          <p:attrName>style.visibility</p:attrName>
                                        </p:attrNameLst>
                                      </p:cBhvr>
                                      <p:to>
                                        <p:strVal val="visible"/>
                                      </p:to>
                                    </p:set>
                                    <p:animEffect transition="in" filter="slide(fromBottom)">
                                      <p:cBhvr>
                                        <p:cTn id="7" dur="500"/>
                                        <p:tgtEl>
                                          <p:spTgt spid="1945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94564">
                                            <p:bg/>
                                          </p:spTgt>
                                        </p:tgtEl>
                                        <p:attrNameLst>
                                          <p:attrName>style.visibility</p:attrName>
                                        </p:attrNameLst>
                                      </p:cBhvr>
                                      <p:to>
                                        <p:strVal val="visible"/>
                                      </p:to>
                                    </p:set>
                                    <p:animEffect transition="in" filter="fade">
                                      <p:cBhvr>
                                        <p:cTn id="12" dur="1000"/>
                                        <p:tgtEl>
                                          <p:spTgt spid="194564">
                                            <p:bg/>
                                          </p:spTgt>
                                        </p:tgtEl>
                                      </p:cBhvr>
                                    </p:animEffect>
                                    <p:anim calcmode="lin" valueType="num">
                                      <p:cBhvr>
                                        <p:cTn id="13" dur="1000" fill="hold"/>
                                        <p:tgtEl>
                                          <p:spTgt spid="194564">
                                            <p:bg/>
                                          </p:spTgt>
                                        </p:tgtEl>
                                        <p:attrNameLst>
                                          <p:attrName>ppt_x</p:attrName>
                                        </p:attrNameLst>
                                      </p:cBhvr>
                                      <p:tavLst>
                                        <p:tav tm="0">
                                          <p:val>
                                            <p:strVal val="#ppt_x"/>
                                          </p:val>
                                        </p:tav>
                                        <p:tav tm="100000">
                                          <p:val>
                                            <p:strVal val="#ppt_x"/>
                                          </p:val>
                                        </p:tav>
                                      </p:tavLst>
                                    </p:anim>
                                    <p:anim calcmode="lin" valueType="num">
                                      <p:cBhvr>
                                        <p:cTn id="14" dur="900" decel="100000" fill="hold"/>
                                        <p:tgtEl>
                                          <p:spTgt spid="194564">
                                            <p:bg/>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94564">
                                            <p:bg/>
                                          </p:spTgt>
                                        </p:tgtEl>
                                        <p:attrNameLst>
                                          <p:attrName>ppt_y</p:attrName>
                                        </p:attrNameLst>
                                      </p:cBhvr>
                                      <p:tavLst>
                                        <p:tav tm="0">
                                          <p:val>
                                            <p:strVal val="#ppt_y-.03"/>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194564">
                                            <p:txEl>
                                              <p:pRg st="0" end="0"/>
                                            </p:txEl>
                                          </p:spTgt>
                                        </p:tgtEl>
                                        <p:attrNameLst>
                                          <p:attrName>style.visibility</p:attrName>
                                        </p:attrNameLst>
                                      </p:cBhvr>
                                      <p:to>
                                        <p:strVal val="visible"/>
                                      </p:to>
                                    </p:set>
                                    <p:animEffect transition="in" filter="fade">
                                      <p:cBhvr>
                                        <p:cTn id="20" dur="1000"/>
                                        <p:tgtEl>
                                          <p:spTgt spid="194564">
                                            <p:txEl>
                                              <p:pRg st="0" end="0"/>
                                            </p:txEl>
                                          </p:spTgt>
                                        </p:tgtEl>
                                      </p:cBhvr>
                                    </p:animEffect>
                                    <p:anim calcmode="lin" valueType="num">
                                      <p:cBhvr>
                                        <p:cTn id="21" dur="1000" fill="hold"/>
                                        <p:tgtEl>
                                          <p:spTgt spid="194564">
                                            <p:txEl>
                                              <p:pRg st="0" end="0"/>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194564">
                                            <p:txEl>
                                              <p:pRg st="0" end="0"/>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94564">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37" presetClass="entr" presetSubtype="0" fill="hold" grpId="0" nodeType="clickEffect">
                                  <p:stCondLst>
                                    <p:cond delay="0"/>
                                  </p:stCondLst>
                                  <p:childTnLst>
                                    <p:set>
                                      <p:cBhvr>
                                        <p:cTn id="27" dur="1" fill="hold">
                                          <p:stCondLst>
                                            <p:cond delay="0"/>
                                          </p:stCondLst>
                                        </p:cTn>
                                        <p:tgtEl>
                                          <p:spTgt spid="194564">
                                            <p:txEl>
                                              <p:pRg st="1" end="1"/>
                                            </p:txEl>
                                          </p:spTgt>
                                        </p:tgtEl>
                                        <p:attrNameLst>
                                          <p:attrName>style.visibility</p:attrName>
                                        </p:attrNameLst>
                                      </p:cBhvr>
                                      <p:to>
                                        <p:strVal val="visible"/>
                                      </p:to>
                                    </p:set>
                                    <p:animEffect transition="in" filter="fade">
                                      <p:cBhvr>
                                        <p:cTn id="28" dur="1000"/>
                                        <p:tgtEl>
                                          <p:spTgt spid="194564">
                                            <p:txEl>
                                              <p:pRg st="1" end="1"/>
                                            </p:txEl>
                                          </p:spTgt>
                                        </p:tgtEl>
                                      </p:cBhvr>
                                    </p:animEffect>
                                    <p:anim calcmode="lin" valueType="num">
                                      <p:cBhvr>
                                        <p:cTn id="29" dur="1000" fill="hold"/>
                                        <p:tgtEl>
                                          <p:spTgt spid="194564">
                                            <p:txEl>
                                              <p:pRg st="1" end="1"/>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194564">
                                            <p:txEl>
                                              <p:pRg st="1" end="1"/>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94564">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3" grpId="0"/>
      <p:bldP spid="194564" grpId="0" uiExpand="1" build="p"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7634" name="Text Box 2"/>
          <p:cNvSpPr txBox="1"/>
          <p:nvPr/>
        </p:nvSpPr>
        <p:spPr>
          <a:xfrm>
            <a:off x="2133600" y="3298825"/>
            <a:ext cx="4876800" cy="762000"/>
          </a:xfrm>
          <a:prstGeom prst="rect">
            <a:avLst/>
          </a:prstGeom>
          <a:noFill/>
          <a:ln w="12700">
            <a:noFill/>
          </a:ln>
        </p:spPr>
        <p:txBody>
          <a:bodyPr>
            <a:spAutoFit/>
          </a:bodyPr>
          <a:lstStyle/>
          <a:p>
            <a:pPr>
              <a:spcBef>
                <a:spcPct val="50000"/>
              </a:spcBef>
            </a:pPr>
            <a:r>
              <a:rPr lang="zh-CN" altLang="en-US" sz="4400" b="1">
                <a:solidFill>
                  <a:srgbClr val="FF0000"/>
                </a:solidFill>
                <a:latin typeface="宋体" panose="02010600030101010101" pitchFamily="2" charset="-122"/>
              </a:rPr>
              <a:t>景</a:t>
            </a:r>
            <a:r>
              <a:rPr lang="en-US" altLang="zh-CN" sz="4400" b="1">
                <a:solidFill>
                  <a:srgbClr val="0000FF"/>
                </a:solidFill>
                <a:latin typeface="隶书" panose="02010509060101010101" charset="-122"/>
                <a:ea typeface="隶书" panose="02010509060101010101" charset="-122"/>
              </a:rPr>
              <a:t>----</a:t>
            </a:r>
            <a:r>
              <a:rPr lang="zh-CN" altLang="en-US" sz="4400" b="1">
                <a:solidFill>
                  <a:srgbClr val="0000FF"/>
                </a:solidFill>
                <a:latin typeface="隶书" panose="02010509060101010101" charset="-122"/>
                <a:ea typeface="隶书" panose="02010509060101010101" charset="-122"/>
              </a:rPr>
              <a:t>神奇巍峨</a:t>
            </a:r>
            <a:endParaRPr lang="zh-CN" altLang="en-US" sz="4400" b="1">
              <a:solidFill>
                <a:srgbClr val="0000FF"/>
              </a:solidFill>
              <a:latin typeface="隶书" charset="0"/>
              <a:ea typeface="隶书" charset="0"/>
            </a:endParaRPr>
          </a:p>
        </p:txBody>
      </p:sp>
      <p:sp>
        <p:nvSpPr>
          <p:cNvPr id="197635" name="Text Box 3"/>
          <p:cNvSpPr txBox="1"/>
          <p:nvPr/>
        </p:nvSpPr>
        <p:spPr>
          <a:xfrm>
            <a:off x="2202180" y="5292090"/>
            <a:ext cx="4267200" cy="762000"/>
          </a:xfrm>
          <a:prstGeom prst="rect">
            <a:avLst/>
          </a:prstGeom>
          <a:noFill/>
          <a:ln w="12700">
            <a:noFill/>
          </a:ln>
        </p:spPr>
        <p:txBody>
          <a:bodyPr>
            <a:spAutoFit/>
          </a:bodyPr>
          <a:lstStyle/>
          <a:p>
            <a:pPr>
              <a:spcBef>
                <a:spcPct val="50000"/>
              </a:spcBef>
            </a:pPr>
            <a:r>
              <a:rPr lang="zh-CN" altLang="en-US" sz="4400" b="1">
                <a:solidFill>
                  <a:srgbClr val="FF0000"/>
                </a:solidFill>
                <a:latin typeface="Times New Roman" panose="02020603050405020304" pitchFamily="18" charset="0"/>
              </a:rPr>
              <a:t>情</a:t>
            </a:r>
            <a:r>
              <a:rPr lang="en-US" altLang="zh-CN" sz="4400" b="1">
                <a:solidFill>
                  <a:srgbClr val="0000FF"/>
                </a:solidFill>
                <a:latin typeface="隶书" panose="02010509060101010101" charset="-122"/>
                <a:ea typeface="隶书" panose="02010509060101010101" charset="-122"/>
              </a:rPr>
              <a:t>----</a:t>
            </a:r>
            <a:r>
              <a:rPr lang="zh-CN" altLang="en-US" sz="4400" b="1">
                <a:solidFill>
                  <a:srgbClr val="0000FF"/>
                </a:solidFill>
                <a:latin typeface="隶书" panose="02010509060101010101" charset="-122"/>
                <a:ea typeface="隶书" panose="02010509060101010101" charset="-122"/>
              </a:rPr>
              <a:t>景仰向往</a:t>
            </a:r>
            <a:endParaRPr lang="zh-CN" altLang="en-US" sz="4400" b="1">
              <a:solidFill>
                <a:srgbClr val="0000FF"/>
              </a:solidFill>
              <a:latin typeface="隶书" panose="02010509060101010101" charset="-122"/>
              <a:ea typeface="隶书" panose="02010509060101010101" charset="-122"/>
            </a:endParaRPr>
          </a:p>
        </p:txBody>
      </p:sp>
      <p:sp>
        <p:nvSpPr>
          <p:cNvPr id="197636" name="Line 4"/>
          <p:cNvSpPr/>
          <p:nvPr/>
        </p:nvSpPr>
        <p:spPr>
          <a:xfrm flipH="1">
            <a:off x="2551748" y="4225290"/>
            <a:ext cx="0" cy="1066800"/>
          </a:xfrm>
          <a:prstGeom prst="line">
            <a:avLst/>
          </a:prstGeom>
          <a:ln w="12700" cap="sq" cmpd="sng">
            <a:solidFill>
              <a:schemeClr val="tx1"/>
            </a:solidFill>
            <a:prstDash val="solid"/>
            <a:headEnd type="none" w="sm" len="sm"/>
            <a:tailEnd type="triangle" w="sm" len="sm"/>
          </a:ln>
        </p:spPr>
        <p:txBody>
          <a:bodyPr/>
          <a:lstStyle/>
          <a:p/>
        </p:txBody>
      </p:sp>
      <p:sp>
        <p:nvSpPr>
          <p:cNvPr id="22533" name="Rectangle 5"/>
          <p:cNvSpPr>
            <a:spLocks noGrp="1"/>
          </p:cNvSpPr>
          <p:nvPr>
            <p:ph type="title"/>
          </p:nvPr>
        </p:nvSpPr>
        <p:spPr>
          <a:xfrm>
            <a:off x="2728722" y="297184"/>
            <a:ext cx="8139178" cy="441964"/>
          </a:xfrm>
        </p:spPr>
        <p:txBody>
          <a:bodyPr vert="horz" wrap="square" lIns="91440" tIns="45720" rIns="91440" bIns="45720" anchor="ctr"/>
          <a:lstStyle/>
          <a:p>
            <a:pPr eaLnBrk="1" hangingPunct="1"/>
            <a:r>
              <a:rPr lang="zh-CN" altLang="en-US" sz="4000">
                <a:solidFill>
                  <a:srgbClr val="FF0000"/>
                </a:solidFill>
              </a:rPr>
              <a:t>总结第一段</a:t>
            </a:r>
            <a:endParaRPr lang="zh-CN" altLang="en-US" sz="4000">
              <a:solidFill>
                <a:srgbClr val="FF0000"/>
              </a:solidFill>
            </a:endParaRPr>
          </a:p>
        </p:txBody>
      </p:sp>
      <p:sp>
        <p:nvSpPr>
          <p:cNvPr id="2" name="文本框 1"/>
          <p:cNvSpPr txBox="1"/>
          <p:nvPr/>
        </p:nvSpPr>
        <p:spPr>
          <a:xfrm>
            <a:off x="205105" y="1142365"/>
            <a:ext cx="8733790" cy="1753235"/>
          </a:xfrm>
          <a:prstGeom prst="rect">
            <a:avLst/>
          </a:prstGeom>
          <a:solidFill>
            <a:schemeClr val="tx1"/>
          </a:solidFill>
        </p:spPr>
        <p:txBody>
          <a:bodyPr wrap="square" rtlCol="0" anchor="t">
            <a:spAutoFit/>
          </a:bodyPr>
          <a:lstStyle/>
          <a:p>
            <a:pPr>
              <a:lnSpc>
                <a:spcPct val="150000"/>
              </a:lnSpc>
            </a:pPr>
            <a:r>
              <a:rPr lang="zh-CN" altLang="en-US" sz="36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小结：第一段写入梦之由。 </a:t>
            </a:r>
            <a:br>
              <a:rPr lang="zh-CN" altLang="en-US" sz="36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br>
            <a:r>
              <a:rPr lang="zh-CN" altLang="en-US" sz="36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入梦之由</a:t>
            </a:r>
            <a:r>
              <a:rPr lang="en-US" altLang="zh-CN" sz="36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瀛洲难求，天姥可睹。</a:t>
            </a:r>
            <a:r>
              <a:rPr lang="zh-CN" altLang="en-US" sz="32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200">
              <a:solidFill>
                <a:schemeClr val="bg1"/>
              </a:solidFill>
              <a:latin typeface="宋体" pitchFamily="2" charset="-122"/>
              <a:ea typeface="宋体" pitchFamily="2" charset="-122"/>
              <a:cs typeface="宋体" panose="02010600030101010101" pitchFamily="2" charset="-122"/>
              <a:sym typeface="+mn-ea"/>
            </a:endParaRPr>
          </a:p>
        </p:txBody>
      </p:sp>
    </p:spTree>
    <p:custDataLst>
      <p:tags r:id="rId2"/>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97634"/>
                                        </p:tgtEl>
                                        <p:attrNameLst>
                                          <p:attrName>style.visibility</p:attrName>
                                        </p:attrNameLst>
                                      </p:cBhvr>
                                      <p:to>
                                        <p:strVal val="visible"/>
                                      </p:to>
                                    </p:set>
                                    <p:anim calcmode="lin" valueType="num">
                                      <p:cBhvr additive="base">
                                        <p:cTn id="12" dur="500" fill="hold"/>
                                        <p:tgtEl>
                                          <p:spTgt spid="197634"/>
                                        </p:tgtEl>
                                        <p:attrNameLst>
                                          <p:attrName>ppt_x</p:attrName>
                                        </p:attrNameLst>
                                      </p:cBhvr>
                                      <p:tavLst>
                                        <p:tav tm="0">
                                          <p:val>
                                            <p:strVal val="0-#ppt_w/2"/>
                                          </p:val>
                                        </p:tav>
                                        <p:tav tm="100000">
                                          <p:val>
                                            <p:strVal val="#ppt_x"/>
                                          </p:val>
                                        </p:tav>
                                      </p:tavLst>
                                    </p:anim>
                                    <p:anim calcmode="lin" valueType="num">
                                      <p:cBhvr additive="base">
                                        <p:cTn id="13" dur="500" fill="hold"/>
                                        <p:tgtEl>
                                          <p:spTgt spid="19763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nodeType="clickEffect">
                                  <p:stCondLst>
                                    <p:cond delay="0"/>
                                  </p:stCondLst>
                                  <p:childTnLst>
                                    <p:set>
                                      <p:cBhvr>
                                        <p:cTn id="17" dur="1" fill="hold">
                                          <p:stCondLst>
                                            <p:cond delay="0"/>
                                          </p:stCondLst>
                                        </p:cTn>
                                        <p:tgtEl>
                                          <p:spTgt spid="197636"/>
                                        </p:tgtEl>
                                        <p:attrNameLst>
                                          <p:attrName>style.visibility</p:attrName>
                                        </p:attrNameLst>
                                      </p:cBhvr>
                                      <p:to>
                                        <p:strVal val="visible"/>
                                      </p:to>
                                    </p:set>
                                    <p:anim calcmode="lin" valueType="num">
                                      <p:cBhvr additive="base">
                                        <p:cTn id="18" dur="500" fill="hold"/>
                                        <p:tgtEl>
                                          <p:spTgt spid="197636"/>
                                        </p:tgtEl>
                                        <p:attrNameLst>
                                          <p:attrName>ppt_x</p:attrName>
                                        </p:attrNameLst>
                                      </p:cBhvr>
                                      <p:tavLst>
                                        <p:tav tm="0">
                                          <p:val>
                                            <p:strVal val="0-#ppt_w/2"/>
                                          </p:val>
                                        </p:tav>
                                        <p:tav tm="100000">
                                          <p:val>
                                            <p:strVal val="#ppt_x"/>
                                          </p:val>
                                        </p:tav>
                                      </p:tavLst>
                                    </p:anim>
                                    <p:anim calcmode="lin" valueType="num">
                                      <p:cBhvr additive="base">
                                        <p:cTn id="19" dur="500" fill="hold"/>
                                        <p:tgtEl>
                                          <p:spTgt spid="19763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97635"/>
                                        </p:tgtEl>
                                        <p:attrNameLst>
                                          <p:attrName>style.visibility</p:attrName>
                                        </p:attrNameLst>
                                      </p:cBhvr>
                                      <p:to>
                                        <p:strVal val="visible"/>
                                      </p:to>
                                    </p:set>
                                    <p:anim calcmode="lin" valueType="num">
                                      <p:cBhvr additive="base">
                                        <p:cTn id="24" dur="500" fill="hold"/>
                                        <p:tgtEl>
                                          <p:spTgt spid="197635"/>
                                        </p:tgtEl>
                                        <p:attrNameLst>
                                          <p:attrName>ppt_x</p:attrName>
                                        </p:attrNameLst>
                                      </p:cBhvr>
                                      <p:tavLst>
                                        <p:tav tm="0">
                                          <p:val>
                                            <p:strVal val="0-#ppt_w/2"/>
                                          </p:val>
                                        </p:tav>
                                        <p:tav tm="100000">
                                          <p:val>
                                            <p:strVal val="#ppt_x"/>
                                          </p:val>
                                        </p:tav>
                                      </p:tavLst>
                                    </p:anim>
                                    <p:anim calcmode="lin" valueType="num">
                                      <p:cBhvr additive="base">
                                        <p:cTn id="25" dur="500" fill="hold"/>
                                        <p:tgtEl>
                                          <p:spTgt spid="1976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p:bldP spid="197635" grpId="0"/>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7762" name="Picture 2" descr="未命名asaa"/>
          <p:cNvPicPr>
            <a:picLocks noChangeAspect="1"/>
          </p:cNvPicPr>
          <p:nvPr/>
        </p:nvPicPr>
        <p:blipFill>
          <a:blip r:embed="rId2"/>
          <a:stretch>
            <a:fillRect/>
          </a:stretch>
        </p:blipFill>
        <p:spPr>
          <a:xfrm>
            <a:off x="0" y="0"/>
            <a:ext cx="9144000" cy="6897688"/>
          </a:xfrm>
          <a:prstGeom prst="rect">
            <a:avLst/>
          </a:prstGeom>
          <a:noFill/>
          <a:ln w="9525">
            <a:noFill/>
          </a:ln>
        </p:spPr>
      </p:pic>
      <p:pic>
        <p:nvPicPr>
          <p:cNvPr id="23555" name="Picture 3" descr="15"/>
          <p:cNvPicPr>
            <a:picLocks noChangeAspect="1"/>
          </p:cNvPicPr>
          <p:nvPr/>
        </p:nvPicPr>
        <p:blipFill>
          <a:blip r:embed="rId3"/>
          <a:stretch>
            <a:fillRect/>
          </a:stretch>
        </p:blipFill>
        <p:spPr>
          <a:xfrm>
            <a:off x="0" y="0"/>
            <a:ext cx="9144000" cy="6858000"/>
          </a:xfrm>
          <a:prstGeom prst="rect">
            <a:avLst/>
          </a:prstGeom>
          <a:noFill/>
          <a:ln w="9525">
            <a:noFill/>
          </a:ln>
        </p:spPr>
      </p:pic>
      <p:sp>
        <p:nvSpPr>
          <p:cNvPr id="23556" name="Text Box 5"/>
          <p:cNvSpPr txBox="1"/>
          <p:nvPr/>
        </p:nvSpPr>
        <p:spPr>
          <a:xfrm>
            <a:off x="727075" y="1630363"/>
            <a:ext cx="854075" cy="2906712"/>
          </a:xfrm>
          <a:prstGeom prst="rect">
            <a:avLst/>
          </a:prstGeom>
          <a:noFill/>
          <a:ln w="9525">
            <a:noFill/>
          </a:ln>
        </p:spPr>
        <p:txBody>
          <a:bodyPr vert="eaVert" wrap="none">
            <a:spAutoFit/>
          </a:bodyPr>
          <a:lstStyle/>
          <a:p>
            <a:r>
              <a:rPr lang="zh-CN" altLang="en-US" sz="4400" b="1">
                <a:latin typeface="Times New Roman" panose="02020603050405020304" pitchFamily="18" charset="0"/>
              </a:rPr>
              <a:t>研读第二段</a:t>
            </a:r>
            <a:r>
              <a:rPr lang="zh-CN" altLang="en-US" sz="2400">
                <a:latin typeface="Times New Roman" panose="02020603050405020304" pitchFamily="18" charset="0"/>
              </a:rPr>
              <a:t> </a:t>
            </a:r>
            <a:endParaRPr lang="zh-CN" altLang="en-US" sz="2400">
              <a:latin typeface="Times New Roman" panose="02020603050405020304" pitchFamily="18" charset="0"/>
            </a:endParaRPr>
          </a:p>
        </p:txBody>
      </p:sp>
      <p:sp>
        <p:nvSpPr>
          <p:cNvPr id="23557" name="矩形 13"/>
          <p:cNvSpPr/>
          <p:nvPr/>
        </p:nvSpPr>
        <p:spPr>
          <a:xfrm>
            <a:off x="1943735" y="191135"/>
            <a:ext cx="7089140" cy="6123940"/>
          </a:xfrm>
          <a:prstGeom prst="rect">
            <a:avLst/>
          </a:prstGeom>
          <a:solidFill>
            <a:schemeClr val="bg1"/>
          </a:solidFill>
          <a:ln w="9525">
            <a:noFill/>
          </a:ln>
        </p:spPr>
        <p:txBody>
          <a:bodyPr wrap="square">
            <a:spAutoFit/>
          </a:bodyPr>
          <a:lstStyle/>
          <a:p>
            <a:r>
              <a:rPr lang="zh-CN" altLang="en-US" sz="2800" b="1">
                <a:solidFill>
                  <a:srgbClr val="FF0000"/>
                </a:solidFill>
                <a:latin typeface="楷体" panose="02010609060101010101" charset="-122"/>
                <a:ea typeface="楷体" panose="02010609060101010101" charset="-122"/>
                <a:cs typeface="楷体" panose="02010609060101010101" charset="-122"/>
              </a:rPr>
              <a:t>我欲因之梦吴越，</a:t>
            </a:r>
            <a:r>
              <a:rPr lang="zh-CN" altLang="en-US" sz="2800" b="1">
                <a:latin typeface="楷体" panose="02010609060101010101" charset="-122"/>
                <a:ea typeface="楷体" panose="02010609060101010101" charset="-122"/>
                <a:cs typeface="楷体" panose="02010609060101010101" charset="-122"/>
              </a:rPr>
              <a:t>一夜飞度镜湖月。</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湖月照我影，送我至剡溪。</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谢公宿处今尚在，渌水荡漾清猿啼。</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脚著谢公屐，身登青云梯。</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半壁见海日，空中闻天鸡。</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千岩万转路不定，迷花倚石忽已暝。</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熊咆龙吟殷岩泉，栗深林兮惊层巅。</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云青青兮欲雨，水澹澹兮生烟。</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列缺霹雳，丘峦崩摧。洞天石扉，訇然中开。</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青冥浩荡不见底，日月照耀金银台。</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霓为衣兮风为马，云之君兮纷纷而来下。</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虎鼓瑟兮鸾回车，仙之人兮列如麻。</a:t>
            </a:r>
            <a:br>
              <a:rPr lang="zh-CN" altLang="en-US" sz="2800" b="1">
                <a:latin typeface="楷体" panose="02010609060101010101" charset="-122"/>
                <a:ea typeface="楷体" panose="02010609060101010101" charset="-122"/>
                <a:cs typeface="楷体" panose="02010609060101010101" charset="-122"/>
              </a:rPr>
            </a:br>
            <a:r>
              <a:rPr lang="zh-CN" altLang="en-US" sz="2800" b="1">
                <a:solidFill>
                  <a:srgbClr val="FF0000"/>
                </a:solidFill>
                <a:latin typeface="楷体" panose="02010609060101010101" charset="-122"/>
                <a:ea typeface="楷体" panose="02010609060101010101" charset="-122"/>
                <a:cs typeface="楷体" panose="02010609060101010101" charset="-122"/>
              </a:rPr>
              <a:t>忽魂悸以魄动，恍惊起而长嗟。</a:t>
            </a:r>
            <a:br>
              <a:rPr lang="zh-CN" altLang="en-US" sz="2800" b="1">
                <a:solidFill>
                  <a:srgbClr val="FF0000"/>
                </a:solidFill>
                <a:latin typeface="楷体" panose="02010609060101010101" charset="-122"/>
                <a:ea typeface="楷体" panose="02010609060101010101" charset="-122"/>
                <a:cs typeface="楷体" panose="02010609060101010101" charset="-122"/>
              </a:rPr>
            </a:br>
            <a:r>
              <a:rPr lang="zh-CN" altLang="en-US" sz="2800" b="1">
                <a:solidFill>
                  <a:srgbClr val="FF0000"/>
                </a:solidFill>
                <a:latin typeface="楷体" panose="02010609060101010101" charset="-122"/>
                <a:ea typeface="楷体" panose="02010609060101010101" charset="-122"/>
                <a:cs typeface="楷体" panose="02010609060101010101" charset="-122"/>
              </a:rPr>
              <a:t>惟觉时之枕席，失向来之烟霞。</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3557">
                                            <p:txEl>
                                              <p:pRg st="0" end="0"/>
                                            </p:txEl>
                                          </p:spTgt>
                                        </p:tgtEl>
                                        <p:attrNameLst>
                                          <p:attrName>style.visibility</p:attrName>
                                        </p:attrNameLst>
                                      </p:cBhvr>
                                      <p:to>
                                        <p:strVal val="visible"/>
                                      </p:to>
                                    </p:set>
                                    <p:anim calcmode="discrete" valueType="clr">
                                      <p:cBhvr override="childStyle">
                                        <p:cTn id="7" dur="80"/>
                                        <p:tgtEl>
                                          <p:spTgt spid="2355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55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355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7762" name="Picture 2" descr="未命名asaa"/>
          <p:cNvPicPr>
            <a:picLocks noChangeAspect="1"/>
          </p:cNvPicPr>
          <p:nvPr/>
        </p:nvPicPr>
        <p:blipFill>
          <a:blip r:embed="rId2"/>
          <a:stretch>
            <a:fillRect/>
          </a:stretch>
        </p:blipFill>
        <p:spPr>
          <a:xfrm>
            <a:off x="0" y="0"/>
            <a:ext cx="9144000" cy="6897688"/>
          </a:xfrm>
          <a:prstGeom prst="rect">
            <a:avLst/>
          </a:prstGeom>
          <a:noFill/>
          <a:ln w="9525">
            <a:noFill/>
          </a:ln>
        </p:spPr>
      </p:pic>
      <p:pic>
        <p:nvPicPr>
          <p:cNvPr id="23555" name="Picture 3" descr="15"/>
          <p:cNvPicPr>
            <a:picLocks noChangeAspect="1"/>
          </p:cNvPicPr>
          <p:nvPr/>
        </p:nvPicPr>
        <p:blipFill>
          <a:blip r:embed="rId3"/>
          <a:stretch>
            <a:fillRect/>
          </a:stretch>
        </p:blipFill>
        <p:spPr>
          <a:xfrm>
            <a:off x="0" y="0"/>
            <a:ext cx="9144000" cy="6858000"/>
          </a:xfrm>
          <a:prstGeom prst="rect">
            <a:avLst/>
          </a:prstGeom>
          <a:noFill/>
          <a:ln w="9525">
            <a:noFill/>
          </a:ln>
        </p:spPr>
      </p:pic>
      <p:sp>
        <p:nvSpPr>
          <p:cNvPr id="23556" name="Text Box 5"/>
          <p:cNvSpPr txBox="1"/>
          <p:nvPr/>
        </p:nvSpPr>
        <p:spPr>
          <a:xfrm>
            <a:off x="727075" y="1630363"/>
            <a:ext cx="854075" cy="2906712"/>
          </a:xfrm>
          <a:prstGeom prst="rect">
            <a:avLst/>
          </a:prstGeom>
          <a:noFill/>
          <a:ln w="9525">
            <a:noFill/>
          </a:ln>
        </p:spPr>
        <p:txBody>
          <a:bodyPr vert="eaVert" wrap="none">
            <a:spAutoFit/>
          </a:bodyPr>
          <a:lstStyle/>
          <a:p>
            <a:r>
              <a:rPr lang="zh-CN" altLang="en-US" sz="4400" b="1">
                <a:latin typeface="Times New Roman" panose="02020603050405020304" pitchFamily="18" charset="0"/>
              </a:rPr>
              <a:t>研读第二段</a:t>
            </a:r>
            <a:r>
              <a:rPr lang="zh-CN" altLang="en-US" sz="2400">
                <a:latin typeface="Times New Roman" panose="02020603050405020304" pitchFamily="18" charset="0"/>
              </a:rPr>
              <a:t> </a:t>
            </a:r>
            <a:endParaRPr lang="zh-CN" altLang="en-US" sz="2400">
              <a:latin typeface="Times New Roman" panose="02020603050405020304" pitchFamily="18" charset="0"/>
            </a:endParaRPr>
          </a:p>
        </p:txBody>
      </p:sp>
      <p:sp>
        <p:nvSpPr>
          <p:cNvPr id="23557" name="矩形 13"/>
          <p:cNvSpPr/>
          <p:nvPr/>
        </p:nvSpPr>
        <p:spPr>
          <a:xfrm>
            <a:off x="1943735" y="191135"/>
            <a:ext cx="7089140" cy="6308725"/>
          </a:xfrm>
          <a:prstGeom prst="rect">
            <a:avLst/>
          </a:prstGeom>
          <a:solidFill>
            <a:schemeClr val="bg1"/>
          </a:solidFill>
          <a:ln w="9525">
            <a:noFill/>
          </a:ln>
        </p:spPr>
        <p:txBody>
          <a:bodyPr wrap="square">
            <a:spAutoFit/>
          </a:bodyPr>
          <a:lstStyle/>
          <a:p>
            <a:r>
              <a:rPr lang="zh-CN" altLang="en-US" sz="2800" b="1">
                <a:solidFill>
                  <a:srgbClr val="FF0000"/>
                </a:solidFill>
                <a:latin typeface="楷体" panose="02010609060101010101" charset="-122"/>
                <a:ea typeface="楷体" panose="02010609060101010101" charset="-122"/>
                <a:cs typeface="楷体" panose="02010609060101010101" charset="-122"/>
              </a:rPr>
              <a:t>我欲因之梦吴越，</a:t>
            </a:r>
            <a:r>
              <a:rPr lang="zh-CN" altLang="en-US" sz="2800" b="1">
                <a:latin typeface="楷体" panose="02010609060101010101" charset="-122"/>
                <a:ea typeface="楷体" panose="02010609060101010101" charset="-122"/>
                <a:cs typeface="楷体" panose="02010609060101010101" charset="-122"/>
              </a:rPr>
              <a:t>一夜飞度镜湖月。</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湖月照我影，送我至剡溪。</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谢公宿处今尚在，渌水荡漾清猿啼。</a:t>
            </a:r>
            <a:r>
              <a:rPr lang="en-US" altLang="zh-CN" sz="3200" b="1">
                <a:solidFill>
                  <a:srgbClr val="0000FF"/>
                </a:solidFill>
                <a:latin typeface="微软雅黑" panose="020b0503020204020204" charset="-122"/>
                <a:ea typeface="微软雅黑" panose="020b0503020204020204" charset="-122"/>
                <a:cs typeface="楷体" panose="02010609060101010101" charset="-122"/>
              </a:rPr>
              <a:t>/</a:t>
            </a:r>
            <a:br>
              <a:rPr lang="zh-CN" altLang="en-US" sz="3200" b="1">
                <a:solidFill>
                  <a:srgbClr val="0000FF"/>
                </a:solidFill>
                <a:latin typeface="微软雅黑" panose="020b0503020204020204" charset="-122"/>
                <a:ea typeface="微软雅黑" panose="020b0503020204020204"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脚著谢公屐，身登青云梯。</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半壁见海日，空中闻天鸡。</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千岩万转路不定，迷花倚石忽已暝。</a:t>
            </a:r>
            <a:r>
              <a:rPr lang="en-US" altLang="zh-CN" sz="3200" b="1">
                <a:solidFill>
                  <a:srgbClr val="0000FF"/>
                </a:solidFill>
                <a:latin typeface="微软雅黑" panose="020b0503020204020204" charset="-122"/>
                <a:ea typeface="微软雅黑" panose="020b0503020204020204" charset="-122"/>
                <a:cs typeface="楷体" panose="02010609060101010101" charset="-122"/>
              </a:rPr>
              <a:t>/</a:t>
            </a:r>
            <a:br>
              <a:rPr lang="en-US" altLang="zh-CN" sz="3200" b="1">
                <a:solidFill>
                  <a:srgbClr val="0000FF"/>
                </a:solidFill>
                <a:latin typeface="微软雅黑" panose="020b0503020204020204" charset="-122"/>
                <a:ea typeface="微软雅黑" panose="020b0503020204020204"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熊咆龙吟殷岩泉，栗深林兮惊层巅。</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云青青兮欲雨，水澹澹兮生烟。</a:t>
            </a:r>
            <a:r>
              <a:rPr lang="en-US" altLang="zh-CN" sz="3200" b="1">
                <a:solidFill>
                  <a:srgbClr val="0000FF"/>
                </a:solidFill>
                <a:latin typeface="微软雅黑" panose="020b0503020204020204" charset="-122"/>
                <a:ea typeface="微软雅黑" panose="020b0503020204020204" charset="-122"/>
                <a:cs typeface="楷体" panose="02010609060101010101" charset="-122"/>
              </a:rPr>
              <a:t>/</a:t>
            </a:r>
            <a:br>
              <a:rPr lang="en-US" altLang="zh-CN" sz="3200" b="1">
                <a:solidFill>
                  <a:srgbClr val="0000FF"/>
                </a:solidFill>
                <a:latin typeface="微软雅黑" panose="020b0503020204020204" charset="-122"/>
                <a:ea typeface="微软雅黑" panose="020b0503020204020204"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列缺霹雳，丘峦崩摧。洞天石扉，訇然中开。</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青冥浩荡不见底，日月照耀金银台。</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霓为衣兮风为马，云之君兮纷纷而来下。</a:t>
            </a:r>
            <a:br>
              <a:rPr lang="zh-CN" altLang="en-US" sz="2800" b="1">
                <a:latin typeface="楷体" panose="02010609060101010101" charset="-122"/>
                <a:ea typeface="楷体" panose="02010609060101010101" charset="-122"/>
                <a:cs typeface="楷体" panose="02010609060101010101" charset="-122"/>
              </a:rPr>
            </a:br>
            <a:r>
              <a:rPr lang="zh-CN" altLang="en-US" sz="2800" b="1">
                <a:latin typeface="楷体" panose="02010609060101010101" charset="-122"/>
                <a:ea typeface="楷体" panose="02010609060101010101" charset="-122"/>
                <a:cs typeface="楷体" panose="02010609060101010101" charset="-122"/>
              </a:rPr>
              <a:t>虎鼓瑟兮鸾回车，仙之人兮列如麻。</a:t>
            </a:r>
            <a:r>
              <a:rPr lang="en-US" altLang="zh-CN" sz="3200" b="1">
                <a:solidFill>
                  <a:srgbClr val="0000FF"/>
                </a:solidFill>
                <a:latin typeface="微软雅黑" panose="020b0503020204020204" charset="-122"/>
                <a:ea typeface="微软雅黑" panose="020b0503020204020204" charset="-122"/>
                <a:cs typeface="楷体" panose="02010609060101010101" charset="-122"/>
              </a:rPr>
              <a:t>/</a:t>
            </a:r>
            <a:br>
              <a:rPr lang="en-US" altLang="zh-CN" sz="3200" b="1">
                <a:solidFill>
                  <a:srgbClr val="0000FF"/>
                </a:solidFill>
                <a:latin typeface="微软雅黑" panose="020b0503020204020204" charset="-122"/>
                <a:ea typeface="微软雅黑" panose="020b0503020204020204" charset="-122"/>
                <a:cs typeface="楷体" panose="02010609060101010101" charset="-122"/>
              </a:rPr>
            </a:br>
            <a:r>
              <a:rPr lang="zh-CN" altLang="en-US" sz="2800" b="1">
                <a:solidFill>
                  <a:srgbClr val="FF0000"/>
                </a:solidFill>
                <a:latin typeface="楷体" panose="02010609060101010101" charset="-122"/>
                <a:ea typeface="楷体" panose="02010609060101010101" charset="-122"/>
                <a:cs typeface="楷体" panose="02010609060101010101" charset="-122"/>
              </a:rPr>
              <a:t>忽魂悸以魄动，恍惊起而长嗟。</a:t>
            </a:r>
            <a:br>
              <a:rPr lang="zh-CN" altLang="en-US" sz="2800" b="1">
                <a:solidFill>
                  <a:srgbClr val="FF0000"/>
                </a:solidFill>
                <a:latin typeface="楷体" panose="02010609060101010101" charset="-122"/>
                <a:ea typeface="楷体" panose="02010609060101010101" charset="-122"/>
                <a:cs typeface="楷体" panose="02010609060101010101" charset="-122"/>
              </a:rPr>
            </a:br>
            <a:r>
              <a:rPr lang="zh-CN" altLang="en-US" sz="2800" b="1">
                <a:solidFill>
                  <a:srgbClr val="FF0000"/>
                </a:solidFill>
                <a:latin typeface="楷体" panose="02010609060101010101" charset="-122"/>
                <a:ea typeface="楷体" panose="02010609060101010101" charset="-122"/>
                <a:cs typeface="楷体" panose="02010609060101010101" charset="-122"/>
              </a:rPr>
              <a:t>惟觉时之枕席，失向来之烟霞。</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spd="med">
    <p:split orient="vert"/>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46082" name="内容占位符 1"/>
          <p:cNvSpPr>
            <a:spLocks noGrp="1"/>
          </p:cNvSpPr>
          <p:nvPr>
            <p:ph sz="quarter" idx="13"/>
          </p:nvPr>
        </p:nvSpPr>
        <p:spPr>
          <a:noFill/>
          <a:ln>
            <a:noFill/>
          </a:ln>
        </p:spPr>
        <p:txBody>
          <a:bodyPr/>
          <a:lstStyle/>
          <a:p>
            <a:pPr>
              <a:buNone/>
            </a:pPr>
            <a:r>
              <a:rPr lang="en-US" altLang="zh-CN" sz="2175"/>
              <a:t>                 8</a:t>
            </a:r>
            <a:r>
              <a:rPr lang="zh-CN" altLang="en-US" sz="2175"/>
              <a:t>　</a:t>
            </a:r>
            <a:endParaRPr lang="zh-CN" altLang="en-US"/>
          </a:p>
        </p:txBody>
      </p:sp>
      <p:pic>
        <p:nvPicPr>
          <p:cNvPr id="46083" name="学习目标4.EPS" descr="id:2147497452;FounderCES"/>
          <p:cNvPicPr>
            <a:picLocks noChangeAspect="1"/>
          </p:cNvPicPr>
          <p:nvPr/>
        </p:nvPicPr>
        <p:blipFill>
          <a:blip r:embed="rId2"/>
          <a:stretch>
            <a:fillRect/>
          </a:stretch>
        </p:blipFill>
        <p:spPr>
          <a:xfrm>
            <a:off x="472440" y="783590"/>
            <a:ext cx="8491855" cy="4613275"/>
          </a:xfrm>
          <a:prstGeom prst="rect">
            <a:avLst/>
          </a:prstGeom>
          <a:noFill/>
          <a:ln w="9525">
            <a:noFill/>
          </a:ln>
        </p:spPr>
      </p:pic>
      <p:sp>
        <p:nvSpPr>
          <p:cNvPr id="4" name="矩形 3"/>
          <p:cNvSpPr/>
          <p:nvPr/>
        </p:nvSpPr>
        <p:spPr>
          <a:xfrm>
            <a:off x="747395" y="1690370"/>
            <a:ext cx="8216265" cy="1383665"/>
          </a:xfrm>
          <a:prstGeom prst="rect">
            <a:avLst/>
          </a:prstGeom>
        </p:spPr>
        <p:txBody>
          <a:bodyPr wrap="square">
            <a:spAutoFit/>
          </a:bodyPr>
          <a:lstStyle/>
          <a:p>
            <a:pPr marL="0" marR="0" lvl="0" indent="0" algn="l" defTabSz="914400" rtl="0">
              <a:lnSpc>
                <a:spcPct val="150000"/>
              </a:lnSpc>
              <a:spcBef>
                <a:spcPct val="0"/>
              </a:spcBef>
              <a:spcAft>
                <a:spcPct val="0"/>
              </a:spcAft>
              <a:buClrTx/>
              <a:buSzTx/>
              <a:buFont typeface="Arial" panose="020b0604020202020204" pitchFamily="34" charset="0"/>
              <a:buNone/>
              <a:defRPr/>
            </a:pPr>
            <a:r>
              <a:rPr kumimoji="0" sz="28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1.诵读诗歌,分析诗歌的</a:t>
            </a:r>
            <a:r>
              <a:rPr kumimoji="0" sz="28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rPr>
              <a:t>意象</a:t>
            </a:r>
            <a:r>
              <a:rPr kumimoji="0" sz="28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,探讨李白、杜甫诗歌的不同。</a:t>
            </a:r>
            <a:endParaRPr kumimoji="0" sz="2800" b="1" i="0" u="none" strike="noStrike" kern="1200" cap="none" spc="0" normalizeH="0" baseline="0" noProof="0" smtClean="0">
              <a:ln>
                <a:noFill/>
              </a:ln>
              <a:solidFill>
                <a:schemeClr val="tx1"/>
              </a:solidFill>
              <a:effectLst/>
              <a:uLnTx/>
              <a:uFillTx/>
              <a:latin typeface="宋体" pitchFamily="2" charset="-122"/>
              <a:ea typeface="宋体" pitchFamily="2" charset="-122"/>
              <a:cs typeface="+mn-cs"/>
            </a:endParaRPr>
          </a:p>
        </p:txBody>
      </p:sp>
      <p:sp>
        <p:nvSpPr>
          <p:cNvPr id="5" name="矩形 4"/>
          <p:cNvSpPr/>
          <p:nvPr/>
        </p:nvSpPr>
        <p:spPr>
          <a:xfrm>
            <a:off x="747395" y="2955290"/>
            <a:ext cx="8062595" cy="1383665"/>
          </a:xfrm>
          <a:prstGeom prst="rect">
            <a:avLst/>
          </a:prstGeom>
        </p:spPr>
        <p:txBody>
          <a:bodyPr wrap="square">
            <a:spAutoFit/>
          </a:bodyPr>
          <a:lstStyle/>
          <a:p>
            <a:pPr marL="0" marR="0" lvl="0" indent="0" algn="l" defTabSz="914400" rtl="0">
              <a:lnSpc>
                <a:spcPct val="150000"/>
              </a:lnSpc>
              <a:spcBef>
                <a:spcPct val="0"/>
              </a:spcBef>
              <a:spcAft>
                <a:spcPct val="0"/>
              </a:spcAft>
              <a:buClrTx/>
              <a:buSzTx/>
              <a:buFont typeface="Arial" panose="020b0604020202020204" pitchFamily="34" charset="0"/>
              <a:buNone/>
              <a:defRPr/>
            </a:pPr>
            <a:r>
              <a:rPr sz="2800" noProof="0" smtClean="0">
                <a:ln>
                  <a:noFill/>
                </a:ln>
                <a:effectLst/>
                <a:uLnTx/>
                <a:uFillTx/>
                <a:latin typeface="宋体" panose="02010600030101010101" pitchFamily="2" charset="-122"/>
                <a:ea typeface="宋体" panose="02010600030101010101" pitchFamily="2" charset="-122"/>
                <a:sym typeface="+mn-ea"/>
              </a:rPr>
              <a:t>2.鉴赏诗歌的</a:t>
            </a:r>
            <a:r>
              <a:rPr sz="2800" noProof="0" smtClean="0">
                <a:ln>
                  <a:noFill/>
                </a:ln>
                <a:solidFill>
                  <a:srgbClr val="FF0000"/>
                </a:solidFill>
                <a:effectLst/>
                <a:uLnTx/>
                <a:uFillTx/>
                <a:latin typeface="宋体" panose="02010600030101010101" pitchFamily="2" charset="-122"/>
                <a:ea typeface="宋体" panose="02010600030101010101" pitchFamily="2" charset="-122"/>
                <a:sym typeface="+mn-ea"/>
              </a:rPr>
              <a:t>表现手法和表达技巧</a:t>
            </a:r>
            <a:r>
              <a:rPr sz="2800" noProof="0" smtClean="0">
                <a:ln>
                  <a:noFill/>
                </a:ln>
                <a:effectLst/>
                <a:uLnTx/>
                <a:uFillTx/>
                <a:latin typeface="宋体" panose="02010600030101010101" pitchFamily="2" charset="-122"/>
                <a:ea typeface="宋体" panose="02010600030101010101" pitchFamily="2" charset="-122"/>
                <a:sym typeface="+mn-ea"/>
              </a:rPr>
              <a:t>,提高审美鉴赏能力。</a:t>
            </a:r>
            <a:endParaRPr sz="2800" noProof="0" smtClean="0">
              <a:ln>
                <a:noFill/>
              </a:ln>
              <a:effectLst/>
              <a:uLnTx/>
              <a:uFillTx/>
              <a:latin typeface="宋体" pitchFamily="2" charset="-122"/>
              <a:ea typeface="宋体" pitchFamily="2" charset="-122"/>
              <a:sym typeface="+mn-ea"/>
            </a:endParaRPr>
          </a:p>
        </p:txBody>
      </p:sp>
      <p:sp>
        <p:nvSpPr>
          <p:cNvPr id="3" name="文本框 2"/>
          <p:cNvSpPr txBox="1"/>
          <p:nvPr/>
        </p:nvSpPr>
        <p:spPr>
          <a:xfrm>
            <a:off x="687705" y="4281170"/>
            <a:ext cx="8061960" cy="953135"/>
          </a:xfrm>
          <a:prstGeom prst="rect">
            <a:avLst/>
          </a:prstGeom>
          <a:noFill/>
        </p:spPr>
        <p:txBody>
          <a:bodyPr wrap="square" rtlCol="0">
            <a:spAutoFit/>
          </a:bodyPr>
          <a:lstStyle/>
          <a:p>
            <a:r>
              <a:rPr lang="zh-CN" altLang="en-US" sz="2800">
                <a:latin typeface="宋体" panose="02010600030101010101" pitchFamily="2" charset="-122"/>
                <a:ea typeface="宋体" panose="02010600030101010101" pitchFamily="2" charset="-122"/>
              </a:rPr>
              <a:t>3.结合具体诗句,品味诗人的情感,探讨诗人的</a:t>
            </a:r>
            <a:r>
              <a:rPr lang="zh-CN" altLang="en-US" sz="2800">
                <a:solidFill>
                  <a:srgbClr val="FF0000"/>
                </a:solidFill>
                <a:latin typeface="宋体" panose="02010600030101010101" pitchFamily="2" charset="-122"/>
                <a:ea typeface="宋体" panose="02010600030101010101" pitchFamily="2" charset="-122"/>
              </a:rPr>
              <a:t>人生态度</a:t>
            </a:r>
            <a:r>
              <a:rPr lang="zh-CN" altLang="en-US" sz="2800">
                <a:latin typeface="宋体" panose="02010600030101010101" pitchFamily="2" charset="-122"/>
                <a:ea typeface="宋体" panose="02010600030101010101" pitchFamily="2" charset="-122"/>
              </a:rPr>
              <a:t>。</a:t>
            </a:r>
            <a:endParaRPr lang="zh-CN" altLang="en-US" sz="2800">
              <a:latin typeface="宋体" pitchFamily="2" charset="-122"/>
              <a:ea typeface="宋体" pitchFamily="2"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uild="allAtOnce"/>
      <p:bldP spid="5" grpId="1" build="allAtOnce"/>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8242" name="Picture 2" descr="未命名asaa"/>
          <p:cNvPicPr>
            <a:picLocks noChangeAspect="1"/>
          </p:cNvPicPr>
          <p:nvPr/>
        </p:nvPicPr>
        <p:blipFill>
          <a:blip r:embed="rId2"/>
          <a:stretch>
            <a:fillRect/>
          </a:stretch>
        </p:blipFill>
        <p:spPr>
          <a:xfrm>
            <a:off x="0" y="0"/>
            <a:ext cx="9144000" cy="6897688"/>
          </a:xfrm>
          <a:prstGeom prst="rect">
            <a:avLst/>
          </a:prstGeom>
          <a:noFill/>
          <a:ln w="9525">
            <a:noFill/>
          </a:ln>
        </p:spPr>
      </p:pic>
      <p:pic>
        <p:nvPicPr>
          <p:cNvPr id="24579" name="Picture 3" descr="15"/>
          <p:cNvPicPr>
            <a:picLocks noChangeAspect="1"/>
          </p:cNvPicPr>
          <p:nvPr/>
        </p:nvPicPr>
        <p:blipFill>
          <a:blip r:embed="rId3"/>
          <a:stretch>
            <a:fillRect/>
          </a:stretch>
        </p:blipFill>
        <p:spPr>
          <a:xfrm>
            <a:off x="0" y="0"/>
            <a:ext cx="9144000" cy="6858000"/>
          </a:xfrm>
          <a:prstGeom prst="rect">
            <a:avLst/>
          </a:prstGeom>
          <a:noFill/>
          <a:ln w="9525">
            <a:noFill/>
          </a:ln>
        </p:spPr>
      </p:pic>
      <p:sp>
        <p:nvSpPr>
          <p:cNvPr id="138244" name="Rectangle 4"/>
          <p:cNvSpPr/>
          <p:nvPr/>
        </p:nvSpPr>
        <p:spPr>
          <a:xfrm>
            <a:off x="2000250" y="554038"/>
            <a:ext cx="6248400" cy="953135"/>
          </a:xfrm>
          <a:prstGeom prst="rect">
            <a:avLst/>
          </a:prstGeom>
          <a:noFill/>
          <a:ln w="9525">
            <a:noFill/>
          </a:ln>
        </p:spPr>
        <p:txBody>
          <a:bodyPr>
            <a:spAutoFit/>
          </a:bodyPr>
          <a:lstStyle/>
          <a:p>
            <a:r>
              <a:rPr lang="zh-CN" altLang="en-US" sz="2800" b="1">
                <a:solidFill>
                  <a:srgbClr val="FF0000"/>
                </a:solidFill>
                <a:latin typeface="Times New Roman" panose="02020603050405020304" pitchFamily="18" charset="0"/>
              </a:rPr>
              <a:t>思考：梦游部分可以细分为几个画面？各画面的景有什么特点？ </a:t>
            </a:r>
            <a:endParaRPr lang="zh-CN" altLang="en-US" sz="2800" b="1">
              <a:solidFill>
                <a:srgbClr val="FF0000"/>
              </a:solidFill>
              <a:latin typeface="Times New Roman" panose="02020603050405020304" pitchFamily="18" charset="0"/>
            </a:endParaRPr>
          </a:p>
        </p:txBody>
      </p:sp>
      <p:sp>
        <p:nvSpPr>
          <p:cNvPr id="24581" name="Text Box 5"/>
          <p:cNvSpPr txBox="1"/>
          <p:nvPr/>
        </p:nvSpPr>
        <p:spPr>
          <a:xfrm>
            <a:off x="727075" y="1630363"/>
            <a:ext cx="854075" cy="2906712"/>
          </a:xfrm>
          <a:prstGeom prst="rect">
            <a:avLst/>
          </a:prstGeom>
          <a:noFill/>
          <a:ln w="9525">
            <a:noFill/>
          </a:ln>
        </p:spPr>
        <p:txBody>
          <a:bodyPr vert="eaVert" wrap="none">
            <a:spAutoFit/>
          </a:bodyPr>
          <a:lstStyle/>
          <a:p>
            <a:r>
              <a:rPr lang="zh-CN" altLang="en-US" sz="4400" b="1">
                <a:latin typeface="Times New Roman" panose="02020603050405020304" pitchFamily="18" charset="0"/>
              </a:rPr>
              <a:t>研读第二段</a:t>
            </a:r>
            <a:r>
              <a:rPr lang="zh-CN" altLang="en-US" sz="2400">
                <a:latin typeface="Times New Roman" panose="02020603050405020304" pitchFamily="18" charset="0"/>
              </a:rPr>
              <a:t> </a:t>
            </a:r>
            <a:endParaRPr lang="zh-CN" altLang="en-US" sz="2400">
              <a:latin typeface="Times New Roman" panose="02020603050405020304" pitchFamily="18" charset="0"/>
            </a:endParaRPr>
          </a:p>
        </p:txBody>
      </p:sp>
      <p:sp>
        <p:nvSpPr>
          <p:cNvPr id="138246" name="Text Box 6"/>
          <p:cNvSpPr txBox="1"/>
          <p:nvPr/>
        </p:nvSpPr>
        <p:spPr>
          <a:xfrm>
            <a:off x="2000250" y="1500188"/>
            <a:ext cx="6248400" cy="519112"/>
          </a:xfrm>
          <a:prstGeom prst="rect">
            <a:avLst/>
          </a:prstGeom>
          <a:noFill/>
          <a:ln w="9525">
            <a:noFill/>
          </a:ln>
        </p:spPr>
        <p:txBody>
          <a:bodyPr>
            <a:spAutoFit/>
          </a:bodyPr>
          <a:lstStyle/>
          <a:p>
            <a:r>
              <a:rPr lang="zh-CN" altLang="en-US" sz="2800" b="1">
                <a:solidFill>
                  <a:srgbClr val="0000FF"/>
                </a:solidFill>
                <a:latin typeface="Times New Roman" panose="02020603050405020304" pitchFamily="18" charset="0"/>
              </a:rPr>
              <a:t>提示：以地点和时间作为划分依据</a:t>
            </a:r>
            <a:endParaRPr lang="zh-CN" altLang="en-US" sz="2800" b="1">
              <a:solidFill>
                <a:srgbClr val="0000FF"/>
              </a:solidFill>
              <a:latin typeface="Times New Roman" pitchFamily="18" charset="0"/>
            </a:endParaRPr>
          </a:p>
        </p:txBody>
      </p:sp>
      <p:sp>
        <p:nvSpPr>
          <p:cNvPr id="138247" name="Text Box 7"/>
          <p:cNvSpPr txBox="1"/>
          <p:nvPr/>
        </p:nvSpPr>
        <p:spPr>
          <a:xfrm>
            <a:off x="2286000" y="2000250"/>
            <a:ext cx="1897063" cy="521970"/>
          </a:xfrm>
          <a:prstGeom prst="rect">
            <a:avLst/>
          </a:prstGeom>
          <a:noFill/>
          <a:ln w="9525">
            <a:noFill/>
          </a:ln>
        </p:spPr>
        <p:txBody>
          <a:bodyPr>
            <a:spAutoFit/>
          </a:bodyPr>
          <a:lstStyle/>
          <a:p>
            <a:r>
              <a:rPr lang="zh-CN" altLang="en-US" sz="2800" b="1">
                <a:latin typeface="黑体" panose="02010609060101010101" charset="-122"/>
                <a:ea typeface="黑体" panose="02010609060101010101" charset="-122"/>
              </a:rPr>
              <a:t>月夜渡湖</a:t>
            </a:r>
            <a:endParaRPr lang="zh-CN" altLang="en-US" sz="2800" b="1">
              <a:latin typeface="Times New Roman" pitchFamily="18" charset="0"/>
            </a:endParaRPr>
          </a:p>
        </p:txBody>
      </p:sp>
      <p:sp>
        <p:nvSpPr>
          <p:cNvPr id="138248" name="Line 8"/>
          <p:cNvSpPr/>
          <p:nvPr/>
        </p:nvSpPr>
        <p:spPr>
          <a:xfrm>
            <a:off x="3143250" y="2428875"/>
            <a:ext cx="1588" cy="306388"/>
          </a:xfrm>
          <a:prstGeom prst="line">
            <a:avLst/>
          </a:prstGeom>
          <a:ln w="9525" cap="flat" cmpd="sng">
            <a:solidFill>
              <a:schemeClr val="tx1"/>
            </a:solidFill>
            <a:prstDash val="solid"/>
            <a:headEnd type="none" w="med" len="med"/>
            <a:tailEnd type="triangle" w="med" len="med"/>
          </a:ln>
        </p:spPr>
        <p:txBody>
          <a:bodyPr/>
          <a:lstStyle/>
          <a:p/>
        </p:txBody>
      </p:sp>
      <p:sp>
        <p:nvSpPr>
          <p:cNvPr id="138249" name="Text Box 9"/>
          <p:cNvSpPr txBox="1"/>
          <p:nvPr/>
        </p:nvSpPr>
        <p:spPr>
          <a:xfrm>
            <a:off x="2285683" y="2735580"/>
            <a:ext cx="1800225" cy="521970"/>
          </a:xfrm>
          <a:prstGeom prst="rect">
            <a:avLst/>
          </a:prstGeom>
          <a:noFill/>
          <a:ln w="9525">
            <a:noFill/>
          </a:ln>
        </p:spPr>
        <p:txBody>
          <a:bodyPr>
            <a:spAutoFit/>
          </a:bodyPr>
          <a:lstStyle/>
          <a:p>
            <a:r>
              <a:rPr lang="zh-CN" altLang="en-US" sz="2800" b="1">
                <a:latin typeface="黑体" panose="02010609060101010101" charset="-122"/>
                <a:ea typeface="黑体" panose="02010609060101010101" charset="-122"/>
              </a:rPr>
              <a:t>白昼山景</a:t>
            </a:r>
            <a:endParaRPr lang="zh-CN" altLang="en-US" sz="2800" b="1">
              <a:latin typeface="Times New Roman" panose="02020603050405020304" pitchFamily="18" charset="0"/>
            </a:endParaRPr>
          </a:p>
        </p:txBody>
      </p:sp>
      <p:sp>
        <p:nvSpPr>
          <p:cNvPr id="138250" name="Line 10"/>
          <p:cNvSpPr/>
          <p:nvPr/>
        </p:nvSpPr>
        <p:spPr>
          <a:xfrm>
            <a:off x="3162935" y="3296920"/>
            <a:ext cx="1588" cy="304800"/>
          </a:xfrm>
          <a:prstGeom prst="line">
            <a:avLst/>
          </a:prstGeom>
          <a:ln w="9525" cap="flat" cmpd="sng">
            <a:solidFill>
              <a:schemeClr val="tx1"/>
            </a:solidFill>
            <a:prstDash val="solid"/>
            <a:headEnd type="none" w="med" len="med"/>
            <a:tailEnd type="triangle" w="med" len="med"/>
          </a:ln>
        </p:spPr>
        <p:txBody>
          <a:bodyPr/>
          <a:lstStyle/>
          <a:p/>
        </p:txBody>
      </p:sp>
      <p:sp>
        <p:nvSpPr>
          <p:cNvPr id="138251" name="Text Box 11"/>
          <p:cNvSpPr txBox="1"/>
          <p:nvPr/>
        </p:nvSpPr>
        <p:spPr>
          <a:xfrm>
            <a:off x="2344738" y="3596323"/>
            <a:ext cx="1655762" cy="521970"/>
          </a:xfrm>
          <a:prstGeom prst="rect">
            <a:avLst/>
          </a:prstGeom>
          <a:noFill/>
          <a:ln w="9525">
            <a:noFill/>
          </a:ln>
        </p:spPr>
        <p:txBody>
          <a:bodyPr>
            <a:spAutoFit/>
          </a:bodyPr>
          <a:lstStyle/>
          <a:p>
            <a:r>
              <a:rPr lang="zh-CN" altLang="en-US" sz="2800">
                <a:latin typeface="黑体" panose="02010609060101010101" charset="-122"/>
                <a:ea typeface="黑体" panose="02010609060101010101" charset="-122"/>
                <a:sym typeface="+mn-ea"/>
              </a:rPr>
              <a:t>傍晚山</a:t>
            </a:r>
            <a:r>
              <a:rPr lang="zh-CN" altLang="en-US" sz="2800" b="1">
                <a:latin typeface="黑体" panose="02010609060101010101" charset="-122"/>
                <a:ea typeface="黑体" panose="02010609060101010101" charset="-122"/>
              </a:rPr>
              <a:t>景</a:t>
            </a:r>
            <a:endParaRPr lang="zh-CN" altLang="en-US" sz="2800" b="1">
              <a:latin typeface="Times New Roman" panose="02020603050405020304" pitchFamily="18" charset="0"/>
            </a:endParaRPr>
          </a:p>
        </p:txBody>
      </p:sp>
      <p:sp>
        <p:nvSpPr>
          <p:cNvPr id="138252" name="Line 12"/>
          <p:cNvSpPr/>
          <p:nvPr/>
        </p:nvSpPr>
        <p:spPr>
          <a:xfrm>
            <a:off x="3161030" y="4143058"/>
            <a:ext cx="1588" cy="304800"/>
          </a:xfrm>
          <a:prstGeom prst="line">
            <a:avLst/>
          </a:prstGeom>
          <a:ln w="9525" cap="flat" cmpd="sng">
            <a:solidFill>
              <a:schemeClr val="tx1"/>
            </a:solidFill>
            <a:prstDash val="solid"/>
            <a:headEnd type="none" w="med" len="med"/>
            <a:tailEnd type="triangle" w="med" len="med"/>
          </a:ln>
        </p:spPr>
        <p:txBody>
          <a:bodyPr/>
          <a:lstStyle/>
          <a:p/>
        </p:txBody>
      </p:sp>
      <p:sp>
        <p:nvSpPr>
          <p:cNvPr id="138253" name="Text Box 13"/>
          <p:cNvSpPr txBox="1"/>
          <p:nvPr/>
        </p:nvSpPr>
        <p:spPr>
          <a:xfrm>
            <a:off x="2358073" y="4447858"/>
            <a:ext cx="1752600" cy="521970"/>
          </a:xfrm>
          <a:prstGeom prst="rect">
            <a:avLst/>
          </a:prstGeom>
          <a:noFill/>
          <a:ln w="9525">
            <a:noFill/>
          </a:ln>
        </p:spPr>
        <p:txBody>
          <a:bodyPr>
            <a:spAutoFit/>
          </a:bodyPr>
          <a:lstStyle/>
          <a:p>
            <a:r>
              <a:rPr lang="zh-CN" altLang="en-US" sz="2800">
                <a:latin typeface="黑体" panose="02010609060101010101" charset="-122"/>
                <a:ea typeface="黑体" panose="02010609060101010101" charset="-122"/>
                <a:sym typeface="+mn-ea"/>
              </a:rPr>
              <a:t>夜晚仙府</a:t>
            </a:r>
            <a:endParaRPr lang="zh-CN" altLang="en-US" sz="2800" b="1">
              <a:latin typeface="Times New Roman" panose="02020603050405020304" pitchFamily="18" charset="0"/>
            </a:endParaRPr>
          </a:p>
        </p:txBody>
      </p:sp>
      <p:sp>
        <p:nvSpPr>
          <p:cNvPr id="138254" name="Text Box 14"/>
          <p:cNvSpPr txBox="1"/>
          <p:nvPr/>
        </p:nvSpPr>
        <p:spPr>
          <a:xfrm>
            <a:off x="4643438" y="2000250"/>
            <a:ext cx="1825625" cy="521970"/>
          </a:xfrm>
          <a:prstGeom prst="rect">
            <a:avLst/>
          </a:prstGeom>
          <a:noFill/>
          <a:ln w="9525">
            <a:noFill/>
          </a:ln>
        </p:spPr>
        <p:txBody>
          <a:bodyPr>
            <a:spAutoFit/>
          </a:bodyPr>
          <a:lstStyle/>
          <a:p>
            <a:r>
              <a:rPr lang="zh-CN" altLang="en-US" sz="2800" b="1">
                <a:solidFill>
                  <a:srgbClr val="FF0000"/>
                </a:solidFill>
                <a:latin typeface="黑体" panose="02010609060101010101" charset="-122"/>
                <a:ea typeface="黑体" panose="02010609060101010101" charset="-122"/>
              </a:rPr>
              <a:t>凄清幽静</a:t>
            </a:r>
            <a:endParaRPr lang="zh-CN" altLang="en-US" sz="2800" b="1">
              <a:latin typeface="Times New Roman" panose="02020603050405020304" pitchFamily="18" charset="0"/>
            </a:endParaRPr>
          </a:p>
        </p:txBody>
      </p:sp>
      <p:sp>
        <p:nvSpPr>
          <p:cNvPr id="138255" name="Text Box 15"/>
          <p:cNvSpPr txBox="1"/>
          <p:nvPr/>
        </p:nvSpPr>
        <p:spPr>
          <a:xfrm>
            <a:off x="4607878" y="2774633"/>
            <a:ext cx="1970087" cy="521970"/>
          </a:xfrm>
          <a:prstGeom prst="rect">
            <a:avLst/>
          </a:prstGeom>
          <a:noFill/>
          <a:ln w="9525">
            <a:noFill/>
          </a:ln>
        </p:spPr>
        <p:txBody>
          <a:bodyPr>
            <a:spAutoFit/>
          </a:bodyPr>
          <a:lstStyle/>
          <a:p>
            <a:r>
              <a:rPr lang="zh-CN" altLang="en-US" sz="2800" b="1">
                <a:solidFill>
                  <a:srgbClr val="FF0000"/>
                </a:solidFill>
                <a:latin typeface="黑体" panose="02010609060101010101" charset="-122"/>
                <a:ea typeface="黑体" panose="02010609060101010101" charset="-122"/>
              </a:rPr>
              <a:t>壮美雄奇</a:t>
            </a:r>
            <a:endParaRPr lang="zh-CN" altLang="en-US" sz="2800" b="1">
              <a:latin typeface="Times New Roman" panose="02020603050405020304" pitchFamily="18" charset="0"/>
            </a:endParaRPr>
          </a:p>
        </p:txBody>
      </p:sp>
      <p:sp>
        <p:nvSpPr>
          <p:cNvPr id="138256" name="Text Box 16"/>
          <p:cNvSpPr txBox="1"/>
          <p:nvPr/>
        </p:nvSpPr>
        <p:spPr>
          <a:xfrm>
            <a:off x="4642168" y="3621405"/>
            <a:ext cx="1898650" cy="521970"/>
          </a:xfrm>
          <a:prstGeom prst="rect">
            <a:avLst/>
          </a:prstGeom>
          <a:noFill/>
          <a:ln w="9525">
            <a:noFill/>
          </a:ln>
        </p:spPr>
        <p:txBody>
          <a:bodyPr>
            <a:spAutoFit/>
          </a:bodyPr>
          <a:lstStyle/>
          <a:p>
            <a:r>
              <a:rPr lang="zh-CN" altLang="en-US" sz="2800">
                <a:solidFill>
                  <a:srgbClr val="FF0000"/>
                </a:solidFill>
                <a:latin typeface="黑体" panose="02010609060101010101" charset="-122"/>
                <a:ea typeface="黑体" panose="02010609060101010101" charset="-122"/>
                <a:sym typeface="+mn-ea"/>
              </a:rPr>
              <a:t>惊悚恐怖</a:t>
            </a:r>
            <a:endParaRPr lang="zh-CN" altLang="en-US" sz="2800" b="1">
              <a:latin typeface="Times New Roman" panose="02020603050405020304" pitchFamily="18" charset="0"/>
            </a:endParaRPr>
          </a:p>
        </p:txBody>
      </p:sp>
      <p:sp>
        <p:nvSpPr>
          <p:cNvPr id="138257" name="Text Box 17"/>
          <p:cNvSpPr txBox="1"/>
          <p:nvPr/>
        </p:nvSpPr>
        <p:spPr>
          <a:xfrm>
            <a:off x="4674870" y="4459605"/>
            <a:ext cx="1754188" cy="521970"/>
          </a:xfrm>
          <a:prstGeom prst="rect">
            <a:avLst/>
          </a:prstGeom>
          <a:noFill/>
          <a:ln w="9525">
            <a:noFill/>
          </a:ln>
        </p:spPr>
        <p:txBody>
          <a:bodyPr>
            <a:spAutoFit/>
          </a:bodyPr>
          <a:lstStyle/>
          <a:p>
            <a:r>
              <a:rPr lang="zh-CN" altLang="en-US" sz="2800" b="1">
                <a:solidFill>
                  <a:srgbClr val="FF0000"/>
                </a:solidFill>
                <a:latin typeface="黑体" panose="02010609060101010101" charset="-122"/>
                <a:ea typeface="黑体" panose="02010609060101010101" charset="-122"/>
              </a:rPr>
              <a:t>富丽堂皇</a:t>
            </a:r>
            <a:endParaRPr lang="zh-CN" altLang="en-US" sz="2800" b="1">
              <a:latin typeface="Times New Roman" panose="02020603050405020304" pitchFamily="18" charset="0"/>
            </a:endParaRPr>
          </a:p>
        </p:txBody>
      </p:sp>
      <p:sp>
        <p:nvSpPr>
          <p:cNvPr id="138258" name="Line 18"/>
          <p:cNvSpPr/>
          <p:nvPr/>
        </p:nvSpPr>
        <p:spPr>
          <a:xfrm>
            <a:off x="4000500" y="2286000"/>
            <a:ext cx="609600" cy="0"/>
          </a:xfrm>
          <a:prstGeom prst="line">
            <a:avLst/>
          </a:prstGeom>
          <a:ln w="9525" cap="flat" cmpd="sng">
            <a:solidFill>
              <a:schemeClr val="tx1"/>
            </a:solidFill>
            <a:prstDash val="solid"/>
            <a:headEnd type="none" w="med" len="med"/>
            <a:tailEnd type="triangle" w="med" len="med"/>
          </a:ln>
        </p:spPr>
        <p:txBody>
          <a:bodyPr/>
          <a:lstStyle/>
          <a:p/>
        </p:txBody>
      </p:sp>
      <p:sp>
        <p:nvSpPr>
          <p:cNvPr id="138259" name="Line 19"/>
          <p:cNvSpPr/>
          <p:nvPr/>
        </p:nvSpPr>
        <p:spPr>
          <a:xfrm>
            <a:off x="3929063" y="2996248"/>
            <a:ext cx="609600" cy="0"/>
          </a:xfrm>
          <a:prstGeom prst="line">
            <a:avLst/>
          </a:prstGeom>
          <a:ln w="9525" cap="flat" cmpd="sng">
            <a:solidFill>
              <a:schemeClr val="tx1"/>
            </a:solidFill>
            <a:prstDash val="solid"/>
            <a:headEnd type="none" w="med" len="med"/>
            <a:tailEnd type="triangle" w="med" len="med"/>
          </a:ln>
        </p:spPr>
        <p:txBody>
          <a:bodyPr/>
          <a:lstStyle/>
          <a:p/>
        </p:txBody>
      </p:sp>
      <p:sp>
        <p:nvSpPr>
          <p:cNvPr id="138260" name="Line 20"/>
          <p:cNvSpPr/>
          <p:nvPr/>
        </p:nvSpPr>
        <p:spPr>
          <a:xfrm>
            <a:off x="3970338" y="3857625"/>
            <a:ext cx="609600" cy="0"/>
          </a:xfrm>
          <a:prstGeom prst="line">
            <a:avLst/>
          </a:prstGeom>
          <a:ln w="9525" cap="flat" cmpd="sng">
            <a:solidFill>
              <a:schemeClr val="tx1"/>
            </a:solidFill>
            <a:prstDash val="solid"/>
            <a:headEnd type="none" w="med" len="med"/>
            <a:tailEnd type="triangle" w="med" len="med"/>
          </a:ln>
        </p:spPr>
        <p:txBody>
          <a:bodyPr/>
          <a:lstStyle/>
          <a:p/>
        </p:txBody>
      </p:sp>
      <p:sp>
        <p:nvSpPr>
          <p:cNvPr id="138261" name="Line 21"/>
          <p:cNvSpPr/>
          <p:nvPr/>
        </p:nvSpPr>
        <p:spPr>
          <a:xfrm>
            <a:off x="3998278" y="4714240"/>
            <a:ext cx="609600" cy="0"/>
          </a:xfrm>
          <a:prstGeom prst="line">
            <a:avLst/>
          </a:prstGeom>
          <a:ln w="9525" cap="flat" cmpd="sng">
            <a:solidFill>
              <a:schemeClr val="tx1"/>
            </a:solidFill>
            <a:prstDash val="solid"/>
            <a:headEnd type="none" w="med" len="med"/>
            <a:tailEnd type="triangle" w="med" len="med"/>
          </a:ln>
        </p:spPr>
        <p:txBody>
          <a:bodyPr/>
          <a:lstStyle/>
          <a:p/>
        </p:txBody>
      </p:sp>
      <p:sp>
        <p:nvSpPr>
          <p:cNvPr id="22" name="Text Box 3"/>
          <p:cNvSpPr txBox="1"/>
          <p:nvPr/>
        </p:nvSpPr>
        <p:spPr>
          <a:xfrm>
            <a:off x="6429375" y="2071688"/>
            <a:ext cx="1643063" cy="521970"/>
          </a:xfrm>
          <a:prstGeom prst="rect">
            <a:avLst/>
          </a:prstGeom>
          <a:solidFill>
            <a:srgbClr val="FFFF00"/>
          </a:solidFill>
          <a:ln w="9525" cap="flat" cmpd="sng">
            <a:solidFill>
              <a:srgbClr val="FF0000"/>
            </a:solidFill>
            <a:prstDash val="solid"/>
            <a:miter/>
            <a:headEnd type="none" w="med" len="med"/>
            <a:tailEnd type="none" w="med" len="med"/>
          </a:ln>
        </p:spPr>
        <p:txBody>
          <a:bodyPr>
            <a:spAutoFit/>
          </a:bodyPr>
          <a:lstStyle/>
          <a:p>
            <a:r>
              <a:rPr lang="zh-CN" altLang="en-US" sz="2800" b="1">
                <a:solidFill>
                  <a:srgbClr val="FF0066"/>
                </a:solidFill>
                <a:latin typeface="Arial" panose="020b0604020202020204" pitchFamily="34" charset="0"/>
              </a:rPr>
              <a:t>愉悦神往</a:t>
            </a:r>
            <a:endParaRPr lang="zh-CN" altLang="en-US" sz="2800" b="1">
              <a:solidFill>
                <a:srgbClr val="FF0066"/>
              </a:solidFill>
              <a:latin typeface="Arial" pitchFamily="34" charset="0"/>
            </a:endParaRPr>
          </a:p>
        </p:txBody>
      </p:sp>
      <p:sp>
        <p:nvSpPr>
          <p:cNvPr id="23" name="Text Box 6"/>
          <p:cNvSpPr txBox="1"/>
          <p:nvPr/>
        </p:nvSpPr>
        <p:spPr>
          <a:xfrm>
            <a:off x="6429375" y="2821623"/>
            <a:ext cx="1643063" cy="521970"/>
          </a:xfrm>
          <a:prstGeom prst="rect">
            <a:avLst/>
          </a:prstGeom>
          <a:solidFill>
            <a:srgbClr val="FFFF00"/>
          </a:solidFill>
          <a:ln w="9525" cap="flat" cmpd="sng">
            <a:solidFill>
              <a:srgbClr val="FF0000"/>
            </a:solidFill>
            <a:prstDash val="solid"/>
            <a:miter/>
            <a:headEnd type="none" w="med" len="med"/>
            <a:tailEnd type="none" w="med" len="med"/>
          </a:ln>
        </p:spPr>
        <p:txBody>
          <a:bodyPr>
            <a:spAutoFit/>
          </a:bodyPr>
          <a:lstStyle/>
          <a:p>
            <a:r>
              <a:rPr lang="zh-CN" altLang="en-US" sz="2800" b="1">
                <a:solidFill>
                  <a:srgbClr val="FF0066"/>
                </a:solidFill>
                <a:latin typeface="Arial" panose="020b0604020202020204" pitchFamily="34" charset="0"/>
              </a:rPr>
              <a:t>乐而忘返</a:t>
            </a:r>
            <a:endParaRPr lang="zh-CN" altLang="en-US" sz="2800" b="1">
              <a:solidFill>
                <a:srgbClr val="FF0066"/>
              </a:solidFill>
              <a:latin typeface="Arial" panose="020b0604020202020204" pitchFamily="34" charset="0"/>
            </a:endParaRPr>
          </a:p>
        </p:txBody>
      </p:sp>
      <p:sp>
        <p:nvSpPr>
          <p:cNvPr id="24" name="Text Box 1055"/>
          <p:cNvSpPr txBox="1"/>
          <p:nvPr/>
        </p:nvSpPr>
        <p:spPr>
          <a:xfrm>
            <a:off x="6429375" y="3696653"/>
            <a:ext cx="1643063" cy="521970"/>
          </a:xfrm>
          <a:prstGeom prst="rect">
            <a:avLst/>
          </a:prstGeom>
          <a:solidFill>
            <a:srgbClr val="FFFF00"/>
          </a:solidFill>
          <a:ln w="9525" cap="flat" cmpd="sng">
            <a:solidFill>
              <a:srgbClr val="FF0000"/>
            </a:solidFill>
            <a:prstDash val="solid"/>
            <a:miter/>
            <a:headEnd type="none" w="med" len="med"/>
            <a:tailEnd type="none" w="med" len="med"/>
          </a:ln>
        </p:spPr>
        <p:txBody>
          <a:bodyPr>
            <a:spAutoFit/>
          </a:bodyPr>
          <a:lstStyle/>
          <a:p>
            <a:r>
              <a:rPr lang="zh-CN" altLang="en-US" sz="2800">
                <a:solidFill>
                  <a:srgbClr val="FF0066"/>
                </a:solidFill>
                <a:sym typeface="+mn-ea"/>
              </a:rPr>
              <a:t>悸动惊恐</a:t>
            </a:r>
            <a:endParaRPr lang="zh-CN" altLang="en-US" sz="2800" b="1">
              <a:solidFill>
                <a:srgbClr val="FF0066"/>
              </a:solidFill>
              <a:latin typeface="Arial" panose="020b0604020202020204" pitchFamily="34" charset="0"/>
            </a:endParaRPr>
          </a:p>
        </p:txBody>
      </p:sp>
      <p:sp>
        <p:nvSpPr>
          <p:cNvPr id="25" name="Text Box 1055"/>
          <p:cNvSpPr txBox="1"/>
          <p:nvPr/>
        </p:nvSpPr>
        <p:spPr>
          <a:xfrm>
            <a:off x="6429375" y="4457383"/>
            <a:ext cx="1714500" cy="521970"/>
          </a:xfrm>
          <a:prstGeom prst="rect">
            <a:avLst/>
          </a:prstGeom>
          <a:solidFill>
            <a:srgbClr val="FFFF00"/>
          </a:solidFill>
          <a:ln w="9525" cap="flat" cmpd="sng">
            <a:solidFill>
              <a:srgbClr val="FF0000"/>
            </a:solidFill>
            <a:prstDash val="solid"/>
            <a:miter/>
            <a:headEnd type="none" w="med" len="med"/>
            <a:tailEnd type="none" w="med" len="med"/>
          </a:ln>
        </p:spPr>
        <p:txBody>
          <a:bodyPr>
            <a:spAutoFit/>
          </a:bodyPr>
          <a:lstStyle/>
          <a:p>
            <a:r>
              <a:rPr lang="zh-CN" altLang="en-US" sz="2800" b="1">
                <a:solidFill>
                  <a:srgbClr val="FF0066"/>
                </a:solidFill>
                <a:latin typeface="Arial" panose="020b0604020202020204" pitchFamily="34" charset="0"/>
              </a:rPr>
              <a:t>令人神往</a:t>
            </a:r>
            <a:endParaRPr lang="zh-CN" altLang="en-US" sz="2800" b="1">
              <a:solidFill>
                <a:srgbClr val="FF0066"/>
              </a:solidFill>
              <a:latin typeface="Arial" panose="020b0604020202020204" pitchFamily="34" charset="0"/>
            </a:endParaRPr>
          </a:p>
        </p:txBody>
      </p:sp>
      <p:sp>
        <p:nvSpPr>
          <p:cNvPr id="26" name="Text Box 35"/>
          <p:cNvSpPr txBox="1"/>
          <p:nvPr/>
        </p:nvSpPr>
        <p:spPr>
          <a:xfrm>
            <a:off x="2357438" y="5287963"/>
            <a:ext cx="1612900" cy="521970"/>
          </a:xfrm>
          <a:prstGeom prst="rect">
            <a:avLst/>
          </a:prstGeom>
          <a:noFill/>
          <a:ln w="9525">
            <a:noFill/>
          </a:ln>
        </p:spPr>
        <p:txBody>
          <a:bodyPr wrap="none">
            <a:spAutoFit/>
          </a:bodyPr>
          <a:lstStyle/>
          <a:p>
            <a:r>
              <a:rPr lang="zh-CN" altLang="en-US" sz="2800" b="1">
                <a:latin typeface="黑体" panose="02010609060101010101" charset="-122"/>
                <a:ea typeface="黑体" panose="02010609060101010101" charset="-122"/>
              </a:rPr>
              <a:t>魂归枕席</a:t>
            </a:r>
            <a:endParaRPr lang="zh-CN" altLang="en-US" sz="2800" b="1">
              <a:latin typeface="Times New Roman" panose="02020603050405020304" pitchFamily="18" charset="0"/>
            </a:endParaRPr>
          </a:p>
        </p:txBody>
      </p:sp>
      <p:sp>
        <p:nvSpPr>
          <p:cNvPr id="27" name="Line 12"/>
          <p:cNvSpPr/>
          <p:nvPr/>
        </p:nvSpPr>
        <p:spPr>
          <a:xfrm>
            <a:off x="3171825" y="4981258"/>
            <a:ext cx="1588" cy="304800"/>
          </a:xfrm>
          <a:prstGeom prst="line">
            <a:avLst/>
          </a:prstGeom>
          <a:ln w="9525" cap="flat" cmpd="sng">
            <a:solidFill>
              <a:schemeClr val="tx1"/>
            </a:solidFill>
            <a:prstDash val="solid"/>
            <a:headEnd type="none" w="med" len="med"/>
            <a:tailEnd type="triangle" w="med" len="med"/>
          </a:ln>
        </p:spPr>
        <p:txBody>
          <a:bodyPr/>
          <a:lstStyle/>
          <a:p/>
        </p:txBody>
      </p:sp>
      <p:sp>
        <p:nvSpPr>
          <p:cNvPr id="28" name="Line 21"/>
          <p:cNvSpPr/>
          <p:nvPr/>
        </p:nvSpPr>
        <p:spPr>
          <a:xfrm>
            <a:off x="3998278" y="5549265"/>
            <a:ext cx="609600" cy="0"/>
          </a:xfrm>
          <a:prstGeom prst="line">
            <a:avLst/>
          </a:prstGeom>
          <a:ln w="9525" cap="flat" cmpd="sng">
            <a:solidFill>
              <a:schemeClr val="tx1"/>
            </a:solidFill>
            <a:prstDash val="solid"/>
            <a:headEnd type="none" w="med" len="med"/>
            <a:tailEnd type="triangle" w="med" len="med"/>
          </a:ln>
        </p:spPr>
        <p:txBody>
          <a:bodyPr/>
          <a:lstStyle/>
          <a:p/>
        </p:txBody>
      </p:sp>
      <p:sp>
        <p:nvSpPr>
          <p:cNvPr id="29" name="Text Box 8"/>
          <p:cNvSpPr txBox="1"/>
          <p:nvPr/>
        </p:nvSpPr>
        <p:spPr>
          <a:xfrm>
            <a:off x="6429375" y="5286375"/>
            <a:ext cx="1714500" cy="523875"/>
          </a:xfrm>
          <a:prstGeom prst="rect">
            <a:avLst/>
          </a:prstGeom>
          <a:solidFill>
            <a:srgbClr val="FFFF00"/>
          </a:solidFill>
          <a:ln w="9525" cap="flat" cmpd="sng">
            <a:solidFill>
              <a:srgbClr val="FF0000"/>
            </a:solidFill>
            <a:prstDash val="solid"/>
            <a:miter/>
            <a:headEnd type="none" w="med" len="med"/>
            <a:tailEnd type="none" w="med" len="med"/>
          </a:ln>
        </p:spPr>
        <p:txBody>
          <a:bodyPr>
            <a:spAutoFit/>
          </a:bodyPr>
          <a:lstStyle/>
          <a:p>
            <a:r>
              <a:rPr lang="zh-CN" altLang="en-US" sz="2800" b="1">
                <a:solidFill>
                  <a:srgbClr val="FF3300"/>
                </a:solidFill>
                <a:latin typeface="Arial" panose="020b0604020202020204" pitchFamily="34" charset="0"/>
              </a:rPr>
              <a:t>痛苦惆怅</a:t>
            </a:r>
            <a:endParaRPr lang="zh-CN" altLang="en-US" sz="2800" b="1">
              <a:solidFill>
                <a:srgbClr val="FF3300"/>
              </a:solidFill>
              <a:latin typeface="Arial" pitchFamily="34" charset="0"/>
            </a:endParaRPr>
          </a:p>
        </p:txBody>
      </p:sp>
      <p:sp>
        <p:nvSpPr>
          <p:cNvPr id="30" name="Text Box 17"/>
          <p:cNvSpPr txBox="1"/>
          <p:nvPr/>
        </p:nvSpPr>
        <p:spPr>
          <a:xfrm>
            <a:off x="4714875" y="5286375"/>
            <a:ext cx="1754188" cy="521970"/>
          </a:xfrm>
          <a:prstGeom prst="rect">
            <a:avLst/>
          </a:prstGeom>
          <a:noFill/>
          <a:ln w="9525">
            <a:noFill/>
          </a:ln>
        </p:spPr>
        <p:txBody>
          <a:bodyPr>
            <a:spAutoFit/>
          </a:bodyPr>
          <a:lstStyle/>
          <a:p>
            <a:r>
              <a:rPr lang="zh-CN" altLang="en-US" sz="2800" b="1">
                <a:solidFill>
                  <a:srgbClr val="FF0000"/>
                </a:solidFill>
                <a:latin typeface="黑体" panose="02010609060101010101" charset="-122"/>
                <a:ea typeface="黑体" panose="02010609060101010101" charset="-122"/>
              </a:rPr>
              <a:t>梦幻破灭</a:t>
            </a:r>
            <a:endParaRPr lang="zh-CN" altLang="en-US" sz="2800" b="1">
              <a:solidFill>
                <a:srgbClr val="FF0000"/>
              </a:solidFill>
              <a:latin typeface="黑体"/>
              <a:ea typeface="黑体" panose="02010609060101010101" charset="-122"/>
            </a:endParaRPr>
          </a:p>
        </p:txBody>
      </p:sp>
    </p:spTree>
    <p:custDataLst>
      <p:tags r:id="rId4"/>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38242"/>
                                        </p:tgtEl>
                                        <p:attrNameLst>
                                          <p:attrName>style.visibility</p:attrName>
                                        </p:attrNameLst>
                                      </p:cBhvr>
                                      <p:to>
                                        <p:strVal val="visible"/>
                                      </p:to>
                                    </p:set>
                                    <p:anim calcmode="lin" valueType="num">
                                      <p:cBhvr additive="base">
                                        <p:cTn id="7" dur="500" fill="hold"/>
                                        <p:tgtEl>
                                          <p:spTgt spid="138242"/>
                                        </p:tgtEl>
                                        <p:attrNameLst>
                                          <p:attrName>ppt_x</p:attrName>
                                        </p:attrNameLst>
                                      </p:cBhvr>
                                      <p:tavLst>
                                        <p:tav tm="0">
                                          <p:val>
                                            <p:strVal val="0-#ppt_w/2"/>
                                          </p:val>
                                        </p:tav>
                                        <p:tav tm="100000">
                                          <p:val>
                                            <p:strVal val="#ppt_x"/>
                                          </p:val>
                                        </p:tav>
                                      </p:tavLst>
                                    </p:anim>
                                    <p:anim calcmode="lin" valueType="num">
                                      <p:cBhvr additive="base">
                                        <p:cTn id="8" dur="500" fill="hold"/>
                                        <p:tgtEl>
                                          <p:spTgt spid="1382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8244"/>
                                        </p:tgtEl>
                                        <p:attrNameLst>
                                          <p:attrName>style.visibility</p:attrName>
                                        </p:attrNameLst>
                                      </p:cBhvr>
                                      <p:to>
                                        <p:strVal val="visible"/>
                                      </p:to>
                                    </p:set>
                                    <p:anim calcmode="lin" valueType="num">
                                      <p:cBhvr additive="base">
                                        <p:cTn id="13" dur="500" fill="hold"/>
                                        <p:tgtEl>
                                          <p:spTgt spid="138244"/>
                                        </p:tgtEl>
                                        <p:attrNameLst>
                                          <p:attrName>ppt_x</p:attrName>
                                        </p:attrNameLst>
                                      </p:cBhvr>
                                      <p:tavLst>
                                        <p:tav tm="0">
                                          <p:val>
                                            <p:strVal val="0-#ppt_w/2"/>
                                          </p:val>
                                        </p:tav>
                                        <p:tav tm="100000">
                                          <p:val>
                                            <p:strVal val="#ppt_x"/>
                                          </p:val>
                                        </p:tav>
                                      </p:tavLst>
                                    </p:anim>
                                    <p:anim calcmode="lin" valueType="num">
                                      <p:cBhvr additive="base">
                                        <p:cTn id="14" dur="500" fill="hold"/>
                                        <p:tgtEl>
                                          <p:spTgt spid="13824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8246"/>
                                        </p:tgtEl>
                                        <p:attrNameLst>
                                          <p:attrName>style.visibility</p:attrName>
                                        </p:attrNameLst>
                                      </p:cBhvr>
                                      <p:to>
                                        <p:strVal val="visible"/>
                                      </p:to>
                                    </p:set>
                                    <p:anim calcmode="lin" valueType="num">
                                      <p:cBhvr additive="base">
                                        <p:cTn id="19" dur="500" fill="hold"/>
                                        <p:tgtEl>
                                          <p:spTgt spid="138246"/>
                                        </p:tgtEl>
                                        <p:attrNameLst>
                                          <p:attrName>ppt_x</p:attrName>
                                        </p:attrNameLst>
                                      </p:cBhvr>
                                      <p:tavLst>
                                        <p:tav tm="0">
                                          <p:val>
                                            <p:strVal val="0-#ppt_w/2"/>
                                          </p:val>
                                        </p:tav>
                                        <p:tav tm="100000">
                                          <p:val>
                                            <p:strVal val="#ppt_x"/>
                                          </p:val>
                                        </p:tav>
                                      </p:tavLst>
                                    </p:anim>
                                    <p:anim calcmode="lin" valueType="num">
                                      <p:cBhvr additive="base">
                                        <p:cTn id="20" dur="500" fill="hold"/>
                                        <p:tgtEl>
                                          <p:spTgt spid="13824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8247"/>
                                        </p:tgtEl>
                                        <p:attrNameLst>
                                          <p:attrName>style.visibility</p:attrName>
                                        </p:attrNameLst>
                                      </p:cBhvr>
                                      <p:to>
                                        <p:strVal val="visible"/>
                                      </p:to>
                                    </p:set>
                                    <p:anim calcmode="lin" valueType="num">
                                      <p:cBhvr additive="base">
                                        <p:cTn id="25" dur="500" fill="hold"/>
                                        <p:tgtEl>
                                          <p:spTgt spid="138247"/>
                                        </p:tgtEl>
                                        <p:attrNameLst>
                                          <p:attrName>ppt_x</p:attrName>
                                        </p:attrNameLst>
                                      </p:cBhvr>
                                      <p:tavLst>
                                        <p:tav tm="0">
                                          <p:val>
                                            <p:strVal val="0-#ppt_w/2"/>
                                          </p:val>
                                        </p:tav>
                                        <p:tav tm="100000">
                                          <p:val>
                                            <p:strVal val="#ppt_x"/>
                                          </p:val>
                                        </p:tav>
                                      </p:tavLst>
                                    </p:anim>
                                    <p:anim calcmode="lin" valueType="num">
                                      <p:cBhvr additive="base">
                                        <p:cTn id="26" dur="500" fill="hold"/>
                                        <p:tgtEl>
                                          <p:spTgt spid="13824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38248"/>
                                        </p:tgtEl>
                                        <p:attrNameLst>
                                          <p:attrName>style.visibility</p:attrName>
                                        </p:attrNameLst>
                                      </p:cBhvr>
                                      <p:to>
                                        <p:strVal val="visible"/>
                                      </p:to>
                                    </p:set>
                                    <p:anim calcmode="lin" valueType="num">
                                      <p:cBhvr additive="base">
                                        <p:cTn id="31" dur="500" fill="hold"/>
                                        <p:tgtEl>
                                          <p:spTgt spid="138248"/>
                                        </p:tgtEl>
                                        <p:attrNameLst>
                                          <p:attrName>ppt_x</p:attrName>
                                        </p:attrNameLst>
                                      </p:cBhvr>
                                      <p:tavLst>
                                        <p:tav tm="0">
                                          <p:val>
                                            <p:strVal val="0-#ppt_w/2"/>
                                          </p:val>
                                        </p:tav>
                                        <p:tav tm="100000">
                                          <p:val>
                                            <p:strVal val="#ppt_x"/>
                                          </p:val>
                                        </p:tav>
                                      </p:tavLst>
                                    </p:anim>
                                    <p:anim calcmode="lin" valueType="num">
                                      <p:cBhvr additive="base">
                                        <p:cTn id="32" dur="500" fill="hold"/>
                                        <p:tgtEl>
                                          <p:spTgt spid="138248"/>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8249"/>
                                        </p:tgtEl>
                                        <p:attrNameLst>
                                          <p:attrName>style.visibility</p:attrName>
                                        </p:attrNameLst>
                                      </p:cBhvr>
                                      <p:to>
                                        <p:strVal val="visible"/>
                                      </p:to>
                                    </p:set>
                                    <p:anim calcmode="lin" valueType="num">
                                      <p:cBhvr additive="base">
                                        <p:cTn id="37" dur="500" fill="hold"/>
                                        <p:tgtEl>
                                          <p:spTgt spid="138249"/>
                                        </p:tgtEl>
                                        <p:attrNameLst>
                                          <p:attrName>ppt_x</p:attrName>
                                        </p:attrNameLst>
                                      </p:cBhvr>
                                      <p:tavLst>
                                        <p:tav tm="0">
                                          <p:val>
                                            <p:strVal val="0-#ppt_w/2"/>
                                          </p:val>
                                        </p:tav>
                                        <p:tav tm="100000">
                                          <p:val>
                                            <p:strVal val="#ppt_x"/>
                                          </p:val>
                                        </p:tav>
                                      </p:tavLst>
                                    </p:anim>
                                    <p:anim calcmode="lin" valueType="num">
                                      <p:cBhvr additive="base">
                                        <p:cTn id="38" dur="500" fill="hold"/>
                                        <p:tgtEl>
                                          <p:spTgt spid="13824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nodeType="clickEffect">
                                  <p:stCondLst>
                                    <p:cond delay="0"/>
                                  </p:stCondLst>
                                  <p:childTnLst>
                                    <p:set>
                                      <p:cBhvr>
                                        <p:cTn id="42" dur="1" fill="hold">
                                          <p:stCondLst>
                                            <p:cond delay="0"/>
                                          </p:stCondLst>
                                        </p:cTn>
                                        <p:tgtEl>
                                          <p:spTgt spid="138250"/>
                                        </p:tgtEl>
                                        <p:attrNameLst>
                                          <p:attrName>style.visibility</p:attrName>
                                        </p:attrNameLst>
                                      </p:cBhvr>
                                      <p:to>
                                        <p:strVal val="visible"/>
                                      </p:to>
                                    </p:set>
                                    <p:anim calcmode="lin" valueType="num">
                                      <p:cBhvr additive="base">
                                        <p:cTn id="43" dur="500" fill="hold"/>
                                        <p:tgtEl>
                                          <p:spTgt spid="138250"/>
                                        </p:tgtEl>
                                        <p:attrNameLst>
                                          <p:attrName>ppt_x</p:attrName>
                                        </p:attrNameLst>
                                      </p:cBhvr>
                                      <p:tavLst>
                                        <p:tav tm="0">
                                          <p:val>
                                            <p:strVal val="0-#ppt_w/2"/>
                                          </p:val>
                                        </p:tav>
                                        <p:tav tm="100000">
                                          <p:val>
                                            <p:strVal val="#ppt_x"/>
                                          </p:val>
                                        </p:tav>
                                      </p:tavLst>
                                    </p:anim>
                                    <p:anim calcmode="lin" valueType="num">
                                      <p:cBhvr additive="base">
                                        <p:cTn id="44" dur="500" fill="hold"/>
                                        <p:tgtEl>
                                          <p:spTgt spid="138250"/>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38251"/>
                                        </p:tgtEl>
                                        <p:attrNameLst>
                                          <p:attrName>style.visibility</p:attrName>
                                        </p:attrNameLst>
                                      </p:cBhvr>
                                      <p:to>
                                        <p:strVal val="visible"/>
                                      </p:to>
                                    </p:set>
                                    <p:anim calcmode="lin" valueType="num">
                                      <p:cBhvr additive="base">
                                        <p:cTn id="49" dur="500" fill="hold"/>
                                        <p:tgtEl>
                                          <p:spTgt spid="138251"/>
                                        </p:tgtEl>
                                        <p:attrNameLst>
                                          <p:attrName>ppt_x</p:attrName>
                                        </p:attrNameLst>
                                      </p:cBhvr>
                                      <p:tavLst>
                                        <p:tav tm="0">
                                          <p:val>
                                            <p:strVal val="0-#ppt_w/2"/>
                                          </p:val>
                                        </p:tav>
                                        <p:tav tm="100000">
                                          <p:val>
                                            <p:strVal val="#ppt_x"/>
                                          </p:val>
                                        </p:tav>
                                      </p:tavLst>
                                    </p:anim>
                                    <p:anim calcmode="lin" valueType="num">
                                      <p:cBhvr additive="base">
                                        <p:cTn id="50" dur="500" fill="hold"/>
                                        <p:tgtEl>
                                          <p:spTgt spid="138251"/>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nodeType="clickEffect">
                                  <p:stCondLst>
                                    <p:cond delay="0"/>
                                  </p:stCondLst>
                                  <p:childTnLst>
                                    <p:set>
                                      <p:cBhvr>
                                        <p:cTn id="54" dur="1" fill="hold">
                                          <p:stCondLst>
                                            <p:cond delay="0"/>
                                          </p:stCondLst>
                                        </p:cTn>
                                        <p:tgtEl>
                                          <p:spTgt spid="138252"/>
                                        </p:tgtEl>
                                        <p:attrNameLst>
                                          <p:attrName>style.visibility</p:attrName>
                                        </p:attrNameLst>
                                      </p:cBhvr>
                                      <p:to>
                                        <p:strVal val="visible"/>
                                      </p:to>
                                    </p:set>
                                    <p:anim calcmode="lin" valueType="num">
                                      <p:cBhvr additive="base">
                                        <p:cTn id="55" dur="500" fill="hold"/>
                                        <p:tgtEl>
                                          <p:spTgt spid="138252"/>
                                        </p:tgtEl>
                                        <p:attrNameLst>
                                          <p:attrName>ppt_x</p:attrName>
                                        </p:attrNameLst>
                                      </p:cBhvr>
                                      <p:tavLst>
                                        <p:tav tm="0">
                                          <p:val>
                                            <p:strVal val="0-#ppt_w/2"/>
                                          </p:val>
                                        </p:tav>
                                        <p:tav tm="100000">
                                          <p:val>
                                            <p:strVal val="#ppt_x"/>
                                          </p:val>
                                        </p:tav>
                                      </p:tavLst>
                                    </p:anim>
                                    <p:anim calcmode="lin" valueType="num">
                                      <p:cBhvr additive="base">
                                        <p:cTn id="56" dur="500" fill="hold"/>
                                        <p:tgtEl>
                                          <p:spTgt spid="138252"/>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38253"/>
                                        </p:tgtEl>
                                        <p:attrNameLst>
                                          <p:attrName>style.visibility</p:attrName>
                                        </p:attrNameLst>
                                      </p:cBhvr>
                                      <p:to>
                                        <p:strVal val="visible"/>
                                      </p:to>
                                    </p:set>
                                    <p:anim calcmode="lin" valueType="num">
                                      <p:cBhvr additive="base">
                                        <p:cTn id="61" dur="500" fill="hold"/>
                                        <p:tgtEl>
                                          <p:spTgt spid="138253"/>
                                        </p:tgtEl>
                                        <p:attrNameLst>
                                          <p:attrName>ppt_x</p:attrName>
                                        </p:attrNameLst>
                                      </p:cBhvr>
                                      <p:tavLst>
                                        <p:tav tm="0">
                                          <p:val>
                                            <p:strVal val="0-#ppt_w/2"/>
                                          </p:val>
                                        </p:tav>
                                        <p:tav tm="100000">
                                          <p:val>
                                            <p:strVal val="#ppt_x"/>
                                          </p:val>
                                        </p:tav>
                                      </p:tavLst>
                                    </p:anim>
                                    <p:anim calcmode="lin" valueType="num">
                                      <p:cBhvr additive="base">
                                        <p:cTn id="62" dur="500" fill="hold"/>
                                        <p:tgtEl>
                                          <p:spTgt spid="138253"/>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0-#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0-#ppt_w/2"/>
                                          </p:val>
                                        </p:tav>
                                        <p:tav tm="100000">
                                          <p:val>
                                            <p:strVal val="#ppt_x"/>
                                          </p:val>
                                        </p:tav>
                                      </p:tavLst>
                                    </p:anim>
                                    <p:anim calcmode="lin" valueType="num">
                                      <p:cBhvr additive="base">
                                        <p:cTn id="7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nodeType="clickEffect">
                                  <p:stCondLst>
                                    <p:cond delay="0"/>
                                  </p:stCondLst>
                                  <p:childTnLst>
                                    <p:set>
                                      <p:cBhvr>
                                        <p:cTn id="78" dur="1" fill="hold">
                                          <p:stCondLst>
                                            <p:cond delay="0"/>
                                          </p:stCondLst>
                                        </p:cTn>
                                        <p:tgtEl>
                                          <p:spTgt spid="138258"/>
                                        </p:tgtEl>
                                        <p:attrNameLst>
                                          <p:attrName>style.visibility</p:attrName>
                                        </p:attrNameLst>
                                      </p:cBhvr>
                                      <p:to>
                                        <p:strVal val="visible"/>
                                      </p:to>
                                    </p:set>
                                    <p:anim calcmode="lin" valueType="num">
                                      <p:cBhvr additive="base">
                                        <p:cTn id="79" dur="500" fill="hold"/>
                                        <p:tgtEl>
                                          <p:spTgt spid="138258"/>
                                        </p:tgtEl>
                                        <p:attrNameLst>
                                          <p:attrName>ppt_x</p:attrName>
                                        </p:attrNameLst>
                                      </p:cBhvr>
                                      <p:tavLst>
                                        <p:tav tm="0">
                                          <p:val>
                                            <p:strVal val="0-#ppt_w/2"/>
                                          </p:val>
                                        </p:tav>
                                        <p:tav tm="100000">
                                          <p:val>
                                            <p:strVal val="#ppt_x"/>
                                          </p:val>
                                        </p:tav>
                                      </p:tavLst>
                                    </p:anim>
                                    <p:anim calcmode="lin" valueType="num">
                                      <p:cBhvr additive="base">
                                        <p:cTn id="80" dur="500" fill="hold"/>
                                        <p:tgtEl>
                                          <p:spTgt spid="138258"/>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38254"/>
                                        </p:tgtEl>
                                        <p:attrNameLst>
                                          <p:attrName>style.visibility</p:attrName>
                                        </p:attrNameLst>
                                      </p:cBhvr>
                                      <p:to>
                                        <p:strVal val="visible"/>
                                      </p:to>
                                    </p:set>
                                    <p:anim calcmode="lin" valueType="num">
                                      <p:cBhvr additive="base">
                                        <p:cTn id="85" dur="500" fill="hold"/>
                                        <p:tgtEl>
                                          <p:spTgt spid="138254"/>
                                        </p:tgtEl>
                                        <p:attrNameLst>
                                          <p:attrName>ppt_x</p:attrName>
                                        </p:attrNameLst>
                                      </p:cBhvr>
                                      <p:tavLst>
                                        <p:tav tm="0">
                                          <p:val>
                                            <p:strVal val="0-#ppt_w/2"/>
                                          </p:val>
                                        </p:tav>
                                        <p:tav tm="100000">
                                          <p:val>
                                            <p:strVal val="#ppt_x"/>
                                          </p:val>
                                        </p:tav>
                                      </p:tavLst>
                                    </p:anim>
                                    <p:anim calcmode="lin" valueType="num">
                                      <p:cBhvr additive="base">
                                        <p:cTn id="86" dur="500" fill="hold"/>
                                        <p:tgtEl>
                                          <p:spTgt spid="138254"/>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8" fill="hold" nodeType="clickEffect">
                                  <p:stCondLst>
                                    <p:cond delay="0"/>
                                  </p:stCondLst>
                                  <p:childTnLst>
                                    <p:set>
                                      <p:cBhvr>
                                        <p:cTn id="90" dur="1" fill="hold">
                                          <p:stCondLst>
                                            <p:cond delay="0"/>
                                          </p:stCondLst>
                                        </p:cTn>
                                        <p:tgtEl>
                                          <p:spTgt spid="138259"/>
                                        </p:tgtEl>
                                        <p:attrNameLst>
                                          <p:attrName>style.visibility</p:attrName>
                                        </p:attrNameLst>
                                      </p:cBhvr>
                                      <p:to>
                                        <p:strVal val="visible"/>
                                      </p:to>
                                    </p:set>
                                    <p:anim calcmode="lin" valueType="num">
                                      <p:cBhvr additive="base">
                                        <p:cTn id="91" dur="500" fill="hold"/>
                                        <p:tgtEl>
                                          <p:spTgt spid="138259"/>
                                        </p:tgtEl>
                                        <p:attrNameLst>
                                          <p:attrName>ppt_x</p:attrName>
                                        </p:attrNameLst>
                                      </p:cBhvr>
                                      <p:tavLst>
                                        <p:tav tm="0">
                                          <p:val>
                                            <p:strVal val="0-#ppt_w/2"/>
                                          </p:val>
                                        </p:tav>
                                        <p:tav tm="100000">
                                          <p:val>
                                            <p:strVal val="#ppt_x"/>
                                          </p:val>
                                        </p:tav>
                                      </p:tavLst>
                                    </p:anim>
                                    <p:anim calcmode="lin" valueType="num">
                                      <p:cBhvr additive="base">
                                        <p:cTn id="92" dur="500" fill="hold"/>
                                        <p:tgtEl>
                                          <p:spTgt spid="138259"/>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38255"/>
                                        </p:tgtEl>
                                        <p:attrNameLst>
                                          <p:attrName>style.visibility</p:attrName>
                                        </p:attrNameLst>
                                      </p:cBhvr>
                                      <p:to>
                                        <p:strVal val="visible"/>
                                      </p:to>
                                    </p:set>
                                    <p:anim calcmode="lin" valueType="num">
                                      <p:cBhvr additive="base">
                                        <p:cTn id="97" dur="500" fill="hold"/>
                                        <p:tgtEl>
                                          <p:spTgt spid="138255"/>
                                        </p:tgtEl>
                                        <p:attrNameLst>
                                          <p:attrName>ppt_x</p:attrName>
                                        </p:attrNameLst>
                                      </p:cBhvr>
                                      <p:tavLst>
                                        <p:tav tm="0">
                                          <p:val>
                                            <p:strVal val="0-#ppt_w/2"/>
                                          </p:val>
                                        </p:tav>
                                        <p:tav tm="100000">
                                          <p:val>
                                            <p:strVal val="#ppt_x"/>
                                          </p:val>
                                        </p:tav>
                                      </p:tavLst>
                                    </p:anim>
                                    <p:anim calcmode="lin" valueType="num">
                                      <p:cBhvr additive="base">
                                        <p:cTn id="98" dur="500" fill="hold"/>
                                        <p:tgtEl>
                                          <p:spTgt spid="138255"/>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8" fill="hold" nodeType="clickEffect">
                                  <p:stCondLst>
                                    <p:cond delay="0"/>
                                  </p:stCondLst>
                                  <p:childTnLst>
                                    <p:set>
                                      <p:cBhvr>
                                        <p:cTn id="102" dur="1" fill="hold">
                                          <p:stCondLst>
                                            <p:cond delay="0"/>
                                          </p:stCondLst>
                                        </p:cTn>
                                        <p:tgtEl>
                                          <p:spTgt spid="138260"/>
                                        </p:tgtEl>
                                        <p:attrNameLst>
                                          <p:attrName>style.visibility</p:attrName>
                                        </p:attrNameLst>
                                      </p:cBhvr>
                                      <p:to>
                                        <p:strVal val="visible"/>
                                      </p:to>
                                    </p:set>
                                    <p:anim calcmode="lin" valueType="num">
                                      <p:cBhvr additive="base">
                                        <p:cTn id="103" dur="500" fill="hold"/>
                                        <p:tgtEl>
                                          <p:spTgt spid="138260"/>
                                        </p:tgtEl>
                                        <p:attrNameLst>
                                          <p:attrName>ppt_x</p:attrName>
                                        </p:attrNameLst>
                                      </p:cBhvr>
                                      <p:tavLst>
                                        <p:tav tm="0">
                                          <p:val>
                                            <p:strVal val="0-#ppt_w/2"/>
                                          </p:val>
                                        </p:tav>
                                        <p:tav tm="100000">
                                          <p:val>
                                            <p:strVal val="#ppt_x"/>
                                          </p:val>
                                        </p:tav>
                                      </p:tavLst>
                                    </p:anim>
                                    <p:anim calcmode="lin" valueType="num">
                                      <p:cBhvr additive="base">
                                        <p:cTn id="104" dur="500" fill="hold"/>
                                        <p:tgtEl>
                                          <p:spTgt spid="138260"/>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138256"/>
                                        </p:tgtEl>
                                        <p:attrNameLst>
                                          <p:attrName>style.visibility</p:attrName>
                                        </p:attrNameLst>
                                      </p:cBhvr>
                                      <p:to>
                                        <p:strVal val="visible"/>
                                      </p:to>
                                    </p:set>
                                    <p:anim calcmode="lin" valueType="num">
                                      <p:cBhvr additive="base">
                                        <p:cTn id="109" dur="500" fill="hold"/>
                                        <p:tgtEl>
                                          <p:spTgt spid="138256"/>
                                        </p:tgtEl>
                                        <p:attrNameLst>
                                          <p:attrName>ppt_x</p:attrName>
                                        </p:attrNameLst>
                                      </p:cBhvr>
                                      <p:tavLst>
                                        <p:tav tm="0">
                                          <p:val>
                                            <p:strVal val="0-#ppt_w/2"/>
                                          </p:val>
                                        </p:tav>
                                        <p:tav tm="100000">
                                          <p:val>
                                            <p:strVal val="#ppt_x"/>
                                          </p:val>
                                        </p:tav>
                                      </p:tavLst>
                                    </p:anim>
                                    <p:anim calcmode="lin" valueType="num">
                                      <p:cBhvr additive="base">
                                        <p:cTn id="110" dur="500" fill="hold"/>
                                        <p:tgtEl>
                                          <p:spTgt spid="138256"/>
                                        </p:tgtEl>
                                        <p:attrNameLst>
                                          <p:attrName>ppt_y</p:attrName>
                                        </p:attrNameLst>
                                      </p:cBhvr>
                                      <p:tavLst>
                                        <p:tav tm="0">
                                          <p:val>
                                            <p:strVal val="#ppt_y"/>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8" fill="hold" nodeType="clickEffect">
                                  <p:stCondLst>
                                    <p:cond delay="0"/>
                                  </p:stCondLst>
                                  <p:childTnLst>
                                    <p:set>
                                      <p:cBhvr>
                                        <p:cTn id="114" dur="1" fill="hold">
                                          <p:stCondLst>
                                            <p:cond delay="0"/>
                                          </p:stCondLst>
                                        </p:cTn>
                                        <p:tgtEl>
                                          <p:spTgt spid="138261"/>
                                        </p:tgtEl>
                                        <p:attrNameLst>
                                          <p:attrName>style.visibility</p:attrName>
                                        </p:attrNameLst>
                                      </p:cBhvr>
                                      <p:to>
                                        <p:strVal val="visible"/>
                                      </p:to>
                                    </p:set>
                                    <p:anim calcmode="lin" valueType="num">
                                      <p:cBhvr additive="base">
                                        <p:cTn id="115" dur="500" fill="hold"/>
                                        <p:tgtEl>
                                          <p:spTgt spid="138261"/>
                                        </p:tgtEl>
                                        <p:attrNameLst>
                                          <p:attrName>ppt_x</p:attrName>
                                        </p:attrNameLst>
                                      </p:cBhvr>
                                      <p:tavLst>
                                        <p:tav tm="0">
                                          <p:val>
                                            <p:strVal val="0-#ppt_w/2"/>
                                          </p:val>
                                        </p:tav>
                                        <p:tav tm="100000">
                                          <p:val>
                                            <p:strVal val="#ppt_x"/>
                                          </p:val>
                                        </p:tav>
                                      </p:tavLst>
                                    </p:anim>
                                    <p:anim calcmode="lin" valueType="num">
                                      <p:cBhvr additive="base">
                                        <p:cTn id="116" dur="500" fill="hold"/>
                                        <p:tgtEl>
                                          <p:spTgt spid="138261"/>
                                        </p:tgtEl>
                                        <p:attrNameLst>
                                          <p:attrName>ppt_y</p:attrName>
                                        </p:attrNameLst>
                                      </p:cBhvr>
                                      <p:tavLst>
                                        <p:tav tm="0">
                                          <p:val>
                                            <p:strVal val="#ppt_y"/>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138257"/>
                                        </p:tgtEl>
                                        <p:attrNameLst>
                                          <p:attrName>style.visibility</p:attrName>
                                        </p:attrNameLst>
                                      </p:cBhvr>
                                      <p:to>
                                        <p:strVal val="visible"/>
                                      </p:to>
                                    </p:set>
                                    <p:anim calcmode="lin" valueType="num">
                                      <p:cBhvr additive="base">
                                        <p:cTn id="121" dur="500" fill="hold"/>
                                        <p:tgtEl>
                                          <p:spTgt spid="138257"/>
                                        </p:tgtEl>
                                        <p:attrNameLst>
                                          <p:attrName>ppt_x</p:attrName>
                                        </p:attrNameLst>
                                      </p:cBhvr>
                                      <p:tavLst>
                                        <p:tav tm="0">
                                          <p:val>
                                            <p:strVal val="0-#ppt_w/2"/>
                                          </p:val>
                                        </p:tav>
                                        <p:tav tm="100000">
                                          <p:val>
                                            <p:strVal val="#ppt_x"/>
                                          </p:val>
                                        </p:tav>
                                      </p:tavLst>
                                    </p:anim>
                                    <p:anim calcmode="lin" valueType="num">
                                      <p:cBhvr additive="base">
                                        <p:cTn id="122" dur="500" fill="hold"/>
                                        <p:tgtEl>
                                          <p:spTgt spid="138257"/>
                                        </p:tgtEl>
                                        <p:attrNameLst>
                                          <p:attrName>ppt_y</p:attrName>
                                        </p:attrNameLst>
                                      </p:cBhvr>
                                      <p:tavLst>
                                        <p:tav tm="0">
                                          <p:val>
                                            <p:strVal val="#ppt_y"/>
                                          </p:val>
                                        </p:tav>
                                        <p:tav tm="100000">
                                          <p:val>
                                            <p:strVal val="#ppt_y"/>
                                          </p:val>
                                        </p:tav>
                                      </p:tavLst>
                                    </p:anim>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 presetClass="entr" presetSubtype="8" fill="hold" nodeType="clickEffect">
                                  <p:stCondLst>
                                    <p:cond delay="0"/>
                                  </p:stCondLst>
                                  <p:childTnLst>
                                    <p:set>
                                      <p:cBhvr>
                                        <p:cTn id="126" dur="1" fill="hold">
                                          <p:stCondLst>
                                            <p:cond delay="0"/>
                                          </p:stCondLst>
                                        </p:cTn>
                                        <p:tgtEl>
                                          <p:spTgt spid="28"/>
                                        </p:tgtEl>
                                        <p:attrNameLst>
                                          <p:attrName>style.visibility</p:attrName>
                                        </p:attrNameLst>
                                      </p:cBhvr>
                                      <p:to>
                                        <p:strVal val="visible"/>
                                      </p:to>
                                    </p:set>
                                    <p:anim calcmode="lin" valueType="num">
                                      <p:cBhvr additive="base">
                                        <p:cTn id="127" dur="500" fill="hold"/>
                                        <p:tgtEl>
                                          <p:spTgt spid="28"/>
                                        </p:tgtEl>
                                        <p:attrNameLst>
                                          <p:attrName>ppt_x</p:attrName>
                                        </p:attrNameLst>
                                      </p:cBhvr>
                                      <p:tavLst>
                                        <p:tav tm="0">
                                          <p:val>
                                            <p:strVal val="0-#ppt_w/2"/>
                                          </p:val>
                                        </p:tav>
                                        <p:tav tm="100000">
                                          <p:val>
                                            <p:strVal val="#ppt_x"/>
                                          </p:val>
                                        </p:tav>
                                      </p:tavLst>
                                    </p:anim>
                                    <p:anim calcmode="lin" valueType="num">
                                      <p:cBhvr additive="base">
                                        <p:cTn id="1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30"/>
                                        </p:tgtEl>
                                        <p:attrNameLst>
                                          <p:attrName>style.visibility</p:attrName>
                                        </p:attrNameLst>
                                      </p:cBhvr>
                                      <p:to>
                                        <p:strVal val="visible"/>
                                      </p:to>
                                    </p:set>
                                    <p:anim calcmode="lin" valueType="num">
                                      <p:cBhvr additive="base">
                                        <p:cTn id="133" dur="500" fill="hold"/>
                                        <p:tgtEl>
                                          <p:spTgt spid="30"/>
                                        </p:tgtEl>
                                        <p:attrNameLst>
                                          <p:attrName>ppt_x</p:attrName>
                                        </p:attrNameLst>
                                      </p:cBhvr>
                                      <p:tavLst>
                                        <p:tav tm="0">
                                          <p:val>
                                            <p:strVal val="0-#ppt_w/2"/>
                                          </p:val>
                                        </p:tav>
                                        <p:tav tm="100000">
                                          <p:val>
                                            <p:strVal val="#ppt_x"/>
                                          </p:val>
                                        </p:tav>
                                      </p:tavLst>
                                    </p:anim>
                                    <p:anim calcmode="lin" valueType="num">
                                      <p:cBhvr additive="base">
                                        <p:cTn id="13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35" fill="hold" nodeType="clickPar">
                      <p:stCondLst>
                        <p:cond delay="indefinite"/>
                      </p:stCondLst>
                      <p:childTnLst>
                        <p:par>
                          <p:cTn id="136" fill="hold" nodeType="afterGroup">
                            <p:stCondLst>
                              <p:cond delay="0"/>
                            </p:stCondLst>
                            <p:childTnLst>
                              <p:par>
                                <p:cTn id="137" presetID="5" presetClass="entr" presetSubtype="10" fill="hold" grpId="0" nodeType="clickEffect">
                                  <p:stCondLst>
                                    <p:cond delay="0"/>
                                  </p:stCondLst>
                                  <p:childTnLst>
                                    <p:set>
                                      <p:cBhvr>
                                        <p:cTn id="138" dur="1" fill="hold">
                                          <p:stCondLst>
                                            <p:cond delay="0"/>
                                          </p:stCondLst>
                                        </p:cTn>
                                        <p:tgtEl>
                                          <p:spTgt spid="22"/>
                                        </p:tgtEl>
                                        <p:attrNameLst>
                                          <p:attrName>style.visibility</p:attrName>
                                        </p:attrNameLst>
                                      </p:cBhvr>
                                      <p:to>
                                        <p:strVal val="visible"/>
                                      </p:to>
                                    </p:set>
                                    <p:animEffect transition="in" filter="checkerboard(across)">
                                      <p:cBhvr>
                                        <p:cTn id="139" dur="500"/>
                                        <p:tgtEl>
                                          <p:spTgt spid="22"/>
                                        </p:tgtEl>
                                      </p:cBhvr>
                                    </p:animEffect>
                                  </p:childTnLst>
                                  <p:subTnLst>
                                    <p:audio>
                                      <p:cMediaNode>
                                        <p:cTn display="0" masterRel="sameClick">
                                          <p:stCondLst>
                                            <p:cond evt="begin" delay="0">
                                              <p:tn val="137"/>
                                            </p:cond>
                                          </p:stCondLst>
                                          <p:endCondLst>
                                            <p:cond evt="onStopAudio" delay="0">
                                              <p:tgtEl>
                                                <p:sldTgt/>
                                              </p:tgtEl>
                                            </p:cond>
                                          </p:endCondLst>
                                        </p:cTn>
                                        <p:tgtEl>
                                          <p:sndTgt r:embed="rId5" name="camera.wav"/>
                                        </p:tgtEl>
                                      </p:cMediaNode>
                                    </p:audio>
                                  </p:subTnLst>
                                </p:cTn>
                              </p:par>
                            </p:childTnLst>
                          </p:cTn>
                        </p:par>
                      </p:childTnLst>
                    </p:cTn>
                  </p:par>
                  <p:par>
                    <p:cTn id="140" fill="hold" nodeType="clickPar">
                      <p:stCondLst>
                        <p:cond delay="indefinite"/>
                      </p:stCondLst>
                      <p:childTnLst>
                        <p:par>
                          <p:cTn id="141" fill="hold" nodeType="afterGroup">
                            <p:stCondLst>
                              <p:cond delay="0"/>
                            </p:stCondLst>
                            <p:childTnLst>
                              <p:par>
                                <p:cTn id="142" presetID="22" presetClass="entr" presetSubtype="8" fill="hold" grpId="0" nodeType="clickEffect">
                                  <p:stCondLst>
                                    <p:cond delay="0"/>
                                  </p:stCondLst>
                                  <p:childTnLst>
                                    <p:set>
                                      <p:cBhvr>
                                        <p:cTn id="143" dur="1" fill="hold">
                                          <p:stCondLst>
                                            <p:cond delay="0"/>
                                          </p:stCondLst>
                                        </p:cTn>
                                        <p:tgtEl>
                                          <p:spTgt spid="23"/>
                                        </p:tgtEl>
                                        <p:attrNameLst>
                                          <p:attrName>style.visibility</p:attrName>
                                        </p:attrNameLst>
                                      </p:cBhvr>
                                      <p:to>
                                        <p:strVal val="visible"/>
                                      </p:to>
                                    </p:set>
                                    <p:animEffect transition="in" filter="wipe(left)">
                                      <p:cBhvr>
                                        <p:cTn id="144" dur="500"/>
                                        <p:tgtEl>
                                          <p:spTgt spid="23"/>
                                        </p:tgtEl>
                                      </p:cBhvr>
                                    </p:animEffect>
                                  </p:childTnLst>
                                  <p:subTnLst>
                                    <p:audio>
                                      <p:cMediaNode>
                                        <p:cTn display="0" masterRel="sameClick">
                                          <p:stCondLst>
                                            <p:cond evt="begin" delay="0">
                                              <p:tn val="142"/>
                                            </p:cond>
                                          </p:stCondLst>
                                          <p:endCondLst>
                                            <p:cond evt="onStopAudio" delay="0">
                                              <p:tgtEl>
                                                <p:sldTgt/>
                                              </p:tgtEl>
                                            </p:cond>
                                          </p:endCondLst>
                                        </p:cTn>
                                        <p:tgtEl>
                                          <p:sndTgt r:embed="rId6" name="cashreg.wav"/>
                                        </p:tgtEl>
                                      </p:cMediaNode>
                                    </p:audio>
                                  </p:subTnLst>
                                </p:cTn>
                              </p:par>
                            </p:childTnLst>
                          </p:cTn>
                        </p:par>
                      </p:childTnLst>
                    </p:cTn>
                  </p:par>
                  <p:par>
                    <p:cTn id="145" fill="hold" nodeType="clickPar">
                      <p:stCondLst>
                        <p:cond delay="indefinite"/>
                      </p:stCondLst>
                      <p:childTnLst>
                        <p:par>
                          <p:cTn id="146" fill="hold" nodeType="afterGroup">
                            <p:stCondLst>
                              <p:cond delay="0"/>
                            </p:stCondLst>
                            <p:childTnLst>
                              <p:par>
                                <p:cTn id="147" presetID="3" presetClass="entr" presetSubtype="10" fill="hold" grpId="0" nodeType="clickEffect">
                                  <p:stCondLst>
                                    <p:cond delay="0"/>
                                  </p:stCondLst>
                                  <p:childTnLst>
                                    <p:set>
                                      <p:cBhvr>
                                        <p:cTn id="148" dur="1" fill="hold">
                                          <p:stCondLst>
                                            <p:cond delay="0"/>
                                          </p:stCondLst>
                                        </p:cTn>
                                        <p:tgtEl>
                                          <p:spTgt spid="24"/>
                                        </p:tgtEl>
                                        <p:attrNameLst>
                                          <p:attrName>style.visibility</p:attrName>
                                        </p:attrNameLst>
                                      </p:cBhvr>
                                      <p:to>
                                        <p:strVal val="visible"/>
                                      </p:to>
                                    </p:set>
                                    <p:animEffect transition="in" filter="blinds(horizontal)">
                                      <p:cBhvr>
                                        <p:cTn id="149" dur="500"/>
                                        <p:tgtEl>
                                          <p:spTgt spid="24"/>
                                        </p:tgtEl>
                                      </p:cBhvr>
                                    </p:animEffect>
                                  </p:childTnLst>
                                </p:cTn>
                              </p:par>
                            </p:childTnLst>
                          </p:cTn>
                        </p:par>
                      </p:childTnLst>
                    </p:cTn>
                  </p:par>
                  <p:par>
                    <p:cTn id="150" fill="hold" nodeType="clickPar">
                      <p:stCondLst>
                        <p:cond delay="indefinite"/>
                      </p:stCondLst>
                      <p:childTnLst>
                        <p:par>
                          <p:cTn id="151" fill="hold" nodeType="afterGroup">
                            <p:stCondLst>
                              <p:cond delay="0"/>
                            </p:stCondLst>
                            <p:childTnLst>
                              <p:par>
                                <p:cTn id="152" presetID="3" presetClass="entr" presetSubtype="10" fill="hold" grpId="0" nodeType="clickEffect">
                                  <p:stCondLst>
                                    <p:cond delay="0"/>
                                  </p:stCondLst>
                                  <p:childTnLst>
                                    <p:set>
                                      <p:cBhvr>
                                        <p:cTn id="153" dur="1" fill="hold">
                                          <p:stCondLst>
                                            <p:cond delay="0"/>
                                          </p:stCondLst>
                                        </p:cTn>
                                        <p:tgtEl>
                                          <p:spTgt spid="25"/>
                                        </p:tgtEl>
                                        <p:attrNameLst>
                                          <p:attrName>style.visibility</p:attrName>
                                        </p:attrNameLst>
                                      </p:cBhvr>
                                      <p:to>
                                        <p:strVal val="visible"/>
                                      </p:to>
                                    </p:set>
                                    <p:animEffect transition="in" filter="blinds(horizontal)">
                                      <p:cBhvr>
                                        <p:cTn id="154" dur="500"/>
                                        <p:tgtEl>
                                          <p:spTgt spid="25"/>
                                        </p:tgtEl>
                                      </p:cBhvr>
                                    </p:animEffect>
                                  </p:childTnLst>
                                </p:cTn>
                              </p:par>
                            </p:childTnLst>
                          </p:cTn>
                        </p:par>
                      </p:childTnLst>
                    </p:cTn>
                  </p:par>
                  <p:par>
                    <p:cTn id="155" fill="hold" nodeType="clickPar">
                      <p:stCondLst>
                        <p:cond delay="indefinite"/>
                      </p:stCondLst>
                      <p:childTnLst>
                        <p:par>
                          <p:cTn id="156" fill="hold" nodeType="afterGroup">
                            <p:stCondLst>
                              <p:cond delay="0"/>
                            </p:stCondLst>
                            <p:childTnLst>
                              <p:par>
                                <p:cTn id="157" presetID="23" presetClass="entr" presetSubtype="16" fill="hold" grpId="0" nodeType="clickEffect">
                                  <p:stCondLst>
                                    <p:cond delay="0"/>
                                  </p:stCondLst>
                                  <p:childTnLst>
                                    <p:set>
                                      <p:cBhvr>
                                        <p:cTn id="158" dur="1" fill="hold">
                                          <p:stCondLst>
                                            <p:cond delay="0"/>
                                          </p:stCondLst>
                                        </p:cTn>
                                        <p:tgtEl>
                                          <p:spTgt spid="29"/>
                                        </p:tgtEl>
                                        <p:attrNameLst>
                                          <p:attrName>style.visibility</p:attrName>
                                        </p:attrNameLst>
                                      </p:cBhvr>
                                      <p:to>
                                        <p:strVal val="visible"/>
                                      </p:to>
                                    </p:set>
                                    <p:anim calcmode="lin" valueType="num">
                                      <p:cBhvr>
                                        <p:cTn id="159" dur="500" fill="hold"/>
                                        <p:tgtEl>
                                          <p:spTgt spid="29"/>
                                        </p:tgtEl>
                                        <p:attrNameLst>
                                          <p:attrName>ppt_w</p:attrName>
                                        </p:attrNameLst>
                                      </p:cBhvr>
                                      <p:tavLst>
                                        <p:tav tm="0">
                                          <p:val>
                                            <p:fltVal val="0"/>
                                          </p:val>
                                        </p:tav>
                                        <p:tav tm="100000">
                                          <p:val>
                                            <p:strVal val="#ppt_w"/>
                                          </p:val>
                                        </p:tav>
                                      </p:tavLst>
                                    </p:anim>
                                    <p:anim calcmode="lin" valueType="num">
                                      <p:cBhvr>
                                        <p:cTn id="160" dur="500" fill="hold"/>
                                        <p:tgtEl>
                                          <p:spTgt spid="2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57"/>
                                            </p:cond>
                                          </p:stCondLst>
                                          <p:endCondLst>
                                            <p:cond evt="onStopAudio" delay="0">
                                              <p:tgtEl>
                                                <p:sldTgt/>
                                              </p:tgtEl>
                                            </p:cond>
                                          </p:endCondLst>
                                        </p:cTn>
                                        <p:tgtEl>
                                          <p:sndTgt r:embed="rId7"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p:bldP spid="138246" grpId="0"/>
      <p:bldP spid="138247" grpId="0"/>
      <p:bldP spid="138249" grpId="0"/>
      <p:bldP spid="138251" grpId="0"/>
      <p:bldP spid="138253" grpId="0"/>
      <p:bldP spid="138254" grpId="0"/>
      <p:bldP spid="138255" grpId="0"/>
      <p:bldP spid="138256" grpId="0"/>
      <p:bldP spid="138257" grpId="0"/>
      <p:bldP spid="22" grpId="0"/>
      <p:bldP spid="23" grpId="0"/>
      <p:bldP spid="24" grpId="0"/>
      <p:bldP spid="25" grpId="0"/>
      <p:bldP spid="26" grpId="0"/>
      <p:bldP spid="29" grpId="0"/>
      <p:bldP spid="3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6786" name="标题 246785"/>
          <p:cNvSpPr>
            <a:spLocks noGrp="1"/>
          </p:cNvSpPr>
          <p:nvPr>
            <p:ph type="title"/>
          </p:nvPr>
        </p:nvSpPr>
        <p:spPr>
          <a:xfrm>
            <a:off x="304800" y="0"/>
            <a:ext cx="9144000" cy="1905000"/>
          </a:xfrm>
        </p:spPr>
        <p:txBody>
          <a:bodyPr anchor="ctr"/>
          <a:lstStyle/>
          <a:p>
            <a:pPr algn="l"/>
            <a:r>
              <a:rPr lang="en-US" altLang="zh-CN" sz="4000"/>
              <a:t>    </a:t>
            </a:r>
            <a:endParaRPr lang="en-US" altLang="zh-CN" sz="4000" b="1">
              <a:solidFill>
                <a:srgbClr val="FFFF00"/>
              </a:solidFill>
            </a:endParaRPr>
          </a:p>
        </p:txBody>
      </p:sp>
      <p:sp>
        <p:nvSpPr>
          <p:cNvPr id="246787" name="文本占位符 246786"/>
          <p:cNvSpPr>
            <a:spLocks noGrp="1"/>
          </p:cNvSpPr>
          <p:nvPr>
            <p:ph type="body" sz="half" idx="2"/>
          </p:nvPr>
        </p:nvSpPr>
        <p:spPr>
          <a:xfrm>
            <a:off x="0" y="4038600"/>
            <a:ext cx="9144000" cy="2514600"/>
          </a:xfrm>
        </p:spPr>
        <p:txBody>
          <a:bodyPr/>
          <a:lstStyle/>
          <a:p>
            <a:pPr>
              <a:buClrTx/>
              <a:buSzTx/>
              <a:buFontTx/>
              <a:buNone/>
            </a:pPr>
            <a:r>
              <a:rPr lang="zh-CN" altLang="en-US" sz="3200" b="1">
                <a:solidFill>
                  <a:schemeClr val="tx1"/>
                </a:solidFill>
              </a:rPr>
              <a:t>明确：</a:t>
            </a:r>
            <a:r>
              <a:rPr lang="zh-CN" altLang="en-US" sz="3600" b="1">
                <a:solidFill>
                  <a:schemeClr val="tx1"/>
                </a:solidFill>
                <a:latin typeface="楷体" panose="02010609060101010101" charset="-122"/>
                <a:ea typeface="楷体" panose="02010609060101010101" charset="-122"/>
                <a:cs typeface="楷体" panose="02010609060101010101" charset="-122"/>
              </a:rPr>
              <a:t>李白借谢灵运来写自己，也表达了自己要效仿谢灵运</a:t>
            </a:r>
            <a:r>
              <a:rPr lang="zh-CN" altLang="en-US" sz="3600" b="1">
                <a:solidFill>
                  <a:srgbClr val="FF0000"/>
                </a:solidFill>
                <a:latin typeface="楷体" panose="02010609060101010101" charset="-122"/>
                <a:ea typeface="楷体" panose="02010609060101010101" charset="-122"/>
                <a:cs typeface="楷体" panose="02010609060101010101" charset="-122"/>
              </a:rPr>
              <a:t>寄情山水、鄙弃俗世</a:t>
            </a:r>
            <a:r>
              <a:rPr lang="zh-CN" altLang="en-US" sz="3600" b="1">
                <a:latin typeface="楷体" panose="02010609060101010101" charset="-122"/>
                <a:ea typeface="楷体" panose="02010609060101010101" charset="-122"/>
                <a:cs typeface="楷体" panose="02010609060101010101" charset="-122"/>
              </a:rPr>
              <a:t>。</a:t>
            </a:r>
            <a:endParaRPr lang="zh-CN" altLang="en-US" sz="3600" b="1">
              <a:latin typeface="楷体" panose="02010609060101010101" charset="-122"/>
              <a:ea typeface="楷体" panose="02010609060101010101" charset="-122"/>
              <a:cs typeface="楷体" panose="02010609060101010101" charset="-122"/>
            </a:endParaRPr>
          </a:p>
        </p:txBody>
      </p:sp>
      <p:sp>
        <p:nvSpPr>
          <p:cNvPr id="246788" name="矩形 246787"/>
          <p:cNvSpPr/>
          <p:nvPr/>
        </p:nvSpPr>
        <p:spPr>
          <a:xfrm>
            <a:off x="506730" y="297180"/>
            <a:ext cx="7848600" cy="645160"/>
          </a:xfrm>
          <a:prstGeom prst="rect">
            <a:avLst/>
          </a:prstGeom>
          <a:noFill/>
          <a:ln w="9525">
            <a:noFill/>
          </a:ln>
        </p:spPr>
        <p:txBody>
          <a:bodyPr>
            <a:spAutoFit/>
          </a:bodyPr>
          <a:lstStyle/>
          <a:p>
            <a:r>
              <a:rPr lang="zh-CN" altLang="en-US" sz="3600" b="1">
                <a:solidFill>
                  <a:srgbClr val="FF0000"/>
                </a:solidFill>
                <a:latin typeface="Arial" panose="020b0604020202020204" pitchFamily="34" charset="0"/>
                <a:ea typeface="宋体" panose="02010600030101010101" pitchFamily="2" charset="-122"/>
              </a:rPr>
              <a:t>思考：诗人为何提到“谢公”？</a:t>
            </a:r>
            <a:endParaRPr lang="zh-CN" altLang="en-US" sz="3600" b="1">
              <a:solidFill>
                <a:srgbClr val="FF0000"/>
              </a:solidFill>
              <a:latin typeface="Arial" pitchFamily="34" charset="0"/>
              <a:ea typeface="宋体" pitchFamily="2" charset="-122"/>
            </a:endParaRPr>
          </a:p>
        </p:txBody>
      </p:sp>
      <p:sp>
        <p:nvSpPr>
          <p:cNvPr id="246789" name="文本框 246788"/>
          <p:cNvSpPr txBox="1"/>
          <p:nvPr/>
        </p:nvSpPr>
        <p:spPr>
          <a:xfrm>
            <a:off x="315595" y="1394460"/>
            <a:ext cx="8513445" cy="2061210"/>
          </a:xfrm>
          <a:prstGeom prst="rect">
            <a:avLst/>
          </a:prstGeom>
          <a:noFill/>
          <a:ln w="9525">
            <a:noFill/>
          </a:ln>
        </p:spPr>
        <p:txBody>
          <a:bodyPr wrap="square">
            <a:spAutoFit/>
          </a:bodyPr>
          <a:lstStyle/>
          <a:p>
            <a:pPr>
              <a:spcBef>
                <a:spcPct val="50000"/>
              </a:spcBef>
            </a:pP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谢灵运是东晋南朝时期著名的山水派诗人，他热衷政治仕途，但很不顺利，后来他干脆辞官，领着僮仆门生几百人游山玩水，</a:t>
            </a:r>
            <a:r>
              <a:rPr lang="zh-CN" altLang="en-US" sz="3200" b="1">
                <a:solidFill>
                  <a:srgbClr val="FF0000"/>
                </a:solidFill>
                <a:latin typeface="楷体" panose="02010609060101010101" charset="-122"/>
                <a:ea typeface="楷体" panose="02010609060101010101" charset="-122"/>
              </a:rPr>
              <a:t>以排遣政治上的不满</a:t>
            </a:r>
            <a:r>
              <a:rPr lang="zh-CN" altLang="en-US" sz="3200">
                <a:latin typeface="楷体" panose="02010609060101010101" charset="-122"/>
                <a:ea typeface="楷体" panose="02010609060101010101" charset="-122"/>
              </a:rPr>
              <a:t>。</a:t>
            </a:r>
            <a:endParaRPr lang="zh-CN" altLang="en-US" sz="3200">
              <a:latin typeface="楷体" panose="02010609060101010101" charset="-122"/>
              <a:ea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6788"/>
                                        </p:tgtEl>
                                        <p:attrNameLst>
                                          <p:attrName>style.visibility</p:attrName>
                                        </p:attrNameLst>
                                      </p:cBhvr>
                                      <p:to>
                                        <p:strVal val="visible"/>
                                      </p:to>
                                    </p:set>
                                    <p:anim calcmode="lin" valueType="num">
                                      <p:cBhvr additive="base">
                                        <p:cTn id="7" dur="500" fill="hold"/>
                                        <p:tgtEl>
                                          <p:spTgt spid="246788"/>
                                        </p:tgtEl>
                                        <p:attrNameLst>
                                          <p:attrName>ppt_x</p:attrName>
                                        </p:attrNameLst>
                                      </p:cBhvr>
                                      <p:tavLst>
                                        <p:tav tm="0">
                                          <p:val>
                                            <p:strVal val="#ppt_x"/>
                                          </p:val>
                                        </p:tav>
                                        <p:tav tm="100000">
                                          <p:val>
                                            <p:strVal val="#ppt_x"/>
                                          </p:val>
                                        </p:tav>
                                      </p:tavLst>
                                    </p:anim>
                                    <p:anim calcmode="lin" valueType="num">
                                      <p:cBhvr additive="base">
                                        <p:cTn id="8" dur="500" fill="hold"/>
                                        <p:tgtEl>
                                          <p:spTgt spid="24678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6789"/>
                                        </p:tgtEl>
                                        <p:attrNameLst>
                                          <p:attrName>style.visibility</p:attrName>
                                        </p:attrNameLst>
                                      </p:cBhvr>
                                      <p:to>
                                        <p:strVal val="visible"/>
                                      </p:to>
                                    </p:set>
                                    <p:anim calcmode="lin" valueType="num">
                                      <p:cBhvr additive="base">
                                        <p:cTn id="13" dur="500" fill="hold"/>
                                        <p:tgtEl>
                                          <p:spTgt spid="246789"/>
                                        </p:tgtEl>
                                        <p:attrNameLst>
                                          <p:attrName>ppt_x</p:attrName>
                                        </p:attrNameLst>
                                      </p:cBhvr>
                                      <p:tavLst>
                                        <p:tav tm="0">
                                          <p:val>
                                            <p:strVal val="#ppt_x"/>
                                          </p:val>
                                        </p:tav>
                                        <p:tav tm="100000">
                                          <p:val>
                                            <p:strVal val="#ppt_x"/>
                                          </p:val>
                                        </p:tav>
                                      </p:tavLst>
                                    </p:anim>
                                    <p:anim calcmode="lin" valueType="num">
                                      <p:cBhvr additive="base">
                                        <p:cTn id="14" dur="500" fill="hold"/>
                                        <p:tgtEl>
                                          <p:spTgt spid="24678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6787">
                                            <p:txEl>
                                              <p:charRg st="0" end="49"/>
                                            </p:txEl>
                                          </p:spTgt>
                                        </p:tgtEl>
                                        <p:attrNameLst>
                                          <p:attrName>style.visibility</p:attrName>
                                        </p:attrNameLst>
                                      </p:cBhvr>
                                      <p:to>
                                        <p:strVal val="visible"/>
                                      </p:to>
                                    </p:set>
                                    <p:anim calcmode="lin" valueType="num">
                                      <p:cBhvr additive="base">
                                        <p:cTn id="19" dur="500" fill="hold"/>
                                        <p:tgtEl>
                                          <p:spTgt spid="246787">
                                            <p:txEl>
                                              <p:charRg st="0" end="4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6787">
                                            <p:txEl>
                                              <p:charRg st="0" end="4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7" grpId="0" build="p"/>
      <p:bldP spid="246789" grpId="0"/>
      <p:bldP spid="24678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0882" name="矩形 250881"/>
          <p:cNvSpPr/>
          <p:nvPr/>
        </p:nvSpPr>
        <p:spPr>
          <a:xfrm>
            <a:off x="685800" y="1676400"/>
            <a:ext cx="2879725" cy="579438"/>
          </a:xfrm>
          <a:prstGeom prst="rect">
            <a:avLst/>
          </a:prstGeom>
          <a:noFill/>
          <a:ln w="9525">
            <a:noFill/>
          </a:ln>
        </p:spPr>
        <p:txBody>
          <a:bodyPr>
            <a:spAutoFit/>
          </a:bodyPr>
          <a:lstStyle/>
          <a:p>
            <a:r>
              <a:rPr lang="en-US" altLang="zh-CN" sz="3200" b="1">
                <a:solidFill>
                  <a:srgbClr val="FF0000"/>
                </a:solidFill>
                <a:latin typeface="Baskerville Old Face" pitchFamily="18" charset="0"/>
                <a:ea typeface="宋体" panose="02010600030101010101" pitchFamily="2" charset="-122"/>
              </a:rPr>
              <a:t>●</a:t>
            </a:r>
            <a:r>
              <a:rPr lang="zh-CN" altLang="en-US" sz="3200" b="1">
                <a:solidFill>
                  <a:srgbClr val="FF0000"/>
                </a:solidFill>
                <a:latin typeface="Baskerville Old Face" pitchFamily="18" charset="0"/>
                <a:ea typeface="宋体" panose="02010600030101010101" pitchFamily="2" charset="-122"/>
              </a:rPr>
              <a:t>特点：</a:t>
            </a:r>
            <a:endParaRPr lang="zh-CN" altLang="en-US" sz="3200" b="1">
              <a:solidFill>
                <a:srgbClr val="FF0000"/>
              </a:solidFill>
              <a:latin typeface="Baskerville Old Face" pitchFamily="18" charset="0"/>
              <a:ea typeface="宋体" pitchFamily="2" charset="-122"/>
            </a:endParaRPr>
          </a:p>
        </p:txBody>
      </p:sp>
      <p:sp>
        <p:nvSpPr>
          <p:cNvPr id="250883" name="矩形 250882"/>
          <p:cNvSpPr/>
          <p:nvPr/>
        </p:nvSpPr>
        <p:spPr>
          <a:xfrm>
            <a:off x="2209800" y="1752600"/>
            <a:ext cx="5329238" cy="579438"/>
          </a:xfrm>
          <a:prstGeom prst="rect">
            <a:avLst/>
          </a:prstGeom>
          <a:noFill/>
          <a:ln w="9525">
            <a:noFill/>
          </a:ln>
        </p:spPr>
        <p:txBody>
          <a:bodyPr>
            <a:spAutoFit/>
          </a:bodyPr>
          <a:lstStyle/>
          <a:p>
            <a:r>
              <a:rPr lang="zh-CN" altLang="en-US" sz="3200" b="1">
                <a:latin typeface="Baskerville Old Face" pitchFamily="18" charset="0"/>
                <a:ea typeface="华文新魏" pitchFamily="2" charset="-122"/>
              </a:rPr>
              <a:t>昏暗诡谲、阴森恐怖。</a:t>
            </a:r>
            <a:endParaRPr lang="zh-CN" altLang="en-US" sz="3200" b="1">
              <a:latin typeface="Baskerville Old Face" pitchFamily="18" charset="0"/>
              <a:ea typeface="华文新魏" pitchFamily="2" charset="-122"/>
            </a:endParaRPr>
          </a:p>
        </p:txBody>
      </p:sp>
      <p:sp>
        <p:nvSpPr>
          <p:cNvPr id="250884" name="矩形 250883"/>
          <p:cNvSpPr/>
          <p:nvPr/>
        </p:nvSpPr>
        <p:spPr>
          <a:xfrm>
            <a:off x="0" y="3276600"/>
            <a:ext cx="1944688" cy="579438"/>
          </a:xfrm>
          <a:prstGeom prst="rect">
            <a:avLst/>
          </a:prstGeom>
          <a:noFill/>
          <a:ln w="9525">
            <a:noFill/>
          </a:ln>
        </p:spPr>
        <p:txBody>
          <a:bodyPr>
            <a:spAutoFit/>
          </a:bodyPr>
          <a:lstStyle/>
          <a:p>
            <a:r>
              <a:rPr lang="en-US" altLang="zh-CN" sz="3200" b="1">
                <a:solidFill>
                  <a:srgbClr val="FF0000"/>
                </a:solidFill>
                <a:latin typeface="Baskerville Old Face" pitchFamily="18" charset="0"/>
                <a:ea typeface="宋体" panose="02010600030101010101" pitchFamily="2" charset="-122"/>
              </a:rPr>
              <a:t>●</a:t>
            </a:r>
            <a:r>
              <a:rPr lang="zh-CN" altLang="en-US" sz="3200" b="1">
                <a:solidFill>
                  <a:srgbClr val="FF0000"/>
                </a:solidFill>
                <a:latin typeface="Baskerville Old Face" pitchFamily="18" charset="0"/>
                <a:ea typeface="宋体" panose="02010600030101010101" pitchFamily="2" charset="-122"/>
              </a:rPr>
              <a:t>作用：</a:t>
            </a:r>
            <a:endParaRPr lang="zh-CN" altLang="en-US" sz="3200" b="1">
              <a:solidFill>
                <a:srgbClr val="FF0000"/>
              </a:solidFill>
              <a:latin typeface="Baskerville Old Face" pitchFamily="18" charset="0"/>
              <a:ea typeface="宋体" panose="02010600030101010101" pitchFamily="2" charset="-122"/>
            </a:endParaRPr>
          </a:p>
        </p:txBody>
      </p:sp>
      <p:sp>
        <p:nvSpPr>
          <p:cNvPr id="250885" name="矩形 250884"/>
          <p:cNvSpPr/>
          <p:nvPr/>
        </p:nvSpPr>
        <p:spPr>
          <a:xfrm>
            <a:off x="1447800" y="3505200"/>
            <a:ext cx="6408738" cy="583565"/>
          </a:xfrm>
          <a:prstGeom prst="rect">
            <a:avLst/>
          </a:prstGeom>
          <a:noFill/>
          <a:ln w="9525">
            <a:noFill/>
          </a:ln>
        </p:spPr>
        <p:txBody>
          <a:bodyPr>
            <a:spAutoFit/>
          </a:bodyPr>
          <a:lstStyle/>
          <a:p>
            <a:r>
              <a:rPr lang="en-US" altLang="zh-CN" sz="3200" b="1">
                <a:latin typeface="楷体" panose="02010609060101010101" charset="-122"/>
                <a:ea typeface="楷体" panose="02010609060101010101" charset="-122"/>
                <a:cs typeface="楷体" panose="02010609060101010101" charset="-122"/>
              </a:rPr>
              <a:t>①</a:t>
            </a:r>
            <a:r>
              <a:rPr lang="zh-CN" altLang="en-US" sz="3200" b="1">
                <a:latin typeface="楷体" panose="02010609060101010101" charset="-122"/>
                <a:ea typeface="楷体" panose="02010609060101010101" charset="-122"/>
                <a:cs typeface="楷体" panose="02010609060101010101" charset="-122"/>
              </a:rPr>
              <a:t>对比</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神仙世界的澄明、祥和</a:t>
            </a:r>
            <a:r>
              <a:rPr lang="en-US" altLang="zh-CN" sz="3200" b="1">
                <a:latin typeface="楷体" panose="02010609060101010101" charset="-122"/>
                <a:ea typeface="楷体" panose="02010609060101010101" charset="-122"/>
                <a:cs typeface="楷体" panose="02010609060101010101" charset="-122"/>
              </a:rPr>
              <a:t>;</a:t>
            </a:r>
            <a:endParaRPr lang="en-US" altLang="zh-CN" sz="3200" b="1">
              <a:latin typeface="楷体" panose="02010609060101010101" charset="-122"/>
              <a:ea typeface="楷体" panose="02010609060101010101" charset="-122"/>
              <a:cs typeface="楷体" panose="02010609060101010101" charset="-122"/>
            </a:endParaRPr>
          </a:p>
        </p:txBody>
      </p:sp>
      <p:sp>
        <p:nvSpPr>
          <p:cNvPr id="250886" name="文本框 250885"/>
          <p:cNvSpPr txBox="1"/>
          <p:nvPr/>
        </p:nvSpPr>
        <p:spPr>
          <a:xfrm>
            <a:off x="152400" y="304800"/>
            <a:ext cx="8569325" cy="1076325"/>
          </a:xfrm>
          <a:prstGeom prst="rect">
            <a:avLst/>
          </a:prstGeom>
          <a:noFill/>
          <a:ln w="9525" cap="flat" cmpd="sng">
            <a:solidFill>
              <a:schemeClr val="hlink"/>
            </a:solidFill>
            <a:prstDash val="solid"/>
            <a:miter/>
            <a:headEnd type="none" w="med" len="med"/>
            <a:tailEnd type="none" w="med" len="med"/>
          </a:ln>
        </p:spPr>
        <p:txBody>
          <a:bodyPr>
            <a:spAutoFit/>
          </a:bodyPr>
          <a:lstStyle/>
          <a:p>
            <a:r>
              <a:rPr lang="en-US" altLang="zh-CN" sz="3200" b="1">
                <a:solidFill>
                  <a:srgbClr val="0000FF"/>
                </a:solidFill>
                <a:latin typeface="微软雅黑" panose="020b0503020204020204" charset="-122"/>
                <a:ea typeface="微软雅黑" panose="020b0503020204020204" charset="-122"/>
                <a:cs typeface="微软雅黑" panose="020b0503020204020204" charset="-122"/>
              </a:rPr>
              <a:t>  </a:t>
            </a:r>
            <a:r>
              <a:rPr lang="en-US" altLang="zh-CN" sz="3200">
                <a:solidFill>
                  <a:srgbClr val="0000FF"/>
                </a:solidFill>
                <a:latin typeface="微软雅黑" panose="020b0503020204020204" charset="-122"/>
                <a:ea typeface="微软雅黑" panose="020b0503020204020204" charset="-122"/>
                <a:cs typeface="微软雅黑" panose="020b0503020204020204" charset="-122"/>
              </a:rPr>
              <a:t>●</a:t>
            </a:r>
            <a:r>
              <a:rPr lang="en-US" altLang="zh-CN" sz="3200" b="1">
                <a:solidFill>
                  <a:srgbClr val="0000FF"/>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00FF"/>
                </a:solidFill>
                <a:latin typeface="微软雅黑" panose="020b0503020204020204" charset="-122"/>
                <a:ea typeface="微软雅黑" panose="020b0503020204020204" charset="-122"/>
                <a:cs typeface="微软雅黑" panose="020b0503020204020204" charset="-122"/>
              </a:rPr>
              <a:t>熊咆龙吟</a:t>
            </a:r>
            <a:r>
              <a:rPr lang="en-US" altLang="zh-CN" sz="3200" b="1">
                <a:solidFill>
                  <a:srgbClr val="0000FF"/>
                </a:solidFill>
                <a:latin typeface="微软雅黑" panose="020b0503020204020204" charset="-122"/>
                <a:ea typeface="微软雅黑" panose="020b0503020204020204" charset="-122"/>
                <a:cs typeface="微软雅黑" panose="020b0503020204020204" charset="-122"/>
              </a:rPr>
              <a:t>……</a:t>
            </a:r>
            <a:r>
              <a:rPr lang="zh-CN" altLang="en-US" sz="3200" b="1">
                <a:solidFill>
                  <a:srgbClr val="0000FF"/>
                </a:solidFill>
                <a:latin typeface="微软雅黑" panose="020b0503020204020204" charset="-122"/>
                <a:ea typeface="微软雅黑" panose="020b0503020204020204" charset="-122"/>
                <a:cs typeface="微软雅黑" panose="020b0503020204020204" charset="-122"/>
              </a:rPr>
              <a:t>生烟”一段</a:t>
            </a:r>
            <a:r>
              <a:rPr lang="en-US" altLang="zh-CN" sz="3200" b="1">
                <a:solidFill>
                  <a:srgbClr val="0000FF"/>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00FF"/>
                </a:solidFill>
                <a:latin typeface="微软雅黑" panose="020b0503020204020204" charset="-122"/>
                <a:ea typeface="微软雅黑" panose="020b0503020204020204" charset="-122"/>
                <a:cs typeface="微软雅黑" panose="020b0503020204020204" charset="-122"/>
              </a:rPr>
              <a:t>这段描写在表达上有什么作用？</a:t>
            </a:r>
            <a:endParaRPr lang="zh-CN" altLang="en-US" sz="3200" b="1">
              <a:solidFill>
                <a:srgbClr val="0000FF"/>
              </a:solidFill>
              <a:latin typeface="微软雅黑"/>
              <a:ea typeface="微软雅黑" panose="020b0503020204020204" charset="-122"/>
              <a:cs typeface="微软雅黑" panose="020b0503020204020204" charset="-122"/>
            </a:endParaRPr>
          </a:p>
        </p:txBody>
      </p:sp>
      <p:sp>
        <p:nvSpPr>
          <p:cNvPr id="250887" name="矩形 250886"/>
          <p:cNvSpPr/>
          <p:nvPr/>
        </p:nvSpPr>
        <p:spPr>
          <a:xfrm>
            <a:off x="1286510" y="4267200"/>
            <a:ext cx="7644765" cy="583565"/>
          </a:xfrm>
          <a:prstGeom prst="rect">
            <a:avLst/>
          </a:prstGeom>
          <a:noFill/>
          <a:ln w="9525">
            <a:noFill/>
          </a:ln>
        </p:spPr>
        <p:txBody>
          <a:bodyPr wrap="square">
            <a:spAutoFit/>
          </a:bodyPr>
          <a:lstStyle/>
          <a:p>
            <a:pPr algn="l">
              <a:buClrTx/>
              <a:buSzTx/>
            </a:pPr>
            <a:r>
              <a:rPr lang="en-US" altLang="zh-CN" sz="2400" b="1">
                <a:solidFill>
                  <a:srgbClr val="336600"/>
                </a:solidFill>
                <a:latin typeface="Baskerville Old Face" pitchFamily="18" charset="0"/>
                <a:ea typeface="宋体" panose="02010600030101010101" pitchFamily="2" charset="-122"/>
              </a:rPr>
              <a:t> </a:t>
            </a:r>
            <a:r>
              <a:rPr lang="en-US" altLang="zh-CN" sz="3200" b="1">
                <a:latin typeface="楷体" panose="02010609060101010101" charset="-122"/>
                <a:ea typeface="楷体" panose="02010609060101010101" charset="-122"/>
                <a:cs typeface="楷体" panose="02010609060101010101" charset="-122"/>
              </a:rPr>
              <a:t>②为下文神异现象的出现作铺垫; </a:t>
            </a:r>
            <a:endParaRPr lang="en-US" altLang="zh-CN" sz="3200" b="1">
              <a:latin typeface="楷体" panose="02010609060101010101" charset="-122"/>
              <a:ea typeface="楷体" panose="02010609060101010101" charset="-122"/>
              <a:cs typeface="楷体" panose="02010609060101010101" charset="-122"/>
            </a:endParaRPr>
          </a:p>
        </p:txBody>
      </p:sp>
      <p:sp>
        <p:nvSpPr>
          <p:cNvPr id="250888" name="矩形 250887"/>
          <p:cNvSpPr/>
          <p:nvPr/>
        </p:nvSpPr>
        <p:spPr>
          <a:xfrm>
            <a:off x="1447800" y="5029200"/>
            <a:ext cx="7696200" cy="583565"/>
          </a:xfrm>
          <a:prstGeom prst="rect">
            <a:avLst/>
          </a:prstGeom>
          <a:noFill/>
          <a:ln w="9525">
            <a:noFill/>
          </a:ln>
        </p:spPr>
        <p:txBody>
          <a:bodyPr wrap="square">
            <a:spAutoFit/>
          </a:bodyPr>
          <a:lstStyle/>
          <a:p>
            <a:pPr algn="l">
              <a:buClrTx/>
              <a:buSzTx/>
            </a:pPr>
            <a:r>
              <a:rPr lang="en-US" altLang="zh-CN" sz="3200" b="1">
                <a:latin typeface="楷体" panose="02010609060101010101" charset="-122"/>
                <a:ea typeface="楷体" panose="02010609060101010101" charset="-122"/>
                <a:cs typeface="楷体" panose="02010609060101010101" charset="-122"/>
              </a:rPr>
              <a:t>③增加仙境的神秘感,突出现实的丑恶。 </a:t>
            </a:r>
            <a:endParaRPr lang="en-US" altLang="zh-CN" sz="3200" b="1">
              <a:latin typeface="楷体" panose="02010609060101010101" charset="-122"/>
              <a:ea typeface="楷体" panose="02010609060101010101" charset="-122"/>
              <a:cs typeface="楷体" panose="02010609060101010101" charset="-122"/>
            </a:endParaRPr>
          </a:p>
        </p:txBody>
      </p:sp>
      <p:sp>
        <p:nvSpPr>
          <p:cNvPr id="250890" name="文本框 250889"/>
          <p:cNvSpPr txBox="1"/>
          <p:nvPr/>
        </p:nvSpPr>
        <p:spPr>
          <a:xfrm>
            <a:off x="1143000" y="2590800"/>
            <a:ext cx="7467600" cy="579438"/>
          </a:xfrm>
          <a:prstGeom prst="rect">
            <a:avLst/>
          </a:prstGeom>
          <a:noFill/>
          <a:ln w="9525">
            <a:noFill/>
          </a:ln>
        </p:spPr>
        <p:txBody>
          <a:bodyPr>
            <a:spAutoFit/>
          </a:bodyPr>
          <a:lstStyle/>
          <a:p>
            <a:pPr>
              <a:spcBef>
                <a:spcPct val="50000"/>
              </a:spcBef>
            </a:pPr>
            <a:r>
              <a:rPr lang="zh-CN" altLang="en-US" sz="3200">
                <a:latin typeface="Arial" panose="020b0604020202020204" pitchFamily="34" charset="0"/>
                <a:ea typeface="黑体" panose="02010609060101010101" charset="-122"/>
              </a:rPr>
              <a:t>象征了腐朽的黑暗的唐王朝社会现实</a:t>
            </a:r>
            <a:endParaRPr lang="zh-CN" altLang="en-US" sz="3200">
              <a:latin typeface="Arial" pitchFamily="34" charset="0"/>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0882"/>
                                        </p:tgtEl>
                                        <p:attrNameLst>
                                          <p:attrName>style.visibility</p:attrName>
                                        </p:attrNameLst>
                                      </p:cBhvr>
                                      <p:to>
                                        <p:strVal val="visible"/>
                                      </p:to>
                                    </p:set>
                                    <p:animEffect transition="in" filter="slide(fromBottom)">
                                      <p:cBhvr>
                                        <p:cTn id="7" dur="1000"/>
                                        <p:tgtEl>
                                          <p:spTgt spid="25088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50884"/>
                                        </p:tgtEl>
                                        <p:attrNameLst>
                                          <p:attrName>style.visibility</p:attrName>
                                        </p:attrNameLst>
                                      </p:cBhvr>
                                      <p:to>
                                        <p:strVal val="visible"/>
                                      </p:to>
                                    </p:set>
                                    <p:anim calcmode="lin" valueType="num">
                                      <p:cBhvr additive="base">
                                        <p:cTn id="10" dur="1000" fill="hold"/>
                                        <p:tgtEl>
                                          <p:spTgt spid="250884"/>
                                        </p:tgtEl>
                                        <p:attrNameLst>
                                          <p:attrName>ppt_x</p:attrName>
                                        </p:attrNameLst>
                                      </p:cBhvr>
                                      <p:tavLst>
                                        <p:tav tm="0">
                                          <p:val>
                                            <p:strVal val="#ppt_x"/>
                                          </p:val>
                                        </p:tav>
                                        <p:tav tm="100000">
                                          <p:val>
                                            <p:strVal val="#ppt_x"/>
                                          </p:val>
                                        </p:tav>
                                      </p:tavLst>
                                    </p:anim>
                                    <p:anim calcmode="lin" valueType="num">
                                      <p:cBhvr additive="base">
                                        <p:cTn id="11" dur="1000" fill="hold"/>
                                        <p:tgtEl>
                                          <p:spTgt spid="250884"/>
                                        </p:tgtEl>
                                        <p:attrNameLst>
                                          <p:attrName>ppt_y</p:attrName>
                                        </p:attrNameLst>
                                      </p:cBhvr>
                                      <p:tavLst>
                                        <p:tav tm="0">
                                          <p:val>
                                            <p:strVal val="1+#ppt_h/2"/>
                                          </p:val>
                                        </p:tav>
                                        <p:tav tm="100000">
                                          <p:val>
                                            <p:strVal val="#ppt_y"/>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50883"/>
                                        </p:tgtEl>
                                        <p:attrNameLst>
                                          <p:attrName>style.visibility</p:attrName>
                                        </p:attrNameLst>
                                      </p:cBhvr>
                                      <p:to>
                                        <p:strVal val="visible"/>
                                      </p:to>
                                    </p:set>
                                    <p:anim calcmode="lin" valueType="num">
                                      <p:cBhvr additive="base">
                                        <p:cTn id="16" dur="1000" fill="hold"/>
                                        <p:tgtEl>
                                          <p:spTgt spid="250883"/>
                                        </p:tgtEl>
                                        <p:attrNameLst>
                                          <p:attrName>ppt_x</p:attrName>
                                        </p:attrNameLst>
                                      </p:cBhvr>
                                      <p:tavLst>
                                        <p:tav tm="0">
                                          <p:val>
                                            <p:strVal val="#ppt_x"/>
                                          </p:val>
                                        </p:tav>
                                        <p:tav tm="100000">
                                          <p:val>
                                            <p:strVal val="#ppt_x"/>
                                          </p:val>
                                        </p:tav>
                                      </p:tavLst>
                                    </p:anim>
                                    <p:anim calcmode="lin" valueType="num">
                                      <p:cBhvr additive="base">
                                        <p:cTn id="17" dur="1000" fill="hold"/>
                                        <p:tgtEl>
                                          <p:spTgt spid="250883"/>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50885"/>
                                        </p:tgtEl>
                                        <p:attrNameLst>
                                          <p:attrName>style.visibility</p:attrName>
                                        </p:attrNameLst>
                                      </p:cBhvr>
                                      <p:to>
                                        <p:strVal val="visible"/>
                                      </p:to>
                                    </p:set>
                                    <p:anim calcmode="lin" valueType="num">
                                      <p:cBhvr additive="base">
                                        <p:cTn id="22" dur="500" fill="hold"/>
                                        <p:tgtEl>
                                          <p:spTgt spid="250885"/>
                                        </p:tgtEl>
                                        <p:attrNameLst>
                                          <p:attrName>ppt_x</p:attrName>
                                        </p:attrNameLst>
                                      </p:cBhvr>
                                      <p:tavLst>
                                        <p:tav tm="0">
                                          <p:val>
                                            <p:strVal val="#ppt_x"/>
                                          </p:val>
                                        </p:tav>
                                        <p:tav tm="100000">
                                          <p:val>
                                            <p:strVal val="#ppt_x"/>
                                          </p:val>
                                        </p:tav>
                                      </p:tavLst>
                                    </p:anim>
                                    <p:anim calcmode="lin" valueType="num">
                                      <p:cBhvr additive="base">
                                        <p:cTn id="23" dur="500" fill="hold"/>
                                        <p:tgtEl>
                                          <p:spTgt spid="250885"/>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50887"/>
                                        </p:tgtEl>
                                        <p:attrNameLst>
                                          <p:attrName>style.visibility</p:attrName>
                                        </p:attrNameLst>
                                      </p:cBhvr>
                                      <p:to>
                                        <p:strVal val="visible"/>
                                      </p:to>
                                    </p:set>
                                    <p:anim calcmode="lin" valueType="num">
                                      <p:cBhvr additive="base">
                                        <p:cTn id="28" dur="500" fill="hold"/>
                                        <p:tgtEl>
                                          <p:spTgt spid="250887"/>
                                        </p:tgtEl>
                                        <p:attrNameLst>
                                          <p:attrName>ppt_x</p:attrName>
                                        </p:attrNameLst>
                                      </p:cBhvr>
                                      <p:tavLst>
                                        <p:tav tm="0">
                                          <p:val>
                                            <p:strVal val="#ppt_x"/>
                                          </p:val>
                                        </p:tav>
                                        <p:tav tm="100000">
                                          <p:val>
                                            <p:strVal val="#ppt_x"/>
                                          </p:val>
                                        </p:tav>
                                      </p:tavLst>
                                    </p:anim>
                                    <p:anim calcmode="lin" valueType="num">
                                      <p:cBhvr additive="base">
                                        <p:cTn id="29" dur="500" fill="hold"/>
                                        <p:tgtEl>
                                          <p:spTgt spid="250887"/>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50888"/>
                                        </p:tgtEl>
                                        <p:attrNameLst>
                                          <p:attrName>style.visibility</p:attrName>
                                        </p:attrNameLst>
                                      </p:cBhvr>
                                      <p:to>
                                        <p:strVal val="visible"/>
                                      </p:to>
                                    </p:set>
                                    <p:anim calcmode="lin" valueType="num">
                                      <p:cBhvr additive="base">
                                        <p:cTn id="34" dur="500" fill="hold"/>
                                        <p:tgtEl>
                                          <p:spTgt spid="250888"/>
                                        </p:tgtEl>
                                        <p:attrNameLst>
                                          <p:attrName>ppt_x</p:attrName>
                                        </p:attrNameLst>
                                      </p:cBhvr>
                                      <p:tavLst>
                                        <p:tav tm="0">
                                          <p:val>
                                            <p:strVal val="#ppt_x"/>
                                          </p:val>
                                        </p:tav>
                                        <p:tav tm="100000">
                                          <p:val>
                                            <p:strVal val="#ppt_x"/>
                                          </p:val>
                                        </p:tav>
                                      </p:tavLst>
                                    </p:anim>
                                    <p:anim calcmode="lin" valueType="num">
                                      <p:cBhvr additive="base">
                                        <p:cTn id="35" dur="500" fill="hold"/>
                                        <p:tgtEl>
                                          <p:spTgt spid="2508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2" grpId="0"/>
      <p:bldP spid="250883" grpId="0"/>
      <p:bldP spid="250884" grpId="0"/>
      <p:bldP spid="250885" grpId="0"/>
      <p:bldP spid="250887" grpId="0"/>
      <p:bldP spid="250888"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a:spLocks noGrp="1"/>
          </p:cNvSpPr>
          <p:nvPr>
            <p:ph type="title"/>
          </p:nvPr>
        </p:nvSpPr>
        <p:spPr>
          <a:xfrm>
            <a:off x="250825" y="103505"/>
            <a:ext cx="8676005" cy="1143000"/>
          </a:xfrm>
        </p:spPr>
        <p:txBody>
          <a:bodyPr vert="horz" wrap="square" lIns="91440" tIns="45720" rIns="91440" bIns="45720" anchor="ctr"/>
          <a:lstStyle/>
          <a:p>
            <a:pPr eaLnBrk="1" hangingPunct="1"/>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如何理解作者描绘的梦境</a:t>
            </a:r>
            <a:r>
              <a:rPr lang="en-US" altLang="zh-CN" sz="32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这里的“梦”具有怎样的内涵？</a:t>
            </a:r>
            <a:endParaRPr lang="zh-CN" altLang="en-US" sz="3200" b="1">
              <a:solidFill>
                <a:srgbClr val="FF0000"/>
              </a:solidFill>
              <a:latin typeface="微软雅黑"/>
              <a:ea typeface="微软雅黑" panose="020b0503020204020204" charset="-122"/>
              <a:cs typeface="微软雅黑" panose="020b0503020204020204" charset="-122"/>
            </a:endParaRPr>
          </a:p>
        </p:txBody>
      </p:sp>
      <p:sp>
        <p:nvSpPr>
          <p:cNvPr id="26627" name="Rectangle 3"/>
          <p:cNvSpPr>
            <a:spLocks noGrp="1"/>
          </p:cNvSpPr>
          <p:nvPr>
            <p:ph idx="1"/>
          </p:nvPr>
        </p:nvSpPr>
        <p:spPr>
          <a:xfrm>
            <a:off x="250825" y="1341438"/>
            <a:ext cx="8437563" cy="5159375"/>
          </a:xfrm>
        </p:spPr>
        <p:txBody>
          <a:bodyPr vert="horz" wrap="square" lIns="91440" tIns="45720" rIns="91440" bIns="45720" anchor="t"/>
          <a:lstStyle/>
          <a:p>
            <a:pPr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回答：①作者在梦境中，表现了一个自由、快乐的神仙世界，与现实的丑恶形成鲜明对比。</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eaLnBrk="1" hangingPunct="1">
              <a:lnSpc>
                <a:spcPct val="120000"/>
              </a:lnSpc>
            </a:pPr>
            <a:r>
              <a:rPr lang="zh-CN" altLang="en-US" sz="2800" b="1">
                <a:solidFill>
                  <a:schemeClr val="tx1"/>
                </a:solidFill>
                <a:latin typeface="Calibri"/>
                <a:ea typeface="楷体" panose="02010609060101010101" charset="-122"/>
                <a:cs typeface="楷体" panose="02010609060101010101" charset="-122"/>
              </a:rPr>
              <a:t>②</a:t>
            </a:r>
            <a:r>
              <a:rPr lang="zh-CN" altLang="en-US" sz="2800" b="1">
                <a:solidFill>
                  <a:schemeClr val="tx1"/>
                </a:solidFill>
                <a:latin typeface="楷体" panose="02010609060101010101" charset="-122"/>
                <a:ea typeface="楷体" panose="02010609060101010101" charset="-122"/>
                <a:cs typeface="楷体" panose="02010609060101010101" charset="-122"/>
              </a:rPr>
              <a:t>梦境与人世对比，其实就是理想与现实、光明与黑暗对比。</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eaLnBrk="1" hangingPunct="1">
              <a:lnSpc>
                <a:spcPct val="120000"/>
              </a:lnSpc>
            </a:pPr>
            <a:r>
              <a:rPr lang="zh-CN" altLang="en-US" sz="2800" b="1">
                <a:solidFill>
                  <a:schemeClr val="tx1"/>
                </a:solidFill>
                <a:latin typeface="Calibri"/>
                <a:ea typeface="楷体" panose="02010609060101010101" charset="-122"/>
                <a:cs typeface="楷体" panose="02010609060101010101" charset="-122"/>
              </a:rPr>
              <a:t>③</a:t>
            </a:r>
            <a:r>
              <a:rPr lang="zh-CN" altLang="en-US" sz="2800" b="1">
                <a:solidFill>
                  <a:schemeClr val="tx1"/>
                </a:solidFill>
                <a:latin typeface="楷体" panose="02010609060101010101" charset="-122"/>
                <a:ea typeface="楷体" panose="02010609060101010101" charset="-122"/>
                <a:cs typeface="楷体" panose="02010609060101010101" charset="-122"/>
              </a:rPr>
              <a:t>作者在现实中不愿对权贵卑躬屈膝而受排挤，对现实感到失望。于是诗人借“梦游”，倾泄心中情感，</a:t>
            </a:r>
            <a:r>
              <a:rPr lang="zh-CN" altLang="en-US" sz="3200" b="1">
                <a:solidFill>
                  <a:srgbClr val="0000FF"/>
                </a:solidFill>
                <a:latin typeface="楷体" panose="02010609060101010101" charset="-122"/>
                <a:ea typeface="楷体" panose="02010609060101010101" charset="-122"/>
                <a:cs typeface="楷体" panose="02010609060101010101" charset="-122"/>
              </a:rPr>
              <a:t>表现了他追求自由的思想感情，表达了对黑暗现实的厌恶。</a:t>
            </a:r>
            <a:endParaRPr lang="zh-CN" altLang="en-US" sz="3200" b="1">
              <a:solidFill>
                <a:srgbClr val="0000FF"/>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627">
                                            <p:txEl>
                                              <p:charRg st="0" end="39"/>
                                            </p:txEl>
                                          </p:spTgt>
                                        </p:tgtEl>
                                        <p:attrNameLst>
                                          <p:attrName>style.visibility</p:attrName>
                                        </p:attrNameLst>
                                      </p:cBhvr>
                                      <p:to>
                                        <p:strVal val="visible"/>
                                      </p:to>
                                    </p:set>
                                    <p:anim calcmode="lin" valueType="num">
                                      <p:cBhvr additive="base">
                                        <p:cTn id="7" dur="500" fill="hold"/>
                                        <p:tgtEl>
                                          <p:spTgt spid="26627">
                                            <p:txEl>
                                              <p:charRg st="0" end="3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charRg st="0" end="39"/>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6627">
                                            <p:txEl>
                                              <p:charRg st="39" end="68"/>
                                            </p:txEl>
                                          </p:spTgt>
                                        </p:tgtEl>
                                        <p:attrNameLst>
                                          <p:attrName>style.visibility</p:attrName>
                                        </p:attrNameLst>
                                      </p:cBhvr>
                                      <p:to>
                                        <p:strVal val="visible"/>
                                      </p:to>
                                    </p:set>
                                    <p:anim calcmode="lin" valueType="num">
                                      <p:cBhvr additive="base">
                                        <p:cTn id="13" dur="500" fill="hold"/>
                                        <p:tgtEl>
                                          <p:spTgt spid="26627">
                                            <p:txEl>
                                              <p:charRg st="39" end="6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7">
                                            <p:txEl>
                                              <p:charRg st="39" end="6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6627">
                                            <p:txEl>
                                              <p:charRg st="68" end="143"/>
                                            </p:txEl>
                                          </p:spTgt>
                                        </p:tgtEl>
                                        <p:attrNameLst>
                                          <p:attrName>style.visibility</p:attrName>
                                        </p:attrNameLst>
                                      </p:cBhvr>
                                      <p:to>
                                        <p:strVal val="visible"/>
                                      </p:to>
                                    </p:set>
                                    <p:anim calcmode="lin" valueType="num">
                                      <p:cBhvr additive="base">
                                        <p:cTn id="19" dur="500" fill="hold"/>
                                        <p:tgtEl>
                                          <p:spTgt spid="26627">
                                            <p:txEl>
                                              <p:charRg st="68" end="14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7">
                                            <p:txEl>
                                              <p:charRg st="68" end="14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4930" name="Picture 2" descr="未命名asaa"/>
          <p:cNvPicPr>
            <a:picLocks noChangeAspect="1"/>
          </p:cNvPicPr>
          <p:nvPr/>
        </p:nvPicPr>
        <p:blipFill>
          <a:blip r:embed="rId2"/>
          <a:stretch>
            <a:fillRect/>
          </a:stretch>
        </p:blipFill>
        <p:spPr>
          <a:xfrm>
            <a:off x="0" y="0"/>
            <a:ext cx="9144000" cy="6897688"/>
          </a:xfrm>
          <a:prstGeom prst="rect">
            <a:avLst/>
          </a:prstGeom>
          <a:noFill/>
          <a:ln w="9525">
            <a:noFill/>
          </a:ln>
        </p:spPr>
      </p:pic>
      <p:pic>
        <p:nvPicPr>
          <p:cNvPr id="26627" name="Picture 3" descr="15"/>
          <p:cNvPicPr>
            <a:picLocks noChangeAspect="1"/>
          </p:cNvPicPr>
          <p:nvPr/>
        </p:nvPicPr>
        <p:blipFill>
          <a:blip r:embed="rId3"/>
          <a:stretch>
            <a:fillRect/>
          </a:stretch>
        </p:blipFill>
        <p:spPr>
          <a:xfrm>
            <a:off x="0" y="0"/>
            <a:ext cx="9144000" cy="6858000"/>
          </a:xfrm>
          <a:prstGeom prst="rect">
            <a:avLst/>
          </a:prstGeom>
          <a:noFill/>
          <a:ln w="9525">
            <a:noFill/>
          </a:ln>
        </p:spPr>
      </p:pic>
      <p:sp>
        <p:nvSpPr>
          <p:cNvPr id="26628" name="Text Box 4"/>
          <p:cNvSpPr txBox="1"/>
          <p:nvPr/>
        </p:nvSpPr>
        <p:spPr>
          <a:xfrm>
            <a:off x="727075" y="1630363"/>
            <a:ext cx="854075" cy="2906712"/>
          </a:xfrm>
          <a:prstGeom prst="rect">
            <a:avLst/>
          </a:prstGeom>
          <a:noFill/>
          <a:ln w="9525">
            <a:noFill/>
          </a:ln>
        </p:spPr>
        <p:txBody>
          <a:bodyPr vert="eaVert" wrap="none">
            <a:spAutoFit/>
          </a:bodyPr>
          <a:lstStyle/>
          <a:p>
            <a:r>
              <a:rPr lang="zh-CN" altLang="en-US" sz="4400" b="1">
                <a:latin typeface="Times New Roman" panose="02020603050405020304" pitchFamily="18" charset="0"/>
              </a:rPr>
              <a:t>研读第三段</a:t>
            </a:r>
            <a:r>
              <a:rPr lang="zh-CN" altLang="en-US" sz="2400">
                <a:latin typeface="Times New Roman" panose="02020603050405020304" pitchFamily="18" charset="0"/>
              </a:rPr>
              <a:t> </a:t>
            </a:r>
            <a:endParaRPr lang="zh-CN" altLang="en-US" sz="2400">
              <a:latin typeface="Times New Roman" panose="02020603050405020304" pitchFamily="18" charset="0"/>
            </a:endParaRPr>
          </a:p>
        </p:txBody>
      </p:sp>
      <p:sp>
        <p:nvSpPr>
          <p:cNvPr id="26629" name="Text Box 3"/>
          <p:cNvSpPr txBox="1"/>
          <p:nvPr/>
        </p:nvSpPr>
        <p:spPr>
          <a:xfrm>
            <a:off x="2385060" y="929005"/>
            <a:ext cx="5913120" cy="3966845"/>
          </a:xfrm>
          <a:prstGeom prst="rect">
            <a:avLst/>
          </a:prstGeom>
          <a:noFill/>
          <a:ln w="9525">
            <a:noFill/>
          </a:ln>
        </p:spPr>
        <p:txBody>
          <a:bodyPr wrap="square">
            <a:spAutoFit/>
          </a:bodyPr>
          <a:lstStyle/>
          <a:p>
            <a:pPr>
              <a:lnSpc>
                <a:spcPct val="120000"/>
              </a:lnSpc>
              <a:spcBef>
                <a:spcPts val="50"/>
              </a:spcBef>
              <a:spcAft>
                <a:spcPct val="0"/>
              </a:spcAft>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世间行乐亦如此，古来万事东流水。别君去兮何时还？且放白鹿表崖间，须行即骑访名山。安能摧眉折腰事权贵，使我不得开心颜。</a:t>
            </a:r>
            <a:endParaRPr lang="zh-CN" altLang="en-US" sz="3600" b="1">
              <a:latin typeface="楷体" panose="02010609060101010101" charset="-122"/>
              <a:ea typeface="楷体" panose="02010609060101010101" charset="-122"/>
            </a:endParaRPr>
          </a:p>
          <a:p>
            <a:pPr>
              <a:spcBef>
                <a:spcPct val="50000"/>
              </a:spcBef>
            </a:pPr>
            <a:endParaRPr lang="en-US" altLang="zh-CN">
              <a:latin typeface="楷体" panose="02010609060101010101" charset="-122"/>
              <a:ea typeface="楷体" panose="02010609060101010101" charset="-122"/>
            </a:endParaRPr>
          </a:p>
        </p:txBody>
      </p:sp>
    </p:spTree>
    <p:custDataLst>
      <p:tags r:id="rId4"/>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24930"/>
                                        </p:tgtEl>
                                        <p:attrNameLst>
                                          <p:attrName>style.visibility</p:attrName>
                                        </p:attrNameLst>
                                      </p:cBhvr>
                                      <p:to>
                                        <p:strVal val="visible"/>
                                      </p:to>
                                    </p:set>
                                    <p:anim calcmode="lin" valueType="num">
                                      <p:cBhvr additive="base">
                                        <p:cTn id="7" dur="500" fill="hold"/>
                                        <p:tgtEl>
                                          <p:spTgt spid="124930"/>
                                        </p:tgtEl>
                                        <p:attrNameLst>
                                          <p:attrName>ppt_x</p:attrName>
                                        </p:attrNameLst>
                                      </p:cBhvr>
                                      <p:tavLst>
                                        <p:tav tm="0">
                                          <p:val>
                                            <p:strVal val="0-#ppt_w/2"/>
                                          </p:val>
                                        </p:tav>
                                        <p:tav tm="100000">
                                          <p:val>
                                            <p:strVal val="#ppt_x"/>
                                          </p:val>
                                        </p:tav>
                                      </p:tavLst>
                                    </p:anim>
                                    <p:anim calcmode="lin" valueType="num">
                                      <p:cBhvr additive="base">
                                        <p:cTn id="8" dur="500" fill="hold"/>
                                        <p:tgtEl>
                                          <p:spTgt spid="1249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26629"/>
                                        </p:tgtEl>
                                        <p:attrNameLst>
                                          <p:attrName>style.visibility</p:attrName>
                                        </p:attrNameLst>
                                      </p:cBhvr>
                                      <p:to>
                                        <p:strVal val="visible"/>
                                      </p:to>
                                    </p:set>
                                    <p:anim calcmode="discrete" valueType="clr">
                                      <p:cBhvr override="childStyle">
                                        <p:cTn id="13" dur="80"/>
                                        <p:tgtEl>
                                          <p:spTgt spid="26629"/>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26629"/>
                                        </p:tgtEl>
                                        <p:attrNameLst>
                                          <p:attrName>fillcolor</p:attrName>
                                        </p:attrNameLst>
                                      </p:cBhvr>
                                      <p:tavLst>
                                        <p:tav tm="0">
                                          <p:val>
                                            <p:clrVal>
                                              <a:schemeClr val="accent2"/>
                                            </p:clrVal>
                                          </p:val>
                                        </p:tav>
                                        <p:tav tm="50000">
                                          <p:val>
                                            <p:clrVal>
                                              <a:schemeClr val="hlink"/>
                                            </p:clrVal>
                                          </p:val>
                                        </p:tav>
                                      </p:tavLst>
                                    </p:anim>
                                    <p:set>
                                      <p:cBhvr>
                                        <p:cTn id="15" dur="80"/>
                                        <p:tgtEl>
                                          <p:spTgt spid="2662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4930" name="Picture 2" descr="未命名asaa"/>
          <p:cNvPicPr>
            <a:picLocks noChangeAspect="1"/>
          </p:cNvPicPr>
          <p:nvPr/>
        </p:nvPicPr>
        <p:blipFill>
          <a:blip r:embed="rId2"/>
          <a:stretch>
            <a:fillRect/>
          </a:stretch>
        </p:blipFill>
        <p:spPr>
          <a:xfrm>
            <a:off x="0" y="0"/>
            <a:ext cx="9144000" cy="6897688"/>
          </a:xfrm>
          <a:prstGeom prst="rect">
            <a:avLst/>
          </a:prstGeom>
          <a:noFill/>
          <a:ln w="9525">
            <a:noFill/>
          </a:ln>
        </p:spPr>
      </p:pic>
      <p:pic>
        <p:nvPicPr>
          <p:cNvPr id="27651" name="Picture 3" descr="15"/>
          <p:cNvPicPr>
            <a:picLocks noChangeAspect="1"/>
          </p:cNvPicPr>
          <p:nvPr/>
        </p:nvPicPr>
        <p:blipFill>
          <a:blip r:embed="rId3"/>
          <a:stretch>
            <a:fillRect/>
          </a:stretch>
        </p:blipFill>
        <p:spPr>
          <a:xfrm>
            <a:off x="0" y="0"/>
            <a:ext cx="9144000" cy="6858000"/>
          </a:xfrm>
          <a:prstGeom prst="rect">
            <a:avLst/>
          </a:prstGeom>
          <a:noFill/>
          <a:ln w="9525">
            <a:noFill/>
          </a:ln>
        </p:spPr>
      </p:pic>
      <p:sp>
        <p:nvSpPr>
          <p:cNvPr id="27652" name="Text Box 4"/>
          <p:cNvSpPr txBox="1"/>
          <p:nvPr/>
        </p:nvSpPr>
        <p:spPr>
          <a:xfrm>
            <a:off x="727075" y="1630363"/>
            <a:ext cx="854075" cy="2906712"/>
          </a:xfrm>
          <a:prstGeom prst="rect">
            <a:avLst/>
          </a:prstGeom>
          <a:noFill/>
          <a:ln w="9525">
            <a:noFill/>
          </a:ln>
        </p:spPr>
        <p:txBody>
          <a:bodyPr vert="eaVert" wrap="none">
            <a:spAutoFit/>
          </a:bodyPr>
          <a:lstStyle/>
          <a:p>
            <a:r>
              <a:rPr lang="zh-CN" altLang="en-US" sz="4400" b="1">
                <a:latin typeface="Times New Roman" panose="02020603050405020304" pitchFamily="18" charset="0"/>
              </a:rPr>
              <a:t>研读第三段</a:t>
            </a:r>
            <a:r>
              <a:rPr lang="zh-CN" altLang="en-US" sz="2400">
                <a:latin typeface="Times New Roman" panose="02020603050405020304" pitchFamily="18" charset="0"/>
              </a:rPr>
              <a:t> </a:t>
            </a:r>
            <a:endParaRPr lang="zh-CN" altLang="en-US" sz="2400">
              <a:latin typeface="Times New Roman" panose="02020603050405020304" pitchFamily="18" charset="0"/>
            </a:endParaRPr>
          </a:p>
        </p:txBody>
      </p:sp>
      <p:sp>
        <p:nvSpPr>
          <p:cNvPr id="124933" name="Text Box 5"/>
          <p:cNvSpPr txBox="1"/>
          <p:nvPr/>
        </p:nvSpPr>
        <p:spPr>
          <a:xfrm>
            <a:off x="2181225" y="790575"/>
            <a:ext cx="6477000" cy="1373188"/>
          </a:xfrm>
          <a:prstGeom prst="rect">
            <a:avLst/>
          </a:prstGeom>
          <a:noFill/>
          <a:ln w="9525">
            <a:noFill/>
          </a:ln>
        </p:spPr>
        <p:txBody>
          <a:bodyPr>
            <a:spAutoFit/>
          </a:bodyPr>
          <a:lstStyle/>
          <a:p>
            <a:r>
              <a:rPr lang="zh-CN" altLang="en-US" sz="2800" b="1">
                <a:latin typeface="Times New Roman" panose="02020603050405020304" pitchFamily="18" charset="0"/>
              </a:rPr>
              <a:t>思考：“世间行乐亦如此，古来万事东流水。且放白鹿青崖间，须行即骑访名山”，是消极颓废的心理外露吗？</a:t>
            </a:r>
            <a:endParaRPr lang="zh-CN" altLang="en-US" sz="2800" b="1">
              <a:latin typeface="Times New Roman" panose="02020603050405020304" pitchFamily="18" charset="0"/>
            </a:endParaRPr>
          </a:p>
        </p:txBody>
      </p:sp>
      <p:sp>
        <p:nvSpPr>
          <p:cNvPr id="6" name="矩形 5"/>
          <p:cNvSpPr/>
          <p:nvPr/>
        </p:nvSpPr>
        <p:spPr>
          <a:xfrm>
            <a:off x="2286000" y="2662238"/>
            <a:ext cx="5786438" cy="2651125"/>
          </a:xfrm>
          <a:prstGeom prst="rect">
            <a:avLst/>
          </a:prstGeom>
          <a:noFill/>
          <a:ln w="9525">
            <a:noFill/>
          </a:ln>
        </p:spPr>
        <p:txBody>
          <a:bodyPr>
            <a:spAutoFit/>
          </a:bodyPr>
          <a:lstStyle/>
          <a:p>
            <a:pPr>
              <a:lnSpc>
                <a:spcPct val="130000"/>
              </a:lnSpc>
            </a:pPr>
            <a:r>
              <a:rPr lang="zh-CN" altLang="en-US" sz="2800" b="1">
                <a:latin typeface="Arial" panose="020b0604020202020204" pitchFamily="34" charset="0"/>
              </a:rPr>
              <a:t>回答：</a:t>
            </a:r>
            <a:r>
              <a:rPr lang="zh-CN" altLang="en-US" sz="3200" b="1">
                <a:latin typeface="楷体" panose="02010609060101010101" charset="-122"/>
                <a:ea typeface="楷体" panose="02010609060101010101" charset="-122"/>
              </a:rPr>
              <a:t>①对人生的</a:t>
            </a:r>
            <a:r>
              <a:rPr lang="zh-CN" altLang="en-US" sz="3200" b="1">
                <a:solidFill>
                  <a:srgbClr val="FF0000"/>
                </a:solidFill>
                <a:latin typeface="楷体" panose="02010609060101010101" charset="-122"/>
                <a:ea typeface="楷体" panose="02010609060101010101" charset="-122"/>
              </a:rPr>
              <a:t>伤感</a:t>
            </a:r>
            <a:r>
              <a:rPr lang="zh-CN" altLang="en-US" sz="3200" b="1">
                <a:latin typeface="楷体" panose="02010609060101010101" charset="-122"/>
                <a:ea typeface="楷体" panose="02010609060101010101" charset="-122"/>
              </a:rPr>
              <a:t>情绪和</a:t>
            </a:r>
            <a:r>
              <a:rPr lang="zh-CN" altLang="en-US" sz="3200" b="1">
                <a:solidFill>
                  <a:srgbClr val="FF0000"/>
                </a:solidFill>
                <a:latin typeface="楷体" panose="02010609060101010101" charset="-122"/>
                <a:ea typeface="楷体" panose="02010609060101010101" charset="-122"/>
              </a:rPr>
              <a:t>逃避现实</a:t>
            </a:r>
            <a:r>
              <a:rPr lang="zh-CN" altLang="en-US" sz="3200" b="1">
                <a:latin typeface="楷体" panose="02010609060101010101" charset="-122"/>
                <a:ea typeface="楷体" panose="02010609060101010101" charset="-122"/>
              </a:rPr>
              <a:t>生活的态度。</a:t>
            </a:r>
            <a:endParaRPr lang="zh-CN" altLang="en-US" sz="3200" b="1">
              <a:latin typeface="楷体" panose="02010609060101010101" charset="-122"/>
              <a:ea typeface="楷体" panose="02010609060101010101" charset="-122"/>
            </a:endParaRPr>
          </a:p>
          <a:p>
            <a:pPr>
              <a:lnSpc>
                <a:spcPct val="130000"/>
              </a:lnSpc>
            </a:pPr>
            <a:r>
              <a:rPr lang="zh-CN" altLang="en-US" sz="3200" b="1">
                <a:latin typeface="楷体" panose="02010609060101010101" charset="-122"/>
                <a:ea typeface="楷体" panose="02010609060101010101" charset="-122"/>
              </a:rPr>
              <a:t>②是诗人用</a:t>
            </a:r>
            <a:r>
              <a:rPr lang="zh-CN" altLang="en-US" sz="3200" b="1">
                <a:solidFill>
                  <a:srgbClr val="FF0000"/>
                </a:solidFill>
                <a:latin typeface="楷体" panose="02010609060101010101" charset="-122"/>
                <a:ea typeface="楷体" panose="02010609060101010101" charset="-122"/>
              </a:rPr>
              <a:t>远离现实</a:t>
            </a:r>
            <a:r>
              <a:rPr lang="zh-CN" altLang="en-US" sz="3200" b="1">
                <a:latin typeface="楷体" panose="02010609060101010101" charset="-122"/>
                <a:ea typeface="楷体" panose="02010609060101010101" charset="-122"/>
              </a:rPr>
              <a:t>的办法表示</a:t>
            </a:r>
            <a:r>
              <a:rPr lang="zh-CN" altLang="en-US" sz="3200" b="1">
                <a:solidFill>
                  <a:srgbClr val="FF0000"/>
                </a:solidFill>
                <a:latin typeface="楷体" panose="02010609060101010101" charset="-122"/>
                <a:ea typeface="楷体" panose="02010609060101010101" charset="-122"/>
              </a:rPr>
              <a:t>对权臣贵戚的鄙弃和不妥协</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p:txBody>
      </p:sp>
    </p:spTree>
    <p:custDataLst>
      <p:tags r:id="rId4"/>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24930"/>
                                        </p:tgtEl>
                                        <p:attrNameLst>
                                          <p:attrName>style.visibility</p:attrName>
                                        </p:attrNameLst>
                                      </p:cBhvr>
                                      <p:to>
                                        <p:strVal val="visible"/>
                                      </p:to>
                                    </p:set>
                                    <p:anim calcmode="lin" valueType="num">
                                      <p:cBhvr additive="base">
                                        <p:cTn id="7" dur="500" fill="hold"/>
                                        <p:tgtEl>
                                          <p:spTgt spid="124930"/>
                                        </p:tgtEl>
                                        <p:attrNameLst>
                                          <p:attrName>ppt_x</p:attrName>
                                        </p:attrNameLst>
                                      </p:cBhvr>
                                      <p:tavLst>
                                        <p:tav tm="0">
                                          <p:val>
                                            <p:strVal val="0-#ppt_w/2"/>
                                          </p:val>
                                        </p:tav>
                                        <p:tav tm="100000">
                                          <p:val>
                                            <p:strVal val="#ppt_x"/>
                                          </p:val>
                                        </p:tav>
                                      </p:tavLst>
                                    </p:anim>
                                    <p:anim calcmode="lin" valueType="num">
                                      <p:cBhvr additive="base">
                                        <p:cTn id="8" dur="500" fill="hold"/>
                                        <p:tgtEl>
                                          <p:spTgt spid="1249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4933"/>
                                        </p:tgtEl>
                                        <p:attrNameLst>
                                          <p:attrName>style.visibility</p:attrName>
                                        </p:attrNameLst>
                                      </p:cBhvr>
                                      <p:to>
                                        <p:strVal val="visible"/>
                                      </p:to>
                                    </p:set>
                                    <p:anim calcmode="lin" valueType="num">
                                      <p:cBhvr additive="base">
                                        <p:cTn id="13" dur="500" fill="hold"/>
                                        <p:tgtEl>
                                          <p:spTgt spid="124933"/>
                                        </p:tgtEl>
                                        <p:attrNameLst>
                                          <p:attrName>ppt_x</p:attrName>
                                        </p:attrNameLst>
                                      </p:cBhvr>
                                      <p:tavLst>
                                        <p:tav tm="0">
                                          <p:val>
                                            <p:strVal val="0-#ppt_w/2"/>
                                          </p:val>
                                        </p:tav>
                                        <p:tav tm="100000">
                                          <p:val>
                                            <p:strVal val="#ppt_x"/>
                                          </p:val>
                                        </p:tav>
                                      </p:tavLst>
                                    </p:anim>
                                    <p:anim calcmode="lin" valueType="num">
                                      <p:cBhvr additive="base">
                                        <p:cTn id="14" dur="500" fill="hold"/>
                                        <p:tgtEl>
                                          <p:spTgt spid="12493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3" grpId="0"/>
      <p:bldP spid="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37355" y="1568133"/>
            <a:ext cx="2426970" cy="1445260"/>
          </a:xfrm>
          <a:prstGeom prst="rect">
            <a:avLst/>
          </a:prstGeom>
          <a:noFill/>
          <a:ln w="9525">
            <a:noFill/>
          </a:ln>
        </p:spPr>
        <p:txBody>
          <a:bodyPr wrap="none" anchor="t">
            <a:spAutoFit/>
          </a:bodyPr>
          <a:lstStyle/>
          <a:p>
            <a:r>
              <a:rPr lang="zh-CN" altLang="en-US" sz="8800" b="1">
                <a:solidFill>
                  <a:srgbClr val="FF0000"/>
                </a:solidFill>
                <a:latin typeface="叶根友毛笔行书2.0版" panose="02010601030101010101" charset="-122"/>
                <a:ea typeface="叶根友毛笔行书2.0版" panose="02010601030101010101" charset="-122"/>
              </a:rPr>
              <a:t>登高</a:t>
            </a:r>
            <a:endParaRPr lang="zh-CN" altLang="en-US" sz="8800" b="1">
              <a:solidFill>
                <a:srgbClr val="FF0000"/>
              </a:solidFill>
              <a:latin typeface="叶根友毛笔行书2.0版" panose="02010601030101010101" charset="-122"/>
              <a:ea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7" name="图片 5121" descr="其他的 (4)"/>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098" name="矩形 5122"/>
          <p:cNvSpPr/>
          <p:nvPr/>
        </p:nvSpPr>
        <p:spPr>
          <a:xfrm>
            <a:off x="768350" y="2041525"/>
            <a:ext cx="2019300" cy="523875"/>
          </a:xfrm>
          <a:prstGeom prst="rect">
            <a:avLst/>
          </a:prstGeom>
        </p:spPr>
        <p:txBody>
          <a:bodyPr wrap="none" fromWordArt="1">
            <a:prstTxWarp prst="textPlain">
              <a:avLst>
                <a:gd name="adj" fmla="val 50000"/>
              </a:avLst>
            </a:prstTxWarp>
            <a:normAutofit/>
          </a:bodyPr>
          <a:lstStyle/>
          <a:p>
            <a:pPr algn="ctr"/>
            <a:r>
              <a:rPr lang="zh-CN" altLang="en-US" sz="4000" b="1">
                <a:solidFill>
                  <a:srgbClr val="FF0000"/>
                </a:solidFill>
                <a:effectLst>
                  <a:outerShdw dist="35921" dir="2699999" algn="ctr" rotWithShape="0">
                    <a:srgbClr val="C0C0C0"/>
                  </a:outerShdw>
                </a:effectLst>
                <a:latin typeface="华文彩云" charset="0"/>
                <a:ea typeface="华文彩云" charset="0"/>
              </a:rPr>
              <a:t>古体诗：</a:t>
            </a:r>
            <a:endParaRPr lang="zh-CN" altLang="en-US" sz="4000" b="1">
              <a:solidFill>
                <a:srgbClr val="FF0000"/>
              </a:solidFill>
              <a:effectLst>
                <a:outerShdw dist="35921" dir="2699999" algn="ctr" rotWithShape="0">
                  <a:srgbClr val="C0C0C0"/>
                </a:outerShdw>
              </a:effectLst>
              <a:latin typeface="华文彩云" panose="02010800040101010101" charset="-122"/>
              <a:ea typeface="华文彩云" panose="02010800040101010101" charset="-122"/>
            </a:endParaRPr>
          </a:p>
        </p:txBody>
      </p:sp>
      <p:sp>
        <p:nvSpPr>
          <p:cNvPr id="5124" name="文本框 5123"/>
          <p:cNvSpPr txBox="1"/>
          <p:nvPr/>
        </p:nvSpPr>
        <p:spPr>
          <a:xfrm>
            <a:off x="2787650" y="1905000"/>
            <a:ext cx="6356350" cy="1198563"/>
          </a:xfrm>
          <a:prstGeom prst="rect">
            <a:avLst/>
          </a:prstGeom>
          <a:noFill/>
          <a:ln w="9525">
            <a:noFill/>
          </a:ln>
        </p:spPr>
        <p:txBody>
          <a:bodyPr wrap="square" anchor="t">
            <a:spAutoFit/>
          </a:bodyPr>
          <a:lstStyle/>
          <a:p>
            <a:pPr>
              <a:spcBef>
                <a:spcPct val="50000"/>
              </a:spcBef>
            </a:pPr>
            <a:r>
              <a:rPr lang="zh-CN" altLang="en-US" sz="3600" b="1">
                <a:solidFill>
                  <a:srgbClr val="000000"/>
                </a:solidFill>
                <a:latin typeface="楷体" panose="02010609060101010101" charset="-122"/>
                <a:ea typeface="楷体" panose="02010609060101010101" charset="-122"/>
              </a:rPr>
              <a:t>唐代人把从</a:t>
            </a:r>
            <a:r>
              <a:rPr lang="en-US" altLang="zh-CN" sz="3600" b="1">
                <a:solidFill>
                  <a:srgbClr val="000000"/>
                </a:solidFill>
                <a:latin typeface="楷体" panose="02010609060101010101" charset="-122"/>
                <a:ea typeface="楷体" panose="02010609060101010101" charset="-122"/>
              </a:rPr>
              <a:t>《</a:t>
            </a:r>
            <a:r>
              <a:rPr lang="zh-CN" altLang="en-US" sz="3600" b="1">
                <a:solidFill>
                  <a:srgbClr val="000000"/>
                </a:solidFill>
                <a:latin typeface="楷体" panose="02010609060101010101" charset="-122"/>
                <a:ea typeface="楷体" panose="02010609060101010101" charset="-122"/>
              </a:rPr>
              <a:t>诗经</a:t>
            </a:r>
            <a:r>
              <a:rPr lang="en-US" altLang="zh-CN" sz="3600" b="1">
                <a:solidFill>
                  <a:srgbClr val="000000"/>
                </a:solidFill>
                <a:latin typeface="楷体" panose="02010609060101010101" charset="-122"/>
                <a:ea typeface="楷体" panose="02010609060101010101" charset="-122"/>
              </a:rPr>
              <a:t>》</a:t>
            </a:r>
            <a:r>
              <a:rPr lang="zh-CN" altLang="en-US" sz="3600" b="1">
                <a:solidFill>
                  <a:srgbClr val="000000"/>
                </a:solidFill>
                <a:latin typeface="楷体" panose="02010609060101010101" charset="-122"/>
                <a:ea typeface="楷体" panose="02010609060101010101" charset="-122"/>
              </a:rPr>
              <a:t>到汉魏六朝的诗叫作古诗，或者古体诗；</a:t>
            </a:r>
            <a:endParaRPr lang="zh-CN" altLang="en-US" sz="3600" b="1">
              <a:solidFill>
                <a:srgbClr val="000000"/>
              </a:solidFill>
              <a:latin typeface="楷体" panose="02010609060101010101" charset="-122"/>
              <a:ea typeface="楷体" panose="02010609060101010101" charset="-122"/>
            </a:endParaRPr>
          </a:p>
        </p:txBody>
      </p:sp>
      <p:sp>
        <p:nvSpPr>
          <p:cNvPr id="5125" name="文本框 5124"/>
          <p:cNvSpPr txBox="1"/>
          <p:nvPr/>
        </p:nvSpPr>
        <p:spPr>
          <a:xfrm>
            <a:off x="2947988" y="3657600"/>
            <a:ext cx="6091237" cy="2584450"/>
          </a:xfrm>
          <a:prstGeom prst="rect">
            <a:avLst/>
          </a:prstGeom>
          <a:noFill/>
          <a:ln w="9525">
            <a:noFill/>
          </a:ln>
        </p:spPr>
        <p:txBody>
          <a:bodyPr wrap="square" anchor="t">
            <a:spAutoFit/>
          </a:bodyPr>
          <a:lstStyle/>
          <a:p>
            <a:pPr>
              <a:spcBef>
                <a:spcPct val="50000"/>
              </a:spcBef>
            </a:pPr>
            <a:r>
              <a:rPr lang="zh-CN" altLang="en-US" sz="3600" b="1">
                <a:solidFill>
                  <a:srgbClr val="000000"/>
                </a:solidFill>
                <a:latin typeface="楷体" panose="02010609060101010101" charset="-122"/>
                <a:ea typeface="楷体" panose="02010609060101010101" charset="-122"/>
              </a:rPr>
              <a:t>把到唐代才定型并盛行的严格按照一定的格律写作的诗称作近体诗或今体诗。</a:t>
            </a:r>
            <a:endParaRPr lang="zh-CN" altLang="en-US" sz="3600" b="1">
              <a:solidFill>
                <a:srgbClr val="000000"/>
              </a:solidFill>
              <a:latin typeface="楷体" panose="02010609060101010101" charset="-122"/>
              <a:ea typeface="楷体" panose="02010609060101010101" charset="-122"/>
            </a:endParaRPr>
          </a:p>
          <a:p>
            <a:pPr>
              <a:spcBef>
                <a:spcPct val="50000"/>
              </a:spcBef>
            </a:pPr>
            <a:r>
              <a:rPr lang="zh-CN" altLang="en-US" sz="3600" b="1">
                <a:solidFill>
                  <a:srgbClr val="990099"/>
                </a:solidFill>
                <a:latin typeface="楷体" panose="02010609060101010101" charset="-122"/>
                <a:ea typeface="楷体" panose="02010609060101010101" charset="-122"/>
              </a:rPr>
              <a:t>近体诗分</a:t>
            </a:r>
            <a:r>
              <a:rPr lang="zh-CN" altLang="en-US" sz="3600" b="1" u="sng">
                <a:solidFill>
                  <a:srgbClr val="0000CC"/>
                </a:solidFill>
                <a:latin typeface="楷体" panose="02010609060101010101" charset="-122"/>
                <a:ea typeface="楷体" panose="02010609060101010101" charset="-122"/>
              </a:rPr>
              <a:t>律诗</a:t>
            </a:r>
            <a:r>
              <a:rPr lang="zh-CN" altLang="en-US" sz="3600" b="1">
                <a:solidFill>
                  <a:srgbClr val="990099"/>
                </a:solidFill>
                <a:latin typeface="楷体" panose="02010609060101010101" charset="-122"/>
                <a:ea typeface="楷体" panose="02010609060101010101" charset="-122"/>
              </a:rPr>
              <a:t>和</a:t>
            </a:r>
            <a:r>
              <a:rPr lang="zh-CN" altLang="en-US" sz="3600" b="1" u="sng">
                <a:solidFill>
                  <a:srgbClr val="0000CC"/>
                </a:solidFill>
                <a:latin typeface="楷体" panose="02010609060101010101" charset="-122"/>
                <a:ea typeface="楷体" panose="02010609060101010101" charset="-122"/>
              </a:rPr>
              <a:t>绝句</a:t>
            </a:r>
            <a:r>
              <a:rPr lang="zh-CN" altLang="en-US" sz="3600" b="1">
                <a:solidFill>
                  <a:srgbClr val="990099"/>
                </a:solidFill>
                <a:latin typeface="楷体" panose="02010609060101010101" charset="-122"/>
                <a:ea typeface="楷体" panose="02010609060101010101" charset="-122"/>
              </a:rPr>
              <a:t>两大类。</a:t>
            </a:r>
            <a:endParaRPr lang="zh-CN" altLang="en-US" sz="3600" b="1">
              <a:solidFill>
                <a:srgbClr val="990099"/>
              </a:solidFill>
              <a:latin typeface="楷体" panose="02010609060101010101" charset="-122"/>
              <a:ea typeface="楷体" panose="02010609060101010101" charset="-122"/>
            </a:endParaRPr>
          </a:p>
        </p:txBody>
      </p:sp>
      <p:sp>
        <p:nvSpPr>
          <p:cNvPr id="4101" name="矩形 5125"/>
          <p:cNvSpPr/>
          <p:nvPr/>
        </p:nvSpPr>
        <p:spPr>
          <a:xfrm>
            <a:off x="3048000" y="228600"/>
            <a:ext cx="3505200" cy="1219200"/>
          </a:xfrm>
          <a:prstGeom prst="rect">
            <a:avLst/>
          </a:prstGeom>
        </p:spPr>
        <p:txBody>
          <a:bodyPr wrap="none" fromWordArt="1">
            <a:prstTxWarp prst="textSlantUp">
              <a:avLst>
                <a:gd name="adj" fmla="val 13282"/>
              </a:avLst>
            </a:prstTxWarp>
            <a:normAutofit/>
          </a:bodyPr>
          <a:lstStyle/>
          <a:p>
            <a:pPr algn="ctr"/>
            <a:r>
              <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gradFill>
                <a:effectLst>
                  <a:outerShdw dist="53882" dir="2699999" algn="ctr" rotWithShape="0">
                    <a:srgbClr val="9999FF"/>
                  </a:outerShdw>
                </a:effectLst>
                <a:latin typeface="华文行楷" charset="0"/>
                <a:ea typeface="华文行楷" charset="0"/>
              </a:rPr>
              <a:t>诗歌常识</a:t>
            </a:r>
            <a:endPar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gradFill>
              <a:effectLst>
                <a:outerShdw dist="53882" dir="2699999" algn="ctr" rotWithShape="0">
                  <a:srgbClr val="9999FF"/>
                </a:outerShdw>
              </a:effectLst>
              <a:latin typeface="华文行楷"/>
              <a:ea typeface="华文行楷"/>
            </a:endParaRPr>
          </a:p>
        </p:txBody>
      </p:sp>
      <p:sp>
        <p:nvSpPr>
          <p:cNvPr id="5127" name="矩形 5126"/>
          <p:cNvSpPr/>
          <p:nvPr/>
        </p:nvSpPr>
        <p:spPr>
          <a:xfrm>
            <a:off x="682625" y="3733800"/>
            <a:ext cx="2105025" cy="515938"/>
          </a:xfrm>
          <a:prstGeom prst="rect">
            <a:avLst/>
          </a:prstGeom>
        </p:spPr>
        <p:txBody>
          <a:bodyPr wrap="none" fromWordArt="1">
            <a:prstTxWarp prst="textPlain">
              <a:avLst>
                <a:gd name="adj" fmla="val 50000"/>
              </a:avLst>
            </a:prstTxWarp>
            <a:normAutofit fontScale="60000"/>
          </a:bodyPr>
          <a:lstStyle/>
          <a:p>
            <a:pPr algn="ctr" fontAlgn="base"/>
            <a:r>
              <a:rPr lang="zh-CN" altLang="en-US" sz="4000" b="1" strike="noStrike" noProof="1">
                <a:solidFill>
                  <a:srgbClr val="FF0000"/>
                </a:solidFill>
                <a:effectLst>
                  <a:outerShdw dist="35921" dir="2699999" algn="ctr" rotWithShape="0">
                    <a:srgbClr val="C0C0C0"/>
                  </a:outerShdw>
                </a:effectLst>
                <a:latin typeface="华文彩云" charset="0"/>
                <a:ea typeface="华文彩云" charset="0"/>
                <a:cs typeface="+mn-cs"/>
              </a:rPr>
              <a:t>近体诗</a:t>
            </a:r>
            <a:r>
              <a:rPr lang="zh-CN" altLang="en-US" sz="4000" b="1" strike="noStrike" noProof="1">
                <a:gradFill rotWithShape="0">
                  <a:gsLst>
                    <a:gs pos="0">
                      <a:srgbClr val="FFFF00"/>
                    </a:gs>
                    <a:gs pos="100000">
                      <a:srgbClr val="FF9933"/>
                    </a:gs>
                  </a:gsLst>
                  <a:path path="rect">
                    <a:fillToRect l="50000" t="50000" r="50000" b="50000"/>
                  </a:path>
                </a:gradFill>
                <a:effectLst>
                  <a:outerShdw dist="35921" dir="2699999" algn="ctr" rotWithShape="0">
                    <a:srgbClr val="C0C0C0"/>
                  </a:outerShdw>
                </a:effectLst>
                <a:latin typeface="华文彩云" charset="0"/>
                <a:ea typeface="华文彩云" charset="0"/>
                <a:cs typeface="+mn-cs"/>
              </a:rPr>
              <a:t>：</a:t>
            </a:r>
            <a:endParaRPr lang="zh-CN" altLang="en-US" sz="4000" b="1" strike="noStrike" noProof="1">
              <a:gradFill rotWithShape="0">
                <a:gsLst>
                  <a:gs pos="0">
                    <a:srgbClr val="FFFF00"/>
                  </a:gs>
                  <a:gs pos="100000">
                    <a:srgbClr val="FF9933"/>
                  </a:gs>
                </a:gsLst>
                <a:path path="rect">
                  <a:fillToRect l="50000" t="50000" r="50000" b="50000"/>
                </a:path>
              </a:gradFill>
              <a:effectLst>
                <a:outerShdw dist="35921" dir="2699999" algn="ctr" rotWithShape="0">
                  <a:srgbClr val="C0C0C0"/>
                </a:outerShdw>
              </a:effectLst>
              <a:latin typeface="华文彩云" panose="02010800040101010101" charset="-122"/>
              <a:ea typeface="华文彩云" panose="0201080004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125">
                                            <p:txEl>
                                              <p:pRg st="0" end="0"/>
                                            </p:txEl>
                                          </p:spTgt>
                                        </p:tgtEl>
                                        <p:attrNameLst>
                                          <p:attrName>style.visibility</p:attrName>
                                        </p:attrNameLst>
                                      </p:cBhvr>
                                      <p:to>
                                        <p:strVal val="visible"/>
                                      </p:to>
                                    </p:set>
                                    <p:anim calcmode="lin" valueType="num">
                                      <p:cBhvr additive="base">
                                        <p:cTn id="13" dur="500" fill="hold"/>
                                        <p:tgtEl>
                                          <p:spTgt spid="512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5125">
                                            <p:txEl>
                                              <p:pRg st="1" end="1"/>
                                            </p:txEl>
                                          </p:spTgt>
                                        </p:tgtEl>
                                        <p:attrNameLst>
                                          <p:attrName>style.visibility</p:attrName>
                                        </p:attrNameLst>
                                      </p:cBhvr>
                                      <p:to>
                                        <p:strVal val="visible"/>
                                      </p:to>
                                    </p:set>
                                    <p:anim calcmode="discrete" valueType="clr">
                                      <p:cBhvr override="childStyle">
                                        <p:cTn id="19" dur="80"/>
                                        <p:tgtEl>
                                          <p:spTgt spid="512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125">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512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文本框 6145"/>
          <p:cNvSpPr txBox="1"/>
          <p:nvPr/>
        </p:nvSpPr>
        <p:spPr>
          <a:xfrm>
            <a:off x="0" y="1038225"/>
            <a:ext cx="9144000" cy="5569585"/>
          </a:xfrm>
          <a:prstGeom prst="rect">
            <a:avLst/>
          </a:prstGeom>
          <a:noFill/>
          <a:ln w="9525">
            <a:noFill/>
          </a:ln>
        </p:spPr>
        <p:txBody>
          <a:bodyPr anchor="t">
            <a:spAutoFit/>
          </a:bodyPr>
          <a:lstStyle/>
          <a:p>
            <a:r>
              <a:rPr lang="en-US" altLang="zh-CN" sz="3600" b="1">
                <a:solidFill>
                  <a:srgbClr val="000000"/>
                </a:solidFill>
                <a:latin typeface="楷体" panose="02010609060101010101" charset="-122"/>
                <a:ea typeface="楷体" panose="02010609060101010101" charset="-122"/>
              </a:rPr>
              <a:t>   </a:t>
            </a:r>
            <a:r>
              <a:rPr lang="zh-CN" altLang="en-US" sz="3200" b="1">
                <a:solidFill>
                  <a:srgbClr val="000000"/>
                </a:solidFill>
                <a:latin typeface="楷体" panose="02010609060101010101" charset="-122"/>
                <a:ea typeface="楷体" panose="02010609060101010101" charset="-122"/>
              </a:rPr>
              <a:t>中国近体诗的一种，格律严密，成熟于</a:t>
            </a:r>
            <a:r>
              <a:rPr lang="zh-CN" altLang="en-US" sz="3200" b="1">
                <a:solidFill>
                  <a:srgbClr val="FF0000"/>
                </a:solidFill>
                <a:latin typeface="楷体" panose="02010609060101010101" charset="-122"/>
                <a:ea typeface="楷体" panose="02010609060101010101" charset="-122"/>
              </a:rPr>
              <a:t>盛唐</a:t>
            </a:r>
            <a:r>
              <a:rPr lang="zh-CN" altLang="en-US" sz="3200" b="1">
                <a:solidFill>
                  <a:srgbClr val="000000"/>
                </a:solidFill>
                <a:latin typeface="楷体" panose="02010609060101010101" charset="-122"/>
                <a:ea typeface="楷体" panose="02010609060101010101" charset="-122"/>
              </a:rPr>
              <a:t>时期。    </a:t>
            </a:r>
            <a:endParaRPr lang="zh-CN" altLang="en-US" sz="3200" b="1">
              <a:solidFill>
                <a:srgbClr val="000000"/>
              </a:solidFill>
              <a:latin typeface="楷体" panose="02010609060101010101" charset="-122"/>
              <a:ea typeface="楷体" panose="02010609060101010101" charset="-122"/>
            </a:endParaRPr>
          </a:p>
          <a:p>
            <a:r>
              <a:rPr lang="zh-CN" altLang="en-US" sz="3200" b="1">
                <a:solidFill>
                  <a:srgbClr val="000000"/>
                </a:solidFill>
                <a:latin typeface="楷体" panose="02010609060101010101" charset="-122"/>
                <a:ea typeface="楷体" panose="02010609060101010101" charset="-122"/>
              </a:rPr>
              <a:t>    律诗要求诗句</a:t>
            </a:r>
            <a:r>
              <a:rPr lang="zh-CN" altLang="en-US" sz="3200" b="1">
                <a:solidFill>
                  <a:srgbClr val="FF0000"/>
                </a:solidFill>
                <a:latin typeface="楷体" panose="02010609060101010101" charset="-122"/>
                <a:ea typeface="楷体" panose="02010609060101010101" charset="-122"/>
              </a:rPr>
              <a:t>字数整齐划一</a:t>
            </a:r>
            <a:r>
              <a:rPr lang="zh-CN" altLang="en-US" sz="3200" b="1">
                <a:solidFill>
                  <a:srgbClr val="000000"/>
                </a:solidFill>
                <a:latin typeface="楷体" panose="02010609060101010101" charset="-122"/>
                <a:ea typeface="楷体" panose="02010609060101010101" charset="-122"/>
              </a:rPr>
              <a:t>，每首分别为</a:t>
            </a:r>
            <a:r>
              <a:rPr lang="zh-CN" altLang="en-US" sz="3200" b="1" u="sng">
                <a:solidFill>
                  <a:srgbClr val="000000"/>
                </a:solidFill>
                <a:latin typeface="楷体" panose="02010609060101010101" charset="-122"/>
                <a:ea typeface="楷体" panose="02010609060101010101" charset="-122"/>
              </a:rPr>
              <a:t>五言、六言、七言</a:t>
            </a:r>
            <a:r>
              <a:rPr lang="zh-CN" altLang="en-US" sz="3200" b="1">
                <a:solidFill>
                  <a:srgbClr val="000000"/>
                </a:solidFill>
                <a:latin typeface="楷体" panose="02010609060101010101" charset="-122"/>
                <a:ea typeface="楷体" panose="02010609060101010101" charset="-122"/>
              </a:rPr>
              <a:t>句，简称</a:t>
            </a:r>
            <a:r>
              <a:rPr lang="zh-CN" altLang="en-US" sz="3200" b="1" u="sng">
                <a:solidFill>
                  <a:srgbClr val="000000"/>
                </a:solidFill>
                <a:latin typeface="楷体" panose="02010609060101010101" charset="-122"/>
                <a:ea typeface="楷体" panose="02010609060101010101" charset="-122"/>
              </a:rPr>
              <a:t>五律、六律、七律</a:t>
            </a:r>
            <a:r>
              <a:rPr lang="zh-CN" altLang="en-US" sz="3200" b="1">
                <a:solidFill>
                  <a:srgbClr val="000000"/>
                </a:solidFill>
                <a:latin typeface="楷体" panose="02010609060101010101" charset="-122"/>
                <a:ea typeface="楷体" panose="02010609060101010101" charset="-122"/>
              </a:rPr>
              <a:t>。     </a:t>
            </a:r>
            <a:endParaRPr lang="zh-CN" altLang="en-US" sz="3200" b="1">
              <a:solidFill>
                <a:srgbClr val="000000"/>
              </a:solidFill>
              <a:latin typeface="楷体" panose="02010609060101010101" charset="-122"/>
              <a:ea typeface="楷体" panose="02010609060101010101" charset="-122"/>
            </a:endParaRPr>
          </a:p>
          <a:p>
            <a:r>
              <a:rPr lang="zh-CN" altLang="en-US" sz="3200" b="1">
                <a:solidFill>
                  <a:srgbClr val="000000"/>
                </a:solidFill>
                <a:latin typeface="楷体" panose="02010609060101010101" charset="-122"/>
                <a:ea typeface="楷体" panose="02010609060101010101" charset="-122"/>
              </a:rPr>
              <a:t>    通常的律诗规定</a:t>
            </a:r>
            <a:r>
              <a:rPr lang="zh-CN" altLang="en-US" sz="3200" b="1">
                <a:solidFill>
                  <a:srgbClr val="FF0000"/>
                </a:solidFill>
                <a:latin typeface="楷体" panose="02010609060101010101" charset="-122"/>
                <a:ea typeface="楷体" panose="02010609060101010101" charset="-122"/>
              </a:rPr>
              <a:t>每首8句</a:t>
            </a:r>
            <a:r>
              <a:rPr lang="zh-CN" altLang="en-US" sz="3200" b="1">
                <a:solidFill>
                  <a:srgbClr val="000000"/>
                </a:solidFill>
                <a:latin typeface="楷体" panose="02010609060101010101" charset="-122"/>
                <a:ea typeface="楷体" panose="02010609060101010101" charset="-122"/>
              </a:rPr>
              <a:t>。超过8句的，则称排律或长律。     </a:t>
            </a:r>
            <a:endParaRPr lang="zh-CN" altLang="en-US" sz="3200" b="1">
              <a:solidFill>
                <a:srgbClr val="000000"/>
              </a:solidFill>
              <a:latin typeface="楷体" panose="02010609060101010101" charset="-122"/>
              <a:ea typeface="楷体" panose="02010609060101010101" charset="-122"/>
            </a:endParaRPr>
          </a:p>
          <a:p>
            <a:r>
              <a:rPr lang="zh-CN" altLang="en-US" sz="3200" b="1">
                <a:solidFill>
                  <a:srgbClr val="000000"/>
                </a:solidFill>
                <a:latin typeface="楷体" panose="02010609060101010101" charset="-122"/>
                <a:ea typeface="楷体" panose="02010609060101010101" charset="-122"/>
              </a:rPr>
              <a:t>    律诗可分为四联，即</a:t>
            </a:r>
            <a:r>
              <a:rPr lang="zh-CN" altLang="en-US" sz="3200" b="1" u="sng">
                <a:solidFill>
                  <a:srgbClr val="FF0000"/>
                </a:solidFill>
                <a:latin typeface="楷体" panose="02010609060101010101" charset="-122"/>
                <a:ea typeface="楷体" panose="02010609060101010101" charset="-122"/>
              </a:rPr>
              <a:t>首联、颔联、颈联、尾联</a:t>
            </a:r>
            <a:r>
              <a:rPr lang="zh-CN" altLang="en-US" sz="3200" b="1">
                <a:solidFill>
                  <a:srgbClr val="000000"/>
                </a:solidFill>
                <a:latin typeface="楷体" panose="02010609060101010101" charset="-122"/>
                <a:ea typeface="楷体" panose="02010609060101010101" charset="-122"/>
              </a:rPr>
              <a:t>。          </a:t>
            </a:r>
            <a:endParaRPr lang="zh-CN" altLang="en-US" sz="3200" b="1">
              <a:solidFill>
                <a:srgbClr val="000000"/>
              </a:solidFill>
              <a:latin typeface="楷体" panose="02010609060101010101" charset="-122"/>
              <a:ea typeface="楷体" panose="02010609060101010101" charset="-122"/>
            </a:endParaRPr>
          </a:p>
          <a:p>
            <a:r>
              <a:rPr lang="zh-CN" altLang="en-US" sz="3200" b="1">
                <a:solidFill>
                  <a:srgbClr val="000000"/>
                </a:solidFill>
                <a:latin typeface="楷体" panose="02010609060101010101" charset="-122"/>
                <a:ea typeface="楷体" panose="02010609060101010101" charset="-122"/>
              </a:rPr>
              <a:t>   每首的颔联、颈联的上下句必须是</a:t>
            </a:r>
            <a:r>
              <a:rPr lang="zh-CN" altLang="en-US" sz="3200" b="1">
                <a:solidFill>
                  <a:srgbClr val="FF0000"/>
                </a:solidFill>
                <a:latin typeface="楷体" panose="02010609060101010101" charset="-122"/>
                <a:ea typeface="楷体" panose="02010609060101010101" charset="-122"/>
              </a:rPr>
              <a:t>对偶句</a:t>
            </a:r>
            <a:r>
              <a:rPr lang="zh-CN" altLang="en-US" sz="3200" b="1">
                <a:solidFill>
                  <a:srgbClr val="000000"/>
                </a:solidFill>
                <a:latin typeface="楷体" panose="02010609060101010101" charset="-122"/>
                <a:ea typeface="楷体" panose="02010609060101010101" charset="-122"/>
              </a:rPr>
              <a:t>。      </a:t>
            </a:r>
            <a:endParaRPr lang="zh-CN" altLang="en-US" sz="3200" b="1">
              <a:solidFill>
                <a:srgbClr val="000000"/>
              </a:solidFill>
              <a:latin typeface="楷体" panose="02010609060101010101" charset="-122"/>
              <a:ea typeface="楷体" panose="02010609060101010101" charset="-122"/>
            </a:endParaRPr>
          </a:p>
          <a:p>
            <a:r>
              <a:rPr lang="zh-CN" altLang="en-US" sz="3200" b="1">
                <a:solidFill>
                  <a:srgbClr val="000000"/>
                </a:solidFill>
                <a:latin typeface="楷体" panose="02010609060101010101" charset="-122"/>
                <a:ea typeface="楷体" panose="02010609060101010101" charset="-122"/>
              </a:rPr>
              <a:t>   </a:t>
            </a:r>
            <a:endParaRPr lang="zh-CN" altLang="en-US" sz="3200" b="1">
              <a:solidFill>
                <a:srgbClr val="000000"/>
              </a:solidFill>
              <a:latin typeface="楷体" panose="02010609060101010101" charset="-122"/>
              <a:ea typeface="楷体" panose="02010609060101010101" charset="-122"/>
            </a:endParaRPr>
          </a:p>
          <a:p>
            <a:r>
              <a:rPr lang="zh-CN" altLang="en-US" sz="3200" b="1">
                <a:solidFill>
                  <a:srgbClr val="000000"/>
                </a:solidFill>
                <a:latin typeface="楷体" panose="02010609060101010101" charset="-122"/>
                <a:ea typeface="楷体" panose="02010609060101010101" charset="-122"/>
              </a:rPr>
              <a:t>   </a:t>
            </a:r>
            <a:endParaRPr lang="zh-CN" altLang="en-US" sz="3200" b="1">
              <a:solidFill>
                <a:srgbClr val="000000"/>
              </a:solidFill>
              <a:latin typeface="楷体" panose="02010609060101010101" charset="-122"/>
              <a:ea typeface="楷体" panose="02010609060101010101" charset="-122"/>
            </a:endParaRPr>
          </a:p>
        </p:txBody>
      </p:sp>
      <p:sp>
        <p:nvSpPr>
          <p:cNvPr id="5123" name="矩形 6146"/>
          <p:cNvSpPr/>
          <p:nvPr/>
        </p:nvSpPr>
        <p:spPr>
          <a:xfrm>
            <a:off x="250825" y="0"/>
            <a:ext cx="3300413" cy="925513"/>
          </a:xfrm>
          <a:prstGeom prst="rect">
            <a:avLst/>
          </a:prstGeom>
        </p:spPr>
        <p:txBody>
          <a:bodyPr wrap="none" fromWordArt="1">
            <a:prstTxWarp prst="textSlantUp">
              <a:avLst>
                <a:gd name="adj" fmla="val 13282"/>
              </a:avLst>
            </a:prstTxWarp>
            <a:normAutofit/>
          </a:bodyPr>
          <a:lstStyle/>
          <a:p>
            <a:pPr algn="ctr"/>
            <a:r>
              <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gradFill>
                <a:effectLst>
                  <a:outerShdw dist="53882" dir="2699999" algn="ctr" rotWithShape="0">
                    <a:srgbClr val="9999FF"/>
                  </a:outerShdw>
                </a:effectLst>
                <a:latin typeface="华文行楷" charset="0"/>
                <a:ea typeface="华文行楷" charset="0"/>
              </a:rPr>
              <a:t>律诗特点</a:t>
            </a:r>
            <a:endPar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gradFill>
              <a:effectLst>
                <a:outerShdw dist="53882" dir="2699999" algn="ctr" rotWithShape="0">
                  <a:srgbClr val="9999FF"/>
                </a:outerShdw>
              </a:effectLst>
              <a:latin typeface="华文行楷" charset="0"/>
              <a:ea typeface="华文行楷"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6"/>
                                        </p:tgtEl>
                                        <p:attrNameLst>
                                          <p:attrName>style.visibility</p:attrName>
                                        </p:attrNameLst>
                                      </p:cBhvr>
                                      <p:to>
                                        <p:strVal val="visible"/>
                                      </p:to>
                                    </p:set>
                                    <p:anim calcmode="discrete" valueType="clr">
                                      <p:cBhvr override="childStyle">
                                        <p:cTn id="7" dur="80"/>
                                        <p:tgtEl>
                                          <p:spTgt spid="61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6"/>
                                        </p:tgtEl>
                                        <p:attrNameLst>
                                          <p:attrName>fillcolor</p:attrName>
                                        </p:attrNameLst>
                                      </p:cBhvr>
                                      <p:tavLst>
                                        <p:tav tm="0">
                                          <p:val>
                                            <p:clrVal>
                                              <a:schemeClr val="accent2"/>
                                            </p:clrVal>
                                          </p:val>
                                        </p:tav>
                                        <p:tav tm="50000">
                                          <p:val>
                                            <p:clrVal>
                                              <a:schemeClr val="hlink"/>
                                            </p:clrVal>
                                          </p:val>
                                        </p:tav>
                                      </p:tavLst>
                                    </p:anim>
                                    <p:set>
                                      <p:cBhvr>
                                        <p:cTn id="9" dur="80"/>
                                        <p:tgtEl>
                                          <p:spTgt spid="61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文本框 18433"/>
          <p:cNvSpPr txBox="1"/>
          <p:nvPr/>
        </p:nvSpPr>
        <p:spPr>
          <a:xfrm>
            <a:off x="304800" y="404813"/>
            <a:ext cx="8839200" cy="579437"/>
          </a:xfrm>
          <a:prstGeom prst="rect">
            <a:avLst/>
          </a:prstGeom>
          <a:noFill/>
          <a:ln w="9525">
            <a:noFill/>
          </a:ln>
        </p:spPr>
        <p:txBody>
          <a:bodyPr anchor="t">
            <a:spAutoFit/>
          </a:bodyPr>
          <a:lstStyle/>
          <a:p>
            <a:pPr>
              <a:spcBef>
                <a:spcPct val="50000"/>
              </a:spcBef>
            </a:pPr>
            <a:r>
              <a:rPr lang="zh-CN" altLang="en-US" sz="3200" b="1">
                <a:solidFill>
                  <a:srgbClr val="FF0066"/>
                </a:solidFill>
                <a:latin typeface="Arial" panose="020b0604020202020204" pitchFamily="34" charset="0"/>
                <a:ea typeface="隶书" panose="02010509060101010101" charset="-122"/>
              </a:rPr>
              <a:t>   </a:t>
            </a:r>
            <a:r>
              <a:rPr lang="zh-CN" altLang="en-US" sz="3200" b="1">
                <a:solidFill>
                  <a:srgbClr val="0000CC"/>
                </a:solidFill>
                <a:latin typeface="华文新魏" pitchFamily="2" charset="-122"/>
                <a:ea typeface="新宋体" panose="02010609030101010101" charset="-122"/>
              </a:rPr>
              <a:t>杜甫的生活和创作大致可以分为</a:t>
            </a:r>
            <a:r>
              <a:rPr lang="zh-CN" altLang="en-US" sz="3200" b="1" u="sng">
                <a:solidFill>
                  <a:srgbClr val="0000CC"/>
                </a:solidFill>
                <a:latin typeface="华文新魏" pitchFamily="2" charset="-122"/>
                <a:ea typeface="新宋体" panose="02010609030101010101" charset="-122"/>
              </a:rPr>
              <a:t>四个时期</a:t>
            </a:r>
            <a:r>
              <a:rPr lang="zh-CN" altLang="en-US" sz="3200" b="1">
                <a:solidFill>
                  <a:srgbClr val="0000CC"/>
                </a:solidFill>
                <a:latin typeface="华文新魏" pitchFamily="2" charset="-122"/>
                <a:ea typeface="新宋体" panose="02010609030101010101" charset="-122"/>
              </a:rPr>
              <a:t>：</a:t>
            </a:r>
            <a:endParaRPr lang="zh-CN" altLang="en-US" sz="3200" b="1">
              <a:solidFill>
                <a:srgbClr val="0000CC"/>
              </a:solidFill>
              <a:latin typeface="华文新魏" pitchFamily="2" charset="-122"/>
              <a:ea typeface="新宋体" panose="02010609030101010101" charset="-122"/>
            </a:endParaRPr>
          </a:p>
        </p:txBody>
      </p:sp>
      <p:sp>
        <p:nvSpPr>
          <p:cNvPr id="18435" name="文本框 18434"/>
          <p:cNvSpPr txBox="1"/>
          <p:nvPr/>
        </p:nvSpPr>
        <p:spPr>
          <a:xfrm>
            <a:off x="250825" y="1125538"/>
            <a:ext cx="5473700" cy="522287"/>
          </a:xfrm>
          <a:prstGeom prst="rect">
            <a:avLst/>
          </a:prstGeom>
          <a:noFill/>
          <a:ln w="9525">
            <a:noFill/>
          </a:ln>
        </p:spPr>
        <p:txBody>
          <a:bodyPr anchor="t">
            <a:spAutoFit/>
          </a:bodyPr>
          <a:lstStyle/>
          <a:p>
            <a:pPr>
              <a:spcBef>
                <a:spcPct val="50000"/>
              </a:spcBef>
            </a:pPr>
            <a:r>
              <a:rPr lang="en-US" altLang="zh-CN" sz="2800" b="1">
                <a:solidFill>
                  <a:srgbClr val="000000"/>
                </a:solidFill>
                <a:latin typeface="宋体" panose="02010600030101010101" pitchFamily="2" charset="-122"/>
                <a:ea typeface="宋体" panose="02010600030101010101" pitchFamily="2" charset="-122"/>
              </a:rPr>
              <a:t>1</a:t>
            </a:r>
            <a:r>
              <a:rPr lang="zh-CN" altLang="en-US" sz="2800" b="1">
                <a:solidFill>
                  <a:srgbClr val="000000"/>
                </a:solidFill>
                <a:latin typeface="宋体" panose="02010600030101010101" pitchFamily="2" charset="-122"/>
                <a:ea typeface="宋体" panose="02010600030101010101" pitchFamily="2" charset="-122"/>
              </a:rPr>
              <a:t>、读书壮游时期（</a:t>
            </a:r>
            <a:r>
              <a:rPr lang="en-US" altLang="zh-CN" sz="2800" b="1">
                <a:solidFill>
                  <a:srgbClr val="000000"/>
                </a:solidFill>
                <a:latin typeface="宋体" panose="02010600030101010101" pitchFamily="2" charset="-122"/>
                <a:ea typeface="宋体" panose="02010600030101010101" pitchFamily="2" charset="-122"/>
              </a:rPr>
              <a:t>712-745</a:t>
            </a:r>
            <a:r>
              <a:rPr lang="zh-CN" altLang="en-US" sz="2800" b="1">
                <a:solidFill>
                  <a:srgbClr val="000000"/>
                </a:solidFill>
                <a:latin typeface="宋体" panose="02010600030101010101" pitchFamily="2" charset="-122"/>
                <a:ea typeface="宋体" panose="02010600030101010101" pitchFamily="2" charset="-122"/>
              </a:rPr>
              <a:t>）：</a:t>
            </a:r>
            <a:endParaRPr lang="zh-CN" altLang="en-US" sz="2800" b="1">
              <a:solidFill>
                <a:srgbClr val="000000"/>
              </a:solidFill>
              <a:latin typeface="宋体" pitchFamily="2" charset="-122"/>
              <a:ea typeface="宋体" pitchFamily="2" charset="-122"/>
            </a:endParaRPr>
          </a:p>
        </p:txBody>
      </p:sp>
      <p:sp>
        <p:nvSpPr>
          <p:cNvPr id="18436" name="文本框 18435"/>
          <p:cNvSpPr txBox="1"/>
          <p:nvPr/>
        </p:nvSpPr>
        <p:spPr>
          <a:xfrm>
            <a:off x="5292725" y="1127125"/>
            <a:ext cx="1728788" cy="522288"/>
          </a:xfrm>
          <a:prstGeom prst="rect">
            <a:avLst/>
          </a:prstGeom>
          <a:noFill/>
          <a:ln w="9525">
            <a:noFill/>
          </a:ln>
        </p:spPr>
        <p:txBody>
          <a:bodyPr wrap="square" anchor="t">
            <a:spAutoFit/>
          </a:bodyPr>
          <a:lstStyle/>
          <a:p>
            <a:pPr>
              <a:spcBef>
                <a:spcPct val="50000"/>
              </a:spcBef>
            </a:pPr>
            <a:r>
              <a:rPr lang="en-US" altLang="zh-CN" sz="2800" b="1">
                <a:solidFill>
                  <a:srgbClr val="FF0000"/>
                </a:solidFill>
                <a:latin typeface="Arial" panose="020b0604020202020204" pitchFamily="34" charset="0"/>
                <a:ea typeface="宋体" panose="02010600030101010101" pitchFamily="2" charset="-122"/>
              </a:rPr>
              <a:t>《</a:t>
            </a:r>
            <a:r>
              <a:rPr lang="zh-CN" altLang="en-US" sz="2800" b="1" u="sng">
                <a:solidFill>
                  <a:srgbClr val="FF0000"/>
                </a:solidFill>
                <a:latin typeface="Arial" panose="020b0604020202020204" pitchFamily="34" charset="0"/>
                <a:ea typeface="宋体" panose="02010600030101010101" pitchFamily="2" charset="-122"/>
              </a:rPr>
              <a:t>望岳</a:t>
            </a:r>
            <a:r>
              <a:rPr lang="en-US" altLang="zh-CN" sz="2800" b="1">
                <a:solidFill>
                  <a:srgbClr val="FF0000"/>
                </a:solidFill>
                <a:latin typeface="Arial" panose="020b0604020202020204" pitchFamily="34" charset="0"/>
                <a:ea typeface="宋体" panose="02010600030101010101" pitchFamily="2" charset="-122"/>
              </a:rPr>
              <a:t>》</a:t>
            </a:r>
            <a:endParaRPr lang="en-US" altLang="zh-CN" sz="2800" b="1">
              <a:solidFill>
                <a:srgbClr val="FF0000"/>
              </a:solidFill>
              <a:latin typeface="Arial" pitchFamily="34" charset="0"/>
              <a:ea typeface="宋体" pitchFamily="2" charset="-122"/>
            </a:endParaRPr>
          </a:p>
        </p:txBody>
      </p:sp>
      <p:sp>
        <p:nvSpPr>
          <p:cNvPr id="18437" name="文本框 18436"/>
          <p:cNvSpPr txBox="1"/>
          <p:nvPr/>
        </p:nvSpPr>
        <p:spPr>
          <a:xfrm>
            <a:off x="250825" y="1989138"/>
            <a:ext cx="5543550" cy="522287"/>
          </a:xfrm>
          <a:prstGeom prst="rect">
            <a:avLst/>
          </a:prstGeom>
          <a:noFill/>
          <a:ln w="9525">
            <a:noFill/>
          </a:ln>
        </p:spPr>
        <p:txBody>
          <a:bodyPr anchor="t">
            <a:spAutoFit/>
          </a:bodyPr>
          <a:lstStyle/>
          <a:p>
            <a:pPr>
              <a:spcBef>
                <a:spcPct val="50000"/>
              </a:spcBef>
            </a:pPr>
            <a:r>
              <a:rPr lang="en-US" altLang="zh-CN" sz="2800" b="1">
                <a:solidFill>
                  <a:srgbClr val="000000"/>
                </a:solidFill>
                <a:latin typeface="宋体" panose="02010600030101010101" pitchFamily="2" charset="-122"/>
                <a:ea typeface="宋体" panose="02010600030101010101" pitchFamily="2" charset="-122"/>
              </a:rPr>
              <a:t>2、困守长安时期（746-755）：</a:t>
            </a:r>
            <a:endParaRPr lang="en-US" altLang="zh-CN" sz="2800" b="1">
              <a:solidFill>
                <a:srgbClr val="000000"/>
              </a:solidFill>
              <a:latin typeface="宋体" pitchFamily="2" charset="-122"/>
              <a:ea typeface="宋体" pitchFamily="2" charset="-122"/>
            </a:endParaRPr>
          </a:p>
        </p:txBody>
      </p:sp>
      <p:sp>
        <p:nvSpPr>
          <p:cNvPr id="18438" name="文本框 18437"/>
          <p:cNvSpPr txBox="1"/>
          <p:nvPr/>
        </p:nvSpPr>
        <p:spPr>
          <a:xfrm>
            <a:off x="539750" y="2565400"/>
            <a:ext cx="8604250" cy="522288"/>
          </a:xfrm>
          <a:prstGeom prst="rect">
            <a:avLst/>
          </a:prstGeom>
          <a:noFill/>
          <a:ln w="9525">
            <a:noFill/>
          </a:ln>
        </p:spPr>
        <p:txBody>
          <a:bodyPr wrap="square" anchor="t">
            <a:spAutoFit/>
          </a:bodyPr>
          <a:lstStyle/>
          <a:p>
            <a:pPr>
              <a:spcBef>
                <a:spcPct val="50000"/>
              </a:spcBef>
            </a:pP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丽人行</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兵车行</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出塞</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赴奉先咏怀</a:t>
            </a:r>
            <a:r>
              <a:rPr lang="en-US" altLang="zh-CN" sz="2800" b="1">
                <a:solidFill>
                  <a:srgbClr val="FF0000"/>
                </a:solidFill>
                <a:latin typeface="Arial" panose="020b0604020202020204" pitchFamily="34" charset="0"/>
                <a:ea typeface="宋体" panose="02010600030101010101" pitchFamily="2" charset="-122"/>
              </a:rPr>
              <a:t>》</a:t>
            </a:r>
            <a:endParaRPr lang="en-US" altLang="zh-CN" sz="2800" b="1">
              <a:solidFill>
                <a:srgbClr val="FF0000"/>
              </a:solidFill>
              <a:latin typeface="Arial" panose="020b0604020202020204" pitchFamily="34" charset="0"/>
              <a:ea typeface="宋体" panose="02010600030101010101" pitchFamily="2" charset="-122"/>
            </a:endParaRPr>
          </a:p>
        </p:txBody>
      </p:sp>
      <p:sp>
        <p:nvSpPr>
          <p:cNvPr id="18439" name="文本框 18438"/>
          <p:cNvSpPr txBox="1"/>
          <p:nvPr/>
        </p:nvSpPr>
        <p:spPr>
          <a:xfrm>
            <a:off x="5219700" y="2060575"/>
            <a:ext cx="2362200" cy="457200"/>
          </a:xfrm>
          <a:prstGeom prst="rect">
            <a:avLst/>
          </a:prstGeom>
          <a:noFill/>
          <a:ln w="9525">
            <a:noFill/>
          </a:ln>
        </p:spPr>
        <p:txBody>
          <a:bodyPr anchor="t">
            <a:spAutoFit/>
          </a:bodyPr>
          <a:lstStyle/>
          <a:p>
            <a:pPr>
              <a:spcBef>
                <a:spcPct val="50000"/>
              </a:spcBef>
            </a:pPr>
            <a:r>
              <a:rPr lang="zh-CN" altLang="en-US" sz="2400" b="1">
                <a:solidFill>
                  <a:srgbClr val="0000FF"/>
                </a:solidFill>
                <a:latin typeface="Arial" panose="020b0604020202020204" pitchFamily="34" charset="0"/>
                <a:ea typeface="宋体" panose="02010600030101010101" pitchFamily="2" charset="-122"/>
              </a:rPr>
              <a:t>（忧国忧民）</a:t>
            </a:r>
            <a:endParaRPr lang="zh-CN" altLang="en-US" sz="2400" b="1">
              <a:solidFill>
                <a:srgbClr val="0000FF"/>
              </a:solidFill>
              <a:latin typeface="Arial" pitchFamily="34" charset="0"/>
              <a:ea typeface="宋体" pitchFamily="2" charset="-122"/>
            </a:endParaRPr>
          </a:p>
        </p:txBody>
      </p:sp>
      <p:sp>
        <p:nvSpPr>
          <p:cNvPr id="18440" name="文本框 18439"/>
          <p:cNvSpPr txBox="1"/>
          <p:nvPr/>
        </p:nvSpPr>
        <p:spPr>
          <a:xfrm>
            <a:off x="6804025" y="1196975"/>
            <a:ext cx="2133600" cy="457200"/>
          </a:xfrm>
          <a:prstGeom prst="rect">
            <a:avLst/>
          </a:prstGeom>
          <a:noFill/>
          <a:ln w="9525">
            <a:noFill/>
          </a:ln>
        </p:spPr>
        <p:txBody>
          <a:bodyPr anchor="t">
            <a:spAutoFit/>
          </a:bodyPr>
          <a:lstStyle/>
          <a:p>
            <a:pPr>
              <a:spcBef>
                <a:spcPct val="50000"/>
              </a:spcBef>
            </a:pPr>
            <a:r>
              <a:rPr lang="zh-CN" altLang="en-US" sz="2400" b="1">
                <a:solidFill>
                  <a:srgbClr val="0000FF"/>
                </a:solidFill>
                <a:latin typeface="Arial" panose="020b0604020202020204" pitchFamily="34" charset="0"/>
                <a:ea typeface="宋体" panose="02010600030101010101" pitchFamily="2" charset="-122"/>
              </a:rPr>
              <a:t>（涉世不深）</a:t>
            </a:r>
            <a:endParaRPr lang="zh-CN" altLang="en-US" sz="2400" b="1">
              <a:solidFill>
                <a:srgbClr val="0000FF"/>
              </a:solidFill>
              <a:latin typeface="Arial" panose="020b0604020202020204" pitchFamily="34" charset="0"/>
              <a:ea typeface="宋体" panose="02010600030101010101" pitchFamily="2" charset="-122"/>
            </a:endParaRPr>
          </a:p>
        </p:txBody>
      </p:sp>
      <p:sp>
        <p:nvSpPr>
          <p:cNvPr id="18441" name="文本框 18440"/>
          <p:cNvSpPr txBox="1"/>
          <p:nvPr/>
        </p:nvSpPr>
        <p:spPr>
          <a:xfrm>
            <a:off x="250825" y="3213100"/>
            <a:ext cx="5832475" cy="522288"/>
          </a:xfrm>
          <a:prstGeom prst="rect">
            <a:avLst/>
          </a:prstGeom>
          <a:noFill/>
          <a:ln w="9525">
            <a:noFill/>
          </a:ln>
        </p:spPr>
        <p:txBody>
          <a:bodyPr anchor="t">
            <a:spAutoFit/>
          </a:bodyPr>
          <a:lstStyle/>
          <a:p>
            <a:pPr>
              <a:spcBef>
                <a:spcPct val="50000"/>
              </a:spcBef>
            </a:pPr>
            <a:r>
              <a:rPr lang="en-US" altLang="zh-CN" sz="2800" b="1">
                <a:solidFill>
                  <a:srgbClr val="000000"/>
                </a:solidFill>
                <a:latin typeface="宋体" panose="02010600030101010101" pitchFamily="2" charset="-122"/>
                <a:ea typeface="宋体" panose="02010600030101010101" pitchFamily="2" charset="-122"/>
              </a:rPr>
              <a:t>3、陷贼与为官时期</a:t>
            </a:r>
            <a:r>
              <a:rPr lang="en-US" altLang="zh-CN" sz="2800" b="1">
                <a:solidFill>
                  <a:srgbClr val="000000"/>
                </a:solidFill>
                <a:latin typeface="宋体" panose="02010600030101010101" pitchFamily="2" charset="-122"/>
                <a:ea typeface="宋体" panose="02010600030101010101" pitchFamily="2" charset="-122"/>
                <a:sym typeface="Wingdings" panose="05000000000000000000" pitchFamily="2" charset="2"/>
              </a:rPr>
              <a:t>（756-759）：</a:t>
            </a:r>
            <a:endParaRPr lang="en-US" altLang="zh-CN" sz="2800" b="1">
              <a:solidFill>
                <a:srgbClr val="000000"/>
              </a:solidFill>
              <a:latin typeface="宋体" panose="02010600030101010101" pitchFamily="2" charset="-122"/>
              <a:ea typeface="宋体" panose="02010600030101010101" pitchFamily="2" charset="-122"/>
            </a:endParaRPr>
          </a:p>
        </p:txBody>
      </p:sp>
      <p:sp>
        <p:nvSpPr>
          <p:cNvPr id="18442" name="文本框 18441"/>
          <p:cNvSpPr txBox="1"/>
          <p:nvPr/>
        </p:nvSpPr>
        <p:spPr>
          <a:xfrm>
            <a:off x="403225" y="3716338"/>
            <a:ext cx="8607425" cy="1130300"/>
          </a:xfrm>
          <a:prstGeom prst="rect">
            <a:avLst/>
          </a:prstGeom>
          <a:noFill/>
          <a:ln w="9525">
            <a:noFill/>
          </a:ln>
        </p:spPr>
        <p:txBody>
          <a:bodyPr wrap="square" anchor="t">
            <a:spAutoFit/>
          </a:bodyPr>
          <a:lstStyle/>
          <a:p>
            <a:pPr>
              <a:lnSpc>
                <a:spcPct val="130000"/>
              </a:lnSpc>
              <a:spcBef>
                <a:spcPts val="50"/>
              </a:spcBef>
            </a:pPr>
            <a:r>
              <a:rPr lang="en-US" altLang="zh-CN" sz="2800" b="1">
                <a:solidFill>
                  <a:srgbClr val="FF0000"/>
                </a:solidFill>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月夜</a:t>
            </a:r>
            <a:r>
              <a:rPr lang="en-US" altLang="zh-CN" sz="2800" b="1">
                <a:solidFill>
                  <a:srgbClr val="FF0000"/>
                </a:solidFill>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a:t>
            </a:r>
            <a:r>
              <a:rPr lang="en-US" altLang="zh-CN" sz="2800" b="1">
                <a:solidFill>
                  <a:srgbClr val="FF0000"/>
                </a:solidFill>
                <a:latin typeface="宋体" panose="02010600030101010101" pitchFamily="2" charset="-122"/>
                <a:ea typeface="宋体" panose="02010600030101010101" pitchFamily="2" charset="-122"/>
              </a:rPr>
              <a:t>《</a:t>
            </a:r>
            <a:r>
              <a:rPr lang="zh-CN" altLang="en-US" sz="2800" b="1" u="sng">
                <a:solidFill>
                  <a:srgbClr val="FF0000"/>
                </a:solidFill>
                <a:latin typeface="宋体" panose="02010600030101010101" pitchFamily="2" charset="-122"/>
                <a:ea typeface="宋体" panose="02010600030101010101" pitchFamily="2" charset="-122"/>
              </a:rPr>
              <a:t>春望</a:t>
            </a:r>
            <a:r>
              <a:rPr lang="en-US" altLang="zh-CN" sz="2800" b="1">
                <a:solidFill>
                  <a:srgbClr val="FF0000"/>
                </a:solidFill>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“三吏”（</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新安吏</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石壕吏</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潼关吏</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）、“三别”（</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新婚别</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垂老别</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无家别</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a:t>
            </a:r>
            <a:endParaRPr lang="zh-CN" altLang="en-US" sz="2400" b="1">
              <a:solidFill>
                <a:srgbClr val="FF0000"/>
              </a:solidFill>
              <a:latin typeface="宋体" pitchFamily="2" charset="-122"/>
              <a:ea typeface="宋体" pitchFamily="2" charset="-122"/>
            </a:endParaRPr>
          </a:p>
        </p:txBody>
      </p:sp>
      <p:sp>
        <p:nvSpPr>
          <p:cNvPr id="18443" name="文本框 18442"/>
          <p:cNvSpPr txBox="1"/>
          <p:nvPr/>
        </p:nvSpPr>
        <p:spPr>
          <a:xfrm>
            <a:off x="5292725" y="3213100"/>
            <a:ext cx="5029200" cy="457200"/>
          </a:xfrm>
          <a:prstGeom prst="rect">
            <a:avLst/>
          </a:prstGeom>
          <a:noFill/>
          <a:ln w="9525">
            <a:noFill/>
          </a:ln>
        </p:spPr>
        <p:txBody>
          <a:bodyPr anchor="t">
            <a:spAutoFit/>
          </a:bodyPr>
          <a:lstStyle/>
          <a:p>
            <a:pPr>
              <a:spcBef>
                <a:spcPct val="50000"/>
              </a:spcBef>
            </a:pPr>
            <a:r>
              <a:rPr lang="zh-CN" altLang="en-US" sz="2400" b="1">
                <a:solidFill>
                  <a:srgbClr val="0000FF"/>
                </a:solidFill>
                <a:latin typeface="Arial" panose="020b0604020202020204" pitchFamily="34" charset="0"/>
                <a:ea typeface="宋体" panose="02010600030101010101" pitchFamily="2" charset="-122"/>
              </a:rPr>
              <a:t>（现实主义创作达到高峰）</a:t>
            </a:r>
            <a:endParaRPr lang="zh-CN" altLang="en-US" sz="2400" b="1">
              <a:solidFill>
                <a:srgbClr val="0000FF"/>
              </a:solidFill>
              <a:latin typeface="Arial" panose="020b0604020202020204" pitchFamily="34" charset="0"/>
              <a:ea typeface="宋体" panose="02010600030101010101" pitchFamily="2" charset="-122"/>
            </a:endParaRPr>
          </a:p>
        </p:txBody>
      </p:sp>
      <p:sp>
        <p:nvSpPr>
          <p:cNvPr id="18444" name="文本框 18443"/>
          <p:cNvSpPr txBox="1"/>
          <p:nvPr/>
        </p:nvSpPr>
        <p:spPr>
          <a:xfrm>
            <a:off x="285750" y="4994275"/>
            <a:ext cx="5475288" cy="522288"/>
          </a:xfrm>
          <a:prstGeom prst="rect">
            <a:avLst/>
          </a:prstGeom>
          <a:noFill/>
          <a:ln w="9525">
            <a:noFill/>
          </a:ln>
        </p:spPr>
        <p:txBody>
          <a:bodyPr anchor="t">
            <a:spAutoFit/>
          </a:bodyPr>
          <a:lstStyle/>
          <a:p>
            <a:pPr>
              <a:spcBef>
                <a:spcPct val="50000"/>
              </a:spcBef>
            </a:pPr>
            <a:r>
              <a:rPr lang="en-US" altLang="zh-CN" sz="2800" b="1">
                <a:solidFill>
                  <a:srgbClr val="000000"/>
                </a:solidFill>
                <a:latin typeface="宋体" panose="02010600030101010101" pitchFamily="2" charset="-122"/>
                <a:ea typeface="宋体" panose="02010600030101010101" pitchFamily="2" charset="-122"/>
              </a:rPr>
              <a:t>4、漂泊西南时期（759-770）：</a:t>
            </a:r>
            <a:endParaRPr lang="en-US" altLang="zh-CN" sz="2800" b="1">
              <a:solidFill>
                <a:srgbClr val="000000"/>
              </a:solidFill>
              <a:latin typeface="宋体" panose="02010600030101010101" pitchFamily="2" charset="-122"/>
              <a:ea typeface="宋体" panose="02010600030101010101" pitchFamily="2" charset="-122"/>
            </a:endParaRPr>
          </a:p>
        </p:txBody>
      </p:sp>
      <p:sp>
        <p:nvSpPr>
          <p:cNvPr id="8205" name="文本框 18444"/>
          <p:cNvSpPr txBox="1"/>
          <p:nvPr/>
        </p:nvSpPr>
        <p:spPr>
          <a:xfrm>
            <a:off x="1295400" y="6096000"/>
            <a:ext cx="3429000" cy="457200"/>
          </a:xfrm>
          <a:prstGeom prst="rect">
            <a:avLst/>
          </a:prstGeom>
          <a:noFill/>
          <a:ln w="9525">
            <a:noFill/>
          </a:ln>
        </p:spPr>
        <p:txBody>
          <a:bodyPr anchor="t">
            <a:spAutoFit/>
          </a:bodyPr>
          <a:lstStyle/>
          <a:p>
            <a:pPr>
              <a:spcBef>
                <a:spcPct val="50000"/>
              </a:spcBef>
            </a:pPr>
            <a:endParaRPr lang="zh-CN" altLang="en-US">
              <a:latin typeface="Arial" pitchFamily="34" charset="0"/>
              <a:ea typeface="宋体" pitchFamily="2" charset="-122"/>
            </a:endParaRPr>
          </a:p>
        </p:txBody>
      </p:sp>
      <p:sp>
        <p:nvSpPr>
          <p:cNvPr id="18446" name="文本框 18445"/>
          <p:cNvSpPr txBox="1"/>
          <p:nvPr/>
        </p:nvSpPr>
        <p:spPr>
          <a:xfrm>
            <a:off x="684213" y="5516563"/>
            <a:ext cx="8174037" cy="1211262"/>
          </a:xfrm>
          <a:prstGeom prst="rect">
            <a:avLst/>
          </a:prstGeom>
          <a:noFill/>
          <a:ln w="9525">
            <a:noFill/>
          </a:ln>
        </p:spPr>
        <p:txBody>
          <a:bodyPr wrap="square" anchor="t">
            <a:spAutoFit/>
          </a:bodyPr>
          <a:lstStyle/>
          <a:p>
            <a:pPr>
              <a:lnSpc>
                <a:spcPct val="130000"/>
              </a:lnSpc>
              <a:spcBef>
                <a:spcPts val="50"/>
              </a:spcBef>
            </a:pP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闻官军收河南河北</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蜀相</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a:t>
            </a:r>
            <a:r>
              <a:rPr lang="en-US" altLang="zh-CN" sz="2800" b="1" u="sng">
                <a:solidFill>
                  <a:srgbClr val="FF0000"/>
                </a:solidFill>
                <a:latin typeface="Arial" panose="020b0604020202020204" pitchFamily="34" charset="0"/>
                <a:ea typeface="宋体" panose="02010600030101010101" pitchFamily="2" charset="-122"/>
              </a:rPr>
              <a:t>《</a:t>
            </a:r>
            <a:r>
              <a:rPr lang="zh-CN" altLang="en-US" sz="2800" b="1" u="sng">
                <a:solidFill>
                  <a:srgbClr val="FF0000"/>
                </a:solidFill>
                <a:latin typeface="Arial" panose="020b0604020202020204" pitchFamily="34" charset="0"/>
                <a:ea typeface="宋体" panose="02010600030101010101" pitchFamily="2" charset="-122"/>
              </a:rPr>
              <a:t>登高</a:t>
            </a:r>
            <a:r>
              <a:rPr lang="en-US" altLang="zh-CN" sz="2800" b="1" u="sng">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茅屋为秋风所破歌</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江村</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登岳阳楼</a:t>
            </a:r>
            <a:r>
              <a:rPr lang="en-US" altLang="zh-CN" sz="2800" b="1">
                <a:solidFill>
                  <a:srgbClr val="FF0000"/>
                </a:solidFill>
                <a:latin typeface="Arial" panose="020b0604020202020204" pitchFamily="34" charset="0"/>
                <a:ea typeface="宋体" panose="02010600030101010101" pitchFamily="2" charset="-122"/>
              </a:rPr>
              <a:t>》</a:t>
            </a:r>
            <a:endParaRPr lang="en-US" altLang="zh-CN" sz="2800" b="1">
              <a:solidFill>
                <a:srgbClr val="FF0000"/>
              </a:solidFill>
              <a:latin typeface="Arial" panose="020b0604020202020204" pitchFamily="34" charset="0"/>
              <a:ea typeface="宋体" panose="02010600030101010101" pitchFamily="2" charset="-122"/>
            </a:endParaRPr>
          </a:p>
        </p:txBody>
      </p:sp>
      <p:sp>
        <p:nvSpPr>
          <p:cNvPr id="18447" name="文本框 18446"/>
          <p:cNvSpPr txBox="1"/>
          <p:nvPr/>
        </p:nvSpPr>
        <p:spPr>
          <a:xfrm>
            <a:off x="5076825" y="5084763"/>
            <a:ext cx="4464050" cy="460375"/>
          </a:xfrm>
          <a:prstGeom prst="rect">
            <a:avLst/>
          </a:prstGeom>
          <a:noFill/>
          <a:ln w="9525">
            <a:noFill/>
          </a:ln>
        </p:spPr>
        <p:txBody>
          <a:bodyPr anchor="t">
            <a:spAutoFit/>
          </a:bodyPr>
          <a:lstStyle/>
          <a:p>
            <a:pPr>
              <a:spcBef>
                <a:spcPct val="50000"/>
              </a:spcBef>
            </a:pPr>
            <a:r>
              <a:rPr lang="zh-CN" altLang="en-US" sz="2400" b="1">
                <a:solidFill>
                  <a:srgbClr val="0000FF"/>
                </a:solidFill>
                <a:latin typeface="Arial" panose="020b0604020202020204" pitchFamily="34" charset="0"/>
                <a:ea typeface="宋体" panose="02010600030101010101" pitchFamily="2" charset="-122"/>
              </a:rPr>
              <a:t>（思想更深邃、诗风更沉郁）</a:t>
            </a:r>
            <a:endParaRPr lang="zh-CN" altLang="en-US" sz="2400" b="1">
              <a:solidFill>
                <a:srgbClr val="0000FF"/>
              </a:solidFill>
              <a:latin typeface="Arial" panose="020b0604020202020204" pitchFamily="34" charset="0"/>
              <a:ea typeface="宋体" panose="02010600030101010101" pitchFamily="2" charset="-122"/>
            </a:endParaRPr>
          </a:p>
        </p:txBody>
      </p:sp>
      <p:pic>
        <p:nvPicPr>
          <p:cNvPr id="8208" name="图片 18447" descr="08"/>
          <p:cNvPicPr>
            <a:picLocks noChangeAspect="1"/>
          </p:cNvPicPr>
          <p:nvPr/>
        </p:nvPicPr>
        <p:blipFill>
          <a:blip r:embed="rId2"/>
          <a:stretch>
            <a:fillRect/>
          </a:stretch>
        </p:blipFill>
        <p:spPr>
          <a:xfrm>
            <a:off x="8172450" y="6192838"/>
            <a:ext cx="971550" cy="665162"/>
          </a:xfrm>
          <a:prstGeom prst="rect">
            <a:avLst/>
          </a:prstGeom>
          <a:noFill/>
          <a:ln w="9525">
            <a:noFill/>
          </a:ln>
        </p:spPr>
      </p:pic>
      <p:pic>
        <p:nvPicPr>
          <p:cNvPr id="8209" name="图片 18448" descr="08"/>
          <p:cNvPicPr>
            <a:picLocks noChangeAspect="1"/>
          </p:cNvPicPr>
          <p:nvPr/>
        </p:nvPicPr>
        <p:blipFill>
          <a:blip r:embed="rId2"/>
          <a:stretch>
            <a:fillRect/>
          </a:stretch>
        </p:blipFill>
        <p:spPr>
          <a:xfrm>
            <a:off x="8172450" y="0"/>
            <a:ext cx="971550" cy="908050"/>
          </a:xfrm>
          <a:prstGeom prst="rect">
            <a:avLst/>
          </a:prstGeom>
          <a:noFill/>
          <a:ln w="9525">
            <a:noFill/>
          </a:ln>
        </p:spPr>
      </p:pic>
      <p:pic>
        <p:nvPicPr>
          <p:cNvPr id="8210" name="图片 18449" descr="08"/>
          <p:cNvPicPr>
            <a:picLocks noChangeAspect="1"/>
          </p:cNvPicPr>
          <p:nvPr/>
        </p:nvPicPr>
        <p:blipFill>
          <a:blip r:embed="rId2"/>
          <a:stretch>
            <a:fillRect/>
          </a:stretch>
        </p:blipFill>
        <p:spPr>
          <a:xfrm>
            <a:off x="0" y="6286500"/>
            <a:ext cx="762000" cy="571500"/>
          </a:xfrm>
          <a:prstGeom prst="rect">
            <a:avLst/>
          </a:prstGeom>
          <a:noFill/>
          <a:ln w="9525">
            <a:noFill/>
          </a:ln>
        </p:spPr>
      </p:pic>
    </p:spTree>
    <p:custDataLst>
      <p:tags r:id="rId3"/>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1000" fill="hold"/>
                                        <p:tgtEl>
                                          <p:spTgt spid="18434"/>
                                        </p:tgtEl>
                                        <p:attrNameLst>
                                          <p:attrName>ppt_w</p:attrName>
                                        </p:attrNameLst>
                                      </p:cBhvr>
                                      <p:tavLst>
                                        <p:tav tm="0">
                                          <p:val>
                                            <p:strVal val="#ppt_w*0.70"/>
                                          </p:val>
                                        </p:tav>
                                        <p:tav tm="100000">
                                          <p:val>
                                            <p:strVal val="#ppt_w"/>
                                          </p:val>
                                        </p:tav>
                                      </p:tavLst>
                                    </p:anim>
                                    <p:anim calcmode="lin" valueType="num">
                                      <p:cBhvr>
                                        <p:cTn id="8" dur="1000" fill="hold"/>
                                        <p:tgtEl>
                                          <p:spTgt spid="18434"/>
                                        </p:tgtEl>
                                        <p:attrNameLst>
                                          <p:attrName>ppt_h</p:attrName>
                                        </p:attrNameLst>
                                      </p:cBhvr>
                                      <p:tavLst>
                                        <p:tav tm="0">
                                          <p:val>
                                            <p:strVal val="#ppt_h"/>
                                          </p:val>
                                        </p:tav>
                                        <p:tav tm="100000">
                                          <p:val>
                                            <p:strVal val="#ppt_h"/>
                                          </p:val>
                                        </p:tav>
                                      </p:tavLst>
                                    </p:anim>
                                    <p:animEffect transition="in" filter="fade">
                                      <p:cBhvr>
                                        <p:cTn id="9" dur="1000"/>
                                        <p:tgtEl>
                                          <p:spTgt spid="18434"/>
                                        </p:tgtEl>
                                      </p:cBhvr>
                                    </p:animEffect>
                                  </p:childTnLst>
                                </p:cTn>
                              </p:par>
                            </p:childTnLst>
                          </p:cTn>
                        </p:par>
                        <p:par>
                          <p:cTn id="10" fill="hold" nodeType="afterGroup">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p:cTn id="13" dur="1000" fill="hold"/>
                                        <p:tgtEl>
                                          <p:spTgt spid="18435"/>
                                        </p:tgtEl>
                                        <p:attrNameLst>
                                          <p:attrName>ppt_w</p:attrName>
                                        </p:attrNameLst>
                                      </p:cBhvr>
                                      <p:tavLst>
                                        <p:tav tm="0">
                                          <p:val>
                                            <p:strVal val="#ppt_w*0.70"/>
                                          </p:val>
                                        </p:tav>
                                        <p:tav tm="100000">
                                          <p:val>
                                            <p:strVal val="#ppt_w"/>
                                          </p:val>
                                        </p:tav>
                                      </p:tavLst>
                                    </p:anim>
                                    <p:anim calcmode="lin" valueType="num">
                                      <p:cBhvr>
                                        <p:cTn id="14" dur="1000" fill="hold"/>
                                        <p:tgtEl>
                                          <p:spTgt spid="18435"/>
                                        </p:tgtEl>
                                        <p:attrNameLst>
                                          <p:attrName>ppt_h</p:attrName>
                                        </p:attrNameLst>
                                      </p:cBhvr>
                                      <p:tavLst>
                                        <p:tav tm="0">
                                          <p:val>
                                            <p:strVal val="#ppt_h"/>
                                          </p:val>
                                        </p:tav>
                                        <p:tav tm="100000">
                                          <p:val>
                                            <p:strVal val="#ppt_h"/>
                                          </p:val>
                                        </p:tav>
                                      </p:tavLst>
                                    </p:anim>
                                    <p:animEffect transition="in" filter="fade">
                                      <p:cBhvr>
                                        <p:cTn id="15" dur="1000"/>
                                        <p:tgtEl>
                                          <p:spTgt spid="18435"/>
                                        </p:tgtEl>
                                      </p:cBhvr>
                                    </p:animEffect>
                                  </p:childTnLst>
                                </p:cTn>
                              </p:par>
                            </p:childTnLst>
                          </p:cTn>
                        </p:par>
                        <p:par>
                          <p:cTn id="16" fill="hold" nodeType="afterGroup">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8437"/>
                                        </p:tgtEl>
                                        <p:attrNameLst>
                                          <p:attrName>style.visibility</p:attrName>
                                        </p:attrNameLst>
                                      </p:cBhvr>
                                      <p:to>
                                        <p:strVal val="visible"/>
                                      </p:to>
                                    </p:set>
                                    <p:anim calcmode="lin" valueType="num">
                                      <p:cBhvr>
                                        <p:cTn id="19" dur="1000" fill="hold"/>
                                        <p:tgtEl>
                                          <p:spTgt spid="18437"/>
                                        </p:tgtEl>
                                        <p:attrNameLst>
                                          <p:attrName>ppt_w</p:attrName>
                                        </p:attrNameLst>
                                      </p:cBhvr>
                                      <p:tavLst>
                                        <p:tav tm="0">
                                          <p:val>
                                            <p:strVal val="#ppt_w*0.70"/>
                                          </p:val>
                                        </p:tav>
                                        <p:tav tm="100000">
                                          <p:val>
                                            <p:strVal val="#ppt_w"/>
                                          </p:val>
                                        </p:tav>
                                      </p:tavLst>
                                    </p:anim>
                                    <p:anim calcmode="lin" valueType="num">
                                      <p:cBhvr>
                                        <p:cTn id="20" dur="1000" fill="hold"/>
                                        <p:tgtEl>
                                          <p:spTgt spid="18437"/>
                                        </p:tgtEl>
                                        <p:attrNameLst>
                                          <p:attrName>ppt_h</p:attrName>
                                        </p:attrNameLst>
                                      </p:cBhvr>
                                      <p:tavLst>
                                        <p:tav tm="0">
                                          <p:val>
                                            <p:strVal val="#ppt_h"/>
                                          </p:val>
                                        </p:tav>
                                        <p:tav tm="100000">
                                          <p:val>
                                            <p:strVal val="#ppt_h"/>
                                          </p:val>
                                        </p:tav>
                                      </p:tavLst>
                                    </p:anim>
                                    <p:animEffect transition="in" filter="fade">
                                      <p:cBhvr>
                                        <p:cTn id="21" dur="1000"/>
                                        <p:tgtEl>
                                          <p:spTgt spid="18437"/>
                                        </p:tgtEl>
                                      </p:cBhvr>
                                    </p:animEffect>
                                  </p:childTnLst>
                                </p:cTn>
                              </p:par>
                            </p:childTnLst>
                          </p:cTn>
                        </p:par>
                        <p:par>
                          <p:cTn id="22" fill="hold" nodeType="afterGroup">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8441"/>
                                        </p:tgtEl>
                                        <p:attrNameLst>
                                          <p:attrName>style.visibility</p:attrName>
                                        </p:attrNameLst>
                                      </p:cBhvr>
                                      <p:to>
                                        <p:strVal val="visible"/>
                                      </p:to>
                                    </p:set>
                                    <p:anim calcmode="lin" valueType="num">
                                      <p:cBhvr>
                                        <p:cTn id="25" dur="1000" fill="hold"/>
                                        <p:tgtEl>
                                          <p:spTgt spid="18441"/>
                                        </p:tgtEl>
                                        <p:attrNameLst>
                                          <p:attrName>ppt_w</p:attrName>
                                        </p:attrNameLst>
                                      </p:cBhvr>
                                      <p:tavLst>
                                        <p:tav tm="0">
                                          <p:val>
                                            <p:strVal val="#ppt_w*0.70"/>
                                          </p:val>
                                        </p:tav>
                                        <p:tav tm="100000">
                                          <p:val>
                                            <p:strVal val="#ppt_w"/>
                                          </p:val>
                                        </p:tav>
                                      </p:tavLst>
                                    </p:anim>
                                    <p:anim calcmode="lin" valueType="num">
                                      <p:cBhvr>
                                        <p:cTn id="26" dur="1000" fill="hold"/>
                                        <p:tgtEl>
                                          <p:spTgt spid="18441"/>
                                        </p:tgtEl>
                                        <p:attrNameLst>
                                          <p:attrName>ppt_h</p:attrName>
                                        </p:attrNameLst>
                                      </p:cBhvr>
                                      <p:tavLst>
                                        <p:tav tm="0">
                                          <p:val>
                                            <p:strVal val="#ppt_h"/>
                                          </p:val>
                                        </p:tav>
                                        <p:tav tm="100000">
                                          <p:val>
                                            <p:strVal val="#ppt_h"/>
                                          </p:val>
                                        </p:tav>
                                      </p:tavLst>
                                    </p:anim>
                                    <p:animEffect transition="in" filter="fade">
                                      <p:cBhvr>
                                        <p:cTn id="27" dur="1000"/>
                                        <p:tgtEl>
                                          <p:spTgt spid="18441"/>
                                        </p:tgtEl>
                                      </p:cBhvr>
                                    </p:animEffect>
                                  </p:childTnLst>
                                </p:cTn>
                              </p:par>
                            </p:childTnLst>
                          </p:cTn>
                        </p:par>
                        <p:par>
                          <p:cTn id="28" fill="hold" nodeType="afterGroup">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8444"/>
                                        </p:tgtEl>
                                        <p:attrNameLst>
                                          <p:attrName>style.visibility</p:attrName>
                                        </p:attrNameLst>
                                      </p:cBhvr>
                                      <p:to>
                                        <p:strVal val="visible"/>
                                      </p:to>
                                    </p:set>
                                    <p:anim calcmode="lin" valueType="num">
                                      <p:cBhvr>
                                        <p:cTn id="31" dur="1000" fill="hold"/>
                                        <p:tgtEl>
                                          <p:spTgt spid="18444"/>
                                        </p:tgtEl>
                                        <p:attrNameLst>
                                          <p:attrName>ppt_w</p:attrName>
                                        </p:attrNameLst>
                                      </p:cBhvr>
                                      <p:tavLst>
                                        <p:tav tm="0">
                                          <p:val>
                                            <p:strVal val="#ppt_w*0.70"/>
                                          </p:val>
                                        </p:tav>
                                        <p:tav tm="100000">
                                          <p:val>
                                            <p:strVal val="#ppt_w"/>
                                          </p:val>
                                        </p:tav>
                                      </p:tavLst>
                                    </p:anim>
                                    <p:anim calcmode="lin" valueType="num">
                                      <p:cBhvr>
                                        <p:cTn id="32" dur="1000" fill="hold"/>
                                        <p:tgtEl>
                                          <p:spTgt spid="18444"/>
                                        </p:tgtEl>
                                        <p:attrNameLst>
                                          <p:attrName>ppt_h</p:attrName>
                                        </p:attrNameLst>
                                      </p:cBhvr>
                                      <p:tavLst>
                                        <p:tav tm="0">
                                          <p:val>
                                            <p:strVal val="#ppt_h"/>
                                          </p:val>
                                        </p:tav>
                                        <p:tav tm="100000">
                                          <p:val>
                                            <p:strVal val="#ppt_h"/>
                                          </p:val>
                                        </p:tav>
                                      </p:tavLst>
                                    </p:anim>
                                    <p:animEffect transition="in" filter="fade">
                                      <p:cBhvr>
                                        <p:cTn id="33" dur="1000"/>
                                        <p:tgtEl>
                                          <p:spTgt spid="18444"/>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18436"/>
                                        </p:tgtEl>
                                        <p:attrNameLst>
                                          <p:attrName>style.visibility</p:attrName>
                                        </p:attrNameLst>
                                      </p:cBhvr>
                                      <p:to>
                                        <p:strVal val="visible"/>
                                      </p:to>
                                    </p:set>
                                    <p:anim calcmode="lin" valueType="num">
                                      <p:cBhvr>
                                        <p:cTn id="38" dur="1000" fill="hold"/>
                                        <p:tgtEl>
                                          <p:spTgt spid="18436"/>
                                        </p:tgtEl>
                                        <p:attrNameLst>
                                          <p:attrName>ppt_w</p:attrName>
                                        </p:attrNameLst>
                                      </p:cBhvr>
                                      <p:tavLst>
                                        <p:tav tm="0">
                                          <p:val>
                                            <p:strVal val="#ppt_w*0.70"/>
                                          </p:val>
                                        </p:tav>
                                        <p:tav tm="100000">
                                          <p:val>
                                            <p:strVal val="#ppt_w"/>
                                          </p:val>
                                        </p:tav>
                                      </p:tavLst>
                                    </p:anim>
                                    <p:anim calcmode="lin" valueType="num">
                                      <p:cBhvr>
                                        <p:cTn id="39" dur="1000" fill="hold"/>
                                        <p:tgtEl>
                                          <p:spTgt spid="18436"/>
                                        </p:tgtEl>
                                        <p:attrNameLst>
                                          <p:attrName>ppt_h</p:attrName>
                                        </p:attrNameLst>
                                      </p:cBhvr>
                                      <p:tavLst>
                                        <p:tav tm="0">
                                          <p:val>
                                            <p:strVal val="#ppt_h"/>
                                          </p:val>
                                        </p:tav>
                                        <p:tav tm="100000">
                                          <p:val>
                                            <p:strVal val="#ppt_h"/>
                                          </p:val>
                                        </p:tav>
                                      </p:tavLst>
                                    </p:anim>
                                    <p:animEffect transition="in" filter="fade">
                                      <p:cBhvr>
                                        <p:cTn id="40" dur="1000"/>
                                        <p:tgtEl>
                                          <p:spTgt spid="18436"/>
                                        </p:tgtEl>
                                      </p:cBhvr>
                                    </p:animEffect>
                                  </p:childTnLst>
                                </p:cTn>
                              </p:par>
                            </p:childTnLst>
                          </p:cTn>
                        </p:par>
                        <p:par>
                          <p:cTn id="41" fill="hold" nodeType="afterGroup">
                            <p:stCondLst>
                              <p:cond delay="1000"/>
                            </p:stCondLst>
                            <p:childTnLst>
                              <p:par>
                                <p:cTn id="42" presetID="55" presetClass="entr" presetSubtype="0" fill="hold" grpId="0" nodeType="afterEffect">
                                  <p:stCondLst>
                                    <p:cond delay="0"/>
                                  </p:stCondLst>
                                  <p:childTnLst>
                                    <p:set>
                                      <p:cBhvr>
                                        <p:cTn id="43" dur="1" fill="hold">
                                          <p:stCondLst>
                                            <p:cond delay="0"/>
                                          </p:stCondLst>
                                        </p:cTn>
                                        <p:tgtEl>
                                          <p:spTgt spid="18438"/>
                                        </p:tgtEl>
                                        <p:attrNameLst>
                                          <p:attrName>style.visibility</p:attrName>
                                        </p:attrNameLst>
                                      </p:cBhvr>
                                      <p:to>
                                        <p:strVal val="visible"/>
                                      </p:to>
                                    </p:set>
                                    <p:anim calcmode="lin" valueType="num">
                                      <p:cBhvr>
                                        <p:cTn id="44" dur="1000" fill="hold"/>
                                        <p:tgtEl>
                                          <p:spTgt spid="18438"/>
                                        </p:tgtEl>
                                        <p:attrNameLst>
                                          <p:attrName>ppt_w</p:attrName>
                                        </p:attrNameLst>
                                      </p:cBhvr>
                                      <p:tavLst>
                                        <p:tav tm="0">
                                          <p:val>
                                            <p:strVal val="#ppt_w*0.70"/>
                                          </p:val>
                                        </p:tav>
                                        <p:tav tm="100000">
                                          <p:val>
                                            <p:strVal val="#ppt_w"/>
                                          </p:val>
                                        </p:tav>
                                      </p:tavLst>
                                    </p:anim>
                                    <p:anim calcmode="lin" valueType="num">
                                      <p:cBhvr>
                                        <p:cTn id="45" dur="1000" fill="hold"/>
                                        <p:tgtEl>
                                          <p:spTgt spid="18438"/>
                                        </p:tgtEl>
                                        <p:attrNameLst>
                                          <p:attrName>ppt_h</p:attrName>
                                        </p:attrNameLst>
                                      </p:cBhvr>
                                      <p:tavLst>
                                        <p:tav tm="0">
                                          <p:val>
                                            <p:strVal val="#ppt_h"/>
                                          </p:val>
                                        </p:tav>
                                        <p:tav tm="100000">
                                          <p:val>
                                            <p:strVal val="#ppt_h"/>
                                          </p:val>
                                        </p:tav>
                                      </p:tavLst>
                                    </p:anim>
                                    <p:animEffect transition="in" filter="fade">
                                      <p:cBhvr>
                                        <p:cTn id="46" dur="1000"/>
                                        <p:tgtEl>
                                          <p:spTgt spid="18438"/>
                                        </p:tgtEl>
                                      </p:cBhvr>
                                    </p:animEffect>
                                  </p:childTnLst>
                                </p:cTn>
                              </p:par>
                            </p:childTnLst>
                          </p:cTn>
                        </p:par>
                        <p:par>
                          <p:cTn id="47" fill="hold" nodeType="afterGroup">
                            <p:stCondLst>
                              <p:cond delay="2000"/>
                            </p:stCondLst>
                            <p:childTnLst>
                              <p:par>
                                <p:cTn id="48" presetID="55" presetClass="entr" presetSubtype="0" fill="hold" grpId="0" nodeType="afterEffect">
                                  <p:stCondLst>
                                    <p:cond delay="0"/>
                                  </p:stCondLst>
                                  <p:childTnLst>
                                    <p:set>
                                      <p:cBhvr>
                                        <p:cTn id="49" dur="1" fill="hold">
                                          <p:stCondLst>
                                            <p:cond delay="0"/>
                                          </p:stCondLst>
                                        </p:cTn>
                                        <p:tgtEl>
                                          <p:spTgt spid="18442"/>
                                        </p:tgtEl>
                                        <p:attrNameLst>
                                          <p:attrName>style.visibility</p:attrName>
                                        </p:attrNameLst>
                                      </p:cBhvr>
                                      <p:to>
                                        <p:strVal val="visible"/>
                                      </p:to>
                                    </p:set>
                                    <p:anim calcmode="lin" valueType="num">
                                      <p:cBhvr>
                                        <p:cTn id="50" dur="1000" fill="hold"/>
                                        <p:tgtEl>
                                          <p:spTgt spid="18442"/>
                                        </p:tgtEl>
                                        <p:attrNameLst>
                                          <p:attrName>ppt_w</p:attrName>
                                        </p:attrNameLst>
                                      </p:cBhvr>
                                      <p:tavLst>
                                        <p:tav tm="0">
                                          <p:val>
                                            <p:strVal val="#ppt_w*0.70"/>
                                          </p:val>
                                        </p:tav>
                                        <p:tav tm="100000">
                                          <p:val>
                                            <p:strVal val="#ppt_w"/>
                                          </p:val>
                                        </p:tav>
                                      </p:tavLst>
                                    </p:anim>
                                    <p:anim calcmode="lin" valueType="num">
                                      <p:cBhvr>
                                        <p:cTn id="51" dur="1000" fill="hold"/>
                                        <p:tgtEl>
                                          <p:spTgt spid="18442"/>
                                        </p:tgtEl>
                                        <p:attrNameLst>
                                          <p:attrName>ppt_h</p:attrName>
                                        </p:attrNameLst>
                                      </p:cBhvr>
                                      <p:tavLst>
                                        <p:tav tm="0">
                                          <p:val>
                                            <p:strVal val="#ppt_h"/>
                                          </p:val>
                                        </p:tav>
                                        <p:tav tm="100000">
                                          <p:val>
                                            <p:strVal val="#ppt_h"/>
                                          </p:val>
                                        </p:tav>
                                      </p:tavLst>
                                    </p:anim>
                                    <p:animEffect transition="in" filter="fade">
                                      <p:cBhvr>
                                        <p:cTn id="52" dur="1000"/>
                                        <p:tgtEl>
                                          <p:spTgt spid="18442"/>
                                        </p:tgtEl>
                                      </p:cBhvr>
                                    </p:animEffect>
                                  </p:childTnLst>
                                </p:cTn>
                              </p:par>
                            </p:childTnLst>
                          </p:cTn>
                        </p:par>
                        <p:par>
                          <p:cTn id="53" fill="hold" nodeType="afterGroup">
                            <p:stCondLst>
                              <p:cond delay="3000"/>
                            </p:stCondLst>
                            <p:childTnLst>
                              <p:par>
                                <p:cTn id="54" presetID="55" presetClass="entr" presetSubtype="0" fill="hold" grpId="0" nodeType="afterEffect">
                                  <p:stCondLst>
                                    <p:cond delay="0"/>
                                  </p:stCondLst>
                                  <p:childTnLst>
                                    <p:set>
                                      <p:cBhvr>
                                        <p:cTn id="55" dur="1" fill="hold">
                                          <p:stCondLst>
                                            <p:cond delay="0"/>
                                          </p:stCondLst>
                                        </p:cTn>
                                        <p:tgtEl>
                                          <p:spTgt spid="18446"/>
                                        </p:tgtEl>
                                        <p:attrNameLst>
                                          <p:attrName>style.visibility</p:attrName>
                                        </p:attrNameLst>
                                      </p:cBhvr>
                                      <p:to>
                                        <p:strVal val="visible"/>
                                      </p:to>
                                    </p:set>
                                    <p:anim calcmode="lin" valueType="num">
                                      <p:cBhvr>
                                        <p:cTn id="56" dur="1000" fill="hold"/>
                                        <p:tgtEl>
                                          <p:spTgt spid="18446"/>
                                        </p:tgtEl>
                                        <p:attrNameLst>
                                          <p:attrName>ppt_w</p:attrName>
                                        </p:attrNameLst>
                                      </p:cBhvr>
                                      <p:tavLst>
                                        <p:tav tm="0">
                                          <p:val>
                                            <p:strVal val="#ppt_w*0.70"/>
                                          </p:val>
                                        </p:tav>
                                        <p:tav tm="100000">
                                          <p:val>
                                            <p:strVal val="#ppt_w"/>
                                          </p:val>
                                        </p:tav>
                                      </p:tavLst>
                                    </p:anim>
                                    <p:anim calcmode="lin" valueType="num">
                                      <p:cBhvr>
                                        <p:cTn id="57" dur="1000" fill="hold"/>
                                        <p:tgtEl>
                                          <p:spTgt spid="18446"/>
                                        </p:tgtEl>
                                        <p:attrNameLst>
                                          <p:attrName>ppt_h</p:attrName>
                                        </p:attrNameLst>
                                      </p:cBhvr>
                                      <p:tavLst>
                                        <p:tav tm="0">
                                          <p:val>
                                            <p:strVal val="#ppt_h"/>
                                          </p:val>
                                        </p:tav>
                                        <p:tav tm="100000">
                                          <p:val>
                                            <p:strVal val="#ppt_h"/>
                                          </p:val>
                                        </p:tav>
                                      </p:tavLst>
                                    </p:anim>
                                    <p:animEffect transition="in" filter="fade">
                                      <p:cBhvr>
                                        <p:cTn id="58" dur="1000"/>
                                        <p:tgtEl>
                                          <p:spTgt spid="18446"/>
                                        </p:tgtEl>
                                      </p:cBhvr>
                                    </p:animEffect>
                                  </p:childTnLst>
                                </p:cTn>
                              </p:par>
                            </p:childTnLst>
                          </p:cTn>
                        </p:par>
                      </p:childTnLst>
                    </p:cTn>
                  </p:par>
                  <p:par>
                    <p:cTn id="59" fill="hold" nodeType="clickPar">
                      <p:stCondLst>
                        <p:cond delay="indefinite"/>
                        <p:cond evt="onBegin" delay="0">
                          <p:tn val="58"/>
                        </p:cond>
                      </p:stCondLst>
                      <p:childTnLst>
                        <p:par>
                          <p:cTn id="60" fill="hold" nodeType="afterGroup">
                            <p:stCondLst>
                              <p:cond delay="0"/>
                            </p:stCondLst>
                            <p:childTnLst>
                              <p:par>
                                <p:cTn id="61" presetID="8" presetClass="entr" presetSubtype="16" fill="hold" grpId="0" nodeType="clickEffect">
                                  <p:stCondLst>
                                    <p:cond delay="0"/>
                                  </p:stCondLst>
                                  <p:childTnLst>
                                    <p:set>
                                      <p:cBhvr>
                                        <p:cTn id="62" dur="1" fill="hold">
                                          <p:stCondLst>
                                            <p:cond delay="0"/>
                                          </p:stCondLst>
                                        </p:cTn>
                                        <p:tgtEl>
                                          <p:spTgt spid="18440"/>
                                        </p:tgtEl>
                                        <p:attrNameLst>
                                          <p:attrName>style.visibility</p:attrName>
                                        </p:attrNameLst>
                                      </p:cBhvr>
                                      <p:to>
                                        <p:strVal val="visible"/>
                                      </p:to>
                                    </p:set>
                                    <p:animEffect transition="in" filter="diamond(in)">
                                      <p:cBhvr>
                                        <p:cTn id="63" dur="1000"/>
                                        <p:tgtEl>
                                          <p:spTgt spid="18440"/>
                                        </p:tgtEl>
                                      </p:cBhvr>
                                    </p:animEffect>
                                  </p:childTnLst>
                                </p:cTn>
                              </p:par>
                            </p:childTnLst>
                          </p:cTn>
                        </p:par>
                      </p:childTnLst>
                    </p:cTn>
                  </p:par>
                  <p:par>
                    <p:cTn id="64" fill="hold" nodeType="clickPar">
                      <p:stCondLst>
                        <p:cond delay="indefinite"/>
                        <p:cond evt="onBegin" delay="0">
                          <p:tn val="63"/>
                        </p:cond>
                      </p:stCondLst>
                      <p:childTnLst>
                        <p:par>
                          <p:cTn id="65" fill="hold" nodeType="afterGroup">
                            <p:stCondLst>
                              <p:cond delay="0"/>
                            </p:stCondLst>
                            <p:childTnLst>
                              <p:par>
                                <p:cTn id="66" presetID="8" presetClass="entr" presetSubtype="16" fill="hold" grpId="0" nodeType="clickEffect">
                                  <p:stCondLst>
                                    <p:cond delay="0"/>
                                  </p:stCondLst>
                                  <p:childTnLst>
                                    <p:set>
                                      <p:cBhvr>
                                        <p:cTn id="67" dur="1" fill="hold">
                                          <p:stCondLst>
                                            <p:cond delay="0"/>
                                          </p:stCondLst>
                                        </p:cTn>
                                        <p:tgtEl>
                                          <p:spTgt spid="18439"/>
                                        </p:tgtEl>
                                        <p:attrNameLst>
                                          <p:attrName>style.visibility</p:attrName>
                                        </p:attrNameLst>
                                      </p:cBhvr>
                                      <p:to>
                                        <p:strVal val="visible"/>
                                      </p:to>
                                    </p:set>
                                    <p:animEffect transition="in" filter="diamond(in)">
                                      <p:cBhvr>
                                        <p:cTn id="68" dur="1000"/>
                                        <p:tgtEl>
                                          <p:spTgt spid="18439"/>
                                        </p:tgtEl>
                                      </p:cBhvr>
                                    </p:animEffect>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18443"/>
                                        </p:tgtEl>
                                        <p:attrNameLst>
                                          <p:attrName>style.visibility</p:attrName>
                                        </p:attrNameLst>
                                      </p:cBhvr>
                                      <p:to>
                                        <p:strVal val="visible"/>
                                      </p:to>
                                    </p:set>
                                    <p:animEffect transition="in" filter="diamond(in)">
                                      <p:cBhvr>
                                        <p:cTn id="73" dur="1000"/>
                                        <p:tgtEl>
                                          <p:spTgt spid="18443"/>
                                        </p:tgtEl>
                                      </p:cBhvr>
                                    </p:animEffect>
                                  </p:childTnLst>
                                </p:cTn>
                              </p:par>
                            </p:childTnLst>
                          </p:cTn>
                        </p:par>
                      </p:childTnLst>
                    </p:cTn>
                  </p:par>
                  <p:par>
                    <p:cTn id="74" fill="hold" nodeType="clickPar">
                      <p:stCondLst>
                        <p:cond delay="indefinite"/>
                        <p:cond evt="onBegin" delay="0">
                          <p:tn val="73"/>
                        </p:cond>
                      </p:stCondLst>
                      <p:childTnLst>
                        <p:par>
                          <p:cTn id="75" fill="hold" nodeType="afterGroup">
                            <p:stCondLst>
                              <p:cond delay="0"/>
                            </p:stCondLst>
                            <p:childTnLst>
                              <p:par>
                                <p:cTn id="76" presetID="55" presetClass="entr" presetSubtype="0" fill="hold" grpId="0" nodeType="clickEffect">
                                  <p:stCondLst>
                                    <p:cond delay="0"/>
                                  </p:stCondLst>
                                  <p:childTnLst>
                                    <p:set>
                                      <p:cBhvr>
                                        <p:cTn id="77" dur="1" fill="hold">
                                          <p:stCondLst>
                                            <p:cond delay="0"/>
                                          </p:stCondLst>
                                        </p:cTn>
                                        <p:tgtEl>
                                          <p:spTgt spid="18447"/>
                                        </p:tgtEl>
                                        <p:attrNameLst>
                                          <p:attrName>style.visibility</p:attrName>
                                        </p:attrNameLst>
                                      </p:cBhvr>
                                      <p:to>
                                        <p:strVal val="visible"/>
                                      </p:to>
                                    </p:set>
                                    <p:anim calcmode="lin" valueType="num">
                                      <p:cBhvr>
                                        <p:cTn id="78" dur="1000" fill="hold"/>
                                        <p:tgtEl>
                                          <p:spTgt spid="18447"/>
                                        </p:tgtEl>
                                        <p:attrNameLst>
                                          <p:attrName>ppt_w</p:attrName>
                                        </p:attrNameLst>
                                      </p:cBhvr>
                                      <p:tavLst>
                                        <p:tav tm="0">
                                          <p:val>
                                            <p:strVal val="#ppt_w*0.70"/>
                                          </p:val>
                                        </p:tav>
                                        <p:tav tm="100000">
                                          <p:val>
                                            <p:strVal val="#ppt_w"/>
                                          </p:val>
                                        </p:tav>
                                      </p:tavLst>
                                    </p:anim>
                                    <p:anim calcmode="lin" valueType="num">
                                      <p:cBhvr>
                                        <p:cTn id="79" dur="1000" fill="hold"/>
                                        <p:tgtEl>
                                          <p:spTgt spid="18447"/>
                                        </p:tgtEl>
                                        <p:attrNameLst>
                                          <p:attrName>ppt_h</p:attrName>
                                        </p:attrNameLst>
                                      </p:cBhvr>
                                      <p:tavLst>
                                        <p:tav tm="0">
                                          <p:val>
                                            <p:strVal val="#ppt_h"/>
                                          </p:val>
                                        </p:tav>
                                        <p:tav tm="100000">
                                          <p:val>
                                            <p:strVal val="#ppt_h"/>
                                          </p:val>
                                        </p:tav>
                                      </p:tavLst>
                                    </p:anim>
                                    <p:animEffect transition="in" filter="fade">
                                      <p:cBhvr>
                                        <p:cTn id="80" dur="1000"/>
                                        <p:tgtEl>
                                          <p:spTgt spid="18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P spid="18437" grpId="0"/>
      <p:bldP spid="18441" grpId="0"/>
      <p:bldP spid="18444" grpId="0"/>
      <p:bldP spid="18436" grpId="0"/>
      <p:bldP spid="18438" grpId="0"/>
      <p:bldP spid="18442" grpId="0"/>
      <p:bldP spid="18446" grpId="0"/>
      <p:bldP spid="18440" grpId="0"/>
      <p:bldP spid="18439" grpId="0"/>
      <p:bldP spid="18443" grpId="0"/>
      <p:bldP spid="1844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endParaRPr lang="zh-CN" altLang="en-US"/>
          </a:p>
        </p:txBody>
      </p:sp>
      <p:sp>
        <p:nvSpPr>
          <p:cNvPr id="3" name="文本框 2"/>
          <p:cNvSpPr txBox="1"/>
          <p:nvPr/>
        </p:nvSpPr>
        <p:spPr>
          <a:xfrm>
            <a:off x="97790" y="583565"/>
            <a:ext cx="8949055" cy="6739255"/>
          </a:xfrm>
          <a:prstGeom prst="rect">
            <a:avLst/>
          </a:prstGeom>
          <a:noFill/>
        </p:spPr>
        <p:txBody>
          <a:bodyPr wrap="square" rtlCol="0" anchor="t">
            <a:spAutoFit/>
          </a:bodyPr>
          <a:lstStyle/>
          <a:p>
            <a:pPr>
              <a:lnSpc>
                <a:spcPct val="150000"/>
              </a:lnSpc>
            </a:pPr>
            <a:r>
              <a:rPr lang="zh-CN" altLang="en-US" sz="2800">
                <a:solidFill>
                  <a:srgbClr val="0000FF"/>
                </a:solidFill>
                <a:latin typeface="黑体" panose="02010609060101010101" charset="-122"/>
                <a:ea typeface="黑体" panose="02010609060101010101" charset="-122"/>
              </a:rPr>
              <a:t>一、走近作者 </a:t>
            </a:r>
            <a:r>
              <a:rPr lang="zh-CN" altLang="en-US" sz="2800">
                <a:solidFill>
                  <a:schemeClr val="tx1"/>
                </a:solidFill>
                <a:latin typeface="黑体" panose="02010609060101010101" charset="-122"/>
                <a:ea typeface="黑体" panose="02010609060101010101" charset="-122"/>
              </a:rPr>
              <a:t>优化</a:t>
            </a:r>
            <a:r>
              <a:rPr lang="en-US" altLang="zh-CN" sz="2800">
                <a:solidFill>
                  <a:schemeClr val="tx1"/>
                </a:solidFill>
                <a:latin typeface="黑体" panose="02010609060101010101" charset="-122"/>
                <a:ea typeface="黑体" panose="02010609060101010101" charset="-122"/>
              </a:rPr>
              <a:t>P</a:t>
            </a:r>
            <a:r>
              <a:rPr lang="en-US" altLang="zh-CN" sz="2000">
                <a:solidFill>
                  <a:schemeClr val="tx1"/>
                </a:solidFill>
                <a:latin typeface="黑体" panose="02010609060101010101" charset="-122"/>
                <a:ea typeface="黑体" panose="02010609060101010101" charset="-122"/>
              </a:rPr>
              <a:t>20</a:t>
            </a:r>
            <a:endParaRPr lang="zh-CN" altLang="en-US" sz="2000">
              <a:solidFill>
                <a:schemeClr val="tx1"/>
              </a:solidFill>
              <a:latin typeface="黑体"/>
              <a:ea typeface="黑体" panose="02010609060101010101" charset="-122"/>
            </a:endParaRPr>
          </a:p>
          <a:p>
            <a:pPr>
              <a:lnSpc>
                <a:spcPct val="150000"/>
              </a:lnSpc>
            </a:pPr>
            <a:r>
              <a:rPr lang="zh-CN" altLang="en-US">
                <a:solidFill>
                  <a:srgbClr val="0000FF"/>
                </a:solidFill>
                <a:latin typeface="黑体" panose="02010609060101010101" charset="-122"/>
                <a:ea typeface="黑体" panose="02010609060101010101" charset="-122"/>
              </a:rPr>
              <a:t>    </a:t>
            </a:r>
            <a:r>
              <a:rPr lang="zh-CN" altLang="en-US" sz="2800">
                <a:latin typeface="宋体" panose="02010600030101010101" pitchFamily="2" charset="-122"/>
                <a:ea typeface="宋体" panose="02010600030101010101" pitchFamily="2" charset="-122"/>
              </a:rPr>
              <a:t>李白(701—762),字太白,号青莲居士。是屈</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rPr>
              <a:t>原之后最具个性特色、最伟大的</a:t>
            </a:r>
            <a:r>
              <a:rPr lang="zh-CN" altLang="en-US" sz="2800">
                <a:solidFill>
                  <a:srgbClr val="0000FF"/>
                </a:solidFill>
                <a:latin typeface="宋体" panose="02010600030101010101" pitchFamily="2" charset="-122"/>
                <a:ea typeface="宋体" panose="02010600030101010101" pitchFamily="2" charset="-122"/>
              </a:rPr>
              <a:t>浪漫主义诗人</a:t>
            </a:r>
            <a:r>
              <a:rPr lang="zh-CN" altLang="en-US" sz="2800">
                <a:latin typeface="宋体" panose="02010600030101010101" pitchFamily="2" charset="-122"/>
                <a:ea typeface="宋体" panose="02010600030101010101" pitchFamily="2" charset="-122"/>
              </a:rPr>
              <a:t>。</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u="sng">
                <a:solidFill>
                  <a:srgbClr val="FF0000"/>
                </a:solidFill>
                <a:latin typeface="宋体" panose="02010600030101010101" pitchFamily="2" charset="-122"/>
                <a:ea typeface="宋体" panose="02010600030101010101" pitchFamily="2" charset="-122"/>
              </a:rPr>
              <a:t>有“诗仙”之美誉,与杜甫并称“李杜”。</a:t>
            </a:r>
            <a:r>
              <a:rPr lang="zh-CN" altLang="en-US" sz="2800">
                <a:latin typeface="宋体" panose="02010600030101010101" pitchFamily="2" charset="-122"/>
                <a:ea typeface="宋体" panose="02010600030101010101" pitchFamily="2" charset="-122"/>
              </a:rPr>
              <a:t>其诗以抒情为主,表现出蔑视权贵的傲岸精神,对人民的疾苦表示同情,又善于描绘自然景色,表达对祖国山河的热爱。诗风</a:t>
            </a:r>
            <a:r>
              <a:rPr lang="zh-CN" altLang="en-US" sz="3200">
                <a:solidFill>
                  <a:srgbClr val="FF0000"/>
                </a:solidFill>
                <a:latin typeface="宋体" panose="02010600030101010101" pitchFamily="2" charset="-122"/>
                <a:ea typeface="宋体" panose="02010600030101010101" pitchFamily="2" charset="-122"/>
              </a:rPr>
              <a:t>雄奇豪放,想象丰富</a:t>
            </a:r>
            <a:r>
              <a:rPr lang="zh-CN" altLang="en-US" sz="2800">
                <a:latin typeface="宋体" panose="02010600030101010101" pitchFamily="2" charset="-122"/>
                <a:ea typeface="宋体" panose="02010600030101010101" pitchFamily="2" charset="-122"/>
              </a:rPr>
              <a:t>,语言流转自然,音律和谐多变。李白的诗歌</a:t>
            </a:r>
            <a:r>
              <a:rPr lang="zh-CN" altLang="en-US" sz="2800">
                <a:latin typeface="宋体" panose="02010600030101010101" pitchFamily="2" charset="-122"/>
                <a:ea typeface="宋体" panose="02010600030101010101" pitchFamily="2" charset="-122"/>
                <a:sym typeface="+mn-ea"/>
              </a:rPr>
              <a:t>达到盛唐诗歌艺术的巅峰。存世诗文千余篇,有《李太白集》。</a:t>
            </a:r>
            <a:endParaRPr lang="zh-CN" altLang="en-US" sz="2800"/>
          </a:p>
          <a:p>
            <a:pPr>
              <a:lnSpc>
                <a:spcPct val="150000"/>
              </a:lnSpc>
            </a:pPr>
            <a:endParaRPr lang="zh-CN" altLang="en-US" sz="2800">
              <a:latin typeface="宋体" panose="02010600030101010101" pitchFamily="2" charset="-122"/>
              <a:ea typeface="宋体" panose="02010600030101010101" pitchFamily="2" charset="-122"/>
            </a:endParaRPr>
          </a:p>
        </p:txBody>
      </p:sp>
      <p:sp>
        <p:nvSpPr>
          <p:cNvPr id="6" name="文本框 5"/>
          <p:cNvSpPr txBox="1"/>
          <p:nvPr/>
        </p:nvSpPr>
        <p:spPr>
          <a:xfrm>
            <a:off x="184552" y="107"/>
            <a:ext cx="4265930" cy="583565"/>
          </a:xfrm>
          <a:prstGeom prst="rect">
            <a:avLst/>
          </a:prstGeom>
          <a:noFill/>
        </p:spPr>
        <p:txBody>
          <a:bodyPr wrap="none" rtlCol="0" anchor="t">
            <a:spAutoFit/>
          </a:bodyPr>
          <a:lstStyle/>
          <a:p>
            <a:r>
              <a:rPr lang="zh-CN" altLang="en-US" sz="3200">
                <a:solidFill>
                  <a:srgbClr val="FF0000"/>
                </a:solidFill>
                <a:latin typeface="黑体" panose="02010609060101010101" charset="-122"/>
                <a:ea typeface="黑体" panose="02010609060101010101" charset="-122"/>
                <a:sym typeface="+mn-ea"/>
              </a:rPr>
              <a:t>任务一　文本知识解读</a:t>
            </a:r>
            <a:endParaRPr lang="zh-CN" altLang="en-US" sz="3200">
              <a:solidFill>
                <a:srgbClr val="FF0000"/>
              </a:solidFill>
              <a:latin typeface="黑体"/>
              <a:ea typeface="黑体" panose="02010609060101010101" charset="-122"/>
              <a:sym typeface="+mn-ea"/>
            </a:endParaRPr>
          </a:p>
        </p:txBody>
      </p:sp>
      <p:pic>
        <p:nvPicPr>
          <p:cNvPr id="205" name="q19.jpg" descr="id:2147499434;FounderCES"/>
          <p:cNvPicPr>
            <a:picLocks noChangeAspect="1"/>
          </p:cNvPicPr>
          <p:nvPr/>
        </p:nvPicPr>
        <p:blipFill>
          <a:blip r:embed="rId2"/>
          <a:stretch>
            <a:fillRect/>
          </a:stretch>
        </p:blipFill>
        <p:spPr>
          <a:xfrm>
            <a:off x="7913022" y="583489"/>
            <a:ext cx="1134144" cy="1631232"/>
          </a:xfrm>
          <a:prstGeom prst="rect">
            <a:avLst/>
          </a:prstGeom>
        </p:spPr>
      </p:pic>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00" fill="hold">
                                          <p:stCondLst>
                                            <p:cond delay="0"/>
                                          </p:stCondLst>
                                        </p:cTn>
                                        <p:tgtEl>
                                          <p:spTgt spid="3"/>
                                        </p:tgtEl>
                                        <p:attrNameLst>
                                          <p:attrName>style.visibility</p:attrName>
                                        </p:attrNameLst>
                                      </p:cBhvr>
                                      <p:to>
                                        <p:strVal val="visible"/>
                                      </p:to>
                                    </p:set>
                                    <p:anim calcmode="discrete" valueType="clr">
                                      <p:cBhvr override="childStyle">
                                        <p:cTn id="12" dur="10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100"/>
                                        <p:tgtEl>
                                          <p:spTgt spid="3"/>
                                        </p:tgtEl>
                                        <p:attrNameLst>
                                          <p:attrName>fillcolor</p:attrName>
                                        </p:attrNameLst>
                                      </p:cBhvr>
                                      <p:tavLst>
                                        <p:tav tm="0">
                                          <p:val>
                                            <p:clrVal>
                                              <a:schemeClr val="accent2"/>
                                            </p:clrVal>
                                          </p:val>
                                        </p:tav>
                                        <p:tav tm="50000">
                                          <p:val>
                                            <p:clrVal>
                                              <a:schemeClr val="hlink"/>
                                            </p:clrVal>
                                          </p:val>
                                        </p:tav>
                                      </p:tavLst>
                                    </p:anim>
                                    <p:set>
                                      <p:cBhvr>
                                        <p:cTn id="14" dur="10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7" name="Picture 2" descr="其他的 (4)"/>
          <p:cNvPicPr>
            <a:picLocks noChangeAspect="1"/>
          </p:cNvPicPr>
          <p:nvPr/>
        </p:nvPicPr>
        <p:blipFill>
          <a:blip r:embed="rId2"/>
          <a:stretch>
            <a:fillRect/>
          </a:stretch>
        </p:blipFill>
        <p:spPr>
          <a:xfrm>
            <a:off x="36513" y="0"/>
            <a:ext cx="9144000" cy="6858000"/>
          </a:xfrm>
          <a:prstGeom prst="rect">
            <a:avLst/>
          </a:prstGeom>
          <a:noFill/>
          <a:ln w="9525">
            <a:noFill/>
          </a:ln>
        </p:spPr>
      </p:pic>
      <p:sp>
        <p:nvSpPr>
          <p:cNvPr id="19459" name="WordArt 3" descr="沙滩"/>
          <p:cNvSpPr>
            <a:spLocks noTextEdit="1"/>
          </p:cNvSpPr>
          <p:nvPr/>
        </p:nvSpPr>
        <p:spPr>
          <a:xfrm rot="5400000">
            <a:off x="6134100" y="2751138"/>
            <a:ext cx="4897438" cy="941387"/>
          </a:xfrm>
          <a:prstGeom prst="rect">
            <a:avLst/>
          </a:prstGeom>
        </p:spPr>
        <p:txBody>
          <a:bodyPr vert="eaVert" wrap="none" fromWordArt="1">
            <a:prstTxWarp prst="textPlain">
              <a:avLst>
                <a:gd name="adj" fmla="val 50000"/>
              </a:avLst>
            </a:prstTxWarp>
            <a:normAutofit/>
          </a:bodyPr>
          <a:lstStyle/>
          <a:p>
            <a:pPr algn="ctr"/>
            <a:r>
              <a:rPr lang="zh-CN" altLang="en-US" sz="3600" b="1">
                <a:ln w="12700" cap="flat" cmpd="sng">
                  <a:solidFill>
                    <a:srgbClr val="C4B596"/>
                  </a:solidFill>
                  <a:prstDash val="solid"/>
                  <a:round/>
                  <a:headEnd type="none" w="med" len="med"/>
                  <a:tailEnd type="none" w="med" len="med"/>
                </a:ln>
                <a:solidFill>
                  <a:srgbClr val="FF0000"/>
                </a:solidFill>
                <a:effectLst>
                  <a:outerShdw dist="53882" dir="2699999" algn="ctr" rotWithShape="0">
                    <a:srgbClr val="CBCBCB"/>
                  </a:outerShdw>
                </a:effectLst>
                <a:latin typeface="宋体" panose="02010600030101010101" pitchFamily="2" charset="-122"/>
                <a:ea typeface="宋体" panose="02010600030101010101" pitchFamily="2" charset="-122"/>
              </a:rPr>
              <a:t>登高背景介绍</a:t>
            </a:r>
            <a:endParaRPr lang="zh-CN" altLang="en-US" sz="3600" b="1">
              <a:ln w="12700" cap="flat" cmpd="sng">
                <a:solidFill>
                  <a:srgbClr val="C4B596"/>
                </a:solidFill>
                <a:prstDash val="solid"/>
                <a:round/>
                <a:headEnd type="none" w="med" len="med"/>
                <a:tailEnd type="none" w="med" len="med"/>
              </a:ln>
              <a:solidFill>
                <a:srgbClr val="FF0000"/>
              </a:solidFill>
              <a:effectLst>
                <a:outerShdw dist="53882" dir="2699999" algn="ctr" rotWithShape="0">
                  <a:srgbClr val="CBCBCB"/>
                </a:outerShdw>
              </a:effectLst>
              <a:latin typeface="宋体" pitchFamily="2" charset="-122"/>
              <a:ea typeface="宋体" pitchFamily="2" charset="-122"/>
            </a:endParaRPr>
          </a:p>
        </p:txBody>
      </p:sp>
      <p:sp>
        <p:nvSpPr>
          <p:cNvPr id="19460" name="Text Box 4"/>
          <p:cNvSpPr txBox="1"/>
          <p:nvPr/>
        </p:nvSpPr>
        <p:spPr>
          <a:xfrm>
            <a:off x="831850" y="260350"/>
            <a:ext cx="7343775" cy="6246813"/>
          </a:xfrm>
          <a:prstGeom prst="rect">
            <a:avLst/>
          </a:prstGeom>
          <a:noFill/>
          <a:ln w="9525">
            <a:noFill/>
          </a:ln>
        </p:spPr>
        <p:txBody>
          <a:bodyPr wrap="square" anchor="t">
            <a:spAutoFit/>
          </a:bodyPr>
          <a:lstStyle/>
          <a:p>
            <a:pPr>
              <a:spcBef>
                <a:spcPct val="50000"/>
              </a:spcBef>
            </a:pPr>
            <a:r>
              <a:rPr lang="zh-CN" altLang="en-US" sz="2800" b="1">
                <a:latin typeface="新宋体" panose="02010609030101010101" charset="-122"/>
                <a:ea typeface="新宋体" panose="02010609030101010101" charset="-122"/>
              </a:rPr>
              <a:t>    </a:t>
            </a:r>
            <a:r>
              <a:rPr lang="zh-CN" altLang="en-US" sz="3200" b="1">
                <a:solidFill>
                  <a:srgbClr val="000000"/>
                </a:solidFill>
                <a:latin typeface="楷体" panose="02010609060101010101" charset="-122"/>
                <a:ea typeface="楷体" panose="02010609060101010101" charset="-122"/>
              </a:rPr>
              <a:t>这首诗是大历二年（公元767年）作者寄寓夔州（重庆奉节）时写的。安史之乱后，地方军阀相互争夺地盘，造成社会动乱，民不聊生。在这种形势下，诗人 “飘泊西南天地间”。</a:t>
            </a:r>
            <a:r>
              <a:rPr lang="zh-CN" altLang="en-US" sz="3200" b="1" u="sng">
                <a:solidFill>
                  <a:srgbClr val="000000"/>
                </a:solidFill>
                <a:latin typeface="楷体" panose="02010609060101010101" charset="-122"/>
                <a:ea typeface="楷体" panose="02010609060101010101" charset="-122"/>
              </a:rPr>
              <a:t>他的郁闷是多种因素造成的，这里有</a:t>
            </a:r>
            <a:r>
              <a:rPr lang="zh-CN" altLang="en-US" sz="3200" b="1" u="sng">
                <a:solidFill>
                  <a:srgbClr val="0000CC"/>
                </a:solidFill>
                <a:latin typeface="楷体" panose="02010609060101010101" charset="-122"/>
                <a:ea typeface="楷体" panose="02010609060101010101" charset="-122"/>
              </a:rPr>
              <a:t>时代的苦难</a:t>
            </a:r>
            <a:r>
              <a:rPr lang="zh-CN" altLang="en-US" sz="3200" b="1" u="sng">
                <a:solidFill>
                  <a:srgbClr val="000000"/>
                </a:solidFill>
                <a:latin typeface="楷体" panose="02010609060101010101" charset="-122"/>
                <a:ea typeface="楷体" panose="02010609060101010101" charset="-122"/>
              </a:rPr>
              <a:t>，也有</a:t>
            </a:r>
            <a:r>
              <a:rPr lang="zh-CN" altLang="en-US" sz="3200" b="1" u="sng">
                <a:solidFill>
                  <a:srgbClr val="0000CC"/>
                </a:solidFill>
                <a:latin typeface="楷体" panose="02010609060101010101" charset="-122"/>
                <a:ea typeface="楷体" panose="02010609060101010101" charset="-122"/>
              </a:rPr>
              <a:t>家道的艰辛</a:t>
            </a:r>
            <a:r>
              <a:rPr lang="zh-CN" altLang="en-US" sz="3200" b="1" u="sng">
                <a:solidFill>
                  <a:srgbClr val="000000"/>
                </a:solidFill>
                <a:latin typeface="楷体" panose="02010609060101010101" charset="-122"/>
                <a:ea typeface="楷体" panose="02010609060101010101" charset="-122"/>
              </a:rPr>
              <a:t>，</a:t>
            </a:r>
            <a:r>
              <a:rPr lang="zh-CN" altLang="en-US" sz="3200" b="1" u="sng">
                <a:solidFill>
                  <a:srgbClr val="0000CC"/>
                </a:solidFill>
                <a:latin typeface="楷体" panose="02010609060101010101" charset="-122"/>
                <a:ea typeface="楷体" panose="02010609060101010101" charset="-122"/>
              </a:rPr>
              <a:t>个人多病</a:t>
            </a:r>
            <a:r>
              <a:rPr lang="zh-CN" altLang="en-US" sz="3200" b="1" u="sng">
                <a:solidFill>
                  <a:srgbClr val="000000"/>
                </a:solidFill>
                <a:latin typeface="楷体" panose="02010609060101010101" charset="-122"/>
                <a:ea typeface="楷体" panose="02010609060101010101" charset="-122"/>
              </a:rPr>
              <a:t>和</a:t>
            </a:r>
            <a:r>
              <a:rPr lang="zh-CN" altLang="en-US" sz="3200" b="1" u="sng">
                <a:solidFill>
                  <a:srgbClr val="0000CC"/>
                </a:solidFill>
                <a:latin typeface="楷体" panose="02010609060101010101" charset="-122"/>
                <a:ea typeface="楷体" panose="02010609060101010101" charset="-122"/>
              </a:rPr>
              <a:t>壮志未酬</a:t>
            </a:r>
            <a:r>
              <a:rPr lang="zh-CN" altLang="en-US" sz="3200" b="1" u="sng">
                <a:solidFill>
                  <a:srgbClr val="000000"/>
                </a:solidFill>
                <a:latin typeface="楷体" panose="02010609060101010101" charset="-122"/>
                <a:ea typeface="楷体" panose="02010609060101010101" charset="-122"/>
              </a:rPr>
              <a:t>，再加上好友李白、高适、严武的相继辞世。为了排遣心头的郁闷</a:t>
            </a:r>
            <a:r>
              <a:rPr lang="zh-CN" altLang="en-US" sz="3200" b="1">
                <a:solidFill>
                  <a:srgbClr val="000000"/>
                </a:solidFill>
                <a:latin typeface="楷体" panose="02010609060101010101" charset="-122"/>
                <a:ea typeface="楷体" panose="02010609060101010101" charset="-122"/>
              </a:rPr>
              <a:t>，</a:t>
            </a:r>
            <a:r>
              <a:rPr lang="zh-CN" altLang="en-US" sz="3200" b="1" u="sng">
                <a:solidFill>
                  <a:srgbClr val="000000"/>
                </a:solidFill>
                <a:latin typeface="楷体" panose="02010609060101010101" charset="-122"/>
                <a:ea typeface="楷体" panose="02010609060101010101" charset="-122"/>
              </a:rPr>
              <a:t>杜甫抱病登台，但悲凉萧瑟的江峡秋景反倒使他增添了新的悲哀</a:t>
            </a:r>
            <a:r>
              <a:rPr lang="zh-CN" altLang="en-US" sz="3200" b="1">
                <a:solidFill>
                  <a:srgbClr val="000000"/>
                </a:solidFill>
                <a:latin typeface="楷体" panose="02010609060101010101" charset="-122"/>
                <a:ea typeface="楷体" panose="02010609060101010101" charset="-122"/>
              </a:rPr>
              <a:t>。</a:t>
            </a:r>
            <a:endParaRPr lang="zh-CN" altLang="en-US" sz="3200" b="1">
              <a:solidFill>
                <a:srgbClr val="000000"/>
              </a:solidFill>
              <a:latin typeface="楷体" panose="02010609060101010101" charset="-122"/>
              <a:ea typeface="楷体" panose="02010609060101010101" charset="-122"/>
            </a:endParaRPr>
          </a:p>
          <a:p>
            <a:pPr>
              <a:spcBef>
                <a:spcPct val="50000"/>
              </a:spcBef>
            </a:pPr>
            <a:r>
              <a:rPr lang="zh-CN" altLang="en-US" sz="3200" b="1">
                <a:solidFill>
                  <a:srgbClr val="FF0000"/>
                </a:solidFill>
                <a:latin typeface="楷体" panose="02010609060101010101" charset="-122"/>
                <a:ea typeface="楷体" panose="02010609060101010101" charset="-122"/>
              </a:rPr>
              <a:t>杜甫的诗风：沉郁、顿挫。</a:t>
            </a:r>
            <a:endParaRPr lang="zh-CN" altLang="en-US" sz="3200" b="1">
              <a:solidFill>
                <a:srgbClr val="FF0000"/>
              </a:solidFill>
              <a:latin typeface="楷体" panose="02010609060101010101" charset="-122"/>
              <a:ea typeface="楷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1000" fill="hold"/>
                                        <p:tgtEl>
                                          <p:spTgt spid="19459"/>
                                        </p:tgtEl>
                                        <p:attrNameLst>
                                          <p:attrName>ppt_x</p:attrName>
                                        </p:attrNameLst>
                                      </p:cBhvr>
                                      <p:tavLst>
                                        <p:tav tm="0">
                                          <p:val>
                                            <p:strVal val="1+#ppt_w/2"/>
                                          </p:val>
                                        </p:tav>
                                        <p:tav tm="100000">
                                          <p:val>
                                            <p:strVal val="#ppt_x"/>
                                          </p:val>
                                        </p:tav>
                                      </p:tavLst>
                                    </p:anim>
                                    <p:anim calcmode="lin" valueType="num">
                                      <p:cBhvr>
                                        <p:cTn id="8" dur="1000" fill="hold"/>
                                        <p:tgtEl>
                                          <p:spTgt spid="1945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9460">
                                            <p:txEl>
                                              <p:charRg st="0" end="186"/>
                                            </p:txEl>
                                          </p:spTgt>
                                        </p:tgtEl>
                                        <p:attrNameLst>
                                          <p:attrName>style.visibility</p:attrName>
                                        </p:attrNameLst>
                                      </p:cBhvr>
                                      <p:to>
                                        <p:strVal val="visible"/>
                                      </p:to>
                                    </p:set>
                                    <p:anim calcmode="lin" valueType="num">
                                      <p:cBhvr>
                                        <p:cTn id="13" dur="1000" fill="hold"/>
                                        <p:tgtEl>
                                          <p:spTgt spid="19460">
                                            <p:txEl>
                                              <p:charRg st="0" end="186"/>
                                            </p:txEl>
                                          </p:spTgt>
                                        </p:tgtEl>
                                        <p:attrNameLst>
                                          <p:attrName>ppt_w</p:attrName>
                                        </p:attrNameLst>
                                      </p:cBhvr>
                                      <p:tavLst>
                                        <p:tav tm="0">
                                          <p:val>
                                            <p:strVal val="#ppt_w*0.70"/>
                                          </p:val>
                                        </p:tav>
                                        <p:tav tm="100000">
                                          <p:val>
                                            <p:strVal val="#ppt_w"/>
                                          </p:val>
                                        </p:tav>
                                      </p:tavLst>
                                    </p:anim>
                                    <p:anim calcmode="lin" valueType="num">
                                      <p:cBhvr>
                                        <p:cTn id="14" dur="1000" fill="hold"/>
                                        <p:tgtEl>
                                          <p:spTgt spid="19460">
                                            <p:txEl>
                                              <p:charRg st="0" end="186"/>
                                            </p:txEl>
                                          </p:spTgt>
                                        </p:tgtEl>
                                        <p:attrNameLst>
                                          <p:attrName>ppt_h</p:attrName>
                                        </p:attrNameLst>
                                      </p:cBhvr>
                                      <p:tavLst>
                                        <p:tav tm="0">
                                          <p:val>
                                            <p:strVal val="#ppt_h"/>
                                          </p:val>
                                        </p:tav>
                                        <p:tav tm="100000">
                                          <p:val>
                                            <p:strVal val="#ppt_h"/>
                                          </p:val>
                                        </p:tav>
                                      </p:tavLst>
                                    </p:anim>
                                    <p:animEffect transition="in" filter="fade">
                                      <p:cBhvr>
                                        <p:cTn id="15" dur="1000"/>
                                        <p:tgtEl>
                                          <p:spTgt spid="19460">
                                            <p:txEl>
                                              <p:charRg st="0" end="186"/>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9460">
                                            <p:txEl>
                                              <p:charRg st="186" end="199"/>
                                            </p:txEl>
                                          </p:spTgt>
                                        </p:tgtEl>
                                        <p:attrNameLst>
                                          <p:attrName>style.visibility</p:attrName>
                                        </p:attrNameLst>
                                      </p:cBhvr>
                                      <p:to>
                                        <p:strVal val="visible"/>
                                      </p:to>
                                    </p:set>
                                    <p:anim calcmode="lin" valueType="num">
                                      <p:cBhvr>
                                        <p:cTn id="20" dur="1000" fill="hold"/>
                                        <p:tgtEl>
                                          <p:spTgt spid="19460">
                                            <p:txEl>
                                              <p:charRg st="186" end="199"/>
                                            </p:txEl>
                                          </p:spTgt>
                                        </p:tgtEl>
                                        <p:attrNameLst>
                                          <p:attrName>ppt_w</p:attrName>
                                        </p:attrNameLst>
                                      </p:cBhvr>
                                      <p:tavLst>
                                        <p:tav tm="0">
                                          <p:val>
                                            <p:strVal val="#ppt_w*0.70"/>
                                          </p:val>
                                        </p:tav>
                                        <p:tav tm="100000">
                                          <p:val>
                                            <p:strVal val="#ppt_w"/>
                                          </p:val>
                                        </p:tav>
                                      </p:tavLst>
                                    </p:anim>
                                    <p:anim calcmode="lin" valueType="num">
                                      <p:cBhvr>
                                        <p:cTn id="21" dur="1000" fill="hold"/>
                                        <p:tgtEl>
                                          <p:spTgt spid="19460">
                                            <p:txEl>
                                              <p:charRg st="186" end="199"/>
                                            </p:txEl>
                                          </p:spTgt>
                                        </p:tgtEl>
                                        <p:attrNameLst>
                                          <p:attrName>ppt_h</p:attrName>
                                        </p:attrNameLst>
                                      </p:cBhvr>
                                      <p:tavLst>
                                        <p:tav tm="0">
                                          <p:val>
                                            <p:strVal val="#ppt_h"/>
                                          </p:val>
                                        </p:tav>
                                        <p:tav tm="100000">
                                          <p:val>
                                            <p:strVal val="#ppt_h"/>
                                          </p:val>
                                        </p:tav>
                                      </p:tavLst>
                                    </p:anim>
                                    <p:animEffect transition="in" filter="fade">
                                      <p:cBhvr>
                                        <p:cTn id="22" dur="1000"/>
                                        <p:tgtEl>
                                          <p:spTgt spid="19460">
                                            <p:txEl>
                                              <p:charRg st="186" end="1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uiExpand="1" build="p"/>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5" name="Rectangle 2"/>
          <p:cNvSpPr>
            <a:spLocks noGrp="1" noRot="1"/>
          </p:cNvSpPr>
          <p:nvPr>
            <p:ph type="body" idx="4294967295"/>
          </p:nvPr>
        </p:nvSpPr>
        <p:spPr>
          <a:xfrm>
            <a:off x="0" y="0"/>
            <a:ext cx="9144000" cy="6524625"/>
          </a:xfrm>
        </p:spPr>
        <p:txBody>
          <a:bodyPr wrap="square" anchor="t">
            <a:normAutofit fontScale="90000" lnSpcReduction="20000"/>
          </a:bodyPr>
          <a:lstStyle/>
          <a:p>
            <a:pPr>
              <a:lnSpc>
                <a:spcPct val="80000"/>
              </a:lnSpc>
              <a:buNone/>
            </a:pPr>
            <a:endParaRPr lang="zh-CN" altLang="en-US" b="1">
              <a:solidFill>
                <a:srgbClr val="FF0000"/>
              </a:solidFill>
              <a:latin typeface="宋体" pitchFamily="2" charset="-122"/>
            </a:endParaRPr>
          </a:p>
          <a:p>
            <a:pPr>
              <a:buNone/>
            </a:pPr>
            <a:r>
              <a:rPr lang="zh-CN" altLang="en-US" b="1">
                <a:solidFill>
                  <a:srgbClr val="000000"/>
                </a:solidFill>
                <a:latin typeface="楷体" panose="02010609060101010101" charset="-122"/>
                <a:ea typeface="楷体" panose="02010609060101010101" charset="-122"/>
              </a:rPr>
              <a:t>  </a:t>
            </a:r>
            <a:r>
              <a:rPr lang="zh-CN" altLang="en-US" sz="3100" b="1">
                <a:solidFill>
                  <a:srgbClr val="000000"/>
                </a:solidFill>
                <a:latin typeface="楷体" panose="02010609060101010101" charset="-122"/>
                <a:ea typeface="楷体" panose="02010609060101010101" charset="-122"/>
              </a:rPr>
              <a:t>七律节拍一般为“二二二一”， </a:t>
            </a:r>
            <a:endParaRPr lang="zh-CN" altLang="en-US" sz="3100" b="1">
              <a:solidFill>
                <a:srgbClr val="000000"/>
              </a:solidFill>
              <a:latin typeface="楷体" panose="02010609060101010101" charset="-122"/>
              <a:ea typeface="楷体" panose="02010609060101010101" charset="-122"/>
            </a:endParaRPr>
          </a:p>
          <a:p>
            <a:pPr>
              <a:buNone/>
            </a:pPr>
            <a:r>
              <a:rPr lang="zh-CN" altLang="en-US" sz="3100" b="1">
                <a:solidFill>
                  <a:srgbClr val="000000"/>
                </a:solidFill>
                <a:latin typeface="楷体" panose="02010609060101010101" charset="-122"/>
                <a:ea typeface="楷体" panose="02010609060101010101" charset="-122"/>
              </a:rPr>
              <a:t>  也可根据意义有一些变化，为“二二一二”</a:t>
            </a:r>
            <a:endParaRPr lang="zh-CN" altLang="en-US" sz="3100" b="1">
              <a:solidFill>
                <a:srgbClr val="000000"/>
              </a:solidFill>
              <a:latin typeface="楷体" panose="02010609060101010101" charset="-122"/>
              <a:ea typeface="楷体" panose="02010609060101010101" charset="-122"/>
            </a:endParaRPr>
          </a:p>
          <a:p>
            <a:pPr algn="ctr">
              <a:lnSpc>
                <a:spcPct val="80000"/>
              </a:lnSpc>
              <a:buNone/>
            </a:pPr>
            <a:r>
              <a:rPr lang="en-US" altLang="zh-CN" sz="3600" b="1">
                <a:solidFill>
                  <a:srgbClr val="000000"/>
                </a:solidFill>
                <a:latin typeface="新宋体" panose="02010609030101010101" charset="-122"/>
                <a:ea typeface="新宋体" panose="02010609030101010101" charset="-122"/>
              </a:rPr>
              <a:t>《</a:t>
            </a:r>
            <a:r>
              <a:rPr lang="zh-CN" altLang="en-US" sz="3600" b="1">
                <a:solidFill>
                  <a:srgbClr val="000000"/>
                </a:solidFill>
                <a:latin typeface="新宋体" panose="02010609030101010101" charset="-122"/>
                <a:ea typeface="新宋体" panose="02010609030101010101" charset="-122"/>
              </a:rPr>
              <a:t>登高</a:t>
            </a:r>
            <a:r>
              <a:rPr lang="en-US" altLang="zh-CN" sz="3600" b="1">
                <a:solidFill>
                  <a:srgbClr val="000000"/>
                </a:solidFill>
                <a:latin typeface="新宋体" panose="02010609030101010101" charset="-122"/>
                <a:ea typeface="新宋体" panose="02010609030101010101" charset="-122"/>
              </a:rPr>
              <a:t>》</a:t>
            </a:r>
            <a:endParaRPr lang="en-US" altLang="zh-CN" sz="3600" b="1">
              <a:solidFill>
                <a:srgbClr val="000000"/>
              </a:solidFill>
              <a:latin typeface="新宋体" panose="02010609030101010101" charset="-122"/>
              <a:ea typeface="新宋体" panose="02010609030101010101" charset="-122"/>
            </a:endParaRPr>
          </a:p>
          <a:p>
            <a:pPr algn="ctr">
              <a:lnSpc>
                <a:spcPct val="80000"/>
              </a:lnSpc>
              <a:buNone/>
            </a:pPr>
            <a:r>
              <a:rPr lang="zh-CN" altLang="en-US" sz="2400" b="1">
                <a:solidFill>
                  <a:srgbClr val="000000"/>
                </a:solidFill>
                <a:latin typeface="新宋体" panose="02010609030101010101" charset="-122"/>
                <a:ea typeface="新宋体" panose="02010609030101010101" charset="-122"/>
              </a:rPr>
              <a:t>杜甫</a:t>
            </a:r>
            <a:endParaRPr lang="zh-CN" altLang="en-US" sz="2400" b="1">
              <a:solidFill>
                <a:srgbClr val="000000"/>
              </a:solidFill>
              <a:latin typeface="新宋体" panose="02010609030101010101" charset="-122"/>
              <a:ea typeface="新宋体" panose="02010609030101010101" charset="-122"/>
            </a:endParaRPr>
          </a:p>
          <a:p>
            <a:pPr algn="ctr">
              <a:buNone/>
            </a:pPr>
            <a:r>
              <a:rPr lang="zh-CN" altLang="en-US" sz="4000" b="1">
                <a:solidFill>
                  <a:schemeClr val="tx1"/>
                </a:solidFill>
                <a:latin typeface="楷体" panose="02010609060101010101" charset="-122"/>
                <a:ea typeface="楷体" panose="02010609060101010101" charset="-122"/>
              </a:rPr>
              <a:t>风急</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天高</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猿啸</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哀，渚清</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沙白</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鸟飞</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回。</a:t>
            </a:r>
            <a:endParaRPr lang="zh-CN" altLang="en-US" sz="4000" b="1">
              <a:solidFill>
                <a:schemeClr val="tx1"/>
              </a:solidFill>
              <a:latin typeface="楷体" panose="02010609060101010101" charset="-122"/>
              <a:ea typeface="楷体" panose="02010609060101010101" charset="-122"/>
            </a:endParaRPr>
          </a:p>
          <a:p>
            <a:pPr algn="ctr">
              <a:buNone/>
            </a:pPr>
            <a:r>
              <a:rPr lang="zh-CN" altLang="en-US" sz="4000" b="1">
                <a:solidFill>
                  <a:schemeClr val="tx1"/>
                </a:solidFill>
                <a:latin typeface="楷体" panose="02010609060101010101" charset="-122"/>
                <a:ea typeface="楷体" panose="02010609060101010101" charset="-122"/>
              </a:rPr>
              <a:t>无边</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落木</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萧萧</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下，不尽</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长江</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滚滚</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来。</a:t>
            </a:r>
            <a:endParaRPr lang="zh-CN" altLang="en-US" sz="4000" b="1">
              <a:solidFill>
                <a:schemeClr val="tx1"/>
              </a:solidFill>
              <a:latin typeface="楷体" panose="02010609060101010101" charset="-122"/>
              <a:ea typeface="楷体" panose="02010609060101010101" charset="-122"/>
            </a:endParaRPr>
          </a:p>
          <a:p>
            <a:pPr algn="ctr">
              <a:buNone/>
            </a:pPr>
            <a:r>
              <a:rPr lang="zh-CN" altLang="en-US" sz="4000" b="1">
                <a:solidFill>
                  <a:schemeClr val="tx1"/>
                </a:solidFill>
                <a:latin typeface="楷体" panose="02010609060101010101" charset="-122"/>
                <a:ea typeface="楷体" panose="02010609060101010101" charset="-122"/>
              </a:rPr>
              <a:t>万里</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悲秋</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常</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作客，百年</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多病</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独</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登台。</a:t>
            </a:r>
            <a:endParaRPr lang="zh-CN" altLang="en-US" sz="4000" b="1">
              <a:solidFill>
                <a:schemeClr val="tx1"/>
              </a:solidFill>
              <a:latin typeface="楷体" panose="02010609060101010101" charset="-122"/>
              <a:ea typeface="楷体" panose="02010609060101010101" charset="-122"/>
            </a:endParaRPr>
          </a:p>
          <a:p>
            <a:pPr algn="ctr">
              <a:buNone/>
            </a:pPr>
            <a:r>
              <a:rPr lang="zh-CN" altLang="en-US" sz="4000" b="1">
                <a:solidFill>
                  <a:schemeClr val="tx1"/>
                </a:solidFill>
                <a:latin typeface="楷体" panose="02010609060101010101" charset="-122"/>
                <a:ea typeface="楷体" panose="02010609060101010101" charset="-122"/>
              </a:rPr>
              <a:t>艰难</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苦恨</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繁</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霜鬓，潦倒</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新停</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浊</a:t>
            </a:r>
            <a:r>
              <a:rPr lang="en-US" altLang="zh-CN" sz="4000" b="1">
                <a:solidFill>
                  <a:srgbClr val="FF0000"/>
                </a:solidFill>
                <a:latin typeface="楷体" panose="02010609060101010101" charset="-122"/>
                <a:ea typeface="楷体" panose="02010609060101010101" charset="-122"/>
              </a:rPr>
              <a:t>/</a:t>
            </a:r>
            <a:r>
              <a:rPr lang="zh-CN" altLang="en-US" sz="4000" b="1">
                <a:solidFill>
                  <a:schemeClr val="tx1"/>
                </a:solidFill>
                <a:latin typeface="楷体" panose="02010609060101010101" charset="-122"/>
                <a:ea typeface="楷体" panose="02010609060101010101" charset="-122"/>
              </a:rPr>
              <a:t>酒杯。</a:t>
            </a:r>
            <a:endParaRPr lang="zh-CN" altLang="en-US" sz="4000" b="1">
              <a:solidFill>
                <a:schemeClr val="tx1"/>
              </a:solidFill>
              <a:latin typeface="楷体" panose="02010609060101010101" charset="-122"/>
              <a:ea typeface="楷体" panose="02010609060101010101" charset="-122"/>
            </a:endParaRPr>
          </a:p>
          <a:p>
            <a:pPr algn="ctr">
              <a:lnSpc>
                <a:spcPct val="80000"/>
              </a:lnSpc>
              <a:buNone/>
            </a:pPr>
            <a:endParaRPr lang="zh-CN" altLang="en-US" sz="3600" b="1">
              <a:solidFill>
                <a:schemeClr val="tx1"/>
              </a:solidFill>
              <a:latin typeface="楷体" panose="02010609060101010101" charset="-122"/>
              <a:ea typeface="楷体" panose="02010609060101010101" charset="-122"/>
            </a:endParaRPr>
          </a:p>
          <a:p>
            <a:pPr>
              <a:lnSpc>
                <a:spcPct val="80000"/>
              </a:lnSpc>
              <a:spcBef>
                <a:spcPct val="50000"/>
              </a:spcBef>
              <a:buNone/>
            </a:pPr>
            <a:r>
              <a:rPr lang="zh-CN" altLang="en-US" sz="3600" b="1">
                <a:solidFill>
                  <a:srgbClr val="0000CC"/>
                </a:solidFill>
              </a:rPr>
              <a:t>       </a:t>
            </a:r>
            <a:r>
              <a:rPr lang="zh-CN" altLang="en-US" sz="3600" b="1">
                <a:solidFill>
                  <a:srgbClr val="FF0000"/>
                </a:solidFill>
              </a:rPr>
              <a:t> </a:t>
            </a:r>
            <a:r>
              <a:rPr lang="zh-CN" altLang="en-US" sz="3600" b="1" u="sng">
                <a:solidFill>
                  <a:srgbClr val="FF0000"/>
                </a:solidFill>
                <a:hlinkClick r:id="rId2" action="ppaction://hlinkfile"/>
              </a:rPr>
              <a:t>登高.ram</a:t>
            </a:r>
            <a:endParaRPr lang="zh-CN" altLang="en-US" sz="3600" b="1" u="sng">
              <a:solidFill>
                <a:srgbClr val="FF0000"/>
              </a:solidFill>
              <a:latin typeface="新宋体" panose="02010609030101010101" charset="-122"/>
              <a:ea typeface="新宋体" panose="02010609030101010101" charset="-122"/>
              <a:hlinkClick r:id="rId2" action="ppaction://hlinkfile"/>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145">
                                            <p:txEl>
                                              <p:pRg st="1" end="1"/>
                                            </p:txEl>
                                          </p:spTgt>
                                        </p:tgtEl>
                                        <p:attrNameLst>
                                          <p:attrName>style.visibility</p:attrName>
                                        </p:attrNameLst>
                                      </p:cBhvr>
                                      <p:to>
                                        <p:strVal val="visible"/>
                                      </p:to>
                                    </p:set>
                                    <p:anim calcmode="discrete" valueType="clr">
                                      <p:cBhvr override="childStyle">
                                        <p:cTn id="7" dur="80"/>
                                        <p:tgtEl>
                                          <p:spTgt spid="614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5">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6145">
                                            <p:txEl>
                                              <p:pRg st="1" end="1"/>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6145">
                                            <p:txEl>
                                              <p:pRg st="2" end="2"/>
                                            </p:txEl>
                                          </p:spTgt>
                                        </p:tgtEl>
                                        <p:attrNameLst>
                                          <p:attrName>style.visibility</p:attrName>
                                        </p:attrNameLst>
                                      </p:cBhvr>
                                      <p:to>
                                        <p:strVal val="visible"/>
                                      </p:to>
                                    </p:set>
                                    <p:anim calcmode="discrete" valueType="clr">
                                      <p:cBhvr override="childStyle">
                                        <p:cTn id="12" dur="80"/>
                                        <p:tgtEl>
                                          <p:spTgt spid="614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145">
                                            <p:txEl>
                                              <p:pRg st="2" end="2"/>
                                            </p:txEl>
                                          </p:spTgt>
                                        </p:tgtEl>
                                        <p:attrNameLst>
                                          <p:attrName>fillcolor</p:attrName>
                                        </p:attrNameLst>
                                      </p:cBhvr>
                                      <p:tavLst>
                                        <p:tav tm="0">
                                          <p:val>
                                            <p:clrVal>
                                              <a:schemeClr val="accent2"/>
                                            </p:clrVal>
                                          </p:val>
                                        </p:tav>
                                        <p:tav tm="50000">
                                          <p:val>
                                            <p:clrVal>
                                              <a:schemeClr val="hlink"/>
                                            </p:clrVal>
                                          </p:val>
                                        </p:tav>
                                      </p:tavLst>
                                    </p:anim>
                                    <p:set>
                                      <p:cBhvr>
                                        <p:cTn id="14" dur="80"/>
                                        <p:tgtEl>
                                          <p:spTgt spid="6145">
                                            <p:txEl>
                                              <p:pRg st="2" end="2"/>
                                            </p:txEl>
                                          </p:spTgt>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6145">
                                            <p:txEl>
                                              <p:pRg st="3" end="3"/>
                                            </p:txEl>
                                          </p:spTgt>
                                        </p:tgtEl>
                                        <p:attrNameLst>
                                          <p:attrName>style.visibility</p:attrName>
                                        </p:attrNameLst>
                                      </p:cBhvr>
                                      <p:to>
                                        <p:strVal val="visible"/>
                                      </p:to>
                                    </p:set>
                                    <p:anim calcmode="discrete" valueType="clr">
                                      <p:cBhvr override="childStyle">
                                        <p:cTn id="19" dur="80"/>
                                        <p:tgtEl>
                                          <p:spTgt spid="614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6145">
                                            <p:txEl>
                                              <p:pRg st="3" end="3"/>
                                            </p:txEl>
                                          </p:spTgt>
                                        </p:tgtEl>
                                        <p:attrNameLst>
                                          <p:attrName>fillcolor</p:attrName>
                                        </p:attrNameLst>
                                      </p:cBhvr>
                                      <p:tavLst>
                                        <p:tav tm="0">
                                          <p:val>
                                            <p:clrVal>
                                              <a:schemeClr val="accent2"/>
                                            </p:clrVal>
                                          </p:val>
                                        </p:tav>
                                        <p:tav tm="50000">
                                          <p:val>
                                            <p:clrVal>
                                              <a:schemeClr val="hlink"/>
                                            </p:clrVal>
                                          </p:val>
                                        </p:tav>
                                      </p:tavLst>
                                    </p:anim>
                                    <p:set>
                                      <p:cBhvr>
                                        <p:cTn id="21" dur="80"/>
                                        <p:tgtEl>
                                          <p:spTgt spid="6145">
                                            <p:txEl>
                                              <p:pRg st="3" end="3"/>
                                            </p:txEl>
                                          </p:spTgt>
                                        </p:tgtEl>
                                        <p:attrNameLst>
                                          <p:attrName>fill.type</p:attrName>
                                        </p:attrNameLst>
                                      </p:cBhvr>
                                      <p:to>
                                        <p:strVal val="solid"/>
                                      </p:to>
                                    </p:set>
                                  </p:childTnLst>
                                </p:cTn>
                              </p:par>
                              <p:par>
                                <p:cTn id="22" presetID="27" presetClass="entr" presetSubtype="0" fill="hold" nodeType="withEffect">
                                  <p:stCondLst>
                                    <p:cond delay="0"/>
                                  </p:stCondLst>
                                  <p:iterate type="lt">
                                    <p:tmPct val="50000"/>
                                  </p:iterate>
                                  <p:childTnLst>
                                    <p:set>
                                      <p:cBhvr>
                                        <p:cTn id="23" dur="1" fill="hold">
                                          <p:stCondLst>
                                            <p:cond delay="0"/>
                                          </p:stCondLst>
                                        </p:cTn>
                                        <p:tgtEl>
                                          <p:spTgt spid="6145">
                                            <p:txEl>
                                              <p:pRg st="4" end="4"/>
                                            </p:txEl>
                                          </p:spTgt>
                                        </p:tgtEl>
                                        <p:attrNameLst>
                                          <p:attrName>style.visibility</p:attrName>
                                        </p:attrNameLst>
                                      </p:cBhvr>
                                      <p:to>
                                        <p:strVal val="visible"/>
                                      </p:to>
                                    </p:set>
                                    <p:anim calcmode="discrete" valueType="clr">
                                      <p:cBhvr override="childStyle">
                                        <p:cTn id="24" dur="80"/>
                                        <p:tgtEl>
                                          <p:spTgt spid="614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6145">
                                            <p:txEl>
                                              <p:pRg st="4" end="4"/>
                                            </p:txEl>
                                          </p:spTgt>
                                        </p:tgtEl>
                                        <p:attrNameLst>
                                          <p:attrName>fillcolor</p:attrName>
                                        </p:attrNameLst>
                                      </p:cBhvr>
                                      <p:tavLst>
                                        <p:tav tm="0">
                                          <p:val>
                                            <p:clrVal>
                                              <a:schemeClr val="accent2"/>
                                            </p:clrVal>
                                          </p:val>
                                        </p:tav>
                                        <p:tav tm="50000">
                                          <p:val>
                                            <p:clrVal>
                                              <a:schemeClr val="hlink"/>
                                            </p:clrVal>
                                          </p:val>
                                        </p:tav>
                                      </p:tavLst>
                                    </p:anim>
                                    <p:set>
                                      <p:cBhvr>
                                        <p:cTn id="26" dur="80"/>
                                        <p:tgtEl>
                                          <p:spTgt spid="6145">
                                            <p:txEl>
                                              <p:pRg st="4" end="4"/>
                                            </p:txEl>
                                          </p:spTgt>
                                        </p:tgtEl>
                                        <p:attrNameLst>
                                          <p:attrName>fill.type</p:attrName>
                                        </p:attrNameLst>
                                      </p:cBhvr>
                                      <p:to>
                                        <p:strVal val="solid"/>
                                      </p:to>
                                    </p:set>
                                  </p:childTnLst>
                                </p:cTn>
                              </p:par>
                              <p:par>
                                <p:cTn id="27" presetID="27" presetClass="entr" presetSubtype="0" fill="hold" nodeType="withEffect">
                                  <p:stCondLst>
                                    <p:cond delay="0"/>
                                  </p:stCondLst>
                                  <p:iterate type="lt">
                                    <p:tmPct val="50000"/>
                                  </p:iterate>
                                  <p:childTnLst>
                                    <p:set>
                                      <p:cBhvr>
                                        <p:cTn id="28" dur="1" fill="hold">
                                          <p:stCondLst>
                                            <p:cond delay="0"/>
                                          </p:stCondLst>
                                        </p:cTn>
                                        <p:tgtEl>
                                          <p:spTgt spid="6145">
                                            <p:txEl>
                                              <p:pRg st="5" end="5"/>
                                            </p:txEl>
                                          </p:spTgt>
                                        </p:tgtEl>
                                        <p:attrNameLst>
                                          <p:attrName>style.visibility</p:attrName>
                                        </p:attrNameLst>
                                      </p:cBhvr>
                                      <p:to>
                                        <p:strVal val="visible"/>
                                      </p:to>
                                    </p:set>
                                    <p:anim calcmode="discrete" valueType="clr">
                                      <p:cBhvr override="childStyle">
                                        <p:cTn id="29" dur="80"/>
                                        <p:tgtEl>
                                          <p:spTgt spid="6145">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6145">
                                            <p:txEl>
                                              <p:pRg st="5" end="5"/>
                                            </p:txEl>
                                          </p:spTgt>
                                        </p:tgtEl>
                                        <p:attrNameLst>
                                          <p:attrName>fillcolor</p:attrName>
                                        </p:attrNameLst>
                                      </p:cBhvr>
                                      <p:tavLst>
                                        <p:tav tm="0">
                                          <p:val>
                                            <p:clrVal>
                                              <a:schemeClr val="accent2"/>
                                            </p:clrVal>
                                          </p:val>
                                        </p:tav>
                                        <p:tav tm="50000">
                                          <p:val>
                                            <p:clrVal>
                                              <a:schemeClr val="hlink"/>
                                            </p:clrVal>
                                          </p:val>
                                        </p:tav>
                                      </p:tavLst>
                                    </p:anim>
                                    <p:set>
                                      <p:cBhvr>
                                        <p:cTn id="31" dur="80"/>
                                        <p:tgtEl>
                                          <p:spTgt spid="6145">
                                            <p:txEl>
                                              <p:pRg st="5" end="5"/>
                                            </p:txEl>
                                          </p:spTgt>
                                        </p:tgtEl>
                                        <p:attrNameLst>
                                          <p:attrName>fill.type</p:attrName>
                                        </p:attrNameLst>
                                      </p:cBhvr>
                                      <p:to>
                                        <p:strVal val="solid"/>
                                      </p:to>
                                    </p:set>
                                  </p:childTnLst>
                                </p:cTn>
                              </p:par>
                              <p:par>
                                <p:cTn id="32" presetID="27" presetClass="entr" presetSubtype="0" fill="hold" nodeType="withEffect">
                                  <p:stCondLst>
                                    <p:cond delay="0"/>
                                  </p:stCondLst>
                                  <p:iterate type="lt">
                                    <p:tmPct val="50000"/>
                                  </p:iterate>
                                  <p:childTnLst>
                                    <p:set>
                                      <p:cBhvr>
                                        <p:cTn id="33" dur="1" fill="hold">
                                          <p:stCondLst>
                                            <p:cond delay="0"/>
                                          </p:stCondLst>
                                        </p:cTn>
                                        <p:tgtEl>
                                          <p:spTgt spid="6145">
                                            <p:txEl>
                                              <p:pRg st="6" end="6"/>
                                            </p:txEl>
                                          </p:spTgt>
                                        </p:tgtEl>
                                        <p:attrNameLst>
                                          <p:attrName>style.visibility</p:attrName>
                                        </p:attrNameLst>
                                      </p:cBhvr>
                                      <p:to>
                                        <p:strVal val="visible"/>
                                      </p:to>
                                    </p:set>
                                    <p:anim calcmode="discrete" valueType="clr">
                                      <p:cBhvr override="childStyle">
                                        <p:cTn id="34" dur="80"/>
                                        <p:tgtEl>
                                          <p:spTgt spid="6145">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6145">
                                            <p:txEl>
                                              <p:pRg st="6" end="6"/>
                                            </p:txEl>
                                          </p:spTgt>
                                        </p:tgtEl>
                                        <p:attrNameLst>
                                          <p:attrName>fillcolor</p:attrName>
                                        </p:attrNameLst>
                                      </p:cBhvr>
                                      <p:tavLst>
                                        <p:tav tm="0">
                                          <p:val>
                                            <p:clrVal>
                                              <a:schemeClr val="accent2"/>
                                            </p:clrVal>
                                          </p:val>
                                        </p:tav>
                                        <p:tav tm="50000">
                                          <p:val>
                                            <p:clrVal>
                                              <a:schemeClr val="hlink"/>
                                            </p:clrVal>
                                          </p:val>
                                        </p:tav>
                                      </p:tavLst>
                                    </p:anim>
                                    <p:set>
                                      <p:cBhvr>
                                        <p:cTn id="36" dur="80"/>
                                        <p:tgtEl>
                                          <p:spTgt spid="6145">
                                            <p:txEl>
                                              <p:pRg st="6" end="6"/>
                                            </p:txEl>
                                          </p:spTgt>
                                        </p:tgtEl>
                                        <p:attrNameLst>
                                          <p:attrName>fill.type</p:attrName>
                                        </p:attrNameLst>
                                      </p:cBhvr>
                                      <p:to>
                                        <p:strVal val="solid"/>
                                      </p:to>
                                    </p:set>
                                  </p:childTnLst>
                                </p:cTn>
                              </p:par>
                              <p:par>
                                <p:cTn id="37" presetID="27" presetClass="entr" presetSubtype="0" fill="hold" nodeType="withEffect">
                                  <p:stCondLst>
                                    <p:cond delay="0"/>
                                  </p:stCondLst>
                                  <p:iterate type="lt">
                                    <p:tmPct val="50000"/>
                                  </p:iterate>
                                  <p:childTnLst>
                                    <p:set>
                                      <p:cBhvr>
                                        <p:cTn id="38" dur="1" fill="hold">
                                          <p:stCondLst>
                                            <p:cond delay="0"/>
                                          </p:stCondLst>
                                        </p:cTn>
                                        <p:tgtEl>
                                          <p:spTgt spid="6145">
                                            <p:txEl>
                                              <p:pRg st="7" end="7"/>
                                            </p:txEl>
                                          </p:spTgt>
                                        </p:tgtEl>
                                        <p:attrNameLst>
                                          <p:attrName>style.visibility</p:attrName>
                                        </p:attrNameLst>
                                      </p:cBhvr>
                                      <p:to>
                                        <p:strVal val="visible"/>
                                      </p:to>
                                    </p:set>
                                    <p:anim calcmode="discrete" valueType="clr">
                                      <p:cBhvr override="childStyle">
                                        <p:cTn id="39" dur="80"/>
                                        <p:tgtEl>
                                          <p:spTgt spid="6145">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6145">
                                            <p:txEl>
                                              <p:pRg st="7" end="7"/>
                                            </p:txEl>
                                          </p:spTgt>
                                        </p:tgtEl>
                                        <p:attrNameLst>
                                          <p:attrName>fillcolor</p:attrName>
                                        </p:attrNameLst>
                                      </p:cBhvr>
                                      <p:tavLst>
                                        <p:tav tm="0">
                                          <p:val>
                                            <p:clrVal>
                                              <a:schemeClr val="accent2"/>
                                            </p:clrVal>
                                          </p:val>
                                        </p:tav>
                                        <p:tav tm="50000">
                                          <p:val>
                                            <p:clrVal>
                                              <a:schemeClr val="hlink"/>
                                            </p:clrVal>
                                          </p:val>
                                        </p:tav>
                                      </p:tavLst>
                                    </p:anim>
                                    <p:set>
                                      <p:cBhvr>
                                        <p:cTn id="41" dur="80"/>
                                        <p:tgtEl>
                                          <p:spTgt spid="6145">
                                            <p:txEl>
                                              <p:pRg st="7" end="7"/>
                                            </p:txEl>
                                          </p:spTgt>
                                        </p:tgtEl>
                                        <p:attrNameLst>
                                          <p:attrName>fill.type</p:attrName>
                                        </p:attrNameLst>
                                      </p:cBhvr>
                                      <p:to>
                                        <p:strVal val="solid"/>
                                      </p:to>
                                    </p:set>
                                  </p:childTnLst>
                                </p:cTn>
                              </p:par>
                              <p:par>
                                <p:cTn id="42" presetID="27" presetClass="entr" presetSubtype="0" fill="hold" nodeType="withEffect">
                                  <p:stCondLst>
                                    <p:cond delay="0"/>
                                  </p:stCondLst>
                                  <p:iterate type="lt">
                                    <p:tmPct val="50000"/>
                                  </p:iterate>
                                  <p:childTnLst>
                                    <p:set>
                                      <p:cBhvr>
                                        <p:cTn id="43" dur="1" fill="hold">
                                          <p:stCondLst>
                                            <p:cond delay="0"/>
                                          </p:stCondLst>
                                        </p:cTn>
                                        <p:tgtEl>
                                          <p:spTgt spid="6145">
                                            <p:txEl>
                                              <p:pRg st="8" end="8"/>
                                            </p:txEl>
                                          </p:spTgt>
                                        </p:tgtEl>
                                        <p:attrNameLst>
                                          <p:attrName>style.visibility</p:attrName>
                                        </p:attrNameLst>
                                      </p:cBhvr>
                                      <p:to>
                                        <p:strVal val="visible"/>
                                      </p:to>
                                    </p:set>
                                    <p:anim calcmode="discrete" valueType="clr">
                                      <p:cBhvr override="childStyle">
                                        <p:cTn id="44" dur="80"/>
                                        <p:tgtEl>
                                          <p:spTgt spid="6145">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6145">
                                            <p:txEl>
                                              <p:pRg st="8" end="8"/>
                                            </p:txEl>
                                          </p:spTgt>
                                        </p:tgtEl>
                                        <p:attrNameLst>
                                          <p:attrName>fillcolor</p:attrName>
                                        </p:attrNameLst>
                                      </p:cBhvr>
                                      <p:tavLst>
                                        <p:tav tm="0">
                                          <p:val>
                                            <p:clrVal>
                                              <a:schemeClr val="accent2"/>
                                            </p:clrVal>
                                          </p:val>
                                        </p:tav>
                                        <p:tav tm="50000">
                                          <p:val>
                                            <p:clrVal>
                                              <a:schemeClr val="hlink"/>
                                            </p:clrVal>
                                          </p:val>
                                        </p:tav>
                                      </p:tavLst>
                                    </p:anim>
                                    <p:set>
                                      <p:cBhvr>
                                        <p:cTn id="46" dur="80"/>
                                        <p:tgtEl>
                                          <p:spTgt spid="6145">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矩形 21505"/>
          <p:cNvSpPr>
            <a:spLocks noGrp="1" noRot="1"/>
          </p:cNvSpPr>
          <p:nvPr/>
        </p:nvSpPr>
        <p:spPr>
          <a:xfrm>
            <a:off x="684213" y="1341438"/>
            <a:ext cx="8229600" cy="1150937"/>
          </a:xfrm>
          <a:prstGeom prst="rect">
            <a:avLst/>
          </a:prstGeom>
          <a:solidFill>
            <a:schemeClr val="bg1">
              <a:alpha val="29999"/>
            </a:schemeClr>
          </a:solidFill>
          <a:ln w="9525">
            <a:noFill/>
          </a:ln>
        </p:spPr>
        <p:txBody>
          <a:bodyPr wrap="square" anchor="t"/>
          <a:lstStyle/>
          <a:p>
            <a:pPr>
              <a:spcBef>
                <a:spcPct val="20000"/>
              </a:spcBef>
            </a:pPr>
            <a:r>
              <a:rPr lang="zh-CN" altLang="en-US" sz="4000" b="1">
                <a:solidFill>
                  <a:srgbClr val="FF0000"/>
                </a:solidFill>
                <a:latin typeface="黑体" panose="02010609060101010101" charset="-122"/>
                <a:ea typeface="黑体" panose="02010609060101010101" charset="-122"/>
              </a:rPr>
              <a:t>朗读：这首诗给我们的总体感受是什么？</a:t>
            </a:r>
            <a:endParaRPr lang="zh-CN" altLang="en-US" sz="4000" b="1">
              <a:solidFill>
                <a:srgbClr val="FF0000"/>
              </a:solidFill>
              <a:latin typeface="黑体"/>
              <a:ea typeface="黑体" panose="02010609060101010101" charset="-122"/>
            </a:endParaRPr>
          </a:p>
        </p:txBody>
      </p:sp>
      <p:sp>
        <p:nvSpPr>
          <p:cNvPr id="21507" name="文本框 21506"/>
          <p:cNvSpPr txBox="1"/>
          <p:nvPr/>
        </p:nvSpPr>
        <p:spPr>
          <a:xfrm>
            <a:off x="2303463" y="3519488"/>
            <a:ext cx="4537075" cy="1753235"/>
          </a:xfrm>
          <a:prstGeom prst="rect">
            <a:avLst/>
          </a:prstGeom>
          <a:noFill/>
          <a:ln w="9525">
            <a:noFill/>
          </a:ln>
        </p:spPr>
        <p:txBody>
          <a:bodyPr wrap="square" anchor="t">
            <a:spAutoFit/>
          </a:bodyPr>
          <a:lstStyle/>
          <a:p>
            <a:pPr>
              <a:lnSpc>
                <a:spcPct val="100000"/>
              </a:lnSpc>
              <a:spcBef>
                <a:spcPct val="0"/>
              </a:spcBef>
            </a:pPr>
            <a:r>
              <a:rPr lang="zh-CN" altLang="en-US" sz="5400" b="1">
                <a:solidFill>
                  <a:srgbClr val="0000FF"/>
                </a:solidFill>
                <a:latin typeface="楷体" panose="02010609060101010101" charset="-122"/>
                <a:ea typeface="楷体" panose="02010609060101010101" charset="-122"/>
              </a:rPr>
              <a:t>悲伤、悲愤</a:t>
            </a:r>
            <a:endParaRPr lang="zh-CN" altLang="en-US" sz="5400" b="1">
              <a:solidFill>
                <a:srgbClr val="0000FF"/>
              </a:solidFill>
              <a:latin typeface="楷体" panose="02010609060101010101" charset="-122"/>
              <a:ea typeface="楷体" panose="02010609060101010101" charset="-122"/>
            </a:endParaRPr>
          </a:p>
          <a:p>
            <a:pPr>
              <a:lnSpc>
                <a:spcPct val="100000"/>
              </a:lnSpc>
              <a:spcBef>
                <a:spcPct val="0"/>
              </a:spcBef>
            </a:pPr>
            <a:r>
              <a:rPr lang="zh-CN" altLang="en-US" sz="5400" b="1">
                <a:solidFill>
                  <a:srgbClr val="0000FF"/>
                </a:solidFill>
                <a:latin typeface="楷体" panose="02010609060101010101" charset="-122"/>
                <a:ea typeface="楷体" panose="02010609060101010101" charset="-122"/>
              </a:rPr>
              <a:t>孤独、沉郁</a:t>
            </a:r>
            <a:endParaRPr lang="zh-CN" altLang="en-US" sz="5400" b="1">
              <a:solidFill>
                <a:srgbClr val="0000FF"/>
              </a:solidFill>
              <a:latin typeface="楷体" panose="02010609060101010101" charset="-122"/>
              <a:ea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529"/>
                                        </p:tgtEl>
                                        <p:attrNameLst>
                                          <p:attrName>style.visibility</p:attrName>
                                        </p:attrNameLst>
                                      </p:cBhvr>
                                      <p:to>
                                        <p:strVal val="visible"/>
                                      </p:to>
                                    </p:set>
                                    <p:anim calcmode="discrete" valueType="clr">
                                      <p:cBhvr override="childStyle">
                                        <p:cTn id="7" dur="80"/>
                                        <p:tgtEl>
                                          <p:spTgt spid="2252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529"/>
                                        </p:tgtEl>
                                        <p:attrNameLst>
                                          <p:attrName>fillcolor</p:attrName>
                                        </p:attrNameLst>
                                      </p:cBhvr>
                                      <p:tavLst>
                                        <p:tav tm="0">
                                          <p:val>
                                            <p:clrVal>
                                              <a:schemeClr val="accent2"/>
                                            </p:clrVal>
                                          </p:val>
                                        </p:tav>
                                        <p:tav tm="50000">
                                          <p:val>
                                            <p:clrVal>
                                              <a:schemeClr val="hlink"/>
                                            </p:clrVal>
                                          </p:val>
                                        </p:tav>
                                      </p:tavLst>
                                    </p:anim>
                                    <p:set>
                                      <p:cBhvr>
                                        <p:cTn id="9" dur="80"/>
                                        <p:tgtEl>
                                          <p:spTgt spid="22529"/>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1507"/>
                                        </p:tgtEl>
                                        <p:attrNameLst>
                                          <p:attrName>style.visibility</p:attrName>
                                        </p:attrNameLst>
                                      </p:cBhvr>
                                      <p:to>
                                        <p:strVal val="visible"/>
                                      </p:to>
                                    </p:set>
                                    <p:animEffect transition="in" filter="blinds(horizontal)">
                                      <p:cBhvr>
                                        <p:cTn id="14"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2529"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内容占位符 24577"/>
          <p:cNvSpPr>
            <a:spLocks noGrp="1" noRot="1"/>
          </p:cNvSpPr>
          <p:nvPr>
            <p:ph idx="1"/>
          </p:nvPr>
        </p:nvSpPr>
        <p:spPr>
          <a:xfrm>
            <a:off x="2216150" y="3032125"/>
            <a:ext cx="5791200" cy="793750"/>
          </a:xfrm>
        </p:spPr>
        <p:txBody>
          <a:bodyPr wrap="square" anchor="t"/>
          <a:lstStyle/>
          <a:p>
            <a:pPr>
              <a:spcBef>
                <a:spcPct val="50000"/>
              </a:spcBef>
              <a:buNone/>
            </a:pPr>
            <a:r>
              <a:rPr lang="zh-CN" altLang="en-US" sz="3600" b="1">
                <a:solidFill>
                  <a:srgbClr val="0000CC"/>
                </a:solidFill>
                <a:latin typeface="宋体" panose="02010600030101010101" pitchFamily="2" charset="-122"/>
              </a:rPr>
              <a:t>急</a:t>
            </a:r>
            <a:r>
              <a:rPr lang="zh-CN" altLang="en-US" sz="3600" b="1">
                <a:solidFill>
                  <a:schemeClr val="tx2"/>
                </a:solidFill>
                <a:latin typeface="宋体" panose="02010600030101010101" pitchFamily="2" charset="-122"/>
              </a:rPr>
              <a:t>  </a:t>
            </a:r>
            <a:r>
              <a:rPr lang="zh-CN" altLang="en-US" sz="3600" b="1">
                <a:solidFill>
                  <a:srgbClr val="0000CC"/>
                </a:solidFill>
                <a:latin typeface="宋体" panose="02010600030101010101" pitchFamily="2" charset="-122"/>
              </a:rPr>
              <a:t>高  哀  清  白  飞</a:t>
            </a:r>
            <a:endParaRPr lang="zh-CN" altLang="en-US" sz="3600" b="1">
              <a:solidFill>
                <a:srgbClr val="0000CC"/>
              </a:solidFill>
              <a:latin typeface="宋体" pitchFamily="2" charset="-122"/>
            </a:endParaRPr>
          </a:p>
        </p:txBody>
      </p:sp>
      <p:sp>
        <p:nvSpPr>
          <p:cNvPr id="24579" name="文本框 24578"/>
          <p:cNvSpPr txBox="1"/>
          <p:nvPr/>
        </p:nvSpPr>
        <p:spPr>
          <a:xfrm>
            <a:off x="2124075" y="3775075"/>
            <a:ext cx="685800" cy="1190625"/>
          </a:xfrm>
          <a:prstGeom prst="rect">
            <a:avLst/>
          </a:prstGeom>
          <a:solidFill>
            <a:schemeClr val="accent1"/>
          </a:solidFill>
          <a:ln w="9525">
            <a:noFill/>
          </a:ln>
        </p:spPr>
        <p:txBody>
          <a:bodyPr anchor="t">
            <a:spAutoFit/>
          </a:bodyPr>
          <a:lstStyle/>
          <a:p>
            <a:pPr>
              <a:spcBef>
                <a:spcPct val="50000"/>
              </a:spcBef>
            </a:pPr>
            <a:r>
              <a:rPr lang="zh-CN" altLang="en-US" sz="3600" b="1">
                <a:solidFill>
                  <a:schemeClr val="tx1"/>
                </a:solidFill>
                <a:latin typeface="Arial" panose="020b0604020202020204" pitchFamily="34" charset="0"/>
                <a:ea typeface="宋体" panose="02010600030101010101" pitchFamily="2" charset="-122"/>
              </a:rPr>
              <a:t>凄冷</a:t>
            </a:r>
            <a:endParaRPr lang="zh-CN" altLang="en-US" sz="3600" b="1">
              <a:solidFill>
                <a:schemeClr val="tx1"/>
              </a:solidFill>
              <a:latin typeface="Arial" pitchFamily="34" charset="0"/>
              <a:ea typeface="宋体" pitchFamily="2" charset="-122"/>
            </a:endParaRPr>
          </a:p>
        </p:txBody>
      </p:sp>
      <p:sp>
        <p:nvSpPr>
          <p:cNvPr id="24580" name="文本框 24579"/>
          <p:cNvSpPr txBox="1"/>
          <p:nvPr/>
        </p:nvSpPr>
        <p:spPr>
          <a:xfrm>
            <a:off x="3189288" y="3775075"/>
            <a:ext cx="685800" cy="1198880"/>
          </a:xfrm>
          <a:prstGeom prst="rect">
            <a:avLst/>
          </a:prstGeom>
          <a:solidFill>
            <a:schemeClr val="accent1"/>
          </a:solidFill>
          <a:ln w="9525">
            <a:noFill/>
          </a:ln>
        </p:spPr>
        <p:txBody>
          <a:bodyPr anchor="t">
            <a:spAutoFit/>
          </a:bodyPr>
          <a:lstStyle/>
          <a:p>
            <a:pPr>
              <a:spcBef>
                <a:spcPct val="50000"/>
              </a:spcBef>
            </a:pPr>
            <a:r>
              <a:rPr lang="zh-CN" altLang="en-US" sz="3600" b="1">
                <a:latin typeface="Arial" panose="020b0604020202020204" pitchFamily="34" charset="0"/>
                <a:ea typeface="宋体" panose="02010600030101010101" pitchFamily="2" charset="-122"/>
              </a:rPr>
              <a:t>空旷</a:t>
            </a:r>
            <a:endParaRPr lang="zh-CN" altLang="en-US" sz="3600" b="1">
              <a:solidFill>
                <a:schemeClr val="tx2"/>
              </a:solidFill>
              <a:latin typeface="Arial" pitchFamily="34" charset="0"/>
              <a:ea typeface="宋体" pitchFamily="2" charset="-122"/>
            </a:endParaRPr>
          </a:p>
        </p:txBody>
      </p:sp>
      <p:sp>
        <p:nvSpPr>
          <p:cNvPr id="24581" name="文本框 24580"/>
          <p:cNvSpPr txBox="1"/>
          <p:nvPr/>
        </p:nvSpPr>
        <p:spPr>
          <a:xfrm>
            <a:off x="4319588" y="3775075"/>
            <a:ext cx="685800" cy="1198880"/>
          </a:xfrm>
          <a:prstGeom prst="rect">
            <a:avLst/>
          </a:prstGeom>
          <a:solidFill>
            <a:schemeClr val="accent1"/>
          </a:solidFill>
          <a:ln w="9525">
            <a:noFill/>
          </a:ln>
        </p:spPr>
        <p:txBody>
          <a:bodyPr anchor="t">
            <a:spAutoFit/>
          </a:bodyPr>
          <a:lstStyle/>
          <a:p>
            <a:pPr>
              <a:spcBef>
                <a:spcPct val="50000"/>
              </a:spcBef>
            </a:pPr>
            <a:r>
              <a:rPr lang="zh-CN" altLang="en-US" sz="3600" b="1">
                <a:latin typeface="Arial" panose="020b0604020202020204" pitchFamily="34" charset="0"/>
                <a:ea typeface="宋体" panose="02010600030101010101" pitchFamily="2" charset="-122"/>
              </a:rPr>
              <a:t>凄厉</a:t>
            </a:r>
            <a:endParaRPr lang="zh-CN" altLang="en-US" sz="3600" b="1">
              <a:solidFill>
                <a:schemeClr val="tx2"/>
              </a:solidFill>
              <a:latin typeface="Arial" panose="020b0604020202020204" pitchFamily="34" charset="0"/>
              <a:ea typeface="宋体" panose="02010600030101010101" pitchFamily="2" charset="-122"/>
            </a:endParaRPr>
          </a:p>
        </p:txBody>
      </p:sp>
      <p:sp>
        <p:nvSpPr>
          <p:cNvPr id="24582" name="文本框 24581"/>
          <p:cNvSpPr txBox="1"/>
          <p:nvPr/>
        </p:nvSpPr>
        <p:spPr>
          <a:xfrm>
            <a:off x="5510213" y="3775075"/>
            <a:ext cx="685800" cy="1198880"/>
          </a:xfrm>
          <a:prstGeom prst="rect">
            <a:avLst/>
          </a:prstGeom>
          <a:solidFill>
            <a:schemeClr val="accent1"/>
          </a:solidFill>
          <a:ln w="9525">
            <a:noFill/>
          </a:ln>
        </p:spPr>
        <p:txBody>
          <a:bodyPr anchor="t">
            <a:spAutoFit/>
          </a:bodyPr>
          <a:lstStyle/>
          <a:p>
            <a:pPr>
              <a:spcBef>
                <a:spcPct val="50000"/>
              </a:spcBef>
            </a:pPr>
            <a:r>
              <a:rPr lang="zh-CN" altLang="en-US" sz="3600" b="1">
                <a:latin typeface="Arial" panose="020b0604020202020204" pitchFamily="34" charset="0"/>
                <a:ea typeface="宋体" panose="02010600030101010101" pitchFamily="2" charset="-122"/>
              </a:rPr>
              <a:t>凄清</a:t>
            </a:r>
            <a:endParaRPr lang="zh-CN" altLang="en-US" sz="3600" b="1">
              <a:solidFill>
                <a:schemeClr val="tx2"/>
              </a:solidFill>
              <a:latin typeface="Arial" panose="020b0604020202020204" pitchFamily="34" charset="0"/>
              <a:ea typeface="宋体" panose="02010600030101010101" pitchFamily="2" charset="-122"/>
            </a:endParaRPr>
          </a:p>
        </p:txBody>
      </p:sp>
      <p:sp>
        <p:nvSpPr>
          <p:cNvPr id="24583" name="矩形 24582"/>
          <p:cNvSpPr/>
          <p:nvPr/>
        </p:nvSpPr>
        <p:spPr>
          <a:xfrm>
            <a:off x="2124075" y="1684338"/>
            <a:ext cx="5411470" cy="829945"/>
          </a:xfrm>
          <a:prstGeom prst="rect">
            <a:avLst/>
          </a:prstGeom>
          <a:noFill/>
          <a:ln w="9525">
            <a:noFill/>
          </a:ln>
        </p:spPr>
        <p:txBody>
          <a:bodyPr wrap="none" anchor="t">
            <a:spAutoFit/>
          </a:bodyPr>
          <a:lstStyle/>
          <a:p>
            <a:pPr>
              <a:spcBef>
                <a:spcPct val="50000"/>
              </a:spcBef>
            </a:pPr>
            <a:r>
              <a:rPr lang="zh-CN" altLang="en-US" sz="4400" b="1">
                <a:solidFill>
                  <a:schemeClr val="tx1"/>
                </a:solidFill>
                <a:latin typeface="Arial" panose="020b0604020202020204" pitchFamily="34" charset="0"/>
                <a:ea typeface="宋体" panose="02010600030101010101" pitchFamily="2" charset="-122"/>
              </a:rPr>
              <a:t>风</a:t>
            </a:r>
            <a:r>
              <a:rPr lang="en-US" altLang="zh-CN" sz="4400" b="1">
                <a:solidFill>
                  <a:srgbClr val="FF0000"/>
                </a:solidFill>
                <a:latin typeface="Arial" panose="020b0604020202020204" pitchFamily="34" charset="0"/>
                <a:ea typeface="宋体" panose="02010600030101010101" pitchFamily="2" charset="-122"/>
              </a:rPr>
              <a:t>--</a:t>
            </a:r>
            <a:r>
              <a:rPr lang="zh-CN" altLang="en-US" sz="4400" b="1">
                <a:latin typeface="Arial" panose="020b0604020202020204" pitchFamily="34" charset="0"/>
                <a:ea typeface="宋体" panose="02010600030101010101" pitchFamily="2" charset="-122"/>
              </a:rPr>
              <a:t>天</a:t>
            </a:r>
            <a:r>
              <a:rPr lang="en-US" altLang="zh-CN" sz="4400" b="1">
                <a:solidFill>
                  <a:srgbClr val="FF0000"/>
                </a:solidFill>
                <a:latin typeface="Arial" panose="020b0604020202020204" pitchFamily="34" charset="0"/>
                <a:ea typeface="宋体" panose="02010600030101010101" pitchFamily="2" charset="-122"/>
              </a:rPr>
              <a:t>--</a:t>
            </a:r>
            <a:r>
              <a:rPr lang="zh-CN" altLang="en-US" sz="4400" b="1">
                <a:latin typeface="Arial" panose="020b0604020202020204" pitchFamily="34" charset="0"/>
                <a:ea typeface="宋体" panose="02010600030101010101" pitchFamily="2" charset="-122"/>
              </a:rPr>
              <a:t>猿</a:t>
            </a:r>
            <a:r>
              <a:rPr lang="en-US" altLang="zh-CN" sz="4400" b="1">
                <a:solidFill>
                  <a:srgbClr val="FF0000"/>
                </a:solidFill>
                <a:latin typeface="Arial" panose="020b0604020202020204" pitchFamily="34" charset="0"/>
                <a:ea typeface="宋体" panose="02010600030101010101" pitchFamily="2" charset="-122"/>
              </a:rPr>
              <a:t>--</a:t>
            </a:r>
            <a:r>
              <a:rPr lang="zh-CN" altLang="en-US" sz="4400" b="1">
                <a:latin typeface="Arial" panose="020b0604020202020204" pitchFamily="34" charset="0"/>
                <a:ea typeface="宋体" panose="02010600030101010101" pitchFamily="2" charset="-122"/>
              </a:rPr>
              <a:t>渚</a:t>
            </a:r>
            <a:r>
              <a:rPr lang="en-US" altLang="zh-CN" sz="4400" b="1">
                <a:solidFill>
                  <a:srgbClr val="FF0000"/>
                </a:solidFill>
                <a:latin typeface="Arial" panose="020b0604020202020204" pitchFamily="34" charset="0"/>
                <a:ea typeface="宋体" panose="02010600030101010101" pitchFamily="2" charset="-122"/>
              </a:rPr>
              <a:t>--</a:t>
            </a:r>
            <a:r>
              <a:rPr lang="zh-CN" altLang="en-US" sz="4400" b="1">
                <a:latin typeface="Arial" panose="020b0604020202020204" pitchFamily="34" charset="0"/>
                <a:ea typeface="宋体" panose="02010600030101010101" pitchFamily="2" charset="-122"/>
              </a:rPr>
              <a:t>沙</a:t>
            </a:r>
            <a:r>
              <a:rPr lang="en-US" altLang="zh-CN" sz="4400" b="1">
                <a:solidFill>
                  <a:srgbClr val="FF0000"/>
                </a:solidFill>
                <a:latin typeface="Arial" panose="020b0604020202020204" pitchFamily="34" charset="0"/>
                <a:ea typeface="宋体" panose="02010600030101010101" pitchFamily="2" charset="-122"/>
              </a:rPr>
              <a:t>--</a:t>
            </a:r>
            <a:r>
              <a:rPr lang="zh-CN" altLang="en-US" sz="4400" b="1">
                <a:latin typeface="Arial" panose="020b0604020202020204" pitchFamily="34" charset="0"/>
                <a:ea typeface="宋体" panose="02010600030101010101" pitchFamily="2" charset="-122"/>
              </a:rPr>
              <a:t>鸟</a:t>
            </a:r>
            <a:r>
              <a:rPr lang="zh-CN" altLang="en-US" sz="4400">
                <a:latin typeface="Arial" panose="020b0604020202020204" pitchFamily="34" charset="0"/>
                <a:ea typeface="宋体" panose="02010600030101010101" pitchFamily="2" charset="-122"/>
              </a:rPr>
              <a:t> </a:t>
            </a:r>
            <a:endParaRPr lang="zh-CN" altLang="en-US" sz="4800">
              <a:solidFill>
                <a:schemeClr val="bg1"/>
              </a:solidFill>
              <a:latin typeface="Arial" pitchFamily="34" charset="0"/>
              <a:ea typeface="宋体" pitchFamily="2" charset="-122"/>
            </a:endParaRPr>
          </a:p>
        </p:txBody>
      </p:sp>
      <p:sp>
        <p:nvSpPr>
          <p:cNvPr id="24584" name="文本框 24583"/>
          <p:cNvSpPr txBox="1"/>
          <p:nvPr/>
        </p:nvSpPr>
        <p:spPr>
          <a:xfrm>
            <a:off x="6764338" y="3775075"/>
            <a:ext cx="685800" cy="1198880"/>
          </a:xfrm>
          <a:prstGeom prst="rect">
            <a:avLst/>
          </a:prstGeom>
          <a:solidFill>
            <a:schemeClr val="accent1"/>
          </a:solidFill>
          <a:ln w="9525">
            <a:noFill/>
          </a:ln>
        </p:spPr>
        <p:txBody>
          <a:bodyPr anchor="t">
            <a:spAutoFit/>
          </a:bodyPr>
          <a:lstStyle/>
          <a:p>
            <a:pPr>
              <a:spcBef>
                <a:spcPct val="50000"/>
              </a:spcBef>
            </a:pPr>
            <a:r>
              <a:rPr lang="zh-CN" altLang="en-US" sz="3600" b="1">
                <a:latin typeface="Arial" panose="020b0604020202020204" pitchFamily="34" charset="0"/>
                <a:ea typeface="宋体" panose="02010600030101010101" pitchFamily="2" charset="-122"/>
              </a:rPr>
              <a:t>孤独</a:t>
            </a:r>
            <a:endParaRPr lang="zh-CN" altLang="en-US" sz="3600" b="1">
              <a:solidFill>
                <a:schemeClr val="tx2"/>
              </a:solidFill>
              <a:latin typeface="Arial" panose="020b0604020202020204" pitchFamily="34" charset="0"/>
              <a:ea typeface="宋体" panose="02010600030101010101" pitchFamily="2" charset="-122"/>
            </a:endParaRPr>
          </a:p>
        </p:txBody>
      </p:sp>
      <p:sp>
        <p:nvSpPr>
          <p:cNvPr id="24585" name="直接连接符 24584"/>
          <p:cNvSpPr/>
          <p:nvPr/>
        </p:nvSpPr>
        <p:spPr>
          <a:xfrm flipH="1">
            <a:off x="2466975" y="2422525"/>
            <a:ext cx="0" cy="503238"/>
          </a:xfrm>
          <a:prstGeom prst="line">
            <a:avLst/>
          </a:prstGeom>
          <a:ln w="28575" cap="flat" cmpd="sng">
            <a:solidFill>
              <a:srgbClr val="FF0000"/>
            </a:solidFill>
            <a:prstDash val="solid"/>
            <a:round/>
            <a:headEnd type="none" w="med" len="med"/>
            <a:tailEnd type="triangle" w="med" len="med"/>
          </a:ln>
        </p:spPr>
        <p:txBody>
          <a:bodyPr/>
          <a:lstStyle/>
          <a:p/>
        </p:txBody>
      </p:sp>
      <p:sp>
        <p:nvSpPr>
          <p:cNvPr id="24586" name="直接连接符 24585"/>
          <p:cNvSpPr/>
          <p:nvPr/>
        </p:nvSpPr>
        <p:spPr>
          <a:xfrm>
            <a:off x="5251450" y="2417763"/>
            <a:ext cx="1588" cy="504825"/>
          </a:xfrm>
          <a:prstGeom prst="line">
            <a:avLst/>
          </a:prstGeom>
          <a:ln w="28575" cap="flat" cmpd="sng">
            <a:solidFill>
              <a:srgbClr val="FF0000"/>
            </a:solidFill>
            <a:prstDash val="solid"/>
            <a:round/>
            <a:headEnd type="none" w="med" len="med"/>
            <a:tailEnd type="triangle" w="med" len="med"/>
          </a:ln>
        </p:spPr>
        <p:txBody>
          <a:bodyPr/>
          <a:lstStyle/>
          <a:p/>
        </p:txBody>
      </p:sp>
      <p:sp>
        <p:nvSpPr>
          <p:cNvPr id="24587" name="直接连接符 24586"/>
          <p:cNvSpPr/>
          <p:nvPr/>
        </p:nvSpPr>
        <p:spPr>
          <a:xfrm>
            <a:off x="4319588" y="2422525"/>
            <a:ext cx="1587" cy="503238"/>
          </a:xfrm>
          <a:prstGeom prst="line">
            <a:avLst/>
          </a:prstGeom>
          <a:ln w="28575" cap="flat" cmpd="sng">
            <a:solidFill>
              <a:srgbClr val="FF0000"/>
            </a:solidFill>
            <a:prstDash val="solid"/>
            <a:round/>
            <a:headEnd type="none" w="med" len="med"/>
            <a:tailEnd type="triangle" w="med" len="med"/>
          </a:ln>
        </p:spPr>
        <p:txBody>
          <a:bodyPr/>
          <a:lstStyle/>
          <a:p/>
        </p:txBody>
      </p:sp>
      <p:sp>
        <p:nvSpPr>
          <p:cNvPr id="24588" name="直接连接符 24587"/>
          <p:cNvSpPr/>
          <p:nvPr/>
        </p:nvSpPr>
        <p:spPr>
          <a:xfrm>
            <a:off x="3392488" y="2422525"/>
            <a:ext cx="1587" cy="503238"/>
          </a:xfrm>
          <a:prstGeom prst="line">
            <a:avLst/>
          </a:prstGeom>
          <a:ln w="28575" cap="flat" cmpd="sng">
            <a:solidFill>
              <a:srgbClr val="FF0000"/>
            </a:solidFill>
            <a:prstDash val="solid"/>
            <a:round/>
            <a:headEnd type="none" w="med" len="med"/>
            <a:tailEnd type="triangle" w="med" len="med"/>
          </a:ln>
        </p:spPr>
        <p:txBody>
          <a:bodyPr/>
          <a:lstStyle/>
          <a:p/>
        </p:txBody>
      </p:sp>
      <p:sp>
        <p:nvSpPr>
          <p:cNvPr id="24589" name="直接连接符 24588"/>
          <p:cNvSpPr/>
          <p:nvPr/>
        </p:nvSpPr>
        <p:spPr>
          <a:xfrm flipH="1">
            <a:off x="6196013" y="2422525"/>
            <a:ext cx="0" cy="503238"/>
          </a:xfrm>
          <a:prstGeom prst="line">
            <a:avLst/>
          </a:prstGeom>
          <a:ln w="28575" cap="flat" cmpd="sng">
            <a:solidFill>
              <a:srgbClr val="FF0000"/>
            </a:solidFill>
            <a:prstDash val="solid"/>
            <a:round/>
            <a:headEnd type="none" w="med" len="med"/>
            <a:tailEnd type="triangle" w="med" len="med"/>
          </a:ln>
        </p:spPr>
        <p:txBody>
          <a:bodyPr/>
          <a:lstStyle/>
          <a:p/>
        </p:txBody>
      </p:sp>
      <p:sp>
        <p:nvSpPr>
          <p:cNvPr id="24590" name="文本框 24589"/>
          <p:cNvSpPr txBox="1"/>
          <p:nvPr/>
        </p:nvSpPr>
        <p:spPr>
          <a:xfrm>
            <a:off x="2216150" y="5916613"/>
            <a:ext cx="5111750" cy="709612"/>
          </a:xfrm>
          <a:prstGeom prst="rect">
            <a:avLst/>
          </a:prstGeom>
          <a:noFill/>
          <a:ln w="9525" cap="flat" cmpd="sng">
            <a:solidFill>
              <a:srgbClr val="0000FF"/>
            </a:solidFill>
            <a:prstDash val="solid"/>
            <a:miter/>
            <a:headEnd type="none" w="med" len="med"/>
            <a:tailEnd type="none" w="med" len="med"/>
          </a:ln>
        </p:spPr>
        <p:txBody>
          <a:bodyPr wrap="square" anchor="t">
            <a:spAutoFit/>
          </a:bodyPr>
          <a:lstStyle/>
          <a:p>
            <a:r>
              <a:rPr lang="zh-CN" altLang="en-US" sz="4000" b="1">
                <a:solidFill>
                  <a:srgbClr val="FF0000"/>
                </a:solidFill>
                <a:latin typeface="Arial" panose="020b0604020202020204" pitchFamily="34" charset="0"/>
                <a:ea typeface="宋体" panose="02010600030101010101" pitchFamily="2" charset="-122"/>
              </a:rPr>
              <a:t>秋意悲凉  境遇</a:t>
            </a:r>
            <a:r>
              <a:rPr lang="zh-CN" altLang="en-US" sz="4000" b="1">
                <a:solidFill>
                  <a:srgbClr val="FF0000"/>
                </a:solidFill>
                <a:latin typeface="Times New Roman" panose="02020603050405020304" pitchFamily="18" charset="0"/>
                <a:ea typeface="宋体" panose="02010600030101010101" pitchFamily="2" charset="-122"/>
              </a:rPr>
              <a:t>孤</a:t>
            </a:r>
            <a:r>
              <a:rPr lang="zh-CN" altLang="en-US" sz="4000" b="1">
                <a:solidFill>
                  <a:srgbClr val="FF0000"/>
                </a:solidFill>
                <a:latin typeface="Arial" panose="020b0604020202020204" pitchFamily="34" charset="0"/>
                <a:ea typeface="宋体" panose="02010600030101010101" pitchFamily="2" charset="-122"/>
              </a:rPr>
              <a:t>苦</a:t>
            </a:r>
            <a:endParaRPr lang="zh-CN" altLang="en-US" sz="4000" b="1">
              <a:solidFill>
                <a:srgbClr val="FF0000"/>
              </a:solidFill>
              <a:latin typeface="Arial" pitchFamily="34" charset="0"/>
              <a:ea typeface="宋体" pitchFamily="2" charset="-122"/>
            </a:endParaRPr>
          </a:p>
        </p:txBody>
      </p:sp>
      <p:sp>
        <p:nvSpPr>
          <p:cNvPr id="24591" name="直接连接符 24590"/>
          <p:cNvSpPr/>
          <p:nvPr/>
        </p:nvSpPr>
        <p:spPr>
          <a:xfrm>
            <a:off x="7107238" y="2420938"/>
            <a:ext cx="1587" cy="503237"/>
          </a:xfrm>
          <a:prstGeom prst="line">
            <a:avLst/>
          </a:prstGeom>
          <a:ln w="28575" cap="flat" cmpd="sng">
            <a:solidFill>
              <a:srgbClr val="FF0000"/>
            </a:solidFill>
            <a:prstDash val="solid"/>
            <a:bevel/>
            <a:headEnd type="none" w="med" len="med"/>
            <a:tailEnd type="triangle" w="med" len="med"/>
          </a:ln>
        </p:spPr>
        <p:txBody>
          <a:bodyPr/>
          <a:lstStyle/>
          <a:p/>
        </p:txBody>
      </p:sp>
      <p:sp>
        <p:nvSpPr>
          <p:cNvPr id="2" name="文本框 1"/>
          <p:cNvSpPr txBox="1"/>
          <p:nvPr/>
        </p:nvSpPr>
        <p:spPr>
          <a:xfrm>
            <a:off x="1497013" y="1023938"/>
            <a:ext cx="7329487" cy="584200"/>
          </a:xfrm>
          <a:prstGeom prst="rect">
            <a:avLst/>
          </a:prstGeom>
          <a:noFill/>
          <a:ln w="9525">
            <a:noFill/>
          </a:ln>
        </p:spPr>
        <p:txBody>
          <a:bodyPr wrap="none" anchor="t">
            <a:spAutoFit/>
          </a:bodyPr>
          <a:lstStyle/>
          <a:p>
            <a:r>
              <a:rPr lang="zh-CN" altLang="en-US" sz="3200" b="1">
                <a:solidFill>
                  <a:srgbClr val="0000CC"/>
                </a:solidFill>
                <a:latin typeface="宋体" panose="02010600030101010101" pitchFamily="2" charset="-122"/>
                <a:ea typeface="宋体" panose="02010600030101010101" pitchFamily="2" charset="-122"/>
              </a:rPr>
              <a:t>写了哪些景物？ 这些景物有什么特点？</a:t>
            </a:r>
            <a:endParaRPr lang="zh-CN" altLang="en-US" sz="3200" b="1">
              <a:solidFill>
                <a:srgbClr val="0000CC"/>
              </a:solidFill>
              <a:latin typeface="宋体" pitchFamily="2" charset="-122"/>
              <a:ea typeface="宋体" pitchFamily="2" charset="-122"/>
            </a:endParaRPr>
          </a:p>
        </p:txBody>
      </p:sp>
      <p:sp>
        <p:nvSpPr>
          <p:cNvPr id="23568" name="文本框 28676"/>
          <p:cNvSpPr txBox="1"/>
          <p:nvPr/>
        </p:nvSpPr>
        <p:spPr>
          <a:xfrm>
            <a:off x="157163" y="182563"/>
            <a:ext cx="1150937" cy="644525"/>
          </a:xfrm>
          <a:prstGeom prst="rect">
            <a:avLst/>
          </a:prstGeom>
          <a:noFill/>
          <a:ln w="25400" cap="flat" cmpd="sng">
            <a:solidFill>
              <a:srgbClr val="0000FF"/>
            </a:solidFill>
            <a:prstDash val="solid"/>
            <a:miter/>
            <a:headEnd type="none" w="med" len="med"/>
            <a:tailEnd type="none" w="med" len="med"/>
          </a:ln>
        </p:spPr>
        <p:txBody>
          <a:bodyPr wrap="square" anchor="t">
            <a:spAutoFit/>
          </a:bodyPr>
          <a:lstStyle/>
          <a:p>
            <a:pPr algn="ctr">
              <a:spcBef>
                <a:spcPct val="50000"/>
              </a:spcBef>
            </a:pPr>
            <a:r>
              <a:rPr lang="zh-CN" altLang="en-US" sz="3600" b="1">
                <a:solidFill>
                  <a:srgbClr val="FF0000"/>
                </a:solidFill>
                <a:latin typeface="Arial" panose="020b0604020202020204" pitchFamily="34" charset="0"/>
                <a:ea typeface="华文行楷" panose="02010800040101010101" pitchFamily="2" charset="-122"/>
              </a:rPr>
              <a:t>首联</a:t>
            </a:r>
            <a:endParaRPr lang="zh-CN" altLang="en-US" sz="3600" b="1">
              <a:solidFill>
                <a:srgbClr val="FF0000"/>
              </a:solidFill>
              <a:latin typeface="Arial" pitchFamily="34" charset="0"/>
              <a:ea typeface="华文行楷" pitchFamily="2" charset="-122"/>
            </a:endParaRPr>
          </a:p>
        </p:txBody>
      </p:sp>
      <p:sp>
        <p:nvSpPr>
          <p:cNvPr id="24593" name="文本框 2"/>
          <p:cNvSpPr txBox="1"/>
          <p:nvPr/>
        </p:nvSpPr>
        <p:spPr>
          <a:xfrm>
            <a:off x="242888" y="1281113"/>
            <a:ext cx="1203325" cy="706437"/>
          </a:xfrm>
          <a:prstGeom prst="rect">
            <a:avLst/>
          </a:prstGeom>
          <a:noFill/>
          <a:ln w="9525">
            <a:noFill/>
          </a:ln>
        </p:spPr>
        <p:txBody>
          <a:bodyPr wrap="none" anchor="t">
            <a:spAutoFit/>
          </a:bodyPr>
          <a:lstStyle/>
          <a:p>
            <a:r>
              <a:rPr lang="zh-CN" altLang="en-US" sz="4000" b="1">
                <a:solidFill>
                  <a:srgbClr val="FF0000"/>
                </a:solidFill>
                <a:latin typeface="宋体" panose="02010600030101010101" pitchFamily="2" charset="-122"/>
                <a:ea typeface="宋体" panose="02010600030101010101" pitchFamily="2" charset="-122"/>
              </a:rPr>
              <a:t>景物</a:t>
            </a:r>
            <a:endParaRPr lang="zh-CN" altLang="en-US" sz="4000" b="1">
              <a:solidFill>
                <a:srgbClr val="FF0000"/>
              </a:solidFill>
              <a:latin typeface="宋体" pitchFamily="2" charset="-122"/>
              <a:ea typeface="宋体" pitchFamily="2" charset="-122"/>
            </a:endParaRPr>
          </a:p>
        </p:txBody>
      </p:sp>
      <p:sp>
        <p:nvSpPr>
          <p:cNvPr id="4" name="直接连接符 3"/>
          <p:cNvSpPr/>
          <p:nvPr/>
        </p:nvSpPr>
        <p:spPr>
          <a:xfrm flipH="1">
            <a:off x="836613" y="2235200"/>
            <a:ext cx="15875" cy="877888"/>
          </a:xfrm>
          <a:prstGeom prst="line">
            <a:avLst/>
          </a:prstGeom>
          <a:ln w="28575" cap="flat" cmpd="sng">
            <a:solidFill>
              <a:srgbClr val="FF0000"/>
            </a:solidFill>
            <a:prstDash val="solid"/>
            <a:round/>
            <a:headEnd type="none" w="med" len="med"/>
            <a:tailEnd type="triangle" w="med" len="med"/>
          </a:ln>
        </p:spPr>
        <p:txBody>
          <a:bodyPr/>
          <a:lstStyle/>
          <a:p/>
        </p:txBody>
      </p:sp>
      <p:sp>
        <p:nvSpPr>
          <p:cNvPr id="24595" name="文本框 5"/>
          <p:cNvSpPr txBox="1"/>
          <p:nvPr/>
        </p:nvSpPr>
        <p:spPr>
          <a:xfrm>
            <a:off x="293688" y="3328988"/>
            <a:ext cx="1203325" cy="706437"/>
          </a:xfrm>
          <a:prstGeom prst="rect">
            <a:avLst/>
          </a:prstGeom>
          <a:noFill/>
          <a:ln w="9525">
            <a:noFill/>
          </a:ln>
        </p:spPr>
        <p:txBody>
          <a:bodyPr wrap="none" anchor="t">
            <a:spAutoFit/>
          </a:bodyPr>
          <a:lstStyle/>
          <a:p>
            <a:r>
              <a:rPr lang="zh-CN" altLang="zh-CN" sz="4000" b="1">
                <a:solidFill>
                  <a:srgbClr val="FF0000"/>
                </a:solidFill>
                <a:latin typeface="宋体" panose="02010600030101010101" pitchFamily="2" charset="-122"/>
                <a:ea typeface="宋体" panose="02010600030101010101" pitchFamily="2" charset="-122"/>
                <a:sym typeface="宋体" panose="02010600030101010101" pitchFamily="2" charset="-122"/>
              </a:rPr>
              <a:t>意象</a:t>
            </a:r>
            <a:endParaRPr lang="zh-CN" altLang="zh-CN" sz="4000" b="1">
              <a:solidFill>
                <a:srgbClr val="FF0000"/>
              </a:solidFill>
              <a:latin typeface="宋体" pitchFamily="2" charset="-122"/>
              <a:ea typeface="宋体" pitchFamily="2" charset="-122"/>
              <a:sym typeface="宋体" pitchFamily="2" charset="-122"/>
            </a:endParaRPr>
          </a:p>
        </p:txBody>
      </p:sp>
      <p:sp>
        <p:nvSpPr>
          <p:cNvPr id="3" name="文本框 2"/>
          <p:cNvSpPr txBox="1"/>
          <p:nvPr/>
        </p:nvSpPr>
        <p:spPr>
          <a:xfrm>
            <a:off x="1057275" y="4818063"/>
            <a:ext cx="8391525" cy="830262"/>
          </a:xfrm>
          <a:prstGeom prst="rect">
            <a:avLst/>
          </a:prstGeom>
          <a:noFill/>
          <a:ln w="9525">
            <a:noFill/>
          </a:ln>
        </p:spPr>
        <p:txBody>
          <a:bodyPr wrap="square" anchor="t">
            <a:spAutoFit/>
          </a:bodyPr>
          <a:lstStyle/>
          <a:p>
            <a:pPr lvl="1" indent="0" fontAlgn="base">
              <a:lnSpc>
                <a:spcPct val="150000"/>
              </a:lnSpc>
              <a:spcBef>
                <a:spcPts val="25"/>
              </a:spcBef>
              <a:spcAft>
                <a:spcPct val="0"/>
              </a:spcAft>
              <a:buNone/>
            </a:pPr>
            <a:r>
              <a:rPr lang="zh-CN" altLang="en-US" sz="3200" b="1">
                <a:solidFill>
                  <a:srgbClr val="FF0000"/>
                </a:solidFill>
                <a:latin typeface="楷体" panose="02010609060101010101" charset="-122"/>
                <a:ea typeface="楷体" panose="02010609060101010101" charset="-122"/>
              </a:rPr>
              <a:t>王国维：以我观物,故物皆著我之色彩</a:t>
            </a:r>
            <a:endParaRPr lang="zh-CN" altLang="en-US" sz="3200" b="1">
              <a:solidFill>
                <a:srgbClr val="FF0000"/>
              </a:solidFill>
              <a:latin typeface="楷体" panose="02010609060101010101" charset="-122"/>
              <a:ea typeface="楷体" panose="02010609060101010101" charset="-122"/>
            </a:endParaRPr>
          </a:p>
        </p:txBody>
      </p:sp>
      <p:sp>
        <p:nvSpPr>
          <p:cNvPr id="23573" name="文本框 4"/>
          <p:cNvSpPr txBox="1"/>
          <p:nvPr/>
        </p:nvSpPr>
        <p:spPr>
          <a:xfrm>
            <a:off x="1497013" y="182563"/>
            <a:ext cx="7069137" cy="646112"/>
          </a:xfrm>
          <a:prstGeom prst="rect">
            <a:avLst/>
          </a:prstGeom>
          <a:noFill/>
          <a:ln w="9525">
            <a:noFill/>
          </a:ln>
        </p:spPr>
        <p:txBody>
          <a:bodyPr wrap="none" anchor="t">
            <a:spAutoFit/>
          </a:bodyPr>
          <a:lstStyle/>
          <a:p>
            <a:r>
              <a:rPr lang="zh-CN" altLang="en-US" sz="3600" b="1">
                <a:solidFill>
                  <a:srgbClr val="000000"/>
                </a:solidFill>
                <a:latin typeface="Arial" panose="020b0604020202020204" pitchFamily="34" charset="0"/>
                <a:ea typeface="楷体_GB2312" pitchFamily="49" charset="-122"/>
              </a:rPr>
              <a:t>风急天高猿啸哀，渚清沙白鸟飞回</a:t>
            </a:r>
            <a:endParaRPr lang="zh-CN" altLang="en-US" sz="3600" b="1">
              <a:solidFill>
                <a:srgbClr val="000000"/>
              </a:solidFill>
              <a:latin typeface="Arial" pitchFamily="34" charset="0"/>
              <a:ea typeface="楷体_GB2312" pitchFamily="49"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4583"/>
                                        </p:tgtEl>
                                        <p:attrNameLst>
                                          <p:attrName>style.visibility</p:attrName>
                                        </p:attrNameLst>
                                      </p:cBhvr>
                                      <p:to>
                                        <p:strVal val="visible"/>
                                      </p:to>
                                    </p:set>
                                    <p:animEffect transition="in" filter="box(in)">
                                      <p:cBhvr>
                                        <p:cTn id="13" dur="500"/>
                                        <p:tgtEl>
                                          <p:spTgt spid="24583"/>
                                        </p:tgtEl>
                                      </p:cBhvr>
                                    </p:animEffect>
                                  </p:childTnLst>
                                </p:cTn>
                              </p:par>
                              <p:par>
                                <p:cTn id="14" presetID="4" presetClass="entr" presetSubtype="16" fill="hold" nodeType="withEffect">
                                  <p:stCondLst>
                                    <p:cond delay="0"/>
                                  </p:stCondLst>
                                  <p:childTnLst>
                                    <p:set>
                                      <p:cBhvr>
                                        <p:cTn id="15" dur="1" fill="hold">
                                          <p:stCondLst>
                                            <p:cond delay="0"/>
                                          </p:stCondLst>
                                        </p:cTn>
                                        <p:tgtEl>
                                          <p:spTgt spid="24585"/>
                                        </p:tgtEl>
                                        <p:attrNameLst>
                                          <p:attrName>style.visibility</p:attrName>
                                        </p:attrNameLst>
                                      </p:cBhvr>
                                      <p:to>
                                        <p:strVal val="visible"/>
                                      </p:to>
                                    </p:set>
                                    <p:animEffect transition="in" filter="box(in)">
                                      <p:cBhvr>
                                        <p:cTn id="16" dur="500"/>
                                        <p:tgtEl>
                                          <p:spTgt spid="24585"/>
                                        </p:tgtEl>
                                      </p:cBhvr>
                                    </p:animEffect>
                                  </p:childTnLst>
                                </p:cTn>
                              </p:par>
                              <p:par>
                                <p:cTn id="17" presetID="4" presetClass="entr" presetSubtype="16" fill="hold" nodeType="withEffect">
                                  <p:stCondLst>
                                    <p:cond delay="0"/>
                                  </p:stCondLst>
                                  <p:childTnLst>
                                    <p:set>
                                      <p:cBhvr>
                                        <p:cTn id="18" dur="1" fill="hold">
                                          <p:stCondLst>
                                            <p:cond delay="0"/>
                                          </p:stCondLst>
                                        </p:cTn>
                                        <p:tgtEl>
                                          <p:spTgt spid="24588"/>
                                        </p:tgtEl>
                                        <p:attrNameLst>
                                          <p:attrName>style.visibility</p:attrName>
                                        </p:attrNameLst>
                                      </p:cBhvr>
                                      <p:to>
                                        <p:strVal val="visible"/>
                                      </p:to>
                                    </p:set>
                                    <p:animEffect transition="in" filter="box(in)">
                                      <p:cBhvr>
                                        <p:cTn id="19" dur="500"/>
                                        <p:tgtEl>
                                          <p:spTgt spid="24588"/>
                                        </p:tgtEl>
                                      </p:cBhvr>
                                    </p:animEffect>
                                  </p:childTnLst>
                                </p:cTn>
                              </p:par>
                              <p:par>
                                <p:cTn id="20" presetID="4" presetClass="entr" presetSubtype="16" fill="hold" nodeType="withEffect">
                                  <p:stCondLst>
                                    <p:cond delay="0"/>
                                  </p:stCondLst>
                                  <p:childTnLst>
                                    <p:set>
                                      <p:cBhvr>
                                        <p:cTn id="21" dur="1" fill="hold">
                                          <p:stCondLst>
                                            <p:cond delay="0"/>
                                          </p:stCondLst>
                                        </p:cTn>
                                        <p:tgtEl>
                                          <p:spTgt spid="24587"/>
                                        </p:tgtEl>
                                        <p:attrNameLst>
                                          <p:attrName>style.visibility</p:attrName>
                                        </p:attrNameLst>
                                      </p:cBhvr>
                                      <p:to>
                                        <p:strVal val="visible"/>
                                      </p:to>
                                    </p:set>
                                    <p:animEffect transition="in" filter="box(in)">
                                      <p:cBhvr>
                                        <p:cTn id="22" dur="500"/>
                                        <p:tgtEl>
                                          <p:spTgt spid="24587"/>
                                        </p:tgtEl>
                                      </p:cBhvr>
                                    </p:animEffect>
                                  </p:childTnLst>
                                </p:cTn>
                              </p:par>
                              <p:par>
                                <p:cTn id="23" presetID="4" presetClass="entr" presetSubtype="16" fill="hold" nodeType="withEffect">
                                  <p:stCondLst>
                                    <p:cond delay="0"/>
                                  </p:stCondLst>
                                  <p:childTnLst>
                                    <p:set>
                                      <p:cBhvr>
                                        <p:cTn id="24" dur="1" fill="hold">
                                          <p:stCondLst>
                                            <p:cond delay="0"/>
                                          </p:stCondLst>
                                        </p:cTn>
                                        <p:tgtEl>
                                          <p:spTgt spid="24586"/>
                                        </p:tgtEl>
                                        <p:attrNameLst>
                                          <p:attrName>style.visibility</p:attrName>
                                        </p:attrNameLst>
                                      </p:cBhvr>
                                      <p:to>
                                        <p:strVal val="visible"/>
                                      </p:to>
                                    </p:set>
                                    <p:animEffect transition="in" filter="box(in)">
                                      <p:cBhvr>
                                        <p:cTn id="25" dur="500"/>
                                        <p:tgtEl>
                                          <p:spTgt spid="24586"/>
                                        </p:tgtEl>
                                      </p:cBhvr>
                                    </p:animEffect>
                                  </p:childTnLst>
                                </p:cTn>
                              </p:par>
                              <p:par>
                                <p:cTn id="26" presetID="4" presetClass="entr" presetSubtype="16" fill="hold" nodeType="withEffect">
                                  <p:stCondLst>
                                    <p:cond delay="0"/>
                                  </p:stCondLst>
                                  <p:childTnLst>
                                    <p:set>
                                      <p:cBhvr>
                                        <p:cTn id="27" dur="1" fill="hold">
                                          <p:stCondLst>
                                            <p:cond delay="0"/>
                                          </p:stCondLst>
                                        </p:cTn>
                                        <p:tgtEl>
                                          <p:spTgt spid="24589"/>
                                        </p:tgtEl>
                                        <p:attrNameLst>
                                          <p:attrName>style.visibility</p:attrName>
                                        </p:attrNameLst>
                                      </p:cBhvr>
                                      <p:to>
                                        <p:strVal val="visible"/>
                                      </p:to>
                                    </p:set>
                                    <p:animEffect transition="in" filter="box(in)">
                                      <p:cBhvr>
                                        <p:cTn id="28" dur="500"/>
                                        <p:tgtEl>
                                          <p:spTgt spid="24589"/>
                                        </p:tgtEl>
                                      </p:cBhvr>
                                    </p:animEffect>
                                  </p:childTnLst>
                                </p:cTn>
                              </p:par>
                              <p:par>
                                <p:cTn id="29" presetID="4" presetClass="entr" presetSubtype="16" fill="hold" nodeType="withEffect">
                                  <p:stCondLst>
                                    <p:cond delay="0"/>
                                  </p:stCondLst>
                                  <p:childTnLst>
                                    <p:set>
                                      <p:cBhvr>
                                        <p:cTn id="30" dur="1" fill="hold">
                                          <p:stCondLst>
                                            <p:cond delay="0"/>
                                          </p:stCondLst>
                                        </p:cTn>
                                        <p:tgtEl>
                                          <p:spTgt spid="24591"/>
                                        </p:tgtEl>
                                        <p:attrNameLst>
                                          <p:attrName>style.visibility</p:attrName>
                                        </p:attrNameLst>
                                      </p:cBhvr>
                                      <p:to>
                                        <p:strVal val="visible"/>
                                      </p:to>
                                    </p:set>
                                    <p:animEffect transition="in" filter="box(in)">
                                      <p:cBhvr>
                                        <p:cTn id="31" dur="500"/>
                                        <p:tgtEl>
                                          <p:spTgt spid="24591"/>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24578">
                                            <p:txEl>
                                              <p:charRg st="0" end="18"/>
                                            </p:txEl>
                                          </p:spTgt>
                                        </p:tgtEl>
                                        <p:attrNameLst>
                                          <p:attrName>style.visibility</p:attrName>
                                        </p:attrNameLst>
                                      </p:cBhvr>
                                      <p:to>
                                        <p:strVal val="visible"/>
                                      </p:to>
                                    </p:set>
                                    <p:anim calcmode="lin" valueType="num">
                                      <p:cBhvr>
                                        <p:cTn id="36" dur="1000" fill="hold"/>
                                        <p:tgtEl>
                                          <p:spTgt spid="24578">
                                            <p:txEl>
                                              <p:charRg st="0" end="18"/>
                                            </p:txEl>
                                          </p:spTgt>
                                        </p:tgtEl>
                                        <p:attrNameLst>
                                          <p:attrName>ppt_w</p:attrName>
                                        </p:attrNameLst>
                                      </p:cBhvr>
                                      <p:tavLst>
                                        <p:tav tm="0">
                                          <p:val>
                                            <p:strVal val="#ppt_w*0.70"/>
                                          </p:val>
                                        </p:tav>
                                        <p:tav tm="100000">
                                          <p:val>
                                            <p:strVal val="#ppt_w"/>
                                          </p:val>
                                        </p:tav>
                                      </p:tavLst>
                                    </p:anim>
                                    <p:anim calcmode="lin" valueType="num">
                                      <p:cBhvr>
                                        <p:cTn id="37" dur="1000" fill="hold"/>
                                        <p:tgtEl>
                                          <p:spTgt spid="24578">
                                            <p:txEl>
                                              <p:charRg st="0" end="18"/>
                                            </p:txEl>
                                          </p:spTgt>
                                        </p:tgtEl>
                                        <p:attrNameLst>
                                          <p:attrName>ppt_h</p:attrName>
                                        </p:attrNameLst>
                                      </p:cBhvr>
                                      <p:tavLst>
                                        <p:tav tm="0">
                                          <p:val>
                                            <p:strVal val="#ppt_h"/>
                                          </p:val>
                                        </p:tav>
                                        <p:tav tm="100000">
                                          <p:val>
                                            <p:strVal val="#ppt_h"/>
                                          </p:val>
                                        </p:tav>
                                      </p:tavLst>
                                    </p:anim>
                                    <p:animEffect transition="in" filter="fade">
                                      <p:cBhvr>
                                        <p:cTn id="38" dur="1000"/>
                                        <p:tgtEl>
                                          <p:spTgt spid="24578">
                                            <p:txEl>
                                              <p:charRg st="0" end="18"/>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7" presetClass="entr" presetSubtype="0" fill="hold" grpId="0" nodeType="clickEffect">
                                  <p:stCondLst>
                                    <p:cond delay="0"/>
                                  </p:stCondLst>
                                  <p:iterate type="lt">
                                    <p:tmPct val="50000"/>
                                  </p:iterate>
                                  <p:childTnLst>
                                    <p:set>
                                      <p:cBhvr>
                                        <p:cTn id="42" dur="1" fill="hold">
                                          <p:stCondLst>
                                            <p:cond delay="0"/>
                                          </p:stCondLst>
                                        </p:cTn>
                                        <p:tgtEl>
                                          <p:spTgt spid="3"/>
                                        </p:tgtEl>
                                        <p:attrNameLst>
                                          <p:attrName>style.visibility</p:attrName>
                                        </p:attrNameLst>
                                      </p:cBhvr>
                                      <p:to>
                                        <p:strVal val="visible"/>
                                      </p:to>
                                    </p:set>
                                    <p:anim calcmode="discrete" valueType="clr">
                                      <p:cBhvr override="childStyle">
                                        <p:cTn id="43"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
                                        </p:tgtEl>
                                        <p:attrNameLst>
                                          <p:attrName>fillcolor</p:attrName>
                                        </p:attrNameLst>
                                      </p:cBhvr>
                                      <p:tavLst>
                                        <p:tav tm="0">
                                          <p:val>
                                            <p:clrVal>
                                              <a:schemeClr val="accent2"/>
                                            </p:clrVal>
                                          </p:val>
                                        </p:tav>
                                        <p:tav tm="50000">
                                          <p:val>
                                            <p:clrVal>
                                              <a:schemeClr val="hlink"/>
                                            </p:clrVal>
                                          </p:val>
                                        </p:tav>
                                      </p:tavLst>
                                    </p:anim>
                                    <p:set>
                                      <p:cBhvr>
                                        <p:cTn id="45" dur="80"/>
                                        <p:tgtEl>
                                          <p:spTgt spid="3"/>
                                        </p:tgtEl>
                                        <p:attrNameLst>
                                          <p:attrName>fill.type</p:attrName>
                                        </p:attrNameLst>
                                      </p:cBhvr>
                                      <p:to>
                                        <p:strVal val="solid"/>
                                      </p:to>
                                    </p:set>
                                  </p:childTnLst>
                                </p:cTn>
                              </p:par>
                            </p:childTnLst>
                          </p:cTn>
                        </p:par>
                      </p:childTnLst>
                    </p:cTn>
                  </p:par>
                  <p:par>
                    <p:cTn id="46" fill="hold" nodeType="clickPar">
                      <p:stCondLst>
                        <p:cond delay="indefinite"/>
                      </p:stCondLst>
                      <p:childTnLst>
                        <p:par>
                          <p:cTn id="47" fill="hold" nodeType="afterGroup">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24579"/>
                                        </p:tgtEl>
                                        <p:attrNameLst>
                                          <p:attrName>style.visibility</p:attrName>
                                        </p:attrNameLst>
                                      </p:cBhvr>
                                      <p:to>
                                        <p:strVal val="visible"/>
                                      </p:to>
                                    </p:set>
                                    <p:animEffect transition="in" filter="box(in)">
                                      <p:cBhvr>
                                        <p:cTn id="50" dur="500"/>
                                        <p:tgtEl>
                                          <p:spTgt spid="24579"/>
                                        </p:tgtEl>
                                      </p:cBhvr>
                                    </p:animEffect>
                                  </p:childTnLst>
                                </p:cTn>
                              </p:par>
                            </p:childTnLst>
                          </p:cTn>
                        </p:par>
                        <p:par>
                          <p:cTn id="51" fill="hold" nodeType="afterGroup">
                            <p:stCondLst>
                              <p:cond delay="500"/>
                            </p:stCondLst>
                            <p:childTnLst>
                              <p:par>
                                <p:cTn id="52" presetID="4" presetClass="entr" presetSubtype="16" fill="hold" grpId="0" nodeType="afterEffect">
                                  <p:stCondLst>
                                    <p:cond delay="0"/>
                                  </p:stCondLst>
                                  <p:childTnLst>
                                    <p:set>
                                      <p:cBhvr>
                                        <p:cTn id="53" dur="1" fill="hold">
                                          <p:stCondLst>
                                            <p:cond delay="0"/>
                                          </p:stCondLst>
                                        </p:cTn>
                                        <p:tgtEl>
                                          <p:spTgt spid="24580"/>
                                        </p:tgtEl>
                                        <p:attrNameLst>
                                          <p:attrName>style.visibility</p:attrName>
                                        </p:attrNameLst>
                                      </p:cBhvr>
                                      <p:to>
                                        <p:strVal val="visible"/>
                                      </p:to>
                                    </p:set>
                                    <p:animEffect transition="in" filter="box(in)">
                                      <p:cBhvr>
                                        <p:cTn id="54" dur="1000"/>
                                        <p:tgtEl>
                                          <p:spTgt spid="24580"/>
                                        </p:tgtEl>
                                      </p:cBhvr>
                                    </p:animEffect>
                                  </p:childTnLst>
                                </p:cTn>
                              </p:par>
                            </p:childTnLst>
                          </p:cTn>
                        </p:par>
                        <p:par>
                          <p:cTn id="55" fill="hold" nodeType="afterGroup">
                            <p:stCondLst>
                              <p:cond delay="1500"/>
                            </p:stCondLst>
                            <p:childTnLst>
                              <p:par>
                                <p:cTn id="56" presetID="4" presetClass="entr" presetSubtype="16" fill="hold" grpId="0" nodeType="afterEffect">
                                  <p:stCondLst>
                                    <p:cond delay="0"/>
                                  </p:stCondLst>
                                  <p:childTnLst>
                                    <p:set>
                                      <p:cBhvr>
                                        <p:cTn id="57" dur="1" fill="hold">
                                          <p:stCondLst>
                                            <p:cond delay="0"/>
                                          </p:stCondLst>
                                        </p:cTn>
                                        <p:tgtEl>
                                          <p:spTgt spid="24581"/>
                                        </p:tgtEl>
                                        <p:attrNameLst>
                                          <p:attrName>style.visibility</p:attrName>
                                        </p:attrNameLst>
                                      </p:cBhvr>
                                      <p:to>
                                        <p:strVal val="visible"/>
                                      </p:to>
                                    </p:set>
                                    <p:animEffect transition="in" filter="box(in)">
                                      <p:cBhvr>
                                        <p:cTn id="58" dur="1000"/>
                                        <p:tgtEl>
                                          <p:spTgt spid="24581"/>
                                        </p:tgtEl>
                                      </p:cBhvr>
                                    </p:animEffect>
                                  </p:childTnLst>
                                </p:cTn>
                              </p:par>
                            </p:childTnLst>
                          </p:cTn>
                        </p:par>
                        <p:par>
                          <p:cTn id="59" fill="hold" nodeType="afterGroup">
                            <p:stCondLst>
                              <p:cond delay="2500"/>
                            </p:stCondLst>
                            <p:childTnLst>
                              <p:par>
                                <p:cTn id="60" presetID="4" presetClass="entr" presetSubtype="16" fill="hold" grpId="0" nodeType="afterEffect">
                                  <p:stCondLst>
                                    <p:cond delay="0"/>
                                  </p:stCondLst>
                                  <p:childTnLst>
                                    <p:set>
                                      <p:cBhvr>
                                        <p:cTn id="61" dur="1" fill="hold">
                                          <p:stCondLst>
                                            <p:cond delay="0"/>
                                          </p:stCondLst>
                                        </p:cTn>
                                        <p:tgtEl>
                                          <p:spTgt spid="24582"/>
                                        </p:tgtEl>
                                        <p:attrNameLst>
                                          <p:attrName>style.visibility</p:attrName>
                                        </p:attrNameLst>
                                      </p:cBhvr>
                                      <p:to>
                                        <p:strVal val="visible"/>
                                      </p:to>
                                    </p:set>
                                    <p:animEffect transition="in" filter="box(in)">
                                      <p:cBhvr>
                                        <p:cTn id="62" dur="1000"/>
                                        <p:tgtEl>
                                          <p:spTgt spid="24582"/>
                                        </p:tgtEl>
                                      </p:cBhvr>
                                    </p:animEffect>
                                  </p:childTnLst>
                                </p:cTn>
                              </p:par>
                            </p:childTnLst>
                          </p:cTn>
                        </p:par>
                        <p:par>
                          <p:cTn id="63" fill="hold" nodeType="afterGroup">
                            <p:stCondLst>
                              <p:cond delay="3500"/>
                            </p:stCondLst>
                            <p:childTnLst>
                              <p:par>
                                <p:cTn id="64" presetID="4" presetClass="entr" presetSubtype="16" fill="hold" grpId="0" nodeType="afterEffect">
                                  <p:stCondLst>
                                    <p:cond delay="0"/>
                                  </p:stCondLst>
                                  <p:childTnLst>
                                    <p:set>
                                      <p:cBhvr>
                                        <p:cTn id="65" dur="1" fill="hold">
                                          <p:stCondLst>
                                            <p:cond delay="0"/>
                                          </p:stCondLst>
                                        </p:cTn>
                                        <p:tgtEl>
                                          <p:spTgt spid="24584"/>
                                        </p:tgtEl>
                                        <p:attrNameLst>
                                          <p:attrName>style.visibility</p:attrName>
                                        </p:attrNameLst>
                                      </p:cBhvr>
                                      <p:to>
                                        <p:strVal val="visible"/>
                                      </p:to>
                                    </p:set>
                                    <p:animEffect transition="in" filter="box(in)">
                                      <p:cBhvr>
                                        <p:cTn id="66" dur="1000"/>
                                        <p:tgtEl>
                                          <p:spTgt spid="24584"/>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4593"/>
                                        </p:tgtEl>
                                        <p:attrNameLst>
                                          <p:attrName>style.visibility</p:attrName>
                                        </p:attrNameLst>
                                      </p:cBhvr>
                                      <p:to>
                                        <p:strVal val="visible"/>
                                      </p:to>
                                    </p:set>
                                    <p:anim calcmode="lin" valueType="num">
                                      <p:cBhvr additive="base">
                                        <p:cTn id="71" dur="500" fill="hold"/>
                                        <p:tgtEl>
                                          <p:spTgt spid="24593"/>
                                        </p:tgtEl>
                                        <p:attrNameLst>
                                          <p:attrName>ppt_x</p:attrName>
                                        </p:attrNameLst>
                                      </p:cBhvr>
                                      <p:tavLst>
                                        <p:tav tm="0">
                                          <p:val>
                                            <p:strVal val="#ppt_x"/>
                                          </p:val>
                                        </p:tav>
                                        <p:tav tm="100000">
                                          <p:val>
                                            <p:strVal val="#ppt_x"/>
                                          </p:val>
                                        </p:tav>
                                      </p:tavLst>
                                    </p:anim>
                                    <p:anim calcmode="lin" valueType="num">
                                      <p:cBhvr additive="base">
                                        <p:cTn id="72" dur="500" fill="hold"/>
                                        <p:tgtEl>
                                          <p:spTgt spid="24593"/>
                                        </p:tgtEl>
                                        <p:attrNameLst>
                                          <p:attrName>ppt_y</p:attrName>
                                        </p:attrNameLst>
                                      </p:cBhvr>
                                      <p:tavLst>
                                        <p:tav tm="0">
                                          <p:val>
                                            <p:strVal val="1+#ppt_h/2"/>
                                          </p:val>
                                        </p:tav>
                                        <p:tav tm="100000">
                                          <p:val>
                                            <p:strVal val="#ppt_y"/>
                                          </p:val>
                                        </p:tav>
                                      </p:tavLst>
                                    </p:anim>
                                  </p:childTnLst>
                                </p:cTn>
                              </p:par>
                              <p:par>
                                <p:cTn id="73" presetID="4" presetClass="entr" presetSubtype="16" fill="hold" nodeType="with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box(in)">
                                      <p:cBhvr>
                                        <p:cTn id="75" dur="500"/>
                                        <p:tgtEl>
                                          <p:spTgt spid="4"/>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24595"/>
                                        </p:tgtEl>
                                        <p:attrNameLst>
                                          <p:attrName>style.visibility</p:attrName>
                                        </p:attrNameLst>
                                      </p:cBhvr>
                                      <p:to>
                                        <p:strVal val="visible"/>
                                      </p:to>
                                    </p:set>
                                    <p:anim calcmode="lin" valueType="num">
                                      <p:cBhvr additive="base">
                                        <p:cTn id="80" dur="500" fill="hold"/>
                                        <p:tgtEl>
                                          <p:spTgt spid="24595"/>
                                        </p:tgtEl>
                                        <p:attrNameLst>
                                          <p:attrName>ppt_x</p:attrName>
                                        </p:attrNameLst>
                                      </p:cBhvr>
                                      <p:tavLst>
                                        <p:tav tm="0">
                                          <p:val>
                                            <p:strVal val="#ppt_x"/>
                                          </p:val>
                                        </p:tav>
                                        <p:tav tm="100000">
                                          <p:val>
                                            <p:strVal val="#ppt_x"/>
                                          </p:val>
                                        </p:tav>
                                      </p:tavLst>
                                    </p:anim>
                                    <p:anim calcmode="lin" valueType="num">
                                      <p:cBhvr additive="base">
                                        <p:cTn id="81" dur="500" fill="hold"/>
                                        <p:tgtEl>
                                          <p:spTgt spid="24595"/>
                                        </p:tgtEl>
                                        <p:attrNameLst>
                                          <p:attrName>ppt_y</p:attrName>
                                        </p:attrNameLst>
                                      </p:cBhvr>
                                      <p:tavLst>
                                        <p:tav tm="0">
                                          <p:val>
                                            <p:strVal val="1+#ppt_h/2"/>
                                          </p:val>
                                        </p:tav>
                                        <p:tav tm="100000">
                                          <p:val>
                                            <p:strVal val="#ppt_y"/>
                                          </p:val>
                                        </p:tav>
                                      </p:tavLst>
                                    </p:anim>
                                  </p:childTnLst>
                                </p:cTn>
                              </p:par>
                            </p:childTnLst>
                          </p:cTn>
                        </p:par>
                      </p:childTnLst>
                    </p:cTn>
                  </p:par>
                  <p:par>
                    <p:cTn id="82" fill="hold" nodeType="clickPar">
                      <p:stCondLst>
                        <p:cond delay="indefinite"/>
                      </p:stCondLst>
                      <p:childTnLst>
                        <p:par>
                          <p:cTn id="83" fill="hold" nodeType="afterGroup">
                            <p:stCondLst>
                              <p:cond delay="0"/>
                            </p:stCondLst>
                            <p:childTnLst>
                              <p:par>
                                <p:cTn id="84" presetID="16" presetClass="entr" presetSubtype="37" fill="hold" grpId="0" nodeType="clickEffect">
                                  <p:stCondLst>
                                    <p:cond delay="0"/>
                                  </p:stCondLst>
                                  <p:childTnLst>
                                    <p:set>
                                      <p:cBhvr>
                                        <p:cTn id="85" dur="1" fill="hold">
                                          <p:stCondLst>
                                            <p:cond delay="0"/>
                                          </p:stCondLst>
                                        </p:cTn>
                                        <p:tgtEl>
                                          <p:spTgt spid="24590"/>
                                        </p:tgtEl>
                                        <p:attrNameLst>
                                          <p:attrName>style.visibility</p:attrName>
                                        </p:attrNameLst>
                                      </p:cBhvr>
                                      <p:to>
                                        <p:strVal val="visible"/>
                                      </p:to>
                                    </p:set>
                                    <p:animEffect transition="in" filter="barn(outVertical)">
                                      <p:cBhvr>
                                        <p:cTn id="86" dur="500"/>
                                        <p:tgtEl>
                                          <p:spTgt spid="24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P spid="24581" grpId="0"/>
      <p:bldP spid="24582" grpId="0"/>
      <p:bldP spid="24583" grpId="0"/>
      <p:bldP spid="24584" grpId="0"/>
      <p:bldP spid="24590" grpId="0"/>
      <p:bldP spid="24578" grpId="0" build="p"/>
      <p:bldP spid="24593" grpId="0"/>
      <p:bldP spid="24595" grpId="0"/>
      <p:bldP spid="3"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矩形 50177"/>
          <p:cNvSpPr>
            <a:spLocks noRot="1"/>
          </p:cNvSpPr>
          <p:nvPr/>
        </p:nvSpPr>
        <p:spPr>
          <a:xfrm>
            <a:off x="53975" y="287338"/>
            <a:ext cx="8678863" cy="44958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24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Arial" panose="020b0604020202020204" pitchFamily="34" charset="0"/>
                <a:ea typeface="微软雅黑" panose="020b0503020204020204" charset="-122"/>
              </a:defRPr>
            </a:lvl5pPr>
          </a:lstStyle>
          <a:p>
            <a:pPr lvl="1" fontAlgn="base">
              <a:lnSpc>
                <a:spcPct val="150000"/>
              </a:lnSpc>
              <a:buNone/>
            </a:pPr>
            <a:r>
              <a:rPr lang="zh-CN" altLang="en-US" sz="3600" b="1" strike="noStrike" noProof="1">
                <a:solidFill>
                  <a:srgbClr val="0000FF"/>
                </a:solidFill>
                <a:latin typeface="黑体" panose="02010609060101010101" charset="-122"/>
                <a:ea typeface="黑体" panose="02010609060101010101" charset="-122"/>
                <a:cs typeface="+mn-cs"/>
              </a:rPr>
              <a:t>意象</a:t>
            </a:r>
            <a:endParaRPr lang="zh-CN" altLang="en-US" sz="3600" b="1" strike="noStrike" noProof="1">
              <a:solidFill>
                <a:srgbClr val="0000FF"/>
              </a:solidFill>
              <a:latin typeface="黑体"/>
              <a:ea typeface="黑体" panose="02010609060101010101" charset="-122"/>
            </a:endParaRPr>
          </a:p>
          <a:p>
            <a:pPr lvl="1" fontAlgn="base">
              <a:lnSpc>
                <a:spcPct val="150000"/>
              </a:lnSpc>
              <a:buNone/>
            </a:pPr>
            <a:r>
              <a:rPr lang="zh-CN" altLang="en-US" sz="3600" b="1" strike="noStrike" noProof="1">
                <a:solidFill>
                  <a:srgbClr val="000000"/>
                </a:solidFill>
                <a:latin typeface="宋体" panose="02010600030101010101" pitchFamily="2" charset="-122"/>
                <a:ea typeface="宋体" panose="02010600030101010101" pitchFamily="2" charset="-122"/>
                <a:cs typeface="+mn-cs"/>
              </a:rPr>
              <a:t>“</a:t>
            </a:r>
            <a:r>
              <a:rPr lang="zh-CN" altLang="en-US" sz="3600" b="1" strike="noStrike" noProof="1">
                <a:solidFill>
                  <a:srgbClr val="FF0000"/>
                </a:solidFill>
                <a:latin typeface="宋体" panose="02010600030101010101" pitchFamily="2" charset="-122"/>
                <a:ea typeface="宋体" panose="02010600030101010101" pitchFamily="2" charset="-122"/>
                <a:cs typeface="+mn-cs"/>
              </a:rPr>
              <a:t>意</a:t>
            </a:r>
            <a:r>
              <a:rPr lang="zh-CN" altLang="en-US" sz="3600" b="1" strike="noStrike" noProof="1">
                <a:solidFill>
                  <a:srgbClr val="000000"/>
                </a:solidFill>
                <a:latin typeface="宋体" panose="02010600030101010101" pitchFamily="2" charset="-122"/>
                <a:ea typeface="宋体" panose="02010600030101010101" pitchFamily="2" charset="-122"/>
                <a:cs typeface="+mn-cs"/>
              </a:rPr>
              <a:t>”</a:t>
            </a:r>
            <a:r>
              <a:rPr lang="en-US" altLang="zh-CN" sz="3600" b="1" strike="noStrike" noProof="1">
                <a:solidFill>
                  <a:srgbClr val="000000"/>
                </a:solidFill>
                <a:latin typeface="宋体" panose="02010600030101010101" pitchFamily="2" charset="-122"/>
                <a:ea typeface="宋体" panose="02010600030101010101" pitchFamily="2" charset="-122"/>
                <a:cs typeface="+mn-cs"/>
              </a:rPr>
              <a:t>——</a:t>
            </a:r>
            <a:r>
              <a:rPr lang="zh-CN" altLang="en-US" sz="3600" b="1" strike="noStrike" noProof="1">
                <a:solidFill>
                  <a:srgbClr val="0000CC"/>
                </a:solidFill>
                <a:latin typeface="宋体" panose="02010600030101010101" pitchFamily="2" charset="-122"/>
                <a:ea typeface="宋体" panose="02010600030101010101" pitchFamily="2" charset="-122"/>
                <a:cs typeface="+mn-cs"/>
              </a:rPr>
              <a:t>诗人的思想、情感、</a:t>
            </a:r>
            <a:endParaRPr lang="zh-CN" altLang="en-US" sz="3600" b="1" strike="noStrike" noProof="1">
              <a:solidFill>
                <a:srgbClr val="0000CC"/>
              </a:solidFill>
              <a:latin typeface="宋体" pitchFamily="2" charset="-122"/>
              <a:ea typeface="宋体" pitchFamily="2" charset="-122"/>
            </a:endParaRPr>
          </a:p>
          <a:p>
            <a:pPr lvl="1" fontAlgn="base">
              <a:lnSpc>
                <a:spcPct val="150000"/>
              </a:lnSpc>
              <a:buNone/>
            </a:pPr>
            <a:r>
              <a:rPr lang="zh-CN" altLang="en-US" sz="3600" b="1" strike="noStrike" noProof="1">
                <a:solidFill>
                  <a:srgbClr val="000000"/>
                </a:solidFill>
                <a:latin typeface="宋体" panose="02010600030101010101" pitchFamily="2" charset="-122"/>
                <a:ea typeface="宋体" panose="02010600030101010101" pitchFamily="2" charset="-122"/>
                <a:cs typeface="+mn-cs"/>
              </a:rPr>
              <a:t>“</a:t>
            </a:r>
            <a:r>
              <a:rPr lang="zh-CN" altLang="en-US" sz="3600" b="1" strike="noStrike" noProof="1">
                <a:solidFill>
                  <a:srgbClr val="FF0000"/>
                </a:solidFill>
                <a:latin typeface="宋体" panose="02010600030101010101" pitchFamily="2" charset="-122"/>
                <a:ea typeface="宋体" panose="02010600030101010101" pitchFamily="2" charset="-122"/>
                <a:cs typeface="+mn-cs"/>
              </a:rPr>
              <a:t>象</a:t>
            </a:r>
            <a:r>
              <a:rPr lang="zh-CN" altLang="en-US" sz="3600" b="1" strike="noStrike" noProof="1">
                <a:solidFill>
                  <a:srgbClr val="000000"/>
                </a:solidFill>
                <a:latin typeface="宋体" panose="02010600030101010101" pitchFamily="2" charset="-122"/>
                <a:ea typeface="宋体" panose="02010600030101010101" pitchFamily="2" charset="-122"/>
                <a:cs typeface="+mn-cs"/>
              </a:rPr>
              <a:t>”</a:t>
            </a:r>
            <a:r>
              <a:rPr lang="en-US" altLang="zh-CN" sz="3600" b="1" strike="noStrike" noProof="1">
                <a:solidFill>
                  <a:srgbClr val="000000"/>
                </a:solidFill>
                <a:latin typeface="宋体" panose="02010600030101010101" pitchFamily="2" charset="-122"/>
                <a:ea typeface="宋体" panose="02010600030101010101" pitchFamily="2" charset="-122"/>
                <a:cs typeface="+mn-cs"/>
              </a:rPr>
              <a:t>——</a:t>
            </a:r>
            <a:r>
              <a:rPr lang="zh-CN" altLang="en-US" sz="3600" b="1" strike="noStrike" noProof="1">
                <a:solidFill>
                  <a:srgbClr val="0000CC"/>
                </a:solidFill>
                <a:latin typeface="宋体" panose="02010600030101010101" pitchFamily="2" charset="-122"/>
                <a:ea typeface="宋体" panose="02010600030101010101" pitchFamily="2" charset="-122"/>
                <a:cs typeface="+mn-cs"/>
              </a:rPr>
              <a:t>物象、形象。</a:t>
            </a:r>
            <a:endParaRPr lang="zh-CN" altLang="en-US" sz="3600" b="1" strike="noStrike" noProof="1">
              <a:solidFill>
                <a:srgbClr val="0000CC"/>
              </a:solidFill>
              <a:latin typeface="宋体" panose="02010600030101010101" pitchFamily="2" charset="-122"/>
              <a:ea typeface="宋体" panose="02010600030101010101" pitchFamily="2" charset="-122"/>
            </a:endParaRPr>
          </a:p>
          <a:p>
            <a:pPr marL="457200" lvl="1" indent="0" fontAlgn="base">
              <a:lnSpc>
                <a:spcPct val="150000"/>
              </a:lnSpc>
              <a:spcBef>
                <a:spcPts val="20"/>
              </a:spcBef>
              <a:spcAft>
                <a:spcPct val="0"/>
              </a:spcAft>
              <a:buNone/>
            </a:pPr>
            <a:endParaRPr lang="zh-CN" altLang="en-US" sz="3600" b="1" strike="noStrike" noProof="1">
              <a:solidFill>
                <a:srgbClr val="000000"/>
              </a:solidFill>
              <a:latin typeface="楷体" panose="02010609060101010101" charset="-122"/>
              <a:ea typeface="楷体" panose="02010609060101010101" charset="-122"/>
              <a:cs typeface="+mn-cs"/>
            </a:endParaRPr>
          </a:p>
          <a:p>
            <a:pPr marL="457200" lvl="1" indent="0" fontAlgn="base">
              <a:lnSpc>
                <a:spcPct val="150000"/>
              </a:lnSpc>
              <a:spcBef>
                <a:spcPts val="20"/>
              </a:spcBef>
              <a:spcAft>
                <a:spcPct val="0"/>
              </a:spcAft>
              <a:buNone/>
            </a:pPr>
            <a:r>
              <a:rPr lang="zh-CN" altLang="en-US" sz="3600" b="1" strike="noStrike" noProof="1">
                <a:solidFill>
                  <a:srgbClr val="000000"/>
                </a:solidFill>
                <a:latin typeface="楷体" panose="02010609060101010101" charset="-122"/>
                <a:ea typeface="楷体" panose="02010609060101010101" charset="-122"/>
                <a:cs typeface="+mn-cs"/>
              </a:rPr>
              <a:t>渗透着诗人主观情感的客观物象，是“意”与“象”的统一。意象是诗人感情的载体。</a:t>
            </a:r>
            <a:endParaRPr lang="zh-CN" altLang="en-US" sz="3600" b="1" strike="noStrike" noProof="1">
              <a:solidFill>
                <a:srgbClr val="000000"/>
              </a:solidFill>
              <a:latin typeface="楷体" panose="02010609060101010101" charset="-122"/>
              <a:ea typeface="楷体" panose="02010609060101010101" charset="-122"/>
            </a:endParaRPr>
          </a:p>
        </p:txBody>
      </p:sp>
      <p:sp>
        <p:nvSpPr>
          <p:cNvPr id="2" name="文本框 1"/>
          <p:cNvSpPr txBox="1"/>
          <p:nvPr/>
        </p:nvSpPr>
        <p:spPr>
          <a:xfrm>
            <a:off x="192088" y="2968625"/>
            <a:ext cx="8215312" cy="920750"/>
          </a:xfrm>
          <a:prstGeom prst="rect">
            <a:avLst/>
          </a:prstGeom>
          <a:noFill/>
          <a:ln w="9525">
            <a:noFill/>
          </a:ln>
        </p:spPr>
        <p:txBody>
          <a:bodyPr wrap="none" anchor="t">
            <a:spAutoFit/>
          </a:bodyPr>
          <a:lstStyle/>
          <a:p>
            <a:pPr lvl="1" indent="0" fontAlgn="base">
              <a:lnSpc>
                <a:spcPct val="150000"/>
              </a:lnSpc>
              <a:spcBef>
                <a:spcPts val="25"/>
              </a:spcBef>
              <a:spcAft>
                <a:spcPct val="0"/>
              </a:spcAft>
              <a:buNone/>
            </a:pPr>
            <a:r>
              <a:rPr lang="zh-CN" altLang="en-US" sz="3600" b="1">
                <a:solidFill>
                  <a:srgbClr val="FF0000"/>
                </a:solidFill>
                <a:latin typeface="楷体" panose="02010609060101010101" charset="-122"/>
                <a:ea typeface="楷体" panose="02010609060101010101" charset="-122"/>
              </a:rPr>
              <a:t>王国维：以我观物,故物皆著我之色彩</a:t>
            </a:r>
            <a:endParaRPr lang="zh-CN" altLang="en-US" sz="3600">
              <a:latin typeface="Arial" pitchFamily="34" charset="0"/>
              <a:ea typeface="宋体"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50178">
                                            <p:txEl>
                                              <p:pRg st="0" end="0"/>
                                            </p:txEl>
                                          </p:spTgt>
                                        </p:tgtEl>
                                        <p:attrNameLst>
                                          <p:attrName>style.visibility</p:attrName>
                                        </p:attrNameLst>
                                      </p:cBhvr>
                                      <p:to>
                                        <p:strVal val="visible"/>
                                      </p:to>
                                    </p:set>
                                    <p:anim calcmode="discrete" valueType="clr">
                                      <p:cBhvr override="childStyle">
                                        <p:cTn id="7" dur="80"/>
                                        <p:tgtEl>
                                          <p:spTgt spid="5017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017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0178">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50178">
                                            <p:txEl>
                                              <p:pRg st="1" end="1"/>
                                            </p:txEl>
                                          </p:spTgt>
                                        </p:tgtEl>
                                        <p:attrNameLst>
                                          <p:attrName>style.visibility</p:attrName>
                                        </p:attrNameLst>
                                      </p:cBhvr>
                                      <p:to>
                                        <p:strVal val="visible"/>
                                      </p:to>
                                    </p:set>
                                    <p:anim calcmode="discrete" valueType="clr">
                                      <p:cBhvr override="childStyle">
                                        <p:cTn id="12" dur="80"/>
                                        <p:tgtEl>
                                          <p:spTgt spid="5017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0178">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50178">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50178">
                                            <p:txEl>
                                              <p:pRg st="2" end="2"/>
                                            </p:txEl>
                                          </p:spTgt>
                                        </p:tgtEl>
                                        <p:attrNameLst>
                                          <p:attrName>style.visibility</p:attrName>
                                        </p:attrNameLst>
                                      </p:cBhvr>
                                      <p:to>
                                        <p:strVal val="visible"/>
                                      </p:to>
                                    </p:set>
                                    <p:anim calcmode="discrete" valueType="clr">
                                      <p:cBhvr override="childStyle">
                                        <p:cTn id="17" dur="80"/>
                                        <p:tgtEl>
                                          <p:spTgt spid="5017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50178">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50178">
                                            <p:txEl>
                                              <p:pRg st="2" end="2"/>
                                            </p:txEl>
                                          </p:spTgt>
                                        </p:tgtEl>
                                        <p:attrNameLst>
                                          <p:attrName>fill.type</p:attrName>
                                        </p:attrNameLst>
                                      </p:cBhvr>
                                      <p:to>
                                        <p:strVal val="solid"/>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50178">
                                            <p:txEl>
                                              <p:pRg st="4" end="4"/>
                                            </p:txEl>
                                          </p:spTgt>
                                        </p:tgtEl>
                                        <p:attrNameLst>
                                          <p:attrName>style.visibility</p:attrName>
                                        </p:attrNameLst>
                                      </p:cBhvr>
                                      <p:to>
                                        <p:strVal val="visible"/>
                                      </p:to>
                                    </p:set>
                                    <p:anim calcmode="discrete" valueType="clr">
                                      <p:cBhvr override="childStyle">
                                        <p:cTn id="24" dur="80"/>
                                        <p:tgtEl>
                                          <p:spTgt spid="5017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50178">
                                            <p:txEl>
                                              <p:pRg st="4" end="4"/>
                                            </p:txEl>
                                          </p:spTgt>
                                        </p:tgtEl>
                                        <p:attrNameLst>
                                          <p:attrName>fillcolor</p:attrName>
                                        </p:attrNameLst>
                                      </p:cBhvr>
                                      <p:tavLst>
                                        <p:tav tm="0">
                                          <p:val>
                                            <p:clrVal>
                                              <a:schemeClr val="accent2"/>
                                            </p:clrVal>
                                          </p:val>
                                        </p:tav>
                                        <p:tav tm="50000">
                                          <p:val>
                                            <p:clrVal>
                                              <a:schemeClr val="hlink"/>
                                            </p:clrVal>
                                          </p:val>
                                        </p:tav>
                                      </p:tavLst>
                                    </p:anim>
                                    <p:set>
                                      <p:cBhvr>
                                        <p:cTn id="26" dur="80"/>
                                        <p:tgtEl>
                                          <p:spTgt spid="50178">
                                            <p:txEl>
                                              <p:pRg st="4" end="4"/>
                                            </p:txEl>
                                          </p:spTgt>
                                        </p:tgtEl>
                                        <p:attrNameLst>
                                          <p:attrName>fill.type</p:attrName>
                                        </p:attrNameLst>
                                      </p:cBhvr>
                                      <p:to>
                                        <p:strVal val="solid"/>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1028"/>
          <p:cNvSpPr/>
          <p:nvPr/>
        </p:nvSpPr>
        <p:spPr>
          <a:xfrm>
            <a:off x="1476375" y="333375"/>
            <a:ext cx="7345363" cy="1066800"/>
          </a:xfrm>
          <a:prstGeom prst="rect">
            <a:avLst/>
          </a:prstGeom>
          <a:noFill/>
          <a:ln w="9525">
            <a:noFill/>
          </a:ln>
        </p:spPr>
        <p:txBody>
          <a:bodyPr wrap="square" anchor="t"/>
          <a:lstStyle/>
          <a:p>
            <a:pPr marL="342900" indent="-342900">
              <a:spcBef>
                <a:spcPct val="20000"/>
              </a:spcBef>
            </a:pPr>
            <a:r>
              <a:rPr lang="zh-CN" altLang="en-US" sz="3600" b="1">
                <a:solidFill>
                  <a:srgbClr val="000000"/>
                </a:solidFill>
                <a:latin typeface="Arial" panose="020b0604020202020204" pitchFamily="34" charset="0"/>
                <a:ea typeface="楷体_GB2312" pitchFamily="49" charset="-122"/>
              </a:rPr>
              <a:t>无边落木萧萧下，不尽长江滚滚来。</a:t>
            </a:r>
            <a:br>
              <a:rPr lang="zh-CN" altLang="en-US" sz="3600" b="1">
                <a:solidFill>
                  <a:srgbClr val="FF0000"/>
                </a:solidFill>
                <a:latin typeface="Arial" panose="020b0604020202020204" pitchFamily="34" charset="0"/>
                <a:ea typeface="楷体_GB2312" pitchFamily="49" charset="-122"/>
              </a:rPr>
            </a:br>
            <a:endParaRPr lang="zh-CN" altLang="en-US" sz="3600" b="1">
              <a:solidFill>
                <a:srgbClr val="FF0000"/>
              </a:solidFill>
              <a:latin typeface="Arial" pitchFamily="34" charset="0"/>
              <a:ea typeface="楷体_GB2312" pitchFamily="49" charset="-122"/>
            </a:endParaRPr>
          </a:p>
        </p:txBody>
      </p:sp>
      <p:sp>
        <p:nvSpPr>
          <p:cNvPr id="28675" name="Rectangle 1035"/>
          <p:cNvSpPr/>
          <p:nvPr/>
        </p:nvSpPr>
        <p:spPr>
          <a:xfrm>
            <a:off x="466725" y="971550"/>
            <a:ext cx="8281988" cy="1568450"/>
          </a:xfrm>
          <a:prstGeom prst="rect">
            <a:avLst/>
          </a:prstGeom>
          <a:noFill/>
          <a:ln w="9525">
            <a:noFill/>
          </a:ln>
        </p:spPr>
        <p:txBody>
          <a:bodyPr wrap="square" anchor="t">
            <a:spAutoFit/>
          </a:bodyPr>
          <a:lstStyle/>
          <a:p>
            <a:pPr algn="just">
              <a:lnSpc>
                <a:spcPct val="150000"/>
              </a:lnSpc>
            </a:pPr>
            <a:r>
              <a:rPr lang="zh-CN" altLang="en-US" sz="3200" b="1">
                <a:solidFill>
                  <a:srgbClr val="0000CC"/>
                </a:solidFill>
                <a:latin typeface="宋体" panose="02010600030101010101" pitchFamily="2" charset="-122"/>
                <a:ea typeface="宋体" panose="02010600030101010101" pitchFamily="2" charset="-122"/>
              </a:rPr>
              <a:t>如果说“落木萧萧”是有生命短暂之感的话，那么，“不尽长江”有什么意思呢？ </a:t>
            </a:r>
            <a:endParaRPr lang="zh-CN" altLang="en-US" sz="3200" b="1">
              <a:solidFill>
                <a:srgbClr val="0000CC"/>
              </a:solidFill>
              <a:latin typeface="宋体" panose="02010600030101010101" pitchFamily="2" charset="-122"/>
              <a:ea typeface="宋体" panose="02010600030101010101" pitchFamily="2" charset="-122"/>
            </a:endParaRPr>
          </a:p>
        </p:txBody>
      </p:sp>
      <p:sp>
        <p:nvSpPr>
          <p:cNvPr id="28676" name="Text Box 1040"/>
          <p:cNvSpPr txBox="1"/>
          <p:nvPr/>
        </p:nvSpPr>
        <p:spPr>
          <a:xfrm>
            <a:off x="466725" y="2540000"/>
            <a:ext cx="8355013" cy="4741545"/>
          </a:xfrm>
          <a:prstGeom prst="rect">
            <a:avLst/>
          </a:prstGeom>
          <a:noFill/>
          <a:ln w="9525">
            <a:noFill/>
          </a:ln>
        </p:spPr>
        <p:txBody>
          <a:bodyPr wrap="square" anchor="t">
            <a:spAutoFit/>
          </a:bodyPr>
          <a:lstStyle/>
          <a:p>
            <a:pPr>
              <a:lnSpc>
                <a:spcPct val="120000"/>
              </a:lnSpc>
            </a:pPr>
            <a:r>
              <a:rPr lang="zh-CN" altLang="en-US" sz="3600" b="1">
                <a:solidFill>
                  <a:srgbClr val="FF0000"/>
                </a:solidFill>
                <a:latin typeface="楷体" panose="02010609060101010101" charset="-122"/>
                <a:ea typeface="楷体" panose="02010609060101010101" charset="-122"/>
              </a:rPr>
              <a:t>明确：“不尽长江”指时间的无穷，喻指历史长河永不停息。</a:t>
            </a:r>
            <a:r>
              <a:rPr lang="zh-CN" altLang="en-US" sz="3600" b="1">
                <a:solidFill>
                  <a:srgbClr val="000000"/>
                </a:solidFill>
                <a:latin typeface="楷体" panose="02010609060101010101" charset="-122"/>
                <a:ea typeface="楷体" panose="02010609060101010101" charset="-122"/>
              </a:rPr>
              <a:t>颔联上下两句相互对比，相互衬托，历史和时间越悠久，人的生命越</a:t>
            </a:r>
            <a:r>
              <a:rPr lang="zh-CN" altLang="en-US" sz="3600" b="1">
                <a:solidFill>
                  <a:srgbClr val="000000"/>
                </a:solidFill>
                <a:latin typeface="楷体" panose="02010609060101010101" charset="-122"/>
                <a:ea typeface="楷体" panose="02010609060101010101" charset="-122"/>
                <a:sym typeface="宋体" panose="02010600030101010101" pitchFamily="2" charset="-122"/>
              </a:rPr>
              <a:t>显得</a:t>
            </a:r>
            <a:r>
              <a:rPr lang="zh-CN" altLang="en-US" sz="3600" b="1">
                <a:solidFill>
                  <a:srgbClr val="000000"/>
                </a:solidFill>
                <a:latin typeface="楷体" panose="02010609060101010101" charset="-122"/>
                <a:ea typeface="楷体" panose="02010609060101010101" charset="-122"/>
              </a:rPr>
              <a:t>短暂。</a:t>
            </a:r>
            <a:endParaRPr lang="zh-CN" altLang="en-US" sz="3600" b="1">
              <a:solidFill>
                <a:srgbClr val="000000"/>
              </a:solidFill>
              <a:latin typeface="楷体" panose="02010609060101010101" charset="-122"/>
              <a:ea typeface="楷体" panose="02010609060101010101" charset="-122"/>
            </a:endParaRPr>
          </a:p>
          <a:p>
            <a:pPr>
              <a:lnSpc>
                <a:spcPct val="120000"/>
              </a:lnSpc>
            </a:pPr>
            <a:r>
              <a:rPr lang="zh-CN" altLang="en-US" sz="3600" b="1">
                <a:solidFill>
                  <a:srgbClr val="000000"/>
                </a:solidFill>
                <a:latin typeface="楷体" panose="02010609060101010101" charset="-122"/>
                <a:ea typeface="楷体" panose="02010609060101010101" charset="-122"/>
              </a:rPr>
              <a:t>在写景的同时，深沉地抒发了自己的情怀，传达出</a:t>
            </a:r>
            <a:r>
              <a:rPr lang="zh-CN" altLang="en-US" sz="3600" b="1">
                <a:solidFill>
                  <a:srgbClr val="FF0000"/>
                </a:solidFill>
                <a:latin typeface="楷体" panose="02010609060101010101" charset="-122"/>
                <a:ea typeface="楷体" panose="02010609060101010101" charset="-122"/>
              </a:rPr>
              <a:t>时光易逝，壮志难酬的悲怆</a:t>
            </a:r>
            <a:r>
              <a:rPr lang="zh-CN" altLang="en-US" sz="3600" b="1">
                <a:solidFill>
                  <a:srgbClr val="000000"/>
                </a:solidFill>
                <a:latin typeface="楷体" panose="02010609060101010101" charset="-122"/>
                <a:ea typeface="楷体" panose="02010609060101010101" charset="-122"/>
              </a:rPr>
              <a:t>。</a:t>
            </a:r>
            <a:endParaRPr lang="zh-CN" altLang="en-US" sz="3600" b="1">
              <a:solidFill>
                <a:srgbClr val="000000"/>
              </a:solidFill>
              <a:latin typeface="楷体" panose="02010609060101010101" charset="-122"/>
              <a:ea typeface="楷体" panose="02010609060101010101" charset="-122"/>
            </a:endParaRPr>
          </a:p>
          <a:p>
            <a:pPr>
              <a:lnSpc>
                <a:spcPct val="120000"/>
              </a:lnSpc>
            </a:pPr>
            <a:endParaRPr lang="zh-CN" altLang="en-US" sz="3600" b="1">
              <a:solidFill>
                <a:srgbClr val="FF0000"/>
              </a:solidFill>
              <a:latin typeface="楷体" panose="02010609060101010101" charset="-122"/>
              <a:ea typeface="楷体" panose="02010609060101010101" charset="-122"/>
            </a:endParaRPr>
          </a:p>
        </p:txBody>
      </p:sp>
      <p:sp>
        <p:nvSpPr>
          <p:cNvPr id="25605" name="文本框 28676"/>
          <p:cNvSpPr txBox="1"/>
          <p:nvPr/>
        </p:nvSpPr>
        <p:spPr>
          <a:xfrm>
            <a:off x="252413" y="260350"/>
            <a:ext cx="1150937" cy="644525"/>
          </a:xfrm>
          <a:prstGeom prst="rect">
            <a:avLst/>
          </a:prstGeom>
          <a:noFill/>
          <a:ln w="25400" cap="flat" cmpd="sng">
            <a:solidFill>
              <a:srgbClr val="0000FF"/>
            </a:solidFill>
            <a:prstDash val="solid"/>
            <a:miter/>
            <a:headEnd type="none" w="med" len="med"/>
            <a:tailEnd type="none" w="med" len="med"/>
          </a:ln>
        </p:spPr>
        <p:txBody>
          <a:bodyPr wrap="square" anchor="t">
            <a:spAutoFit/>
          </a:bodyPr>
          <a:lstStyle/>
          <a:p>
            <a:pPr algn="ctr">
              <a:spcBef>
                <a:spcPct val="50000"/>
              </a:spcBef>
            </a:pPr>
            <a:r>
              <a:rPr lang="zh-CN" altLang="en-US" sz="3600" b="1">
                <a:solidFill>
                  <a:srgbClr val="FF0000"/>
                </a:solidFill>
                <a:latin typeface="Arial" panose="020b0604020202020204" pitchFamily="34" charset="0"/>
                <a:ea typeface="华文行楷" panose="02010800040101010101" pitchFamily="2" charset="-122"/>
              </a:rPr>
              <a:t>颔联</a:t>
            </a:r>
            <a:endParaRPr lang="zh-CN" altLang="en-US" sz="3600" b="1">
              <a:solidFill>
                <a:srgbClr val="FF0000"/>
              </a:solidFill>
              <a:latin typeface="Arial" panose="020b0604020202020204" pitchFamily="34" charset="0"/>
              <a:ea typeface="华文行楷" panose="02010800040101010101" pitchFamily="2"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p:cTn id="7" dur="1000" fill="hold"/>
                                        <p:tgtEl>
                                          <p:spTgt spid="2867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867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8675">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28676">
                                            <p:txEl>
                                              <p:charRg st="0" end="66"/>
                                            </p:txEl>
                                          </p:spTgt>
                                        </p:tgtEl>
                                        <p:attrNameLst>
                                          <p:attrName>style.visibility</p:attrName>
                                        </p:attrNameLst>
                                      </p:cBhvr>
                                      <p:to>
                                        <p:strVal val="visible"/>
                                      </p:to>
                                    </p:set>
                                    <p:animEffect transition="in" filter="checkerboard(across)">
                                      <p:cBhvr>
                                        <p:cTn id="14" dur="500"/>
                                        <p:tgtEl>
                                          <p:spTgt spid="28676">
                                            <p:txEl>
                                              <p:charRg st="0" end="66"/>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28676">
                                            <p:txEl>
                                              <p:pRg st="1" end="1"/>
                                            </p:txEl>
                                          </p:spTgt>
                                        </p:tgtEl>
                                        <p:attrNameLst>
                                          <p:attrName>style.visibility</p:attrName>
                                        </p:attrNameLst>
                                      </p:cBhvr>
                                      <p:to>
                                        <p:strVal val="visible"/>
                                      </p:to>
                                    </p:set>
                                    <p:animEffect transition="in" filter="checkerboard(across)">
                                      <p:cBhvr>
                                        <p:cTn id="19" dur="500"/>
                                        <p:tgtEl>
                                          <p:spTgt spid="2867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5" name="文本框 30721"/>
          <p:cNvSpPr txBox="1"/>
          <p:nvPr/>
        </p:nvSpPr>
        <p:spPr>
          <a:xfrm>
            <a:off x="220663" y="227013"/>
            <a:ext cx="1150937" cy="644525"/>
          </a:xfrm>
          <a:prstGeom prst="rect">
            <a:avLst/>
          </a:prstGeom>
          <a:noFill/>
          <a:ln w="25400" cap="flat" cmpd="sng">
            <a:solidFill>
              <a:srgbClr val="0000FF"/>
            </a:solidFill>
            <a:prstDash val="solid"/>
            <a:bevel/>
            <a:headEnd type="none" w="med" len="med"/>
            <a:tailEnd type="none" w="med" len="med"/>
          </a:ln>
        </p:spPr>
        <p:txBody>
          <a:bodyPr wrap="square" anchor="t">
            <a:spAutoFit/>
          </a:bodyPr>
          <a:lstStyle/>
          <a:p>
            <a:pPr algn="ctr">
              <a:spcBef>
                <a:spcPct val="50000"/>
              </a:spcBef>
            </a:pPr>
            <a:r>
              <a:rPr lang="zh-CN" altLang="en-US" sz="3600" b="1">
                <a:solidFill>
                  <a:srgbClr val="FF0000"/>
                </a:solidFill>
                <a:latin typeface="Arial" panose="020b0604020202020204" pitchFamily="34" charset="0"/>
                <a:ea typeface="华文行楷" panose="02010800040101010101" pitchFamily="2" charset="-122"/>
              </a:rPr>
              <a:t>颈联</a:t>
            </a:r>
            <a:endParaRPr lang="zh-CN" altLang="en-US" sz="3600">
              <a:solidFill>
                <a:srgbClr val="FF3300"/>
              </a:solidFill>
              <a:latin typeface="Arial" pitchFamily="34" charset="0"/>
              <a:ea typeface="华文行楷" pitchFamily="2" charset="-122"/>
            </a:endParaRPr>
          </a:p>
        </p:txBody>
      </p:sp>
      <p:sp>
        <p:nvSpPr>
          <p:cNvPr id="26626" name="矩形 30722"/>
          <p:cNvSpPr>
            <a:spLocks noGrp="1"/>
          </p:cNvSpPr>
          <p:nvPr/>
        </p:nvSpPr>
        <p:spPr>
          <a:xfrm>
            <a:off x="1547813" y="260350"/>
            <a:ext cx="7200900" cy="577850"/>
          </a:xfrm>
          <a:prstGeom prst="rect">
            <a:avLst/>
          </a:prstGeom>
          <a:noFill/>
          <a:ln w="9525">
            <a:noFill/>
          </a:ln>
        </p:spPr>
        <p:txBody>
          <a:bodyPr wrap="square" anchor="ctr"/>
          <a:lstStyle/>
          <a:p>
            <a:r>
              <a:rPr lang="zh-CN" altLang="en-US" sz="3600" b="1">
                <a:solidFill>
                  <a:srgbClr val="000000"/>
                </a:solidFill>
                <a:latin typeface="Arial" panose="020b0604020202020204" pitchFamily="34" charset="0"/>
                <a:ea typeface="楷体_GB2312" pitchFamily="49" charset="-122"/>
              </a:rPr>
              <a:t>万里悲秋常作客，百年多病独登台。</a:t>
            </a:r>
            <a:endParaRPr lang="zh-CN" altLang="en-US" sz="3600" b="1">
              <a:solidFill>
                <a:srgbClr val="000000"/>
              </a:solidFill>
              <a:latin typeface="Arial" panose="020b0604020202020204" pitchFamily="34" charset="0"/>
              <a:ea typeface="楷体_GB2312" pitchFamily="49" charset="-122"/>
            </a:endParaRPr>
          </a:p>
        </p:txBody>
      </p:sp>
      <p:sp>
        <p:nvSpPr>
          <p:cNvPr id="30724" name="矩形 30723"/>
          <p:cNvSpPr>
            <a:spLocks noGrp="1"/>
          </p:cNvSpPr>
          <p:nvPr/>
        </p:nvSpPr>
        <p:spPr>
          <a:xfrm>
            <a:off x="539750" y="908050"/>
            <a:ext cx="8362950" cy="5543550"/>
          </a:xfrm>
          <a:prstGeom prst="rect">
            <a:avLst/>
          </a:prstGeom>
          <a:solidFill>
            <a:schemeClr val="bg1">
              <a:alpha val="29999"/>
            </a:schemeClr>
          </a:solidFill>
          <a:ln w="9525">
            <a:noFill/>
          </a:ln>
        </p:spPr>
        <p:txBody>
          <a:bodyPr wrap="square" anchor="t"/>
          <a:lstStyle/>
          <a:p>
            <a:pPr marL="342900" indent="-342900">
              <a:lnSpc>
                <a:spcPct val="130000"/>
              </a:lnSpc>
            </a:pPr>
            <a:r>
              <a:rPr lang="zh-CN" altLang="en-US" sz="2800" b="1">
                <a:solidFill>
                  <a:srgbClr val="0000FF"/>
                </a:solidFill>
                <a:latin typeface="新宋体" panose="02010609030101010101" charset="-122"/>
                <a:ea typeface="新宋体" panose="02010609030101010101" charset="-122"/>
              </a:rPr>
              <a:t>万里：</a:t>
            </a:r>
            <a:r>
              <a:rPr lang="zh-CN" altLang="en-US" sz="3200" b="1">
                <a:solidFill>
                  <a:srgbClr val="000000"/>
                </a:solidFill>
                <a:latin typeface="楷体" panose="02010609060101010101" charset="-122"/>
                <a:ea typeface="楷体" panose="02010609060101010101" charset="-122"/>
              </a:rPr>
              <a:t>地之远</a:t>
            </a:r>
            <a:r>
              <a:rPr lang="zh-CN" altLang="en-US" sz="2800" b="1">
                <a:solidFill>
                  <a:srgbClr val="000000"/>
                </a:solidFill>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 </a:t>
            </a:r>
            <a:r>
              <a:rPr lang="zh-CN" altLang="en-US" sz="2800" b="1">
                <a:latin typeface="新宋体" panose="02010609030101010101" charset="-122"/>
                <a:ea typeface="新宋体" panose="02010609030101010101" charset="-122"/>
              </a:rPr>
              <a:t> </a:t>
            </a:r>
            <a:endParaRPr lang="zh-CN" altLang="en-US" sz="2800" b="1">
              <a:latin typeface="新宋体" panose="02010609030101010101" charset="-122"/>
              <a:ea typeface="新宋体" panose="02010609030101010101" charset="-122"/>
            </a:endParaRPr>
          </a:p>
          <a:p>
            <a:pPr marL="342900" indent="-342900">
              <a:lnSpc>
                <a:spcPct val="130000"/>
              </a:lnSpc>
            </a:pPr>
            <a:r>
              <a:rPr lang="zh-CN" altLang="en-US" sz="2800" b="1">
                <a:solidFill>
                  <a:srgbClr val="0000FF"/>
                </a:solidFill>
                <a:latin typeface="新宋体" panose="02010609030101010101" charset="-122"/>
                <a:ea typeface="新宋体" panose="02010609030101010101" charset="-122"/>
              </a:rPr>
              <a:t>悲秋</a:t>
            </a:r>
            <a:r>
              <a:rPr lang="zh-CN" altLang="en-US" sz="2800" b="1">
                <a:solidFill>
                  <a:srgbClr val="000000"/>
                </a:solidFill>
                <a:latin typeface="新宋体" panose="02010609030101010101" charset="-122"/>
                <a:ea typeface="新宋体" panose="02010609030101010101" charset="-122"/>
              </a:rPr>
              <a:t>：</a:t>
            </a:r>
            <a:r>
              <a:rPr lang="zh-CN" altLang="en-US" sz="3200" b="1">
                <a:solidFill>
                  <a:srgbClr val="000000"/>
                </a:solidFill>
                <a:latin typeface="楷体" panose="02010609060101010101" charset="-122"/>
                <a:ea typeface="楷体" panose="02010609060101010101" charset="-122"/>
              </a:rPr>
              <a:t>时之凄惨</a:t>
            </a:r>
            <a:r>
              <a:rPr lang="zh-CN" altLang="en-US" sz="2800" b="1">
                <a:solidFill>
                  <a:srgbClr val="000000"/>
                </a:solidFill>
                <a:latin typeface="楷体" panose="02010609060101010101" charset="-122"/>
                <a:ea typeface="楷体" panose="02010609060101010101" charset="-122"/>
              </a:rPr>
              <a:t> </a:t>
            </a:r>
            <a:r>
              <a:rPr lang="zh-CN" altLang="en-US" sz="2800" b="1">
                <a:solidFill>
                  <a:srgbClr val="009900"/>
                </a:solidFill>
                <a:latin typeface="楷体" panose="02010609060101010101" charset="-122"/>
                <a:ea typeface="楷体" panose="02010609060101010101" charset="-122"/>
              </a:rPr>
              <a:t> </a:t>
            </a:r>
            <a:endParaRPr lang="zh-CN" altLang="en-US" sz="2800" b="1">
              <a:latin typeface="新宋体" panose="02010609030101010101" charset="-122"/>
              <a:ea typeface="新宋体" panose="02010609030101010101" charset="-122"/>
            </a:endParaRPr>
          </a:p>
          <a:p>
            <a:pPr marL="342900" indent="-342900">
              <a:lnSpc>
                <a:spcPct val="130000"/>
              </a:lnSpc>
            </a:pPr>
            <a:r>
              <a:rPr lang="zh-CN" altLang="en-US" sz="2800" b="1">
                <a:solidFill>
                  <a:srgbClr val="0000FF"/>
                </a:solidFill>
                <a:latin typeface="新宋体" panose="02010609030101010101" charset="-122"/>
                <a:ea typeface="新宋体" panose="02010609030101010101" charset="-122"/>
              </a:rPr>
              <a:t>常  ：</a:t>
            </a:r>
            <a:r>
              <a:rPr lang="zh-CN" altLang="en-US" sz="3200" b="1">
                <a:solidFill>
                  <a:srgbClr val="000000"/>
                </a:solidFill>
                <a:latin typeface="楷体" panose="02010609060101010101" charset="-122"/>
                <a:ea typeface="楷体" panose="02010609060101010101" charset="-122"/>
              </a:rPr>
              <a:t>历时之久</a:t>
            </a:r>
            <a:endParaRPr lang="zh-CN" altLang="en-US" sz="3200" b="1">
              <a:solidFill>
                <a:srgbClr val="000000"/>
              </a:solidFill>
              <a:latin typeface="楷体" panose="02010609060101010101" charset="-122"/>
              <a:ea typeface="楷体" panose="02010609060101010101" charset="-122"/>
            </a:endParaRPr>
          </a:p>
          <a:p>
            <a:pPr marL="342900" indent="-342900">
              <a:lnSpc>
                <a:spcPct val="130000"/>
              </a:lnSpc>
            </a:pPr>
            <a:r>
              <a:rPr lang="zh-CN" altLang="en-US" sz="2800" b="1">
                <a:solidFill>
                  <a:srgbClr val="0000FF"/>
                </a:solidFill>
                <a:latin typeface="新宋体" panose="02010609030101010101" charset="-122"/>
                <a:ea typeface="新宋体" panose="02010609030101010101" charset="-122"/>
              </a:rPr>
              <a:t>作客：</a:t>
            </a:r>
            <a:r>
              <a:rPr lang="zh-CN" altLang="en-US" sz="3200" b="1">
                <a:solidFill>
                  <a:srgbClr val="000000"/>
                </a:solidFill>
                <a:latin typeface="楷体" panose="02010609060101010101" charset="-122"/>
                <a:ea typeface="楷体" panose="02010609060101010101" charset="-122"/>
              </a:rPr>
              <a:t>漂泊他乡</a:t>
            </a:r>
            <a:endParaRPr lang="zh-CN" altLang="en-US" sz="3200" b="1">
              <a:solidFill>
                <a:srgbClr val="000000"/>
              </a:solidFill>
              <a:latin typeface="楷体" panose="02010609060101010101" charset="-122"/>
              <a:ea typeface="楷体" panose="02010609060101010101" charset="-122"/>
            </a:endParaRPr>
          </a:p>
          <a:p>
            <a:pPr marL="342900" indent="-342900">
              <a:lnSpc>
                <a:spcPct val="130000"/>
              </a:lnSpc>
            </a:pPr>
            <a:r>
              <a:rPr lang="zh-CN" altLang="en-US" sz="2800" b="1">
                <a:solidFill>
                  <a:srgbClr val="0000FF"/>
                </a:solidFill>
                <a:latin typeface="新宋体" panose="02010609030101010101" charset="-122"/>
                <a:ea typeface="新宋体" panose="02010609030101010101" charset="-122"/>
              </a:rPr>
              <a:t>百年：</a:t>
            </a:r>
            <a:r>
              <a:rPr lang="zh-CN" altLang="en-US" sz="3200" b="1">
                <a:solidFill>
                  <a:srgbClr val="000000"/>
                </a:solidFill>
                <a:latin typeface="楷体" panose="02010609060101010101" charset="-122"/>
                <a:ea typeface="楷体" panose="02010609060101010101" charset="-122"/>
              </a:rPr>
              <a:t>年暮垂老</a:t>
            </a:r>
            <a:endParaRPr lang="zh-CN" altLang="en-US" sz="3200" b="1">
              <a:solidFill>
                <a:srgbClr val="000000"/>
              </a:solidFill>
              <a:latin typeface="楷体" panose="02010609060101010101" charset="-122"/>
              <a:ea typeface="楷体" panose="02010609060101010101" charset="-122"/>
            </a:endParaRPr>
          </a:p>
          <a:p>
            <a:pPr marL="342900" indent="-342900">
              <a:lnSpc>
                <a:spcPct val="130000"/>
              </a:lnSpc>
            </a:pPr>
            <a:r>
              <a:rPr lang="zh-CN" altLang="en-US" sz="2800" b="1">
                <a:solidFill>
                  <a:srgbClr val="0000FF"/>
                </a:solidFill>
                <a:latin typeface="新宋体" panose="02010609030101010101" charset="-122"/>
                <a:ea typeface="新宋体" panose="02010609030101010101" charset="-122"/>
              </a:rPr>
              <a:t>多病：</a:t>
            </a:r>
            <a:r>
              <a:rPr lang="zh-CN" altLang="en-US" sz="3200" b="1">
                <a:solidFill>
                  <a:srgbClr val="000000"/>
                </a:solidFill>
                <a:latin typeface="楷体" panose="02010609060101010101" charset="-122"/>
                <a:ea typeface="楷体" panose="02010609060101010101" charset="-122"/>
              </a:rPr>
              <a:t>年老多病</a:t>
            </a:r>
            <a:endParaRPr lang="zh-CN" altLang="en-US" sz="2800" b="1">
              <a:solidFill>
                <a:srgbClr val="000000"/>
              </a:solidFill>
              <a:latin typeface="楷体" panose="02010609060101010101" charset="-122"/>
              <a:ea typeface="楷体" panose="02010609060101010101" charset="-122"/>
            </a:endParaRPr>
          </a:p>
          <a:p>
            <a:pPr marL="342900" indent="-342900">
              <a:lnSpc>
                <a:spcPct val="130000"/>
              </a:lnSpc>
            </a:pPr>
            <a:r>
              <a:rPr lang="zh-CN" altLang="en-US" sz="2800" b="1">
                <a:solidFill>
                  <a:srgbClr val="0000FF"/>
                </a:solidFill>
                <a:latin typeface="新宋体" panose="02010609030101010101" charset="-122"/>
                <a:ea typeface="新宋体" panose="02010609030101010101" charset="-122"/>
              </a:rPr>
              <a:t>独  ：</a:t>
            </a:r>
            <a:r>
              <a:rPr lang="zh-CN" altLang="en-US" sz="3200" b="1">
                <a:solidFill>
                  <a:srgbClr val="000000"/>
                </a:solidFill>
                <a:latin typeface="楷体" panose="02010609060101010101" charset="-122"/>
                <a:ea typeface="楷体" panose="02010609060101010101" charset="-122"/>
              </a:rPr>
              <a:t>形单影只，万分凄凉</a:t>
            </a:r>
            <a:endParaRPr lang="zh-CN" altLang="en-US" sz="3200" b="1">
              <a:solidFill>
                <a:srgbClr val="000000"/>
              </a:solidFill>
              <a:latin typeface="楷体" panose="02010609060101010101" charset="-122"/>
              <a:ea typeface="楷体" panose="02010609060101010101" charset="-122"/>
            </a:endParaRPr>
          </a:p>
          <a:p>
            <a:pPr marL="342900" indent="-342900">
              <a:lnSpc>
                <a:spcPct val="130000"/>
              </a:lnSpc>
            </a:pPr>
            <a:r>
              <a:rPr lang="zh-CN" altLang="en-US" sz="2800" b="1">
                <a:solidFill>
                  <a:srgbClr val="0000FF"/>
                </a:solidFill>
                <a:latin typeface="新宋体" panose="02010609030101010101" charset="-122"/>
                <a:ea typeface="新宋体" panose="02010609030101010101" charset="-122"/>
              </a:rPr>
              <a:t>登台：</a:t>
            </a:r>
            <a:r>
              <a:rPr lang="zh-CN" altLang="en-US" sz="3200" b="1">
                <a:solidFill>
                  <a:srgbClr val="000000"/>
                </a:solidFill>
                <a:latin typeface="楷体" panose="02010609060101010101" charset="-122"/>
                <a:ea typeface="楷体" panose="02010609060101010101" charset="-122"/>
              </a:rPr>
              <a:t>九九重阳节的一种习俗，为祈求长寿，全家人一起去。此时却是异地独自登台。</a:t>
            </a:r>
            <a:endParaRPr lang="zh-CN" altLang="en-US" sz="3200" b="1">
              <a:solidFill>
                <a:srgbClr val="000000"/>
              </a:solidFill>
              <a:latin typeface="楷体" panose="02010609060101010101" charset="-122"/>
              <a:ea typeface="楷体" panose="02010609060101010101" charset="-122"/>
            </a:endParaRPr>
          </a:p>
        </p:txBody>
      </p:sp>
      <p:sp>
        <p:nvSpPr>
          <p:cNvPr id="28676" name="文本框 1"/>
          <p:cNvSpPr txBox="1"/>
          <p:nvPr/>
        </p:nvSpPr>
        <p:spPr>
          <a:xfrm>
            <a:off x="5492750" y="758825"/>
            <a:ext cx="3806825" cy="3414713"/>
          </a:xfrm>
          <a:prstGeom prst="rect">
            <a:avLst/>
          </a:prstGeom>
          <a:noFill/>
          <a:ln w="9525">
            <a:noFill/>
          </a:ln>
        </p:spPr>
        <p:txBody>
          <a:bodyPr wrap="square" anchor="t">
            <a:spAutoFit/>
          </a:bodyPr>
          <a:lstStyle/>
          <a:p>
            <a:pPr>
              <a:lnSpc>
                <a:spcPct val="150000"/>
              </a:lnSpc>
            </a:pPr>
            <a:r>
              <a:rPr lang="zh-CN" altLang="en-US" sz="3600" b="1">
                <a:solidFill>
                  <a:srgbClr val="FF0000"/>
                </a:solidFill>
                <a:latin typeface="楷体" panose="02010609060101010101" charset="-122"/>
                <a:ea typeface="楷体" panose="02010609060101010101" charset="-122"/>
              </a:rPr>
              <a:t>颈联由眼前景到心中情，使人感到诗人羁旅之愁和孤独之感</a:t>
            </a:r>
            <a:endParaRPr lang="zh-CN" altLang="en-US" sz="3600" b="1">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24">
                                            <p:txEl>
                                              <p:charRg st="0" end="12"/>
                                            </p:txEl>
                                          </p:spTgt>
                                        </p:tgtEl>
                                        <p:attrNameLst>
                                          <p:attrName>style.visibility</p:attrName>
                                        </p:attrNameLst>
                                      </p:cBhvr>
                                      <p:to>
                                        <p:strVal val="visible"/>
                                      </p:to>
                                    </p:set>
                                    <p:anim calcmode="lin" valueType="num">
                                      <p:cBhvr>
                                        <p:cTn id="7" dur="500" fill="hold"/>
                                        <p:tgtEl>
                                          <p:spTgt spid="30724">
                                            <p:txEl>
                                              <p:charRg st="0" end="12"/>
                                            </p:txEl>
                                          </p:spTgt>
                                        </p:tgtEl>
                                        <p:attrNameLst>
                                          <p:attrName>ppt_x</p:attrName>
                                        </p:attrNameLst>
                                      </p:cBhvr>
                                      <p:tavLst>
                                        <p:tav tm="0">
                                          <p:val>
                                            <p:strVal val="#ppt_x"/>
                                          </p:val>
                                        </p:tav>
                                        <p:tav tm="100000">
                                          <p:val>
                                            <p:strVal val="#ppt_x"/>
                                          </p:val>
                                        </p:tav>
                                      </p:tavLst>
                                    </p:anim>
                                    <p:anim calcmode="lin" valueType="num">
                                      <p:cBhvr>
                                        <p:cTn id="8" dur="500" fill="hold"/>
                                        <p:tgtEl>
                                          <p:spTgt spid="30724">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0724">
                                            <p:txEl>
                                              <p:charRg st="12" end="23"/>
                                            </p:txEl>
                                          </p:spTgt>
                                        </p:tgtEl>
                                        <p:attrNameLst>
                                          <p:attrName>style.visibility</p:attrName>
                                        </p:attrNameLst>
                                      </p:cBhvr>
                                      <p:to>
                                        <p:strVal val="visible"/>
                                      </p:to>
                                    </p:set>
                                    <p:anim calcmode="lin" valueType="num">
                                      <p:cBhvr>
                                        <p:cTn id="13" dur="500" fill="hold"/>
                                        <p:tgtEl>
                                          <p:spTgt spid="30724">
                                            <p:txEl>
                                              <p:charRg st="12" end="23"/>
                                            </p:txEl>
                                          </p:spTgt>
                                        </p:tgtEl>
                                        <p:attrNameLst>
                                          <p:attrName>ppt_x</p:attrName>
                                        </p:attrNameLst>
                                      </p:cBhvr>
                                      <p:tavLst>
                                        <p:tav tm="0">
                                          <p:val>
                                            <p:strVal val="#ppt_x"/>
                                          </p:val>
                                        </p:tav>
                                        <p:tav tm="100000">
                                          <p:val>
                                            <p:strVal val="#ppt_x"/>
                                          </p:val>
                                        </p:tav>
                                      </p:tavLst>
                                    </p:anim>
                                    <p:anim calcmode="lin" valueType="num">
                                      <p:cBhvr>
                                        <p:cTn id="14" dur="500" fill="hold"/>
                                        <p:tgtEl>
                                          <p:spTgt spid="30724">
                                            <p:txEl>
                                              <p:charRg st="12" end="2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0724">
                                            <p:txEl>
                                              <p:charRg st="23" end="28"/>
                                            </p:txEl>
                                          </p:spTgt>
                                        </p:tgtEl>
                                        <p:attrNameLst>
                                          <p:attrName>style.visibility</p:attrName>
                                        </p:attrNameLst>
                                      </p:cBhvr>
                                      <p:to>
                                        <p:strVal val="visible"/>
                                      </p:to>
                                    </p:set>
                                    <p:anim calcmode="lin" valueType="num">
                                      <p:cBhvr>
                                        <p:cTn id="19" dur="500" fill="hold"/>
                                        <p:tgtEl>
                                          <p:spTgt spid="30724">
                                            <p:txEl>
                                              <p:charRg st="23" end="28"/>
                                            </p:txEl>
                                          </p:spTgt>
                                        </p:tgtEl>
                                        <p:attrNameLst>
                                          <p:attrName>ppt_x</p:attrName>
                                        </p:attrNameLst>
                                      </p:cBhvr>
                                      <p:tavLst>
                                        <p:tav tm="0">
                                          <p:val>
                                            <p:strVal val="#ppt_x"/>
                                          </p:val>
                                        </p:tav>
                                        <p:tav tm="100000">
                                          <p:val>
                                            <p:strVal val="#ppt_x"/>
                                          </p:val>
                                        </p:tav>
                                      </p:tavLst>
                                    </p:anim>
                                    <p:anim calcmode="lin" valueType="num">
                                      <p:cBhvr>
                                        <p:cTn id="20" dur="500" fill="hold"/>
                                        <p:tgtEl>
                                          <p:spTgt spid="30724">
                                            <p:txEl>
                                              <p:charRg st="23" end="2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0724">
                                            <p:txEl>
                                              <p:charRg st="28" end="43"/>
                                            </p:txEl>
                                          </p:spTgt>
                                        </p:tgtEl>
                                        <p:attrNameLst>
                                          <p:attrName>style.visibility</p:attrName>
                                        </p:attrNameLst>
                                      </p:cBhvr>
                                      <p:to>
                                        <p:strVal val="visible"/>
                                      </p:to>
                                    </p:set>
                                    <p:anim calcmode="lin" valueType="num">
                                      <p:cBhvr>
                                        <p:cTn id="25" dur="500" fill="hold"/>
                                        <p:tgtEl>
                                          <p:spTgt spid="30724">
                                            <p:txEl>
                                              <p:charRg st="28" end="43"/>
                                            </p:txEl>
                                          </p:spTgt>
                                        </p:tgtEl>
                                        <p:attrNameLst>
                                          <p:attrName>ppt_x</p:attrName>
                                        </p:attrNameLst>
                                      </p:cBhvr>
                                      <p:tavLst>
                                        <p:tav tm="0">
                                          <p:val>
                                            <p:strVal val="#ppt_x"/>
                                          </p:val>
                                        </p:tav>
                                        <p:tav tm="100000">
                                          <p:val>
                                            <p:strVal val="#ppt_x"/>
                                          </p:val>
                                        </p:tav>
                                      </p:tavLst>
                                    </p:anim>
                                    <p:anim calcmode="lin" valueType="num">
                                      <p:cBhvr>
                                        <p:cTn id="26" dur="500" fill="hold"/>
                                        <p:tgtEl>
                                          <p:spTgt spid="30724">
                                            <p:txEl>
                                              <p:charRg st="28" end="4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0724">
                                            <p:txEl>
                                              <p:charRg st="43" end="52"/>
                                            </p:txEl>
                                          </p:spTgt>
                                        </p:tgtEl>
                                        <p:attrNameLst>
                                          <p:attrName>style.visibility</p:attrName>
                                        </p:attrNameLst>
                                      </p:cBhvr>
                                      <p:to>
                                        <p:strVal val="visible"/>
                                      </p:to>
                                    </p:set>
                                    <p:anim calcmode="lin" valueType="num">
                                      <p:cBhvr>
                                        <p:cTn id="31" dur="500" fill="hold"/>
                                        <p:tgtEl>
                                          <p:spTgt spid="30724">
                                            <p:txEl>
                                              <p:charRg st="43" end="52"/>
                                            </p:txEl>
                                          </p:spTgt>
                                        </p:tgtEl>
                                        <p:attrNameLst>
                                          <p:attrName>ppt_x</p:attrName>
                                        </p:attrNameLst>
                                      </p:cBhvr>
                                      <p:tavLst>
                                        <p:tav tm="0">
                                          <p:val>
                                            <p:strVal val="#ppt_x"/>
                                          </p:val>
                                        </p:tav>
                                        <p:tav tm="100000">
                                          <p:val>
                                            <p:strVal val="#ppt_x"/>
                                          </p:val>
                                        </p:tav>
                                      </p:tavLst>
                                    </p:anim>
                                    <p:anim calcmode="lin" valueType="num">
                                      <p:cBhvr>
                                        <p:cTn id="32" dur="500" fill="hold"/>
                                        <p:tgtEl>
                                          <p:spTgt spid="30724">
                                            <p:txEl>
                                              <p:charRg st="43" end="5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724"/>
                                        </p:tgtEl>
                                        <p:attrNameLst>
                                          <p:attrName>style.visibility</p:attrName>
                                        </p:attrNameLst>
                                      </p:cBhvr>
                                      <p:to>
                                        <p:strVal val="visible"/>
                                      </p:to>
                                    </p:set>
                                    <p:anim calcmode="lin" valueType="num">
                                      <p:cBhvr>
                                        <p:cTn id="37" dur="500" fill="hold"/>
                                        <p:tgtEl>
                                          <p:spTgt spid="30724"/>
                                        </p:tgtEl>
                                        <p:attrNameLst>
                                          <p:attrName>ppt_x</p:attrName>
                                        </p:attrNameLst>
                                      </p:cBhvr>
                                      <p:tavLst>
                                        <p:tav tm="0">
                                          <p:val>
                                            <p:strVal val="#ppt_x"/>
                                          </p:val>
                                        </p:tav>
                                        <p:tav tm="100000">
                                          <p:val>
                                            <p:strVal val="#ppt_x"/>
                                          </p:val>
                                        </p:tav>
                                      </p:tavLst>
                                    </p:anim>
                                    <p:anim calcmode="lin" valueType="num">
                                      <p:cBhvr>
                                        <p:cTn id="38"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0724">
                                            <p:txEl>
                                              <p:charRg st="52" end="71"/>
                                            </p:txEl>
                                          </p:spTgt>
                                        </p:tgtEl>
                                        <p:attrNameLst>
                                          <p:attrName>style.visibility</p:attrName>
                                        </p:attrNameLst>
                                      </p:cBhvr>
                                      <p:to>
                                        <p:strVal val="visible"/>
                                      </p:to>
                                    </p:set>
                                    <p:anim calcmode="lin" valueType="num">
                                      <p:cBhvr>
                                        <p:cTn id="43" dur="500" fill="hold"/>
                                        <p:tgtEl>
                                          <p:spTgt spid="30724">
                                            <p:txEl>
                                              <p:charRg st="52" end="71"/>
                                            </p:txEl>
                                          </p:spTgt>
                                        </p:tgtEl>
                                        <p:attrNameLst>
                                          <p:attrName>ppt_x</p:attrName>
                                        </p:attrNameLst>
                                      </p:cBhvr>
                                      <p:tavLst>
                                        <p:tav tm="0">
                                          <p:val>
                                            <p:strVal val="#ppt_x"/>
                                          </p:val>
                                        </p:tav>
                                        <p:tav tm="100000">
                                          <p:val>
                                            <p:strVal val="#ppt_x"/>
                                          </p:val>
                                        </p:tav>
                                      </p:tavLst>
                                    </p:anim>
                                    <p:anim calcmode="lin" valueType="num">
                                      <p:cBhvr>
                                        <p:cTn id="44" dur="500" fill="hold"/>
                                        <p:tgtEl>
                                          <p:spTgt spid="30724">
                                            <p:txEl>
                                              <p:charRg st="52" end="7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0724">
                                            <p:txEl>
                                              <p:charRg st="71" end="90"/>
                                            </p:txEl>
                                          </p:spTgt>
                                        </p:tgtEl>
                                        <p:attrNameLst>
                                          <p:attrName>style.visibility</p:attrName>
                                        </p:attrNameLst>
                                      </p:cBhvr>
                                      <p:to>
                                        <p:strVal val="visible"/>
                                      </p:to>
                                    </p:set>
                                    <p:anim calcmode="lin" valueType="num">
                                      <p:cBhvr>
                                        <p:cTn id="49" dur="500" fill="hold"/>
                                        <p:tgtEl>
                                          <p:spTgt spid="30724">
                                            <p:txEl>
                                              <p:charRg st="71" end="90"/>
                                            </p:txEl>
                                          </p:spTgt>
                                        </p:tgtEl>
                                        <p:attrNameLst>
                                          <p:attrName>ppt_x</p:attrName>
                                        </p:attrNameLst>
                                      </p:cBhvr>
                                      <p:tavLst>
                                        <p:tav tm="0">
                                          <p:val>
                                            <p:strVal val="#ppt_x"/>
                                          </p:val>
                                        </p:tav>
                                        <p:tav tm="100000">
                                          <p:val>
                                            <p:strVal val="#ppt_x"/>
                                          </p:val>
                                        </p:tav>
                                      </p:tavLst>
                                    </p:anim>
                                    <p:anim calcmode="lin" valueType="num">
                                      <p:cBhvr>
                                        <p:cTn id="50" dur="500" fill="hold"/>
                                        <p:tgtEl>
                                          <p:spTgt spid="30724">
                                            <p:txEl>
                                              <p:charRg st="71" end="9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0724">
                                            <p:txEl>
                                              <p:charRg st="90" end="115"/>
                                            </p:txEl>
                                          </p:spTgt>
                                        </p:tgtEl>
                                        <p:attrNameLst>
                                          <p:attrName>style.visibility</p:attrName>
                                        </p:attrNameLst>
                                      </p:cBhvr>
                                      <p:to>
                                        <p:strVal val="visible"/>
                                      </p:to>
                                    </p:set>
                                    <p:anim calcmode="lin" valueType="num">
                                      <p:cBhvr>
                                        <p:cTn id="55" dur="500" fill="hold"/>
                                        <p:tgtEl>
                                          <p:spTgt spid="30724">
                                            <p:txEl>
                                              <p:charRg st="90" end="115"/>
                                            </p:txEl>
                                          </p:spTgt>
                                        </p:tgtEl>
                                        <p:attrNameLst>
                                          <p:attrName>ppt_x</p:attrName>
                                        </p:attrNameLst>
                                      </p:cBhvr>
                                      <p:tavLst>
                                        <p:tav tm="0">
                                          <p:val>
                                            <p:strVal val="#ppt_x"/>
                                          </p:val>
                                        </p:tav>
                                        <p:tav tm="100000">
                                          <p:val>
                                            <p:strVal val="#ppt_x"/>
                                          </p:val>
                                        </p:tav>
                                      </p:tavLst>
                                    </p:anim>
                                    <p:anim calcmode="lin" valueType="num">
                                      <p:cBhvr>
                                        <p:cTn id="56" dur="500" fill="hold"/>
                                        <p:tgtEl>
                                          <p:spTgt spid="30724">
                                            <p:txEl>
                                              <p:charRg st="90" end="115"/>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7" presetClass="entr" presetSubtype="0" fill="hold" grpId="0" nodeType="clickEffect">
                                  <p:stCondLst>
                                    <p:cond delay="0"/>
                                  </p:stCondLst>
                                  <p:iterate type="lt">
                                    <p:tmPct val="50000"/>
                                  </p:iterate>
                                  <p:childTnLst>
                                    <p:set>
                                      <p:cBhvr>
                                        <p:cTn id="60" dur="1" fill="hold">
                                          <p:stCondLst>
                                            <p:cond delay="0"/>
                                          </p:stCondLst>
                                        </p:cTn>
                                        <p:tgtEl>
                                          <p:spTgt spid="28676"/>
                                        </p:tgtEl>
                                        <p:attrNameLst>
                                          <p:attrName>style.visibility</p:attrName>
                                        </p:attrNameLst>
                                      </p:cBhvr>
                                      <p:to>
                                        <p:strVal val="visible"/>
                                      </p:to>
                                    </p:set>
                                    <p:anim calcmode="discrete" valueType="clr">
                                      <p:cBhvr override="childStyle">
                                        <p:cTn id="61" dur="80"/>
                                        <p:tgtEl>
                                          <p:spTgt spid="28676"/>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28676"/>
                                        </p:tgtEl>
                                        <p:attrNameLst>
                                          <p:attrName>fillcolor</p:attrName>
                                        </p:attrNameLst>
                                      </p:cBhvr>
                                      <p:tavLst>
                                        <p:tav tm="0">
                                          <p:val>
                                            <p:clrVal>
                                              <a:schemeClr val="accent2"/>
                                            </p:clrVal>
                                          </p:val>
                                        </p:tav>
                                        <p:tav tm="50000">
                                          <p:val>
                                            <p:clrVal>
                                              <a:schemeClr val="hlink"/>
                                            </p:clrVal>
                                          </p:val>
                                        </p:tav>
                                      </p:tavLst>
                                    </p:anim>
                                    <p:set>
                                      <p:cBhvr>
                                        <p:cTn id="63" dur="80"/>
                                        <p:tgtEl>
                                          <p:spTgt spid="286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uiExpand="1" build="p"/>
      <p:bldP spid="2867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Rectangle 4"/>
          <p:cNvSpPr/>
          <p:nvPr/>
        </p:nvSpPr>
        <p:spPr>
          <a:xfrm>
            <a:off x="971550" y="622300"/>
            <a:ext cx="7705725" cy="790575"/>
          </a:xfrm>
          <a:prstGeom prst="rect">
            <a:avLst/>
          </a:prstGeom>
          <a:noFill/>
          <a:ln w="9525">
            <a:noFill/>
          </a:ln>
        </p:spPr>
        <p:txBody>
          <a:bodyPr wrap="square" anchor="t"/>
          <a:lstStyle/>
          <a:p>
            <a:pPr marL="342900" indent="-342900">
              <a:spcBef>
                <a:spcPct val="20000"/>
              </a:spcBef>
            </a:pPr>
            <a:r>
              <a:rPr lang="en-US" altLang="zh-CN" sz="3600" b="1">
                <a:solidFill>
                  <a:schemeClr val="accent2"/>
                </a:solidFill>
                <a:latin typeface="Arial" panose="020b0604020202020204" pitchFamily="34" charset="0"/>
                <a:ea typeface="楷体_GB2312" pitchFamily="49" charset="-122"/>
              </a:rPr>
              <a:t>   </a:t>
            </a:r>
            <a:r>
              <a:rPr lang="zh-CN" altLang="en-US" sz="3600" b="1">
                <a:solidFill>
                  <a:srgbClr val="000000"/>
                </a:solidFill>
                <a:latin typeface="Arial" panose="020b0604020202020204" pitchFamily="34" charset="0"/>
                <a:ea typeface="楷体_GB2312" pitchFamily="49" charset="-122"/>
              </a:rPr>
              <a:t>艰难苦恨繁霜鬓，潦倒新停浊酒杯。</a:t>
            </a:r>
            <a:endParaRPr lang="zh-CN" altLang="en-US" sz="3600" b="1">
              <a:solidFill>
                <a:schemeClr val="accent2"/>
              </a:solidFill>
              <a:latin typeface="Arial" pitchFamily="34" charset="0"/>
              <a:ea typeface="楷体_GB2312" pitchFamily="49" charset="-122"/>
            </a:endParaRPr>
          </a:p>
        </p:txBody>
      </p:sp>
      <p:sp>
        <p:nvSpPr>
          <p:cNvPr id="32771" name="Text Box 14"/>
          <p:cNvSpPr txBox="1"/>
          <p:nvPr/>
        </p:nvSpPr>
        <p:spPr>
          <a:xfrm>
            <a:off x="611188" y="1301750"/>
            <a:ext cx="8247062" cy="1273175"/>
          </a:xfrm>
          <a:prstGeom prst="rect">
            <a:avLst/>
          </a:prstGeom>
          <a:noFill/>
          <a:ln w="9525">
            <a:noFill/>
          </a:ln>
        </p:spPr>
        <p:txBody>
          <a:bodyPr wrap="square" anchor="t">
            <a:spAutoFit/>
          </a:bodyPr>
          <a:lstStyle/>
          <a:p>
            <a:pPr>
              <a:lnSpc>
                <a:spcPct val="120000"/>
              </a:lnSpc>
            </a:pPr>
            <a:r>
              <a:rPr lang="zh-CN" altLang="en-US" sz="3200" b="1">
                <a:solidFill>
                  <a:srgbClr val="0000CC"/>
                </a:solidFill>
                <a:latin typeface="新宋体" panose="02010609030101010101" charset="-122"/>
                <a:ea typeface="新宋体" panose="02010609030101010101" charset="-122"/>
              </a:rPr>
              <a:t>尾联中“艰难”、“潦倒”二词形容的是国家还是个人？“苦恨”二字如何理解？</a:t>
            </a:r>
            <a:endParaRPr lang="zh-CN" altLang="en-US" sz="3200" b="1">
              <a:solidFill>
                <a:srgbClr val="0000CC"/>
              </a:solidFill>
              <a:latin typeface="新宋体" panose="02010609030101010101" charset="-122"/>
              <a:ea typeface="新宋体" panose="02010609030101010101" charset="-122"/>
            </a:endParaRPr>
          </a:p>
        </p:txBody>
      </p:sp>
      <p:sp>
        <p:nvSpPr>
          <p:cNvPr id="32772" name="Text Box 16"/>
          <p:cNvSpPr txBox="1"/>
          <p:nvPr/>
        </p:nvSpPr>
        <p:spPr>
          <a:xfrm>
            <a:off x="525463" y="2574925"/>
            <a:ext cx="8332787" cy="4065588"/>
          </a:xfrm>
          <a:prstGeom prst="rect">
            <a:avLst/>
          </a:prstGeom>
          <a:noFill/>
          <a:ln w="9525">
            <a:noFill/>
          </a:ln>
        </p:spPr>
        <p:txBody>
          <a:bodyPr wrap="square" anchor="t">
            <a:spAutoFit/>
          </a:bodyPr>
          <a:lstStyle/>
          <a:p>
            <a:pPr>
              <a:lnSpc>
                <a:spcPct val="120000"/>
              </a:lnSpc>
            </a:pPr>
            <a:r>
              <a:rPr lang="en-US" altLang="zh-CN" sz="3200" b="1">
                <a:solidFill>
                  <a:srgbClr val="000000"/>
                </a:solidFill>
                <a:latin typeface="楷体" panose="02010609060101010101" charset="-122"/>
                <a:ea typeface="楷体" panose="02010609060101010101" charset="-122"/>
              </a:rPr>
              <a:t>    </a:t>
            </a:r>
            <a:r>
              <a:rPr lang="zh-CN" altLang="en-US" sz="3200" b="1">
                <a:solidFill>
                  <a:srgbClr val="000000"/>
                </a:solidFill>
                <a:latin typeface="楷体" panose="02010609060101010101" charset="-122"/>
                <a:ea typeface="楷体" panose="02010609060101010101" charset="-122"/>
              </a:rPr>
              <a:t>既是国家，也是个人。客观上，“国破”与“家亡”是因果关系；主观上，诗人一直忧国忧民，为国家破亡忧心如焚。</a:t>
            </a:r>
            <a:endParaRPr lang="zh-CN" altLang="en-US" sz="3200" b="1">
              <a:solidFill>
                <a:srgbClr val="000000"/>
              </a:solidFill>
              <a:latin typeface="楷体" panose="02010609060101010101" charset="-122"/>
              <a:ea typeface="楷体" panose="02010609060101010101" charset="-122"/>
            </a:endParaRPr>
          </a:p>
          <a:p>
            <a:pPr>
              <a:lnSpc>
                <a:spcPct val="120000"/>
              </a:lnSpc>
            </a:pPr>
            <a:r>
              <a:rPr lang="zh-CN" altLang="en-US" sz="3200" b="1">
                <a:solidFill>
                  <a:srgbClr val="00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“苦”是副词“很”，“恨”是动词“遗憾”</a:t>
            </a:r>
            <a:r>
              <a:rPr lang="zh-CN" altLang="en-US" sz="3200" b="1">
                <a:solidFill>
                  <a:srgbClr val="000000"/>
                </a:solidFill>
                <a:latin typeface="楷体" panose="02010609060101010101" charset="-122"/>
                <a:ea typeface="楷体" panose="02010609060101010101" charset="-122"/>
              </a:rPr>
              <a:t>，诗人很遗憾过早地白了双鬓，不能多为国家出力。</a:t>
            </a:r>
            <a:endParaRPr lang="zh-CN" altLang="en-US" sz="3200" b="1">
              <a:solidFill>
                <a:srgbClr val="000000"/>
              </a:solidFill>
              <a:latin typeface="楷体" panose="02010609060101010101" charset="-122"/>
              <a:ea typeface="楷体" panose="02010609060101010101" charset="-122"/>
            </a:endParaRPr>
          </a:p>
          <a:p>
            <a:endParaRPr lang="zh-CN" altLang="en-US" sz="2800" b="1">
              <a:solidFill>
                <a:srgbClr val="009900"/>
              </a:solidFill>
              <a:latin typeface="新宋体" panose="02010609030101010101" charset="-122"/>
              <a:ea typeface="新宋体" panose="02010609030101010101" charset="-122"/>
            </a:endParaRPr>
          </a:p>
        </p:txBody>
      </p:sp>
      <p:sp>
        <p:nvSpPr>
          <p:cNvPr id="27652" name="文本框 32772"/>
          <p:cNvSpPr txBox="1"/>
          <p:nvPr/>
        </p:nvSpPr>
        <p:spPr>
          <a:xfrm>
            <a:off x="252413" y="260350"/>
            <a:ext cx="1150937" cy="644525"/>
          </a:xfrm>
          <a:prstGeom prst="rect">
            <a:avLst/>
          </a:prstGeom>
          <a:noFill/>
          <a:ln w="25400" cap="flat" cmpd="sng">
            <a:solidFill>
              <a:srgbClr val="0000FF"/>
            </a:solidFill>
            <a:prstDash val="solid"/>
            <a:miter/>
            <a:headEnd type="none" w="med" len="med"/>
            <a:tailEnd type="none" w="med" len="med"/>
          </a:ln>
        </p:spPr>
        <p:txBody>
          <a:bodyPr wrap="square" anchor="t">
            <a:spAutoFit/>
          </a:bodyPr>
          <a:lstStyle/>
          <a:p>
            <a:pPr algn="ctr">
              <a:spcBef>
                <a:spcPct val="50000"/>
              </a:spcBef>
            </a:pPr>
            <a:r>
              <a:rPr lang="zh-CN" altLang="en-US" sz="3600" b="1">
                <a:solidFill>
                  <a:srgbClr val="FF0000"/>
                </a:solidFill>
                <a:latin typeface="Arial" panose="020b0604020202020204" pitchFamily="34" charset="0"/>
                <a:ea typeface="华文行楷" panose="02010800040101010101" pitchFamily="2" charset="-122"/>
              </a:rPr>
              <a:t>尾联</a:t>
            </a:r>
            <a:endParaRPr lang="zh-CN" altLang="en-US" sz="3600">
              <a:solidFill>
                <a:srgbClr val="FF3300"/>
              </a:solidFill>
              <a:latin typeface="Arial" panose="020b0604020202020204" pitchFamily="34" charset="0"/>
              <a:ea typeface="华文行楷" panose="020108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strVal val="#ppt_w*0.70"/>
                                          </p:val>
                                        </p:tav>
                                        <p:tav tm="100000">
                                          <p:val>
                                            <p:strVal val="#ppt_w"/>
                                          </p:val>
                                        </p:tav>
                                      </p:tavLst>
                                    </p:anim>
                                    <p:anim calcmode="lin" valueType="num">
                                      <p:cBhvr>
                                        <p:cTn id="8" dur="1000" fill="hold"/>
                                        <p:tgtEl>
                                          <p:spTgt spid="32770"/>
                                        </p:tgtEl>
                                        <p:attrNameLst>
                                          <p:attrName>ppt_h</p:attrName>
                                        </p:attrNameLst>
                                      </p:cBhvr>
                                      <p:tavLst>
                                        <p:tav tm="0">
                                          <p:val>
                                            <p:strVal val="#ppt_h"/>
                                          </p:val>
                                        </p:tav>
                                        <p:tav tm="100000">
                                          <p:val>
                                            <p:strVal val="#ppt_h"/>
                                          </p:val>
                                        </p:tav>
                                      </p:tavLst>
                                    </p:anim>
                                    <p:animEffect transition="in" filter="fade">
                                      <p:cBhvr>
                                        <p:cTn id="9" dur="1000"/>
                                        <p:tgtEl>
                                          <p:spTgt spid="32770"/>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2771"/>
                                        </p:tgtEl>
                                        <p:attrNameLst>
                                          <p:attrName>style.visibility</p:attrName>
                                        </p:attrNameLst>
                                      </p:cBhvr>
                                      <p:to>
                                        <p:strVal val="visible"/>
                                      </p:to>
                                    </p:set>
                                    <p:anim calcmode="lin" valueType="num">
                                      <p:cBhvr>
                                        <p:cTn id="14" dur="1000" fill="hold"/>
                                        <p:tgtEl>
                                          <p:spTgt spid="32771"/>
                                        </p:tgtEl>
                                        <p:attrNameLst>
                                          <p:attrName>ppt_w</p:attrName>
                                        </p:attrNameLst>
                                      </p:cBhvr>
                                      <p:tavLst>
                                        <p:tav tm="0">
                                          <p:val>
                                            <p:strVal val="#ppt_w*0.70"/>
                                          </p:val>
                                        </p:tav>
                                        <p:tav tm="100000">
                                          <p:val>
                                            <p:strVal val="#ppt_w"/>
                                          </p:val>
                                        </p:tav>
                                      </p:tavLst>
                                    </p:anim>
                                    <p:anim calcmode="lin" valueType="num">
                                      <p:cBhvr>
                                        <p:cTn id="15" dur="1000" fill="hold"/>
                                        <p:tgtEl>
                                          <p:spTgt spid="32771"/>
                                        </p:tgtEl>
                                        <p:attrNameLst>
                                          <p:attrName>ppt_h</p:attrName>
                                        </p:attrNameLst>
                                      </p:cBhvr>
                                      <p:tavLst>
                                        <p:tav tm="0">
                                          <p:val>
                                            <p:strVal val="#ppt_h"/>
                                          </p:val>
                                        </p:tav>
                                        <p:tav tm="100000">
                                          <p:val>
                                            <p:strVal val="#ppt_h"/>
                                          </p:val>
                                        </p:tav>
                                      </p:tavLst>
                                    </p:anim>
                                    <p:animEffect transition="in" filter="fade">
                                      <p:cBhvr>
                                        <p:cTn id="16" dur="1000"/>
                                        <p:tgtEl>
                                          <p:spTgt spid="32771"/>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32772">
                                            <p:txEl>
                                              <p:pRg st="0" end="0"/>
                                            </p:txEl>
                                          </p:spTgt>
                                        </p:tgtEl>
                                        <p:attrNameLst>
                                          <p:attrName>style.visibility</p:attrName>
                                        </p:attrNameLst>
                                      </p:cBhvr>
                                      <p:to>
                                        <p:strVal val="visible"/>
                                      </p:to>
                                    </p:set>
                                    <p:animEffect transition="in" filter="diamond(in)">
                                      <p:cBhvr>
                                        <p:cTn id="21" dur="1000"/>
                                        <p:tgtEl>
                                          <p:spTgt spid="32772">
                                            <p:txEl>
                                              <p:pRg st="0" end="0"/>
                                            </p:txEl>
                                          </p:spTgt>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32772">
                                            <p:txEl>
                                              <p:charRg st="57" end="127"/>
                                            </p:txEl>
                                          </p:spTgt>
                                        </p:tgtEl>
                                        <p:attrNameLst>
                                          <p:attrName>style.visibility</p:attrName>
                                        </p:attrNameLst>
                                      </p:cBhvr>
                                      <p:to>
                                        <p:strVal val="visible"/>
                                      </p:to>
                                    </p:set>
                                    <p:animEffect transition="in" filter="diamond(in)">
                                      <p:cBhvr>
                                        <p:cTn id="26" dur="1000"/>
                                        <p:tgtEl>
                                          <p:spTgt spid="32772">
                                            <p:txEl>
                                              <p:charRg st="57"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P spid="32772" grpId="0" uiExpand="1" build="p"/>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Rectangle 2"/>
          <p:cNvSpPr>
            <a:spLocks noGrp="1" noRot="1"/>
          </p:cNvSpPr>
          <p:nvPr>
            <p:ph type="body" idx="4294967295"/>
          </p:nvPr>
        </p:nvSpPr>
        <p:spPr>
          <a:xfrm>
            <a:off x="457200" y="404813"/>
            <a:ext cx="8580438" cy="647700"/>
          </a:xfrm>
        </p:spPr>
        <p:txBody>
          <a:bodyPr wrap="square" anchor="t"/>
          <a:lstStyle/>
          <a:p>
            <a:pPr>
              <a:buNone/>
            </a:pPr>
            <a:r>
              <a:rPr lang="zh-CN" altLang="en-US" sz="3200" b="1">
                <a:solidFill>
                  <a:srgbClr val="000000"/>
                </a:solidFill>
                <a:latin typeface="新宋体" panose="02010609030101010101" charset="-122"/>
                <a:ea typeface="新宋体" panose="02010609030101010101" charset="-122"/>
              </a:rPr>
              <a:t>1.如果说前两联是写景，后两联是什么？</a:t>
            </a:r>
            <a:endParaRPr lang="zh-CN" altLang="en-US" sz="3200" b="1">
              <a:solidFill>
                <a:srgbClr val="000000"/>
              </a:solidFill>
              <a:latin typeface="新宋体" panose="02010609030101010101" charset="-122"/>
              <a:ea typeface="新宋体" panose="02010609030101010101" charset="-122"/>
            </a:endParaRPr>
          </a:p>
        </p:txBody>
      </p:sp>
      <p:sp>
        <p:nvSpPr>
          <p:cNvPr id="34819" name="Text Box 3"/>
          <p:cNvSpPr txBox="1"/>
          <p:nvPr/>
        </p:nvSpPr>
        <p:spPr>
          <a:xfrm>
            <a:off x="539750" y="1123950"/>
            <a:ext cx="7993063" cy="644525"/>
          </a:xfrm>
          <a:prstGeom prst="rect">
            <a:avLst/>
          </a:prstGeom>
          <a:noFill/>
          <a:ln w="9525">
            <a:noFill/>
          </a:ln>
        </p:spPr>
        <p:txBody>
          <a:bodyPr anchor="t">
            <a:spAutoFit/>
          </a:bodyPr>
          <a:lstStyle/>
          <a:p>
            <a:pPr>
              <a:spcBef>
                <a:spcPct val="50000"/>
              </a:spcBef>
            </a:pPr>
            <a:r>
              <a:rPr lang="en-US" altLang="zh-CN" sz="2800">
                <a:solidFill>
                  <a:srgbClr val="006600"/>
                </a:solidFill>
                <a:latin typeface="Arial" panose="020b0604020202020204" pitchFamily="34" charset="0"/>
                <a:ea typeface="楷体_GB2312" pitchFamily="49" charset="-122"/>
              </a:rPr>
              <a:t>   </a:t>
            </a:r>
            <a:r>
              <a:rPr lang="zh-CN" altLang="en-US" sz="3600" b="1">
                <a:solidFill>
                  <a:srgbClr val="0000CC"/>
                </a:solidFill>
                <a:latin typeface="楷体" panose="02010609060101010101" charset="-122"/>
                <a:ea typeface="楷体" panose="02010609060101010101" charset="-122"/>
              </a:rPr>
              <a:t>抒情。倾诉内心的重重愁苦。</a:t>
            </a:r>
            <a:endParaRPr lang="zh-CN" altLang="en-US" sz="3600" b="1">
              <a:solidFill>
                <a:srgbClr val="0000CC"/>
              </a:solidFill>
              <a:latin typeface="楷体" panose="02010609060101010101" charset="-122"/>
              <a:ea typeface="楷体" panose="02010609060101010101" charset="-122"/>
            </a:endParaRPr>
          </a:p>
        </p:txBody>
      </p:sp>
      <p:sp>
        <p:nvSpPr>
          <p:cNvPr id="34820" name="Text Box 4"/>
          <p:cNvSpPr txBox="1"/>
          <p:nvPr/>
        </p:nvSpPr>
        <p:spPr>
          <a:xfrm>
            <a:off x="541338" y="2165350"/>
            <a:ext cx="8280400" cy="1568450"/>
          </a:xfrm>
          <a:prstGeom prst="rect">
            <a:avLst/>
          </a:prstGeom>
          <a:noFill/>
          <a:ln w="9525">
            <a:noFill/>
          </a:ln>
        </p:spPr>
        <p:txBody>
          <a:bodyPr wrap="square" anchor="t">
            <a:spAutoFit/>
          </a:bodyPr>
          <a:lstStyle/>
          <a:p>
            <a:pPr>
              <a:spcBef>
                <a:spcPct val="50000"/>
              </a:spcBef>
            </a:pPr>
            <a:r>
              <a:rPr lang="zh-CN" altLang="en-US" sz="3200" b="1">
                <a:solidFill>
                  <a:srgbClr val="000000"/>
                </a:solidFill>
                <a:latin typeface="宋体" panose="02010600030101010101" pitchFamily="2" charset="-122"/>
                <a:ea typeface="宋体" panose="02010600030101010101" pitchFamily="2" charset="-122"/>
              </a:rPr>
              <a:t>2.从“万里”、“作客”、“百年</a:t>
            </a:r>
            <a:r>
              <a:rPr lang="en-US" altLang="zh-CN"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、“多病”、“独”等字眼中，你能领悟出诗人哪些思想感情？</a:t>
            </a:r>
            <a:endParaRPr lang="zh-CN" altLang="en-US" sz="3200" b="1">
              <a:solidFill>
                <a:srgbClr val="000000"/>
              </a:solidFill>
              <a:latin typeface="宋体" pitchFamily="2" charset="-122"/>
              <a:ea typeface="宋体" pitchFamily="2" charset="-122"/>
            </a:endParaRPr>
          </a:p>
        </p:txBody>
      </p:sp>
      <p:sp>
        <p:nvSpPr>
          <p:cNvPr id="34821" name="Text Box 5"/>
          <p:cNvSpPr txBox="1"/>
          <p:nvPr/>
        </p:nvSpPr>
        <p:spPr>
          <a:xfrm>
            <a:off x="685800" y="3933825"/>
            <a:ext cx="7991475" cy="2552700"/>
          </a:xfrm>
          <a:prstGeom prst="rect">
            <a:avLst/>
          </a:prstGeom>
          <a:noFill/>
          <a:ln w="9525">
            <a:noFill/>
          </a:ln>
        </p:spPr>
        <p:txBody>
          <a:bodyPr wrap="square" anchor="t">
            <a:spAutoFit/>
          </a:bodyPr>
          <a:lstStyle/>
          <a:p>
            <a:pPr>
              <a:spcBef>
                <a:spcPct val="50000"/>
              </a:spcBef>
            </a:pPr>
            <a:r>
              <a:rPr lang="zh-CN" altLang="en-US" sz="3200" b="1">
                <a:solidFill>
                  <a:srgbClr val="000000"/>
                </a:solidFill>
                <a:latin typeface="楷体" panose="02010609060101010101" charset="-122"/>
                <a:ea typeface="楷体" panose="02010609060101010101" charset="-122"/>
              </a:rPr>
              <a:t>明确：</a:t>
            </a:r>
            <a:r>
              <a:rPr lang="zh-CN" altLang="en-US" sz="3200" b="1">
                <a:solidFill>
                  <a:srgbClr val="FF0000"/>
                </a:solidFill>
                <a:latin typeface="楷体" panose="02010609060101010101" charset="-122"/>
                <a:ea typeface="楷体" panose="02010609060101010101" charset="-122"/>
              </a:rPr>
              <a:t>身逢战乱、时值悲秋、离乡万里、漂泊他乡、人到老年、体弱多病、孤独无依，</a:t>
            </a:r>
            <a:r>
              <a:rPr lang="zh-CN" altLang="en-US" sz="3200" b="1">
                <a:solidFill>
                  <a:srgbClr val="0000CC"/>
                </a:solidFill>
                <a:latin typeface="楷体" panose="02010609060101010101" charset="-122"/>
                <a:ea typeface="楷体" panose="02010609060101010101" charset="-122"/>
              </a:rPr>
              <a:t>再加上</a:t>
            </a:r>
            <a:r>
              <a:rPr lang="zh-CN" altLang="en-US" sz="3200" b="1">
                <a:solidFill>
                  <a:srgbClr val="FF0000"/>
                </a:solidFill>
                <a:latin typeface="楷体" panose="02010609060101010101" charset="-122"/>
                <a:ea typeface="楷体" panose="02010609060101010101" charset="-122"/>
              </a:rPr>
              <a:t>国家多难，</a:t>
            </a:r>
            <a:r>
              <a:rPr lang="zh-CN" altLang="en-US" sz="3200" b="1">
                <a:solidFill>
                  <a:srgbClr val="0000CC"/>
                </a:solidFill>
                <a:latin typeface="楷体" panose="02010609060101010101" charset="-122"/>
                <a:ea typeface="楷体" panose="02010609060101010101" charset="-122"/>
              </a:rPr>
              <a:t>诗人身受</a:t>
            </a:r>
            <a:r>
              <a:rPr lang="zh-CN" altLang="en-US" sz="3200" b="1">
                <a:solidFill>
                  <a:srgbClr val="FF0000"/>
                </a:solidFill>
                <a:latin typeface="楷体" panose="02010609060101010101" charset="-122"/>
                <a:ea typeface="楷体" panose="02010609060101010101" charset="-122"/>
              </a:rPr>
              <a:t>八重愁苦</a:t>
            </a:r>
            <a:r>
              <a:rPr lang="zh-CN" altLang="en-US" sz="3200" b="1">
                <a:solidFill>
                  <a:srgbClr val="0000CC"/>
                </a:solidFill>
                <a:latin typeface="楷体" panose="02010609060101010101" charset="-122"/>
                <a:ea typeface="楷体" panose="02010609060101010101" charset="-122"/>
              </a:rPr>
              <a:t>。倍感老病孤独，身世凄凉，十分眷念家乡和亲人，也为国家多难忧心忡忡。</a:t>
            </a:r>
            <a:r>
              <a:rPr lang="zh-CN" altLang="en-US" sz="3200" b="1">
                <a:solidFill>
                  <a:srgbClr val="FF0000"/>
                </a:solidFill>
                <a:latin typeface="楷体" panose="02010609060101010101" charset="-122"/>
                <a:ea typeface="楷体" panose="02010609060101010101" charset="-122"/>
              </a:rPr>
              <a:t>  </a:t>
            </a:r>
            <a:endParaRPr lang="zh-CN" altLang="en-US" sz="3200" b="1">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 calcmode="lin" valueType="num">
                                      <p:cBhvr>
                                        <p:cTn id="7" dur="1000" fill="hold"/>
                                        <p:tgtEl>
                                          <p:spTgt spid="34818">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4818">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4818">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4819"/>
                                        </p:tgtEl>
                                        <p:attrNameLst>
                                          <p:attrName>style.visibility</p:attrName>
                                        </p:attrNameLst>
                                      </p:cBhvr>
                                      <p:to>
                                        <p:strVal val="visible"/>
                                      </p:to>
                                    </p:set>
                                    <p:animEffect transition="in" filter="diamond(in)">
                                      <p:cBhvr>
                                        <p:cTn id="14" dur="1000"/>
                                        <p:tgtEl>
                                          <p:spTgt spid="3481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4820"/>
                                        </p:tgtEl>
                                        <p:attrNameLst>
                                          <p:attrName>style.visibility</p:attrName>
                                        </p:attrNameLst>
                                      </p:cBhvr>
                                      <p:to>
                                        <p:strVal val="visible"/>
                                      </p:to>
                                    </p:set>
                                    <p:anim calcmode="lin" valueType="num">
                                      <p:cBhvr>
                                        <p:cTn id="19" dur="1000" fill="hold"/>
                                        <p:tgtEl>
                                          <p:spTgt spid="34820"/>
                                        </p:tgtEl>
                                        <p:attrNameLst>
                                          <p:attrName>ppt_w</p:attrName>
                                        </p:attrNameLst>
                                      </p:cBhvr>
                                      <p:tavLst>
                                        <p:tav tm="0">
                                          <p:val>
                                            <p:strVal val="#ppt_w*0.70"/>
                                          </p:val>
                                        </p:tav>
                                        <p:tav tm="100000">
                                          <p:val>
                                            <p:strVal val="#ppt_w"/>
                                          </p:val>
                                        </p:tav>
                                      </p:tavLst>
                                    </p:anim>
                                    <p:anim calcmode="lin" valueType="num">
                                      <p:cBhvr>
                                        <p:cTn id="20" dur="1000" fill="hold"/>
                                        <p:tgtEl>
                                          <p:spTgt spid="34820"/>
                                        </p:tgtEl>
                                        <p:attrNameLst>
                                          <p:attrName>ppt_h</p:attrName>
                                        </p:attrNameLst>
                                      </p:cBhvr>
                                      <p:tavLst>
                                        <p:tav tm="0">
                                          <p:val>
                                            <p:strVal val="#ppt_h"/>
                                          </p:val>
                                        </p:tav>
                                        <p:tav tm="100000">
                                          <p:val>
                                            <p:strVal val="#ppt_h"/>
                                          </p:val>
                                        </p:tav>
                                      </p:tavLst>
                                    </p:anim>
                                    <p:animEffect transition="in" filter="fade">
                                      <p:cBhvr>
                                        <p:cTn id="21" dur="1000"/>
                                        <p:tgtEl>
                                          <p:spTgt spid="34820"/>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34821"/>
                                        </p:tgtEl>
                                        <p:attrNameLst>
                                          <p:attrName>style.visibility</p:attrName>
                                        </p:attrNameLst>
                                      </p:cBhvr>
                                      <p:to>
                                        <p:strVal val="visible"/>
                                      </p:to>
                                    </p:set>
                                    <p:anim calcmode="lin" valueType="num">
                                      <p:cBhvr>
                                        <p:cTn id="26" dur="1000" fill="hold"/>
                                        <p:tgtEl>
                                          <p:spTgt spid="34821"/>
                                        </p:tgtEl>
                                        <p:attrNameLst>
                                          <p:attrName>ppt_w</p:attrName>
                                        </p:attrNameLst>
                                      </p:cBhvr>
                                      <p:tavLst>
                                        <p:tav tm="0">
                                          <p:val>
                                            <p:strVal val="#ppt_w*0.70"/>
                                          </p:val>
                                        </p:tav>
                                        <p:tav tm="100000">
                                          <p:val>
                                            <p:strVal val="#ppt_w"/>
                                          </p:val>
                                        </p:tav>
                                      </p:tavLst>
                                    </p:anim>
                                    <p:anim calcmode="lin" valueType="num">
                                      <p:cBhvr>
                                        <p:cTn id="27" dur="1000" fill="hold"/>
                                        <p:tgtEl>
                                          <p:spTgt spid="34821"/>
                                        </p:tgtEl>
                                        <p:attrNameLst>
                                          <p:attrName>ppt_h</p:attrName>
                                        </p:attrNameLst>
                                      </p:cBhvr>
                                      <p:tavLst>
                                        <p:tav tm="0">
                                          <p:val>
                                            <p:strVal val="#ppt_h"/>
                                          </p:val>
                                        </p:tav>
                                        <p:tav tm="100000">
                                          <p:val>
                                            <p:strVal val="#ppt_h"/>
                                          </p:val>
                                        </p:tav>
                                      </p:tavLst>
                                    </p:anim>
                                    <p:animEffect transition="in" filter="fade">
                                      <p:cBhvr>
                                        <p:cTn id="28" dur="10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uild="p"/>
      <p:bldP spid="34820" grpId="0"/>
      <p:bldP spid="34819" grpId="0"/>
      <p:bldP spid="34821"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左大括号 35841"/>
          <p:cNvSpPr/>
          <p:nvPr/>
        </p:nvSpPr>
        <p:spPr>
          <a:xfrm>
            <a:off x="2555875" y="1557338"/>
            <a:ext cx="152400" cy="1522412"/>
          </a:xfrm>
          <a:prstGeom prst="leftBrace">
            <a:avLst>
              <a:gd name="adj1" fmla="val 82969"/>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5843" name="左大括号 35842"/>
          <p:cNvSpPr/>
          <p:nvPr/>
        </p:nvSpPr>
        <p:spPr>
          <a:xfrm>
            <a:off x="2628900" y="3862388"/>
            <a:ext cx="144463" cy="1655762"/>
          </a:xfrm>
          <a:prstGeom prst="leftBrace">
            <a:avLst>
              <a:gd name="adj1" fmla="val 95194"/>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5844" name="左大括号 35843"/>
          <p:cNvSpPr/>
          <p:nvPr/>
        </p:nvSpPr>
        <p:spPr>
          <a:xfrm>
            <a:off x="3779838" y="1341438"/>
            <a:ext cx="76200" cy="792162"/>
          </a:xfrm>
          <a:prstGeom prst="leftBrace">
            <a:avLst>
              <a:gd name="adj1" fmla="val 86343"/>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5845" name="左大括号 35844"/>
          <p:cNvSpPr/>
          <p:nvPr/>
        </p:nvSpPr>
        <p:spPr>
          <a:xfrm>
            <a:off x="3636963" y="5013325"/>
            <a:ext cx="142875" cy="792163"/>
          </a:xfrm>
          <a:prstGeom prst="leftBrace">
            <a:avLst>
              <a:gd name="adj1" fmla="val 46049"/>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5846" name="左大括号 35845"/>
          <p:cNvSpPr/>
          <p:nvPr/>
        </p:nvSpPr>
        <p:spPr>
          <a:xfrm>
            <a:off x="3708400" y="3573463"/>
            <a:ext cx="76200" cy="838200"/>
          </a:xfrm>
          <a:prstGeom prst="leftBrace">
            <a:avLst>
              <a:gd name="adj1" fmla="val 91361"/>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5847" name="左大括号 35846"/>
          <p:cNvSpPr/>
          <p:nvPr/>
        </p:nvSpPr>
        <p:spPr>
          <a:xfrm>
            <a:off x="3779838" y="2420938"/>
            <a:ext cx="76200" cy="838200"/>
          </a:xfrm>
          <a:prstGeom prst="leftBrace">
            <a:avLst>
              <a:gd name="adj1" fmla="val 91361"/>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5848" name="文本框 35847"/>
          <p:cNvSpPr txBox="1"/>
          <p:nvPr/>
        </p:nvSpPr>
        <p:spPr>
          <a:xfrm>
            <a:off x="1901825" y="1917700"/>
            <a:ext cx="688975" cy="912813"/>
          </a:xfrm>
          <a:prstGeom prst="rect">
            <a:avLst/>
          </a:prstGeom>
          <a:noFill/>
          <a:ln w="9525">
            <a:noFill/>
          </a:ln>
        </p:spPr>
        <p:txBody>
          <a:bodyPr vert="eaVert" wrap="none" lIns="101233" tIns="50617" rIns="101233" bIns="50617" anchor="t">
            <a:spAutoFit/>
          </a:bodyPr>
          <a:lstStyle/>
          <a:p>
            <a:pPr defTabSz="1012825"/>
            <a:r>
              <a:rPr lang="zh-CN" altLang="en-US" sz="3200" b="1">
                <a:solidFill>
                  <a:srgbClr val="FF0000"/>
                </a:solidFill>
                <a:latin typeface="Arial" panose="020b0604020202020204" pitchFamily="34" charset="0"/>
                <a:ea typeface="新宋体" panose="02010609030101010101" charset="-122"/>
              </a:rPr>
              <a:t>写景</a:t>
            </a:r>
            <a:endParaRPr lang="zh-CN" altLang="en-US" sz="3200" b="1">
              <a:solidFill>
                <a:srgbClr val="FF0000"/>
              </a:solidFill>
              <a:latin typeface="Arial" pitchFamily="34" charset="0"/>
              <a:ea typeface="新宋体" panose="02010609030101010101" charset="-122"/>
            </a:endParaRPr>
          </a:p>
        </p:txBody>
      </p:sp>
      <p:sp>
        <p:nvSpPr>
          <p:cNvPr id="35849" name="文本框 35848"/>
          <p:cNvSpPr txBox="1"/>
          <p:nvPr/>
        </p:nvSpPr>
        <p:spPr>
          <a:xfrm>
            <a:off x="1960563" y="4149725"/>
            <a:ext cx="693737" cy="1168400"/>
          </a:xfrm>
          <a:prstGeom prst="rect">
            <a:avLst/>
          </a:prstGeom>
          <a:noFill/>
          <a:ln w="9525">
            <a:noFill/>
          </a:ln>
        </p:spPr>
        <p:txBody>
          <a:bodyPr vert="eaVert" wrap="square" lIns="101233" tIns="50617" rIns="101233" bIns="50617" anchor="t">
            <a:spAutoFit/>
          </a:bodyPr>
          <a:lstStyle/>
          <a:p>
            <a:pPr defTabSz="1012825"/>
            <a:r>
              <a:rPr lang="zh-CN" altLang="en-US" sz="3200" b="1">
                <a:solidFill>
                  <a:srgbClr val="FF0000"/>
                </a:solidFill>
                <a:latin typeface="Arial" panose="020b0604020202020204" pitchFamily="34" charset="0"/>
                <a:ea typeface="宋体" panose="02010600030101010101" pitchFamily="2" charset="-122"/>
              </a:rPr>
              <a:t>抒情</a:t>
            </a:r>
            <a:endParaRPr lang="zh-CN" altLang="en-US" sz="3200" b="1">
              <a:solidFill>
                <a:srgbClr val="FF0000"/>
              </a:solidFill>
              <a:latin typeface="Arial" pitchFamily="34" charset="0"/>
              <a:ea typeface="宋体" pitchFamily="2" charset="-122"/>
            </a:endParaRPr>
          </a:p>
        </p:txBody>
      </p:sp>
      <p:sp>
        <p:nvSpPr>
          <p:cNvPr id="35850" name="文本框 35849"/>
          <p:cNvSpPr txBox="1"/>
          <p:nvPr/>
        </p:nvSpPr>
        <p:spPr>
          <a:xfrm>
            <a:off x="2700338" y="1412875"/>
            <a:ext cx="896937" cy="519113"/>
          </a:xfrm>
          <a:prstGeom prst="rect">
            <a:avLst/>
          </a:prstGeom>
          <a:noFill/>
          <a:ln w="9525">
            <a:noFill/>
          </a:ln>
        </p:spPr>
        <p:txBody>
          <a:bodyPr wrap="none" lIns="101233" tIns="50617" rIns="101233" bIns="50617" anchor="t">
            <a:spAutoFit/>
          </a:bodyPr>
          <a:lstStyle/>
          <a:p>
            <a:pPr defTabSz="1012825"/>
            <a:r>
              <a:rPr lang="zh-CN" altLang="en-US" sz="3100" b="1">
                <a:solidFill>
                  <a:srgbClr val="000099"/>
                </a:solidFill>
                <a:latin typeface="Arial" panose="020b0604020202020204" pitchFamily="34" charset="0"/>
                <a:ea typeface="宋体" panose="02010600030101010101" pitchFamily="2" charset="-122"/>
              </a:rPr>
              <a:t>首联</a:t>
            </a:r>
            <a:endParaRPr lang="zh-CN" altLang="en-US" sz="3100" b="1">
              <a:solidFill>
                <a:srgbClr val="000099"/>
              </a:solidFill>
              <a:latin typeface="Arial" pitchFamily="34" charset="0"/>
              <a:ea typeface="宋体" pitchFamily="2" charset="-122"/>
            </a:endParaRPr>
          </a:p>
        </p:txBody>
      </p:sp>
      <p:sp>
        <p:nvSpPr>
          <p:cNvPr id="35851" name="文本框 35850"/>
          <p:cNvSpPr txBox="1"/>
          <p:nvPr/>
        </p:nvSpPr>
        <p:spPr>
          <a:xfrm>
            <a:off x="2700338" y="2565400"/>
            <a:ext cx="900112" cy="517525"/>
          </a:xfrm>
          <a:prstGeom prst="rect">
            <a:avLst/>
          </a:prstGeom>
          <a:noFill/>
          <a:ln w="9525">
            <a:noFill/>
          </a:ln>
        </p:spPr>
        <p:txBody>
          <a:bodyPr wrap="none" lIns="101233" tIns="50617" rIns="101233" bIns="50617" anchor="t">
            <a:spAutoFit/>
          </a:bodyPr>
          <a:lstStyle/>
          <a:p>
            <a:pPr defTabSz="1012825"/>
            <a:r>
              <a:rPr lang="zh-CN" altLang="en-US" sz="3100" b="1">
                <a:solidFill>
                  <a:srgbClr val="000099"/>
                </a:solidFill>
                <a:latin typeface="Arial" panose="020b0604020202020204" pitchFamily="34" charset="0"/>
                <a:ea typeface="宋体" panose="02010600030101010101" pitchFamily="2" charset="-122"/>
              </a:rPr>
              <a:t>颔联</a:t>
            </a:r>
            <a:endParaRPr lang="zh-CN" altLang="en-US" sz="3100" b="1">
              <a:solidFill>
                <a:srgbClr val="000099"/>
              </a:solidFill>
              <a:latin typeface="Arial" panose="020b0604020202020204" pitchFamily="34" charset="0"/>
              <a:ea typeface="宋体" panose="02010600030101010101" pitchFamily="2" charset="-122"/>
            </a:endParaRPr>
          </a:p>
        </p:txBody>
      </p:sp>
      <p:sp>
        <p:nvSpPr>
          <p:cNvPr id="35852" name="文本框 35851"/>
          <p:cNvSpPr txBox="1"/>
          <p:nvPr/>
        </p:nvSpPr>
        <p:spPr>
          <a:xfrm>
            <a:off x="3852863" y="1123950"/>
            <a:ext cx="3060700" cy="1085850"/>
          </a:xfrm>
          <a:prstGeom prst="rect">
            <a:avLst/>
          </a:prstGeom>
          <a:noFill/>
          <a:ln w="9525">
            <a:noFill/>
          </a:ln>
        </p:spPr>
        <p:txBody>
          <a:bodyPr wrap="none" lIns="101233" tIns="50617" rIns="101233" bIns="50617" anchor="t">
            <a:spAutoFit/>
          </a:bodyPr>
          <a:lstStyle/>
          <a:p>
            <a:pPr defTabSz="1012825"/>
            <a:r>
              <a:rPr lang="zh-CN" altLang="en-US" sz="3200" b="1">
                <a:solidFill>
                  <a:srgbClr val="000000"/>
                </a:solidFill>
                <a:latin typeface="楷体" panose="02010609060101010101" charset="-122"/>
                <a:ea typeface="楷体" panose="02010609060101010101" charset="-122"/>
              </a:rPr>
              <a:t>仰　急风高天</a:t>
            </a:r>
            <a:endParaRPr lang="zh-CN" altLang="en-US" sz="3200" b="1">
              <a:solidFill>
                <a:srgbClr val="000000"/>
              </a:solidFill>
              <a:latin typeface="楷体" panose="02010609060101010101" charset="-122"/>
              <a:ea typeface="楷体" panose="02010609060101010101" charset="-122"/>
            </a:endParaRPr>
          </a:p>
          <a:p>
            <a:pPr defTabSz="1012825"/>
            <a:r>
              <a:rPr lang="zh-CN" altLang="en-US" sz="3200" b="1">
                <a:solidFill>
                  <a:srgbClr val="000000"/>
                </a:solidFill>
                <a:latin typeface="楷体" panose="02010609060101010101" charset="-122"/>
                <a:ea typeface="楷体" panose="02010609060101010101" charset="-122"/>
              </a:rPr>
              <a:t>俯　江水洲渚　</a:t>
            </a:r>
            <a:endParaRPr lang="zh-CN" altLang="en-US" sz="3200" b="1">
              <a:solidFill>
                <a:srgbClr val="000000"/>
              </a:solidFill>
              <a:latin typeface="楷体" panose="02010609060101010101" charset="-122"/>
              <a:ea typeface="楷体" panose="02010609060101010101" charset="-122"/>
            </a:endParaRPr>
          </a:p>
        </p:txBody>
      </p:sp>
      <p:sp>
        <p:nvSpPr>
          <p:cNvPr id="35853" name="矩形 35852"/>
          <p:cNvSpPr/>
          <p:nvPr/>
        </p:nvSpPr>
        <p:spPr>
          <a:xfrm>
            <a:off x="3852863" y="2205038"/>
            <a:ext cx="539750" cy="592137"/>
          </a:xfrm>
          <a:prstGeom prst="rect">
            <a:avLst/>
          </a:prstGeom>
          <a:noFill/>
          <a:ln w="9525">
            <a:noFill/>
          </a:ln>
        </p:spPr>
        <p:txBody>
          <a:bodyPr lIns="101233" tIns="50617" rIns="101233" bIns="50617" anchor="t">
            <a:spAutoFit/>
          </a:bodyPr>
          <a:lstStyle/>
          <a:p>
            <a:pPr defTabSz="1012825"/>
            <a:r>
              <a:rPr lang="zh-CN" altLang="en-US" sz="3200" b="1">
                <a:solidFill>
                  <a:srgbClr val="000000"/>
                </a:solidFill>
                <a:latin typeface="楷体" panose="02010609060101010101" charset="-122"/>
                <a:ea typeface="楷体" panose="02010609060101010101" charset="-122"/>
              </a:rPr>
              <a:t>仰　</a:t>
            </a:r>
            <a:endParaRPr lang="zh-CN" altLang="en-US" sz="3200" b="1">
              <a:solidFill>
                <a:srgbClr val="000000"/>
              </a:solidFill>
              <a:latin typeface="楷体" panose="02010609060101010101" charset="-122"/>
              <a:ea typeface="楷体" panose="02010609060101010101" charset="-122"/>
            </a:endParaRPr>
          </a:p>
        </p:txBody>
      </p:sp>
      <p:sp>
        <p:nvSpPr>
          <p:cNvPr id="35854" name="矩形 35853"/>
          <p:cNvSpPr/>
          <p:nvPr/>
        </p:nvSpPr>
        <p:spPr>
          <a:xfrm>
            <a:off x="3852863" y="2781300"/>
            <a:ext cx="609600" cy="592138"/>
          </a:xfrm>
          <a:prstGeom prst="rect">
            <a:avLst/>
          </a:prstGeom>
          <a:noFill/>
          <a:ln w="9525">
            <a:noFill/>
          </a:ln>
        </p:spPr>
        <p:txBody>
          <a:bodyPr wrap="none" lIns="101233" tIns="50617" rIns="101233" bIns="50617" anchor="t">
            <a:spAutoFit/>
          </a:bodyPr>
          <a:lstStyle/>
          <a:p>
            <a:pPr defTabSz="1012825"/>
            <a:r>
              <a:rPr lang="zh-CN" altLang="en-US" sz="3200" b="1">
                <a:solidFill>
                  <a:srgbClr val="000000"/>
                </a:solidFill>
                <a:latin typeface="楷体" panose="02010609060101010101" charset="-122"/>
                <a:ea typeface="楷体" panose="02010609060101010101" charset="-122"/>
              </a:rPr>
              <a:t>俯</a:t>
            </a:r>
            <a:endParaRPr lang="zh-CN" altLang="en-US" sz="3100">
              <a:latin typeface="Arial" pitchFamily="34" charset="0"/>
              <a:ea typeface="宋体" pitchFamily="2" charset="-122"/>
            </a:endParaRPr>
          </a:p>
        </p:txBody>
      </p:sp>
      <p:sp>
        <p:nvSpPr>
          <p:cNvPr id="35855" name="文本框 35854"/>
          <p:cNvSpPr txBox="1"/>
          <p:nvPr/>
        </p:nvSpPr>
        <p:spPr>
          <a:xfrm>
            <a:off x="4572000" y="2205038"/>
            <a:ext cx="1835150" cy="592137"/>
          </a:xfrm>
          <a:prstGeom prst="rect">
            <a:avLst/>
          </a:prstGeom>
          <a:noFill/>
          <a:ln w="9525">
            <a:noFill/>
          </a:ln>
        </p:spPr>
        <p:txBody>
          <a:bodyPr wrap="none" lIns="101233" tIns="50617" rIns="101233" bIns="50617" anchor="t">
            <a:spAutoFit/>
          </a:bodyPr>
          <a:lstStyle/>
          <a:p>
            <a:pPr defTabSz="1012825"/>
            <a:r>
              <a:rPr lang="zh-CN" altLang="en-US" sz="3200" b="1">
                <a:solidFill>
                  <a:srgbClr val="000000"/>
                </a:solidFill>
                <a:latin typeface="楷体" panose="02010609060101010101" charset="-122"/>
                <a:ea typeface="楷体" panose="02010609060101010101" charset="-122"/>
              </a:rPr>
              <a:t>天边落叶</a:t>
            </a:r>
            <a:endParaRPr lang="zh-CN" altLang="en-US" sz="3100">
              <a:latin typeface="Arial" panose="020b0604020202020204" pitchFamily="34" charset="0"/>
              <a:ea typeface="宋体" panose="02010600030101010101" pitchFamily="2" charset="-122"/>
            </a:endParaRPr>
          </a:p>
        </p:txBody>
      </p:sp>
      <p:sp>
        <p:nvSpPr>
          <p:cNvPr id="35856" name="文本框 35855"/>
          <p:cNvSpPr txBox="1"/>
          <p:nvPr/>
        </p:nvSpPr>
        <p:spPr>
          <a:xfrm>
            <a:off x="4627563" y="2781300"/>
            <a:ext cx="1835150" cy="592138"/>
          </a:xfrm>
          <a:prstGeom prst="rect">
            <a:avLst/>
          </a:prstGeom>
          <a:noFill/>
          <a:ln w="9525">
            <a:noFill/>
          </a:ln>
        </p:spPr>
        <p:txBody>
          <a:bodyPr wrap="none" lIns="101233" tIns="50617" rIns="101233" bIns="50617" anchor="t">
            <a:spAutoFit/>
          </a:bodyPr>
          <a:lstStyle/>
          <a:p>
            <a:pPr defTabSz="1012825"/>
            <a:r>
              <a:rPr lang="zh-CN" altLang="en-US" sz="3200" b="1">
                <a:solidFill>
                  <a:srgbClr val="000000"/>
                </a:solidFill>
                <a:latin typeface="楷体" panose="02010609060101010101" charset="-122"/>
                <a:ea typeface="楷体" panose="02010609060101010101" charset="-122"/>
              </a:rPr>
              <a:t>不尽江水</a:t>
            </a:r>
            <a:endParaRPr lang="zh-CN" altLang="en-US" sz="3200" b="1">
              <a:solidFill>
                <a:srgbClr val="000000"/>
              </a:solidFill>
              <a:latin typeface="楷体" panose="02010609060101010101" charset="-122"/>
              <a:ea typeface="楷体" panose="02010609060101010101" charset="-122"/>
            </a:endParaRPr>
          </a:p>
        </p:txBody>
      </p:sp>
      <p:sp>
        <p:nvSpPr>
          <p:cNvPr id="29712" name="文本框 35856"/>
          <p:cNvSpPr txBox="1"/>
          <p:nvPr/>
        </p:nvSpPr>
        <p:spPr>
          <a:xfrm>
            <a:off x="5410200" y="4495800"/>
            <a:ext cx="184150" cy="520700"/>
          </a:xfrm>
          <a:prstGeom prst="rect">
            <a:avLst/>
          </a:prstGeom>
          <a:noFill/>
          <a:ln w="9525">
            <a:noFill/>
          </a:ln>
        </p:spPr>
        <p:txBody>
          <a:bodyPr wrap="none" lIns="101233" tIns="50617" rIns="101233" bIns="50617" anchor="t">
            <a:spAutoFit/>
          </a:bodyPr>
          <a:lstStyle/>
          <a:p>
            <a:pPr defTabSz="1012825"/>
            <a:endParaRPr lang="zh-CN" altLang="zh-CN" sz="3100">
              <a:latin typeface="Arial" pitchFamily="34" charset="0"/>
              <a:ea typeface="宋体" pitchFamily="2" charset="-122"/>
            </a:endParaRPr>
          </a:p>
        </p:txBody>
      </p:sp>
      <p:sp>
        <p:nvSpPr>
          <p:cNvPr id="35858" name="文本框 35857"/>
          <p:cNvSpPr txBox="1"/>
          <p:nvPr/>
        </p:nvSpPr>
        <p:spPr>
          <a:xfrm>
            <a:off x="2700338" y="3644900"/>
            <a:ext cx="898525" cy="519113"/>
          </a:xfrm>
          <a:prstGeom prst="rect">
            <a:avLst/>
          </a:prstGeom>
          <a:noFill/>
          <a:ln w="9525">
            <a:noFill/>
          </a:ln>
        </p:spPr>
        <p:txBody>
          <a:bodyPr wrap="none" lIns="101233" tIns="50617" rIns="101233" bIns="50617" anchor="t">
            <a:spAutoFit/>
          </a:bodyPr>
          <a:lstStyle/>
          <a:p>
            <a:pPr defTabSz="1012825"/>
            <a:r>
              <a:rPr lang="zh-CN" altLang="en-US" sz="3100" b="1">
                <a:solidFill>
                  <a:srgbClr val="000099"/>
                </a:solidFill>
                <a:latin typeface="Arial" panose="020b0604020202020204" pitchFamily="34" charset="0"/>
                <a:ea typeface="宋体" panose="02010600030101010101" pitchFamily="2" charset="-122"/>
              </a:rPr>
              <a:t>颈联</a:t>
            </a:r>
            <a:endParaRPr lang="zh-CN" altLang="en-US" sz="3100" b="1">
              <a:solidFill>
                <a:srgbClr val="000099"/>
              </a:solidFill>
              <a:latin typeface="Arial" panose="020b0604020202020204" pitchFamily="34" charset="0"/>
              <a:ea typeface="宋体" panose="02010600030101010101" pitchFamily="2" charset="-122"/>
            </a:endParaRPr>
          </a:p>
        </p:txBody>
      </p:sp>
      <p:sp>
        <p:nvSpPr>
          <p:cNvPr id="35859" name="文本框 35858"/>
          <p:cNvSpPr txBox="1"/>
          <p:nvPr/>
        </p:nvSpPr>
        <p:spPr>
          <a:xfrm>
            <a:off x="2700338" y="5157788"/>
            <a:ext cx="898525" cy="519112"/>
          </a:xfrm>
          <a:prstGeom prst="rect">
            <a:avLst/>
          </a:prstGeom>
          <a:noFill/>
          <a:ln w="9525">
            <a:noFill/>
          </a:ln>
        </p:spPr>
        <p:txBody>
          <a:bodyPr wrap="none" lIns="101233" tIns="50617" rIns="101233" bIns="50617" anchor="t">
            <a:spAutoFit/>
          </a:bodyPr>
          <a:lstStyle/>
          <a:p>
            <a:pPr defTabSz="1012825"/>
            <a:r>
              <a:rPr lang="zh-CN" altLang="en-US" sz="3100" b="1">
                <a:solidFill>
                  <a:srgbClr val="000099"/>
                </a:solidFill>
                <a:latin typeface="Arial" panose="020b0604020202020204" pitchFamily="34" charset="0"/>
                <a:ea typeface="宋体" panose="02010600030101010101" pitchFamily="2" charset="-122"/>
              </a:rPr>
              <a:t>尾联</a:t>
            </a:r>
            <a:endParaRPr lang="zh-CN" altLang="en-US" sz="3100" b="1">
              <a:solidFill>
                <a:srgbClr val="000099"/>
              </a:solidFill>
              <a:latin typeface="Arial" panose="020b0604020202020204" pitchFamily="34" charset="0"/>
              <a:ea typeface="宋体" panose="02010600030101010101" pitchFamily="2" charset="-122"/>
            </a:endParaRPr>
          </a:p>
        </p:txBody>
      </p:sp>
      <p:sp>
        <p:nvSpPr>
          <p:cNvPr id="35860" name="文本框 35859"/>
          <p:cNvSpPr txBox="1"/>
          <p:nvPr/>
        </p:nvSpPr>
        <p:spPr>
          <a:xfrm>
            <a:off x="3852863" y="3429000"/>
            <a:ext cx="2243137" cy="592138"/>
          </a:xfrm>
          <a:prstGeom prst="rect">
            <a:avLst/>
          </a:prstGeom>
          <a:noFill/>
          <a:ln w="9525">
            <a:noFill/>
          </a:ln>
        </p:spPr>
        <p:txBody>
          <a:bodyPr wrap="none" lIns="101233" tIns="50617" rIns="101233" bIns="50617" anchor="t">
            <a:spAutoFit/>
          </a:bodyPr>
          <a:lstStyle/>
          <a:p>
            <a:pPr defTabSz="1012825"/>
            <a:r>
              <a:rPr lang="zh-CN" altLang="en-US" sz="3200" b="1">
                <a:solidFill>
                  <a:srgbClr val="000000"/>
                </a:solidFill>
                <a:latin typeface="楷体" panose="02010609060101010101" charset="-122"/>
                <a:ea typeface="楷体" panose="02010609060101010101" charset="-122"/>
              </a:rPr>
              <a:t>悲秋常作客</a:t>
            </a:r>
            <a:endParaRPr lang="zh-CN" altLang="en-US" sz="3100">
              <a:latin typeface="Arial" panose="020b0604020202020204" pitchFamily="34" charset="0"/>
              <a:ea typeface="宋体" panose="02010600030101010101" pitchFamily="2" charset="-122"/>
            </a:endParaRPr>
          </a:p>
        </p:txBody>
      </p:sp>
      <p:sp>
        <p:nvSpPr>
          <p:cNvPr id="35861" name="文本框 35860"/>
          <p:cNvSpPr txBox="1"/>
          <p:nvPr/>
        </p:nvSpPr>
        <p:spPr>
          <a:xfrm>
            <a:off x="3852863" y="4005263"/>
            <a:ext cx="2243137" cy="592137"/>
          </a:xfrm>
          <a:prstGeom prst="rect">
            <a:avLst/>
          </a:prstGeom>
          <a:noFill/>
          <a:ln w="9525">
            <a:noFill/>
          </a:ln>
        </p:spPr>
        <p:txBody>
          <a:bodyPr wrap="none" lIns="101233" tIns="50617" rIns="101233" bIns="50617" anchor="t">
            <a:spAutoFit/>
          </a:bodyPr>
          <a:lstStyle/>
          <a:p>
            <a:pPr defTabSz="1012825"/>
            <a:r>
              <a:rPr lang="zh-CN" altLang="en-US" sz="3200" b="1">
                <a:solidFill>
                  <a:srgbClr val="000000"/>
                </a:solidFill>
                <a:latin typeface="楷体" panose="02010609060101010101" charset="-122"/>
                <a:ea typeface="楷体" panose="02010609060101010101" charset="-122"/>
              </a:rPr>
              <a:t>多病独登台</a:t>
            </a:r>
            <a:endParaRPr lang="zh-CN" altLang="en-US" sz="3200" b="1">
              <a:solidFill>
                <a:srgbClr val="000000"/>
              </a:solidFill>
              <a:latin typeface="楷体" panose="02010609060101010101" charset="-122"/>
              <a:ea typeface="楷体" panose="02010609060101010101" charset="-122"/>
            </a:endParaRPr>
          </a:p>
        </p:txBody>
      </p:sp>
      <p:sp>
        <p:nvSpPr>
          <p:cNvPr id="35862" name="文本框 35861"/>
          <p:cNvSpPr txBox="1"/>
          <p:nvPr/>
        </p:nvSpPr>
        <p:spPr>
          <a:xfrm>
            <a:off x="3924300" y="4797425"/>
            <a:ext cx="2243138" cy="592138"/>
          </a:xfrm>
          <a:prstGeom prst="rect">
            <a:avLst/>
          </a:prstGeom>
          <a:noFill/>
          <a:ln w="9525">
            <a:noFill/>
          </a:ln>
        </p:spPr>
        <p:txBody>
          <a:bodyPr wrap="none" lIns="101233" tIns="50617" rIns="101233" bIns="50617" anchor="t">
            <a:spAutoFit/>
          </a:bodyPr>
          <a:lstStyle/>
          <a:p>
            <a:pPr defTabSz="1012825"/>
            <a:r>
              <a:rPr lang="zh-CN" altLang="en-US" sz="3200" b="1">
                <a:solidFill>
                  <a:srgbClr val="000000"/>
                </a:solidFill>
                <a:latin typeface="楷体" panose="02010609060101010101" charset="-122"/>
                <a:ea typeface="楷体" panose="02010609060101010101" charset="-122"/>
              </a:rPr>
              <a:t>苦恨繁霜鬓</a:t>
            </a:r>
            <a:endParaRPr lang="zh-CN" altLang="en-US" sz="3200" b="1">
              <a:solidFill>
                <a:srgbClr val="000000"/>
              </a:solidFill>
              <a:latin typeface="楷体" panose="02010609060101010101" charset="-122"/>
              <a:ea typeface="楷体" panose="02010609060101010101" charset="-122"/>
            </a:endParaRPr>
          </a:p>
        </p:txBody>
      </p:sp>
      <p:sp>
        <p:nvSpPr>
          <p:cNvPr id="35863" name="文本框 35862"/>
          <p:cNvSpPr txBox="1"/>
          <p:nvPr/>
        </p:nvSpPr>
        <p:spPr>
          <a:xfrm>
            <a:off x="3924300" y="5518150"/>
            <a:ext cx="2243138" cy="592138"/>
          </a:xfrm>
          <a:prstGeom prst="rect">
            <a:avLst/>
          </a:prstGeom>
          <a:noFill/>
          <a:ln w="9525">
            <a:noFill/>
          </a:ln>
        </p:spPr>
        <p:txBody>
          <a:bodyPr wrap="none" lIns="101233" tIns="50617" rIns="101233" bIns="50617" anchor="t">
            <a:spAutoFit/>
          </a:bodyPr>
          <a:lstStyle/>
          <a:p>
            <a:pPr defTabSz="1012825"/>
            <a:r>
              <a:rPr lang="zh-CN" altLang="en-US" sz="3200" b="1">
                <a:solidFill>
                  <a:srgbClr val="000000"/>
                </a:solidFill>
                <a:latin typeface="楷体" panose="02010609060101010101" charset="-122"/>
                <a:ea typeface="楷体" panose="02010609060101010101" charset="-122"/>
              </a:rPr>
              <a:t>新停浊酒杯</a:t>
            </a:r>
            <a:endParaRPr lang="zh-CN" altLang="en-US" sz="3200" b="1">
              <a:solidFill>
                <a:srgbClr val="000000"/>
              </a:solidFill>
              <a:latin typeface="楷体" panose="02010609060101010101" charset="-122"/>
              <a:ea typeface="楷体" panose="02010609060101010101" charset="-122"/>
            </a:endParaRPr>
          </a:p>
        </p:txBody>
      </p:sp>
      <p:sp>
        <p:nvSpPr>
          <p:cNvPr id="35864" name="矩形 35863"/>
          <p:cNvSpPr/>
          <p:nvPr/>
        </p:nvSpPr>
        <p:spPr>
          <a:xfrm>
            <a:off x="1776413" y="261938"/>
            <a:ext cx="5400675" cy="520700"/>
          </a:xfrm>
          <a:prstGeom prst="rect">
            <a:avLst/>
          </a:prstGeom>
        </p:spPr>
        <p:txBody>
          <a:bodyPr wrap="none" fromWordArt="1">
            <a:prstTxWarp prst="textPlain">
              <a:avLst>
                <a:gd name="adj" fmla="val 50000"/>
              </a:avLst>
            </a:prstTxWarp>
            <a:normAutofit fontScale="70000"/>
          </a:bodyPr>
          <a:lstStyle/>
          <a:p>
            <a:pPr algn="ctr" fontAlgn="base"/>
            <a:r>
              <a:rPr lang="zh-CN" altLang="en-US" sz="3600" strike="noStrike" noProof="1">
                <a:ln w="12700" cap="flat" cmpd="sng">
                  <a:solidFill>
                    <a:srgbClr val="3333CC"/>
                  </a:solidFill>
                  <a:prstDash val="solid"/>
                  <a:headEnd type="none" w="med" len="med"/>
                  <a:tailEnd type="none" w="med" len="med"/>
                </a:ln>
                <a:solidFill>
                  <a:srgbClr val="FF0000">
                    <a:alpha val="50000"/>
                  </a:srgbClr>
                </a:solidFill>
                <a:effectLst/>
                <a:latin typeface="宋体" panose="02010600030101010101" pitchFamily="2" charset="-122"/>
                <a:ea typeface="宋体" panose="02010600030101010101" pitchFamily="2" charset="-122"/>
                <a:cs typeface="+mn-cs"/>
              </a:rPr>
              <a:t>诗歌结构</a:t>
            </a:r>
            <a:endParaRPr lang="zh-CN" altLang="en-US" sz="3600" strike="noStrike" noProof="1">
              <a:ln w="12700" cap="flat" cmpd="sng">
                <a:solidFill>
                  <a:srgbClr val="3333CC"/>
                </a:solidFill>
                <a:prstDash val="solid"/>
                <a:headEnd type="none" w="med" len="med"/>
                <a:tailEnd type="none" w="med" len="med"/>
              </a:ln>
              <a:solidFill>
                <a:srgbClr val="FF0000">
                  <a:alpha val="50000"/>
                </a:srgbClr>
              </a:solidFill>
              <a:effectLst/>
              <a:latin typeface="宋体" pitchFamily="2" charset="-122"/>
              <a:ea typeface="宋体" pitchFamily="2" charset="-122"/>
              <a:cs typeface="+mn-cs"/>
            </a:endParaRPr>
          </a:p>
        </p:txBody>
      </p:sp>
      <p:sp>
        <p:nvSpPr>
          <p:cNvPr id="48142" name="矩形 48141"/>
          <p:cNvSpPr/>
          <p:nvPr/>
        </p:nvSpPr>
        <p:spPr>
          <a:xfrm>
            <a:off x="6462713" y="1557338"/>
            <a:ext cx="2622550" cy="1438275"/>
          </a:xfrm>
          <a:prstGeom prst="rect">
            <a:avLst/>
          </a:prstGeom>
        </p:spPr>
        <p:txBody>
          <a:bodyPr wrap="none" fromWordArt="1">
            <a:prstTxWarp prst="textSlantUp">
              <a:avLst>
                <a:gd name="adj" fmla="val 32056"/>
              </a:avLst>
            </a:prstTxWarp>
            <a:normAutofit/>
          </a:bodyPr>
          <a:lstStyle/>
          <a:p>
            <a:pPr algn="ctr"/>
            <a:r>
              <a:rPr lang="zh-CN" altLang="en-US" sz="54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gradFill>
                <a:effectLst>
                  <a:outerShdw dist="53882" dir="2699999" algn="ctr" rotWithShape="0">
                    <a:srgbClr val="9999FF"/>
                  </a:outerShdw>
                </a:effectLst>
                <a:latin typeface="华文行楷" charset="0"/>
                <a:ea typeface="华文行楷" charset="0"/>
              </a:rPr>
              <a:t>视野开阔</a:t>
            </a:r>
            <a:endParaRPr lang="zh-CN" altLang="en-US" sz="54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gradFill>
              <a:effectLst>
                <a:outerShdw dist="53882" dir="2699999" algn="ctr" rotWithShape="0">
                  <a:srgbClr val="9999FF"/>
                </a:outerShdw>
              </a:effectLst>
              <a:latin typeface="华文行楷"/>
              <a:ea typeface="华文行楷"/>
            </a:endParaRPr>
          </a:p>
        </p:txBody>
      </p:sp>
      <p:sp>
        <p:nvSpPr>
          <p:cNvPr id="48143" name="矩形 48142"/>
          <p:cNvSpPr/>
          <p:nvPr/>
        </p:nvSpPr>
        <p:spPr>
          <a:xfrm>
            <a:off x="6021388" y="4265613"/>
            <a:ext cx="3130550" cy="981075"/>
          </a:xfrm>
          <a:prstGeom prst="rect">
            <a:avLst/>
          </a:prstGeom>
        </p:spPr>
        <p:txBody>
          <a:bodyPr wrap="none" fromWordArt="1">
            <a:prstTxWarp prst="textSlantUp">
              <a:avLst>
                <a:gd name="adj" fmla="val 32056"/>
              </a:avLst>
            </a:prstTxWarp>
            <a:normAutofit fontScale="90000"/>
          </a:bodyPr>
          <a:lstStyle/>
          <a:p>
            <a:pPr algn="ctr" fontAlgn="base"/>
            <a:r>
              <a:rPr lang="zh-CN" altLang="en-US" sz="6000" b="1" strike="noStrike" noProof="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gradFill>
                <a:effectLst>
                  <a:outerShdw dist="53882" dir="2699999" algn="ctr" rotWithShape="0">
                    <a:srgbClr val="9999FF"/>
                  </a:outerShdw>
                </a:effectLst>
                <a:latin typeface="华文行楷" charset="0"/>
                <a:ea typeface="华文行楷" charset="0"/>
                <a:cs typeface="+mn-cs"/>
              </a:rPr>
              <a:t>哀景哀情</a:t>
            </a:r>
            <a:endParaRPr lang="zh-CN" altLang="en-US" sz="6000" b="1" strike="noStrike" noProof="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gradFill>
              <a:effectLst>
                <a:outerShdw dist="53882" dir="2699999" algn="ctr" rotWithShape="0">
                  <a:srgbClr val="9999FF"/>
                </a:outerShdw>
              </a:effectLst>
              <a:latin typeface="华文行楷"/>
              <a:ea typeface="华文行楷"/>
            </a:endParaRPr>
          </a:p>
        </p:txBody>
      </p:sp>
      <p:sp>
        <p:nvSpPr>
          <p:cNvPr id="3" name="文本框 2"/>
          <p:cNvSpPr txBox="1"/>
          <p:nvPr/>
        </p:nvSpPr>
        <p:spPr>
          <a:xfrm>
            <a:off x="223838" y="638175"/>
            <a:ext cx="641350" cy="2862263"/>
          </a:xfrm>
          <a:prstGeom prst="rect">
            <a:avLst/>
          </a:prstGeom>
          <a:noFill/>
          <a:ln w="9525">
            <a:noFill/>
          </a:ln>
        </p:spPr>
        <p:txBody>
          <a:bodyPr wrap="none" anchor="t">
            <a:spAutoFit/>
          </a:bodyPr>
          <a:lstStyle/>
          <a:p>
            <a:r>
              <a:rPr lang="zh-CN" altLang="en-US" sz="3600" b="1">
                <a:solidFill>
                  <a:srgbClr val="0000CC"/>
                </a:solidFill>
                <a:latin typeface="楷体" panose="02010609060101010101" charset="-122"/>
                <a:ea typeface="楷体" panose="02010609060101010101" charset="-122"/>
              </a:rPr>
              <a:t>悲</a:t>
            </a:r>
            <a:endParaRPr lang="zh-CN" altLang="en-US" sz="3600" b="1">
              <a:solidFill>
                <a:srgbClr val="0000CC"/>
              </a:solidFill>
              <a:latin typeface="楷体" panose="02010609060101010101" charset="-122"/>
              <a:ea typeface="楷体" panose="02010609060101010101" charset="-122"/>
            </a:endParaRPr>
          </a:p>
          <a:p>
            <a:r>
              <a:rPr lang="zh-CN" altLang="en-US" sz="3600" b="1">
                <a:solidFill>
                  <a:srgbClr val="0000CC"/>
                </a:solidFill>
                <a:latin typeface="楷体" panose="02010609060101010101" charset="-122"/>
                <a:ea typeface="楷体" panose="02010609060101010101" charset="-122"/>
              </a:rPr>
              <a:t>自</a:t>
            </a:r>
            <a:endParaRPr lang="zh-CN" altLang="en-US" sz="3600" b="1">
              <a:solidFill>
                <a:srgbClr val="0000CC"/>
              </a:solidFill>
              <a:latin typeface="楷体" panose="02010609060101010101" charset="-122"/>
              <a:ea typeface="楷体" panose="02010609060101010101" charset="-122"/>
            </a:endParaRPr>
          </a:p>
          <a:p>
            <a:r>
              <a:rPr lang="zh-CN" altLang="en-US" sz="3600" b="1">
                <a:solidFill>
                  <a:srgbClr val="0000CC"/>
                </a:solidFill>
                <a:latin typeface="楷体" panose="02010609060101010101" charset="-122"/>
                <a:ea typeface="楷体" panose="02010609060101010101" charset="-122"/>
              </a:rPr>
              <a:t>然</a:t>
            </a:r>
            <a:endParaRPr lang="zh-CN" altLang="en-US" sz="3600" b="1">
              <a:solidFill>
                <a:srgbClr val="0000CC"/>
              </a:solidFill>
              <a:latin typeface="楷体" panose="02010609060101010101" charset="-122"/>
              <a:ea typeface="楷体" panose="02010609060101010101" charset="-122"/>
            </a:endParaRPr>
          </a:p>
          <a:p>
            <a:r>
              <a:rPr lang="zh-CN" altLang="en-US" sz="3600" b="1">
                <a:solidFill>
                  <a:srgbClr val="0000CC"/>
                </a:solidFill>
                <a:latin typeface="楷体" panose="02010609060101010101" charset="-122"/>
                <a:ea typeface="楷体" panose="02010609060101010101" charset="-122"/>
              </a:rPr>
              <a:t>之</a:t>
            </a:r>
            <a:endParaRPr lang="zh-CN" altLang="en-US" sz="3600" b="1">
              <a:solidFill>
                <a:srgbClr val="0000CC"/>
              </a:solidFill>
              <a:latin typeface="楷体" panose="02010609060101010101" charset="-122"/>
              <a:ea typeface="楷体" panose="02010609060101010101" charset="-122"/>
            </a:endParaRPr>
          </a:p>
          <a:p>
            <a:r>
              <a:rPr lang="zh-CN" altLang="en-US" sz="3600" b="1">
                <a:solidFill>
                  <a:srgbClr val="0000CC"/>
                </a:solidFill>
                <a:latin typeface="楷体" panose="02010609060101010101" charset="-122"/>
                <a:ea typeface="楷体" panose="02010609060101010101" charset="-122"/>
              </a:rPr>
              <a:t>秋</a:t>
            </a:r>
            <a:endParaRPr lang="zh-CN" altLang="en-US" sz="3600" b="1">
              <a:solidFill>
                <a:srgbClr val="0000CC"/>
              </a:solidFill>
              <a:latin typeface="楷体" panose="02010609060101010101" charset="-122"/>
              <a:ea typeface="楷体" panose="02010609060101010101" charset="-122"/>
            </a:endParaRPr>
          </a:p>
        </p:txBody>
      </p:sp>
      <p:sp>
        <p:nvSpPr>
          <p:cNvPr id="4" name="文本框 3"/>
          <p:cNvSpPr txBox="1"/>
          <p:nvPr/>
        </p:nvSpPr>
        <p:spPr>
          <a:xfrm>
            <a:off x="865188" y="3663950"/>
            <a:ext cx="642937" cy="2860675"/>
          </a:xfrm>
          <a:prstGeom prst="rect">
            <a:avLst/>
          </a:prstGeom>
          <a:noFill/>
          <a:ln w="9525">
            <a:noFill/>
          </a:ln>
        </p:spPr>
        <p:txBody>
          <a:bodyPr wrap="none" anchor="t">
            <a:spAutoFit/>
          </a:bodyPr>
          <a:lstStyle/>
          <a:p>
            <a:r>
              <a:rPr lang="zh-CN" altLang="en-US" sz="3600" b="1">
                <a:solidFill>
                  <a:srgbClr val="0000CC"/>
                </a:solidFill>
                <a:latin typeface="楷体" panose="02010609060101010101" charset="-122"/>
                <a:ea typeface="楷体" panose="02010609060101010101" charset="-122"/>
                <a:sym typeface="宋体" panose="02010600030101010101" pitchFamily="2" charset="-122"/>
              </a:rPr>
              <a:t>悲</a:t>
            </a:r>
            <a:endParaRPr lang="zh-CN" altLang="en-US" sz="3600" b="1">
              <a:solidFill>
                <a:srgbClr val="0000CC"/>
              </a:solidFill>
              <a:latin typeface="楷体" panose="02010609060101010101" charset="-122"/>
              <a:ea typeface="楷体" panose="02010609060101010101" charset="-122"/>
              <a:sym typeface="宋体" pitchFamily="2" charset="-122"/>
            </a:endParaRPr>
          </a:p>
          <a:p>
            <a:r>
              <a:rPr lang="zh-CN" altLang="en-US" sz="3600" b="1">
                <a:solidFill>
                  <a:srgbClr val="0000CC"/>
                </a:solidFill>
                <a:latin typeface="楷体" panose="02010609060101010101" charset="-122"/>
                <a:ea typeface="楷体" panose="02010609060101010101" charset="-122"/>
                <a:sym typeface="宋体" panose="02010600030101010101" pitchFamily="2" charset="-122"/>
              </a:rPr>
              <a:t>人</a:t>
            </a:r>
            <a:endParaRPr lang="zh-CN" altLang="en-US" sz="3600" b="1">
              <a:solidFill>
                <a:srgbClr val="0000CC"/>
              </a:solidFill>
              <a:latin typeface="楷体" panose="02010609060101010101" charset="-122"/>
              <a:ea typeface="楷体" panose="02010609060101010101" charset="-122"/>
              <a:sym typeface="宋体" panose="02010600030101010101" pitchFamily="2" charset="-122"/>
            </a:endParaRPr>
          </a:p>
          <a:p>
            <a:r>
              <a:rPr lang="zh-CN" altLang="en-US" sz="3600" b="1">
                <a:solidFill>
                  <a:srgbClr val="0000CC"/>
                </a:solidFill>
                <a:latin typeface="楷体" panose="02010609060101010101" charset="-122"/>
                <a:ea typeface="楷体" panose="02010609060101010101" charset="-122"/>
                <a:sym typeface="宋体" panose="02010600030101010101" pitchFamily="2" charset="-122"/>
              </a:rPr>
              <a:t>生</a:t>
            </a:r>
            <a:endParaRPr lang="zh-CN" altLang="en-US" sz="3600" b="1">
              <a:solidFill>
                <a:srgbClr val="0000CC"/>
              </a:solidFill>
              <a:latin typeface="楷体" panose="02010609060101010101" charset="-122"/>
              <a:ea typeface="楷体" panose="02010609060101010101" charset="-122"/>
              <a:sym typeface="宋体" panose="02010600030101010101" pitchFamily="2" charset="-122"/>
            </a:endParaRPr>
          </a:p>
          <a:p>
            <a:r>
              <a:rPr lang="zh-CN" altLang="en-US" sz="3600" b="1">
                <a:solidFill>
                  <a:srgbClr val="0000CC"/>
                </a:solidFill>
                <a:latin typeface="楷体" panose="02010609060101010101" charset="-122"/>
                <a:ea typeface="楷体" panose="02010609060101010101" charset="-122"/>
                <a:sym typeface="宋体" panose="02010600030101010101" pitchFamily="2" charset="-122"/>
              </a:rPr>
              <a:t>之</a:t>
            </a:r>
            <a:endParaRPr lang="zh-CN" altLang="en-US" sz="3600" b="1">
              <a:solidFill>
                <a:srgbClr val="0000CC"/>
              </a:solidFill>
              <a:latin typeface="楷体" panose="02010609060101010101" charset="-122"/>
              <a:ea typeface="楷体" panose="02010609060101010101" charset="-122"/>
              <a:sym typeface="宋体" panose="02010600030101010101" pitchFamily="2" charset="-122"/>
            </a:endParaRPr>
          </a:p>
          <a:p>
            <a:r>
              <a:rPr lang="zh-CN" altLang="en-US" sz="3600" b="1">
                <a:solidFill>
                  <a:srgbClr val="0000CC"/>
                </a:solidFill>
                <a:latin typeface="楷体" panose="02010609060101010101" charset="-122"/>
                <a:ea typeface="楷体" panose="02010609060101010101" charset="-122"/>
                <a:sym typeface="宋体" panose="02010600030101010101" pitchFamily="2" charset="-122"/>
              </a:rPr>
              <a:t>秋</a:t>
            </a:r>
            <a:endParaRPr lang="zh-CN" altLang="en-US" sz="3600" b="1">
              <a:solidFill>
                <a:srgbClr val="0000CC"/>
              </a:solidFill>
              <a:latin typeface="楷体" panose="02010609060101010101" charset="-122"/>
              <a:ea typeface="楷体" panose="02010609060101010101" charset="-122"/>
              <a:sym typeface="宋体" panose="02010600030101010101" pitchFamily="2" charset="-122"/>
            </a:endParaRPr>
          </a:p>
        </p:txBody>
      </p:sp>
    </p:spTree>
    <p:custDataLst>
      <p:tags r:id="rId2"/>
    </p:custData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nodeType="afterEffect">
                                  <p:stCondLst>
                                    <p:cond delay="0"/>
                                  </p:stCondLst>
                                  <p:childTnLst>
                                    <p:set>
                                      <p:cBhvr>
                                        <p:cTn id="6" dur="1" fill="hold">
                                          <p:stCondLst>
                                            <p:cond delay="0"/>
                                          </p:stCondLst>
                                        </p:cTn>
                                        <p:tgtEl>
                                          <p:spTgt spid="35864"/>
                                        </p:tgtEl>
                                        <p:attrNameLst>
                                          <p:attrName>style.visibility</p:attrName>
                                        </p:attrNameLst>
                                      </p:cBhvr>
                                      <p:to>
                                        <p:strVal val="visible"/>
                                      </p:to>
                                    </p:set>
                                    <p:anim calcmode="lin" valueType="num">
                                      <p:cBhvr>
                                        <p:cTn id="7" dur="1000" fill="hold"/>
                                        <p:tgtEl>
                                          <p:spTgt spid="35864"/>
                                        </p:tgtEl>
                                        <p:attrNameLst>
                                          <p:attrName>ppt_w</p:attrName>
                                        </p:attrNameLst>
                                      </p:cBhvr>
                                      <p:tavLst>
                                        <p:tav tm="0">
                                          <p:val>
                                            <p:strVal val="#ppt_w*0.70"/>
                                          </p:val>
                                        </p:tav>
                                        <p:tav tm="100000">
                                          <p:val>
                                            <p:strVal val="#ppt_w"/>
                                          </p:val>
                                        </p:tav>
                                      </p:tavLst>
                                    </p:anim>
                                    <p:anim calcmode="lin" valueType="num">
                                      <p:cBhvr>
                                        <p:cTn id="8" dur="1000" fill="hold"/>
                                        <p:tgtEl>
                                          <p:spTgt spid="35864"/>
                                        </p:tgtEl>
                                        <p:attrNameLst>
                                          <p:attrName>ppt_h</p:attrName>
                                        </p:attrNameLst>
                                      </p:cBhvr>
                                      <p:tavLst>
                                        <p:tav tm="0">
                                          <p:val>
                                            <p:strVal val="#ppt_h"/>
                                          </p:val>
                                        </p:tav>
                                        <p:tav tm="100000">
                                          <p:val>
                                            <p:strVal val="#ppt_h"/>
                                          </p:val>
                                        </p:tav>
                                      </p:tavLst>
                                    </p:anim>
                                    <p:animEffect transition="in" filter="fade">
                                      <p:cBhvr>
                                        <p:cTn id="9" dur="1000"/>
                                        <p:tgtEl>
                                          <p:spTgt spid="35864"/>
                                        </p:tgtEl>
                                      </p:cBhvr>
                                    </p:animEffect>
                                  </p:childTnLst>
                                </p:cTn>
                              </p:par>
                            </p:childTnLst>
                          </p:cTn>
                        </p:par>
                        <p:par>
                          <p:cTn id="10" fill="hold" nodeType="afterGroup">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5848"/>
                                        </p:tgtEl>
                                        <p:attrNameLst>
                                          <p:attrName>style.visibility</p:attrName>
                                        </p:attrNameLst>
                                      </p:cBhvr>
                                      <p:to>
                                        <p:strVal val="visible"/>
                                      </p:to>
                                    </p:set>
                                    <p:anim calcmode="lin" valueType="num">
                                      <p:cBhvr>
                                        <p:cTn id="13" dur="1000" fill="hold"/>
                                        <p:tgtEl>
                                          <p:spTgt spid="35848"/>
                                        </p:tgtEl>
                                        <p:attrNameLst>
                                          <p:attrName>ppt_w</p:attrName>
                                        </p:attrNameLst>
                                      </p:cBhvr>
                                      <p:tavLst>
                                        <p:tav tm="0">
                                          <p:val>
                                            <p:strVal val="#ppt_w*0.70"/>
                                          </p:val>
                                        </p:tav>
                                        <p:tav tm="100000">
                                          <p:val>
                                            <p:strVal val="#ppt_w"/>
                                          </p:val>
                                        </p:tav>
                                      </p:tavLst>
                                    </p:anim>
                                    <p:anim calcmode="lin" valueType="num">
                                      <p:cBhvr>
                                        <p:cTn id="14" dur="1000" fill="hold"/>
                                        <p:tgtEl>
                                          <p:spTgt spid="35848"/>
                                        </p:tgtEl>
                                        <p:attrNameLst>
                                          <p:attrName>ppt_h</p:attrName>
                                        </p:attrNameLst>
                                      </p:cBhvr>
                                      <p:tavLst>
                                        <p:tav tm="0">
                                          <p:val>
                                            <p:strVal val="#ppt_h"/>
                                          </p:val>
                                        </p:tav>
                                        <p:tav tm="100000">
                                          <p:val>
                                            <p:strVal val="#ppt_h"/>
                                          </p:val>
                                        </p:tav>
                                      </p:tavLst>
                                    </p:anim>
                                    <p:animEffect transition="in" filter="fade">
                                      <p:cBhvr>
                                        <p:cTn id="15" dur="1000"/>
                                        <p:tgtEl>
                                          <p:spTgt spid="35848"/>
                                        </p:tgtEl>
                                      </p:cBhvr>
                                    </p:animEffect>
                                  </p:childTnLst>
                                </p:cTn>
                              </p:par>
                            </p:childTnLst>
                          </p:cTn>
                        </p:par>
                        <p:par>
                          <p:cTn id="16" fill="hold" nodeType="afterGroup">
                            <p:stCondLst>
                              <p:cond delay="2000"/>
                            </p:stCondLst>
                            <p:childTnLst>
                              <p:par>
                                <p:cTn id="17" presetID="55" presetClass="entr" presetSubtype="0" fill="hold" nodeType="afterEffect">
                                  <p:stCondLst>
                                    <p:cond delay="0"/>
                                  </p:stCondLst>
                                  <p:childTnLst>
                                    <p:set>
                                      <p:cBhvr>
                                        <p:cTn id="18" dur="1" fill="hold">
                                          <p:stCondLst>
                                            <p:cond delay="0"/>
                                          </p:stCondLst>
                                        </p:cTn>
                                        <p:tgtEl>
                                          <p:spTgt spid="35842"/>
                                        </p:tgtEl>
                                        <p:attrNameLst>
                                          <p:attrName>style.visibility</p:attrName>
                                        </p:attrNameLst>
                                      </p:cBhvr>
                                      <p:to>
                                        <p:strVal val="visible"/>
                                      </p:to>
                                    </p:set>
                                    <p:anim calcmode="lin" valueType="num">
                                      <p:cBhvr>
                                        <p:cTn id="19" dur="1000" fill="hold"/>
                                        <p:tgtEl>
                                          <p:spTgt spid="35842"/>
                                        </p:tgtEl>
                                        <p:attrNameLst>
                                          <p:attrName>ppt_w</p:attrName>
                                        </p:attrNameLst>
                                      </p:cBhvr>
                                      <p:tavLst>
                                        <p:tav tm="0">
                                          <p:val>
                                            <p:strVal val="#ppt_w*0.70"/>
                                          </p:val>
                                        </p:tav>
                                        <p:tav tm="100000">
                                          <p:val>
                                            <p:strVal val="#ppt_w"/>
                                          </p:val>
                                        </p:tav>
                                      </p:tavLst>
                                    </p:anim>
                                    <p:anim calcmode="lin" valueType="num">
                                      <p:cBhvr>
                                        <p:cTn id="20" dur="1000" fill="hold"/>
                                        <p:tgtEl>
                                          <p:spTgt spid="35842"/>
                                        </p:tgtEl>
                                        <p:attrNameLst>
                                          <p:attrName>ppt_h</p:attrName>
                                        </p:attrNameLst>
                                      </p:cBhvr>
                                      <p:tavLst>
                                        <p:tav tm="0">
                                          <p:val>
                                            <p:strVal val="#ppt_h"/>
                                          </p:val>
                                        </p:tav>
                                        <p:tav tm="100000">
                                          <p:val>
                                            <p:strVal val="#ppt_h"/>
                                          </p:val>
                                        </p:tav>
                                      </p:tavLst>
                                    </p:anim>
                                    <p:animEffect transition="in" filter="fade">
                                      <p:cBhvr>
                                        <p:cTn id="21" dur="1000"/>
                                        <p:tgtEl>
                                          <p:spTgt spid="35842"/>
                                        </p:tgtEl>
                                      </p:cBhvr>
                                    </p:animEffect>
                                  </p:childTnLst>
                                </p:cTn>
                              </p:par>
                            </p:childTnLst>
                          </p:cTn>
                        </p:par>
                        <p:par>
                          <p:cTn id="22" fill="hold" nodeType="afterGroup">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35850"/>
                                        </p:tgtEl>
                                        <p:attrNameLst>
                                          <p:attrName>style.visibility</p:attrName>
                                        </p:attrNameLst>
                                      </p:cBhvr>
                                      <p:to>
                                        <p:strVal val="visible"/>
                                      </p:to>
                                    </p:set>
                                    <p:anim calcmode="lin" valueType="num">
                                      <p:cBhvr>
                                        <p:cTn id="25" dur="1000" fill="hold"/>
                                        <p:tgtEl>
                                          <p:spTgt spid="35850"/>
                                        </p:tgtEl>
                                        <p:attrNameLst>
                                          <p:attrName>ppt_w</p:attrName>
                                        </p:attrNameLst>
                                      </p:cBhvr>
                                      <p:tavLst>
                                        <p:tav tm="0">
                                          <p:val>
                                            <p:strVal val="#ppt_w*0.70"/>
                                          </p:val>
                                        </p:tav>
                                        <p:tav tm="100000">
                                          <p:val>
                                            <p:strVal val="#ppt_w"/>
                                          </p:val>
                                        </p:tav>
                                      </p:tavLst>
                                    </p:anim>
                                    <p:anim calcmode="lin" valueType="num">
                                      <p:cBhvr>
                                        <p:cTn id="26" dur="1000" fill="hold"/>
                                        <p:tgtEl>
                                          <p:spTgt spid="35850"/>
                                        </p:tgtEl>
                                        <p:attrNameLst>
                                          <p:attrName>ppt_h</p:attrName>
                                        </p:attrNameLst>
                                      </p:cBhvr>
                                      <p:tavLst>
                                        <p:tav tm="0">
                                          <p:val>
                                            <p:strVal val="#ppt_h"/>
                                          </p:val>
                                        </p:tav>
                                        <p:tav tm="100000">
                                          <p:val>
                                            <p:strVal val="#ppt_h"/>
                                          </p:val>
                                        </p:tav>
                                      </p:tavLst>
                                    </p:anim>
                                    <p:animEffect transition="in" filter="fade">
                                      <p:cBhvr>
                                        <p:cTn id="27" dur="1000"/>
                                        <p:tgtEl>
                                          <p:spTgt spid="35850"/>
                                        </p:tgtEl>
                                      </p:cBhvr>
                                    </p:animEffect>
                                  </p:childTnLst>
                                </p:cTn>
                              </p:par>
                            </p:childTnLst>
                          </p:cTn>
                        </p:par>
                        <p:par>
                          <p:cTn id="28" fill="hold" nodeType="afterGroup">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35851"/>
                                        </p:tgtEl>
                                        <p:attrNameLst>
                                          <p:attrName>style.visibility</p:attrName>
                                        </p:attrNameLst>
                                      </p:cBhvr>
                                      <p:to>
                                        <p:strVal val="visible"/>
                                      </p:to>
                                    </p:set>
                                    <p:anim calcmode="lin" valueType="num">
                                      <p:cBhvr>
                                        <p:cTn id="31" dur="1000" fill="hold"/>
                                        <p:tgtEl>
                                          <p:spTgt spid="35851"/>
                                        </p:tgtEl>
                                        <p:attrNameLst>
                                          <p:attrName>ppt_w</p:attrName>
                                        </p:attrNameLst>
                                      </p:cBhvr>
                                      <p:tavLst>
                                        <p:tav tm="0">
                                          <p:val>
                                            <p:strVal val="#ppt_w*0.70"/>
                                          </p:val>
                                        </p:tav>
                                        <p:tav tm="100000">
                                          <p:val>
                                            <p:strVal val="#ppt_w"/>
                                          </p:val>
                                        </p:tav>
                                      </p:tavLst>
                                    </p:anim>
                                    <p:anim calcmode="lin" valueType="num">
                                      <p:cBhvr>
                                        <p:cTn id="32" dur="1000" fill="hold"/>
                                        <p:tgtEl>
                                          <p:spTgt spid="35851"/>
                                        </p:tgtEl>
                                        <p:attrNameLst>
                                          <p:attrName>ppt_h</p:attrName>
                                        </p:attrNameLst>
                                      </p:cBhvr>
                                      <p:tavLst>
                                        <p:tav tm="0">
                                          <p:val>
                                            <p:strVal val="#ppt_h"/>
                                          </p:val>
                                        </p:tav>
                                        <p:tav tm="100000">
                                          <p:val>
                                            <p:strVal val="#ppt_h"/>
                                          </p:val>
                                        </p:tav>
                                      </p:tavLst>
                                    </p:anim>
                                    <p:animEffect transition="in" filter="fade">
                                      <p:cBhvr>
                                        <p:cTn id="33" dur="1000"/>
                                        <p:tgtEl>
                                          <p:spTgt spid="35851"/>
                                        </p:tgtEl>
                                      </p:cBhvr>
                                    </p:animEffect>
                                  </p:childTnLst>
                                </p:cTn>
                              </p:par>
                            </p:childTnLst>
                          </p:cTn>
                        </p:par>
                        <p:par>
                          <p:cTn id="34" fill="hold" nodeType="afterGroup">
                            <p:stCondLst>
                              <p:cond delay="5000"/>
                            </p:stCondLst>
                            <p:childTnLst>
                              <p:par>
                                <p:cTn id="35" presetID="55" presetClass="entr" presetSubtype="0" fill="hold" nodeType="afterEffect">
                                  <p:stCondLst>
                                    <p:cond delay="0"/>
                                  </p:stCondLst>
                                  <p:childTnLst>
                                    <p:set>
                                      <p:cBhvr>
                                        <p:cTn id="36" dur="1" fill="hold">
                                          <p:stCondLst>
                                            <p:cond delay="0"/>
                                          </p:stCondLst>
                                        </p:cTn>
                                        <p:tgtEl>
                                          <p:spTgt spid="35844"/>
                                        </p:tgtEl>
                                        <p:attrNameLst>
                                          <p:attrName>style.visibility</p:attrName>
                                        </p:attrNameLst>
                                      </p:cBhvr>
                                      <p:to>
                                        <p:strVal val="visible"/>
                                      </p:to>
                                    </p:set>
                                    <p:anim calcmode="lin" valueType="num">
                                      <p:cBhvr>
                                        <p:cTn id="37" dur="1000" fill="hold"/>
                                        <p:tgtEl>
                                          <p:spTgt spid="35844"/>
                                        </p:tgtEl>
                                        <p:attrNameLst>
                                          <p:attrName>ppt_w</p:attrName>
                                        </p:attrNameLst>
                                      </p:cBhvr>
                                      <p:tavLst>
                                        <p:tav tm="0">
                                          <p:val>
                                            <p:strVal val="#ppt_w*0.70"/>
                                          </p:val>
                                        </p:tav>
                                        <p:tav tm="100000">
                                          <p:val>
                                            <p:strVal val="#ppt_w"/>
                                          </p:val>
                                        </p:tav>
                                      </p:tavLst>
                                    </p:anim>
                                    <p:anim calcmode="lin" valueType="num">
                                      <p:cBhvr>
                                        <p:cTn id="38" dur="1000" fill="hold"/>
                                        <p:tgtEl>
                                          <p:spTgt spid="35844"/>
                                        </p:tgtEl>
                                        <p:attrNameLst>
                                          <p:attrName>ppt_h</p:attrName>
                                        </p:attrNameLst>
                                      </p:cBhvr>
                                      <p:tavLst>
                                        <p:tav tm="0">
                                          <p:val>
                                            <p:strVal val="#ppt_h"/>
                                          </p:val>
                                        </p:tav>
                                        <p:tav tm="100000">
                                          <p:val>
                                            <p:strVal val="#ppt_h"/>
                                          </p:val>
                                        </p:tav>
                                      </p:tavLst>
                                    </p:anim>
                                    <p:animEffect transition="in" filter="fade">
                                      <p:cBhvr>
                                        <p:cTn id="39" dur="1000"/>
                                        <p:tgtEl>
                                          <p:spTgt spid="35844"/>
                                        </p:tgtEl>
                                      </p:cBhvr>
                                    </p:animEffect>
                                  </p:childTnLst>
                                </p:cTn>
                              </p:par>
                            </p:childTnLst>
                          </p:cTn>
                        </p:par>
                        <p:par>
                          <p:cTn id="40" fill="hold" nodeType="afterGroup">
                            <p:stCondLst>
                              <p:cond delay="6000"/>
                            </p:stCondLst>
                            <p:childTnLst>
                              <p:par>
                                <p:cTn id="41" presetID="55" presetClass="entr" presetSubtype="0" fill="hold" nodeType="afterEffect">
                                  <p:stCondLst>
                                    <p:cond delay="0"/>
                                  </p:stCondLst>
                                  <p:childTnLst>
                                    <p:set>
                                      <p:cBhvr>
                                        <p:cTn id="42" dur="1" fill="hold">
                                          <p:stCondLst>
                                            <p:cond delay="0"/>
                                          </p:stCondLst>
                                        </p:cTn>
                                        <p:tgtEl>
                                          <p:spTgt spid="35847"/>
                                        </p:tgtEl>
                                        <p:attrNameLst>
                                          <p:attrName>style.visibility</p:attrName>
                                        </p:attrNameLst>
                                      </p:cBhvr>
                                      <p:to>
                                        <p:strVal val="visible"/>
                                      </p:to>
                                    </p:set>
                                    <p:anim calcmode="lin" valueType="num">
                                      <p:cBhvr>
                                        <p:cTn id="43" dur="1000" fill="hold"/>
                                        <p:tgtEl>
                                          <p:spTgt spid="35847"/>
                                        </p:tgtEl>
                                        <p:attrNameLst>
                                          <p:attrName>ppt_w</p:attrName>
                                        </p:attrNameLst>
                                      </p:cBhvr>
                                      <p:tavLst>
                                        <p:tav tm="0">
                                          <p:val>
                                            <p:strVal val="#ppt_w*0.70"/>
                                          </p:val>
                                        </p:tav>
                                        <p:tav tm="100000">
                                          <p:val>
                                            <p:strVal val="#ppt_w"/>
                                          </p:val>
                                        </p:tav>
                                      </p:tavLst>
                                    </p:anim>
                                    <p:anim calcmode="lin" valueType="num">
                                      <p:cBhvr>
                                        <p:cTn id="44" dur="1000" fill="hold"/>
                                        <p:tgtEl>
                                          <p:spTgt spid="35847"/>
                                        </p:tgtEl>
                                        <p:attrNameLst>
                                          <p:attrName>ppt_h</p:attrName>
                                        </p:attrNameLst>
                                      </p:cBhvr>
                                      <p:tavLst>
                                        <p:tav tm="0">
                                          <p:val>
                                            <p:strVal val="#ppt_h"/>
                                          </p:val>
                                        </p:tav>
                                        <p:tav tm="100000">
                                          <p:val>
                                            <p:strVal val="#ppt_h"/>
                                          </p:val>
                                        </p:tav>
                                      </p:tavLst>
                                    </p:anim>
                                    <p:animEffect transition="in" filter="fade">
                                      <p:cBhvr>
                                        <p:cTn id="45" dur="1000"/>
                                        <p:tgtEl>
                                          <p:spTgt spid="35847"/>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55" presetClass="entr" presetSubtype="0" fill="hold" grpId="0" nodeType="clickEffect">
                                  <p:stCondLst>
                                    <p:cond delay="0"/>
                                  </p:stCondLst>
                                  <p:childTnLst>
                                    <p:set>
                                      <p:cBhvr>
                                        <p:cTn id="49" dur="1" fill="hold">
                                          <p:stCondLst>
                                            <p:cond delay="0"/>
                                          </p:stCondLst>
                                        </p:cTn>
                                        <p:tgtEl>
                                          <p:spTgt spid="35852"/>
                                        </p:tgtEl>
                                        <p:attrNameLst>
                                          <p:attrName>style.visibility</p:attrName>
                                        </p:attrNameLst>
                                      </p:cBhvr>
                                      <p:to>
                                        <p:strVal val="visible"/>
                                      </p:to>
                                    </p:set>
                                    <p:anim calcmode="lin" valueType="num">
                                      <p:cBhvr>
                                        <p:cTn id="50" dur="1000" fill="hold"/>
                                        <p:tgtEl>
                                          <p:spTgt spid="35852"/>
                                        </p:tgtEl>
                                        <p:attrNameLst>
                                          <p:attrName>ppt_w</p:attrName>
                                        </p:attrNameLst>
                                      </p:cBhvr>
                                      <p:tavLst>
                                        <p:tav tm="0">
                                          <p:val>
                                            <p:strVal val="#ppt_w*0.70"/>
                                          </p:val>
                                        </p:tav>
                                        <p:tav tm="100000">
                                          <p:val>
                                            <p:strVal val="#ppt_w"/>
                                          </p:val>
                                        </p:tav>
                                      </p:tavLst>
                                    </p:anim>
                                    <p:anim calcmode="lin" valueType="num">
                                      <p:cBhvr>
                                        <p:cTn id="51" dur="1000" fill="hold"/>
                                        <p:tgtEl>
                                          <p:spTgt spid="35852"/>
                                        </p:tgtEl>
                                        <p:attrNameLst>
                                          <p:attrName>ppt_h</p:attrName>
                                        </p:attrNameLst>
                                      </p:cBhvr>
                                      <p:tavLst>
                                        <p:tav tm="0">
                                          <p:val>
                                            <p:strVal val="#ppt_h"/>
                                          </p:val>
                                        </p:tav>
                                        <p:tav tm="100000">
                                          <p:val>
                                            <p:strVal val="#ppt_h"/>
                                          </p:val>
                                        </p:tav>
                                      </p:tavLst>
                                    </p:anim>
                                    <p:animEffect transition="in" filter="fade">
                                      <p:cBhvr>
                                        <p:cTn id="52" dur="1000"/>
                                        <p:tgtEl>
                                          <p:spTgt spid="35852"/>
                                        </p:tgtEl>
                                      </p:cBhvr>
                                    </p:animEffect>
                                  </p:childTnLst>
                                </p:cTn>
                              </p:par>
                            </p:childTnLst>
                          </p:cTn>
                        </p:par>
                      </p:childTnLst>
                    </p:cTn>
                  </p:par>
                  <p:par>
                    <p:cTn id="53" fill="hold" nodeType="clickPar">
                      <p:stCondLst>
                        <p:cond delay="indefinite"/>
                        <p:cond evt="onBegin" delay="0">
                          <p:tn val="52"/>
                        </p:cond>
                      </p:stCondLst>
                      <p:childTnLst>
                        <p:par>
                          <p:cTn id="54" fill="hold" nodeType="afterGroup">
                            <p:stCondLst>
                              <p:cond delay="0"/>
                            </p:stCondLst>
                            <p:childTnLst>
                              <p:par>
                                <p:cTn id="55" presetID="55" presetClass="entr" presetSubtype="0" fill="hold" grpId="0" nodeType="clickEffect">
                                  <p:stCondLst>
                                    <p:cond delay="0"/>
                                  </p:stCondLst>
                                  <p:childTnLst>
                                    <p:set>
                                      <p:cBhvr>
                                        <p:cTn id="56" dur="1" fill="hold">
                                          <p:stCondLst>
                                            <p:cond delay="0"/>
                                          </p:stCondLst>
                                        </p:cTn>
                                        <p:tgtEl>
                                          <p:spTgt spid="35853"/>
                                        </p:tgtEl>
                                        <p:attrNameLst>
                                          <p:attrName>style.visibility</p:attrName>
                                        </p:attrNameLst>
                                      </p:cBhvr>
                                      <p:to>
                                        <p:strVal val="visible"/>
                                      </p:to>
                                    </p:set>
                                    <p:anim calcmode="lin" valueType="num">
                                      <p:cBhvr>
                                        <p:cTn id="57" dur="1000" fill="hold"/>
                                        <p:tgtEl>
                                          <p:spTgt spid="35853"/>
                                        </p:tgtEl>
                                        <p:attrNameLst>
                                          <p:attrName>ppt_w</p:attrName>
                                        </p:attrNameLst>
                                      </p:cBhvr>
                                      <p:tavLst>
                                        <p:tav tm="0">
                                          <p:val>
                                            <p:strVal val="#ppt_w*0.70"/>
                                          </p:val>
                                        </p:tav>
                                        <p:tav tm="100000">
                                          <p:val>
                                            <p:strVal val="#ppt_w"/>
                                          </p:val>
                                        </p:tav>
                                      </p:tavLst>
                                    </p:anim>
                                    <p:anim calcmode="lin" valueType="num">
                                      <p:cBhvr>
                                        <p:cTn id="58" dur="1000" fill="hold"/>
                                        <p:tgtEl>
                                          <p:spTgt spid="35853"/>
                                        </p:tgtEl>
                                        <p:attrNameLst>
                                          <p:attrName>ppt_h</p:attrName>
                                        </p:attrNameLst>
                                      </p:cBhvr>
                                      <p:tavLst>
                                        <p:tav tm="0">
                                          <p:val>
                                            <p:strVal val="#ppt_h"/>
                                          </p:val>
                                        </p:tav>
                                        <p:tav tm="100000">
                                          <p:val>
                                            <p:strVal val="#ppt_h"/>
                                          </p:val>
                                        </p:tav>
                                      </p:tavLst>
                                    </p:anim>
                                    <p:animEffect transition="in" filter="fade">
                                      <p:cBhvr>
                                        <p:cTn id="59" dur="1000"/>
                                        <p:tgtEl>
                                          <p:spTgt spid="35853"/>
                                        </p:tgtEl>
                                      </p:cBhvr>
                                    </p:animEffect>
                                  </p:childTnLst>
                                </p:cTn>
                              </p:par>
                            </p:childTnLst>
                          </p:cTn>
                        </p:par>
                        <p:par>
                          <p:cTn id="60" fill="hold" nodeType="afterGroup">
                            <p:stCondLst>
                              <p:cond delay="1000"/>
                            </p:stCondLst>
                            <p:childTnLst>
                              <p:par>
                                <p:cTn id="61" presetID="55" presetClass="entr" presetSubtype="0" fill="hold" grpId="0" nodeType="afterEffect">
                                  <p:stCondLst>
                                    <p:cond delay="0"/>
                                  </p:stCondLst>
                                  <p:childTnLst>
                                    <p:set>
                                      <p:cBhvr>
                                        <p:cTn id="62" dur="1" fill="hold">
                                          <p:stCondLst>
                                            <p:cond delay="0"/>
                                          </p:stCondLst>
                                        </p:cTn>
                                        <p:tgtEl>
                                          <p:spTgt spid="35855"/>
                                        </p:tgtEl>
                                        <p:attrNameLst>
                                          <p:attrName>style.visibility</p:attrName>
                                        </p:attrNameLst>
                                      </p:cBhvr>
                                      <p:to>
                                        <p:strVal val="visible"/>
                                      </p:to>
                                    </p:set>
                                    <p:anim calcmode="lin" valueType="num">
                                      <p:cBhvr>
                                        <p:cTn id="63" dur="1000" fill="hold"/>
                                        <p:tgtEl>
                                          <p:spTgt spid="35855"/>
                                        </p:tgtEl>
                                        <p:attrNameLst>
                                          <p:attrName>ppt_w</p:attrName>
                                        </p:attrNameLst>
                                      </p:cBhvr>
                                      <p:tavLst>
                                        <p:tav tm="0">
                                          <p:val>
                                            <p:strVal val="#ppt_w*0.70"/>
                                          </p:val>
                                        </p:tav>
                                        <p:tav tm="100000">
                                          <p:val>
                                            <p:strVal val="#ppt_w"/>
                                          </p:val>
                                        </p:tav>
                                      </p:tavLst>
                                    </p:anim>
                                    <p:anim calcmode="lin" valueType="num">
                                      <p:cBhvr>
                                        <p:cTn id="64" dur="1000" fill="hold"/>
                                        <p:tgtEl>
                                          <p:spTgt spid="35855"/>
                                        </p:tgtEl>
                                        <p:attrNameLst>
                                          <p:attrName>ppt_h</p:attrName>
                                        </p:attrNameLst>
                                      </p:cBhvr>
                                      <p:tavLst>
                                        <p:tav tm="0">
                                          <p:val>
                                            <p:strVal val="#ppt_h"/>
                                          </p:val>
                                        </p:tav>
                                        <p:tav tm="100000">
                                          <p:val>
                                            <p:strVal val="#ppt_h"/>
                                          </p:val>
                                        </p:tav>
                                      </p:tavLst>
                                    </p:anim>
                                    <p:animEffect transition="in" filter="fade">
                                      <p:cBhvr>
                                        <p:cTn id="65" dur="1000"/>
                                        <p:tgtEl>
                                          <p:spTgt spid="35855"/>
                                        </p:tgtEl>
                                      </p:cBhvr>
                                    </p:animEffect>
                                  </p:childTnLst>
                                </p:cTn>
                              </p:par>
                            </p:childTnLst>
                          </p:cTn>
                        </p:par>
                        <p:par>
                          <p:cTn id="66" fill="hold" nodeType="afterGroup">
                            <p:stCondLst>
                              <p:cond delay="2000"/>
                            </p:stCondLst>
                            <p:childTnLst>
                              <p:par>
                                <p:cTn id="67" presetID="55" presetClass="entr" presetSubtype="0" fill="hold" grpId="0" nodeType="afterEffect">
                                  <p:stCondLst>
                                    <p:cond delay="0"/>
                                  </p:stCondLst>
                                  <p:childTnLst>
                                    <p:set>
                                      <p:cBhvr>
                                        <p:cTn id="68" dur="1" fill="hold">
                                          <p:stCondLst>
                                            <p:cond delay="0"/>
                                          </p:stCondLst>
                                        </p:cTn>
                                        <p:tgtEl>
                                          <p:spTgt spid="35854"/>
                                        </p:tgtEl>
                                        <p:attrNameLst>
                                          <p:attrName>style.visibility</p:attrName>
                                        </p:attrNameLst>
                                      </p:cBhvr>
                                      <p:to>
                                        <p:strVal val="visible"/>
                                      </p:to>
                                    </p:set>
                                    <p:anim calcmode="lin" valueType="num">
                                      <p:cBhvr>
                                        <p:cTn id="69" dur="1000" fill="hold"/>
                                        <p:tgtEl>
                                          <p:spTgt spid="35854"/>
                                        </p:tgtEl>
                                        <p:attrNameLst>
                                          <p:attrName>ppt_w</p:attrName>
                                        </p:attrNameLst>
                                      </p:cBhvr>
                                      <p:tavLst>
                                        <p:tav tm="0">
                                          <p:val>
                                            <p:strVal val="#ppt_w*0.70"/>
                                          </p:val>
                                        </p:tav>
                                        <p:tav tm="100000">
                                          <p:val>
                                            <p:strVal val="#ppt_w"/>
                                          </p:val>
                                        </p:tav>
                                      </p:tavLst>
                                    </p:anim>
                                    <p:anim calcmode="lin" valueType="num">
                                      <p:cBhvr>
                                        <p:cTn id="70" dur="1000" fill="hold"/>
                                        <p:tgtEl>
                                          <p:spTgt spid="35854"/>
                                        </p:tgtEl>
                                        <p:attrNameLst>
                                          <p:attrName>ppt_h</p:attrName>
                                        </p:attrNameLst>
                                      </p:cBhvr>
                                      <p:tavLst>
                                        <p:tav tm="0">
                                          <p:val>
                                            <p:strVal val="#ppt_h"/>
                                          </p:val>
                                        </p:tav>
                                        <p:tav tm="100000">
                                          <p:val>
                                            <p:strVal val="#ppt_h"/>
                                          </p:val>
                                        </p:tav>
                                      </p:tavLst>
                                    </p:anim>
                                    <p:animEffect transition="in" filter="fade">
                                      <p:cBhvr>
                                        <p:cTn id="71" dur="1000"/>
                                        <p:tgtEl>
                                          <p:spTgt spid="35854"/>
                                        </p:tgtEl>
                                      </p:cBhvr>
                                    </p:animEffect>
                                  </p:childTnLst>
                                </p:cTn>
                              </p:par>
                            </p:childTnLst>
                          </p:cTn>
                        </p:par>
                        <p:par>
                          <p:cTn id="72" fill="hold" nodeType="afterGroup">
                            <p:stCondLst>
                              <p:cond delay="3000"/>
                            </p:stCondLst>
                            <p:childTnLst>
                              <p:par>
                                <p:cTn id="73" presetID="55" presetClass="entr" presetSubtype="0" fill="hold" grpId="0" nodeType="afterEffect">
                                  <p:stCondLst>
                                    <p:cond delay="0"/>
                                  </p:stCondLst>
                                  <p:childTnLst>
                                    <p:set>
                                      <p:cBhvr>
                                        <p:cTn id="74" dur="1" fill="hold">
                                          <p:stCondLst>
                                            <p:cond delay="0"/>
                                          </p:stCondLst>
                                        </p:cTn>
                                        <p:tgtEl>
                                          <p:spTgt spid="35856"/>
                                        </p:tgtEl>
                                        <p:attrNameLst>
                                          <p:attrName>style.visibility</p:attrName>
                                        </p:attrNameLst>
                                      </p:cBhvr>
                                      <p:to>
                                        <p:strVal val="visible"/>
                                      </p:to>
                                    </p:set>
                                    <p:anim calcmode="lin" valueType="num">
                                      <p:cBhvr>
                                        <p:cTn id="75" dur="1000" fill="hold"/>
                                        <p:tgtEl>
                                          <p:spTgt spid="35856"/>
                                        </p:tgtEl>
                                        <p:attrNameLst>
                                          <p:attrName>ppt_w</p:attrName>
                                        </p:attrNameLst>
                                      </p:cBhvr>
                                      <p:tavLst>
                                        <p:tav tm="0">
                                          <p:val>
                                            <p:strVal val="#ppt_w*0.70"/>
                                          </p:val>
                                        </p:tav>
                                        <p:tav tm="100000">
                                          <p:val>
                                            <p:strVal val="#ppt_w"/>
                                          </p:val>
                                        </p:tav>
                                      </p:tavLst>
                                    </p:anim>
                                    <p:anim calcmode="lin" valueType="num">
                                      <p:cBhvr>
                                        <p:cTn id="76" dur="1000" fill="hold"/>
                                        <p:tgtEl>
                                          <p:spTgt spid="35856"/>
                                        </p:tgtEl>
                                        <p:attrNameLst>
                                          <p:attrName>ppt_h</p:attrName>
                                        </p:attrNameLst>
                                      </p:cBhvr>
                                      <p:tavLst>
                                        <p:tav tm="0">
                                          <p:val>
                                            <p:strVal val="#ppt_h"/>
                                          </p:val>
                                        </p:tav>
                                        <p:tav tm="100000">
                                          <p:val>
                                            <p:strVal val="#ppt_h"/>
                                          </p:val>
                                        </p:tav>
                                      </p:tavLst>
                                    </p:anim>
                                    <p:animEffect transition="in" filter="fade">
                                      <p:cBhvr>
                                        <p:cTn id="77" dur="1000"/>
                                        <p:tgtEl>
                                          <p:spTgt spid="35856"/>
                                        </p:tgtEl>
                                      </p:cBhvr>
                                    </p:animEffect>
                                  </p:childTnLst>
                                </p:cTn>
                              </p:par>
                            </p:childTnLst>
                          </p:cTn>
                        </p:par>
                      </p:childTnLst>
                    </p:cTn>
                  </p:par>
                  <p:par>
                    <p:cTn id="78" fill="hold" nodeType="clickPar">
                      <p:stCondLst>
                        <p:cond delay="indefinite"/>
                        <p:cond evt="onBegin" delay="0">
                          <p:tn val="77"/>
                        </p:cond>
                      </p:stCondLst>
                      <p:childTnLst>
                        <p:par>
                          <p:cTn id="79" fill="hold" nodeType="afterGroup">
                            <p:stCondLst>
                              <p:cond delay="0"/>
                            </p:stCondLst>
                            <p:childTnLst>
                              <p:par>
                                <p:cTn id="80" presetID="55" presetClass="entr" presetSubtype="0" fill="hold" grpId="0" nodeType="clickEffect">
                                  <p:stCondLst>
                                    <p:cond delay="0"/>
                                  </p:stCondLst>
                                  <p:childTnLst>
                                    <p:set>
                                      <p:cBhvr>
                                        <p:cTn id="81" dur="1" fill="hold">
                                          <p:stCondLst>
                                            <p:cond delay="0"/>
                                          </p:stCondLst>
                                        </p:cTn>
                                        <p:tgtEl>
                                          <p:spTgt spid="35849"/>
                                        </p:tgtEl>
                                        <p:attrNameLst>
                                          <p:attrName>style.visibility</p:attrName>
                                        </p:attrNameLst>
                                      </p:cBhvr>
                                      <p:to>
                                        <p:strVal val="visible"/>
                                      </p:to>
                                    </p:set>
                                    <p:anim calcmode="lin" valueType="num">
                                      <p:cBhvr>
                                        <p:cTn id="82" dur="1000" fill="hold"/>
                                        <p:tgtEl>
                                          <p:spTgt spid="35849"/>
                                        </p:tgtEl>
                                        <p:attrNameLst>
                                          <p:attrName>ppt_w</p:attrName>
                                        </p:attrNameLst>
                                      </p:cBhvr>
                                      <p:tavLst>
                                        <p:tav tm="0">
                                          <p:val>
                                            <p:strVal val="#ppt_w*0.70"/>
                                          </p:val>
                                        </p:tav>
                                        <p:tav tm="100000">
                                          <p:val>
                                            <p:strVal val="#ppt_w"/>
                                          </p:val>
                                        </p:tav>
                                      </p:tavLst>
                                    </p:anim>
                                    <p:anim calcmode="lin" valueType="num">
                                      <p:cBhvr>
                                        <p:cTn id="83" dur="1000" fill="hold"/>
                                        <p:tgtEl>
                                          <p:spTgt spid="35849"/>
                                        </p:tgtEl>
                                        <p:attrNameLst>
                                          <p:attrName>ppt_h</p:attrName>
                                        </p:attrNameLst>
                                      </p:cBhvr>
                                      <p:tavLst>
                                        <p:tav tm="0">
                                          <p:val>
                                            <p:strVal val="#ppt_h"/>
                                          </p:val>
                                        </p:tav>
                                        <p:tav tm="100000">
                                          <p:val>
                                            <p:strVal val="#ppt_h"/>
                                          </p:val>
                                        </p:tav>
                                      </p:tavLst>
                                    </p:anim>
                                    <p:animEffect transition="in" filter="fade">
                                      <p:cBhvr>
                                        <p:cTn id="84" dur="1000"/>
                                        <p:tgtEl>
                                          <p:spTgt spid="35849"/>
                                        </p:tgtEl>
                                      </p:cBhvr>
                                    </p:animEffect>
                                  </p:childTnLst>
                                </p:cTn>
                              </p:par>
                            </p:childTnLst>
                          </p:cTn>
                        </p:par>
                        <p:par>
                          <p:cTn id="85" fill="hold" nodeType="afterGroup">
                            <p:stCondLst>
                              <p:cond delay="1000"/>
                            </p:stCondLst>
                            <p:childTnLst>
                              <p:par>
                                <p:cTn id="86" presetID="55" presetClass="entr" presetSubtype="0" fill="hold" nodeType="afterEffect">
                                  <p:stCondLst>
                                    <p:cond delay="0"/>
                                  </p:stCondLst>
                                  <p:childTnLst>
                                    <p:set>
                                      <p:cBhvr>
                                        <p:cTn id="87" dur="1" fill="hold">
                                          <p:stCondLst>
                                            <p:cond delay="0"/>
                                          </p:stCondLst>
                                        </p:cTn>
                                        <p:tgtEl>
                                          <p:spTgt spid="35843"/>
                                        </p:tgtEl>
                                        <p:attrNameLst>
                                          <p:attrName>style.visibility</p:attrName>
                                        </p:attrNameLst>
                                      </p:cBhvr>
                                      <p:to>
                                        <p:strVal val="visible"/>
                                      </p:to>
                                    </p:set>
                                    <p:anim calcmode="lin" valueType="num">
                                      <p:cBhvr>
                                        <p:cTn id="88" dur="1000" fill="hold"/>
                                        <p:tgtEl>
                                          <p:spTgt spid="35843"/>
                                        </p:tgtEl>
                                        <p:attrNameLst>
                                          <p:attrName>ppt_w</p:attrName>
                                        </p:attrNameLst>
                                      </p:cBhvr>
                                      <p:tavLst>
                                        <p:tav tm="0">
                                          <p:val>
                                            <p:strVal val="#ppt_w*0.70"/>
                                          </p:val>
                                        </p:tav>
                                        <p:tav tm="100000">
                                          <p:val>
                                            <p:strVal val="#ppt_w"/>
                                          </p:val>
                                        </p:tav>
                                      </p:tavLst>
                                    </p:anim>
                                    <p:anim calcmode="lin" valueType="num">
                                      <p:cBhvr>
                                        <p:cTn id="89" dur="1000" fill="hold"/>
                                        <p:tgtEl>
                                          <p:spTgt spid="35843"/>
                                        </p:tgtEl>
                                        <p:attrNameLst>
                                          <p:attrName>ppt_h</p:attrName>
                                        </p:attrNameLst>
                                      </p:cBhvr>
                                      <p:tavLst>
                                        <p:tav tm="0">
                                          <p:val>
                                            <p:strVal val="#ppt_h"/>
                                          </p:val>
                                        </p:tav>
                                        <p:tav tm="100000">
                                          <p:val>
                                            <p:strVal val="#ppt_h"/>
                                          </p:val>
                                        </p:tav>
                                      </p:tavLst>
                                    </p:anim>
                                    <p:animEffect transition="in" filter="fade">
                                      <p:cBhvr>
                                        <p:cTn id="90" dur="1000"/>
                                        <p:tgtEl>
                                          <p:spTgt spid="35843"/>
                                        </p:tgtEl>
                                      </p:cBhvr>
                                    </p:animEffect>
                                  </p:childTnLst>
                                </p:cTn>
                              </p:par>
                            </p:childTnLst>
                          </p:cTn>
                        </p:par>
                        <p:par>
                          <p:cTn id="91" fill="hold" nodeType="afterGroup">
                            <p:stCondLst>
                              <p:cond delay="2000"/>
                            </p:stCondLst>
                            <p:childTnLst>
                              <p:par>
                                <p:cTn id="92" presetID="55" presetClass="entr" presetSubtype="0" fill="hold" grpId="0" nodeType="afterEffect">
                                  <p:stCondLst>
                                    <p:cond delay="0"/>
                                  </p:stCondLst>
                                  <p:childTnLst>
                                    <p:set>
                                      <p:cBhvr>
                                        <p:cTn id="93" dur="1" fill="hold">
                                          <p:stCondLst>
                                            <p:cond delay="0"/>
                                          </p:stCondLst>
                                        </p:cTn>
                                        <p:tgtEl>
                                          <p:spTgt spid="35858"/>
                                        </p:tgtEl>
                                        <p:attrNameLst>
                                          <p:attrName>style.visibility</p:attrName>
                                        </p:attrNameLst>
                                      </p:cBhvr>
                                      <p:to>
                                        <p:strVal val="visible"/>
                                      </p:to>
                                    </p:set>
                                    <p:anim calcmode="lin" valueType="num">
                                      <p:cBhvr>
                                        <p:cTn id="94" dur="1000" fill="hold"/>
                                        <p:tgtEl>
                                          <p:spTgt spid="35858"/>
                                        </p:tgtEl>
                                        <p:attrNameLst>
                                          <p:attrName>ppt_w</p:attrName>
                                        </p:attrNameLst>
                                      </p:cBhvr>
                                      <p:tavLst>
                                        <p:tav tm="0">
                                          <p:val>
                                            <p:strVal val="#ppt_w*0.70"/>
                                          </p:val>
                                        </p:tav>
                                        <p:tav tm="100000">
                                          <p:val>
                                            <p:strVal val="#ppt_w"/>
                                          </p:val>
                                        </p:tav>
                                      </p:tavLst>
                                    </p:anim>
                                    <p:anim calcmode="lin" valueType="num">
                                      <p:cBhvr>
                                        <p:cTn id="95" dur="1000" fill="hold"/>
                                        <p:tgtEl>
                                          <p:spTgt spid="35858"/>
                                        </p:tgtEl>
                                        <p:attrNameLst>
                                          <p:attrName>ppt_h</p:attrName>
                                        </p:attrNameLst>
                                      </p:cBhvr>
                                      <p:tavLst>
                                        <p:tav tm="0">
                                          <p:val>
                                            <p:strVal val="#ppt_h"/>
                                          </p:val>
                                        </p:tav>
                                        <p:tav tm="100000">
                                          <p:val>
                                            <p:strVal val="#ppt_h"/>
                                          </p:val>
                                        </p:tav>
                                      </p:tavLst>
                                    </p:anim>
                                    <p:animEffect transition="in" filter="fade">
                                      <p:cBhvr>
                                        <p:cTn id="96" dur="1000"/>
                                        <p:tgtEl>
                                          <p:spTgt spid="35858"/>
                                        </p:tgtEl>
                                      </p:cBhvr>
                                    </p:animEffect>
                                  </p:childTnLst>
                                </p:cTn>
                              </p:par>
                            </p:childTnLst>
                          </p:cTn>
                        </p:par>
                        <p:par>
                          <p:cTn id="97" fill="hold" nodeType="afterGroup">
                            <p:stCondLst>
                              <p:cond delay="3000"/>
                            </p:stCondLst>
                            <p:childTnLst>
                              <p:par>
                                <p:cTn id="98" presetID="55" presetClass="entr" presetSubtype="0" fill="hold" nodeType="afterEffect">
                                  <p:stCondLst>
                                    <p:cond delay="0"/>
                                  </p:stCondLst>
                                  <p:childTnLst>
                                    <p:set>
                                      <p:cBhvr>
                                        <p:cTn id="99" dur="1" fill="hold">
                                          <p:stCondLst>
                                            <p:cond delay="0"/>
                                          </p:stCondLst>
                                        </p:cTn>
                                        <p:tgtEl>
                                          <p:spTgt spid="35846"/>
                                        </p:tgtEl>
                                        <p:attrNameLst>
                                          <p:attrName>style.visibility</p:attrName>
                                        </p:attrNameLst>
                                      </p:cBhvr>
                                      <p:to>
                                        <p:strVal val="visible"/>
                                      </p:to>
                                    </p:set>
                                    <p:anim calcmode="lin" valueType="num">
                                      <p:cBhvr>
                                        <p:cTn id="100" dur="1000" fill="hold"/>
                                        <p:tgtEl>
                                          <p:spTgt spid="35846"/>
                                        </p:tgtEl>
                                        <p:attrNameLst>
                                          <p:attrName>ppt_w</p:attrName>
                                        </p:attrNameLst>
                                      </p:cBhvr>
                                      <p:tavLst>
                                        <p:tav tm="0">
                                          <p:val>
                                            <p:strVal val="#ppt_w*0.70"/>
                                          </p:val>
                                        </p:tav>
                                        <p:tav tm="100000">
                                          <p:val>
                                            <p:strVal val="#ppt_w"/>
                                          </p:val>
                                        </p:tav>
                                      </p:tavLst>
                                    </p:anim>
                                    <p:anim calcmode="lin" valueType="num">
                                      <p:cBhvr>
                                        <p:cTn id="101" dur="1000" fill="hold"/>
                                        <p:tgtEl>
                                          <p:spTgt spid="35846"/>
                                        </p:tgtEl>
                                        <p:attrNameLst>
                                          <p:attrName>ppt_h</p:attrName>
                                        </p:attrNameLst>
                                      </p:cBhvr>
                                      <p:tavLst>
                                        <p:tav tm="0">
                                          <p:val>
                                            <p:strVal val="#ppt_h"/>
                                          </p:val>
                                        </p:tav>
                                        <p:tav tm="100000">
                                          <p:val>
                                            <p:strVal val="#ppt_h"/>
                                          </p:val>
                                        </p:tav>
                                      </p:tavLst>
                                    </p:anim>
                                    <p:animEffect transition="in" filter="fade">
                                      <p:cBhvr>
                                        <p:cTn id="102" dur="1000"/>
                                        <p:tgtEl>
                                          <p:spTgt spid="35846"/>
                                        </p:tgtEl>
                                      </p:cBhvr>
                                    </p:animEffect>
                                  </p:childTnLst>
                                </p:cTn>
                              </p:par>
                            </p:childTnLst>
                          </p:cTn>
                        </p:par>
                      </p:childTnLst>
                    </p:cTn>
                  </p:par>
                  <p:par>
                    <p:cTn id="103" fill="hold" nodeType="clickPar">
                      <p:stCondLst>
                        <p:cond delay="indefinite"/>
                        <p:cond evt="onBegin" delay="0">
                          <p:tn val="102"/>
                        </p:cond>
                      </p:stCondLst>
                      <p:childTnLst>
                        <p:par>
                          <p:cTn id="104" fill="hold" nodeType="afterGroup">
                            <p:stCondLst>
                              <p:cond delay="0"/>
                            </p:stCondLst>
                            <p:childTnLst>
                              <p:par>
                                <p:cTn id="105" presetID="55" presetClass="entr" presetSubtype="0" fill="hold" grpId="0" nodeType="clickEffect">
                                  <p:stCondLst>
                                    <p:cond delay="0"/>
                                  </p:stCondLst>
                                  <p:childTnLst>
                                    <p:set>
                                      <p:cBhvr>
                                        <p:cTn id="106" dur="1" fill="hold">
                                          <p:stCondLst>
                                            <p:cond delay="0"/>
                                          </p:stCondLst>
                                        </p:cTn>
                                        <p:tgtEl>
                                          <p:spTgt spid="35860"/>
                                        </p:tgtEl>
                                        <p:attrNameLst>
                                          <p:attrName>style.visibility</p:attrName>
                                        </p:attrNameLst>
                                      </p:cBhvr>
                                      <p:to>
                                        <p:strVal val="visible"/>
                                      </p:to>
                                    </p:set>
                                    <p:anim calcmode="lin" valueType="num">
                                      <p:cBhvr>
                                        <p:cTn id="107" dur="1000" fill="hold"/>
                                        <p:tgtEl>
                                          <p:spTgt spid="35860"/>
                                        </p:tgtEl>
                                        <p:attrNameLst>
                                          <p:attrName>ppt_w</p:attrName>
                                        </p:attrNameLst>
                                      </p:cBhvr>
                                      <p:tavLst>
                                        <p:tav tm="0">
                                          <p:val>
                                            <p:strVal val="#ppt_w*0.70"/>
                                          </p:val>
                                        </p:tav>
                                        <p:tav tm="100000">
                                          <p:val>
                                            <p:strVal val="#ppt_w"/>
                                          </p:val>
                                        </p:tav>
                                      </p:tavLst>
                                    </p:anim>
                                    <p:anim calcmode="lin" valueType="num">
                                      <p:cBhvr>
                                        <p:cTn id="108" dur="1000" fill="hold"/>
                                        <p:tgtEl>
                                          <p:spTgt spid="35860"/>
                                        </p:tgtEl>
                                        <p:attrNameLst>
                                          <p:attrName>ppt_h</p:attrName>
                                        </p:attrNameLst>
                                      </p:cBhvr>
                                      <p:tavLst>
                                        <p:tav tm="0">
                                          <p:val>
                                            <p:strVal val="#ppt_h"/>
                                          </p:val>
                                        </p:tav>
                                        <p:tav tm="100000">
                                          <p:val>
                                            <p:strVal val="#ppt_h"/>
                                          </p:val>
                                        </p:tav>
                                      </p:tavLst>
                                    </p:anim>
                                    <p:animEffect transition="in" filter="fade">
                                      <p:cBhvr>
                                        <p:cTn id="109" dur="1000"/>
                                        <p:tgtEl>
                                          <p:spTgt spid="35860"/>
                                        </p:tgtEl>
                                      </p:cBhvr>
                                    </p:animEffect>
                                  </p:childTnLst>
                                </p:cTn>
                              </p:par>
                            </p:childTnLst>
                          </p:cTn>
                        </p:par>
                      </p:childTnLst>
                    </p:cTn>
                  </p:par>
                  <p:par>
                    <p:cTn id="110" fill="hold" nodeType="clickPar">
                      <p:stCondLst>
                        <p:cond delay="indefinite"/>
                        <p:cond evt="onBegin" delay="0">
                          <p:tn val="109"/>
                        </p:cond>
                      </p:stCondLst>
                      <p:childTnLst>
                        <p:par>
                          <p:cTn id="111" fill="hold" nodeType="afterGroup">
                            <p:stCondLst>
                              <p:cond delay="0"/>
                            </p:stCondLst>
                            <p:childTnLst>
                              <p:par>
                                <p:cTn id="112" presetID="55" presetClass="entr" presetSubtype="0" fill="hold" grpId="0" nodeType="clickEffect">
                                  <p:stCondLst>
                                    <p:cond delay="0"/>
                                  </p:stCondLst>
                                  <p:childTnLst>
                                    <p:set>
                                      <p:cBhvr>
                                        <p:cTn id="113" dur="1" fill="hold">
                                          <p:stCondLst>
                                            <p:cond delay="0"/>
                                          </p:stCondLst>
                                        </p:cTn>
                                        <p:tgtEl>
                                          <p:spTgt spid="35861"/>
                                        </p:tgtEl>
                                        <p:attrNameLst>
                                          <p:attrName>style.visibility</p:attrName>
                                        </p:attrNameLst>
                                      </p:cBhvr>
                                      <p:to>
                                        <p:strVal val="visible"/>
                                      </p:to>
                                    </p:set>
                                    <p:anim calcmode="lin" valueType="num">
                                      <p:cBhvr>
                                        <p:cTn id="114" dur="1000" fill="hold"/>
                                        <p:tgtEl>
                                          <p:spTgt spid="35861"/>
                                        </p:tgtEl>
                                        <p:attrNameLst>
                                          <p:attrName>ppt_w</p:attrName>
                                        </p:attrNameLst>
                                      </p:cBhvr>
                                      <p:tavLst>
                                        <p:tav tm="0">
                                          <p:val>
                                            <p:strVal val="#ppt_w*0.70"/>
                                          </p:val>
                                        </p:tav>
                                        <p:tav tm="100000">
                                          <p:val>
                                            <p:strVal val="#ppt_w"/>
                                          </p:val>
                                        </p:tav>
                                      </p:tavLst>
                                    </p:anim>
                                    <p:anim calcmode="lin" valueType="num">
                                      <p:cBhvr>
                                        <p:cTn id="115" dur="1000" fill="hold"/>
                                        <p:tgtEl>
                                          <p:spTgt spid="35861"/>
                                        </p:tgtEl>
                                        <p:attrNameLst>
                                          <p:attrName>ppt_h</p:attrName>
                                        </p:attrNameLst>
                                      </p:cBhvr>
                                      <p:tavLst>
                                        <p:tav tm="0">
                                          <p:val>
                                            <p:strVal val="#ppt_h"/>
                                          </p:val>
                                        </p:tav>
                                        <p:tav tm="100000">
                                          <p:val>
                                            <p:strVal val="#ppt_h"/>
                                          </p:val>
                                        </p:tav>
                                      </p:tavLst>
                                    </p:anim>
                                    <p:animEffect transition="in" filter="fade">
                                      <p:cBhvr>
                                        <p:cTn id="116" dur="1000"/>
                                        <p:tgtEl>
                                          <p:spTgt spid="35861"/>
                                        </p:tgtEl>
                                      </p:cBhvr>
                                    </p:animEffect>
                                  </p:childTnLst>
                                </p:cTn>
                              </p:par>
                            </p:childTnLst>
                          </p:cTn>
                        </p:par>
                        <p:par>
                          <p:cTn id="117" fill="hold" nodeType="afterGroup">
                            <p:stCondLst>
                              <p:cond delay="1000"/>
                            </p:stCondLst>
                            <p:childTnLst>
                              <p:par>
                                <p:cTn id="118" presetID="55" presetClass="entr" presetSubtype="0" fill="hold" grpId="0" nodeType="afterEffect">
                                  <p:stCondLst>
                                    <p:cond delay="0"/>
                                  </p:stCondLst>
                                  <p:childTnLst>
                                    <p:set>
                                      <p:cBhvr>
                                        <p:cTn id="119" dur="1" fill="hold">
                                          <p:stCondLst>
                                            <p:cond delay="0"/>
                                          </p:stCondLst>
                                        </p:cTn>
                                        <p:tgtEl>
                                          <p:spTgt spid="35859"/>
                                        </p:tgtEl>
                                        <p:attrNameLst>
                                          <p:attrName>style.visibility</p:attrName>
                                        </p:attrNameLst>
                                      </p:cBhvr>
                                      <p:to>
                                        <p:strVal val="visible"/>
                                      </p:to>
                                    </p:set>
                                    <p:anim calcmode="lin" valueType="num">
                                      <p:cBhvr>
                                        <p:cTn id="120" dur="1000" fill="hold"/>
                                        <p:tgtEl>
                                          <p:spTgt spid="35859"/>
                                        </p:tgtEl>
                                        <p:attrNameLst>
                                          <p:attrName>ppt_w</p:attrName>
                                        </p:attrNameLst>
                                      </p:cBhvr>
                                      <p:tavLst>
                                        <p:tav tm="0">
                                          <p:val>
                                            <p:strVal val="#ppt_w*0.70"/>
                                          </p:val>
                                        </p:tav>
                                        <p:tav tm="100000">
                                          <p:val>
                                            <p:strVal val="#ppt_w"/>
                                          </p:val>
                                        </p:tav>
                                      </p:tavLst>
                                    </p:anim>
                                    <p:anim calcmode="lin" valueType="num">
                                      <p:cBhvr>
                                        <p:cTn id="121" dur="1000" fill="hold"/>
                                        <p:tgtEl>
                                          <p:spTgt spid="35859"/>
                                        </p:tgtEl>
                                        <p:attrNameLst>
                                          <p:attrName>ppt_h</p:attrName>
                                        </p:attrNameLst>
                                      </p:cBhvr>
                                      <p:tavLst>
                                        <p:tav tm="0">
                                          <p:val>
                                            <p:strVal val="#ppt_h"/>
                                          </p:val>
                                        </p:tav>
                                        <p:tav tm="100000">
                                          <p:val>
                                            <p:strVal val="#ppt_h"/>
                                          </p:val>
                                        </p:tav>
                                      </p:tavLst>
                                    </p:anim>
                                    <p:animEffect transition="in" filter="fade">
                                      <p:cBhvr>
                                        <p:cTn id="122" dur="1000"/>
                                        <p:tgtEl>
                                          <p:spTgt spid="35859"/>
                                        </p:tgtEl>
                                      </p:cBhvr>
                                    </p:animEffect>
                                  </p:childTnLst>
                                </p:cTn>
                              </p:par>
                            </p:childTnLst>
                          </p:cTn>
                        </p:par>
                        <p:par>
                          <p:cTn id="123" fill="hold" nodeType="afterGroup">
                            <p:stCondLst>
                              <p:cond delay="2000"/>
                            </p:stCondLst>
                            <p:childTnLst>
                              <p:par>
                                <p:cTn id="124" presetID="55" presetClass="entr" presetSubtype="0" fill="hold" nodeType="afterEffect">
                                  <p:stCondLst>
                                    <p:cond delay="0"/>
                                  </p:stCondLst>
                                  <p:childTnLst>
                                    <p:set>
                                      <p:cBhvr>
                                        <p:cTn id="125" dur="1" fill="hold">
                                          <p:stCondLst>
                                            <p:cond delay="0"/>
                                          </p:stCondLst>
                                        </p:cTn>
                                        <p:tgtEl>
                                          <p:spTgt spid="35845"/>
                                        </p:tgtEl>
                                        <p:attrNameLst>
                                          <p:attrName>style.visibility</p:attrName>
                                        </p:attrNameLst>
                                      </p:cBhvr>
                                      <p:to>
                                        <p:strVal val="visible"/>
                                      </p:to>
                                    </p:set>
                                    <p:anim calcmode="lin" valueType="num">
                                      <p:cBhvr>
                                        <p:cTn id="126" dur="1000" fill="hold"/>
                                        <p:tgtEl>
                                          <p:spTgt spid="35845"/>
                                        </p:tgtEl>
                                        <p:attrNameLst>
                                          <p:attrName>ppt_w</p:attrName>
                                        </p:attrNameLst>
                                      </p:cBhvr>
                                      <p:tavLst>
                                        <p:tav tm="0">
                                          <p:val>
                                            <p:strVal val="#ppt_w*0.70"/>
                                          </p:val>
                                        </p:tav>
                                        <p:tav tm="100000">
                                          <p:val>
                                            <p:strVal val="#ppt_w"/>
                                          </p:val>
                                        </p:tav>
                                      </p:tavLst>
                                    </p:anim>
                                    <p:anim calcmode="lin" valueType="num">
                                      <p:cBhvr>
                                        <p:cTn id="127" dur="1000" fill="hold"/>
                                        <p:tgtEl>
                                          <p:spTgt spid="35845"/>
                                        </p:tgtEl>
                                        <p:attrNameLst>
                                          <p:attrName>ppt_h</p:attrName>
                                        </p:attrNameLst>
                                      </p:cBhvr>
                                      <p:tavLst>
                                        <p:tav tm="0">
                                          <p:val>
                                            <p:strVal val="#ppt_h"/>
                                          </p:val>
                                        </p:tav>
                                        <p:tav tm="100000">
                                          <p:val>
                                            <p:strVal val="#ppt_h"/>
                                          </p:val>
                                        </p:tav>
                                      </p:tavLst>
                                    </p:anim>
                                    <p:animEffect transition="in" filter="fade">
                                      <p:cBhvr>
                                        <p:cTn id="128" dur="1000"/>
                                        <p:tgtEl>
                                          <p:spTgt spid="35845"/>
                                        </p:tgtEl>
                                      </p:cBhvr>
                                    </p:animEffect>
                                  </p:childTnLst>
                                </p:cTn>
                              </p:par>
                            </p:childTnLst>
                          </p:cTn>
                        </p:par>
                      </p:childTnLst>
                    </p:cTn>
                  </p:par>
                  <p:par>
                    <p:cTn id="129" fill="hold" nodeType="clickPar">
                      <p:stCondLst>
                        <p:cond delay="indefinite"/>
                        <p:cond evt="onBegin" delay="0">
                          <p:tn val="128"/>
                        </p:cond>
                      </p:stCondLst>
                      <p:childTnLst>
                        <p:par>
                          <p:cTn id="130" fill="hold" nodeType="afterGroup">
                            <p:stCondLst>
                              <p:cond delay="0"/>
                            </p:stCondLst>
                            <p:childTnLst>
                              <p:par>
                                <p:cTn id="131" presetID="55" presetClass="entr" presetSubtype="0" fill="hold" grpId="0" nodeType="clickEffect">
                                  <p:stCondLst>
                                    <p:cond delay="0"/>
                                  </p:stCondLst>
                                  <p:childTnLst>
                                    <p:set>
                                      <p:cBhvr>
                                        <p:cTn id="132" dur="1" fill="hold">
                                          <p:stCondLst>
                                            <p:cond delay="0"/>
                                          </p:stCondLst>
                                        </p:cTn>
                                        <p:tgtEl>
                                          <p:spTgt spid="35862"/>
                                        </p:tgtEl>
                                        <p:attrNameLst>
                                          <p:attrName>style.visibility</p:attrName>
                                        </p:attrNameLst>
                                      </p:cBhvr>
                                      <p:to>
                                        <p:strVal val="visible"/>
                                      </p:to>
                                    </p:set>
                                    <p:anim calcmode="lin" valueType="num">
                                      <p:cBhvr>
                                        <p:cTn id="133" dur="1000" fill="hold"/>
                                        <p:tgtEl>
                                          <p:spTgt spid="35862"/>
                                        </p:tgtEl>
                                        <p:attrNameLst>
                                          <p:attrName>ppt_w</p:attrName>
                                        </p:attrNameLst>
                                      </p:cBhvr>
                                      <p:tavLst>
                                        <p:tav tm="0">
                                          <p:val>
                                            <p:strVal val="#ppt_w*0.70"/>
                                          </p:val>
                                        </p:tav>
                                        <p:tav tm="100000">
                                          <p:val>
                                            <p:strVal val="#ppt_w"/>
                                          </p:val>
                                        </p:tav>
                                      </p:tavLst>
                                    </p:anim>
                                    <p:anim calcmode="lin" valueType="num">
                                      <p:cBhvr>
                                        <p:cTn id="134" dur="1000" fill="hold"/>
                                        <p:tgtEl>
                                          <p:spTgt spid="35862"/>
                                        </p:tgtEl>
                                        <p:attrNameLst>
                                          <p:attrName>ppt_h</p:attrName>
                                        </p:attrNameLst>
                                      </p:cBhvr>
                                      <p:tavLst>
                                        <p:tav tm="0">
                                          <p:val>
                                            <p:strVal val="#ppt_h"/>
                                          </p:val>
                                        </p:tav>
                                        <p:tav tm="100000">
                                          <p:val>
                                            <p:strVal val="#ppt_h"/>
                                          </p:val>
                                        </p:tav>
                                      </p:tavLst>
                                    </p:anim>
                                    <p:animEffect transition="in" filter="fade">
                                      <p:cBhvr>
                                        <p:cTn id="135" dur="1000"/>
                                        <p:tgtEl>
                                          <p:spTgt spid="35862"/>
                                        </p:tgtEl>
                                      </p:cBhvr>
                                    </p:animEffect>
                                  </p:childTnLst>
                                </p:cTn>
                              </p:par>
                            </p:childTnLst>
                          </p:cTn>
                        </p:par>
                      </p:childTnLst>
                    </p:cTn>
                  </p:par>
                  <p:par>
                    <p:cTn id="136" fill="hold" nodeType="clickPar">
                      <p:stCondLst>
                        <p:cond delay="indefinite"/>
                        <p:cond evt="onBegin" delay="0">
                          <p:tn val="135"/>
                        </p:cond>
                      </p:stCondLst>
                      <p:childTnLst>
                        <p:par>
                          <p:cTn id="137" fill="hold" nodeType="afterGroup">
                            <p:stCondLst>
                              <p:cond delay="0"/>
                            </p:stCondLst>
                            <p:childTnLst>
                              <p:par>
                                <p:cTn id="138" presetID="55" presetClass="entr" presetSubtype="0" fill="hold" grpId="0" nodeType="clickEffect">
                                  <p:stCondLst>
                                    <p:cond delay="0"/>
                                  </p:stCondLst>
                                  <p:childTnLst>
                                    <p:set>
                                      <p:cBhvr>
                                        <p:cTn id="139" dur="1" fill="hold">
                                          <p:stCondLst>
                                            <p:cond delay="0"/>
                                          </p:stCondLst>
                                        </p:cTn>
                                        <p:tgtEl>
                                          <p:spTgt spid="35863"/>
                                        </p:tgtEl>
                                        <p:attrNameLst>
                                          <p:attrName>style.visibility</p:attrName>
                                        </p:attrNameLst>
                                      </p:cBhvr>
                                      <p:to>
                                        <p:strVal val="visible"/>
                                      </p:to>
                                    </p:set>
                                    <p:anim calcmode="lin" valueType="num">
                                      <p:cBhvr>
                                        <p:cTn id="140" dur="1000" fill="hold"/>
                                        <p:tgtEl>
                                          <p:spTgt spid="35863"/>
                                        </p:tgtEl>
                                        <p:attrNameLst>
                                          <p:attrName>ppt_w</p:attrName>
                                        </p:attrNameLst>
                                      </p:cBhvr>
                                      <p:tavLst>
                                        <p:tav tm="0">
                                          <p:val>
                                            <p:strVal val="#ppt_w*0.70"/>
                                          </p:val>
                                        </p:tav>
                                        <p:tav tm="100000">
                                          <p:val>
                                            <p:strVal val="#ppt_w"/>
                                          </p:val>
                                        </p:tav>
                                      </p:tavLst>
                                    </p:anim>
                                    <p:anim calcmode="lin" valueType="num">
                                      <p:cBhvr>
                                        <p:cTn id="141" dur="1000" fill="hold"/>
                                        <p:tgtEl>
                                          <p:spTgt spid="35863"/>
                                        </p:tgtEl>
                                        <p:attrNameLst>
                                          <p:attrName>ppt_h</p:attrName>
                                        </p:attrNameLst>
                                      </p:cBhvr>
                                      <p:tavLst>
                                        <p:tav tm="0">
                                          <p:val>
                                            <p:strVal val="#ppt_h"/>
                                          </p:val>
                                        </p:tav>
                                        <p:tav tm="100000">
                                          <p:val>
                                            <p:strVal val="#ppt_h"/>
                                          </p:val>
                                        </p:tav>
                                      </p:tavLst>
                                    </p:anim>
                                    <p:animEffect transition="in" filter="fade">
                                      <p:cBhvr>
                                        <p:cTn id="142" dur="1000"/>
                                        <p:tgtEl>
                                          <p:spTgt spid="35863"/>
                                        </p:tgtEl>
                                      </p:cBhvr>
                                    </p:animEffect>
                                  </p:childTnLst>
                                </p:cTn>
                              </p:par>
                            </p:childTnLst>
                          </p:cTn>
                        </p:par>
                      </p:childTnLst>
                    </p:cTn>
                  </p:par>
                  <p:par>
                    <p:cTn id="143" fill="hold" nodeType="clickPar">
                      <p:stCondLst>
                        <p:cond delay="indefinite"/>
                        <p:cond evt="onBegin" delay="0">
                          <p:tn val="142"/>
                        </p:cond>
                      </p:stCondLst>
                      <p:childTnLst>
                        <p:par>
                          <p:cTn id="144" fill="hold" nodeType="afterGroup">
                            <p:stCondLst>
                              <p:cond delay="0"/>
                            </p:stCondLst>
                            <p:childTnLst>
                              <p:par>
                                <p:cTn id="145" presetID="3" presetClass="entr" presetSubtype="10" fill="hold" nodeType="clickEffect">
                                  <p:stCondLst>
                                    <p:cond delay="0"/>
                                  </p:stCondLst>
                                  <p:childTnLst>
                                    <p:set>
                                      <p:cBhvr>
                                        <p:cTn id="146" dur="1" fill="hold">
                                          <p:stCondLst>
                                            <p:cond delay="0"/>
                                          </p:stCondLst>
                                        </p:cTn>
                                        <p:tgtEl>
                                          <p:spTgt spid="48142"/>
                                        </p:tgtEl>
                                        <p:attrNameLst>
                                          <p:attrName>style.visibility</p:attrName>
                                        </p:attrNameLst>
                                      </p:cBhvr>
                                      <p:to>
                                        <p:strVal val="visible"/>
                                      </p:to>
                                    </p:set>
                                    <p:animEffect transition="in" filter="blinds(horizontal)">
                                      <p:cBhvr>
                                        <p:cTn id="147" dur="500"/>
                                        <p:tgtEl>
                                          <p:spTgt spid="48142"/>
                                        </p:tgtEl>
                                      </p:cBhvr>
                                    </p:animEffect>
                                  </p:childTnLst>
                                </p:cTn>
                              </p:par>
                            </p:childTnLst>
                          </p:cTn>
                        </p:par>
                      </p:childTnLst>
                    </p:cTn>
                  </p:par>
                  <p:par>
                    <p:cTn id="148" fill="hold" nodeType="clickPar">
                      <p:stCondLst>
                        <p:cond delay="indefinite"/>
                        <p:cond evt="onBegin" delay="0">
                          <p:tn val="147"/>
                        </p:cond>
                      </p:stCondLst>
                      <p:childTnLst>
                        <p:par>
                          <p:cTn id="149" fill="hold" nodeType="afterGroup">
                            <p:stCondLst>
                              <p:cond delay="0"/>
                            </p:stCondLst>
                            <p:childTnLst>
                              <p:par>
                                <p:cTn id="150" presetID="3" presetClass="entr" presetSubtype="10" fill="hold" nodeType="clickEffect">
                                  <p:stCondLst>
                                    <p:cond delay="0"/>
                                  </p:stCondLst>
                                  <p:childTnLst>
                                    <p:set>
                                      <p:cBhvr>
                                        <p:cTn id="151" dur="1" fill="hold">
                                          <p:stCondLst>
                                            <p:cond delay="0"/>
                                          </p:stCondLst>
                                        </p:cTn>
                                        <p:tgtEl>
                                          <p:spTgt spid="48143"/>
                                        </p:tgtEl>
                                        <p:attrNameLst>
                                          <p:attrName>style.visibility</p:attrName>
                                        </p:attrNameLst>
                                      </p:cBhvr>
                                      <p:to>
                                        <p:strVal val="visible"/>
                                      </p:to>
                                    </p:set>
                                    <p:animEffect transition="in" filter="blinds(horizontal)">
                                      <p:cBhvr>
                                        <p:cTn id="152" dur="500"/>
                                        <p:tgtEl>
                                          <p:spTgt spid="48143"/>
                                        </p:tgtEl>
                                      </p:cBhvr>
                                    </p:animEffect>
                                  </p:childTnLst>
                                </p:cTn>
                              </p:par>
                            </p:childTnLst>
                          </p:cTn>
                        </p:par>
                      </p:childTnLst>
                    </p:cTn>
                  </p:par>
                  <p:par>
                    <p:cTn id="153" fill="hold" nodeType="clickPar">
                      <p:stCondLst>
                        <p:cond delay="indefinite"/>
                        <p:cond evt="onBegin" delay="0">
                          <p:tn val="152"/>
                        </p:cond>
                      </p:stCondLst>
                      <p:childTnLst>
                        <p:par>
                          <p:cTn id="154" fill="hold" nodeType="afterGroup">
                            <p:stCondLst>
                              <p:cond delay="0"/>
                            </p:stCondLst>
                            <p:childTnLst>
                              <p:par>
                                <p:cTn id="155" presetID="27" presetClass="entr" presetSubtype="0" fill="hold" grpId="0" nodeType="clickEffect">
                                  <p:stCondLst>
                                    <p:cond delay="0"/>
                                  </p:stCondLst>
                                  <p:iterate type="lt">
                                    <p:tmPct val="50000"/>
                                  </p:iterate>
                                  <p:childTnLst>
                                    <p:set>
                                      <p:cBhvr>
                                        <p:cTn id="156" dur="1" fill="hold">
                                          <p:stCondLst>
                                            <p:cond delay="0"/>
                                          </p:stCondLst>
                                        </p:cTn>
                                        <p:tgtEl>
                                          <p:spTgt spid="3"/>
                                        </p:tgtEl>
                                        <p:attrNameLst>
                                          <p:attrName>style.visibility</p:attrName>
                                        </p:attrNameLst>
                                      </p:cBhvr>
                                      <p:to>
                                        <p:strVal val="visible"/>
                                      </p:to>
                                    </p:set>
                                    <p:anim calcmode="discrete" valueType="clr">
                                      <p:cBhvr override="childStyle">
                                        <p:cTn id="15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58" dur="80"/>
                                        <p:tgtEl>
                                          <p:spTgt spid="3"/>
                                        </p:tgtEl>
                                        <p:attrNameLst>
                                          <p:attrName>fillcolor</p:attrName>
                                        </p:attrNameLst>
                                      </p:cBhvr>
                                      <p:tavLst>
                                        <p:tav tm="0">
                                          <p:val>
                                            <p:clrVal>
                                              <a:schemeClr val="accent2"/>
                                            </p:clrVal>
                                          </p:val>
                                        </p:tav>
                                        <p:tav tm="50000">
                                          <p:val>
                                            <p:clrVal>
                                              <a:schemeClr val="hlink"/>
                                            </p:clrVal>
                                          </p:val>
                                        </p:tav>
                                      </p:tavLst>
                                    </p:anim>
                                    <p:set>
                                      <p:cBhvr>
                                        <p:cTn id="159" dur="80"/>
                                        <p:tgtEl>
                                          <p:spTgt spid="3"/>
                                        </p:tgtEl>
                                        <p:attrNameLst>
                                          <p:attrName>fill.type</p:attrName>
                                        </p:attrNameLst>
                                      </p:cBhvr>
                                      <p:to>
                                        <p:strVal val="solid"/>
                                      </p:to>
                                    </p:set>
                                  </p:childTnLst>
                                </p:cTn>
                              </p:par>
                            </p:childTnLst>
                          </p:cTn>
                        </p:par>
                      </p:childTnLst>
                    </p:cTn>
                  </p:par>
                  <p:par>
                    <p:cTn id="160" fill="hold" nodeType="clickPar">
                      <p:stCondLst>
                        <p:cond delay="indefinite"/>
                        <p:cond evt="onBegin" delay="0">
                          <p:tn val="159"/>
                        </p:cond>
                      </p:stCondLst>
                      <p:childTnLst>
                        <p:par>
                          <p:cTn id="161" fill="hold" nodeType="afterGroup">
                            <p:stCondLst>
                              <p:cond delay="0"/>
                            </p:stCondLst>
                            <p:childTnLst>
                              <p:par>
                                <p:cTn id="162" presetID="27" presetClass="entr" presetSubtype="0" fill="hold" grpId="0" nodeType="clickEffect">
                                  <p:stCondLst>
                                    <p:cond delay="0"/>
                                  </p:stCondLst>
                                  <p:iterate type="lt">
                                    <p:tmPct val="50000"/>
                                  </p:iterate>
                                  <p:childTnLst>
                                    <p:set>
                                      <p:cBhvr>
                                        <p:cTn id="163" dur="1" fill="hold">
                                          <p:stCondLst>
                                            <p:cond delay="0"/>
                                          </p:stCondLst>
                                        </p:cTn>
                                        <p:tgtEl>
                                          <p:spTgt spid="4"/>
                                        </p:tgtEl>
                                        <p:attrNameLst>
                                          <p:attrName>style.visibility</p:attrName>
                                        </p:attrNameLst>
                                      </p:cBhvr>
                                      <p:to>
                                        <p:strVal val="visible"/>
                                      </p:to>
                                    </p:set>
                                    <p:anim calcmode="discrete" valueType="clr">
                                      <p:cBhvr override="childStyle">
                                        <p:cTn id="16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65" dur="80"/>
                                        <p:tgtEl>
                                          <p:spTgt spid="4"/>
                                        </p:tgtEl>
                                        <p:attrNameLst>
                                          <p:attrName>fillcolor</p:attrName>
                                        </p:attrNameLst>
                                      </p:cBhvr>
                                      <p:tavLst>
                                        <p:tav tm="0">
                                          <p:val>
                                            <p:clrVal>
                                              <a:schemeClr val="accent2"/>
                                            </p:clrVal>
                                          </p:val>
                                        </p:tav>
                                        <p:tav tm="50000">
                                          <p:val>
                                            <p:clrVal>
                                              <a:schemeClr val="hlink"/>
                                            </p:clrVal>
                                          </p:val>
                                        </p:tav>
                                      </p:tavLst>
                                    </p:anim>
                                    <p:set>
                                      <p:cBhvr>
                                        <p:cTn id="166"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8" grpId="0"/>
      <p:bldP spid="35850" grpId="0"/>
      <p:bldP spid="35851" grpId="0"/>
      <p:bldP spid="35852" grpId="0"/>
      <p:bldP spid="35853" grpId="0"/>
      <p:bldP spid="35855" grpId="0"/>
      <p:bldP spid="35854" grpId="0"/>
      <p:bldP spid="35856" grpId="0"/>
      <p:bldP spid="35849" grpId="0"/>
      <p:bldP spid="35858" grpId="0"/>
      <p:bldP spid="35860" grpId="0"/>
      <p:bldP spid="35861" grpId="0"/>
      <p:bldP spid="35859" grpId="0"/>
      <p:bldP spid="35862" grpId="0"/>
      <p:bldP spid="35863" grpId="0"/>
      <p:bldP spid="3" grpId="0"/>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4" name="内容占位符 3"/>
          <p:cNvSpPr>
            <a:spLocks noGrp="1"/>
          </p:cNvSpPr>
          <p:nvPr>
            <p:ph sz="quarter" idx="13"/>
          </p:nvPr>
        </p:nvSpPr>
        <p:spPr/>
        <p:txBody>
          <a:bodyPr/>
          <a:lstStyle/>
          <a:p>
            <a:endParaRPr lang="zh-CN" altLang="en-US"/>
          </a:p>
        </p:txBody>
      </p:sp>
      <p:sp>
        <p:nvSpPr>
          <p:cNvPr id="3" name="文本框 2"/>
          <p:cNvSpPr txBox="1"/>
          <p:nvPr/>
        </p:nvSpPr>
        <p:spPr>
          <a:xfrm>
            <a:off x="64770" y="114300"/>
            <a:ext cx="8888095" cy="6721475"/>
          </a:xfrm>
          <a:prstGeom prst="rect">
            <a:avLst/>
          </a:prstGeom>
          <a:noFill/>
        </p:spPr>
        <p:txBody>
          <a:bodyPr wrap="square" rtlCol="0">
            <a:spAutoFit/>
          </a:bodyPr>
          <a:lstStyle/>
          <a:p>
            <a:pPr>
              <a:lnSpc>
                <a:spcPct val="140000"/>
              </a:lnSpc>
              <a:spcBef>
                <a:spcPct val="0"/>
              </a:spcBef>
              <a:spcAft>
                <a:spcPct val="0"/>
              </a:spcAft>
            </a:pPr>
            <a:r>
              <a:rPr lang="en-US" altLang="zh-CN" sz="2175">
                <a:latin typeface="宋体" panose="02010600030101010101" pitchFamily="2" charset="-122"/>
                <a:ea typeface="宋体" panose="02010600030101010101" pitchFamily="2" charset="-122"/>
                <a:sym typeface="+mn-ea"/>
              </a:rPr>
              <a:t>    </a:t>
            </a:r>
            <a:r>
              <a:rPr lang="zh-CN" altLang="en-US" sz="2800">
                <a:latin typeface="宋体" panose="02010600030101010101" pitchFamily="2" charset="-122"/>
                <a:ea typeface="宋体" panose="02010600030101010101" pitchFamily="2" charset="-122"/>
                <a:sym typeface="+mn-ea"/>
              </a:rPr>
              <a:t>杜甫(712—770), 字子美,是著名诗人杜审言     的孙子。</a:t>
            </a:r>
            <a:r>
              <a:rPr lang="zh-CN" altLang="en-US" sz="2800">
                <a:solidFill>
                  <a:srgbClr val="0000FF"/>
                </a:solidFill>
                <a:latin typeface="宋体" panose="02010600030101010101" pitchFamily="2" charset="-122"/>
                <a:ea typeface="宋体" panose="02010600030101010101" pitchFamily="2" charset="-122"/>
                <a:sym typeface="+mn-ea"/>
              </a:rPr>
              <a:t>自称少陵野老</a:t>
            </a:r>
            <a:r>
              <a:rPr lang="zh-CN" altLang="en-US" sz="2800">
                <a:latin typeface="宋体" panose="02010600030101010101" pitchFamily="2" charset="-122"/>
                <a:ea typeface="宋体" panose="02010600030101010101" pitchFamily="2" charset="-122"/>
                <a:sym typeface="+mn-ea"/>
              </a:rPr>
              <a:t>,</a:t>
            </a:r>
            <a:r>
              <a:rPr lang="zh-CN" altLang="en-US" sz="2800">
                <a:solidFill>
                  <a:srgbClr val="0000FF"/>
                </a:solidFill>
                <a:latin typeface="宋体" panose="02010600030101010101" pitchFamily="2" charset="-122"/>
                <a:ea typeface="宋体" panose="02010600030101010101" pitchFamily="2" charset="-122"/>
                <a:sym typeface="+mn-ea"/>
              </a:rPr>
              <a:t>世称杜少陵</a:t>
            </a:r>
            <a:r>
              <a:rPr lang="zh-CN" altLang="en-US" sz="2800">
                <a:latin typeface="宋体" panose="02010600030101010101" pitchFamily="2" charset="-122"/>
                <a:ea typeface="宋体" panose="02010600030101010101" pitchFamily="2" charset="-122"/>
                <a:sym typeface="+mn-ea"/>
              </a:rPr>
              <a:t>。</a:t>
            </a:r>
            <a:r>
              <a:rPr lang="zh-CN" altLang="en-US" sz="2800">
                <a:latin typeface="Calibri"/>
                <a:ea typeface="宋体" panose="02010600030101010101" pitchFamily="2" charset="-122"/>
                <a:sym typeface="+mn-ea"/>
              </a:rPr>
              <a:t>①</a:t>
            </a:r>
            <a:r>
              <a:rPr lang="zh-CN" altLang="en-US" sz="2800">
                <a:latin typeface="宋体" panose="02010600030101010101" pitchFamily="2" charset="-122"/>
                <a:ea typeface="宋体" panose="02010600030101010101" pitchFamily="2" charset="-122"/>
                <a:sym typeface="+mn-ea"/>
              </a:rPr>
              <a:t>开元后期,        举进士不第,漫游各地。</a:t>
            </a:r>
            <a:r>
              <a:rPr lang="zh-CN" altLang="en-US" sz="2800">
                <a:latin typeface="Calibri"/>
                <a:ea typeface="宋体" panose="02010600030101010101" pitchFamily="2" charset="-122"/>
                <a:sym typeface="+mn-ea"/>
              </a:rPr>
              <a:t>②</a:t>
            </a:r>
            <a:r>
              <a:rPr lang="zh-CN" altLang="en-US" sz="2800">
                <a:latin typeface="宋体" panose="02010600030101010101" pitchFamily="2" charset="-122"/>
                <a:ea typeface="宋体" panose="02010600030101010101" pitchFamily="2" charset="-122"/>
                <a:sym typeface="+mn-ea"/>
              </a:rPr>
              <a:t>天宝年间到长安,仕进无门,</a:t>
            </a:r>
            <a:r>
              <a:rPr lang="zh-CN" altLang="en-US" sz="2800">
                <a:solidFill>
                  <a:srgbClr val="FF0000"/>
                </a:solidFill>
                <a:latin typeface="宋体" panose="02010600030101010101" pitchFamily="2" charset="-122"/>
                <a:ea typeface="宋体" panose="02010600030101010101" pitchFamily="2" charset="-122"/>
                <a:sym typeface="+mn-ea"/>
              </a:rPr>
              <a:t>十年困顿</a:t>
            </a:r>
            <a:r>
              <a:rPr lang="zh-CN" altLang="en-US" sz="2800">
                <a:latin typeface="宋体" panose="02010600030101010101" pitchFamily="2" charset="-122"/>
                <a:ea typeface="宋体" panose="02010600030101010101" pitchFamily="2" charset="-122"/>
                <a:sym typeface="+mn-ea"/>
              </a:rPr>
              <a:t>。</a:t>
            </a:r>
            <a:r>
              <a:rPr lang="zh-CN" altLang="en-US" sz="2800">
                <a:latin typeface="Calibri"/>
                <a:ea typeface="宋体" panose="02010600030101010101" pitchFamily="2" charset="-122"/>
                <a:sym typeface="+mn-ea"/>
              </a:rPr>
              <a:t>③</a:t>
            </a:r>
            <a:r>
              <a:rPr lang="zh-CN" altLang="en-US" sz="2800">
                <a:solidFill>
                  <a:srgbClr val="FF0000"/>
                </a:solidFill>
                <a:latin typeface="宋体" panose="02010600030101010101" pitchFamily="2" charset="-122"/>
                <a:ea typeface="宋体" panose="02010600030101010101" pitchFamily="2" charset="-122"/>
                <a:sym typeface="+mn-ea"/>
              </a:rPr>
              <a:t>安史之乱</a:t>
            </a:r>
            <a:r>
              <a:rPr lang="zh-CN" altLang="en-US" sz="2800">
                <a:latin typeface="宋体" panose="02010600030101010101" pitchFamily="2" charset="-122"/>
                <a:ea typeface="宋体" panose="02010600030101010101" pitchFamily="2" charset="-122"/>
                <a:sym typeface="+mn-ea"/>
              </a:rPr>
              <a:t>开始他流亡颠沛,为叛军所俘;脱险后,授官左拾遗。④后弃官西到四川,</a:t>
            </a:r>
            <a:r>
              <a:rPr lang="zh-CN" altLang="en-US" sz="2800">
                <a:solidFill>
                  <a:srgbClr val="FF0000"/>
                </a:solidFill>
                <a:latin typeface="宋体" panose="02010600030101010101" pitchFamily="2" charset="-122"/>
                <a:ea typeface="宋体" panose="02010600030101010101" pitchFamily="2" charset="-122"/>
                <a:sym typeface="+mn-ea"/>
              </a:rPr>
              <a:t>定居成都</a:t>
            </a:r>
            <a:r>
              <a:rPr lang="zh-CN" altLang="en-US" sz="2800">
                <a:latin typeface="宋体" panose="02010600030101010101" pitchFamily="2" charset="-122"/>
                <a:ea typeface="宋体" panose="02010600030101010101" pitchFamily="2" charset="-122"/>
                <a:sym typeface="+mn-ea"/>
              </a:rPr>
              <a:t>。一度在剑南节度使严武幕中任检校工部员外郎,故又</a:t>
            </a:r>
            <a:r>
              <a:rPr lang="zh-CN" altLang="en-US" sz="2800">
                <a:solidFill>
                  <a:srgbClr val="0000FF"/>
                </a:solidFill>
                <a:latin typeface="宋体" panose="02010600030101010101" pitchFamily="2" charset="-122"/>
                <a:ea typeface="宋体" panose="02010600030101010101" pitchFamily="2" charset="-122"/>
                <a:sym typeface="+mn-ea"/>
              </a:rPr>
              <a:t>有“杜工部”之称</a:t>
            </a:r>
            <a:r>
              <a:rPr lang="zh-CN" altLang="en-US" sz="2800">
                <a:latin typeface="宋体" panose="02010600030101010101" pitchFamily="2" charset="-122"/>
                <a:ea typeface="宋体" panose="02010600030101010101" pitchFamily="2" charset="-122"/>
                <a:sym typeface="+mn-ea"/>
              </a:rPr>
              <a:t>。</a:t>
            </a:r>
            <a:r>
              <a:rPr lang="zh-CN" altLang="en-US" sz="2800" u="sng">
                <a:solidFill>
                  <a:srgbClr val="FF0000"/>
                </a:solidFill>
                <a:latin typeface="宋体" panose="02010600030101010101" pitchFamily="2" charset="-122"/>
                <a:ea typeface="宋体" panose="02010600030101010101" pitchFamily="2" charset="-122"/>
                <a:sym typeface="+mn-ea"/>
              </a:rPr>
              <a:t>杜甫生活在唐朝由盛转衰的历史时期,其诗多涉社会动荡、政治黑暗、百姓疾苦,被誉为“诗史”</a:t>
            </a:r>
            <a:r>
              <a:rPr lang="zh-CN" altLang="en-US" sz="2800">
                <a:latin typeface="宋体" panose="02010600030101010101" pitchFamily="2" charset="-122"/>
                <a:ea typeface="宋体" panose="02010600030101010101" pitchFamily="2" charset="-122"/>
                <a:sym typeface="+mn-ea"/>
              </a:rPr>
              <a:t>。其人忧国忧民,人格高尚,诗艺精湛,</a:t>
            </a:r>
            <a:r>
              <a:rPr lang="zh-CN" altLang="en-US" sz="2800" u="sng">
                <a:solidFill>
                  <a:srgbClr val="FF0000"/>
                </a:solidFill>
                <a:latin typeface="宋体" panose="02010600030101010101" pitchFamily="2" charset="-122"/>
                <a:ea typeface="宋体" panose="02010600030101010101" pitchFamily="2" charset="-122"/>
                <a:sym typeface="+mn-ea"/>
              </a:rPr>
              <a:t>被奉为“诗圣”</a:t>
            </a:r>
            <a:r>
              <a:rPr lang="zh-CN" altLang="en-US" sz="2800">
                <a:latin typeface="宋体" panose="02010600030101010101" pitchFamily="2" charset="-122"/>
                <a:ea typeface="宋体" panose="02010600030101010101" pitchFamily="2" charset="-122"/>
                <a:sym typeface="+mn-ea"/>
              </a:rPr>
              <a:t>。作品以古体、律诗见长,风格多样,而</a:t>
            </a:r>
            <a:r>
              <a:rPr lang="zh-CN" altLang="en-US" sz="2800" u="sng">
                <a:latin typeface="宋体" panose="02010600030101010101" pitchFamily="2" charset="-122"/>
                <a:ea typeface="宋体" panose="02010600030101010101" pitchFamily="2" charset="-122"/>
                <a:sym typeface="+mn-ea"/>
              </a:rPr>
              <a:t>以</a:t>
            </a:r>
            <a:r>
              <a:rPr lang="zh-CN" altLang="en-US" sz="2800" u="sng">
                <a:solidFill>
                  <a:srgbClr val="FF0000"/>
                </a:solidFill>
                <a:latin typeface="宋体" panose="02010600030101010101" pitchFamily="2" charset="-122"/>
                <a:ea typeface="宋体" panose="02010600030101010101" pitchFamily="2" charset="-122"/>
                <a:sym typeface="+mn-ea"/>
              </a:rPr>
              <a:t>沉郁顿挫</a:t>
            </a:r>
            <a:r>
              <a:rPr lang="zh-CN" altLang="en-US" sz="2800" u="sng">
                <a:latin typeface="宋体" panose="02010600030101010101" pitchFamily="2" charset="-122"/>
                <a:ea typeface="宋体" panose="02010600030101010101" pitchFamily="2" charset="-122"/>
                <a:sym typeface="+mn-ea"/>
              </a:rPr>
              <a:t>为主</a:t>
            </a:r>
            <a:r>
              <a:rPr lang="zh-CN" altLang="en-US" sz="2800">
                <a:latin typeface="宋体" panose="02010600030101010101" pitchFamily="2" charset="-122"/>
                <a:ea typeface="宋体" panose="02010600030101010101" pitchFamily="2" charset="-122"/>
                <a:sym typeface="+mn-ea"/>
              </a:rPr>
              <a:t>。</a:t>
            </a:r>
            <a:endParaRPr lang="zh-CN" altLang="en-US" sz="2800">
              <a:latin typeface="宋体" pitchFamily="2" charset="-122"/>
              <a:ea typeface="宋体" pitchFamily="2" charset="-122"/>
              <a:sym typeface="+mn-ea"/>
            </a:endParaRPr>
          </a:p>
        </p:txBody>
      </p:sp>
      <p:pic>
        <p:nvPicPr>
          <p:cNvPr id="206" name="q20.jpg" descr="id:2147499441;FounderCES"/>
          <p:cNvPicPr>
            <a:picLocks noChangeAspect="1"/>
          </p:cNvPicPr>
          <p:nvPr/>
        </p:nvPicPr>
        <p:blipFill>
          <a:blip r:embed="rId2"/>
          <a:stretch>
            <a:fillRect/>
          </a:stretch>
        </p:blipFill>
        <p:spPr>
          <a:xfrm>
            <a:off x="7944353" y="114441"/>
            <a:ext cx="1199232" cy="1271232"/>
          </a:xfrm>
          <a:prstGeom prst="rect">
            <a:avLst/>
          </a:prstGeom>
        </p:spPr>
      </p:pic>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sz="quarter" idx="13"/>
          </p:nvPr>
        </p:nvSpPr>
        <p:spPr/>
        <p:txBody>
          <a:bodyPr/>
          <a:lstStyle/>
          <a:p>
            <a:endParaRPr lang="zh-CN" altLang="en-US"/>
          </a:p>
        </p:txBody>
      </p:sp>
      <p:sp>
        <p:nvSpPr>
          <p:cNvPr id="2" name="文本框 1"/>
          <p:cNvSpPr txBox="1"/>
          <p:nvPr/>
        </p:nvSpPr>
        <p:spPr>
          <a:xfrm>
            <a:off x="225445" y="296270"/>
            <a:ext cx="2321856" cy="426720"/>
          </a:xfrm>
          <a:prstGeom prst="rect">
            <a:avLst/>
          </a:prstGeom>
          <a:noFill/>
        </p:spPr>
        <p:txBody>
          <a:bodyPr wrap="square" rtlCol="0">
            <a:spAutoFit/>
          </a:bodyPr>
          <a:lstStyle/>
          <a:p>
            <a:pPr algn="l">
              <a:buClrTx/>
              <a:buSzTx/>
            </a:pPr>
            <a:r>
              <a:rPr lang="zh-CN" altLang="en-US" sz="2800">
                <a:solidFill>
                  <a:srgbClr val="0000FF"/>
                </a:solidFill>
                <a:latin typeface="微软雅黑" panose="020b0503020204020204" charset="-122"/>
                <a:ea typeface="微软雅黑" panose="020b0503020204020204" charset="-122"/>
              </a:rPr>
              <a:t>二、内容主旨</a:t>
            </a:r>
            <a:endParaRPr lang="zh-CN" altLang="en-US" sz="2800">
              <a:solidFill>
                <a:srgbClr val="0000FF"/>
              </a:solidFill>
              <a:latin typeface="微软雅黑"/>
              <a:ea typeface="微软雅黑" panose="020b0503020204020204" charset="-122"/>
            </a:endParaRPr>
          </a:p>
        </p:txBody>
      </p:sp>
      <p:sp>
        <p:nvSpPr>
          <p:cNvPr id="3" name="文本框 2"/>
          <p:cNvSpPr txBox="1"/>
          <p:nvPr/>
        </p:nvSpPr>
        <p:spPr>
          <a:xfrm>
            <a:off x="675005" y="797560"/>
            <a:ext cx="7967345" cy="6092825"/>
          </a:xfrm>
          <a:prstGeom prst="rect">
            <a:avLst/>
          </a:prstGeom>
          <a:noFill/>
        </p:spPr>
        <p:txBody>
          <a:bodyPr wrap="square" rtlCol="0">
            <a:spAutoFit/>
          </a:bodyPr>
          <a:lstStyle/>
          <a:p>
            <a:pPr algn="ctr">
              <a:lnSpc>
                <a:spcPct val="150000"/>
              </a:lnSpc>
            </a:pPr>
            <a:r>
              <a:rPr lang="zh-CN" altLang="en-US" sz="3200">
                <a:solidFill>
                  <a:srgbClr val="FF0000"/>
                </a:solidFill>
                <a:latin typeface="宋体" panose="02010600030101010101" pitchFamily="2" charset="-122"/>
                <a:ea typeface="宋体" panose="02010600030101010101" pitchFamily="2" charset="-122"/>
              </a:rPr>
              <a:t>梦游天姥吟留别</a:t>
            </a:r>
            <a:endParaRPr lang="zh-CN" altLang="en-US" sz="3200">
              <a:solidFill>
                <a:srgbClr val="FF0000"/>
              </a:solidFill>
              <a:latin typeface="宋体" pitchFamily="2" charset="-122"/>
              <a:ea typeface="宋体" pitchFamily="2" charset="-122"/>
            </a:endParaRPr>
          </a:p>
          <a:p>
            <a:pPr>
              <a:lnSpc>
                <a:spcPct val="150000"/>
              </a:lnSpc>
            </a:pPr>
            <a:r>
              <a:rPr lang="zh-CN" altLang="en-US" sz="2800">
                <a:latin typeface="宋体" panose="02010600030101010101" pitchFamily="2" charset="-122"/>
                <a:ea typeface="宋体" panose="02010600030101010101" pitchFamily="2" charset="-122"/>
              </a:rPr>
              <a:t>　　以记梦为由,抒写了诗人对光明、自由的渴求,对黑暗现实的不满,表现了诗人蔑视权贵、不卑不屈的精神。</a:t>
            </a:r>
            <a:endParaRPr lang="zh-CN" altLang="en-US" sz="2800">
              <a:latin typeface="宋体" panose="02010600030101010101" pitchFamily="2" charset="-122"/>
              <a:ea typeface="宋体" panose="02010600030101010101" pitchFamily="2" charset="-122"/>
            </a:endParaRPr>
          </a:p>
          <a:p>
            <a:pPr algn="ctr">
              <a:lnSpc>
                <a:spcPct val="150000"/>
              </a:lnSpc>
            </a:pPr>
            <a:r>
              <a:rPr lang="zh-CN" altLang="en-US" sz="3200">
                <a:solidFill>
                  <a:srgbClr val="FF0000"/>
                </a:solidFill>
                <a:latin typeface="宋体" panose="02010600030101010101" pitchFamily="2" charset="-122"/>
                <a:ea typeface="宋体" panose="02010600030101010101" pitchFamily="2" charset="-122"/>
              </a:rPr>
              <a:t>登高</a:t>
            </a:r>
            <a:endParaRPr lang="zh-CN" altLang="en-US" sz="3200">
              <a:solidFill>
                <a:srgbClr val="FF0000"/>
              </a:solidFill>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rPr>
              <a:t>    通过重阳登高所见、所闻、所感,描绘了江边深远空旷的秋景,抒发了诗人常年漂泊、潦倒一生、老病孤愁的复杂情感。</a:t>
            </a:r>
            <a:endParaRPr lang="zh-CN" altLang="en-US" sz="2800">
              <a:latin typeface="宋体" panose="02010600030101010101" pitchFamily="2" charset="-122"/>
              <a:ea typeface="宋体" panose="02010600030101010101" pitchFamily="2" charset="-122"/>
            </a:endParaRPr>
          </a:p>
          <a:p>
            <a:pPr>
              <a:lnSpc>
                <a:spcPct val="150000"/>
              </a:lnSpc>
            </a:pPr>
            <a:endParaRPr lang="zh-CN" altLang="en-US" sz="2800">
              <a:latin typeface="宋体" panose="02010600030101010101" pitchFamily="2" charset="-122"/>
              <a:ea typeface="宋体" panose="02010600030101010101" pitchFamily="2"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02285" y="521970"/>
            <a:ext cx="8435975" cy="1198880"/>
          </a:xfrm>
          <a:prstGeom prst="rect">
            <a:avLst/>
          </a:prstGeom>
          <a:noFill/>
        </p:spPr>
        <p:txBody>
          <a:bodyPr wrap="square" rtlCol="0">
            <a:spAutoFit/>
          </a:bodyPr>
          <a:lstStyle/>
          <a:p>
            <a:pPr>
              <a:lnSpc>
                <a:spcPct val="150000"/>
              </a:lnSpc>
            </a:pPr>
            <a:r>
              <a:rPr lang="zh-CN" altLang="en-US">
                <a:latin typeface="宋体" panose="02010600030101010101" pitchFamily="2" charset="-122"/>
                <a:ea typeface="宋体" panose="02010600030101010101" pitchFamily="2" charset="-122"/>
              </a:rPr>
              <a:t>(一)结合具体诗句,分析诗歌的意象,探讨李白、杜甫诗歌的不同。</a:t>
            </a:r>
            <a:endParaRPr lang="zh-CN" altLang="en-US">
              <a:latin typeface="宋体" pitchFamily="2" charset="-122"/>
              <a:ea typeface="宋体" pitchFamily="2" charset="-122"/>
            </a:endParaRPr>
          </a:p>
        </p:txBody>
      </p:sp>
      <p:sp>
        <p:nvSpPr>
          <p:cNvPr id="4" name="文本框 3"/>
          <p:cNvSpPr txBox="1"/>
          <p:nvPr/>
        </p:nvSpPr>
        <p:spPr>
          <a:xfrm>
            <a:off x="502285" y="1546225"/>
            <a:ext cx="8376920" cy="2030095"/>
          </a:xfrm>
          <a:prstGeom prst="rect">
            <a:avLst/>
          </a:prstGeom>
          <a:noFill/>
        </p:spPr>
        <p:txBody>
          <a:bodyPr wrap="square" rtlCol="0">
            <a:spAutoFit/>
          </a:bodyPr>
          <a:lstStyle/>
          <a:p>
            <a:pPr algn="l">
              <a:lnSpc>
                <a:spcPct val="150000"/>
              </a:lnSpc>
            </a:pPr>
            <a:r>
              <a:rPr lang="zh-CN" altLang="en-US" sz="2800">
                <a:latin typeface="宋体" panose="02010600030101010101" pitchFamily="2" charset="-122"/>
                <a:ea typeface="宋体" panose="02010600030101010101" pitchFamily="2" charset="-122"/>
                <a:sym typeface="+mn-ea"/>
              </a:rPr>
              <a:t>1.诵读《梦游天姥吟留别》第二段,找出这一段中诗人描写的意象。诗人通过这些意象为我们描绘了一个怎样的梦境?表现了诗人怎样的情感?</a:t>
            </a:r>
            <a:endParaRPr lang="zh-CN" altLang="en-US" sz="2800">
              <a:latin typeface="宋体" panose="02010600030101010101" pitchFamily="2" charset="-122"/>
              <a:ea typeface="宋体" panose="02010600030101010101" pitchFamily="2" charset="-122"/>
              <a:sym typeface="+mn-ea"/>
            </a:endParaRPr>
          </a:p>
        </p:txBody>
      </p:sp>
      <p:sp>
        <p:nvSpPr>
          <p:cNvPr id="5" name="文本框 4"/>
          <p:cNvSpPr txBox="1"/>
          <p:nvPr/>
        </p:nvSpPr>
        <p:spPr>
          <a:xfrm>
            <a:off x="441003" y="-33"/>
            <a:ext cx="4094480" cy="521970"/>
          </a:xfrm>
          <a:prstGeom prst="rect">
            <a:avLst/>
          </a:prstGeom>
          <a:noFill/>
        </p:spPr>
        <p:txBody>
          <a:bodyPr wrap="none" rtlCol="0">
            <a:spAutoFit/>
          </a:bodyPr>
          <a:lstStyle/>
          <a:p>
            <a:pPr algn="l"/>
            <a:r>
              <a:rPr lang="zh-CN" altLang="zh-CN" sz="2800">
                <a:solidFill>
                  <a:srgbClr val="0000FF"/>
                </a:solidFill>
                <a:latin typeface="微软雅黑" panose="020b0503020204020204" charset="-122"/>
                <a:ea typeface="微软雅黑" panose="020b0503020204020204" charset="-122"/>
                <a:sym typeface="+mn-ea"/>
              </a:rPr>
              <a:t>任务一　文本梳理细品鉴</a:t>
            </a:r>
            <a:r>
              <a:rPr lang="zh-CN" altLang="zh-CN" sz="2175">
                <a:sym typeface="+mn-ea"/>
              </a:rPr>
              <a:t>   </a:t>
            </a:r>
            <a:endParaRPr lang="zh-CN" altLang="en-US" sz="2175"/>
          </a:p>
        </p:txBody>
      </p:sp>
      <p:sp>
        <p:nvSpPr>
          <p:cNvPr id="6" name="文本框 5"/>
          <p:cNvSpPr txBox="1"/>
          <p:nvPr/>
        </p:nvSpPr>
        <p:spPr>
          <a:xfrm>
            <a:off x="502285" y="3555365"/>
            <a:ext cx="8282305" cy="2676525"/>
          </a:xfrm>
          <a:prstGeom prst="rect">
            <a:avLst/>
          </a:prstGeom>
          <a:noFill/>
        </p:spPr>
        <p:txBody>
          <a:bodyPr wrap="square" rtlCol="0">
            <a:spAutoFit/>
          </a:bodyPr>
          <a:lstStyle/>
          <a:p>
            <a:pPr algn="l">
              <a:lnSpc>
                <a:spcPct val="150000"/>
              </a:lnSpc>
            </a:pPr>
            <a:r>
              <a:rPr lang="zh-CN" altLang="en-US">
                <a:solidFill>
                  <a:srgbClr val="0000FF"/>
                </a:solidFill>
                <a:latin typeface="宋体" panose="02010600030101010101" pitchFamily="2" charset="-122"/>
                <a:ea typeface="宋体" panose="02010600030101010101" pitchFamily="2" charset="-122"/>
                <a:sym typeface="+mn-ea"/>
              </a:rPr>
              <a:t>答案:</a:t>
            </a:r>
            <a:r>
              <a:rPr lang="zh-CN" altLang="en-US" sz="2800">
                <a:solidFill>
                  <a:srgbClr val="FF0000"/>
                </a:solidFill>
                <a:latin typeface="宋体" panose="02010600030101010101" pitchFamily="2" charset="-122"/>
                <a:ea typeface="宋体" panose="02010600030101010101" pitchFamily="2" charset="-122"/>
                <a:sym typeface="+mn-ea"/>
              </a:rPr>
              <a:t>意象:列缺、丘峦、石扉、青冥、日月、霓、风、云之君、虎、鸾、仙之人等。 </a:t>
            </a:r>
            <a:endParaRPr lang="zh-CN" altLang="en-US" sz="2800">
              <a:solidFill>
                <a:srgbClr val="FF0000"/>
              </a:solidFill>
              <a:latin typeface="宋体" pitchFamily="2" charset="-122"/>
              <a:ea typeface="宋体" pitchFamily="2" charset="-122"/>
              <a:sym typeface="+mn-ea"/>
            </a:endParaRPr>
          </a:p>
          <a:p>
            <a:pPr algn="l">
              <a:lnSpc>
                <a:spcPct val="150000"/>
              </a:lnSpc>
            </a:pPr>
            <a:r>
              <a:rPr lang="zh-CN" altLang="en-US" sz="2800">
                <a:solidFill>
                  <a:srgbClr val="FF0000"/>
                </a:solidFill>
                <a:latin typeface="宋体" panose="02010600030101010101" pitchFamily="2" charset="-122"/>
                <a:ea typeface="宋体" panose="02010600030101010101" pitchFamily="2" charset="-122"/>
                <a:sym typeface="+mn-ea"/>
              </a:rPr>
              <a:t>梦境:离奇变幻、五彩缤纷。 </a:t>
            </a:r>
            <a:endParaRPr lang="zh-CN" altLang="en-US" sz="2800">
              <a:solidFill>
                <a:srgbClr val="FF0000"/>
              </a:solidFill>
              <a:latin typeface="宋体" panose="02010600030101010101" pitchFamily="2" charset="-122"/>
              <a:ea typeface="宋体" panose="02010600030101010101" pitchFamily="2" charset="-122"/>
              <a:sym typeface="+mn-ea"/>
            </a:endParaRPr>
          </a:p>
          <a:p>
            <a:pPr algn="l">
              <a:lnSpc>
                <a:spcPct val="150000"/>
              </a:lnSpc>
            </a:pPr>
            <a:r>
              <a:rPr lang="zh-CN" altLang="en-US" sz="2800">
                <a:solidFill>
                  <a:srgbClr val="FF0000"/>
                </a:solidFill>
                <a:latin typeface="宋体" panose="02010600030101010101" pitchFamily="2" charset="-122"/>
                <a:ea typeface="宋体" panose="02010600030101010101" pitchFamily="2" charset="-122"/>
                <a:sym typeface="+mn-ea"/>
              </a:rPr>
              <a:t>情感:对现实世界的不满,对神仙世界的向往。</a:t>
            </a:r>
            <a:endParaRPr lang="zh-CN" altLang="en-US" sz="2800">
              <a:solidFill>
                <a:srgbClr val="FF0000"/>
              </a:solidFill>
              <a:latin typeface="宋体" panose="02010600030101010101" pitchFamily="2" charset="-122"/>
              <a:ea typeface="宋体" panose="02010600030101010101" pitchFamily="2" charset="-122"/>
              <a:sym typeface="+mn-ea"/>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0050" y="387350"/>
            <a:ext cx="8622030" cy="2030095"/>
          </a:xfrm>
          <a:prstGeom prst="rect">
            <a:avLst/>
          </a:prstGeom>
          <a:noFill/>
        </p:spPr>
        <p:txBody>
          <a:bodyPr wrap="square" rtlCol="0">
            <a:spAutoFit/>
          </a:bodyPr>
          <a:lstStyle/>
          <a:p>
            <a:pPr>
              <a:lnSpc>
                <a:spcPct val="150000"/>
              </a:lnSpc>
            </a:pPr>
            <a:r>
              <a:rPr lang="zh-CN" altLang="en-US" sz="2800">
                <a:latin typeface="宋体" panose="02010600030101010101" pitchFamily="2" charset="-122"/>
                <a:ea typeface="宋体" panose="02010600030101010101" pitchFamily="2" charset="-122"/>
                <a:sym typeface="+mn-ea"/>
              </a:rPr>
              <a:t>2.诵读《登高》,找出前两联中诗人选取的意象。想象一下这些意象组合在一起,为我们营造了一种怎样的意境。</a:t>
            </a:r>
            <a:endParaRPr lang="zh-CN" altLang="en-US" sz="2800">
              <a:latin typeface="宋体" panose="02010600030101010101" pitchFamily="2" charset="-122"/>
              <a:ea typeface="宋体" panose="02010600030101010101" pitchFamily="2" charset="-122"/>
              <a:sym typeface="+mn-ea"/>
            </a:endParaRPr>
          </a:p>
        </p:txBody>
      </p:sp>
      <p:sp>
        <p:nvSpPr>
          <p:cNvPr id="7" name="文本框 6"/>
          <p:cNvSpPr txBox="1"/>
          <p:nvPr/>
        </p:nvSpPr>
        <p:spPr>
          <a:xfrm>
            <a:off x="400050" y="2527300"/>
            <a:ext cx="8495030" cy="3784600"/>
          </a:xfrm>
          <a:prstGeom prst="rect">
            <a:avLst/>
          </a:prstGeom>
          <a:noFill/>
        </p:spPr>
        <p:txBody>
          <a:bodyPr wrap="square" rtlCol="0">
            <a:spAutoFit/>
          </a:bodyPr>
          <a:lstStyle/>
          <a:p>
            <a:pPr algn="l">
              <a:lnSpc>
                <a:spcPct val="150000"/>
              </a:lnSpc>
            </a:pPr>
            <a:r>
              <a:rPr lang="zh-CN" altLang="en-US" sz="3200">
                <a:solidFill>
                  <a:srgbClr val="0000FF"/>
                </a:solidFill>
                <a:latin typeface="楷体" panose="02010609060101010101" charset="-122"/>
                <a:ea typeface="楷体" panose="02010609060101010101" charset="-122"/>
                <a:cs typeface="楷体" panose="02010609060101010101" charset="-122"/>
                <a:sym typeface="+mn-ea"/>
              </a:rPr>
              <a:t>答案:</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意象:急风、高天、哀啸的猿、清渚、白沙、飞回的鸟、无边萧萧下的落木、不尽滚滚而来的长江。</a:t>
            </a:r>
            <a:endParaRPr lang="zh-CN" altLang="en-US" sz="3200">
              <a:solidFill>
                <a:srgbClr val="FF0000"/>
              </a:solidFill>
              <a:latin typeface="楷体" panose="02010609060101010101" charset="-122"/>
              <a:ea typeface="楷体" panose="02010609060101010101" charset="-122"/>
              <a:cs typeface="楷体" panose="02010609060101010101" charset="-122"/>
              <a:sym typeface="+mn-ea"/>
            </a:endParaRPr>
          </a:p>
          <a:p>
            <a:pPr algn="l">
              <a:lnSpc>
                <a:spcPct val="150000"/>
              </a:lnSpc>
            </a:pPr>
            <a:r>
              <a:rPr lang="zh-CN" altLang="en-US" sz="3200">
                <a:solidFill>
                  <a:srgbClr val="FF0000"/>
                </a:solidFill>
                <a:latin typeface="楷体" panose="02010609060101010101" charset="-122"/>
                <a:ea typeface="楷体" panose="02010609060101010101" charset="-122"/>
                <a:cs typeface="楷体" panose="02010609060101010101" charset="-122"/>
                <a:sym typeface="+mn-ea"/>
              </a:rPr>
              <a:t>意境:凄清、冷寂、悲凉却又高远、雄浑、壮阔。</a:t>
            </a:r>
            <a:endParaRPr lang="zh-CN" altLang="en-US" sz="320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577850" y="4117340"/>
            <a:ext cx="7640955" cy="593725"/>
          </a:xfrm>
          <a:prstGeom prst="rect">
            <a:avLst/>
          </a:prstGeom>
          <a:noFill/>
        </p:spPr>
        <p:txBody>
          <a:bodyPr wrap="square" rtlCol="0">
            <a:spAutoFit/>
          </a:bodyPr>
          <a:lstStyle/>
          <a:p>
            <a:pPr algn="l">
              <a:lnSpc>
                <a:spcPct val="150000"/>
              </a:lnSpc>
            </a:pPr>
            <a:endParaRPr lang="zh-CN" altLang="en-US" sz="2175">
              <a:latin typeface="宋体" pitchFamily="2" charset="-122"/>
              <a:ea typeface="宋体"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3"/>
          </p:nvPr>
        </p:nvSpPr>
        <p:spPr>
          <a:xfrm>
            <a:off x="154305" y="84455"/>
            <a:ext cx="8789670" cy="5388610"/>
          </a:xfrm>
        </p:spPr>
        <p:txBody>
          <a:bodyPr/>
          <a:lstStyle/>
          <a:p>
            <a:pPr marL="0" indent="0">
              <a:buNone/>
            </a:pPr>
            <a:r>
              <a:rPr lang="zh-CN" altLang="en-US" sz="2600" b="1">
                <a:latin typeface="宋体" panose="02010600030101010101" pitchFamily="2" charset="-122"/>
                <a:ea typeface="宋体" panose="02010600030101010101" pitchFamily="2" charset="-122"/>
                <a:sym typeface="+mn-ea"/>
              </a:rPr>
              <a:t>3.结合《梦游天姥吟留别》《登高》以及以前学过的李白、杜甫的诗歌,分析二人在创作风格和意象选择上的区别。</a:t>
            </a:r>
            <a:endParaRPr lang="zh-CN" altLang="en-US" sz="2600" b="1">
              <a:latin typeface="宋体" pitchFamily="2" charset="-122"/>
              <a:ea typeface="宋体" pitchFamily="2" charset="-122"/>
              <a:sym typeface="+mn-ea"/>
            </a:endParaRPr>
          </a:p>
          <a:p>
            <a:endParaRPr lang="zh-CN" altLang="en-US" sz="2600" b="1">
              <a:latin typeface="宋体" panose="02010600030101010101" pitchFamily="2" charset="-122"/>
              <a:ea typeface="宋体" panose="02010600030101010101" pitchFamily="2" charset="-122"/>
              <a:sym typeface="+mn-ea"/>
            </a:endParaRPr>
          </a:p>
        </p:txBody>
      </p:sp>
      <p:sp>
        <p:nvSpPr>
          <p:cNvPr id="2" name="文本框 1"/>
          <p:cNvSpPr txBox="1"/>
          <p:nvPr/>
        </p:nvSpPr>
        <p:spPr>
          <a:xfrm>
            <a:off x="154305" y="1595755"/>
            <a:ext cx="8711565" cy="5262245"/>
          </a:xfrm>
          <a:prstGeom prst="rect">
            <a:avLst/>
          </a:prstGeom>
          <a:noFill/>
        </p:spPr>
        <p:txBody>
          <a:bodyPr wrap="square" rtlCol="0">
            <a:spAutoFit/>
          </a:bodyPr>
          <a:lstStyle/>
          <a:p>
            <a:pPr>
              <a:lnSpc>
                <a:spcPct val="150000"/>
              </a:lnSpc>
            </a:pPr>
            <a:r>
              <a:rPr lang="zh-CN" altLang="en-US" sz="2175">
                <a:solidFill>
                  <a:srgbClr val="0000FF"/>
                </a:solidFill>
                <a:latin typeface="宋体" panose="02010600030101010101" pitchFamily="2" charset="-122"/>
                <a:ea typeface="宋体" panose="02010600030101010101" pitchFamily="2" charset="-122"/>
              </a:rPr>
              <a:t>答案:</a:t>
            </a:r>
            <a:r>
              <a:rPr lang="zh-CN" altLang="en-US" sz="2800">
                <a:solidFill>
                  <a:srgbClr val="FF0000"/>
                </a:solidFill>
                <a:latin typeface="宋体" panose="02010600030101010101" pitchFamily="2" charset="-122"/>
                <a:ea typeface="宋体" panose="02010600030101010101" pitchFamily="2" charset="-122"/>
              </a:rPr>
              <a:t>李白性情豪迈,洒脱不羁,有着强烈的浪漫主义情怀,其创作的诗歌均充满浪漫主义的风格。他的诗歌意象表现也多带有浪漫色彩,如仙人、飞瀑、大鹏等都是超凡的;其诗歌在描写景物、抒发情怀时也常用神话、传说等把客观物象化为幻境。这些意象表现都是浪漫的、抽象的,是对眼前所见的艺术描绘,是个人情感的艺术提升,使李白的诗篇气势豪迈,情调昂扬,形象奇特而且意境非凡,具有浓厚的浪漫主义色彩。</a:t>
            </a:r>
            <a:endParaRPr lang="zh-CN" altLang="en-US" sz="2800">
              <a:solidFill>
                <a:srgbClr val="FF0000"/>
              </a:solidFill>
              <a:latin typeface="宋体" pitchFamily="2" charset="-122"/>
              <a:ea typeface="宋体"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sz="quarter" idx="13"/>
          </p:nvPr>
        </p:nvSpPr>
        <p:spPr/>
        <p:txBody>
          <a:bodyPr/>
          <a:lstStyle/>
          <a:p>
            <a:endParaRPr lang="zh-CN" altLang="en-US"/>
          </a:p>
        </p:txBody>
      </p:sp>
      <p:sp>
        <p:nvSpPr>
          <p:cNvPr id="3" name="文本框 2"/>
          <p:cNvSpPr txBox="1"/>
          <p:nvPr/>
        </p:nvSpPr>
        <p:spPr>
          <a:xfrm>
            <a:off x="189230" y="215900"/>
            <a:ext cx="8225155" cy="645160"/>
          </a:xfrm>
          <a:prstGeom prst="rect">
            <a:avLst/>
          </a:prstGeom>
          <a:noFill/>
        </p:spPr>
        <p:txBody>
          <a:bodyPr wrap="square" rtlCol="0">
            <a:spAutoFit/>
          </a:bodyPr>
          <a:lstStyle/>
          <a:p>
            <a:pPr>
              <a:lnSpc>
                <a:spcPct val="150000"/>
              </a:lnSpc>
            </a:pPr>
            <a:r>
              <a:rPr lang="zh-CN" altLang="en-US">
                <a:latin typeface="宋体" panose="02010600030101010101" pitchFamily="2" charset="-122"/>
                <a:ea typeface="宋体" panose="02010600030101010101" pitchFamily="2" charset="-122"/>
              </a:rPr>
              <a:t>(二)鉴赏诗歌的表现手法和表达技巧,提高审美鉴赏能力。</a:t>
            </a:r>
            <a:endParaRPr lang="zh-CN" altLang="en-US">
              <a:latin typeface="宋体" panose="02010600030101010101" pitchFamily="2" charset="-122"/>
              <a:ea typeface="宋体" panose="02010600030101010101" pitchFamily="2" charset="-122"/>
            </a:endParaRPr>
          </a:p>
        </p:txBody>
      </p:sp>
      <p:sp>
        <p:nvSpPr>
          <p:cNvPr id="5" name="文本框 4"/>
          <p:cNvSpPr txBox="1"/>
          <p:nvPr/>
        </p:nvSpPr>
        <p:spPr>
          <a:xfrm>
            <a:off x="189230" y="895985"/>
            <a:ext cx="8299450" cy="1383665"/>
          </a:xfrm>
          <a:prstGeom prst="rect">
            <a:avLst/>
          </a:prstGeom>
          <a:noFill/>
        </p:spPr>
        <p:txBody>
          <a:bodyPr wrap="square" rtlCol="0">
            <a:spAutoFit/>
          </a:bodyPr>
          <a:lstStyle/>
          <a:p>
            <a:pPr algn="l">
              <a:lnSpc>
                <a:spcPct val="150000"/>
              </a:lnSpc>
            </a:pPr>
            <a:r>
              <a:rPr lang="zh-CN" altLang="en-US" sz="2800">
                <a:latin typeface="宋体" panose="02010600030101010101" pitchFamily="2" charset="-122"/>
                <a:ea typeface="宋体" panose="02010600030101010101" pitchFamily="2" charset="-122"/>
              </a:rPr>
              <a:t>1.《梦游天姥吟留别》第一段运用了哪些手法来描写天姥山?写出了天姥山的什么特点?</a:t>
            </a:r>
            <a:endParaRPr lang="zh-CN" altLang="en-US" sz="2800">
              <a:latin typeface="宋体" panose="02010600030101010101" pitchFamily="2" charset="-122"/>
              <a:ea typeface="宋体" panose="02010600030101010101" pitchFamily="2" charset="-122"/>
            </a:endParaRPr>
          </a:p>
        </p:txBody>
      </p:sp>
      <p:sp>
        <p:nvSpPr>
          <p:cNvPr id="6" name="文本框 5"/>
          <p:cNvSpPr txBox="1"/>
          <p:nvPr/>
        </p:nvSpPr>
        <p:spPr>
          <a:xfrm>
            <a:off x="191135" y="2792095"/>
            <a:ext cx="8450580" cy="1568450"/>
          </a:xfrm>
          <a:prstGeom prst="rect">
            <a:avLst/>
          </a:prstGeom>
          <a:noFill/>
        </p:spPr>
        <p:txBody>
          <a:bodyPr wrap="square" rtlCol="0">
            <a:spAutoFit/>
          </a:bodyPr>
          <a:lstStyle/>
          <a:p>
            <a:pPr>
              <a:lnSpc>
                <a:spcPct val="150000"/>
              </a:lnSpc>
            </a:pPr>
            <a:r>
              <a:rPr lang="zh-CN" altLang="en-US" sz="3200">
                <a:solidFill>
                  <a:srgbClr val="0000FF"/>
                </a:solidFill>
                <a:latin typeface="宋体" panose="02010600030101010101" pitchFamily="2" charset="-122"/>
                <a:ea typeface="宋体" panose="02010600030101010101" pitchFamily="2" charset="-122"/>
                <a:sym typeface="+mn-ea"/>
              </a:rPr>
              <a:t>答案:</a:t>
            </a:r>
            <a:r>
              <a:rPr lang="zh-CN" altLang="en-US" sz="3200">
                <a:solidFill>
                  <a:srgbClr val="FF0000"/>
                </a:solidFill>
                <a:latin typeface="宋体" panose="02010600030101010101" pitchFamily="2" charset="-122"/>
                <a:ea typeface="宋体" panose="02010600030101010101" pitchFamily="2" charset="-122"/>
                <a:sym typeface="+mn-ea"/>
              </a:rPr>
              <a:t>夸张、对比、衬托。写出了天姥山的神秘、高大。</a:t>
            </a:r>
            <a:endParaRPr lang="zh-CN" altLang="en-US" sz="3200">
              <a:solidFill>
                <a:srgbClr val="FF0000"/>
              </a:solidFill>
              <a:latin typeface="宋体" pitchFamily="2" charset="-122"/>
              <a:ea typeface="宋体" pitchFamily="2" charset="-122"/>
              <a:sym typeface="+mn-ea"/>
            </a:endParaRPr>
          </a:p>
        </p:txBody>
      </p:sp>
      <p:sp>
        <p:nvSpPr>
          <p:cNvPr id="2" name="文本框 1"/>
          <p:cNvSpPr txBox="1"/>
          <p:nvPr/>
        </p:nvSpPr>
        <p:spPr>
          <a:xfrm>
            <a:off x="1647360" y="3187080"/>
            <a:ext cx="7064064" cy="593725"/>
          </a:xfrm>
          <a:prstGeom prst="rect">
            <a:avLst/>
          </a:prstGeom>
          <a:noFill/>
        </p:spPr>
        <p:txBody>
          <a:bodyPr wrap="square" rtlCol="0">
            <a:spAutoFit/>
          </a:bodyPr>
          <a:lstStyle/>
          <a:p>
            <a:pPr>
              <a:lnSpc>
                <a:spcPct val="150000"/>
              </a:lnSpc>
            </a:pPr>
            <a:endParaRPr lang="zh-CN" altLang="en-US" sz="2175">
              <a:latin typeface="宋体" pitchFamily="2" charset="-122"/>
              <a:ea typeface="宋体"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481965" y="793115"/>
            <a:ext cx="6479540" cy="829945"/>
          </a:xfrm>
          <a:prstGeom prst="rect">
            <a:avLst/>
          </a:prstGeom>
          <a:noFill/>
        </p:spPr>
        <p:txBody>
          <a:bodyPr wrap="square" rtlCol="0" anchor="t">
            <a:spAutoFit/>
          </a:bodyPr>
          <a:lstStyle/>
          <a:p>
            <a:pPr algn="l">
              <a:lnSpc>
                <a:spcPct val="150000"/>
              </a:lnSpc>
            </a:pPr>
            <a:r>
              <a:rPr lang="zh-CN" altLang="en-US" sz="3200">
                <a:solidFill>
                  <a:srgbClr val="0000FF"/>
                </a:solidFill>
                <a:latin typeface="黑体" panose="02010609060101010101" charset="-122"/>
                <a:ea typeface="黑体" panose="02010609060101010101" charset="-122"/>
                <a:sym typeface="+mn-ea"/>
              </a:rPr>
              <a:t>一、识记字音</a:t>
            </a:r>
            <a:endParaRPr lang="zh-CN" altLang="en-US" sz="3200">
              <a:solidFill>
                <a:srgbClr val="0000FF"/>
              </a:solidFill>
              <a:latin typeface="黑体"/>
              <a:ea typeface="黑体" panose="02010609060101010101" charset="-122"/>
              <a:sym typeface="+mn-ea"/>
            </a:endParaRPr>
          </a:p>
        </p:txBody>
      </p:sp>
      <p:sp>
        <p:nvSpPr>
          <p:cNvPr id="4" name="文本框 3"/>
          <p:cNvSpPr txBox="1"/>
          <p:nvPr/>
        </p:nvSpPr>
        <p:spPr>
          <a:xfrm>
            <a:off x="253365" y="1713865"/>
            <a:ext cx="9039225" cy="5262245"/>
          </a:xfrm>
          <a:prstGeom prst="rect">
            <a:avLst/>
          </a:prstGeom>
          <a:noFill/>
        </p:spPr>
        <p:txBody>
          <a:bodyPr wrap="square" rtlCol="0">
            <a:spAutoFit/>
          </a:bodyPr>
          <a:lstStyle/>
          <a:p>
            <a:pPr>
              <a:lnSpc>
                <a:spcPct val="150000"/>
              </a:lnSpc>
            </a:pPr>
            <a:r>
              <a:rPr lang="zh-CN" altLang="en-US" sz="3200">
                <a:latin typeface="宋体" panose="02010600030101010101" pitchFamily="2" charset="-122"/>
                <a:ea typeface="宋体" panose="02010600030101010101" pitchFamily="2" charset="-122"/>
              </a:rPr>
              <a:t>天姥(     )  </a:t>
            </a:r>
            <a:r>
              <a:rPr lang="zh-CN" altLang="en-US" sz="3200">
                <a:latin typeface="宋体" panose="02010600030101010101" pitchFamily="2" charset="-122"/>
                <a:ea typeface="宋体" panose="02010600030101010101" pitchFamily="2" charset="-122"/>
                <a:sym typeface="+mn-ea"/>
              </a:rPr>
              <a:t>天台(     )    剡溪(     )  </a:t>
            </a:r>
            <a:endParaRPr lang="zh-CN" altLang="en-US" sz="3200">
              <a:latin typeface="宋体" pitchFamily="2" charset="-122"/>
              <a:ea typeface="宋体" pitchFamily="2" charset="-122"/>
              <a:sym typeface="+mn-ea"/>
            </a:endParaRPr>
          </a:p>
          <a:p>
            <a:pPr>
              <a:lnSpc>
                <a:spcPct val="150000"/>
              </a:lnSpc>
            </a:pPr>
            <a:r>
              <a:rPr lang="zh-CN" altLang="en-US" sz="3200">
                <a:latin typeface="宋体" panose="02010600030101010101" pitchFamily="2" charset="-122"/>
                <a:ea typeface="宋体" panose="02010600030101010101" pitchFamily="2" charset="-122"/>
                <a:sym typeface="+mn-ea"/>
              </a:rPr>
              <a:t>渌水</a:t>
            </a:r>
            <a:r>
              <a:rPr lang="en-US" altLang="zh-CN" sz="3200">
                <a:solidFill>
                  <a:schemeClr val="tx1"/>
                </a:solidFill>
                <a:latin typeface="宋体" panose="02010600030101010101" pitchFamily="2" charset="-122"/>
                <a:ea typeface="宋体" panose="02010600030101010101" pitchFamily="2" charset="-122"/>
                <a:sym typeface="+mn-ea"/>
              </a:rPr>
              <a:t>(</a:t>
            </a:r>
            <a:r>
              <a:rPr lang="en-US" altLang="zh-CN" sz="3200">
                <a:solidFill>
                  <a:srgbClr val="FF0000"/>
                </a:solidFill>
                <a:latin typeface="宋体" panose="02010600030101010101" pitchFamily="2" charset="-122"/>
                <a:ea typeface="宋体" panose="02010600030101010101" pitchFamily="2" charset="-122"/>
                <a:sym typeface="+mn-ea"/>
              </a:rPr>
              <a:t>     </a:t>
            </a:r>
            <a:r>
              <a:rPr lang="zh-CN" altLang="en-US" sz="3200">
                <a:latin typeface="宋体" panose="02010600030101010101" pitchFamily="2" charset="-122"/>
                <a:ea typeface="宋体" panose="02010600030101010101" pitchFamily="2" charset="-122"/>
                <a:sym typeface="+mn-ea"/>
              </a:rPr>
              <a:t>)  脚著(    )     木屐(</a:t>
            </a:r>
            <a:r>
              <a:rPr lang="zh-CN" altLang="en-US" sz="3200">
                <a:solidFill>
                  <a:srgbClr val="FF0000"/>
                </a:solidFill>
                <a:latin typeface="宋体" panose="02010600030101010101" pitchFamily="2" charset="-122"/>
                <a:ea typeface="宋体" panose="02010600030101010101" pitchFamily="2" charset="-122"/>
                <a:sym typeface="+mn-ea"/>
              </a:rPr>
              <a:t>   </a:t>
            </a:r>
            <a:r>
              <a:rPr lang="zh-CN" altLang="en-US" sz="3200">
                <a:latin typeface="宋体" panose="02010600030101010101" pitchFamily="2" charset="-122"/>
                <a:ea typeface="宋体" panose="02010600030101010101" pitchFamily="2" charset="-122"/>
                <a:sym typeface="+mn-ea"/>
              </a:rPr>
              <a:t> ）   </a:t>
            </a:r>
            <a:endParaRPr lang="zh-CN" altLang="en-US" sz="3200">
              <a:latin typeface="宋体" panose="02010600030101010101" pitchFamily="2" charset="-122"/>
              <a:ea typeface="宋体" panose="02010600030101010101" pitchFamily="2" charset="-122"/>
              <a:sym typeface="+mn-ea"/>
            </a:endParaRPr>
          </a:p>
          <a:p>
            <a:pPr>
              <a:lnSpc>
                <a:spcPct val="150000"/>
              </a:lnSpc>
            </a:pPr>
            <a:r>
              <a:rPr lang="zh-CN" altLang="en-US" sz="3200">
                <a:latin typeface="宋体" panose="02010600030101010101" pitchFamily="2" charset="-122"/>
                <a:ea typeface="宋体" panose="02010600030101010101" pitchFamily="2" charset="-122"/>
                <a:sym typeface="+mn-ea"/>
              </a:rPr>
              <a:t>暝色(     )  殷岩泉</a:t>
            </a:r>
            <a:r>
              <a:rPr lang="en-US" altLang="zh-CN" sz="3200">
                <a:solidFill>
                  <a:schemeClr val="tx1"/>
                </a:solidFill>
                <a:latin typeface="宋体" panose="02010600030101010101" pitchFamily="2" charset="-122"/>
                <a:ea typeface="宋体" panose="02010600030101010101" pitchFamily="2" charset="-122"/>
                <a:sym typeface="+mn-ea"/>
              </a:rPr>
              <a:t>（</a:t>
            </a:r>
            <a:r>
              <a:rPr lang="en-US" altLang="zh-CN" sz="3200">
                <a:solidFill>
                  <a:srgbClr val="FF0000"/>
                </a:solidFill>
                <a:latin typeface="宋体" panose="02010600030101010101" pitchFamily="2" charset="-122"/>
                <a:ea typeface="宋体" panose="02010600030101010101" pitchFamily="2" charset="-122"/>
                <a:sym typeface="+mn-ea"/>
              </a:rPr>
              <a:t>    </a:t>
            </a:r>
            <a:r>
              <a:rPr lang="zh-CN" altLang="en-US" sz="3200">
                <a:latin typeface="宋体" panose="02010600030101010101" pitchFamily="2" charset="-122"/>
                <a:ea typeface="宋体" panose="02010600030101010101" pitchFamily="2" charset="-122"/>
                <a:sym typeface="+mn-ea"/>
              </a:rPr>
              <a:t>） 战栗（   </a:t>
            </a:r>
            <a:r>
              <a:rPr lang="zh-CN" altLang="en-US" sz="3200">
                <a:solidFill>
                  <a:srgbClr val="FF0000"/>
                </a:solidFill>
                <a:latin typeface="宋体" panose="02010600030101010101" pitchFamily="2" charset="-122"/>
                <a:ea typeface="宋体" panose="02010600030101010101" pitchFamily="2" charset="-122"/>
                <a:sym typeface="+mn-ea"/>
              </a:rPr>
              <a:t> </a:t>
            </a:r>
            <a:r>
              <a:rPr lang="zh-CN" altLang="en-US" sz="3200">
                <a:latin typeface="宋体" panose="02010600030101010101" pitchFamily="2" charset="-122"/>
                <a:ea typeface="宋体" panose="02010600030101010101" pitchFamily="2" charset="-122"/>
                <a:sym typeface="+mn-ea"/>
              </a:rPr>
              <a:t>） </a:t>
            </a:r>
            <a:endParaRPr lang="zh-CN" altLang="en-US" sz="3200">
              <a:latin typeface="宋体" panose="02010600030101010101" pitchFamily="2" charset="-122"/>
              <a:ea typeface="宋体" panose="02010600030101010101" pitchFamily="2" charset="-122"/>
              <a:sym typeface="+mn-ea"/>
            </a:endParaRPr>
          </a:p>
          <a:p>
            <a:pPr>
              <a:lnSpc>
                <a:spcPct val="150000"/>
              </a:lnSpc>
            </a:pPr>
            <a:r>
              <a:rPr lang="zh-CN" altLang="en-US" sz="3200">
                <a:latin typeface="宋体" panose="02010600030101010101" pitchFamily="2" charset="-122"/>
                <a:ea typeface="宋体" panose="02010600030101010101" pitchFamily="2" charset="-122"/>
                <a:sym typeface="+mn-ea"/>
              </a:rPr>
              <a:t>层巅</a:t>
            </a:r>
            <a:r>
              <a:rPr lang="en-US" altLang="zh-CN" sz="3200">
                <a:latin typeface="宋体" panose="02010600030101010101" pitchFamily="2" charset="-122"/>
                <a:ea typeface="宋体" panose="02010600030101010101" pitchFamily="2" charset="-122"/>
                <a:sym typeface="+mn-ea"/>
              </a:rPr>
              <a:t>( </a:t>
            </a:r>
            <a:r>
              <a:rPr lang="zh-CN" altLang="en-US" sz="3200">
                <a:latin typeface="宋体" panose="02010600030101010101" pitchFamily="2" charset="-122"/>
                <a:ea typeface="宋体" panose="02010600030101010101" pitchFamily="2" charset="-122"/>
                <a:sym typeface="+mn-ea"/>
              </a:rPr>
              <a:t>  </a:t>
            </a:r>
            <a:r>
              <a:rPr lang="zh-CN" altLang="en-US" sz="3200">
                <a:solidFill>
                  <a:srgbClr val="FF0000"/>
                </a:solidFill>
                <a:latin typeface="宋体" panose="02010600030101010101" pitchFamily="2" charset="-122"/>
                <a:ea typeface="宋体" panose="02010600030101010101" pitchFamily="2" charset="-122"/>
                <a:sym typeface="+mn-ea"/>
              </a:rPr>
              <a:t> </a:t>
            </a:r>
            <a:r>
              <a:rPr lang="zh-CN" altLang="en-US" sz="3200">
                <a:latin typeface="宋体" panose="02010600030101010101" pitchFamily="2" charset="-122"/>
                <a:ea typeface="宋体" panose="02010600030101010101" pitchFamily="2" charset="-122"/>
                <a:sym typeface="+mn-ea"/>
              </a:rPr>
              <a:t>）  澹澹（ </a:t>
            </a:r>
            <a:r>
              <a:rPr lang="zh-CN" altLang="en-US" sz="3200">
                <a:solidFill>
                  <a:srgbClr val="FF0000"/>
                </a:solidFill>
                <a:latin typeface="宋体" panose="02010600030101010101" pitchFamily="2" charset="-122"/>
                <a:ea typeface="宋体" panose="02010600030101010101" pitchFamily="2" charset="-122"/>
                <a:sym typeface="+mn-ea"/>
              </a:rPr>
              <a:t>   </a:t>
            </a:r>
            <a:r>
              <a:rPr lang="zh-CN" altLang="en-US" sz="3200">
                <a:solidFill>
                  <a:schemeClr val="tx1"/>
                </a:solidFill>
                <a:latin typeface="宋体" panose="02010600030101010101" pitchFamily="2" charset="-122"/>
                <a:ea typeface="宋体" panose="02010600030101010101" pitchFamily="2" charset="-122"/>
                <a:sym typeface="+mn-ea"/>
              </a:rPr>
              <a:t>）  </a:t>
            </a:r>
            <a:r>
              <a:rPr lang="zh-CN" altLang="en-US" sz="3200">
                <a:solidFill>
                  <a:srgbClr val="FF0000"/>
                </a:solidFill>
                <a:latin typeface="宋体" panose="02010600030101010101" pitchFamily="2" charset="-122"/>
                <a:ea typeface="宋体" panose="02010600030101010101" pitchFamily="2" charset="-122"/>
                <a:sym typeface="+mn-ea"/>
              </a:rPr>
              <a:t> </a:t>
            </a:r>
            <a:r>
              <a:rPr lang="zh-CN" altLang="en-US" sz="3200">
                <a:latin typeface="宋体" panose="02010600030101010101" pitchFamily="2" charset="-122"/>
                <a:ea typeface="宋体" panose="02010600030101010101" pitchFamily="2" charset="-122"/>
                <a:sym typeface="+mn-ea"/>
              </a:rPr>
              <a:t>訇然(     )</a:t>
            </a:r>
            <a:endParaRPr lang="zh-CN" altLang="en-US" sz="3200">
              <a:latin typeface="宋体" panose="02010600030101010101" pitchFamily="2" charset="-122"/>
              <a:ea typeface="宋体" panose="02010600030101010101" pitchFamily="2" charset="-122"/>
              <a:sym typeface="+mn-ea"/>
            </a:endParaRPr>
          </a:p>
          <a:p>
            <a:pPr>
              <a:lnSpc>
                <a:spcPct val="150000"/>
              </a:lnSpc>
            </a:pPr>
            <a:r>
              <a:rPr lang="zh-CN" altLang="en-US" sz="3200">
                <a:latin typeface="宋体" panose="02010600030101010101" pitchFamily="2" charset="-122"/>
                <a:ea typeface="宋体" panose="02010600030101010101" pitchFamily="2" charset="-122"/>
                <a:sym typeface="+mn-ea"/>
              </a:rPr>
              <a:t>霓裳(    )	鸾鸟(     )	  魂魄(     )    </a:t>
            </a:r>
            <a:endParaRPr lang="zh-CN" altLang="en-US" sz="3200">
              <a:latin typeface="宋体" panose="02010600030101010101" pitchFamily="2" charset="-122"/>
              <a:ea typeface="宋体" panose="02010600030101010101" pitchFamily="2" charset="-122"/>
              <a:sym typeface="+mn-ea"/>
            </a:endParaRPr>
          </a:p>
          <a:p>
            <a:pPr>
              <a:lnSpc>
                <a:spcPct val="150000"/>
              </a:lnSpc>
            </a:pPr>
            <a:r>
              <a:rPr lang="zh-CN" altLang="en-US" sz="3200">
                <a:latin typeface="宋体" panose="02010600030101010101" pitchFamily="2" charset="-122"/>
                <a:ea typeface="宋体" panose="02010600030101010101" pitchFamily="2" charset="-122"/>
                <a:sym typeface="+mn-ea"/>
              </a:rPr>
              <a:t>双鬓(    )</a:t>
            </a:r>
            <a:endParaRPr lang="zh-CN" altLang="en-US" sz="3200">
              <a:latin typeface="宋体" panose="02010600030101010101" pitchFamily="2" charset="-122"/>
              <a:ea typeface="宋体" panose="02010600030101010101" pitchFamily="2" charset="-122"/>
              <a:sym typeface="+mn-ea"/>
            </a:endParaRPr>
          </a:p>
          <a:p>
            <a:pPr>
              <a:lnSpc>
                <a:spcPct val="150000"/>
              </a:lnSpc>
            </a:pPr>
            <a:endParaRPr lang="zh-CN" altLang="en-US" sz="3200">
              <a:latin typeface="宋体" panose="02010600030101010101" pitchFamily="2" charset="-122"/>
              <a:ea typeface="宋体" panose="02010600030101010101" pitchFamily="2" charset="-122"/>
              <a:sym typeface="+mn-ea"/>
            </a:endParaRPr>
          </a:p>
        </p:txBody>
      </p:sp>
      <p:sp>
        <p:nvSpPr>
          <p:cNvPr id="23" name="文本框 22"/>
          <p:cNvSpPr txBox="1"/>
          <p:nvPr/>
        </p:nvSpPr>
        <p:spPr>
          <a:xfrm>
            <a:off x="1515102" y="1838445"/>
            <a:ext cx="643890" cy="645160"/>
          </a:xfrm>
          <a:prstGeom prst="rect">
            <a:avLst/>
          </a:prstGeom>
          <a:noFill/>
        </p:spPr>
        <p:txBody>
          <a:bodyPr wrap="none" rtlCol="0">
            <a:spAutoFit/>
          </a:bodyPr>
          <a:lstStyle/>
          <a:p>
            <a:pPr algn="l"/>
            <a:r>
              <a:rPr lang="en-US" altLang="zh-CN" sz="3600">
                <a:solidFill>
                  <a:srgbClr val="FF0000"/>
                </a:solidFill>
                <a:latin typeface="宋体" panose="02010600030101010101" pitchFamily="2" charset="-122"/>
                <a:ea typeface="宋体" panose="02010600030101010101" pitchFamily="2" charset="-122"/>
                <a:sym typeface="+mn-ea"/>
              </a:rPr>
              <a:t>mǔ</a:t>
            </a:r>
            <a:endParaRPr lang="en-US" altLang="zh-CN" sz="3600">
              <a:solidFill>
                <a:srgbClr val="FF0000"/>
              </a:solidFill>
              <a:latin typeface="宋体" pitchFamily="2" charset="-122"/>
              <a:ea typeface="宋体" pitchFamily="2" charset="-122"/>
              <a:sym typeface="+mn-ea"/>
            </a:endParaRPr>
          </a:p>
        </p:txBody>
      </p:sp>
      <p:sp>
        <p:nvSpPr>
          <p:cNvPr id="24" name="文本框 23"/>
          <p:cNvSpPr txBox="1"/>
          <p:nvPr/>
        </p:nvSpPr>
        <p:spPr>
          <a:xfrm>
            <a:off x="4006215" y="1955165"/>
            <a:ext cx="984250" cy="583565"/>
          </a:xfrm>
          <a:prstGeom prst="rect">
            <a:avLst/>
          </a:prstGeom>
          <a:noFill/>
        </p:spPr>
        <p:txBody>
          <a:bodyPr wrap="square" rtlCol="0">
            <a:spAutoFit/>
          </a:bodyPr>
          <a:lstStyle/>
          <a:p>
            <a:pPr algn="l"/>
            <a:r>
              <a:rPr lang="en-US" altLang="zh-CN" sz="3600">
                <a:solidFill>
                  <a:srgbClr val="FF0000"/>
                </a:solidFill>
                <a:latin typeface="宋体" panose="02010600030101010101" pitchFamily="2" charset="-122"/>
                <a:ea typeface="宋体" panose="02010600030101010101" pitchFamily="2" charset="-122"/>
              </a:rPr>
              <a:t>tāi</a:t>
            </a:r>
            <a:endParaRPr lang="en-US" altLang="zh-CN" sz="3200">
              <a:solidFill>
                <a:srgbClr val="FF0000"/>
              </a:solidFill>
              <a:latin typeface="宋体" pitchFamily="2" charset="-122"/>
              <a:ea typeface="宋体" pitchFamily="2" charset="-122"/>
            </a:endParaRPr>
          </a:p>
        </p:txBody>
      </p:sp>
      <p:sp>
        <p:nvSpPr>
          <p:cNvPr id="25" name="文本框 24"/>
          <p:cNvSpPr txBox="1"/>
          <p:nvPr/>
        </p:nvSpPr>
        <p:spPr>
          <a:xfrm>
            <a:off x="7219315" y="2679700"/>
            <a:ext cx="682625" cy="426720"/>
          </a:xfrm>
          <a:prstGeom prst="rect">
            <a:avLst/>
          </a:prstGeom>
          <a:noFill/>
        </p:spPr>
        <p:txBody>
          <a:bodyPr wrap="square" rtlCol="0">
            <a:spAutoFit/>
          </a:bodyPr>
          <a:lstStyle/>
          <a:p>
            <a:pPr algn="l"/>
            <a:r>
              <a:rPr lang="en-US" altLang="zh-CN" sz="3600">
                <a:solidFill>
                  <a:srgbClr val="FF0000"/>
                </a:solidFill>
                <a:latin typeface="宋体" panose="02010600030101010101" pitchFamily="2" charset="-122"/>
                <a:ea typeface="宋体" panose="02010600030101010101" pitchFamily="2" charset="-122"/>
                <a:sym typeface="+mn-ea"/>
              </a:rPr>
              <a:t>jī</a:t>
            </a:r>
            <a:endParaRPr lang="zh-CN" altLang="en-US" sz="2175"/>
          </a:p>
        </p:txBody>
      </p:sp>
      <p:sp>
        <p:nvSpPr>
          <p:cNvPr id="26" name="文本框 25"/>
          <p:cNvSpPr txBox="1"/>
          <p:nvPr/>
        </p:nvSpPr>
        <p:spPr>
          <a:xfrm>
            <a:off x="3830320" y="2635250"/>
            <a:ext cx="1160145" cy="583565"/>
          </a:xfrm>
          <a:prstGeom prst="rect">
            <a:avLst/>
          </a:prstGeom>
          <a:noFill/>
        </p:spPr>
        <p:txBody>
          <a:bodyPr wrap="square" rtlCol="0">
            <a:spAutoFit/>
          </a:bodyPr>
          <a:lstStyle/>
          <a:p>
            <a:pPr algn="l"/>
            <a:r>
              <a:rPr lang="en-US" altLang="zh-CN" sz="3600">
                <a:solidFill>
                  <a:srgbClr val="FF0000"/>
                </a:solidFill>
                <a:latin typeface="宋体" panose="02010600030101010101" pitchFamily="2" charset="-122"/>
                <a:ea typeface="宋体" panose="02010600030101010101" pitchFamily="2" charset="-122"/>
                <a:sym typeface="+mn-ea"/>
              </a:rPr>
              <a:t>zhuó</a:t>
            </a:r>
            <a:endParaRPr lang="en-US" altLang="zh-CN" sz="3200">
              <a:solidFill>
                <a:srgbClr val="FF0000"/>
              </a:solidFill>
              <a:latin typeface="宋体" pitchFamily="2" charset="-122"/>
              <a:ea typeface="宋体" pitchFamily="2" charset="-122"/>
              <a:sym typeface="+mn-ea"/>
            </a:endParaRPr>
          </a:p>
        </p:txBody>
      </p:sp>
      <p:sp>
        <p:nvSpPr>
          <p:cNvPr id="27" name="文本框 26"/>
          <p:cNvSpPr txBox="1"/>
          <p:nvPr/>
        </p:nvSpPr>
        <p:spPr>
          <a:xfrm>
            <a:off x="7411712" y="3467402"/>
            <a:ext cx="490220" cy="460375"/>
          </a:xfrm>
          <a:prstGeom prst="rect">
            <a:avLst/>
          </a:prstGeom>
          <a:noFill/>
        </p:spPr>
        <p:txBody>
          <a:bodyPr wrap="none" rtlCol="0">
            <a:spAutoFit/>
          </a:bodyPr>
          <a:lstStyle/>
          <a:p>
            <a:pPr algn="l"/>
            <a:r>
              <a:rPr lang="en-US" altLang="zh-CN" sz="3600">
                <a:solidFill>
                  <a:srgbClr val="FF0000"/>
                </a:solidFill>
                <a:latin typeface="宋体" panose="02010600030101010101" pitchFamily="2" charset="-122"/>
                <a:ea typeface="宋体" panose="02010600030101010101" pitchFamily="2" charset="-122"/>
                <a:sym typeface="+mn-ea"/>
              </a:rPr>
              <a:t>lì</a:t>
            </a:r>
            <a:endParaRPr lang="en-US" altLang="zh-CN" sz="2175">
              <a:solidFill>
                <a:srgbClr val="FF0000"/>
              </a:solidFill>
              <a:latin typeface="宋体" pitchFamily="2" charset="-122"/>
              <a:ea typeface="宋体" pitchFamily="2" charset="-122"/>
              <a:sym typeface="+mn-ea"/>
            </a:endParaRPr>
          </a:p>
        </p:txBody>
      </p:sp>
      <p:sp>
        <p:nvSpPr>
          <p:cNvPr id="28" name="文本框 27"/>
          <p:cNvSpPr txBox="1"/>
          <p:nvPr/>
        </p:nvSpPr>
        <p:spPr>
          <a:xfrm>
            <a:off x="4278630" y="4114800"/>
            <a:ext cx="798195" cy="583565"/>
          </a:xfrm>
          <a:prstGeom prst="rect">
            <a:avLst/>
          </a:prstGeom>
          <a:noFill/>
        </p:spPr>
        <p:txBody>
          <a:bodyPr wrap="none" rtlCol="0">
            <a:spAutoFit/>
          </a:bodyPr>
          <a:lstStyle/>
          <a:p>
            <a:pPr lvl="0" algn="l">
              <a:buClrTx/>
              <a:buSzTx/>
            </a:pPr>
            <a:r>
              <a:rPr lang="en-US" altLang="zh-CN" sz="3600">
                <a:solidFill>
                  <a:srgbClr val="FF0000"/>
                </a:solidFill>
                <a:latin typeface="宋体" panose="02010600030101010101" pitchFamily="2" charset="-122"/>
                <a:ea typeface="宋体" panose="02010600030101010101" pitchFamily="2" charset="-122"/>
                <a:sym typeface="+mn-ea"/>
              </a:rPr>
              <a:t>dàn</a:t>
            </a:r>
            <a:endParaRPr lang="en-US" altLang="zh-CN">
              <a:solidFill>
                <a:srgbClr val="FF0000"/>
              </a:solidFill>
              <a:latin typeface="宋体" pitchFamily="2" charset="-122"/>
              <a:ea typeface="宋体" pitchFamily="2" charset="-122"/>
              <a:sym typeface="+mn-ea"/>
            </a:endParaRPr>
          </a:p>
        </p:txBody>
      </p:sp>
      <p:sp>
        <p:nvSpPr>
          <p:cNvPr id="29" name="文本框 28"/>
          <p:cNvSpPr txBox="1"/>
          <p:nvPr/>
        </p:nvSpPr>
        <p:spPr>
          <a:xfrm>
            <a:off x="4686935" y="3310255"/>
            <a:ext cx="798195" cy="583565"/>
          </a:xfrm>
          <a:prstGeom prst="rect">
            <a:avLst/>
          </a:prstGeom>
          <a:noFill/>
        </p:spPr>
        <p:txBody>
          <a:bodyPr wrap="none" rtlCol="0">
            <a:spAutoFit/>
          </a:bodyPr>
          <a:lstStyle/>
          <a:p>
            <a:pPr lvl="0" algn="l">
              <a:buClrTx/>
              <a:buSzTx/>
            </a:pPr>
            <a:r>
              <a:rPr lang="en-US" altLang="zh-CN" sz="3600">
                <a:solidFill>
                  <a:srgbClr val="FF0000"/>
                </a:solidFill>
                <a:latin typeface="宋体" panose="02010600030101010101" pitchFamily="2" charset="-122"/>
                <a:ea typeface="宋体" panose="02010600030101010101" pitchFamily="2" charset="-122"/>
                <a:sym typeface="+mn-ea"/>
              </a:rPr>
              <a:t>yǐn</a:t>
            </a:r>
            <a:endParaRPr lang="en-US" altLang="zh-CN">
              <a:solidFill>
                <a:srgbClr val="FF0000"/>
              </a:solidFill>
              <a:latin typeface="宋体" panose="02010600030101010101" pitchFamily="2" charset="-122"/>
              <a:ea typeface="宋体" panose="02010600030101010101" pitchFamily="2" charset="-122"/>
              <a:sym typeface="+mn-ea"/>
            </a:endParaRPr>
          </a:p>
        </p:txBody>
      </p:sp>
      <p:sp>
        <p:nvSpPr>
          <p:cNvPr id="30" name="文本框 29"/>
          <p:cNvSpPr txBox="1"/>
          <p:nvPr/>
        </p:nvSpPr>
        <p:spPr>
          <a:xfrm>
            <a:off x="7079615" y="1838325"/>
            <a:ext cx="1125855" cy="583565"/>
          </a:xfrm>
          <a:prstGeom prst="rect">
            <a:avLst/>
          </a:prstGeom>
          <a:noFill/>
        </p:spPr>
        <p:txBody>
          <a:bodyPr wrap="square" rtlCol="0">
            <a:spAutoFit/>
          </a:bodyPr>
          <a:lstStyle/>
          <a:p>
            <a:pPr algn="l"/>
            <a:r>
              <a:rPr lang="en-US" altLang="zh-CN" sz="3600">
                <a:solidFill>
                  <a:srgbClr val="FF0000"/>
                </a:solidFill>
                <a:latin typeface="宋体" panose="02010600030101010101" pitchFamily="2" charset="-122"/>
                <a:ea typeface="宋体" panose="02010600030101010101" pitchFamily="2" charset="-122"/>
              </a:rPr>
              <a:t>shàn</a:t>
            </a:r>
            <a:endParaRPr lang="en-US" altLang="zh-CN" sz="3200">
              <a:solidFill>
                <a:srgbClr val="FF0000"/>
              </a:solidFill>
              <a:latin typeface="宋体" panose="02010600030101010101" pitchFamily="2" charset="-122"/>
              <a:ea typeface="宋体" panose="02010600030101010101" pitchFamily="2" charset="-122"/>
            </a:endParaRPr>
          </a:p>
        </p:txBody>
      </p:sp>
      <p:sp>
        <p:nvSpPr>
          <p:cNvPr id="33" name="文本框 32"/>
          <p:cNvSpPr txBox="1"/>
          <p:nvPr/>
        </p:nvSpPr>
        <p:spPr>
          <a:xfrm>
            <a:off x="1361440" y="3310255"/>
            <a:ext cx="1122045" cy="645160"/>
          </a:xfrm>
          <a:prstGeom prst="rect">
            <a:avLst/>
          </a:prstGeom>
          <a:noFill/>
        </p:spPr>
        <p:txBody>
          <a:bodyPr wrap="square" rtlCol="0">
            <a:spAutoFit/>
          </a:bodyPr>
          <a:lstStyle/>
          <a:p>
            <a:pPr algn="l"/>
            <a:r>
              <a:rPr lang="en-US" altLang="zh-CN" sz="3600">
                <a:solidFill>
                  <a:srgbClr val="FF0000"/>
                </a:solidFill>
                <a:latin typeface="宋体" panose="02010600030101010101" pitchFamily="2" charset="-122"/>
                <a:ea typeface="宋体" panose="02010600030101010101" pitchFamily="2" charset="-122"/>
                <a:sym typeface="+mn-ea"/>
              </a:rPr>
              <a:t>míng</a:t>
            </a:r>
            <a:endParaRPr lang="en-US" altLang="zh-CN" sz="2175"/>
          </a:p>
        </p:txBody>
      </p:sp>
      <p:sp>
        <p:nvSpPr>
          <p:cNvPr id="34" name="文本框 33"/>
          <p:cNvSpPr txBox="1"/>
          <p:nvPr/>
        </p:nvSpPr>
        <p:spPr>
          <a:xfrm>
            <a:off x="1486896" y="4760176"/>
            <a:ext cx="729792" cy="583565"/>
          </a:xfrm>
          <a:prstGeom prst="rect">
            <a:avLst/>
          </a:prstGeom>
          <a:noFill/>
        </p:spPr>
        <p:txBody>
          <a:bodyPr wrap="square" rtlCol="0">
            <a:spAutoFit/>
          </a:bodyPr>
          <a:lstStyle/>
          <a:p>
            <a:pPr algn="l"/>
            <a:r>
              <a:rPr lang="en-US" altLang="zh-CN" sz="3600">
                <a:solidFill>
                  <a:srgbClr val="FF0000"/>
                </a:solidFill>
                <a:latin typeface="宋体" panose="02010600030101010101" pitchFamily="2" charset="-122"/>
                <a:ea typeface="宋体" panose="02010600030101010101" pitchFamily="2" charset="-122"/>
                <a:sym typeface="+mn-ea"/>
              </a:rPr>
              <a:t>ní</a:t>
            </a:r>
            <a:endParaRPr lang="zh-CN" altLang="en-US" sz="2175">
              <a:solidFill>
                <a:srgbClr val="FF0000"/>
              </a:solidFill>
              <a:latin typeface="宋体" pitchFamily="2" charset="-122"/>
              <a:ea typeface="宋体" pitchFamily="2" charset="-122"/>
              <a:sym typeface="+mn-ea"/>
            </a:endParaRPr>
          </a:p>
        </p:txBody>
      </p:sp>
      <p:sp>
        <p:nvSpPr>
          <p:cNvPr id="35" name="文本框 34"/>
          <p:cNvSpPr txBox="1"/>
          <p:nvPr/>
        </p:nvSpPr>
        <p:spPr>
          <a:xfrm>
            <a:off x="1266190" y="4114800"/>
            <a:ext cx="1308100" cy="583565"/>
          </a:xfrm>
          <a:prstGeom prst="rect">
            <a:avLst/>
          </a:prstGeom>
          <a:noFill/>
        </p:spPr>
        <p:txBody>
          <a:bodyPr wrap="square" rtlCol="0">
            <a:spAutoFit/>
          </a:bodyPr>
          <a:lstStyle/>
          <a:p>
            <a:pPr algn="l"/>
            <a:r>
              <a:rPr lang="en-US" altLang="zh-CN" sz="3600">
                <a:solidFill>
                  <a:srgbClr val="FF0000"/>
                </a:solidFill>
                <a:latin typeface="宋体" panose="02010600030101010101" pitchFamily="2" charset="-122"/>
                <a:ea typeface="宋体" panose="02010600030101010101" pitchFamily="2" charset="-122"/>
                <a:sym typeface="+mn-ea"/>
              </a:rPr>
              <a:t>diān</a:t>
            </a:r>
            <a:endParaRPr lang="en-US" altLang="zh-CN" sz="2175"/>
          </a:p>
        </p:txBody>
      </p:sp>
      <p:sp>
        <p:nvSpPr>
          <p:cNvPr id="36" name="文本框 35"/>
          <p:cNvSpPr txBox="1"/>
          <p:nvPr/>
        </p:nvSpPr>
        <p:spPr>
          <a:xfrm>
            <a:off x="7172748" y="4115102"/>
            <a:ext cx="1028065" cy="645160"/>
          </a:xfrm>
          <a:prstGeom prst="rect">
            <a:avLst/>
          </a:prstGeom>
          <a:noFill/>
        </p:spPr>
        <p:txBody>
          <a:bodyPr wrap="none" rtlCol="0">
            <a:spAutoFit/>
          </a:bodyPr>
          <a:lstStyle/>
          <a:p>
            <a:pPr lvl="0" algn="l">
              <a:buClrTx/>
              <a:buSzTx/>
            </a:pPr>
            <a:r>
              <a:rPr lang="en-US" altLang="zh-CN" sz="3600">
                <a:solidFill>
                  <a:srgbClr val="FF0000"/>
                </a:solidFill>
                <a:latin typeface="宋体" panose="02010600030101010101" pitchFamily="2" charset="-122"/>
                <a:ea typeface="宋体" panose="02010600030101010101" pitchFamily="2" charset="-122"/>
                <a:sym typeface="+mn-ea"/>
              </a:rPr>
              <a:t>hōnɡ</a:t>
            </a:r>
            <a:endParaRPr lang="en-US" altLang="zh-CN">
              <a:solidFill>
                <a:srgbClr val="FF0000"/>
              </a:solidFill>
              <a:latin typeface="宋体" panose="02010600030101010101" pitchFamily="2" charset="-122"/>
              <a:ea typeface="宋体" panose="02010600030101010101" pitchFamily="2" charset="-122"/>
              <a:sym typeface="+mn-ea"/>
            </a:endParaRPr>
          </a:p>
        </p:txBody>
      </p:sp>
      <p:sp>
        <p:nvSpPr>
          <p:cNvPr id="37" name="文本框 36"/>
          <p:cNvSpPr txBox="1"/>
          <p:nvPr/>
        </p:nvSpPr>
        <p:spPr>
          <a:xfrm>
            <a:off x="1361440" y="5555615"/>
            <a:ext cx="798195" cy="583565"/>
          </a:xfrm>
          <a:prstGeom prst="rect">
            <a:avLst/>
          </a:prstGeom>
          <a:noFill/>
        </p:spPr>
        <p:txBody>
          <a:bodyPr wrap="none" rtlCol="0">
            <a:spAutoFit/>
          </a:bodyPr>
          <a:lstStyle/>
          <a:p>
            <a:pPr lvl="0" algn="l">
              <a:buClrTx/>
              <a:buSzTx/>
            </a:pPr>
            <a:r>
              <a:rPr lang="en-US" altLang="zh-CN" sz="3600">
                <a:solidFill>
                  <a:srgbClr val="FF0000"/>
                </a:solidFill>
                <a:latin typeface="宋体" panose="02010600030101010101" pitchFamily="2" charset="-122"/>
                <a:ea typeface="宋体" panose="02010600030101010101" pitchFamily="2" charset="-122"/>
                <a:sym typeface="+mn-ea"/>
              </a:rPr>
              <a:t>bìn</a:t>
            </a:r>
            <a:endParaRPr lang="en-US" altLang="zh-CN">
              <a:solidFill>
                <a:srgbClr val="FF0000"/>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1623695" y="2635250"/>
            <a:ext cx="593090" cy="583565"/>
          </a:xfrm>
          <a:prstGeom prst="rect">
            <a:avLst/>
          </a:prstGeom>
          <a:noFill/>
        </p:spPr>
        <p:txBody>
          <a:bodyPr wrap="none" rtlCol="0">
            <a:spAutoFit/>
          </a:bodyPr>
          <a:lstStyle/>
          <a:p>
            <a:pPr lvl="0" algn="l">
              <a:buClrTx/>
              <a:buSzTx/>
            </a:pPr>
            <a:r>
              <a:rPr lang="en-US" altLang="zh-CN" sz="3600">
                <a:solidFill>
                  <a:srgbClr val="FF0000"/>
                </a:solidFill>
                <a:latin typeface="宋体" panose="02010600030101010101" pitchFamily="2" charset="-122"/>
                <a:ea typeface="宋体" panose="02010600030101010101" pitchFamily="2" charset="-122"/>
                <a:sym typeface="+mn-ea"/>
              </a:rPr>
              <a:t>lù</a:t>
            </a:r>
            <a:endParaRPr lang="en-US" altLang="zh-CN" sz="3200">
              <a:solidFill>
                <a:srgbClr val="FF0000"/>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7480585" y="4873206"/>
            <a:ext cx="593090" cy="583565"/>
          </a:xfrm>
          <a:prstGeom prst="rect">
            <a:avLst/>
          </a:prstGeom>
          <a:noFill/>
        </p:spPr>
        <p:txBody>
          <a:bodyPr wrap="none" rtlCol="0">
            <a:spAutoFit/>
          </a:bodyPr>
          <a:lstStyle/>
          <a:p>
            <a:pPr lvl="0" algn="l">
              <a:buClrTx/>
              <a:buSzTx/>
            </a:pPr>
            <a:r>
              <a:rPr lang="en-US" altLang="zh-CN" sz="3600">
                <a:solidFill>
                  <a:srgbClr val="FF0000"/>
                </a:solidFill>
                <a:latin typeface="宋体" panose="02010600030101010101" pitchFamily="2" charset="-122"/>
                <a:ea typeface="宋体" panose="02010600030101010101" pitchFamily="2" charset="-122"/>
                <a:sym typeface="+mn-ea"/>
              </a:rPr>
              <a:t>pò</a:t>
            </a:r>
            <a:endParaRPr lang="en-US" altLang="zh-CN">
              <a:solidFill>
                <a:srgbClr val="FF0000"/>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4148455" y="4872990"/>
            <a:ext cx="1249045" cy="583565"/>
          </a:xfrm>
          <a:prstGeom prst="rect">
            <a:avLst/>
          </a:prstGeom>
          <a:noFill/>
        </p:spPr>
        <p:txBody>
          <a:bodyPr wrap="square" rtlCol="0">
            <a:spAutoFit/>
          </a:bodyPr>
          <a:lstStyle/>
          <a:p>
            <a:pPr algn="l"/>
            <a:r>
              <a:rPr lang="en-US" altLang="zh-CN" sz="3600">
                <a:solidFill>
                  <a:srgbClr val="FF0000"/>
                </a:solidFill>
                <a:latin typeface="宋体" panose="02010600030101010101" pitchFamily="2" charset="-122"/>
                <a:ea typeface="宋体" panose="02010600030101010101" pitchFamily="2" charset="-122"/>
                <a:sym typeface="+mn-ea"/>
              </a:rPr>
              <a:t>luán</a:t>
            </a:r>
            <a:endParaRPr lang="zh-CN" altLang="en-US" sz="2175">
              <a:solidFill>
                <a:srgbClr val="FF0000"/>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363855" y="55880"/>
            <a:ext cx="6715760" cy="829945"/>
          </a:xfrm>
          <a:prstGeom prst="rect">
            <a:avLst/>
          </a:prstGeom>
          <a:noFill/>
        </p:spPr>
        <p:txBody>
          <a:bodyPr wrap="none" rtlCol="0" anchor="t">
            <a:spAutoFit/>
          </a:bodyPr>
          <a:lstStyle/>
          <a:p>
            <a:pPr algn="l">
              <a:lnSpc>
                <a:spcPct val="150000"/>
              </a:lnSpc>
            </a:pPr>
            <a:r>
              <a:rPr lang="zh-CN" altLang="en-US" sz="3200">
                <a:solidFill>
                  <a:srgbClr val="FF0000"/>
                </a:solidFill>
                <a:latin typeface="黑体" panose="02010609060101010101" charset="-122"/>
                <a:ea typeface="黑体" panose="02010609060101010101" charset="-122"/>
                <a:sym typeface="+mn-ea"/>
              </a:rPr>
              <a:t>任务二　基础知识积累（课堂测试）</a:t>
            </a:r>
            <a:endParaRPr lang="zh-CN" altLang="en-US" sz="3200">
              <a:solidFill>
                <a:srgbClr val="FF0000"/>
              </a:solidFill>
              <a:latin typeface="黑体" panose="02010609060101010101" charset="-122"/>
              <a:ea typeface="黑体" panose="02010609060101010101" charset="-122"/>
              <a:sym typeface="+mn-ea"/>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ppt_x"/>
                                          </p:val>
                                        </p:tav>
                                        <p:tav tm="100000">
                                          <p:val>
                                            <p:strVal val="#ppt_x"/>
                                          </p:val>
                                        </p:tav>
                                      </p:tavLst>
                                    </p:anim>
                                    <p:anim calcmode="lin" valueType="num">
                                      <p:cBhvr additive="base">
                                        <p:cTn id="5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ppt_x"/>
                                          </p:val>
                                        </p:tav>
                                        <p:tav tm="100000">
                                          <p:val>
                                            <p:strVal val="#ppt_x"/>
                                          </p:val>
                                        </p:tav>
                                      </p:tavLst>
                                    </p:anim>
                                    <p:anim calcmode="lin" valueType="num">
                                      <p:cBhvr additive="base">
                                        <p:cTn id="6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500" fill="hold"/>
                                        <p:tgtEl>
                                          <p:spTgt spid="28"/>
                                        </p:tgtEl>
                                        <p:attrNameLst>
                                          <p:attrName>ppt_x</p:attrName>
                                        </p:attrNameLst>
                                      </p:cBhvr>
                                      <p:tavLst>
                                        <p:tav tm="0">
                                          <p:val>
                                            <p:strVal val="#ppt_x"/>
                                          </p:val>
                                        </p:tav>
                                        <p:tav tm="100000">
                                          <p:val>
                                            <p:strVal val="#ppt_x"/>
                                          </p:val>
                                        </p:tav>
                                      </p:tavLst>
                                    </p:anim>
                                    <p:anim calcmode="lin" valueType="num">
                                      <p:cBhvr additive="base">
                                        <p:cTn id="7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additive="base">
                                        <p:cTn id="79" dur="500" fill="hold"/>
                                        <p:tgtEl>
                                          <p:spTgt spid="36"/>
                                        </p:tgtEl>
                                        <p:attrNameLst>
                                          <p:attrName>ppt_x</p:attrName>
                                        </p:attrNameLst>
                                      </p:cBhvr>
                                      <p:tavLst>
                                        <p:tav tm="0">
                                          <p:val>
                                            <p:strVal val="#ppt_x"/>
                                          </p:val>
                                        </p:tav>
                                        <p:tav tm="100000">
                                          <p:val>
                                            <p:strVal val="#ppt_x"/>
                                          </p:val>
                                        </p:tav>
                                      </p:tavLst>
                                    </p:anim>
                                    <p:anim calcmode="lin" valueType="num">
                                      <p:cBhvr additive="base">
                                        <p:cTn id="8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additive="base">
                                        <p:cTn id="85" dur="500" fill="hold"/>
                                        <p:tgtEl>
                                          <p:spTgt spid="34"/>
                                        </p:tgtEl>
                                        <p:attrNameLst>
                                          <p:attrName>ppt_x</p:attrName>
                                        </p:attrNameLst>
                                      </p:cBhvr>
                                      <p:tavLst>
                                        <p:tav tm="0">
                                          <p:val>
                                            <p:strVal val="#ppt_x"/>
                                          </p:val>
                                        </p:tav>
                                        <p:tav tm="100000">
                                          <p:val>
                                            <p:strVal val="#ppt_x"/>
                                          </p:val>
                                        </p:tav>
                                      </p:tavLst>
                                    </p:anim>
                                    <p:anim calcmode="lin" valueType="num">
                                      <p:cBhvr additive="base">
                                        <p:cTn id="8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8"/>
                                        </p:tgtEl>
                                        <p:attrNameLst>
                                          <p:attrName>style.visibility</p:attrName>
                                        </p:attrNameLst>
                                      </p:cBhvr>
                                      <p:to>
                                        <p:strVal val="visible"/>
                                      </p:to>
                                    </p:set>
                                    <p:anim calcmode="lin" valueType="num">
                                      <p:cBhvr additive="base">
                                        <p:cTn id="91" dur="500" fill="hold"/>
                                        <p:tgtEl>
                                          <p:spTgt spid="8"/>
                                        </p:tgtEl>
                                        <p:attrNameLst>
                                          <p:attrName>ppt_x</p:attrName>
                                        </p:attrNameLst>
                                      </p:cBhvr>
                                      <p:tavLst>
                                        <p:tav tm="0">
                                          <p:val>
                                            <p:strVal val="#ppt_x"/>
                                          </p:val>
                                        </p:tav>
                                        <p:tav tm="100000">
                                          <p:val>
                                            <p:strVal val="#ppt_x"/>
                                          </p:val>
                                        </p:tav>
                                      </p:tavLst>
                                    </p:anim>
                                    <p:anim calcmode="lin" valueType="num">
                                      <p:cBhvr additive="base">
                                        <p:cTn id="9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additive="base">
                                        <p:cTn id="97" dur="500" fill="hold"/>
                                        <p:tgtEl>
                                          <p:spTgt spid="7"/>
                                        </p:tgtEl>
                                        <p:attrNameLst>
                                          <p:attrName>ppt_x</p:attrName>
                                        </p:attrNameLst>
                                      </p:cBhvr>
                                      <p:tavLst>
                                        <p:tav tm="0">
                                          <p:val>
                                            <p:strVal val="#ppt_x"/>
                                          </p:val>
                                        </p:tav>
                                        <p:tav tm="100000">
                                          <p:val>
                                            <p:strVal val="#ppt_x"/>
                                          </p:val>
                                        </p:tav>
                                      </p:tavLst>
                                    </p:anim>
                                    <p:anim calcmode="lin" valueType="num">
                                      <p:cBhvr additive="base">
                                        <p:cTn id="9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additive="base">
                                        <p:cTn id="103" dur="500" fill="hold"/>
                                        <p:tgtEl>
                                          <p:spTgt spid="37"/>
                                        </p:tgtEl>
                                        <p:attrNameLst>
                                          <p:attrName>ppt_x</p:attrName>
                                        </p:attrNameLst>
                                      </p:cBhvr>
                                      <p:tavLst>
                                        <p:tav tm="0">
                                          <p:val>
                                            <p:strVal val="#ppt_x"/>
                                          </p:val>
                                        </p:tav>
                                        <p:tav tm="100000">
                                          <p:val>
                                            <p:strVal val="#ppt_x"/>
                                          </p:val>
                                        </p:tav>
                                      </p:tavLst>
                                    </p:anim>
                                    <p:anim calcmode="lin" valueType="num">
                                      <p:cBhvr additive="base">
                                        <p:cTn id="10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p:bldP spid="24" grpId="0"/>
      <p:bldP spid="25" grpId="0"/>
      <p:bldP spid="26" grpId="0"/>
      <p:bldP spid="27" grpId="0"/>
      <p:bldP spid="28" grpId="0"/>
      <p:bldP spid="29" grpId="0"/>
      <p:bldP spid="30" grpId="0"/>
      <p:bldP spid="33" grpId="0"/>
      <p:bldP spid="34" grpId="0"/>
      <p:bldP spid="35" grpId="0"/>
      <p:bldP spid="36" grpId="0"/>
      <p:bldP spid="37" grpId="0"/>
      <p:bldP spid="3" grpId="0"/>
      <p:bldP spid="7" grpId="0"/>
      <p:bldP spid="8"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endParaRPr lang="zh-CN" altLang="en-US"/>
          </a:p>
        </p:txBody>
      </p:sp>
      <p:sp>
        <p:nvSpPr>
          <p:cNvPr id="7" name="文本框 6"/>
          <p:cNvSpPr txBox="1"/>
          <p:nvPr/>
        </p:nvSpPr>
        <p:spPr>
          <a:xfrm>
            <a:off x="404014" y="201658"/>
            <a:ext cx="6297984" cy="521970"/>
          </a:xfrm>
          <a:prstGeom prst="rect">
            <a:avLst/>
          </a:prstGeom>
          <a:noFill/>
        </p:spPr>
        <p:txBody>
          <a:bodyPr wrap="square" rtlCol="0">
            <a:spAutoFit/>
          </a:bodyPr>
          <a:lstStyle/>
          <a:p>
            <a:r>
              <a:rPr lang="zh-CN" altLang="en-US" sz="2800">
                <a:solidFill>
                  <a:srgbClr val="0000FF"/>
                </a:solidFill>
                <a:latin typeface="黑体" panose="02010609060101010101" charset="-122"/>
                <a:ea typeface="黑体" panose="02010609060101010101" charset="-122"/>
              </a:rPr>
              <a:t>二、辨识字形</a:t>
            </a:r>
            <a:endParaRPr lang="zh-CN" altLang="en-US" sz="2800">
              <a:solidFill>
                <a:srgbClr val="0000FF"/>
              </a:solidFill>
              <a:latin typeface="黑体"/>
              <a:ea typeface="黑体" panose="02010609060101010101" charset="-122"/>
            </a:endParaRPr>
          </a:p>
        </p:txBody>
      </p:sp>
      <p:sp>
        <p:nvSpPr>
          <p:cNvPr id="3" name="左大括号 2"/>
          <p:cNvSpPr/>
          <p:nvPr/>
        </p:nvSpPr>
        <p:spPr>
          <a:xfrm>
            <a:off x="1050925" y="1503680"/>
            <a:ext cx="312420" cy="1801495"/>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82943" tIns="41471" rIns="82943" bIns="41471"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175" b="1" i="0" u="none" strike="noStrike" cap="none" normalizeH="0" baseline="0" smtClean="0">
              <a:ln>
                <a:noFill/>
              </a:ln>
              <a:solidFill>
                <a:schemeClr val="tx1"/>
              </a:solidFill>
              <a:effectLst/>
              <a:latin typeface="Arial" pitchFamily="34" charset="0"/>
              <a:ea typeface="方正华隶_GBK" pitchFamily="65" charset="-122"/>
            </a:endParaRPr>
          </a:p>
        </p:txBody>
      </p:sp>
      <p:sp>
        <p:nvSpPr>
          <p:cNvPr id="14" name="左大括号 13"/>
          <p:cNvSpPr/>
          <p:nvPr/>
        </p:nvSpPr>
        <p:spPr>
          <a:xfrm>
            <a:off x="4341495" y="1519555"/>
            <a:ext cx="312420" cy="1707515"/>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82943" tIns="41471" rIns="82943" bIns="41471"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175" b="1" i="0" u="none" strike="noStrike" cap="none" normalizeH="0" baseline="0" smtClean="0">
              <a:ln>
                <a:noFill/>
              </a:ln>
              <a:solidFill>
                <a:schemeClr val="tx1"/>
              </a:solidFill>
              <a:effectLst/>
              <a:latin typeface="Arial" panose="020b0604020202020204" pitchFamily="34" charset="0"/>
              <a:ea typeface="方正华隶_GBK" pitchFamily="65" charset="-122"/>
            </a:endParaRPr>
          </a:p>
        </p:txBody>
      </p:sp>
      <p:sp>
        <p:nvSpPr>
          <p:cNvPr id="15" name="文本框 14"/>
          <p:cNvSpPr txBox="1"/>
          <p:nvPr/>
        </p:nvSpPr>
        <p:spPr>
          <a:xfrm>
            <a:off x="1517650" y="1389380"/>
            <a:ext cx="2585720" cy="2030095"/>
          </a:xfrm>
          <a:prstGeom prst="rect">
            <a:avLst/>
          </a:prstGeom>
          <a:noFill/>
        </p:spPr>
        <p:txBody>
          <a:bodyPr wrap="square" rtlCol="0">
            <a:spAutoFit/>
          </a:bodyPr>
          <a:lstStyle/>
          <a:p>
            <a:pPr>
              <a:lnSpc>
                <a:spcPct val="150000"/>
              </a:lnSpc>
            </a:pPr>
            <a:r>
              <a:rPr lang="en-US" altLang="zh-CN" sz="2800">
                <a:latin typeface="宋体" panose="02010600030101010101" pitchFamily="2" charset="-122"/>
                <a:ea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rPr>
              <a:t>     </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暝</a:t>
            </a:r>
            <a:r>
              <a:rPr lang="zh-CN" altLang="zh-CN" sz="2800">
                <a:latin typeface="宋体" panose="02010600030101010101" pitchFamily="2" charset="-122"/>
                <a:ea typeface="宋体" panose="02010600030101010101" pitchFamily="2" charset="-122"/>
              </a:rPr>
              <a:t>色</a:t>
            </a:r>
            <a:endParaRPr lang="zh-CN" altLang="zh-CN" sz="2800">
              <a:latin typeface="宋体" pitchFamily="2" charset="-122"/>
              <a:ea typeface="宋体" pitchFamily="2" charset="-122"/>
              <a:sym typeface="+mn-ea"/>
            </a:endParaRPr>
          </a:p>
          <a:p>
            <a:pPr>
              <a:lnSpc>
                <a:spcPct val="150000"/>
              </a:lnSpc>
            </a:pPr>
            <a:r>
              <a:rPr lang="en-US" altLang="zh-CN" sz="2800">
                <a:latin typeface="宋体" panose="02010600030101010101" pitchFamily="2" charset="-122"/>
                <a:ea typeface="宋体" panose="02010600030101010101" pitchFamily="2" charset="-122"/>
                <a:sym typeface="+mn-ea"/>
              </a:rPr>
              <a:t>(     </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青冥</a:t>
            </a:r>
            <a:endParaRPr lang="zh-CN" altLang="en-US" sz="2800">
              <a:latin typeface="宋体" panose="02010600030101010101" pitchFamily="2" charset="-122"/>
              <a:ea typeface="宋体" panose="02010600030101010101" pitchFamily="2" charset="-122"/>
            </a:endParaRPr>
          </a:p>
          <a:p>
            <a:pPr>
              <a:lnSpc>
                <a:spcPct val="150000"/>
              </a:lnSpc>
            </a:pPr>
            <a:r>
              <a:rPr lang="en-US" altLang="zh-CN" sz="2800">
                <a:latin typeface="宋体" panose="02010600030101010101" pitchFamily="2" charset="-122"/>
                <a:ea typeface="宋体" panose="02010600030101010101" pitchFamily="2" charset="-122"/>
                <a:sym typeface="+mn-ea"/>
              </a:rPr>
              <a:t>(     ) </a:t>
            </a:r>
            <a:r>
              <a:rPr lang="zh-CN" altLang="en-US" sz="2800">
                <a:latin typeface="宋体" panose="02010600030101010101" pitchFamily="2" charset="-122"/>
                <a:ea typeface="宋体" panose="02010600030101010101" pitchFamily="2" charset="-122"/>
                <a:sym typeface="+mn-ea"/>
              </a:rPr>
              <a:t>螟蛉</a:t>
            </a:r>
            <a:endParaRPr lang="zh-CN" altLang="en-US" sz="2800">
              <a:latin typeface="宋体" panose="02010600030101010101" pitchFamily="2" charset="-122"/>
              <a:ea typeface="宋体" panose="02010600030101010101" pitchFamily="2" charset="-122"/>
              <a:sym typeface="+mn-ea"/>
            </a:endParaRPr>
          </a:p>
        </p:txBody>
      </p:sp>
      <p:sp>
        <p:nvSpPr>
          <p:cNvPr id="34" name="文本框 33"/>
          <p:cNvSpPr txBox="1"/>
          <p:nvPr/>
        </p:nvSpPr>
        <p:spPr>
          <a:xfrm>
            <a:off x="1707515" y="1358265"/>
            <a:ext cx="953135" cy="2030095"/>
          </a:xfrm>
          <a:prstGeom prst="rect">
            <a:avLst/>
          </a:prstGeom>
          <a:noFill/>
        </p:spPr>
        <p:txBody>
          <a:bodyPr wrap="square" rtlCol="0">
            <a:spAutoFit/>
          </a:bodyPr>
          <a:lstStyle/>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míng</a:t>
            </a:r>
            <a:endParaRPr lang="en-US" altLang="zh-CN" sz="2800">
              <a:solidFill>
                <a:srgbClr val="FF0000"/>
              </a:solidFill>
              <a:latin typeface="宋体" pitchFamily="2" charset="-122"/>
              <a:ea typeface="宋体" pitchFamily="2" charset="-122"/>
              <a:sym typeface="+mn-ea"/>
            </a:endParaRPr>
          </a:p>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míng</a:t>
            </a:r>
            <a:endParaRPr lang="en-US" altLang="zh-CN" sz="2800">
              <a:solidFill>
                <a:srgbClr val="FF0000"/>
              </a:solidFill>
              <a:latin typeface="宋体" panose="02010600030101010101" pitchFamily="2" charset="-122"/>
              <a:ea typeface="宋体" panose="02010600030101010101" pitchFamily="2" charset="-122"/>
              <a:sym typeface="+mn-ea"/>
            </a:endParaRPr>
          </a:p>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míng</a:t>
            </a:r>
            <a:endParaRPr lang="en-US" altLang="zh-CN" sz="2800">
              <a:solidFill>
                <a:srgbClr val="FF0000"/>
              </a:solidFill>
              <a:latin typeface="宋体" panose="02010600030101010101" pitchFamily="2" charset="-122"/>
              <a:ea typeface="宋体" panose="02010600030101010101" pitchFamily="2" charset="-122"/>
              <a:sym typeface="+mn-ea"/>
            </a:endParaRPr>
          </a:p>
        </p:txBody>
      </p:sp>
      <p:sp>
        <p:nvSpPr>
          <p:cNvPr id="19" name="文本框 18"/>
          <p:cNvSpPr txBox="1"/>
          <p:nvPr/>
        </p:nvSpPr>
        <p:spPr>
          <a:xfrm>
            <a:off x="4709795" y="1291590"/>
            <a:ext cx="3108960" cy="2030095"/>
          </a:xfrm>
          <a:prstGeom prst="rect">
            <a:avLst/>
          </a:prstGeom>
          <a:noFill/>
        </p:spPr>
        <p:txBody>
          <a:bodyPr wrap="square" rtlCol="0">
            <a:spAutoFit/>
          </a:bodyPr>
          <a:lstStyle/>
          <a:p>
            <a:pPr>
              <a:lnSpc>
                <a:spcPct val="150000"/>
              </a:lnSpc>
            </a:pPr>
            <a:r>
              <a:rPr lang="en-US" altLang="zh-CN" sz="2800">
                <a:latin typeface="宋体" panose="02010600030101010101" pitchFamily="2" charset="-122"/>
                <a:ea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rPr>
              <a:t>     </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嗟</a:t>
            </a:r>
            <a:r>
              <a:rPr lang="zh-CN" altLang="en-US" sz="2800" b="0">
                <a:latin typeface="宋体" panose="02010600030101010101" pitchFamily="2" charset="-122"/>
                <a:ea typeface="宋体" panose="02010600030101010101" pitchFamily="2" charset="-122"/>
              </a:rPr>
              <a:t>叹</a:t>
            </a:r>
            <a:endParaRPr lang="zh-CN" altLang="en-US" sz="2800" b="0">
              <a:latin typeface="宋体" pitchFamily="2" charset="-122"/>
              <a:ea typeface="宋体" pitchFamily="2" charset="-122"/>
              <a:sym typeface="+mn-ea"/>
            </a:endParaRPr>
          </a:p>
          <a:p>
            <a:pPr>
              <a:lnSpc>
                <a:spcPct val="150000"/>
              </a:lnSpc>
            </a:pPr>
            <a:r>
              <a:rPr lang="en-US" altLang="zh-CN" sz="2800">
                <a:latin typeface="宋体" panose="02010600030101010101" pitchFamily="2" charset="-122"/>
                <a:ea typeface="宋体" panose="02010600030101010101" pitchFamily="2" charset="-122"/>
                <a:sym typeface="+mn-ea"/>
              </a:rPr>
              <a:t>(     </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蹉</a:t>
            </a:r>
            <a:r>
              <a:rPr lang="zh-CN" altLang="en-US" sz="2800" b="0">
                <a:latin typeface="宋体" panose="02010600030101010101" pitchFamily="2" charset="-122"/>
                <a:ea typeface="宋体" panose="02010600030101010101" pitchFamily="2" charset="-122"/>
              </a:rPr>
              <a:t>跎</a:t>
            </a:r>
            <a:endParaRPr lang="zh-CN" altLang="en-US" sz="2800" b="0">
              <a:latin typeface="宋体" pitchFamily="2" charset="-122"/>
              <a:ea typeface="宋体" pitchFamily="2" charset="-122"/>
            </a:endParaRPr>
          </a:p>
          <a:p>
            <a:pPr>
              <a:lnSpc>
                <a:spcPct val="150000"/>
              </a:lnSpc>
            </a:pPr>
            <a:r>
              <a:rPr lang="en-US" altLang="zh-CN" sz="2800">
                <a:latin typeface="宋体" panose="02010600030101010101" pitchFamily="2" charset="-122"/>
                <a:ea typeface="宋体" panose="02010600030101010101" pitchFamily="2" charset="-122"/>
                <a:sym typeface="+mn-ea"/>
              </a:rPr>
              <a:t>(     ) </a:t>
            </a:r>
            <a:r>
              <a:rPr lang="zh-CN" altLang="en-US" sz="2800">
                <a:latin typeface="宋体" panose="02010600030101010101" pitchFamily="2" charset="-122"/>
                <a:ea typeface="宋体" panose="02010600030101010101" pitchFamily="2" charset="-122"/>
                <a:sym typeface="+mn-ea"/>
              </a:rPr>
              <a:t>磋</a:t>
            </a:r>
            <a:r>
              <a:rPr lang="zh-CN" altLang="en-US" sz="2800" b="0">
                <a:latin typeface="宋体" panose="02010600030101010101" pitchFamily="2" charset="-122"/>
                <a:ea typeface="宋体" panose="02010600030101010101" pitchFamily="2" charset="-122"/>
                <a:sym typeface="+mn-ea"/>
              </a:rPr>
              <a:t>商</a:t>
            </a:r>
            <a:endParaRPr lang="zh-CN" altLang="en-US" sz="2800" b="0">
              <a:latin typeface="宋体" panose="02010600030101010101" pitchFamily="2" charset="-122"/>
              <a:ea typeface="宋体" panose="02010600030101010101" pitchFamily="2" charset="-122"/>
              <a:sym typeface="+mn-ea"/>
            </a:endParaRPr>
          </a:p>
        </p:txBody>
      </p:sp>
      <p:sp>
        <p:nvSpPr>
          <p:cNvPr id="27" name="文本框 26"/>
          <p:cNvSpPr txBox="1"/>
          <p:nvPr/>
        </p:nvSpPr>
        <p:spPr>
          <a:xfrm>
            <a:off x="5052852" y="1275084"/>
            <a:ext cx="729792" cy="2030095"/>
          </a:xfrm>
          <a:prstGeom prst="rect">
            <a:avLst/>
          </a:prstGeom>
          <a:noFill/>
        </p:spPr>
        <p:txBody>
          <a:bodyPr wrap="square" rtlCol="0">
            <a:spAutoFit/>
          </a:bodyPr>
          <a:lstStyle/>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jiē</a:t>
            </a:r>
            <a:endParaRPr lang="en-US" altLang="zh-CN" sz="2800">
              <a:solidFill>
                <a:srgbClr val="FF0000"/>
              </a:solidFill>
              <a:latin typeface="宋体" panose="02010600030101010101" pitchFamily="2" charset="-122"/>
              <a:ea typeface="宋体" panose="02010600030101010101" pitchFamily="2" charset="-122"/>
              <a:sym typeface="+mn-ea"/>
            </a:endParaRPr>
          </a:p>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cuō</a:t>
            </a:r>
            <a:endParaRPr lang="en-US" altLang="zh-CN" sz="2800">
              <a:solidFill>
                <a:srgbClr val="FF0000"/>
              </a:solidFill>
              <a:latin typeface="宋体" panose="02010600030101010101" pitchFamily="2" charset="-122"/>
              <a:ea typeface="宋体" panose="02010600030101010101" pitchFamily="2" charset="-122"/>
              <a:sym typeface="+mn-ea"/>
            </a:endParaRPr>
          </a:p>
          <a:p>
            <a:pPr>
              <a:lnSpc>
                <a:spcPct val="150000"/>
              </a:lnSpc>
            </a:pPr>
            <a:r>
              <a:rPr lang="en-US" altLang="zh-CN" sz="2800">
                <a:solidFill>
                  <a:srgbClr val="FF0000"/>
                </a:solidFill>
                <a:latin typeface="宋体" panose="02010600030101010101" pitchFamily="2" charset="-122"/>
                <a:ea typeface="宋体" panose="02010600030101010101" pitchFamily="2" charset="-122"/>
              </a:rPr>
              <a:t>cuō</a:t>
            </a:r>
            <a:endParaRPr lang="en-US" altLang="zh-CN" sz="2800">
              <a:solidFill>
                <a:srgbClr val="FF0000"/>
              </a:solidFill>
              <a:latin typeface="宋体" pitchFamily="2" charset="-122"/>
              <a:ea typeface="宋体" pitchFamily="2" charset="-122"/>
            </a:endParaRPr>
          </a:p>
        </p:txBody>
      </p:sp>
      <p:sp>
        <p:nvSpPr>
          <p:cNvPr id="28" name="文本框 27"/>
          <p:cNvSpPr txBox="1"/>
          <p:nvPr/>
        </p:nvSpPr>
        <p:spPr>
          <a:xfrm>
            <a:off x="4790440" y="3633470"/>
            <a:ext cx="2947670" cy="2030095"/>
          </a:xfrm>
          <a:prstGeom prst="rect">
            <a:avLst/>
          </a:prstGeom>
          <a:noFill/>
        </p:spPr>
        <p:txBody>
          <a:bodyPr wrap="square" rtlCol="0">
            <a:spAutoFit/>
          </a:bodyPr>
          <a:lstStyle/>
          <a:p>
            <a:pPr>
              <a:lnSpc>
                <a:spcPct val="150000"/>
              </a:lnSpc>
            </a:pPr>
            <a:r>
              <a:rPr lang="en-US" altLang="zh-CN" sz="2800">
                <a:latin typeface="宋体" panose="02010600030101010101" pitchFamily="2" charset="-122"/>
                <a:ea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rPr>
              <a:t>     </a:t>
            </a:r>
            <a:r>
              <a:rPr lang="en-US" altLang="zh-CN" sz="2800">
                <a:latin typeface="宋体" panose="02010600030101010101" pitchFamily="2" charset="-122"/>
                <a:ea typeface="宋体" panose="02010600030101010101" pitchFamily="2" charset="-122"/>
              </a:rPr>
              <a:t>) </a:t>
            </a:r>
            <a:r>
              <a:rPr lang="zh-CN" altLang="en-US" sz="2800" b="0">
                <a:latin typeface="宋体" panose="02010600030101010101" pitchFamily="2" charset="-122"/>
                <a:ea typeface="宋体" panose="02010600030101010101" pitchFamily="2" charset="-122"/>
              </a:rPr>
              <a:t>管</a:t>
            </a:r>
            <a:r>
              <a:rPr lang="zh-CN" altLang="en-US" sz="2800">
                <a:latin typeface="宋体" panose="02010600030101010101" pitchFamily="2" charset="-122"/>
                <a:ea typeface="宋体" panose="02010600030101010101" pitchFamily="2" charset="-122"/>
              </a:rPr>
              <a:t>弦</a:t>
            </a:r>
            <a:endParaRPr lang="zh-CN" altLang="en-US" sz="2800" b="0">
              <a:latin typeface="宋体" panose="02010600030101010101" pitchFamily="2" charset="-122"/>
              <a:ea typeface="宋体" panose="02010600030101010101" pitchFamily="2" charset="-122"/>
              <a:sym typeface="+mn-ea"/>
            </a:endParaRPr>
          </a:p>
          <a:p>
            <a:pPr>
              <a:lnSpc>
                <a:spcPct val="150000"/>
              </a:lnSpc>
            </a:pPr>
            <a:r>
              <a:rPr lang="en-US" altLang="zh-CN" sz="2800">
                <a:latin typeface="宋体" panose="02010600030101010101" pitchFamily="2" charset="-122"/>
                <a:ea typeface="宋体" panose="02010600030101010101" pitchFamily="2" charset="-122"/>
                <a:sym typeface="+mn-ea"/>
              </a:rPr>
              <a:t>(     </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玄</a:t>
            </a:r>
            <a:r>
              <a:rPr lang="zh-CN" altLang="en-US" sz="2800" b="0">
                <a:latin typeface="宋体" panose="02010600030101010101" pitchFamily="2" charset="-122"/>
                <a:ea typeface="宋体" panose="02010600030101010101" pitchFamily="2" charset="-122"/>
              </a:rPr>
              <a:t>妙</a:t>
            </a:r>
            <a:endParaRPr lang="zh-CN" altLang="en-US" sz="2800" b="0">
              <a:latin typeface="宋体" panose="02010600030101010101" pitchFamily="2" charset="-122"/>
              <a:ea typeface="宋体" panose="02010600030101010101" pitchFamily="2" charset="-122"/>
            </a:endParaRPr>
          </a:p>
          <a:p>
            <a:pPr>
              <a:lnSpc>
                <a:spcPct val="150000"/>
              </a:lnSpc>
            </a:pPr>
            <a:r>
              <a:rPr lang="en-US" altLang="zh-CN" sz="2800">
                <a:latin typeface="宋体" panose="02010600030101010101" pitchFamily="2" charset="-122"/>
                <a:ea typeface="宋体" panose="02010600030101010101" pitchFamily="2" charset="-122"/>
                <a:sym typeface="+mn-ea"/>
              </a:rPr>
              <a:t>(     ) </a:t>
            </a:r>
            <a:r>
              <a:rPr lang="zh-CN" altLang="en-US" sz="2800" b="0">
                <a:latin typeface="宋体" panose="02010600030101010101" pitchFamily="2" charset="-122"/>
                <a:ea typeface="宋体" panose="02010600030101010101" pitchFamily="2" charset="-122"/>
                <a:sym typeface="+mn-ea"/>
              </a:rPr>
              <a:t>船</a:t>
            </a:r>
            <a:r>
              <a:rPr lang="zh-CN" altLang="en-US" sz="2800">
                <a:latin typeface="宋体" panose="02010600030101010101" pitchFamily="2" charset="-122"/>
                <a:ea typeface="宋体" panose="02010600030101010101" pitchFamily="2" charset="-122"/>
                <a:sym typeface="+mn-ea"/>
              </a:rPr>
              <a:t>舷</a:t>
            </a:r>
            <a:endParaRPr lang="zh-CN" altLang="en-US" sz="2800" b="0">
              <a:latin typeface="宋体" panose="02010600030101010101" pitchFamily="2" charset="-122"/>
              <a:ea typeface="宋体" panose="02010600030101010101" pitchFamily="2" charset="-122"/>
              <a:sym typeface="+mn-ea"/>
            </a:endParaRPr>
          </a:p>
        </p:txBody>
      </p:sp>
      <p:sp>
        <p:nvSpPr>
          <p:cNvPr id="29" name="文本框 28"/>
          <p:cNvSpPr txBox="1"/>
          <p:nvPr/>
        </p:nvSpPr>
        <p:spPr>
          <a:xfrm>
            <a:off x="1518285" y="3632200"/>
            <a:ext cx="2585085" cy="2030095"/>
          </a:xfrm>
          <a:prstGeom prst="rect">
            <a:avLst/>
          </a:prstGeom>
          <a:noFill/>
        </p:spPr>
        <p:txBody>
          <a:bodyPr wrap="square" rtlCol="0">
            <a:spAutoFit/>
          </a:bodyPr>
          <a:lstStyle/>
          <a:p>
            <a:pPr>
              <a:lnSpc>
                <a:spcPct val="150000"/>
              </a:lnSpc>
            </a:pPr>
            <a:r>
              <a:rPr lang="en-US" altLang="zh-CN" sz="2800">
                <a:latin typeface="宋体" panose="02010600030101010101" pitchFamily="2" charset="-122"/>
                <a:ea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rPr>
              <a:t>     </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嘈</a:t>
            </a:r>
            <a:r>
              <a:rPr lang="zh-CN" altLang="en-US" sz="2800" b="0">
                <a:latin typeface="宋体" panose="02010600030101010101" pitchFamily="2" charset="-122"/>
                <a:ea typeface="宋体" panose="02010600030101010101" pitchFamily="2" charset="-122"/>
              </a:rPr>
              <a:t>杂</a:t>
            </a:r>
            <a:endParaRPr lang="zh-CN" altLang="en-US" sz="2800" b="0">
              <a:latin typeface="宋体" panose="02010600030101010101" pitchFamily="2" charset="-122"/>
              <a:ea typeface="宋体" panose="02010600030101010101" pitchFamily="2" charset="-122"/>
              <a:sym typeface="+mn-ea"/>
            </a:endParaRPr>
          </a:p>
          <a:p>
            <a:pPr>
              <a:lnSpc>
                <a:spcPct val="150000"/>
              </a:lnSpc>
            </a:pPr>
            <a:r>
              <a:rPr lang="en-US" altLang="zh-CN" sz="2800">
                <a:latin typeface="宋体" panose="02010600030101010101" pitchFamily="2" charset="-122"/>
                <a:ea typeface="宋体" panose="02010600030101010101" pitchFamily="2" charset="-122"/>
                <a:sym typeface="+mn-ea"/>
              </a:rPr>
              <a:t>(     </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糟</a:t>
            </a:r>
            <a:r>
              <a:rPr lang="zh-CN" altLang="en-US" sz="2800" b="0">
                <a:latin typeface="宋体" panose="02010600030101010101" pitchFamily="2" charset="-122"/>
                <a:ea typeface="宋体" panose="02010600030101010101" pitchFamily="2" charset="-122"/>
              </a:rPr>
              <a:t>糕</a:t>
            </a:r>
            <a:endParaRPr lang="zh-CN" altLang="en-US" sz="2800" b="0">
              <a:latin typeface="宋体" panose="02010600030101010101" pitchFamily="2" charset="-122"/>
              <a:ea typeface="宋体" panose="02010600030101010101" pitchFamily="2" charset="-122"/>
            </a:endParaRPr>
          </a:p>
          <a:p>
            <a:pPr>
              <a:lnSpc>
                <a:spcPct val="150000"/>
              </a:lnSpc>
            </a:pPr>
            <a:r>
              <a:rPr lang="en-US" altLang="zh-CN" sz="2800">
                <a:latin typeface="宋体" panose="02010600030101010101" pitchFamily="2" charset="-122"/>
                <a:ea typeface="宋体" panose="02010600030101010101" pitchFamily="2" charset="-122"/>
                <a:sym typeface="+mn-ea"/>
              </a:rPr>
              <a:t>(     ) </a:t>
            </a:r>
            <a:r>
              <a:rPr lang="zh-CN" altLang="en-US" sz="2800" b="0">
                <a:latin typeface="宋体" panose="02010600030101010101" pitchFamily="2" charset="-122"/>
                <a:ea typeface="宋体" panose="02010600030101010101" pitchFamily="2" charset="-122"/>
                <a:sym typeface="+mn-ea"/>
              </a:rPr>
              <a:t>水</a:t>
            </a:r>
            <a:r>
              <a:rPr lang="zh-CN" altLang="en-US" sz="2800">
                <a:latin typeface="宋体" panose="02010600030101010101" pitchFamily="2" charset="-122"/>
                <a:ea typeface="宋体" panose="02010600030101010101" pitchFamily="2" charset="-122"/>
                <a:sym typeface="+mn-ea"/>
              </a:rPr>
              <a:t>槽</a:t>
            </a:r>
            <a:endParaRPr lang="zh-CN" altLang="en-US" sz="2800" b="0">
              <a:latin typeface="宋体" panose="02010600030101010101" pitchFamily="2" charset="-122"/>
              <a:ea typeface="宋体" panose="02010600030101010101" pitchFamily="2" charset="-122"/>
              <a:sym typeface="+mn-ea"/>
            </a:endParaRPr>
          </a:p>
        </p:txBody>
      </p:sp>
      <p:sp>
        <p:nvSpPr>
          <p:cNvPr id="30" name="左大括号 29"/>
          <p:cNvSpPr/>
          <p:nvPr/>
        </p:nvSpPr>
        <p:spPr>
          <a:xfrm>
            <a:off x="4341495" y="3813810"/>
            <a:ext cx="312420" cy="1774825"/>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82943" tIns="41471" rIns="82943" bIns="41471"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175" b="1" i="0" u="none" strike="noStrike" cap="none" normalizeH="0" baseline="0" smtClean="0">
              <a:ln>
                <a:noFill/>
              </a:ln>
              <a:solidFill>
                <a:schemeClr val="tx1"/>
              </a:solidFill>
              <a:effectLst/>
              <a:latin typeface="Arial" panose="020b0604020202020204" pitchFamily="34" charset="0"/>
              <a:ea typeface="方正华隶_GBK" pitchFamily="65" charset="-122"/>
            </a:endParaRPr>
          </a:p>
        </p:txBody>
      </p:sp>
      <p:sp>
        <p:nvSpPr>
          <p:cNvPr id="31" name="左大括号 30"/>
          <p:cNvSpPr/>
          <p:nvPr/>
        </p:nvSpPr>
        <p:spPr>
          <a:xfrm>
            <a:off x="1050925" y="3813810"/>
            <a:ext cx="312420" cy="1774190"/>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82943" tIns="41471" rIns="82943" bIns="41471"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175" b="1" i="0" u="none" strike="noStrike" cap="none" normalizeH="0" baseline="0" smtClean="0">
              <a:ln>
                <a:noFill/>
              </a:ln>
              <a:solidFill>
                <a:schemeClr val="tx1"/>
              </a:solidFill>
              <a:effectLst/>
              <a:latin typeface="Arial" panose="020b0604020202020204" pitchFamily="34" charset="0"/>
              <a:ea typeface="方正华隶_GBK" pitchFamily="65" charset="-122"/>
            </a:endParaRPr>
          </a:p>
        </p:txBody>
      </p:sp>
      <p:sp>
        <p:nvSpPr>
          <p:cNvPr id="106" name="文本框 105"/>
          <p:cNvSpPr txBox="1"/>
          <p:nvPr/>
        </p:nvSpPr>
        <p:spPr>
          <a:xfrm>
            <a:off x="4282560" y="3321576"/>
            <a:ext cx="4608000" cy="223520"/>
          </a:xfrm>
          <a:prstGeom prst="rect">
            <a:avLst/>
          </a:prstGeom>
          <a:noFill/>
          <a:ln w="9525">
            <a:noFill/>
          </a:ln>
        </p:spPr>
        <p:txBody>
          <a:bodyPr>
            <a:spAutoFit/>
          </a:bodyPr>
          <a:lstStyle/>
          <a:p>
            <a:r>
              <a:rPr lang="zh-CN" altLang="en-US" sz="860" b="0">
                <a:solidFill>
                  <a:srgbClr val="000000"/>
                </a:solidFill>
                <a:latin typeface="方正书宋_GBK" charset="0"/>
                <a:cs typeface="方正书宋_GBK" charset="0"/>
              </a:rPr>
              <a:t>　　　	</a:t>
            </a:r>
            <a:endParaRPr lang="zh-CN" altLang="en-US" sz="2175"/>
          </a:p>
        </p:txBody>
      </p:sp>
      <p:sp>
        <p:nvSpPr>
          <p:cNvPr id="33" name="文本框 32"/>
          <p:cNvSpPr txBox="1"/>
          <p:nvPr/>
        </p:nvSpPr>
        <p:spPr>
          <a:xfrm>
            <a:off x="5052695" y="3686175"/>
            <a:ext cx="1329690" cy="2030095"/>
          </a:xfrm>
          <a:prstGeom prst="rect">
            <a:avLst/>
          </a:prstGeom>
          <a:noFill/>
        </p:spPr>
        <p:txBody>
          <a:bodyPr wrap="square" rtlCol="0">
            <a:spAutoFit/>
          </a:bodyPr>
          <a:lstStyle/>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xián</a:t>
            </a:r>
            <a:endParaRPr lang="en-US" altLang="zh-CN" sz="2800">
              <a:solidFill>
                <a:srgbClr val="FF0000"/>
              </a:solidFill>
              <a:latin typeface="宋体" panose="02010600030101010101" pitchFamily="2" charset="-122"/>
              <a:ea typeface="宋体" panose="02010600030101010101" pitchFamily="2" charset="-122"/>
              <a:sym typeface="+mn-ea"/>
            </a:endParaRPr>
          </a:p>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xuán</a:t>
            </a:r>
            <a:endParaRPr lang="en-US" altLang="zh-CN" sz="2800">
              <a:solidFill>
                <a:srgbClr val="FF0000"/>
              </a:solidFill>
              <a:latin typeface="宋体" panose="02010600030101010101" pitchFamily="2" charset="-122"/>
              <a:ea typeface="宋体" panose="02010600030101010101" pitchFamily="2" charset="-122"/>
              <a:sym typeface="+mn-ea"/>
            </a:endParaRPr>
          </a:p>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xián</a:t>
            </a:r>
            <a:endParaRPr lang="en-US" altLang="zh-CN" sz="2800">
              <a:solidFill>
                <a:srgbClr val="FF0000"/>
              </a:solidFill>
              <a:latin typeface="宋体" panose="02010600030101010101" pitchFamily="2" charset="-122"/>
              <a:ea typeface="宋体" panose="02010600030101010101" pitchFamily="2" charset="-122"/>
              <a:sym typeface="+mn-ea"/>
            </a:endParaRPr>
          </a:p>
        </p:txBody>
      </p:sp>
      <p:sp>
        <p:nvSpPr>
          <p:cNvPr id="35" name="文本框 34"/>
          <p:cNvSpPr txBox="1"/>
          <p:nvPr/>
        </p:nvSpPr>
        <p:spPr>
          <a:xfrm>
            <a:off x="1930752" y="3686429"/>
            <a:ext cx="729792" cy="2030095"/>
          </a:xfrm>
          <a:prstGeom prst="rect">
            <a:avLst/>
          </a:prstGeom>
          <a:noFill/>
        </p:spPr>
        <p:txBody>
          <a:bodyPr wrap="square" rtlCol="0">
            <a:spAutoFit/>
          </a:bodyPr>
          <a:lstStyle/>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cáo</a:t>
            </a:r>
            <a:endParaRPr lang="en-US" altLang="zh-CN" sz="2800">
              <a:solidFill>
                <a:srgbClr val="FF0000"/>
              </a:solidFill>
              <a:latin typeface="宋体" panose="02010600030101010101" pitchFamily="2" charset="-122"/>
              <a:ea typeface="宋体" panose="02010600030101010101" pitchFamily="2" charset="-122"/>
              <a:sym typeface="+mn-ea"/>
            </a:endParaRPr>
          </a:p>
          <a:p>
            <a:pPr>
              <a:lnSpc>
                <a:spcPct val="150000"/>
              </a:lnSpc>
            </a:pPr>
            <a:r>
              <a:rPr lang="en-US" altLang="zh-CN" sz="2800">
                <a:solidFill>
                  <a:srgbClr val="FF0000"/>
                </a:solidFill>
                <a:latin typeface="宋体" panose="02010600030101010101" pitchFamily="2" charset="-122"/>
                <a:ea typeface="宋体" panose="02010600030101010101" pitchFamily="2" charset="-122"/>
                <a:sym typeface="+mn-ea"/>
              </a:rPr>
              <a:t>zāo</a:t>
            </a:r>
            <a:endParaRPr lang="en-US" altLang="zh-CN" sz="2800">
              <a:solidFill>
                <a:srgbClr val="FF0000"/>
              </a:solidFill>
              <a:latin typeface="宋体" panose="02010600030101010101" pitchFamily="2" charset="-122"/>
              <a:ea typeface="宋体" panose="02010600030101010101" pitchFamily="2" charset="-122"/>
              <a:sym typeface="+mn-ea"/>
            </a:endParaRPr>
          </a:p>
          <a:p>
            <a:pPr>
              <a:lnSpc>
                <a:spcPct val="150000"/>
              </a:lnSpc>
            </a:pPr>
            <a:r>
              <a:rPr lang="en-US" altLang="zh-CN" sz="2800">
                <a:solidFill>
                  <a:srgbClr val="FF0000"/>
                </a:solidFill>
                <a:latin typeface="宋体" panose="02010600030101010101" pitchFamily="2" charset="-122"/>
                <a:ea typeface="宋体" panose="02010600030101010101" pitchFamily="2" charset="-122"/>
              </a:rPr>
              <a:t>cáo</a:t>
            </a:r>
            <a:endParaRPr lang="en-US" altLang="zh-CN" sz="2800">
              <a:solidFill>
                <a:srgbClr val="FF0000"/>
              </a:solidFill>
              <a:latin typeface="宋体" panose="02010600030101010101" pitchFamily="2" charset="-122"/>
              <a:ea typeface="宋体" panose="02010600030101010101" pitchFamily="2" charset="-122"/>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ppt_x"/>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ppt_x"/>
                                          </p:val>
                                        </p:tav>
                                        <p:tav tm="100000">
                                          <p:val>
                                            <p:strVal val="#ppt_x"/>
                                          </p:val>
                                        </p:tav>
                                      </p:tavLst>
                                    </p:anim>
                                    <p:anim calcmode="lin" valueType="num">
                                      <p:cBhvr additive="base">
                                        <p:cTn id="6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5" grpId="0"/>
      <p:bldP spid="34" grpId="0"/>
      <p:bldP spid="19" grpId="0"/>
      <p:bldP spid="27" grpId="0"/>
      <p:bldP spid="28" grpId="0"/>
      <p:bldP spid="29" grpId="0"/>
      <p:bldP spid="30" grpId="0"/>
      <p:bldP spid="31" grpId="0"/>
      <p:bldP spid="33" grpId="0"/>
      <p:bldP spid="35"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2873" y="-200802"/>
            <a:ext cx="3109248" cy="829945"/>
          </a:xfrm>
          <a:prstGeom prst="rect">
            <a:avLst/>
          </a:prstGeom>
          <a:noFill/>
        </p:spPr>
        <p:txBody>
          <a:bodyPr wrap="square" rtlCol="0">
            <a:spAutoFit/>
          </a:bodyPr>
          <a:lstStyle/>
          <a:p>
            <a:pPr algn="l">
              <a:lnSpc>
                <a:spcPct val="150000"/>
              </a:lnSpc>
              <a:buClrTx/>
              <a:buSzTx/>
            </a:pPr>
            <a:r>
              <a:rPr lang="zh-CN" altLang="en-US" sz="3200">
                <a:solidFill>
                  <a:srgbClr val="0000FF"/>
                </a:solidFill>
                <a:latin typeface="黑体" panose="02010609060101010101" charset="-122"/>
                <a:ea typeface="黑体" panose="02010609060101010101" charset="-122"/>
              </a:rPr>
              <a:t>三、解释词语</a:t>
            </a:r>
            <a:endParaRPr lang="zh-CN" altLang="en-US" sz="3200">
              <a:solidFill>
                <a:srgbClr val="0000FF"/>
              </a:solidFill>
              <a:latin typeface="黑体"/>
              <a:ea typeface="黑体" panose="02010609060101010101" charset="-122"/>
            </a:endParaRPr>
          </a:p>
        </p:txBody>
      </p:sp>
      <p:sp>
        <p:nvSpPr>
          <p:cNvPr id="4" name="文本框 3"/>
          <p:cNvSpPr txBox="1"/>
          <p:nvPr/>
        </p:nvSpPr>
        <p:spPr>
          <a:xfrm>
            <a:off x="1839595" y="199390"/>
            <a:ext cx="7169150" cy="7847330"/>
          </a:xfrm>
          <a:prstGeom prst="rect">
            <a:avLst/>
          </a:prstGeom>
          <a:noFill/>
        </p:spPr>
        <p:txBody>
          <a:bodyPr wrap="square" rtlCol="0">
            <a:spAutoFit/>
          </a:bodyPr>
          <a:lstStyle/>
          <a:p>
            <a:pPr>
              <a:lnSpc>
                <a:spcPct val="150000"/>
              </a:lnSpc>
            </a:pPr>
            <a:r>
              <a:rPr lang="zh-CN" altLang="en-US" sz="2800">
                <a:latin typeface="宋体" panose="02010600030101010101" pitchFamily="2" charset="-122"/>
                <a:ea typeface="宋体" panose="02010600030101010101" pitchFamily="2" charset="-122"/>
              </a:rPr>
              <a:t>1.</a:t>
            </a:r>
            <a:r>
              <a:rPr lang="zh-CN" altLang="en-US" sz="2800" b="0">
                <a:latin typeface="宋体" panose="02010600030101010101" pitchFamily="2" charset="-122"/>
                <a:ea typeface="宋体" panose="02010600030101010101" pitchFamily="2" charset="-122"/>
              </a:rPr>
              <a:t>云霞明灭</a:t>
            </a:r>
            <a:r>
              <a:rPr lang="zh-CN" altLang="en-US" sz="2800">
                <a:latin typeface="宋体" panose="02010600030101010101" pitchFamily="2" charset="-122"/>
                <a:ea typeface="宋体" panose="02010600030101010101" pitchFamily="2" charset="-122"/>
              </a:rPr>
              <a:t>或</a:t>
            </a:r>
            <a:r>
              <a:rPr lang="zh-CN" altLang="en-US" sz="2800" b="0">
                <a:latin typeface="宋体" panose="02010600030101010101" pitchFamily="2" charset="-122"/>
                <a:ea typeface="宋体" panose="02010600030101010101" pitchFamily="2" charset="-122"/>
              </a:rPr>
              <a:t>可睹</a:t>
            </a:r>
            <a:r>
              <a:rPr lang="zh-CN" altLang="en-US" sz="2800">
                <a:latin typeface="宋体" panose="02010600030101010101" pitchFamily="2" charset="-122"/>
                <a:ea typeface="宋体" panose="02010600030101010101" pitchFamily="2" charset="-122"/>
              </a:rPr>
              <a:t>(      )</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rPr>
              <a:t>2.</a:t>
            </a:r>
            <a:r>
              <a:rPr lang="zh-CN" altLang="en-US" sz="2800" b="0">
                <a:latin typeface="宋体" panose="02010600030101010101" pitchFamily="2" charset="-122"/>
                <a:ea typeface="宋体" panose="02010600030101010101" pitchFamily="2" charset="-122"/>
              </a:rPr>
              <a:t>天姥连天向天</a:t>
            </a:r>
            <a:r>
              <a:rPr lang="zh-CN" altLang="en-US" sz="2800">
                <a:latin typeface="宋体" panose="02010600030101010101" pitchFamily="2" charset="-122"/>
                <a:ea typeface="宋体" panose="02010600030101010101" pitchFamily="2" charset="-122"/>
              </a:rPr>
              <a:t>横(      )</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rPr>
              <a:t>3.</a:t>
            </a:r>
            <a:r>
              <a:rPr lang="zh-CN" altLang="en-US" sz="2800" b="0">
                <a:latin typeface="宋体" panose="02010600030101010101" pitchFamily="2" charset="-122"/>
                <a:ea typeface="宋体" panose="02010600030101010101" pitchFamily="2" charset="-122"/>
              </a:rPr>
              <a:t>我欲</a:t>
            </a:r>
            <a:r>
              <a:rPr lang="zh-CN" altLang="en-US" sz="2800">
                <a:latin typeface="宋体" panose="02010600030101010101" pitchFamily="2" charset="-122"/>
                <a:ea typeface="宋体" panose="02010600030101010101" pitchFamily="2" charset="-122"/>
              </a:rPr>
              <a:t>因</a:t>
            </a:r>
            <a:r>
              <a:rPr lang="zh-CN" altLang="en-US" sz="2800" b="0">
                <a:latin typeface="宋体" panose="02010600030101010101" pitchFamily="2" charset="-122"/>
                <a:ea typeface="宋体" panose="02010600030101010101" pitchFamily="2" charset="-122"/>
              </a:rPr>
              <a:t>之梦吴越</a:t>
            </a:r>
            <a:r>
              <a:rPr lang="zh-CN" altLang="en-US" sz="2800">
                <a:latin typeface="宋体" panose="02010600030101010101" pitchFamily="2" charset="-122"/>
                <a:ea typeface="宋体" panose="02010600030101010101" pitchFamily="2" charset="-122"/>
              </a:rPr>
              <a:t>(      )</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rPr>
              <a:t>4.渌</a:t>
            </a:r>
            <a:r>
              <a:rPr lang="zh-CN" altLang="en-US" sz="2800" b="0">
                <a:latin typeface="宋体" panose="02010600030101010101" pitchFamily="2" charset="-122"/>
                <a:ea typeface="宋体" panose="02010600030101010101" pitchFamily="2" charset="-122"/>
              </a:rPr>
              <a:t>水荡漾</a:t>
            </a:r>
            <a:r>
              <a:rPr lang="zh-CN" altLang="en-US" sz="2800">
                <a:latin typeface="宋体" panose="02010600030101010101" pitchFamily="2" charset="-122"/>
                <a:ea typeface="宋体" panose="02010600030101010101" pitchFamily="2" charset="-122"/>
              </a:rPr>
              <a:t>清</a:t>
            </a:r>
            <a:r>
              <a:rPr lang="zh-CN" altLang="en-US" sz="2800" b="0">
                <a:latin typeface="宋体" panose="02010600030101010101" pitchFamily="2" charset="-122"/>
                <a:ea typeface="宋体" panose="02010600030101010101" pitchFamily="2" charset="-122"/>
              </a:rPr>
              <a:t>猿啼</a:t>
            </a:r>
            <a:r>
              <a:rPr lang="zh-CN" altLang="en-US" sz="2800">
                <a:latin typeface="宋体" panose="02010600030101010101" pitchFamily="2" charset="-122"/>
                <a:ea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rPr>
              <a:t>5.</a:t>
            </a:r>
            <a:r>
              <a:rPr lang="zh-CN" altLang="en-US" sz="2800" b="0">
                <a:latin typeface="宋体" panose="02010600030101010101" pitchFamily="2" charset="-122"/>
                <a:ea typeface="宋体" panose="02010600030101010101" pitchFamily="2" charset="-122"/>
              </a:rPr>
              <a:t>迷花倚石忽已</a:t>
            </a:r>
            <a:r>
              <a:rPr lang="zh-CN" altLang="en-US" sz="2800">
                <a:latin typeface="宋体" panose="02010600030101010101" pitchFamily="2" charset="-122"/>
                <a:ea typeface="宋体" panose="02010600030101010101" pitchFamily="2" charset="-122"/>
              </a:rPr>
              <a:t>暝(     )</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rPr>
              <a:t>6.</a:t>
            </a:r>
            <a:r>
              <a:rPr lang="zh-CN" altLang="en-US" sz="2800" b="0">
                <a:latin typeface="宋体" panose="02010600030101010101" pitchFamily="2" charset="-122"/>
                <a:ea typeface="宋体" panose="02010600030101010101" pitchFamily="2" charset="-122"/>
              </a:rPr>
              <a:t>云</a:t>
            </a:r>
            <a:r>
              <a:rPr lang="zh-CN" altLang="en-US" sz="2800">
                <a:latin typeface="宋体" panose="02010600030101010101" pitchFamily="2" charset="-122"/>
                <a:ea typeface="宋体" panose="02010600030101010101" pitchFamily="2" charset="-122"/>
              </a:rPr>
              <a:t>青青</a:t>
            </a:r>
            <a:r>
              <a:rPr lang="zh-CN" altLang="en-US" sz="2800" b="0">
                <a:latin typeface="宋体" panose="02010600030101010101" pitchFamily="2" charset="-122"/>
                <a:ea typeface="宋体" panose="02010600030101010101" pitchFamily="2" charset="-122"/>
              </a:rPr>
              <a:t>兮欲雨</a:t>
            </a:r>
            <a:r>
              <a:rPr lang="zh-CN" altLang="en-US" sz="2800">
                <a:latin typeface="宋体" panose="02010600030101010101" pitchFamily="2" charset="-122"/>
                <a:ea typeface="宋体" panose="02010600030101010101" pitchFamily="2" charset="-122"/>
              </a:rPr>
              <a:t>(          )</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rPr>
              <a:t>7.</a:t>
            </a:r>
            <a:r>
              <a:rPr lang="zh-CN" altLang="en-US" sz="2800" b="0">
                <a:latin typeface="宋体" panose="02010600030101010101" pitchFamily="2" charset="-122"/>
                <a:ea typeface="宋体" panose="02010600030101010101" pitchFamily="2" charset="-122"/>
              </a:rPr>
              <a:t>忽魂悸</a:t>
            </a:r>
            <a:r>
              <a:rPr lang="zh-CN" altLang="en-US" sz="2800">
                <a:latin typeface="宋体" panose="02010600030101010101" pitchFamily="2" charset="-122"/>
                <a:ea typeface="宋体" panose="02010600030101010101" pitchFamily="2" charset="-122"/>
              </a:rPr>
              <a:t>以</a:t>
            </a:r>
            <a:r>
              <a:rPr lang="zh-CN" altLang="en-US" sz="2800" b="0">
                <a:latin typeface="宋体" panose="02010600030101010101" pitchFamily="2" charset="-122"/>
                <a:ea typeface="宋体" panose="02010600030101010101" pitchFamily="2" charset="-122"/>
              </a:rPr>
              <a:t>魄动</a:t>
            </a:r>
            <a:r>
              <a:rPr lang="zh-CN" altLang="en-US" sz="2800">
                <a:latin typeface="宋体" panose="02010600030101010101" pitchFamily="2" charset="-122"/>
                <a:ea typeface="宋体" panose="02010600030101010101" pitchFamily="2" charset="-122"/>
              </a:rPr>
              <a:t>(             )</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sym typeface="+mn-ea"/>
              </a:rPr>
              <a:t>8.</a:t>
            </a:r>
            <a:r>
              <a:rPr lang="zh-CN" altLang="en-US" sz="2800" b="0">
                <a:latin typeface="宋体" panose="02010600030101010101" pitchFamily="2" charset="-122"/>
                <a:ea typeface="宋体" panose="02010600030101010101" pitchFamily="2" charset="-122"/>
                <a:sym typeface="+mn-ea"/>
              </a:rPr>
              <a:t>惟</a:t>
            </a:r>
            <a:r>
              <a:rPr lang="zh-CN" altLang="en-US" sz="2800">
                <a:latin typeface="宋体" panose="02010600030101010101" pitchFamily="2" charset="-122"/>
                <a:ea typeface="宋体" panose="02010600030101010101" pitchFamily="2" charset="-122"/>
                <a:sym typeface="+mn-ea"/>
              </a:rPr>
              <a:t>觉</a:t>
            </a:r>
            <a:r>
              <a:rPr lang="zh-CN" altLang="en-US" sz="2800" b="0">
                <a:latin typeface="宋体" panose="02010600030101010101" pitchFamily="2" charset="-122"/>
                <a:ea typeface="宋体" panose="02010600030101010101" pitchFamily="2" charset="-122"/>
                <a:sym typeface="+mn-ea"/>
              </a:rPr>
              <a:t>时之枕席</a:t>
            </a:r>
            <a:r>
              <a:rPr lang="zh-CN" altLang="en-US" sz="2800">
                <a:latin typeface="宋体" panose="02010600030101010101" pitchFamily="2" charset="-122"/>
                <a:ea typeface="宋体" panose="02010600030101010101" pitchFamily="2" charset="-122"/>
                <a:sym typeface="+mn-ea"/>
              </a:rPr>
              <a:t>(    )</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sym typeface="+mn-ea"/>
              </a:rPr>
              <a:t>9.</a:t>
            </a:r>
            <a:r>
              <a:rPr lang="zh-CN" altLang="en-US" sz="2800" b="0">
                <a:latin typeface="宋体" panose="02010600030101010101" pitchFamily="2" charset="-122"/>
                <a:ea typeface="宋体" panose="02010600030101010101" pitchFamily="2" charset="-122"/>
                <a:sym typeface="+mn-ea"/>
              </a:rPr>
              <a:t>失</a:t>
            </a:r>
            <a:r>
              <a:rPr lang="zh-CN" altLang="en-US" sz="2800">
                <a:latin typeface="宋体" panose="02010600030101010101" pitchFamily="2" charset="-122"/>
                <a:ea typeface="宋体" panose="02010600030101010101" pitchFamily="2" charset="-122"/>
                <a:sym typeface="+mn-ea"/>
              </a:rPr>
              <a:t>向来</a:t>
            </a:r>
            <a:r>
              <a:rPr lang="zh-CN" altLang="en-US" sz="2800" b="0">
                <a:latin typeface="宋体" panose="02010600030101010101" pitchFamily="2" charset="-122"/>
                <a:ea typeface="宋体" panose="02010600030101010101" pitchFamily="2" charset="-122"/>
                <a:sym typeface="+mn-ea"/>
              </a:rPr>
              <a:t>之烟霞</a:t>
            </a:r>
            <a:r>
              <a:rPr lang="zh-CN" altLang="en-US" sz="2800">
                <a:latin typeface="宋体" panose="02010600030101010101" pitchFamily="2" charset="-122"/>
                <a:ea typeface="宋体" panose="02010600030101010101" pitchFamily="2" charset="-122"/>
                <a:sym typeface="+mn-ea"/>
              </a:rPr>
              <a:t>(      )</a:t>
            </a:r>
            <a:endParaRPr lang="zh-CN" altLang="en-US" sz="2800">
              <a:latin typeface="宋体" panose="02010600030101010101" pitchFamily="2" charset="-122"/>
              <a:ea typeface="宋体" panose="02010600030101010101" pitchFamily="2" charset="-122"/>
            </a:endParaRPr>
          </a:p>
          <a:p>
            <a:pPr>
              <a:lnSpc>
                <a:spcPct val="150000"/>
              </a:lnSpc>
            </a:pPr>
            <a:r>
              <a:rPr lang="zh-CN" altLang="en-US" sz="2800">
                <a:latin typeface="宋体" panose="02010600030101010101" pitchFamily="2" charset="-122"/>
                <a:ea typeface="宋体" panose="02010600030101010101" pitchFamily="2" charset="-122"/>
                <a:sym typeface="+mn-ea"/>
              </a:rPr>
              <a:t>10.且</a:t>
            </a:r>
            <a:r>
              <a:rPr lang="zh-CN" altLang="en-US" sz="2800" b="0">
                <a:latin typeface="宋体" panose="02010600030101010101" pitchFamily="2" charset="-122"/>
                <a:ea typeface="宋体" panose="02010600030101010101" pitchFamily="2" charset="-122"/>
                <a:sym typeface="+mn-ea"/>
              </a:rPr>
              <a:t>放白鹿青崖间</a:t>
            </a:r>
            <a:r>
              <a:rPr lang="zh-CN" altLang="en-US" sz="2800">
                <a:latin typeface="宋体" panose="02010600030101010101" pitchFamily="2" charset="-122"/>
                <a:ea typeface="宋体" panose="02010600030101010101" pitchFamily="2" charset="-122"/>
                <a:sym typeface="+mn-ea"/>
              </a:rPr>
              <a:t>(      )</a:t>
            </a:r>
            <a:endParaRPr lang="zh-CN" altLang="en-US" sz="2800">
              <a:latin typeface="宋体" panose="02010600030101010101" pitchFamily="2" charset="-122"/>
              <a:ea typeface="宋体" panose="02010600030101010101" pitchFamily="2" charset="-122"/>
            </a:endParaRPr>
          </a:p>
          <a:p>
            <a:pPr>
              <a:lnSpc>
                <a:spcPct val="150000"/>
              </a:lnSpc>
            </a:pPr>
            <a:endParaRPr lang="zh-CN" altLang="en-US" sz="2800">
              <a:latin typeface="宋体" panose="02010600030101010101" pitchFamily="2" charset="-122"/>
              <a:ea typeface="宋体" panose="02010600030101010101" pitchFamily="2" charset="-122"/>
            </a:endParaRPr>
          </a:p>
          <a:p>
            <a:pPr>
              <a:lnSpc>
                <a:spcPct val="150000"/>
              </a:lnSpc>
            </a:pPr>
            <a:endParaRPr lang="zh-CN" altLang="en-US" sz="2800">
              <a:latin typeface="宋体" panose="02010600030101010101" pitchFamily="2" charset="-122"/>
              <a:ea typeface="宋体" panose="02010600030101010101" pitchFamily="2" charset="-122"/>
            </a:endParaRPr>
          </a:p>
        </p:txBody>
      </p:sp>
      <p:sp>
        <p:nvSpPr>
          <p:cNvPr id="5" name="文本框 4"/>
          <p:cNvSpPr txBox="1"/>
          <p:nvPr/>
        </p:nvSpPr>
        <p:spPr>
          <a:xfrm>
            <a:off x="5038134" y="330075"/>
            <a:ext cx="999490" cy="583565"/>
          </a:xfrm>
          <a:prstGeom prst="rect">
            <a:avLst/>
          </a:prstGeom>
          <a:noFill/>
        </p:spPr>
        <p:txBody>
          <a:bodyPr wrap="non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有时</a:t>
            </a:r>
            <a:endParaRPr lang="zh-CN" altLang="en-US" sz="3200">
              <a:solidFill>
                <a:srgbClr val="FF0000"/>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4980593" y="1011414"/>
            <a:ext cx="1056960" cy="426720"/>
          </a:xfrm>
          <a:prstGeom prst="rect">
            <a:avLst/>
          </a:prstGeom>
          <a:noFill/>
        </p:spPr>
        <p:txBody>
          <a:bodyPr wrap="squar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遮蔽</a:t>
            </a:r>
            <a:endParaRPr lang="zh-CN" altLang="en-US" sz="3200">
              <a:solidFill>
                <a:srgbClr val="FF0000"/>
              </a:solidFill>
              <a:latin typeface="宋体" panose="02010600030101010101" pitchFamily="2" charset="-122"/>
              <a:ea typeface="宋体" panose="02010600030101010101" pitchFamily="2" charset="-122"/>
              <a:sym typeface="+mn-ea"/>
            </a:endParaRPr>
          </a:p>
        </p:txBody>
      </p:sp>
      <p:sp>
        <p:nvSpPr>
          <p:cNvPr id="16" name="文本框 15"/>
          <p:cNvSpPr txBox="1"/>
          <p:nvPr/>
        </p:nvSpPr>
        <p:spPr>
          <a:xfrm>
            <a:off x="5168495" y="1734326"/>
            <a:ext cx="739140" cy="426720"/>
          </a:xfrm>
          <a:prstGeom prst="rect">
            <a:avLst/>
          </a:prstGeom>
          <a:noFill/>
        </p:spPr>
        <p:txBody>
          <a:bodyPr wrap="non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依据</a:t>
            </a:r>
            <a:endParaRPr lang="zh-CN" altLang="en-US" sz="3200">
              <a:solidFill>
                <a:srgbClr val="FF0000"/>
              </a:solidFill>
              <a:latin typeface="宋体" panose="02010600030101010101" pitchFamily="2" charset="-122"/>
              <a:ea typeface="宋体" panose="02010600030101010101" pitchFamily="2" charset="-122"/>
              <a:sym typeface="+mn-ea"/>
            </a:endParaRPr>
          </a:p>
        </p:txBody>
      </p:sp>
      <p:sp>
        <p:nvSpPr>
          <p:cNvPr id="17" name="文本框 16"/>
          <p:cNvSpPr txBox="1"/>
          <p:nvPr/>
        </p:nvSpPr>
        <p:spPr>
          <a:xfrm>
            <a:off x="5139978" y="2366658"/>
            <a:ext cx="739140" cy="426720"/>
          </a:xfrm>
          <a:prstGeom prst="rect">
            <a:avLst/>
          </a:prstGeom>
          <a:noFill/>
        </p:spPr>
        <p:txBody>
          <a:bodyPr wrap="non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清澈</a:t>
            </a:r>
            <a:endParaRPr lang="zh-CN" altLang="en-US" sz="3200">
              <a:solidFill>
                <a:srgbClr val="FF0000"/>
              </a:solidFill>
              <a:latin typeface="宋体" panose="02010600030101010101" pitchFamily="2" charset="-122"/>
              <a:ea typeface="宋体" panose="02010600030101010101" pitchFamily="2" charset="-122"/>
              <a:sym typeface="+mn-ea"/>
            </a:endParaRPr>
          </a:p>
        </p:txBody>
      </p:sp>
      <p:sp>
        <p:nvSpPr>
          <p:cNvPr id="18" name="文本框 17"/>
          <p:cNvSpPr txBox="1"/>
          <p:nvPr/>
        </p:nvSpPr>
        <p:spPr>
          <a:xfrm>
            <a:off x="4980305" y="2950210"/>
            <a:ext cx="1138555" cy="583565"/>
          </a:xfrm>
          <a:prstGeom prst="rect">
            <a:avLst/>
          </a:prstGeom>
          <a:noFill/>
        </p:spPr>
        <p:txBody>
          <a:bodyPr wrap="squar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昏暗</a:t>
            </a:r>
            <a:endParaRPr lang="zh-CN" altLang="en-US" sz="3200">
              <a:solidFill>
                <a:srgbClr val="FF0000"/>
              </a:solidFill>
              <a:latin typeface="宋体" panose="02010600030101010101" pitchFamily="2" charset="-122"/>
              <a:ea typeface="宋体" panose="02010600030101010101" pitchFamily="2" charset="-122"/>
              <a:sym typeface="+mn-ea"/>
            </a:endParaRPr>
          </a:p>
        </p:txBody>
      </p:sp>
      <p:sp>
        <p:nvSpPr>
          <p:cNvPr id="20" name="文本框 19"/>
          <p:cNvSpPr txBox="1"/>
          <p:nvPr/>
        </p:nvSpPr>
        <p:spPr>
          <a:xfrm>
            <a:off x="4608830" y="3533775"/>
            <a:ext cx="1882140" cy="583565"/>
          </a:xfrm>
          <a:prstGeom prst="rect">
            <a:avLst/>
          </a:prstGeom>
          <a:noFill/>
        </p:spPr>
        <p:txBody>
          <a:bodyPr wrap="squar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黑沉沉的</a:t>
            </a:r>
            <a:endParaRPr lang="zh-CN" altLang="en-US" sz="2175">
              <a:solidFill>
                <a:srgbClr val="FF0000"/>
              </a:solidFill>
              <a:latin typeface="宋体" panose="02010600030101010101" pitchFamily="2" charset="-122"/>
              <a:ea typeface="宋体" panose="02010600030101010101" pitchFamily="2" charset="-122"/>
              <a:sym typeface="+mn-ea"/>
            </a:endParaRPr>
          </a:p>
        </p:txBody>
      </p:sp>
      <p:sp>
        <p:nvSpPr>
          <p:cNvPr id="21" name="文本框 20"/>
          <p:cNvSpPr txBox="1"/>
          <p:nvPr/>
        </p:nvSpPr>
        <p:spPr>
          <a:xfrm>
            <a:off x="4808669" y="4227346"/>
            <a:ext cx="1843405" cy="583565"/>
          </a:xfrm>
          <a:prstGeom prst="rect">
            <a:avLst/>
          </a:prstGeom>
          <a:noFill/>
        </p:spPr>
        <p:txBody>
          <a:bodyPr wrap="non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连词,表并列</a:t>
            </a:r>
            <a:endParaRPr lang="zh-CN" altLang="en-US" sz="3200">
              <a:solidFill>
                <a:srgbClr val="FF0000"/>
              </a:solidFill>
              <a:latin typeface="宋体" panose="02010600030101010101" pitchFamily="2" charset="-122"/>
              <a:ea typeface="宋体" panose="02010600030101010101" pitchFamily="2" charset="-122"/>
              <a:sym typeface="+mn-ea"/>
            </a:endParaRPr>
          </a:p>
        </p:txBody>
      </p:sp>
      <p:sp>
        <p:nvSpPr>
          <p:cNvPr id="23" name="文本框 22"/>
          <p:cNvSpPr txBox="1"/>
          <p:nvPr/>
        </p:nvSpPr>
        <p:spPr>
          <a:xfrm>
            <a:off x="6474460" y="2366645"/>
            <a:ext cx="1111885" cy="583565"/>
          </a:xfrm>
          <a:prstGeom prst="rect">
            <a:avLst/>
          </a:prstGeom>
          <a:noFill/>
        </p:spPr>
        <p:txBody>
          <a:bodyPr wrap="squar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凄清</a:t>
            </a:r>
            <a:endParaRPr lang="zh-CN" altLang="en-US" sz="3200">
              <a:solidFill>
                <a:srgbClr val="FF0000"/>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4678626" y="4891410"/>
            <a:ext cx="461010" cy="426720"/>
          </a:xfrm>
          <a:prstGeom prst="rect">
            <a:avLst/>
          </a:prstGeom>
          <a:noFill/>
        </p:spPr>
        <p:txBody>
          <a:bodyPr wrap="non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醒</a:t>
            </a:r>
            <a:endParaRPr lang="zh-CN" altLang="en-US" sz="2175">
              <a:solidFill>
                <a:srgbClr val="FF0000"/>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4808855" y="5570220"/>
            <a:ext cx="795020" cy="460375"/>
          </a:xfrm>
          <a:prstGeom prst="rect">
            <a:avLst/>
          </a:prstGeom>
          <a:noFill/>
        </p:spPr>
        <p:txBody>
          <a:bodyPr wrap="none" rtlCol="0" anchor="t">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原来</a:t>
            </a:r>
            <a:endParaRPr lang="zh-CN" altLang="en-US"/>
          </a:p>
        </p:txBody>
      </p:sp>
      <p:sp>
        <p:nvSpPr>
          <p:cNvPr id="9" name="文本框 8"/>
          <p:cNvSpPr txBox="1"/>
          <p:nvPr/>
        </p:nvSpPr>
        <p:spPr>
          <a:xfrm>
            <a:off x="5298286" y="6165267"/>
            <a:ext cx="869315" cy="583565"/>
          </a:xfrm>
          <a:prstGeom prst="rect">
            <a:avLst/>
          </a:prstGeom>
          <a:noFill/>
        </p:spPr>
        <p:txBody>
          <a:bodyPr wrap="none" rtlCol="0">
            <a:spAutoFit/>
          </a:bodyPr>
          <a:lstStyle/>
          <a:p>
            <a:pPr algn="l"/>
            <a:r>
              <a:rPr lang="zh-CN" altLang="en-US" sz="3200">
                <a:solidFill>
                  <a:srgbClr val="FF0000"/>
                </a:solidFill>
                <a:latin typeface="宋体" panose="02010600030101010101" pitchFamily="2" charset="-122"/>
                <a:ea typeface="宋体" panose="02010600030101010101" pitchFamily="2" charset="-122"/>
                <a:sym typeface="+mn-ea"/>
              </a:rPr>
              <a:t>暂且</a:t>
            </a:r>
            <a:endParaRPr lang="zh-CN" altLang="en-US" sz="2175">
              <a:solidFill>
                <a:srgbClr val="FF0000"/>
              </a:solidFill>
              <a:latin typeface="宋体" panose="02010600030101010101" pitchFamily="2" charset="-122"/>
              <a:ea typeface="宋体" panose="02010600030101010101" pitchFamily="2" charset="-122"/>
              <a:sym typeface="+mn-ea"/>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6" grpId="0"/>
      <p:bldP spid="17" grpId="0"/>
      <p:bldP spid="18" grpId="0"/>
      <p:bldP spid="20" grpId="0"/>
      <p:bldP spid="21" grpId="0"/>
      <p:bldP spid="23" grpId="0"/>
      <p:bldP spid="6" grpId="0"/>
      <p:bldP spid="9"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3"/>
          </p:nvPr>
        </p:nvSpPr>
        <p:spPr/>
        <p:txBody>
          <a:bodyPr/>
          <a:lstStyle/>
          <a:p>
            <a:endParaRPr lang="zh-CN" altLang="en-US"/>
          </a:p>
        </p:txBody>
      </p:sp>
      <p:sp>
        <p:nvSpPr>
          <p:cNvPr id="2" name="文本框 1"/>
          <p:cNvSpPr txBox="1"/>
          <p:nvPr/>
        </p:nvSpPr>
        <p:spPr>
          <a:xfrm>
            <a:off x="295275" y="233680"/>
            <a:ext cx="8645525" cy="6647180"/>
          </a:xfrm>
          <a:prstGeom prst="rect">
            <a:avLst/>
          </a:prstGeom>
          <a:noFill/>
        </p:spPr>
        <p:txBody>
          <a:bodyPr wrap="square" rtlCol="0">
            <a:spAutoFit/>
          </a:bodyPr>
          <a:lstStyle/>
          <a:p>
            <a:pPr algn="l">
              <a:lnSpc>
                <a:spcPct val="150000"/>
              </a:lnSpc>
              <a:buClrTx/>
              <a:buSzTx/>
            </a:pPr>
            <a:r>
              <a:rPr lang="zh-CN" altLang="en-US" sz="2800">
                <a:solidFill>
                  <a:srgbClr val="0000FF"/>
                </a:solidFill>
                <a:latin typeface="黑体" panose="02010609060101010101" charset="-122"/>
                <a:ea typeface="黑体" panose="02010609060101010101" charset="-122"/>
              </a:rPr>
              <a:t>四、词类活用</a:t>
            </a:r>
            <a:endParaRPr lang="zh-CN" altLang="en-US" sz="2800">
              <a:solidFill>
                <a:srgbClr val="0000FF"/>
              </a:solidFill>
              <a:latin typeface="黑体" panose="02010609060101010101" charset="-122"/>
              <a:ea typeface="黑体" panose="02010609060101010101" charset="-122"/>
            </a:endParaRPr>
          </a:p>
          <a:p>
            <a:pPr>
              <a:lnSpc>
                <a:spcPct val="150000"/>
              </a:lnSpc>
            </a:pPr>
            <a:r>
              <a:rPr lang="zh-CN" altLang="en-US" sz="3200">
                <a:latin typeface="宋体" panose="02010600030101010101" pitchFamily="2" charset="-122"/>
                <a:ea typeface="宋体" panose="02010600030101010101" pitchFamily="2" charset="-122"/>
              </a:rPr>
              <a:t>1.</a:t>
            </a:r>
            <a:r>
              <a:rPr lang="zh-CN" altLang="en-US" sz="3200" b="0">
                <a:latin typeface="宋体" panose="02010600030101010101" pitchFamily="2" charset="-122"/>
                <a:ea typeface="宋体" panose="02010600030101010101" pitchFamily="2" charset="-122"/>
              </a:rPr>
              <a:t>对此欲倒</a:t>
            </a:r>
            <a:r>
              <a:rPr lang="zh-CN" altLang="en-US" sz="3200">
                <a:latin typeface="宋体" panose="02010600030101010101" pitchFamily="2" charset="-122"/>
                <a:ea typeface="宋体" panose="02010600030101010101" pitchFamily="2" charset="-122"/>
              </a:rPr>
              <a:t>东南</a:t>
            </a:r>
            <a:r>
              <a:rPr lang="zh-CN" altLang="en-US" sz="3200" b="0">
                <a:latin typeface="宋体" panose="02010600030101010101" pitchFamily="2" charset="-122"/>
                <a:ea typeface="宋体" panose="02010600030101010101" pitchFamily="2" charset="-122"/>
              </a:rPr>
              <a:t>倾</a:t>
            </a:r>
            <a:r>
              <a:rPr lang="zh-CN" altLang="en-US" sz="3200">
                <a:latin typeface="宋体" panose="02010600030101010101" pitchFamily="2" charset="-122"/>
                <a:ea typeface="宋体" panose="02010600030101010101" pitchFamily="2" charset="-122"/>
              </a:rPr>
              <a:t>(                   ) </a:t>
            </a:r>
            <a:endParaRPr lang="zh-CN" altLang="en-US" sz="3200">
              <a:latin typeface="宋体" pitchFamily="2" charset="-122"/>
              <a:ea typeface="宋体" pitchFamily="2" charset="-122"/>
            </a:endParaRPr>
          </a:p>
          <a:p>
            <a:pPr>
              <a:lnSpc>
                <a:spcPct val="150000"/>
              </a:lnSpc>
            </a:pPr>
            <a:r>
              <a:rPr lang="zh-CN" altLang="en-US" sz="3200">
                <a:latin typeface="宋体" panose="02010600030101010101" pitchFamily="2" charset="-122"/>
                <a:ea typeface="宋体" panose="02010600030101010101" pitchFamily="2" charset="-122"/>
              </a:rPr>
              <a:t>2.</a:t>
            </a:r>
            <a:r>
              <a:rPr lang="zh-CN" altLang="en-US" sz="3200" b="0">
                <a:latin typeface="宋体" panose="02010600030101010101" pitchFamily="2" charset="-122"/>
                <a:ea typeface="宋体" panose="02010600030101010101" pitchFamily="2" charset="-122"/>
              </a:rPr>
              <a:t>熊咆龙吟</a:t>
            </a:r>
            <a:r>
              <a:rPr lang="zh-CN" altLang="en-US" sz="3200">
                <a:latin typeface="宋体" panose="02010600030101010101" pitchFamily="2" charset="-122"/>
                <a:ea typeface="宋体" panose="02010600030101010101" pitchFamily="2" charset="-122"/>
              </a:rPr>
              <a:t>殷</a:t>
            </a:r>
            <a:r>
              <a:rPr lang="zh-CN" altLang="en-US" sz="3200" b="0">
                <a:latin typeface="宋体" panose="02010600030101010101" pitchFamily="2" charset="-122"/>
                <a:ea typeface="宋体" panose="02010600030101010101" pitchFamily="2" charset="-122"/>
              </a:rPr>
              <a:t>岩泉</a:t>
            </a:r>
            <a:r>
              <a:rPr lang="zh-CN" altLang="en-US" sz="3200">
                <a:latin typeface="宋体" panose="02010600030101010101" pitchFamily="2" charset="-122"/>
                <a:ea typeface="宋体" panose="02010600030101010101" pitchFamily="2" charset="-122"/>
              </a:rPr>
              <a:t>(                   )</a:t>
            </a:r>
            <a:endParaRPr lang="zh-CN" altLang="en-US" sz="3200">
              <a:latin typeface="宋体" panose="02010600030101010101" pitchFamily="2" charset="-122"/>
              <a:ea typeface="宋体" panose="02010600030101010101" pitchFamily="2" charset="-122"/>
            </a:endParaRPr>
          </a:p>
          <a:p>
            <a:pPr>
              <a:lnSpc>
                <a:spcPct val="150000"/>
              </a:lnSpc>
            </a:pPr>
            <a:r>
              <a:rPr lang="zh-CN" altLang="en-US" sz="3200">
                <a:latin typeface="宋体" panose="02010600030101010101" pitchFamily="2" charset="-122"/>
                <a:ea typeface="宋体" panose="02010600030101010101" pitchFamily="2" charset="-122"/>
              </a:rPr>
              <a:t>3.栗</a:t>
            </a:r>
            <a:r>
              <a:rPr lang="zh-CN" altLang="en-US" sz="3200" b="0">
                <a:latin typeface="宋体" panose="02010600030101010101" pitchFamily="2" charset="-122"/>
                <a:ea typeface="宋体" panose="02010600030101010101" pitchFamily="2" charset="-122"/>
              </a:rPr>
              <a:t>深林兮</a:t>
            </a:r>
            <a:r>
              <a:rPr lang="zh-CN" altLang="en-US" sz="3200">
                <a:latin typeface="宋体" panose="02010600030101010101" pitchFamily="2" charset="-122"/>
                <a:ea typeface="宋体" panose="02010600030101010101" pitchFamily="2" charset="-122"/>
              </a:rPr>
              <a:t>惊</a:t>
            </a:r>
            <a:r>
              <a:rPr lang="zh-CN" altLang="en-US" sz="3200" b="0">
                <a:latin typeface="宋体" panose="02010600030101010101" pitchFamily="2" charset="-122"/>
                <a:ea typeface="宋体" panose="02010600030101010101" pitchFamily="2" charset="-122"/>
              </a:rPr>
              <a:t>层巅</a:t>
            </a:r>
            <a:r>
              <a:rPr lang="zh-CN" altLang="en-US" sz="3200">
                <a:latin typeface="宋体" panose="02010600030101010101" pitchFamily="2" charset="-122"/>
                <a:ea typeface="宋体" panose="02010600030101010101" pitchFamily="2" charset="-122"/>
              </a:rPr>
              <a:t>(                       )                  </a:t>
            </a:r>
            <a:endParaRPr lang="zh-CN" altLang="en-US" sz="3200">
              <a:latin typeface="宋体" panose="02010600030101010101" pitchFamily="2" charset="-122"/>
              <a:ea typeface="宋体" panose="02010600030101010101" pitchFamily="2" charset="-122"/>
            </a:endParaRPr>
          </a:p>
          <a:p>
            <a:pPr>
              <a:lnSpc>
                <a:spcPct val="150000"/>
              </a:lnSpc>
            </a:pPr>
            <a:r>
              <a:rPr lang="zh-CN" altLang="en-US" sz="3200">
                <a:latin typeface="宋体" panose="02010600030101010101" pitchFamily="2" charset="-122"/>
                <a:ea typeface="宋体" panose="02010600030101010101" pitchFamily="2" charset="-122"/>
              </a:rPr>
              <a:t>             (                           )</a:t>
            </a:r>
            <a:endParaRPr lang="zh-CN" altLang="en-US" sz="3200">
              <a:latin typeface="宋体" panose="02010600030101010101" pitchFamily="2" charset="-122"/>
              <a:ea typeface="宋体" panose="02010600030101010101" pitchFamily="2" charset="-122"/>
            </a:endParaRPr>
          </a:p>
          <a:p>
            <a:pPr>
              <a:lnSpc>
                <a:spcPct val="150000"/>
              </a:lnSpc>
            </a:pPr>
            <a:r>
              <a:rPr lang="zh-CN" altLang="en-US" sz="3200">
                <a:latin typeface="宋体" panose="02010600030101010101" pitchFamily="2" charset="-122"/>
                <a:ea typeface="宋体" panose="02010600030101010101" pitchFamily="2" charset="-122"/>
              </a:rPr>
              <a:t>4.</a:t>
            </a:r>
            <a:r>
              <a:rPr lang="zh-CN" altLang="en-US" sz="3200" b="0">
                <a:latin typeface="宋体" panose="02010600030101010101" pitchFamily="2" charset="-122"/>
                <a:ea typeface="宋体" panose="02010600030101010101" pitchFamily="2" charset="-122"/>
              </a:rPr>
              <a:t>云青青兮欲</a:t>
            </a:r>
            <a:r>
              <a:rPr lang="zh-CN" altLang="en-US" sz="3200">
                <a:latin typeface="宋体" panose="02010600030101010101" pitchFamily="2" charset="-122"/>
                <a:ea typeface="宋体" panose="02010600030101010101" pitchFamily="2" charset="-122"/>
              </a:rPr>
              <a:t>雨(                 )</a:t>
            </a:r>
            <a:endParaRPr lang="zh-CN" altLang="en-US" sz="3200">
              <a:latin typeface="宋体" panose="02010600030101010101" pitchFamily="2" charset="-122"/>
              <a:ea typeface="宋体" panose="02010600030101010101" pitchFamily="2" charset="-122"/>
            </a:endParaRPr>
          </a:p>
          <a:p>
            <a:pPr>
              <a:lnSpc>
                <a:spcPct val="150000"/>
              </a:lnSpc>
            </a:pPr>
            <a:r>
              <a:rPr lang="zh-CN" altLang="en-US" sz="3200">
                <a:latin typeface="宋体" panose="02010600030101010101" pitchFamily="2" charset="-122"/>
                <a:ea typeface="宋体" panose="02010600030101010101" pitchFamily="2" charset="-122"/>
              </a:rPr>
              <a:t>5.</a:t>
            </a:r>
            <a:r>
              <a:rPr lang="zh-CN" altLang="en-US" sz="3200" b="0">
                <a:latin typeface="宋体" panose="02010600030101010101" pitchFamily="2" charset="-122"/>
                <a:ea typeface="宋体" panose="02010600030101010101" pitchFamily="2" charset="-122"/>
              </a:rPr>
              <a:t>虎</a:t>
            </a:r>
            <a:r>
              <a:rPr lang="zh-CN" altLang="en-US" sz="3200">
                <a:latin typeface="宋体" panose="02010600030101010101" pitchFamily="2" charset="-122"/>
                <a:ea typeface="宋体" panose="02010600030101010101" pitchFamily="2" charset="-122"/>
              </a:rPr>
              <a:t>鼓</a:t>
            </a:r>
            <a:r>
              <a:rPr lang="zh-CN" altLang="en-US" sz="3200" b="0">
                <a:latin typeface="宋体" panose="02010600030101010101" pitchFamily="2" charset="-122"/>
                <a:ea typeface="宋体" panose="02010600030101010101" pitchFamily="2" charset="-122"/>
              </a:rPr>
              <a:t>瑟兮鸾回车</a:t>
            </a:r>
            <a:r>
              <a:rPr lang="zh-CN" altLang="en-US" sz="3200">
                <a:latin typeface="宋体" panose="02010600030101010101" pitchFamily="2" charset="-122"/>
                <a:ea typeface="宋体" panose="02010600030101010101" pitchFamily="2" charset="-122"/>
              </a:rPr>
              <a:t>(                 )</a:t>
            </a:r>
            <a:endParaRPr lang="zh-CN" altLang="en-US" sz="3200">
              <a:latin typeface="宋体" panose="02010600030101010101" pitchFamily="2" charset="-122"/>
              <a:ea typeface="宋体" panose="02010600030101010101" pitchFamily="2" charset="-122"/>
            </a:endParaRPr>
          </a:p>
          <a:p>
            <a:pPr>
              <a:lnSpc>
                <a:spcPct val="150000"/>
              </a:lnSpc>
            </a:pPr>
            <a:r>
              <a:rPr lang="zh-CN" altLang="en-US" sz="3200">
                <a:latin typeface="宋体" panose="02010600030101010101" pitchFamily="2" charset="-122"/>
                <a:ea typeface="宋体" panose="02010600030101010101" pitchFamily="2" charset="-122"/>
              </a:rPr>
              <a:t>6.</a:t>
            </a:r>
            <a:r>
              <a:rPr lang="zh-CN" altLang="en-US" sz="3200" b="0">
                <a:latin typeface="宋体" panose="02010600030101010101" pitchFamily="2" charset="-122"/>
                <a:ea typeface="宋体" panose="02010600030101010101" pitchFamily="2" charset="-122"/>
              </a:rPr>
              <a:t>安能摧眉折腰</a:t>
            </a:r>
            <a:r>
              <a:rPr lang="zh-CN" altLang="en-US" sz="3200">
                <a:latin typeface="宋体" panose="02010600030101010101" pitchFamily="2" charset="-122"/>
                <a:ea typeface="宋体" panose="02010600030101010101" pitchFamily="2" charset="-122"/>
              </a:rPr>
              <a:t>事</a:t>
            </a:r>
            <a:r>
              <a:rPr lang="zh-CN" altLang="en-US" sz="3200" b="0">
                <a:latin typeface="宋体" panose="02010600030101010101" pitchFamily="2" charset="-122"/>
                <a:ea typeface="宋体" panose="02010600030101010101" pitchFamily="2" charset="-122"/>
              </a:rPr>
              <a:t>权贵</a:t>
            </a:r>
            <a:r>
              <a:rPr lang="zh-CN" altLang="en-US" sz="3200">
                <a:latin typeface="宋体" panose="02010600030101010101" pitchFamily="2" charset="-122"/>
                <a:ea typeface="宋体" panose="02010600030101010101" pitchFamily="2" charset="-122"/>
              </a:rPr>
              <a:t>(                 )</a:t>
            </a:r>
            <a:endParaRPr lang="zh-CN" altLang="en-US" sz="3200">
              <a:latin typeface="宋体" panose="02010600030101010101" pitchFamily="2" charset="-122"/>
              <a:ea typeface="宋体" panose="02010600030101010101" pitchFamily="2" charset="-122"/>
            </a:endParaRPr>
          </a:p>
          <a:p>
            <a:pPr>
              <a:lnSpc>
                <a:spcPct val="150000"/>
              </a:lnSpc>
            </a:pPr>
            <a:endParaRPr lang="zh-CN" altLang="en-US" sz="3200">
              <a:latin typeface="宋体" panose="02010600030101010101" pitchFamily="2" charset="-122"/>
              <a:ea typeface="宋体" panose="02010600030101010101" pitchFamily="2" charset="-122"/>
            </a:endParaRPr>
          </a:p>
        </p:txBody>
      </p:sp>
      <p:sp>
        <p:nvSpPr>
          <p:cNvPr id="10" name="文本框 9"/>
          <p:cNvSpPr txBox="1"/>
          <p:nvPr/>
        </p:nvSpPr>
        <p:spPr>
          <a:xfrm>
            <a:off x="4238208" y="1042032"/>
            <a:ext cx="3222625" cy="521970"/>
          </a:xfrm>
          <a:prstGeom prst="rect">
            <a:avLst/>
          </a:prstGeom>
          <a:noFill/>
        </p:spPr>
        <p:txBody>
          <a:bodyPr wrap="none" rtlCol="0">
            <a:spAutoFit/>
          </a:bodyPr>
          <a:lstStyle/>
          <a:p>
            <a:pPr algn="l"/>
            <a:r>
              <a:rPr lang="zh-CN" altLang="en-US" sz="2800">
                <a:solidFill>
                  <a:srgbClr val="FF0000"/>
                </a:solidFill>
                <a:latin typeface="宋体" panose="02010600030101010101" pitchFamily="2" charset="-122"/>
                <a:ea typeface="宋体" panose="02010600030101010101" pitchFamily="2" charset="-122"/>
                <a:sym typeface="+mn-ea"/>
              </a:rPr>
              <a:t>名词作状语,向东南</a:t>
            </a:r>
            <a:endParaRPr lang="zh-CN" altLang="en-US" sz="2800">
              <a:solidFill>
                <a:srgbClr val="FF0000"/>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4158735" y="1852560"/>
            <a:ext cx="3222625" cy="521970"/>
          </a:xfrm>
          <a:prstGeom prst="rect">
            <a:avLst/>
          </a:prstGeom>
          <a:noFill/>
        </p:spPr>
        <p:txBody>
          <a:bodyPr wrap="none" rtlCol="0">
            <a:spAutoFit/>
          </a:bodyPr>
          <a:lstStyle/>
          <a:p>
            <a:pPr lvl="0" algn="l">
              <a:buClrTx/>
              <a:buSzTx/>
            </a:pPr>
            <a:r>
              <a:rPr lang="zh-CN" altLang="en-US" sz="2800">
                <a:solidFill>
                  <a:srgbClr val="FF0000"/>
                </a:solidFill>
                <a:latin typeface="宋体" panose="02010600030101010101" pitchFamily="2" charset="-122"/>
                <a:ea typeface="宋体" panose="02010600030101010101" pitchFamily="2" charset="-122"/>
                <a:sym typeface="+mn-ea"/>
              </a:rPr>
              <a:t>形容词作动词,震动</a:t>
            </a:r>
            <a:endParaRPr lang="zh-CN" altLang="en-US" sz="2800">
              <a:solidFill>
                <a:srgbClr val="FF0000"/>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3954265" y="2645288"/>
            <a:ext cx="3660140" cy="426720"/>
          </a:xfrm>
          <a:prstGeom prst="rect">
            <a:avLst/>
          </a:prstGeom>
          <a:noFill/>
        </p:spPr>
        <p:txBody>
          <a:bodyPr wrap="none" rtlCol="0">
            <a:spAutoFit/>
          </a:bodyPr>
          <a:lstStyle/>
          <a:p>
            <a:pPr lvl="0" algn="l">
              <a:buClrTx/>
              <a:buSzTx/>
            </a:pPr>
            <a:r>
              <a:rPr lang="zh-CN" altLang="en-US" sz="2800">
                <a:solidFill>
                  <a:srgbClr val="FF0000"/>
                </a:solidFill>
                <a:latin typeface="宋体" panose="02010600030101010101" pitchFamily="2" charset="-122"/>
                <a:ea typeface="宋体" panose="02010600030101010101" pitchFamily="2" charset="-122"/>
                <a:sym typeface="+mn-ea"/>
              </a:rPr>
              <a:t>动词的使动用法,使……战栗</a:t>
            </a:r>
            <a:endParaRPr lang="zh-CN" altLang="en-US" sz="2800">
              <a:solidFill>
                <a:srgbClr val="FF0000"/>
              </a:solidFill>
              <a:latin typeface="宋体" panose="02010600030101010101" pitchFamily="2" charset="-122"/>
              <a:ea typeface="宋体" panose="02010600030101010101" pitchFamily="2" charset="-122"/>
              <a:sym typeface="+mn-ea"/>
            </a:endParaRPr>
          </a:p>
        </p:txBody>
      </p:sp>
      <p:sp>
        <p:nvSpPr>
          <p:cNvPr id="14" name="文本框 13"/>
          <p:cNvSpPr txBox="1"/>
          <p:nvPr/>
        </p:nvSpPr>
        <p:spPr>
          <a:xfrm>
            <a:off x="3676233" y="3343862"/>
            <a:ext cx="3938270" cy="426720"/>
          </a:xfrm>
          <a:prstGeom prst="rect">
            <a:avLst/>
          </a:prstGeom>
          <a:noFill/>
        </p:spPr>
        <p:txBody>
          <a:bodyPr wrap="none" rtlCol="0">
            <a:spAutoFit/>
          </a:bodyPr>
          <a:lstStyle/>
          <a:p>
            <a:pPr lvl="0" algn="l">
              <a:buClrTx/>
              <a:buSzTx/>
            </a:pPr>
            <a:r>
              <a:rPr lang="zh-CN" altLang="en-US" sz="2800">
                <a:solidFill>
                  <a:srgbClr val="FF0000"/>
                </a:solidFill>
                <a:latin typeface="宋体" panose="02010600030101010101" pitchFamily="2" charset="-122"/>
                <a:ea typeface="宋体" panose="02010600030101010101" pitchFamily="2" charset="-122"/>
                <a:sym typeface="+mn-ea"/>
              </a:rPr>
              <a:t>形容词的使动用法,使……震惊</a:t>
            </a:r>
            <a:endParaRPr lang="zh-CN" altLang="en-US" sz="2800">
              <a:solidFill>
                <a:srgbClr val="FF0000"/>
              </a:solidFill>
              <a:latin typeface="宋体" panose="02010600030101010101" pitchFamily="2" charset="-122"/>
              <a:ea typeface="宋体" panose="02010600030101010101" pitchFamily="2" charset="-122"/>
              <a:sym typeface="+mn-ea"/>
            </a:endParaRPr>
          </a:p>
        </p:txBody>
      </p:sp>
      <p:sp>
        <p:nvSpPr>
          <p:cNvPr id="15" name="文本框 14"/>
          <p:cNvSpPr txBox="1"/>
          <p:nvPr/>
        </p:nvSpPr>
        <p:spPr>
          <a:xfrm>
            <a:off x="4018954" y="4157748"/>
            <a:ext cx="2269490" cy="426720"/>
          </a:xfrm>
          <a:prstGeom prst="rect">
            <a:avLst/>
          </a:prstGeom>
          <a:noFill/>
        </p:spPr>
        <p:txBody>
          <a:bodyPr wrap="none" rtlCol="0">
            <a:spAutoFit/>
          </a:bodyPr>
          <a:lstStyle/>
          <a:p>
            <a:pPr lvl="0" algn="l">
              <a:buClrTx/>
              <a:buSzTx/>
            </a:pPr>
            <a:r>
              <a:rPr lang="zh-CN" altLang="en-US" sz="2800">
                <a:solidFill>
                  <a:srgbClr val="FF0000"/>
                </a:solidFill>
                <a:latin typeface="宋体" panose="02010600030101010101" pitchFamily="2" charset="-122"/>
                <a:ea typeface="宋体" panose="02010600030101010101" pitchFamily="2" charset="-122"/>
                <a:sym typeface="+mn-ea"/>
              </a:rPr>
              <a:t>名词作动词,下雨</a:t>
            </a:r>
            <a:endParaRPr lang="zh-CN" altLang="en-US" sz="2800">
              <a:solidFill>
                <a:srgbClr val="FF0000"/>
              </a:solidFill>
              <a:latin typeface="宋体" panose="02010600030101010101" pitchFamily="2" charset="-122"/>
              <a:ea typeface="宋体" panose="02010600030101010101" pitchFamily="2" charset="-122"/>
              <a:sym typeface="+mn-ea"/>
            </a:endParaRPr>
          </a:p>
        </p:txBody>
      </p:sp>
      <p:sp>
        <p:nvSpPr>
          <p:cNvPr id="16" name="文本框 15"/>
          <p:cNvSpPr txBox="1"/>
          <p:nvPr/>
        </p:nvSpPr>
        <p:spPr>
          <a:xfrm>
            <a:off x="4238208" y="4830627"/>
            <a:ext cx="2269490" cy="426720"/>
          </a:xfrm>
          <a:prstGeom prst="rect">
            <a:avLst/>
          </a:prstGeom>
          <a:noFill/>
        </p:spPr>
        <p:txBody>
          <a:bodyPr wrap="none" rtlCol="0">
            <a:spAutoFit/>
          </a:bodyPr>
          <a:lstStyle/>
          <a:p>
            <a:pPr lvl="0" algn="l">
              <a:buClrTx/>
              <a:buSzTx/>
            </a:pPr>
            <a:r>
              <a:rPr lang="zh-CN" altLang="en-US" sz="2800">
                <a:solidFill>
                  <a:srgbClr val="FF0000"/>
                </a:solidFill>
                <a:latin typeface="宋体" panose="02010600030101010101" pitchFamily="2" charset="-122"/>
                <a:ea typeface="宋体" panose="02010600030101010101" pitchFamily="2" charset="-122"/>
                <a:sym typeface="+mn-ea"/>
              </a:rPr>
              <a:t>名词作动词,弹奏</a:t>
            </a:r>
            <a:endParaRPr lang="zh-CN" altLang="en-US" sz="2800">
              <a:solidFill>
                <a:srgbClr val="FF0000"/>
              </a:solidFill>
              <a:latin typeface="宋体" panose="02010600030101010101" pitchFamily="2" charset="-122"/>
              <a:ea typeface="宋体" panose="02010600030101010101" pitchFamily="2" charset="-122"/>
              <a:sym typeface="+mn-ea"/>
            </a:endParaRPr>
          </a:p>
        </p:txBody>
      </p:sp>
      <p:sp>
        <p:nvSpPr>
          <p:cNvPr id="18" name="文本框 17"/>
          <p:cNvSpPr txBox="1"/>
          <p:nvPr/>
        </p:nvSpPr>
        <p:spPr>
          <a:xfrm>
            <a:off x="4957575" y="5608857"/>
            <a:ext cx="2269490" cy="426720"/>
          </a:xfrm>
          <a:prstGeom prst="rect">
            <a:avLst/>
          </a:prstGeom>
          <a:noFill/>
        </p:spPr>
        <p:txBody>
          <a:bodyPr wrap="none" rtlCol="0">
            <a:spAutoFit/>
          </a:bodyPr>
          <a:lstStyle/>
          <a:p>
            <a:pPr lvl="0" algn="l">
              <a:buClrTx/>
              <a:buSzTx/>
            </a:pPr>
            <a:r>
              <a:rPr lang="zh-CN" altLang="en-US" sz="2800">
                <a:solidFill>
                  <a:srgbClr val="FF0000"/>
                </a:solidFill>
                <a:latin typeface="宋体" panose="02010600030101010101" pitchFamily="2" charset="-122"/>
                <a:ea typeface="宋体" panose="02010600030101010101" pitchFamily="2" charset="-122"/>
                <a:sym typeface="+mn-ea"/>
              </a:rPr>
              <a:t>名词作动词,侍奉</a:t>
            </a:r>
            <a:endParaRPr lang="zh-CN" altLang="en-US" sz="2800">
              <a:solidFill>
                <a:srgbClr val="FF0000"/>
              </a:solidFill>
              <a:latin typeface="宋体" panose="02010600030101010101" pitchFamily="2" charset="-122"/>
              <a:ea typeface="宋体" panose="0201060003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500"/>
                                        <p:tgtEl>
                                          <p:spTgt spid="16"/>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linds(horizontal)">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1"/>
      <p:bldP spid="13" grpId="0"/>
      <p:bldP spid="14" grpId="0"/>
      <p:bldP spid="15" grpId="0"/>
      <p:bldP spid="16" grpId="0"/>
      <p:bldP spid="18"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3"/>
          </p:nvPr>
        </p:nvSpPr>
        <p:spPr/>
        <p:txBody>
          <a:bodyPr/>
          <a:lstStyle/>
          <a:p>
            <a:endParaRPr lang="zh-CN" altLang="en-US"/>
          </a:p>
        </p:txBody>
      </p:sp>
      <p:sp>
        <p:nvSpPr>
          <p:cNvPr id="2" name="文本框 1"/>
          <p:cNvSpPr txBox="1"/>
          <p:nvPr/>
        </p:nvSpPr>
        <p:spPr>
          <a:xfrm>
            <a:off x="319405" y="1461770"/>
            <a:ext cx="8529320" cy="3415030"/>
          </a:xfrm>
          <a:prstGeom prst="rect">
            <a:avLst/>
          </a:prstGeom>
          <a:noFill/>
        </p:spPr>
        <p:txBody>
          <a:bodyPr wrap="square" rtlCol="0">
            <a:spAutoFit/>
          </a:bodyPr>
          <a:lstStyle/>
          <a:p>
            <a:pPr>
              <a:lnSpc>
                <a:spcPct val="150000"/>
              </a:lnSpc>
            </a:pPr>
            <a:r>
              <a:rPr lang="zh-CN" altLang="en-US">
                <a:latin typeface="宋体" panose="02010600030101010101" pitchFamily="2" charset="-122"/>
                <a:ea typeface="宋体" panose="02010600030101010101" pitchFamily="2" charset="-122"/>
              </a:rPr>
              <a:t>1.《梦游天姥吟留别》中最能表现诗人蔑视权贵以及向往自由生活的句子是“</a:t>
            </a:r>
            <a:r>
              <a:rPr lang="zh-CN" altLang="en-US" u="sng">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 </a:t>
            </a:r>
            <a:r>
              <a:rPr lang="zh-CN" altLang="en-US" u="sng">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a:t>
            </a:r>
            <a:endParaRPr lang="zh-CN" altLang="en-US">
              <a:latin typeface="宋体" panose="02010600030101010101" pitchFamily="2" charset="-122"/>
              <a:ea typeface="宋体" panose="02010600030101010101" pitchFamily="2" charset="-122"/>
            </a:endParaRPr>
          </a:p>
          <a:p>
            <a:pPr>
              <a:lnSpc>
                <a:spcPct val="150000"/>
              </a:lnSpc>
            </a:pPr>
            <a:r>
              <a:rPr lang="zh-CN" altLang="en-US">
                <a:latin typeface="宋体" panose="02010600030101010101" pitchFamily="2" charset="-122"/>
                <a:ea typeface="宋体" panose="02010600030101010101" pitchFamily="2" charset="-122"/>
              </a:rPr>
              <a:t>2.《登高》中由高到低写诗人所见所闻,渲染秋江景物特点的句子是“ </a:t>
            </a:r>
            <a:r>
              <a:rPr lang="zh-CN" altLang="en-US" u="sng">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 ,</a:t>
            </a:r>
            <a:r>
              <a:rPr lang="zh-CN" altLang="en-US" u="sng">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a:t>
            </a:r>
            <a:endParaRPr lang="zh-CN" altLang="en-US">
              <a:latin typeface="宋体" panose="02010600030101010101" pitchFamily="2" charset="-122"/>
              <a:ea typeface="宋体" panose="02010600030101010101" pitchFamily="2" charset="-122"/>
            </a:endParaRPr>
          </a:p>
          <a:p>
            <a:pPr>
              <a:lnSpc>
                <a:spcPct val="150000"/>
              </a:lnSpc>
            </a:pPr>
            <a:r>
              <a:rPr lang="zh-CN" altLang="en-US">
                <a:latin typeface="宋体" panose="02010600030101010101" pitchFamily="2" charset="-122"/>
                <a:ea typeface="宋体" panose="02010600030101010101" pitchFamily="2" charset="-122"/>
              </a:rPr>
              <a:t>3.《登高》中用落叶和江水抒发时光易逝、壮志难酬的感伤的句子是“</a:t>
            </a:r>
            <a:r>
              <a:rPr lang="zh-CN" altLang="en-US" u="sng">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a:t>
            </a:r>
            <a:r>
              <a:rPr lang="zh-CN" altLang="en-US" u="sng">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a:t>
            </a:r>
            <a:endParaRPr lang="zh-CN" altLang="en-US">
              <a:latin typeface="宋体" panose="02010600030101010101" pitchFamily="2" charset="-122"/>
              <a:ea typeface="宋体" panose="02010600030101010101" pitchFamily="2" charset="-122"/>
            </a:endParaRPr>
          </a:p>
        </p:txBody>
      </p:sp>
      <p:sp>
        <p:nvSpPr>
          <p:cNvPr id="13" name="文本框 12"/>
          <p:cNvSpPr txBox="1"/>
          <p:nvPr/>
        </p:nvSpPr>
        <p:spPr>
          <a:xfrm>
            <a:off x="245153" y="187354"/>
            <a:ext cx="3787200" cy="829945"/>
          </a:xfrm>
          <a:prstGeom prst="rect">
            <a:avLst/>
          </a:prstGeom>
          <a:noFill/>
        </p:spPr>
        <p:txBody>
          <a:bodyPr wrap="square" rtlCol="0">
            <a:spAutoFit/>
          </a:bodyPr>
          <a:lstStyle/>
          <a:p>
            <a:pPr algn="l">
              <a:lnSpc>
                <a:spcPct val="150000"/>
              </a:lnSpc>
              <a:buClrTx/>
              <a:buSzTx/>
            </a:pPr>
            <a:r>
              <a:rPr lang="zh-CN" altLang="en-US" sz="3200">
                <a:solidFill>
                  <a:srgbClr val="0000FF"/>
                </a:solidFill>
                <a:latin typeface="黑体" panose="02010609060101010101" charset="-122"/>
                <a:ea typeface="黑体" panose="02010609060101010101" charset="-122"/>
                <a:sym typeface="+mn-ea"/>
              </a:rPr>
              <a:t>五、名句默写</a:t>
            </a:r>
            <a:endParaRPr lang="zh-CN" altLang="en-US" sz="3200">
              <a:solidFill>
                <a:srgbClr val="0000FF"/>
              </a:solidFill>
              <a:latin typeface="黑体" panose="02010609060101010101" charset="-122"/>
              <a:ea typeface="黑体" panose="02010609060101010101" charset="-122"/>
              <a:sym typeface="+mn-ea"/>
            </a:endParaRPr>
          </a:p>
        </p:txBody>
      </p:sp>
      <p:sp>
        <p:nvSpPr>
          <p:cNvPr id="14" name="文本框 13"/>
          <p:cNvSpPr txBox="1"/>
          <p:nvPr/>
        </p:nvSpPr>
        <p:spPr>
          <a:xfrm>
            <a:off x="2628265" y="2103755"/>
            <a:ext cx="3092450" cy="460375"/>
          </a:xfrm>
          <a:prstGeom prst="rect">
            <a:avLst/>
          </a:prstGeom>
          <a:noFill/>
        </p:spPr>
        <p:txBody>
          <a:bodyPr wrap="square" rtlCol="0">
            <a:spAutoFit/>
          </a:bodyPr>
          <a:lstStyle/>
          <a:p>
            <a:pPr algn="l"/>
            <a:r>
              <a:rPr lang="zh-CN" altLang="en-US">
                <a:solidFill>
                  <a:srgbClr val="FF0000"/>
                </a:solidFill>
                <a:latin typeface="宋体" panose="02010600030101010101" pitchFamily="2" charset="-122"/>
                <a:ea typeface="宋体" panose="02010600030101010101" pitchFamily="2" charset="-122"/>
                <a:sym typeface="+mn-ea"/>
              </a:rPr>
              <a:t>安能摧眉折腰事权贵</a:t>
            </a:r>
            <a:r>
              <a:rPr lang="zh-CN" altLang="en-US">
                <a:latin typeface="宋体" panose="02010600030101010101" pitchFamily="2" charset="-122"/>
                <a:ea typeface="宋体" panose="02010600030101010101" pitchFamily="2" charset="-122"/>
                <a:sym typeface="+mn-ea"/>
              </a:rPr>
              <a:t>    </a:t>
            </a:r>
            <a:endParaRPr lang="zh-CN" altLang="en-US">
              <a:latin typeface="宋体" pitchFamily="2" charset="-122"/>
              <a:ea typeface="宋体" pitchFamily="2" charset="-122"/>
              <a:sym typeface="+mn-ea"/>
            </a:endParaRPr>
          </a:p>
        </p:txBody>
      </p:sp>
      <p:sp>
        <p:nvSpPr>
          <p:cNvPr id="15" name="文本框 14"/>
          <p:cNvSpPr txBox="1"/>
          <p:nvPr/>
        </p:nvSpPr>
        <p:spPr>
          <a:xfrm>
            <a:off x="4915738" y="3215462"/>
            <a:ext cx="2540736" cy="426720"/>
          </a:xfrm>
          <a:prstGeom prst="rect">
            <a:avLst/>
          </a:prstGeom>
          <a:noFill/>
        </p:spPr>
        <p:txBody>
          <a:bodyPr wrap="square" rtlCol="0">
            <a:spAutoFit/>
          </a:bodyPr>
          <a:lstStyle/>
          <a:p>
            <a:pPr algn="l"/>
            <a:r>
              <a:rPr lang="zh-CN" altLang="en-US" sz="2400">
                <a:solidFill>
                  <a:srgbClr val="FF0000"/>
                </a:solidFill>
                <a:latin typeface="宋体" panose="02010600030101010101" pitchFamily="2" charset="-122"/>
                <a:ea typeface="宋体" panose="02010600030101010101" pitchFamily="2" charset="-122"/>
                <a:sym typeface="+mn-ea"/>
              </a:rPr>
              <a:t>渚</a:t>
            </a:r>
            <a:r>
              <a:rPr lang="zh-CN" altLang="en-US" sz="2175">
                <a:solidFill>
                  <a:srgbClr val="FF0000"/>
                </a:solidFill>
                <a:latin typeface="宋体" panose="02010600030101010101" pitchFamily="2" charset="-122"/>
                <a:ea typeface="宋体" panose="02010600030101010101" pitchFamily="2" charset="-122"/>
                <a:sym typeface="+mn-ea"/>
              </a:rPr>
              <a:t>清沙白鸟飞回</a:t>
            </a:r>
            <a:r>
              <a:rPr lang="zh-CN" altLang="en-US" sz="2175">
                <a:latin typeface="宋体" panose="02010600030101010101" pitchFamily="2" charset="-122"/>
                <a:ea typeface="宋体" panose="02010600030101010101" pitchFamily="2" charset="-122"/>
                <a:sym typeface="+mn-ea"/>
              </a:rPr>
              <a:t>    </a:t>
            </a:r>
            <a:endParaRPr lang="zh-CN" altLang="en-US" sz="2175"/>
          </a:p>
        </p:txBody>
      </p:sp>
      <p:sp>
        <p:nvSpPr>
          <p:cNvPr id="16" name="文本框 15"/>
          <p:cNvSpPr txBox="1"/>
          <p:nvPr/>
        </p:nvSpPr>
        <p:spPr>
          <a:xfrm>
            <a:off x="4553290" y="4243384"/>
            <a:ext cx="2540736" cy="426720"/>
          </a:xfrm>
          <a:prstGeom prst="rect">
            <a:avLst/>
          </a:prstGeom>
          <a:noFill/>
        </p:spPr>
        <p:txBody>
          <a:bodyPr wrap="square" rtlCol="0">
            <a:spAutoFit/>
          </a:bodyPr>
          <a:lstStyle/>
          <a:p>
            <a:pPr algn="l"/>
            <a:r>
              <a:rPr lang="zh-CN" altLang="en-US" sz="2400">
                <a:solidFill>
                  <a:srgbClr val="FF0000"/>
                </a:solidFill>
                <a:latin typeface="宋体" panose="02010600030101010101" pitchFamily="2" charset="-122"/>
                <a:ea typeface="宋体" panose="02010600030101010101" pitchFamily="2" charset="-122"/>
                <a:sym typeface="+mn-ea"/>
              </a:rPr>
              <a:t>不尽</a:t>
            </a:r>
            <a:r>
              <a:rPr lang="zh-CN" altLang="en-US" sz="2175">
                <a:solidFill>
                  <a:srgbClr val="FF0000"/>
                </a:solidFill>
                <a:latin typeface="宋体" panose="02010600030101010101" pitchFamily="2" charset="-122"/>
                <a:ea typeface="宋体" panose="02010600030101010101" pitchFamily="2" charset="-122"/>
                <a:sym typeface="+mn-ea"/>
              </a:rPr>
              <a:t>长江滚滚来</a:t>
            </a:r>
            <a:r>
              <a:rPr lang="zh-CN" altLang="en-US" sz="2175">
                <a:latin typeface="宋体" panose="02010600030101010101" pitchFamily="2" charset="-122"/>
                <a:ea typeface="宋体" panose="02010600030101010101" pitchFamily="2" charset="-122"/>
                <a:sym typeface="+mn-ea"/>
              </a:rPr>
              <a:t>    </a:t>
            </a:r>
            <a:endParaRPr lang="zh-CN" altLang="en-US" sz="2175"/>
          </a:p>
        </p:txBody>
      </p:sp>
      <p:sp>
        <p:nvSpPr>
          <p:cNvPr id="17" name="文本框 16"/>
          <p:cNvSpPr txBox="1"/>
          <p:nvPr/>
        </p:nvSpPr>
        <p:spPr>
          <a:xfrm>
            <a:off x="5807075" y="2103755"/>
            <a:ext cx="2564130" cy="460375"/>
          </a:xfrm>
          <a:prstGeom prst="rect">
            <a:avLst/>
          </a:prstGeom>
          <a:noFill/>
        </p:spPr>
        <p:txBody>
          <a:bodyPr wrap="square" rtlCol="0">
            <a:spAutoFit/>
          </a:bodyPr>
          <a:lstStyle/>
          <a:p>
            <a:pPr lvl="0" algn="l">
              <a:buClrTx/>
              <a:buSzTx/>
            </a:pPr>
            <a:r>
              <a:rPr lang="zh-CN" altLang="en-US">
                <a:solidFill>
                  <a:srgbClr val="FF0000"/>
                </a:solidFill>
                <a:latin typeface="宋体" panose="02010600030101010101" pitchFamily="2" charset="-122"/>
                <a:ea typeface="宋体" panose="02010600030101010101" pitchFamily="2" charset="-122"/>
                <a:sym typeface="+mn-ea"/>
              </a:rPr>
              <a:t>使我不得开心颜 </a:t>
            </a:r>
            <a:endParaRPr lang="zh-CN" altLang="en-US">
              <a:solidFill>
                <a:srgbClr val="FF0000"/>
              </a:solidFill>
              <a:latin typeface="宋体" pitchFamily="2" charset="-122"/>
              <a:ea typeface="宋体" pitchFamily="2" charset="-122"/>
              <a:sym typeface="+mn-ea"/>
            </a:endParaRPr>
          </a:p>
        </p:txBody>
      </p:sp>
      <p:sp>
        <p:nvSpPr>
          <p:cNvPr id="18" name="文本框 17"/>
          <p:cNvSpPr txBox="1"/>
          <p:nvPr/>
        </p:nvSpPr>
        <p:spPr>
          <a:xfrm>
            <a:off x="1860854" y="3106716"/>
            <a:ext cx="2171520" cy="426720"/>
          </a:xfrm>
          <a:prstGeom prst="rect">
            <a:avLst/>
          </a:prstGeom>
          <a:noFill/>
        </p:spPr>
        <p:txBody>
          <a:bodyPr wrap="square" rtlCol="0">
            <a:spAutoFit/>
          </a:bodyPr>
          <a:lstStyle/>
          <a:p>
            <a:pPr algn="l"/>
            <a:r>
              <a:rPr lang="zh-CN" altLang="en-US" sz="2400">
                <a:solidFill>
                  <a:srgbClr val="FF0000"/>
                </a:solidFill>
                <a:latin typeface="宋体" panose="02010600030101010101" pitchFamily="2" charset="-122"/>
                <a:ea typeface="宋体" panose="02010600030101010101" pitchFamily="2" charset="-122"/>
                <a:sym typeface="+mn-ea"/>
              </a:rPr>
              <a:t>风</a:t>
            </a:r>
            <a:r>
              <a:rPr lang="zh-CN" altLang="en-US" sz="2175">
                <a:solidFill>
                  <a:srgbClr val="FF0000"/>
                </a:solidFill>
                <a:latin typeface="宋体" panose="02010600030101010101" pitchFamily="2" charset="-122"/>
                <a:ea typeface="宋体" panose="02010600030101010101" pitchFamily="2" charset="-122"/>
                <a:sym typeface="+mn-ea"/>
              </a:rPr>
              <a:t>急天高猿啸哀</a:t>
            </a:r>
            <a:r>
              <a:rPr lang="zh-CN" altLang="en-US" sz="2175">
                <a:latin typeface="宋体" panose="02010600030101010101" pitchFamily="2" charset="-122"/>
                <a:ea typeface="宋体" panose="02010600030101010101" pitchFamily="2" charset="-122"/>
                <a:sym typeface="+mn-ea"/>
              </a:rPr>
              <a:t>  </a:t>
            </a:r>
            <a:endParaRPr lang="zh-CN" altLang="en-US" sz="2175"/>
          </a:p>
        </p:txBody>
      </p:sp>
      <p:sp>
        <p:nvSpPr>
          <p:cNvPr id="19" name="文本框 18"/>
          <p:cNvSpPr txBox="1"/>
          <p:nvPr/>
        </p:nvSpPr>
        <p:spPr>
          <a:xfrm>
            <a:off x="1676069" y="4243161"/>
            <a:ext cx="2540736" cy="426720"/>
          </a:xfrm>
          <a:prstGeom prst="rect">
            <a:avLst/>
          </a:prstGeom>
          <a:noFill/>
        </p:spPr>
        <p:txBody>
          <a:bodyPr wrap="square" rtlCol="0">
            <a:spAutoFit/>
          </a:bodyPr>
          <a:lstStyle/>
          <a:p>
            <a:pPr algn="l"/>
            <a:r>
              <a:rPr lang="zh-CN" altLang="en-US" sz="2400">
                <a:solidFill>
                  <a:srgbClr val="FF0000"/>
                </a:solidFill>
                <a:latin typeface="宋体" panose="02010600030101010101" pitchFamily="2" charset="-122"/>
                <a:ea typeface="宋体" panose="02010600030101010101" pitchFamily="2" charset="-122"/>
                <a:sym typeface="+mn-ea"/>
              </a:rPr>
              <a:t>无边</a:t>
            </a:r>
            <a:r>
              <a:rPr lang="zh-CN" altLang="en-US" sz="2175">
                <a:solidFill>
                  <a:srgbClr val="FF0000"/>
                </a:solidFill>
                <a:latin typeface="宋体" panose="02010600030101010101" pitchFamily="2" charset="-122"/>
                <a:ea typeface="宋体" panose="02010600030101010101" pitchFamily="2" charset="-122"/>
                <a:sym typeface="+mn-ea"/>
              </a:rPr>
              <a:t>落木萧萧下</a:t>
            </a:r>
            <a:r>
              <a:rPr lang="zh-CN" altLang="en-US" sz="2175">
                <a:latin typeface="宋体" panose="02010600030101010101" pitchFamily="2" charset="-122"/>
                <a:ea typeface="宋体" panose="02010600030101010101" pitchFamily="2" charset="-122"/>
                <a:sym typeface="+mn-ea"/>
              </a:rPr>
              <a:t>    </a:t>
            </a:r>
            <a:endParaRPr lang="zh-CN" altLang="en-US" sz="2175"/>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32715" y="583565"/>
            <a:ext cx="9011285" cy="6946900"/>
          </a:xfrm>
          <a:prstGeom prst="rect">
            <a:avLst/>
          </a:prstGeom>
          <a:noFill/>
        </p:spPr>
        <p:txBody>
          <a:bodyPr wrap="square" rtlCol="0">
            <a:spAutoFit/>
          </a:bodyPr>
          <a:lstStyle/>
          <a:p>
            <a:pPr>
              <a:lnSpc>
                <a:spcPct val="135000"/>
              </a:lnSpc>
            </a:pPr>
            <a:r>
              <a:rPr lang="zh-CN" altLang="en-US" sz="3000">
                <a:latin typeface="楷体" panose="02010609060101010101" charset="-122"/>
                <a:ea typeface="楷体" panose="02010609060101010101" charset="-122"/>
                <a:cs typeface="楷体" panose="02010609060101010101" charset="-122"/>
              </a:rPr>
              <a:t>天宝元年(742),李白经人推荐被唐玄宗召入长安,做了翰林供奉(皇帝的文学侍从官)。这时他已四十多岁了,以为可实现自己的政治理想,但玄宗沉</a:t>
            </a:r>
            <a:r>
              <a:rPr lang="zh-CN" altLang="en-US" sz="3000">
                <a:latin typeface="楷体" panose="02010609060101010101" charset="-122"/>
                <a:ea typeface="楷体" panose="02010609060101010101" charset="-122"/>
                <a:cs typeface="楷体" panose="02010609060101010101" charset="-122"/>
                <a:sym typeface="+mn-ea"/>
              </a:rPr>
              <a:t>溺于声色,荒废朝政。在宦官权贵的谗言中伤下,仅一年余，李白便被排挤出长安。</a:t>
            </a:r>
            <a:r>
              <a:rPr lang="zh-CN" altLang="en-US" sz="3000" u="sng">
                <a:latin typeface="楷体" panose="02010609060101010101" charset="-122"/>
                <a:ea typeface="楷体" panose="02010609060101010101" charset="-122"/>
                <a:cs typeface="楷体" panose="02010609060101010101" charset="-122"/>
                <a:sym typeface="+mn-ea"/>
              </a:rPr>
              <a:t>政治上的失意使他心情非常苦闷,也使他认清了封建统治者的荒淫腐朽。</a:t>
            </a:r>
            <a:r>
              <a:rPr lang="zh-CN" altLang="en-US" sz="3000">
                <a:latin typeface="楷体" panose="02010609060101010101" charset="-122"/>
                <a:ea typeface="楷体" panose="02010609060101010101" charset="-122"/>
                <a:cs typeface="楷体" panose="02010609060101010101" charset="-122"/>
                <a:sym typeface="+mn-ea"/>
              </a:rPr>
              <a:t>之后,李白准备由东鲁(今山东一带)南游吴越(今江苏南部),临行作本诗</a:t>
            </a:r>
            <a:r>
              <a:rPr lang="en-US" altLang="zh-CN" sz="3000">
                <a:latin typeface="楷体" panose="02010609060101010101" charset="-122"/>
                <a:ea typeface="楷体" panose="02010609060101010101" charset="-122"/>
                <a:cs typeface="楷体" panose="02010609060101010101" charset="-122"/>
                <a:sym typeface="+mn-ea"/>
              </a:rPr>
              <a:t>,</a:t>
            </a:r>
            <a:r>
              <a:rPr kumimoji="1" lang="zh-CN" altLang="en-US" sz="3000">
                <a:latin typeface="楷体" panose="02010609060101010101" charset="-122"/>
                <a:ea typeface="楷体" panose="02010609060101010101" charset="-122"/>
                <a:cs typeface="楷体" panose="02010609060101010101" charset="-122"/>
                <a:sym typeface="+mn-ea"/>
              </a:rPr>
              <a:t>留赠给友人，</a:t>
            </a:r>
            <a:r>
              <a:rPr kumimoji="1" lang="zh-CN" altLang="en-US" sz="3000">
                <a:solidFill>
                  <a:srgbClr val="FF0000"/>
                </a:solidFill>
                <a:latin typeface="楷体" panose="02010609060101010101" charset="-122"/>
                <a:ea typeface="楷体" panose="02010609060101010101" charset="-122"/>
                <a:cs typeface="楷体" panose="02010609060101010101" charset="-122"/>
                <a:sym typeface="+mn-ea"/>
              </a:rPr>
              <a:t>借以排解内心的悲愤，表现对黑暗现实的不满，对世俗权贵的蔑视，对理想世界的追求。 </a:t>
            </a:r>
            <a:endParaRPr lang="zh-CN" altLang="en-US" sz="3000">
              <a:latin typeface="楷体" panose="02010609060101010101" charset="-122"/>
              <a:ea typeface="楷体" panose="02010609060101010101" charset="-122"/>
              <a:cs typeface="楷体" panose="02010609060101010101" charset="-122"/>
              <a:sym typeface="+mn-ea"/>
            </a:endParaRPr>
          </a:p>
          <a:p>
            <a:pPr>
              <a:lnSpc>
                <a:spcPct val="135000"/>
              </a:lnSpc>
            </a:pPr>
            <a:endParaRPr lang="zh-CN" altLang="en-US" sz="3000">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nvSpPr>
        <p:spPr>
          <a:xfrm>
            <a:off x="222250" y="0"/>
            <a:ext cx="3886835" cy="583565"/>
          </a:xfrm>
          <a:prstGeom prst="rect">
            <a:avLst/>
          </a:prstGeom>
          <a:noFill/>
        </p:spPr>
        <p:txBody>
          <a:bodyPr wrap="none" rtlCol="0" anchor="t">
            <a:spAutoFit/>
          </a:bodyPr>
          <a:lstStyle/>
          <a:p>
            <a:pPr algn="l"/>
            <a:r>
              <a:rPr lang="zh-CN" altLang="en-US" sz="3200">
                <a:solidFill>
                  <a:srgbClr val="0000FF"/>
                </a:solidFill>
                <a:latin typeface="黑体" panose="02010609060101010101" charset="-122"/>
                <a:ea typeface="黑体" panose="02010609060101010101" charset="-122"/>
                <a:sym typeface="+mn-ea"/>
              </a:rPr>
              <a:t>二、探究背景</a:t>
            </a:r>
            <a:r>
              <a:rPr lang="zh-CN" altLang="en-US" sz="2800">
                <a:latin typeface="黑体" panose="02010609060101010101" charset="-122"/>
                <a:ea typeface="黑体" panose="02010609060101010101" charset="-122"/>
                <a:sym typeface="+mn-ea"/>
              </a:rPr>
              <a:t>优化</a:t>
            </a:r>
            <a:r>
              <a:rPr lang="en-US" altLang="zh-CN" sz="2800">
                <a:latin typeface="黑体" panose="02010609060101010101" charset="-122"/>
                <a:ea typeface="黑体" panose="02010609060101010101" charset="-122"/>
                <a:sym typeface="+mn-ea"/>
              </a:rPr>
              <a:t>P20</a:t>
            </a:r>
            <a:endParaRPr lang="zh-CN" altLang="en-US" sz="2800">
              <a:solidFill>
                <a:schemeClr val="tx1"/>
              </a:solidFill>
              <a:latin typeface="黑体"/>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7"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内容占位符 4"/>
          <p:cNvSpPr>
            <a:spLocks noGrp="1"/>
          </p:cNvSpPr>
          <p:nvPr>
            <p:ph sz="quarter" idx="13"/>
          </p:nvPr>
        </p:nvSpPr>
        <p:spPr/>
        <p:txBody>
          <a:bodyPr/>
          <a:lstStyle/>
          <a:p>
            <a:endParaRPr lang="zh-CN" altLang="en-US"/>
          </a:p>
        </p:txBody>
      </p:sp>
      <p:sp>
        <p:nvSpPr>
          <p:cNvPr id="3" name="文本框 2"/>
          <p:cNvSpPr txBox="1"/>
          <p:nvPr/>
        </p:nvSpPr>
        <p:spPr>
          <a:xfrm>
            <a:off x="502474" y="292294"/>
            <a:ext cx="5000832"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rPr>
              <a:t>任务三　重点难点全突破</a:t>
            </a:r>
            <a:endParaRPr lang="zh-CN" altLang="en-US" sz="2800">
              <a:solidFill>
                <a:srgbClr val="FF0000"/>
              </a:solidFill>
              <a:latin typeface="微软雅黑"/>
              <a:ea typeface="微软雅黑" panose="020b0503020204020204" charset="-122"/>
            </a:endParaRPr>
          </a:p>
        </p:txBody>
      </p:sp>
      <p:sp>
        <p:nvSpPr>
          <p:cNvPr id="4" name="文本框 3"/>
          <p:cNvSpPr txBox="1"/>
          <p:nvPr/>
        </p:nvSpPr>
        <p:spPr>
          <a:xfrm>
            <a:off x="615315" y="952500"/>
            <a:ext cx="7335520" cy="645160"/>
          </a:xfrm>
          <a:prstGeom prst="rect">
            <a:avLst/>
          </a:prstGeom>
          <a:noFill/>
        </p:spPr>
        <p:txBody>
          <a:bodyPr wrap="square" rtlCol="0">
            <a:spAutoFit/>
          </a:bodyPr>
          <a:lstStyle/>
          <a:p>
            <a:pPr>
              <a:lnSpc>
                <a:spcPct val="150000"/>
              </a:lnSpc>
            </a:pPr>
            <a:r>
              <a:rPr lang="zh-CN" altLang="en-US">
                <a:latin typeface="宋体" panose="02010600030101010101" pitchFamily="2" charset="-122"/>
                <a:ea typeface="宋体" panose="02010600030101010101" pitchFamily="2" charset="-122"/>
              </a:rPr>
              <a:t>1.诵读这三首诗歌,完成下面的表格。</a:t>
            </a:r>
            <a:endParaRPr lang="zh-CN" altLang="en-US">
              <a:latin typeface="宋体" panose="02010600030101010101" pitchFamily="2" charset="-122"/>
              <a:ea typeface="宋体" panose="02010600030101010101" pitchFamily="2" charset="-122"/>
            </a:endParaRPr>
          </a:p>
        </p:txBody>
      </p:sp>
      <p:pic>
        <p:nvPicPr>
          <p:cNvPr id="2" name="图片 1" descr="5(}_1GG)BBQPX6RSGCEJJC9"/>
          <p:cNvPicPr>
            <a:picLocks noChangeAspect="1"/>
          </p:cNvPicPr>
          <p:nvPr/>
        </p:nvPicPr>
        <p:blipFill>
          <a:blip r:embed="rId2"/>
          <a:stretch>
            <a:fillRect/>
          </a:stretch>
        </p:blipFill>
        <p:spPr>
          <a:xfrm>
            <a:off x="820420" y="1649730"/>
            <a:ext cx="6632575" cy="439166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3200">
                <a:solidFill>
                  <a:srgbClr val="FF0000"/>
                </a:solidFill>
                <a:latin typeface="微软雅黑" panose="020b0503020204020204" charset="-122"/>
                <a:ea typeface="微软雅黑" panose="020b0503020204020204" charset="-122"/>
              </a:rPr>
              <a:t>作业：</a:t>
            </a:r>
            <a:endParaRPr lang="zh-CN" altLang="en-US" sz="3200">
              <a:solidFill>
                <a:srgbClr val="FF0000"/>
              </a:solidFill>
              <a:latin typeface="微软雅黑"/>
              <a:ea typeface="微软雅黑" panose="020b0503020204020204" charset="-122"/>
            </a:endParaRPr>
          </a:p>
        </p:txBody>
      </p:sp>
      <p:sp>
        <p:nvSpPr>
          <p:cNvPr id="4" name="文本占位符 3"/>
          <p:cNvSpPr>
            <a:spLocks noGrp="1"/>
          </p:cNvSpPr>
          <p:nvPr>
            <p:ph type="body" sz="half" idx="2"/>
          </p:nvPr>
        </p:nvSpPr>
        <p:spPr>
          <a:xfrm>
            <a:off x="407670" y="2086610"/>
            <a:ext cx="8328660" cy="5388610"/>
          </a:xfrm>
        </p:spPr>
        <p:txBody>
          <a:bodyPr/>
          <a:lstStyle/>
          <a:p>
            <a:r>
              <a:rPr sz="2800" b="1">
                <a:solidFill>
                  <a:srgbClr val="0000FF"/>
                </a:solidFill>
                <a:latin typeface="宋体" panose="02010600030101010101" pitchFamily="2" charset="-122"/>
                <a:ea typeface="宋体" panose="02010600030101010101" pitchFamily="2" charset="-122"/>
                <a:sym typeface="+mn-ea"/>
              </a:rPr>
              <a:t>试将《登高》改写为一首现代诗歌。</a:t>
            </a:r>
            <a:endParaRPr lang="zh-CN" altLang="en-US" sz="2800" b="1">
              <a:solidFill>
                <a:srgbClr val="0000FF"/>
              </a:solidFill>
              <a:latin typeface="宋体" pitchFamily="2" charset="-122"/>
              <a:ea typeface="宋体" pitchFamily="2" charset="-122"/>
              <a:sym typeface="+mn-ea"/>
            </a:endParaRPr>
          </a:p>
          <a:p>
            <a:endParaRPr lang="zh-CN" altLang="en-US" sz="2800" b="1">
              <a:solidFill>
                <a:srgbClr val="0000FF"/>
              </a:solidFill>
              <a:latin typeface="宋体" panose="02010600030101010101" pitchFamily="2" charset="-122"/>
              <a:ea typeface="宋体" panose="02010600030101010101" pitchFamily="2" charset="-122"/>
              <a:sym typeface="+mn-ea"/>
            </a:endParaRPr>
          </a:p>
        </p:txBody>
      </p:sp>
    </p:spTree>
    <p:custDataLst>
      <p:tags r:id="rId2"/>
    </p:custDataLst>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endParaRPr lang="zh-CN" altLang="en-US"/>
          </a:p>
        </p:txBody>
      </p:sp>
      <p:sp>
        <p:nvSpPr>
          <p:cNvPr id="3" name="文本框 2"/>
          <p:cNvSpPr txBox="1"/>
          <p:nvPr/>
        </p:nvSpPr>
        <p:spPr>
          <a:xfrm>
            <a:off x="1914624" y="1161288"/>
            <a:ext cx="6338880" cy="4615815"/>
          </a:xfrm>
          <a:prstGeom prst="rect">
            <a:avLst/>
          </a:prstGeom>
          <a:noFill/>
        </p:spPr>
        <p:txBody>
          <a:bodyPr wrap="square" rtlCol="0">
            <a:spAutoFit/>
          </a:bodyPr>
          <a:lstStyle/>
          <a:p>
            <a:pPr>
              <a:lnSpc>
                <a:spcPct val="150000"/>
              </a:lnSpc>
            </a:pPr>
            <a:r>
              <a:rPr lang="zh-CN" altLang="en-US" sz="2175">
                <a:solidFill>
                  <a:srgbClr val="FF0000"/>
                </a:solidFill>
                <a:latin typeface="宋体" panose="02010600030101010101" pitchFamily="2" charset="-122"/>
                <a:ea typeface="宋体" panose="02010600030101010101" pitchFamily="2" charset="-122"/>
              </a:rPr>
              <a:t>答案:(示例)</a:t>
            </a:r>
            <a:endParaRPr lang="zh-CN" altLang="en-US" sz="2175">
              <a:solidFill>
                <a:srgbClr val="FF0000"/>
              </a:solidFill>
              <a:latin typeface="宋体" pitchFamily="2" charset="-122"/>
              <a:ea typeface="宋体"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风急天高</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远处的猿啼显得更加悲戚</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水清沙白的江洲上空</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鸟群在盘旋飞翔</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秋风中</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无边的林木</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树叶萧萧落下窸窣有声</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sym typeface="+mn-ea"/>
              </a:rPr>
              <a:t>          望不到尽头的长江啊</a:t>
            </a:r>
            <a:endParaRPr lang="zh-CN" altLang="en-US" sz="2175">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786130" y="365760"/>
            <a:ext cx="6085205" cy="521970"/>
          </a:xfrm>
          <a:prstGeom prst="rect">
            <a:avLst/>
          </a:prstGeom>
          <a:noFill/>
        </p:spPr>
        <p:txBody>
          <a:bodyPr wrap="square" rtlCol="0">
            <a:spAutoFit/>
          </a:bodyPr>
          <a:lstStyle/>
          <a:p>
            <a:r>
              <a:rPr lang="zh-CN" altLang="en-US" sz="2800">
                <a:latin typeface="宋体" panose="02010600030101010101" pitchFamily="2" charset="-122"/>
                <a:ea typeface="宋体" panose="02010600030101010101" pitchFamily="2" charset="-122"/>
                <a:sym typeface="+mn-ea"/>
              </a:rPr>
              <a:t>试将《登高》改写为一首现代诗歌。</a:t>
            </a:r>
            <a:endParaRPr lang="zh-CN" altLang="en-US" sz="2800">
              <a:latin typeface="宋体" panose="02010600030101010101" pitchFamily="2" charset="-122"/>
              <a:ea typeface="宋体" panose="0201060003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endParaRPr lang="zh-CN" altLang="en-US"/>
          </a:p>
        </p:txBody>
      </p:sp>
      <p:sp>
        <p:nvSpPr>
          <p:cNvPr id="3" name="文本框 2"/>
          <p:cNvSpPr txBox="1"/>
          <p:nvPr/>
        </p:nvSpPr>
        <p:spPr>
          <a:xfrm>
            <a:off x="2067264" y="596232"/>
            <a:ext cx="6338880" cy="5118100"/>
          </a:xfrm>
          <a:prstGeom prst="rect">
            <a:avLst/>
          </a:prstGeom>
          <a:noFill/>
        </p:spPr>
        <p:txBody>
          <a:bodyPr wrap="square" rtlCol="0">
            <a:spAutoFit/>
          </a:bodyPr>
          <a:lstStyle/>
          <a:p>
            <a:pPr algn="l">
              <a:lnSpc>
                <a:spcPct val="150000"/>
              </a:lnSpc>
            </a:pPr>
            <a:r>
              <a:rPr lang="en-US" altLang="zh-CN" sz="2175">
                <a:solidFill>
                  <a:srgbClr val="FF0000"/>
                </a:solidFill>
                <a:latin typeface="宋体" panose="02010600030101010101" pitchFamily="2" charset="-122"/>
                <a:ea typeface="宋体" panose="02010600030101010101" pitchFamily="2" charset="-122"/>
              </a:rPr>
              <a:t>          </a:t>
            </a:r>
            <a:r>
              <a:rPr lang="zh-CN" altLang="en-US" sz="2175">
                <a:solidFill>
                  <a:srgbClr val="FF0000"/>
                </a:solidFill>
                <a:latin typeface="宋体" panose="02010600030101010101" pitchFamily="2" charset="-122"/>
                <a:ea typeface="宋体" panose="02010600030101010101" pitchFamily="2" charset="-122"/>
                <a:sym typeface="+mn-ea"/>
              </a:rPr>
              <a:t>江水滚滚</a:t>
            </a:r>
            <a:r>
              <a:rPr lang="en-US" altLang="zh-CN" sz="2175">
                <a:solidFill>
                  <a:srgbClr val="FF0000"/>
                </a:solidFill>
                <a:latin typeface="宋体" panose="02010600030101010101" pitchFamily="2" charset="-122"/>
                <a:ea typeface="宋体" panose="02010600030101010101" pitchFamily="2" charset="-122"/>
              </a:rPr>
              <a:t>         </a:t>
            </a:r>
            <a:endParaRPr lang="en-US" altLang="zh-CN" sz="2175">
              <a:solidFill>
                <a:srgbClr val="FF0000"/>
              </a:solidFill>
              <a:latin typeface="宋体" pitchFamily="2" charset="-122"/>
              <a:ea typeface="宋体"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汹涌奔腾而来</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面对秋景</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怎不感慨漂泊无定的生活</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已至暮年</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疾病缠身独爱登高爬台</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历尽了艰难苦恨</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rPr>
              <a:t>          两鬓霜染</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sym typeface="+mn-ea"/>
              </a:rPr>
              <a:t>          穷困潦倒</a:t>
            </a:r>
            <a:endParaRPr lang="zh-CN" altLang="en-US" sz="2175">
              <a:solidFill>
                <a:srgbClr val="FF0000"/>
              </a:solidFill>
              <a:latin typeface="宋体" panose="02010600030101010101" pitchFamily="2" charset="-122"/>
              <a:ea typeface="宋体" panose="02010600030101010101" pitchFamily="2" charset="-122"/>
            </a:endParaRPr>
          </a:p>
          <a:p>
            <a:pPr algn="l">
              <a:lnSpc>
                <a:spcPct val="150000"/>
              </a:lnSpc>
            </a:pPr>
            <a:r>
              <a:rPr lang="zh-CN" altLang="en-US" sz="2175">
                <a:solidFill>
                  <a:srgbClr val="FF0000"/>
                </a:solidFill>
                <a:latin typeface="宋体" panose="02010600030101010101" pitchFamily="2" charset="-122"/>
                <a:ea typeface="宋体" panose="02010600030101010101" pitchFamily="2" charset="-122"/>
                <a:sym typeface="+mn-ea"/>
              </a:rPr>
              <a:t>          偏偏又刚戒掉可浇愁的浊酒</a:t>
            </a:r>
            <a:endParaRPr lang="zh-CN" altLang="en-US" sz="2175">
              <a:solidFill>
                <a:srgbClr val="FF0000"/>
              </a:solidFill>
              <a:latin typeface="宋体" panose="02010600030101010101" pitchFamily="2" charset="-122"/>
              <a:ea typeface="宋体" panose="02010600030101010101" pitchFamily="2" charset="-122"/>
            </a:endParaRPr>
          </a:p>
        </p:txBody>
      </p:sp>
      <p:pic>
        <p:nvPicPr>
          <p:cNvPr id="4" name="New picture" hidden="1"/>
          <p:cNvPicPr/>
          <p:nvPr/>
        </p:nvPicPr>
        <p:blipFill>
          <a:blip r:embed="rId2"/>
          <a:stretch>
            <a:fillRect/>
          </a:stretch>
        </p:blipFill>
        <p:spPr>
          <a:xfrm>
            <a:off x="12280900" y="11899900"/>
            <a:ext cx="368300" cy="495300"/>
          </a:xfrm>
          <a:prstGeom prst="cube">
            <a:avLst/>
          </a:prstGeom>
        </p:spPr>
      </p:pic>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solidFill>
          <a:schemeClr val="tx2">
            <a:alpha val="37000"/>
          </a:schemeClr>
        </a:solidFill>
        <a:effectLst/>
      </p:bgPr>
    </p:bg>
    <p:spTree>
      <p:nvGrpSpPr>
        <p:cNvPr id="1" name=""/>
        <p:cNvGrpSpPr/>
        <p:nvPr/>
      </p:nvGrpSpPr>
      <p:grpSpPr>
        <a:xfrm>
          <a:off x="0" y="0"/>
          <a:ext cx="0" cy="0"/>
        </a:xfrm>
      </p:grpSpPr>
      <p:sp>
        <p:nvSpPr>
          <p:cNvPr id="3" name="内容占位符 2"/>
          <p:cNvSpPr>
            <a:spLocks noGrp="1"/>
          </p:cNvSpPr>
          <p:nvPr>
            <p:ph sz="quarter" idx="13"/>
          </p:nvPr>
        </p:nvSpPr>
        <p:spPr/>
        <p:txBody>
          <a:bodyPr/>
          <a:lstStyle/>
          <a:p>
            <a:endParaRPr lang="zh-CN" altLang="en-US"/>
          </a:p>
        </p:txBody>
      </p:sp>
      <p:sp>
        <p:nvSpPr>
          <p:cNvPr id="2" name="文本框 1"/>
          <p:cNvSpPr txBox="1"/>
          <p:nvPr/>
        </p:nvSpPr>
        <p:spPr>
          <a:xfrm>
            <a:off x="0" y="759460"/>
            <a:ext cx="9330690" cy="6589395"/>
          </a:xfrm>
          <a:prstGeom prst="rect">
            <a:avLst/>
          </a:prstGeom>
          <a:noFill/>
        </p:spPr>
        <p:txBody>
          <a:bodyPr wrap="square" rtlCol="0" anchor="t">
            <a:spAutoFit/>
          </a:bodyPr>
          <a:lstStyle/>
          <a:p>
            <a:pPr>
              <a:lnSpc>
                <a:spcPct val="130000"/>
              </a:lnSpc>
              <a:spcBef>
                <a:spcPct val="0"/>
              </a:spcBef>
              <a:spcAft>
                <a:spcPct val="0"/>
              </a:spcAft>
            </a:pPr>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这首诗是杜甫于大历二年(767)秋在夔州所作。当时,安史之乱已经结束四年</a:t>
            </a:r>
            <a:r>
              <a:rPr lang="zh-CN" altLang="en-US" sz="3200">
                <a:latin typeface="楷体" panose="02010609060101010101" charset="-122"/>
                <a:ea typeface="楷体" panose="02010609060101010101" charset="-122"/>
                <a:cs typeface="楷体" panose="02010609060101010101" charset="-122"/>
                <a:sym typeface="+mn-ea"/>
              </a:rPr>
              <a:t>,但地方势力又乘隙而起,社会动乱,民不聊生。诗人的郁闷是多种因素造成的,其中有</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时代的苦难</a:t>
            </a:r>
            <a:r>
              <a:rPr lang="zh-CN" altLang="en-US" sz="3200">
                <a:latin typeface="楷体" panose="02010609060101010101" charset="-122"/>
                <a:ea typeface="楷体" panose="02010609060101010101" charset="-122"/>
                <a:cs typeface="楷体" panose="02010609060101010101" charset="-122"/>
                <a:sym typeface="+mn-ea"/>
              </a:rPr>
              <a:t>,也有</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家道的艰辛</a:t>
            </a:r>
            <a:r>
              <a:rPr lang="zh-CN" altLang="en-US" sz="3200">
                <a:latin typeface="楷体" panose="02010609060101010101" charset="-122"/>
                <a:ea typeface="楷体" panose="02010609060101010101" charset="-122"/>
                <a:cs typeface="楷体" panose="02010609060101010101" charset="-122"/>
                <a:sym typeface="+mn-ea"/>
              </a:rPr>
              <a:t>,</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个人的多病</a:t>
            </a:r>
            <a:r>
              <a:rPr lang="zh-CN" altLang="en-US" sz="3200">
                <a:latin typeface="楷体" panose="02010609060101010101" charset="-122"/>
                <a:ea typeface="楷体" panose="02010609060101010101" charset="-122"/>
                <a:cs typeface="楷体" panose="02010609060101010101" charset="-122"/>
                <a:sym typeface="+mn-ea"/>
              </a:rPr>
              <a:t>、</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壮志未酬</a:t>
            </a:r>
            <a:r>
              <a:rPr lang="zh-CN" altLang="en-US" sz="3200">
                <a:latin typeface="楷体" panose="02010609060101010101" charset="-122"/>
                <a:ea typeface="楷体" panose="02010609060101010101" charset="-122"/>
                <a:cs typeface="楷体" panose="02010609060101010101" charset="-122"/>
                <a:sym typeface="+mn-ea"/>
              </a:rPr>
              <a:t>,还有好友李白、高适、严武的相继辞世。为了排遣浓云一样时时压在心头的郁闷,他抱病登台,但悲凉萧瑟的江峡秋景反倒使他增添了新的悲哀。于是,就有了这首被誉为“</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七律之冠</a:t>
            </a:r>
            <a:r>
              <a:rPr lang="zh-CN" altLang="en-US" sz="3200">
                <a:latin typeface="楷体" panose="02010609060101010101" charset="-122"/>
                <a:ea typeface="楷体" panose="02010609060101010101" charset="-122"/>
                <a:cs typeface="楷体" panose="02010609060101010101" charset="-122"/>
                <a:sym typeface="+mn-ea"/>
              </a:rPr>
              <a:t>”的《登高》。</a:t>
            </a:r>
            <a:endParaRPr lang="zh-CN" altLang="en-US" sz="3200">
              <a:latin typeface="楷体" panose="02010609060101010101" charset="-122"/>
              <a:ea typeface="楷体" panose="02010609060101010101" charset="-122"/>
              <a:cs typeface="楷体" panose="02010609060101010101" charset="-122"/>
            </a:endParaRPr>
          </a:p>
          <a:p>
            <a:pPr>
              <a:lnSpc>
                <a:spcPct val="150000"/>
              </a:lnSpc>
            </a:pPr>
            <a:endParaRPr lang="zh-CN" altLang="en-US" sz="3200">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0" y="87630"/>
            <a:ext cx="2327910" cy="521970"/>
          </a:xfrm>
          <a:prstGeom prst="rect">
            <a:avLst/>
          </a:prstGeom>
          <a:noFill/>
        </p:spPr>
        <p:txBody>
          <a:bodyPr wrap="none" rtlCol="0" anchor="t">
            <a:spAutoFit/>
          </a:bodyPr>
          <a:lstStyle/>
          <a:p>
            <a:r>
              <a:rPr lang="zh-CN" altLang="en-US" sz="2800">
                <a:solidFill>
                  <a:srgbClr val="0000FF"/>
                </a:solidFill>
                <a:latin typeface="黑体" panose="02010609060101010101" charset="-122"/>
                <a:ea typeface="黑体" panose="02010609060101010101" charset="-122"/>
                <a:sym typeface="+mn-ea"/>
              </a:rPr>
              <a:t>二、探究背景</a:t>
            </a:r>
            <a:endParaRPr lang="zh-CN" altLang="en-US" sz="2800">
              <a:solidFill>
                <a:srgbClr val="0000FF"/>
              </a:solidFill>
              <a:latin typeface="黑体"/>
              <a:ea typeface="黑体" panose="02010609060101010101" charset="-122"/>
              <a:sym typeface="+mn-ea"/>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97535" y="1126490"/>
            <a:ext cx="7896860" cy="4287520"/>
          </a:xfrm>
          <a:prstGeom prst="rect">
            <a:avLst/>
          </a:prstGeom>
          <a:noFill/>
        </p:spPr>
        <p:txBody>
          <a:bodyPr wrap="square" rtlCol="0">
            <a:spAutoFit/>
          </a:bodyPr>
          <a:lstStyle/>
          <a:p>
            <a:pPr algn="l">
              <a:lnSpc>
                <a:spcPct val="150000"/>
              </a:lnSpc>
            </a:pPr>
            <a:r>
              <a:rPr lang="zh-CN" altLang="en-US" sz="3200">
                <a:latin typeface="楷体" panose="02010609060101010101" charset="-122"/>
                <a:ea typeface="楷体" panose="02010609060101010101" charset="-122"/>
                <a:cs typeface="楷体" panose="02010609060101010101" charset="-122"/>
                <a:sym typeface="+mn-ea"/>
              </a:rPr>
              <a:t>①吟：</a:t>
            </a:r>
            <a:r>
              <a:rPr lang="zh-CN" altLang="en-US" sz="3200">
                <a:latin typeface="楷体" panose="02010609060101010101" charset="-122"/>
                <a:ea typeface="楷体" panose="02010609060101010101" charset="-122"/>
                <a:cs typeface="楷体" panose="02010609060101010101" charset="-122"/>
              </a:rPr>
              <a:t>本指吟咏、作诗,后为诗体名,和歌、行相仿。其音节格律较自由,有五言、七言、杂言等。</a:t>
            </a:r>
            <a:endParaRPr lang="zh-CN" altLang="en-US" sz="3200">
              <a:latin typeface="楷体" panose="02010609060101010101" charset="-122"/>
              <a:ea typeface="楷体" panose="02010609060101010101" charset="-122"/>
              <a:cs typeface="楷体" panose="02010609060101010101" charset="-122"/>
            </a:endParaRPr>
          </a:p>
          <a:p>
            <a:pPr algn="l">
              <a:lnSpc>
                <a:spcPct val="150000"/>
              </a:lnSpc>
            </a:pPr>
            <a:r>
              <a:rPr lang="zh-CN" altLang="en-US" sz="3200">
                <a:latin typeface="楷体" panose="02010609060101010101" charset="-122"/>
                <a:ea typeface="楷体" panose="02010609060101010101" charset="-122"/>
                <a:cs typeface="楷体" panose="02010609060101010101" charset="-122"/>
              </a:rPr>
              <a:t>②歌行体：优化</a:t>
            </a:r>
            <a:r>
              <a:rPr lang="en-US" altLang="zh-CN" sz="3200">
                <a:latin typeface="楷体" panose="02010609060101010101" charset="-122"/>
                <a:ea typeface="楷体" panose="02010609060101010101" charset="-122"/>
                <a:cs typeface="楷体" panose="02010609060101010101" charset="-122"/>
              </a:rPr>
              <a:t>P20</a:t>
            </a:r>
            <a:endParaRPr lang="en-US" altLang="zh-CN" sz="3200">
              <a:latin typeface="楷体" panose="02010609060101010101" charset="-122"/>
              <a:ea typeface="楷体" panose="02010609060101010101" charset="-122"/>
              <a:cs typeface="楷体" panose="02010609060101010101" charset="-122"/>
            </a:endParaRPr>
          </a:p>
          <a:p>
            <a:pPr algn="l">
              <a:lnSpc>
                <a:spcPct val="150000"/>
              </a:lnSpc>
            </a:pPr>
            <a:r>
              <a:rPr lang="en-US" altLang="zh-CN" sz="3200">
                <a:latin typeface="楷体" panose="02010609060101010101" charset="-122"/>
                <a:ea typeface="楷体" panose="02010609060101010101" charset="-122"/>
                <a:cs typeface="楷体" panose="02010609060101010101" charset="-122"/>
              </a:rPr>
              <a:t>③</a:t>
            </a:r>
            <a:r>
              <a:rPr lang="zh-CN" altLang="en-US" sz="3200">
                <a:latin typeface="楷体" panose="02010609060101010101" charset="-122"/>
                <a:ea typeface="楷体" panose="02010609060101010101" charset="-122"/>
                <a:cs typeface="楷体" panose="02010609060101010101" charset="-122"/>
              </a:rPr>
              <a:t>律诗：优化</a:t>
            </a:r>
            <a:r>
              <a:rPr lang="en-US" altLang="zh-CN" sz="3200">
                <a:latin typeface="楷体" panose="02010609060101010101" charset="-122"/>
                <a:ea typeface="楷体" panose="02010609060101010101" charset="-122"/>
                <a:cs typeface="楷体" panose="02010609060101010101" charset="-122"/>
              </a:rPr>
              <a:t>P21</a:t>
            </a:r>
            <a:endParaRPr lang="zh-CN" altLang="en-US" sz="3200">
              <a:latin typeface="楷体" panose="02010609060101010101" charset="-122"/>
              <a:ea typeface="楷体" panose="02010609060101010101" charset="-122"/>
              <a:cs typeface="楷体" panose="02010609060101010101" charset="-122"/>
            </a:endParaRPr>
          </a:p>
          <a:p>
            <a:pPr algn="l">
              <a:lnSpc>
                <a:spcPct val="150000"/>
              </a:lnSpc>
            </a:pPr>
            <a:r>
              <a:rPr lang="en-US" altLang="zh-CN" sz="2175">
                <a:latin typeface="宋体" panose="02010600030101010101" pitchFamily="2" charset="-122"/>
                <a:ea typeface="宋体" panose="02010600030101010101" pitchFamily="2" charset="-122"/>
              </a:rPr>
              <a:t>    </a:t>
            </a:r>
            <a:endParaRPr lang="en-US" altLang="zh-CN" sz="2175">
              <a:latin typeface="宋体" pitchFamily="2" charset="-122"/>
              <a:ea typeface="宋体" pitchFamily="2" charset="-122"/>
            </a:endParaRPr>
          </a:p>
        </p:txBody>
      </p:sp>
      <p:sp>
        <p:nvSpPr>
          <p:cNvPr id="4" name="文本框 3"/>
          <p:cNvSpPr txBox="1"/>
          <p:nvPr/>
        </p:nvSpPr>
        <p:spPr>
          <a:xfrm>
            <a:off x="502285" y="215265"/>
            <a:ext cx="2327910" cy="737235"/>
          </a:xfrm>
          <a:prstGeom prst="rect">
            <a:avLst/>
          </a:prstGeom>
          <a:noFill/>
        </p:spPr>
        <p:txBody>
          <a:bodyPr wrap="none" rtlCol="0" anchor="t">
            <a:spAutoFit/>
          </a:bodyPr>
          <a:lstStyle/>
          <a:p>
            <a:pPr>
              <a:lnSpc>
                <a:spcPct val="150000"/>
              </a:lnSpc>
            </a:pPr>
            <a:r>
              <a:rPr lang="zh-CN" altLang="en-US" sz="2800">
                <a:solidFill>
                  <a:srgbClr val="0000FF"/>
                </a:solidFill>
                <a:latin typeface="黑体" panose="02010609060101010101" charset="-122"/>
                <a:ea typeface="黑体" panose="02010609060101010101" charset="-122"/>
                <a:sym typeface="+mn-ea"/>
              </a:rPr>
              <a:t>三、拓展知识</a:t>
            </a:r>
            <a:endParaRPr lang="zh-CN" altLang="en-US" sz="2800">
              <a:solidFill>
                <a:srgbClr val="0000FF"/>
              </a:solidFill>
              <a:latin typeface="黑体" panose="02010609060101010101" charset="-122"/>
              <a:ea typeface="黑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4" name="Picture 4"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8195" name="Text Box 5"/>
          <p:cNvSpPr txBox="1"/>
          <p:nvPr/>
        </p:nvSpPr>
        <p:spPr>
          <a:xfrm>
            <a:off x="2133600" y="1447800"/>
            <a:ext cx="4267200" cy="641350"/>
          </a:xfrm>
          <a:prstGeom prst="rect">
            <a:avLst/>
          </a:prstGeom>
          <a:noFill/>
          <a:ln w="9525">
            <a:noFill/>
          </a:ln>
          <a:effectLst>
            <a:prstShdw prst="shdw17" dist="17961" dir="2699999">
              <a:srgbClr val="4D4D4D"/>
            </a:prstShdw>
          </a:effectLst>
        </p:spPr>
        <p:txBody>
          <a:bodyPr>
            <a:spAutoFit/>
          </a:bodyPr>
          <a:lstStyle/>
          <a:p>
            <a:pPr algn="ctr" eaLnBrk="0" hangingPunct="0">
              <a:spcBef>
                <a:spcPct val="50000"/>
              </a:spcBef>
            </a:pPr>
            <a:endParaRPr lang="zh-CN" altLang="en-US" sz="3600">
              <a:latin typeface="Times New Roman" pitchFamily="18" charset="0"/>
              <a:ea typeface="华文行楷" pitchFamily="2" charset="-122"/>
            </a:endParaRPr>
          </a:p>
        </p:txBody>
      </p:sp>
      <p:sp>
        <p:nvSpPr>
          <p:cNvPr id="8196" name="Text Box 9"/>
          <p:cNvSpPr txBox="1"/>
          <p:nvPr/>
        </p:nvSpPr>
        <p:spPr>
          <a:xfrm>
            <a:off x="649288" y="2014538"/>
            <a:ext cx="793750" cy="2493962"/>
          </a:xfrm>
          <a:prstGeom prst="rect">
            <a:avLst/>
          </a:prstGeom>
          <a:noFill/>
          <a:ln w="9525">
            <a:noFill/>
          </a:ln>
        </p:spPr>
        <p:txBody>
          <a:bodyPr vert="eaVert">
            <a:spAutoFit/>
          </a:bodyPr>
          <a:lstStyle/>
          <a:p>
            <a:pPr eaLnBrk="0" hangingPunct="0">
              <a:spcBef>
                <a:spcPct val="50000"/>
              </a:spcBef>
            </a:pPr>
            <a:r>
              <a:rPr lang="zh-CN" altLang="en-US" sz="4000" b="1">
                <a:solidFill>
                  <a:srgbClr val="660066"/>
                </a:solidFill>
                <a:latin typeface="Times New Roman" panose="02020603050405020304" pitchFamily="18" charset="0"/>
                <a:ea typeface="楷体_GB2312" pitchFamily="49" charset="-122"/>
              </a:rPr>
              <a:t>文体知识</a:t>
            </a:r>
            <a:endParaRPr lang="zh-CN" altLang="en-US" sz="4000">
              <a:latin typeface="Times New Roman" pitchFamily="18" charset="0"/>
              <a:ea typeface="楷体_GB2312" pitchFamily="49" charset="-122"/>
            </a:endParaRPr>
          </a:p>
        </p:txBody>
      </p:sp>
      <p:sp>
        <p:nvSpPr>
          <p:cNvPr id="6" name="矩形 5"/>
          <p:cNvSpPr/>
          <p:nvPr/>
        </p:nvSpPr>
        <p:spPr>
          <a:xfrm>
            <a:off x="2133600" y="545148"/>
            <a:ext cx="5929313" cy="58420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题解：</a:t>
            </a:r>
            <a:r>
              <a:rPr kumimoji="0" lang="en-US" altLang="zh-CN" sz="32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t>
            </a:r>
            <a:r>
              <a:rPr kumimoji="0" lang="zh-CN" altLang="en-US" sz="32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梦游天姥吟留别</a:t>
            </a:r>
            <a:r>
              <a:rPr kumimoji="0" lang="en-US" altLang="zh-CN" sz="32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t>
            </a:r>
            <a:r>
              <a:rPr kumimoji="0" lang="en-US" altLang="zh-CN" sz="3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t>
            </a:r>
            <a:endParaRPr kumimoji="0" lang="zh-CN" altLang="en-US" sz="32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 name="Text Box 4"/>
          <p:cNvSpPr txBox="1">
            <a:spLocks noChangeArrowheads="1"/>
          </p:cNvSpPr>
          <p:nvPr/>
        </p:nvSpPr>
        <p:spPr bwMode="auto">
          <a:xfrm>
            <a:off x="2174875" y="1315720"/>
            <a:ext cx="5847715" cy="4225925"/>
          </a:xfrm>
          <a:prstGeom prst="rect">
            <a:avLst/>
          </a:prstGeom>
          <a:noFill/>
          <a:ln w="9525">
            <a:noFill/>
            <a:miter lim="800000"/>
          </a:ln>
          <a:effectLst/>
        </p:spPr>
        <p:txBody>
          <a:bodyPr wrap="square">
            <a:spAutoFit/>
          </a:bodyPr>
          <a:lstStyle/>
          <a:p>
            <a:pPr marR="0" defTabSz="914400">
              <a:lnSpc>
                <a:spcPct val="120000"/>
              </a:lnSpc>
              <a:buClrTx/>
              <a:buSzTx/>
              <a:buFontTx/>
              <a:defRPr/>
            </a:pPr>
            <a:r>
              <a:rPr kumimoji="0" lang="zh-CN" altLang="en-US" sz="3200" b="1"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梦游：</a:t>
            </a:r>
            <a: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说明内容的虚实。</a:t>
            </a:r>
            <a:endParaRPr kumimoji="0" lang="zh-CN" altLang="en-US" sz="2400" b="1" kern="1200" cap="none" spc="0" normalizeH="0" baseline="0" noProof="0">
              <a:effectLst>
                <a:outerShdw blurRad="38100" dist="38100" dir="2700000" algn="tl">
                  <a:srgbClr val="C0C0C0"/>
                </a:outerShdw>
              </a:effectLst>
              <a:latin typeface="Arial" pitchFamily="34" charset="0"/>
              <a:ea typeface="宋体" pitchFamily="2" charset="-122"/>
              <a:cs typeface="+mn-cs"/>
            </a:endParaRPr>
          </a:p>
          <a:p>
            <a:pPr marR="0" defTabSz="914400">
              <a:lnSpc>
                <a:spcPct val="120000"/>
              </a:lnSpc>
              <a:buClrTx/>
              <a:buSzTx/>
              <a:buFontTx/>
              <a:defRPr/>
            </a:pPr>
            <a:r>
              <a:rPr kumimoji="0" lang="zh-CN" altLang="en-US" sz="3200" b="1"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天姥：</a:t>
            </a:r>
            <a: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所梦内容。</a:t>
            </a:r>
            <a:endPar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lnSpc>
                <a:spcPct val="120000"/>
              </a:lnSpc>
              <a:buClrTx/>
              <a:buSzTx/>
              <a:buFontTx/>
              <a:defRPr/>
            </a:pPr>
            <a:r>
              <a:rPr kumimoji="0" lang="zh-CN" altLang="en-US" sz="3200" b="1"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吟：</a:t>
            </a:r>
            <a: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古诗体裁之一。</a:t>
            </a:r>
            <a:b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br>
            <a: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       多有悲愁慨叹之意，诗句节奏多变。</a:t>
            </a:r>
            <a:endPar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lnSpc>
                <a:spcPct val="120000"/>
              </a:lnSpc>
              <a:buClrTx/>
              <a:buSzTx/>
              <a:buFontTx/>
              <a:defRPr/>
            </a:pPr>
            <a:r>
              <a:rPr kumimoji="0" lang="zh-CN" altLang="en-US" sz="3200" b="1"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留别：</a:t>
            </a:r>
            <a:r>
              <a:rPr lang="zh-CN" altLang="en-US" noProof="0">
                <a:effectLst>
                  <a:outerShdw blurRad="38100" dist="38100" dir="2700000" algn="tl">
                    <a:srgbClr val="C0C0C0"/>
                  </a:outerShdw>
                </a:effectLst>
                <a:ea typeface="宋体" panose="02010600030101010101" pitchFamily="2" charset="-122"/>
                <a:sym typeface="+mn-ea"/>
              </a:rPr>
              <a:t>临别留下的赠言。</a:t>
            </a:r>
            <a:endParaRPr lang="zh-CN" altLang="en-US" noProof="0">
              <a:effectLst>
                <a:outerShdw blurRad="38100" dist="38100" dir="2700000" algn="tl">
                  <a:srgbClr val="C0C0C0"/>
                </a:outerShdw>
              </a:effectLst>
              <a:ea typeface="宋体" pitchFamily="2" charset="-122"/>
              <a:sym typeface="+mn-ea"/>
            </a:endParaRPr>
          </a:p>
          <a:p>
            <a:pPr marR="0" defTabSz="914400">
              <a:lnSpc>
                <a:spcPct val="120000"/>
              </a:lnSpc>
              <a:buClrTx/>
              <a:buSzTx/>
              <a:buFontTx/>
              <a:defRPr/>
            </a:pPr>
            <a:r>
              <a:rPr lang="zh-CN" altLang="en-US">
                <a:solidFill>
                  <a:srgbClr val="0000FF"/>
                </a:solidFill>
                <a:ea typeface="宋体" panose="02010600030101010101" pitchFamily="2" charset="-122"/>
                <a:sym typeface="+mn-ea"/>
              </a:rPr>
              <a:t>              </a:t>
            </a:r>
            <a: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说明本诗写作目的。</a:t>
            </a:r>
            <a:b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br>
            <a: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另名</a:t>
            </a:r>
            <a:r>
              <a:rPr kumimoji="0" lang="en-US" altLang="zh-CN"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a:t>
            </a:r>
            <a: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别东鲁诸公</a:t>
            </a:r>
            <a:r>
              <a:rPr kumimoji="0" lang="en-US" altLang="zh-CN"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a:t>
            </a:r>
            <a: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或</a:t>
            </a:r>
            <a:r>
              <a:rPr kumimoji="0" lang="en-US" altLang="zh-CN"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a:t>
            </a:r>
            <a:r>
              <a:rPr kumimoji="0" lang="zh-CN" altLang="en-US"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梦游天姥山别东鲁诸公</a:t>
            </a:r>
            <a:r>
              <a:rPr kumimoji="0" lang="en-US" altLang="zh-CN" sz="24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a:t>
            </a:r>
            <a:endParaRPr kumimoji="0" lang="en-US" altLang="zh-CN" sz="2400" b="1" kern="1200" cap="none" spc="0" normalizeH="0" baseline="0" noProof="0">
              <a:effectLst>
                <a:outerShdw blurRad="38100" dist="38100" dir="2700000" algn="tl">
                  <a:srgbClr val="C0C0C0"/>
                </a:outerShdw>
              </a:effectLst>
              <a:latin typeface="Arial" pitchFamily="34" charset="0"/>
              <a:ea typeface="宋体" pitchFamily="2" charset="-122"/>
              <a:cs typeface="+mn-cs"/>
            </a:endParaRPr>
          </a:p>
        </p:txBody>
      </p:sp>
    </p:spTree>
    <p:custDataLst>
      <p:tags r:id="rId3"/>
    </p:custData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charRg st="21" end="78"/>
                                            </p:txEl>
                                          </p:spTgt>
                                        </p:tgtEl>
                                        <p:attrNameLst>
                                          <p:attrName>style.visibility</p:attrName>
                                        </p:attrNameLst>
                                      </p:cBhvr>
                                      <p:to>
                                        <p:strVal val="visible"/>
                                      </p:to>
                                    </p:set>
                                    <p:anim calcmode="lin" valueType="num">
                                      <p:cBhvr additive="base">
                                        <p:cTn id="19" dur="500" fill="hold"/>
                                        <p:tgtEl>
                                          <p:spTgt spid="7">
                                            <p:txEl>
                                              <p:charRg st="21" end="7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charRg st="21" end="7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7">
                                            <p:txEl>
                                              <p:pRg st="3" end="3"/>
                                            </p:txEl>
                                          </p:spTgt>
                                        </p:tgtEl>
                                        <p:attrNameLst>
                                          <p:attrName>style.visibility</p:attrName>
                                        </p:attrNameLst>
                                      </p:cBhvr>
                                      <p:to>
                                        <p:strVal val="visible"/>
                                      </p:to>
                                    </p:set>
                                    <p:anim calcmode="discrete" valueType="clr">
                                      <p:cBhvr override="childStyle">
                                        <p:cTn id="25" dur="80"/>
                                        <p:tgtEl>
                                          <p:spTgt spid="7">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7">
                                            <p:txEl>
                                              <p:pRg st="3" end="3"/>
                                            </p:txEl>
                                          </p:spTgt>
                                        </p:tgtEl>
                                        <p:attrNameLst>
                                          <p:attrName>fillcolor</p:attrName>
                                        </p:attrNameLst>
                                      </p:cBhvr>
                                      <p:tavLst>
                                        <p:tav tm="0">
                                          <p:val>
                                            <p:clrVal>
                                              <a:schemeClr val="accent2"/>
                                            </p:clrVal>
                                          </p:val>
                                        </p:tav>
                                        <p:tav tm="50000">
                                          <p:val>
                                            <p:clrVal>
                                              <a:schemeClr val="hlink"/>
                                            </p:clrVal>
                                          </p:val>
                                        </p:tav>
                                      </p:tavLst>
                                    </p:anim>
                                    <p:set>
                                      <p:cBhvr>
                                        <p:cTn id="27" dur="80"/>
                                        <p:tgtEl>
                                          <p:spTgt spid="7">
                                            <p:txEl>
                                              <p:pRg st="3" end="3"/>
                                            </p:txEl>
                                          </p:spTgt>
                                        </p:tgtEl>
                                        <p:attrNameLst>
                                          <p:attrName>fill.type</p:attrName>
                                        </p:attrNameLst>
                                      </p:cBhvr>
                                      <p:to>
                                        <p:strVal val="solid"/>
                                      </p:to>
                                    </p:set>
                                  </p:childTnLst>
                                </p:cTn>
                              </p:par>
                              <p:par>
                                <p:cTn id="28" presetID="27" presetClass="entr" presetSubtype="0" fill="hold" nodeType="withEffect">
                                  <p:stCondLst>
                                    <p:cond delay="0"/>
                                  </p:stCondLst>
                                  <p:iterate type="lt">
                                    <p:tmPct val="50000"/>
                                  </p:iterate>
                                  <p:childTnLst>
                                    <p:set>
                                      <p:cBhvr>
                                        <p:cTn id="29" dur="1" fill="hold">
                                          <p:stCondLst>
                                            <p:cond delay="0"/>
                                          </p:stCondLst>
                                        </p:cTn>
                                        <p:tgtEl>
                                          <p:spTgt spid="7">
                                            <p:txEl>
                                              <p:pRg st="4" end="4"/>
                                            </p:txEl>
                                          </p:spTgt>
                                        </p:tgtEl>
                                        <p:attrNameLst>
                                          <p:attrName>style.visibility</p:attrName>
                                        </p:attrNameLst>
                                      </p:cBhvr>
                                      <p:to>
                                        <p:strVal val="visible"/>
                                      </p:to>
                                    </p:set>
                                    <p:anim calcmode="discrete" valueType="clr">
                                      <p:cBhvr override="childStyle">
                                        <p:cTn id="30" dur="80"/>
                                        <p:tgtEl>
                                          <p:spTgt spid="7">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7">
                                            <p:txEl>
                                              <p:pRg st="4" end="4"/>
                                            </p:txEl>
                                          </p:spTgt>
                                        </p:tgtEl>
                                        <p:attrNameLst>
                                          <p:attrName>fillcolor</p:attrName>
                                        </p:attrNameLst>
                                      </p:cBhvr>
                                      <p:tavLst>
                                        <p:tav tm="0">
                                          <p:val>
                                            <p:clrVal>
                                              <a:schemeClr val="accent2"/>
                                            </p:clrVal>
                                          </p:val>
                                        </p:tav>
                                        <p:tav tm="50000">
                                          <p:val>
                                            <p:clrVal>
                                              <a:schemeClr val="hlink"/>
                                            </p:clrVal>
                                          </p:val>
                                        </p:tav>
                                      </p:tavLst>
                                    </p:anim>
                                    <p:set>
                                      <p:cBhvr>
                                        <p:cTn id="32" dur="80"/>
                                        <p:tgtEl>
                                          <p:spTgt spid="7">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1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1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5.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7.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8.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9.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1.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2.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3.xml><?xml version="1.0" encoding="utf-8"?>
<p:tagLst xmlns:p="http://schemas.openxmlformats.org/presentationml/2006/main">
  <p:tag name="KSO_WM_BEAUTIFY_FLAG" val="#wm#"/>
  <p:tag name="KSO_WM_TAG_VERSION" val="1.0"/>
  <p:tag name="KSO_WM_TEMPLATE_CATEGORY" val="custom"/>
  <p:tag name="KSO_WM_TEMPLATE_INDEX" val="20204230"/>
  <p:tag name="KSO_WM_UNIT_COMPATIBLE" val="0"/>
  <p:tag name="KSO_WM_UNIT_DIAGRAM_ISNUMVISUAL" val="0"/>
  <p:tag name="KSO_WM_UNIT_DIAGRAM_ISREFERUNIT" val="0"/>
  <p:tag name="KSO_WM_UNIT_HIGHLIGHT" val="0"/>
  <p:tag name="KSO_WM_UNIT_ID" val="_0**"/>
  <p:tag name="KSO_WM_UNIT_LAYERLEVEL" val="1"/>
</p:tagLst>
</file>

<file path=ppt/tags/tag144.xml><?xml version="1.0" encoding="utf-8"?>
<p:tagLst xmlns:p="http://schemas.openxmlformats.org/presentationml/2006/main">
  <p:tag name="KSO_WM_BEAUTIFY_FLAG" val="#wm#"/>
  <p:tag name="KSO_WM_TAG_VERSION" val="1.0"/>
  <p:tag name="KSO_WM_TEMPLATE_CATEGORY" val="custom"/>
  <p:tag name="KSO_WM_TEMPLATE_INDEX" val="20204230"/>
  <p:tag name="KSO_WM_UNIT_COMPATIBLE" val="0"/>
  <p:tag name="KSO_WM_UNIT_DIAGRAM_ISNUMVISUAL" val="0"/>
  <p:tag name="KSO_WM_UNIT_DIAGRAM_ISREFERUNIT" val="0"/>
  <p:tag name="KSO_WM_UNIT_HIGHLIGHT" val="0"/>
  <p:tag name="KSO_WM_UNIT_ID" val="_0**"/>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230"/>
  <p:tag name="KSO_WM_TEMPLATE_MASTER_THUMB_INDEX" val="12"/>
  <p:tag name="KSO_WM_TEMPLATE_MASTER_TYPE" val="1"/>
  <p:tag name="KSO_WM_TEMPLATE_SUBCATEGORY" val="0"/>
  <p:tag name="KSO_WM_TEMPLATE_THUMBS_INDEX" val="1、4、7、9、12、17、20、21、22、23、24、25"/>
</p:tagLst>
</file>

<file path=ppt/tags/tag14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3.xml><?xml version="1.0" encoding="utf-8"?>
<p:tagLst xmlns:p="http://schemas.openxmlformats.org/presentationml/2006/main">
  <p:tag name="KSO_WM_BEAUTIFY_FLAG" val="#wm#"/>
  <p:tag name="KSO_WM_TAG_VERSION" val="1.0"/>
  <p:tag name="KSO_WM_TEMPLATE_CATEGORY" val="custom"/>
  <p:tag name="KSO_WM_TEMPLATE_INDEX" val="20202807"/>
  <p:tag name="KSO_WM_UNIT_COMPATIBLE" val="0"/>
  <p:tag name="KSO_WM_UNIT_DIAGRAM_ISNUMVISUAL" val="0"/>
  <p:tag name="KSO_WM_UNIT_DIAGRAM_ISREFERUNIT" val="0"/>
  <p:tag name="KSO_WM_UNIT_HIGHLIGHT" val="0"/>
  <p:tag name="KSO_WM_UNIT_ID" val="_0**"/>
  <p:tag name="KSO_WM_UNIT_LAYERLEVEL" val="1"/>
</p:tagLst>
</file>

<file path=ppt/tags/tag304.xml><?xml version="1.0" encoding="utf-8"?>
<p:tagLst xmlns:p="http://schemas.openxmlformats.org/presentationml/2006/main">
  <p:tag name="KSO_WM_BEAUTIFY_FLAG" val="#wm#"/>
  <p:tag name="KSO_WM_TAG_VERSION" val="1.0"/>
  <p:tag name="KSO_WM_TEMPLATE_CATEGORY" val="custom"/>
  <p:tag name="KSO_WM_TEMPLATE_INDEX" val="20202807"/>
  <p:tag name="KSO_WM_UNIT_COMPATIBLE" val="0"/>
  <p:tag name="KSO_WM_UNIT_DIAGRAM_ISNUMVISUAL" val="0"/>
  <p:tag name="KSO_WM_UNIT_DIAGRAM_ISREFERUNIT" val="0"/>
  <p:tag name="KSO_WM_UNIT_HIGHLIGHT" val="0"/>
  <p:tag name="KSO_WM_UNIT_ID" val="_0**"/>
  <p:tag name="KSO_WM_UNIT_LAYERLEVEL" val="1"/>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7"/>
  <p:tag name="KSO_WM_TEMPLATE_MASTER_THUMB_INDEX" val="12"/>
  <p:tag name="KSO_WM_TEMPLATE_MASTER_TYPE" val="1"/>
  <p:tag name="KSO_WM_TEMPLATE_SUBCATEGORY" val="0"/>
  <p:tag name="KSO_WM_TEMPLATE_THUMBS_INDEX" val="1、4、6、7、9、10、11、12、14"/>
</p:tagLst>
</file>

<file path=ppt/tags/tag309.xml><?xml version="1.0" encoding="utf-8"?>
<p:tagLst xmlns:p="http://schemas.openxmlformats.org/presentationml/2006/main">
  <p:tag name="KSO_WM_BEAUTIFY_FLAG" val="#wm#"/>
  <p:tag name="KSO_WM_SPECIAL_SOURCE" val="bdnull"/>
  <p:tag name="KSO_WM_TEMPLATE_CATEGORY" val="diagram"/>
  <p:tag name="KSO_WM_TEMPLATE_INDEX" val="20202807"/>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p="http://schemas.openxmlformats.org/presentationml/2006/main">
  <p:tag name="KSO_WM_BEAUTIFY_FLAG" val="#wm#"/>
  <p:tag name="KSO_WM_SPECIAL_SOURCE" val="bdnull"/>
  <p:tag name="KSO_WM_TEMPLATE_CATEGORY" val="diagram"/>
  <p:tag name="KSO_WM_TEMPLATE_INDEX" val="20202807"/>
</p:tagLst>
</file>

<file path=ppt/tags/tag311.xml><?xml version="1.0" encoding="utf-8"?>
<p:tagLst xmlns:p="http://schemas.openxmlformats.org/presentationml/2006/main">
  <p:tag name="KSO_WM_SPECIAL_SOURCE" val="bdnull"/>
  <p:tag name="KSO_WM_TEMPLATE_CATEGORY" val=""/>
  <p:tag name="KSO_WM_TEMPLATE_INDEX" val="20202807"/>
</p:tagLst>
</file>

<file path=ppt/tags/tag312.xml><?xml version="1.0" encoding="utf-8"?>
<p:tagLst xmlns:p="http://schemas.openxmlformats.org/presentationml/2006/main">
  <p:tag name="KSO_WM_SPECIAL_SOURCE" val="bdnull"/>
  <p:tag name="KSO_WM_TEMPLATE_CATEGORY" val=""/>
  <p:tag name="KSO_WM_TEMPLATE_INDEX" val="20202807"/>
</p:tagLst>
</file>

<file path=ppt/tags/tag313.xml><?xml version="1.0" encoding="utf-8"?>
<p:tagLst xmlns:p="http://schemas.openxmlformats.org/presentationml/2006/main">
  <p:tag name="KSO_WM_SPECIAL_SOURCE" val="bdnull"/>
  <p:tag name="KSO_WM_TEMPLATE_CATEGORY" val=""/>
  <p:tag name="KSO_WM_TEMPLATE_INDEX" val="20202807"/>
</p:tagLst>
</file>

<file path=ppt/tags/tag314.xml><?xml version="1.0" encoding="utf-8"?>
<p:tagLst xmlns:p="http://schemas.openxmlformats.org/presentationml/2006/main">
  <p:tag name="KSO_WM_SPECIAL_SOURCE" val="bdnull"/>
  <p:tag name="KSO_WM_TEMPLATE_CATEGORY" val=""/>
  <p:tag name="KSO_WM_TEMPLATE_INDEX" val="20202807"/>
</p:tagLst>
</file>

<file path=ppt/tags/tag315.xml><?xml version="1.0" encoding="utf-8"?>
<p:tagLst xmlns:p="http://schemas.openxmlformats.org/presentationml/2006/main">
  <p:tag name="KSO_WM_SPECIAL_SOURCE" val="bdnull"/>
  <p:tag name="KSO_WM_TEMPLATE_CATEGORY" val=""/>
  <p:tag name="KSO_WM_TEMPLATE_INDEX" val="20202807"/>
</p:tagLst>
</file>

<file path=ppt/tags/tag316.xml><?xml version="1.0" encoding="utf-8"?>
<p:tagLst xmlns:p="http://schemas.openxmlformats.org/presentationml/2006/main">
  <p:tag name="KSO_WM_SPECIAL_SOURCE" val="bdnull"/>
  <p:tag name="KSO_WM_TEMPLATE_CATEGORY" val=""/>
  <p:tag name="KSO_WM_TEMPLATE_INDEX" val="20202807"/>
</p:tagLst>
</file>

<file path=ppt/tags/tag317.xml><?xml version="1.0" encoding="utf-8"?>
<p:tagLst xmlns:p="http://schemas.openxmlformats.org/presentationml/2006/main">
  <p:tag name="KSO_WM_SPECIAL_SOURCE" val="bdnull"/>
</p:tagLst>
</file>

<file path=ppt/tags/tag318.xml><?xml version="1.0" encoding="utf-8"?>
<p:tagLst xmlns:p="http://schemas.openxmlformats.org/presentationml/2006/main">
  <p:tag name="KSO_WM_SPECIAL_SOURCE" val="bdnull"/>
</p:tagLst>
</file>

<file path=ppt/tags/tag319.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KSO_WM_SPECIAL_SOURCE" val="bdnull"/>
</p:tagLst>
</file>

<file path=ppt/tags/tag321.xml><?xml version="1.0" encoding="utf-8"?>
<p:tagLst xmlns:p="http://schemas.openxmlformats.org/presentationml/2006/main">
  <p:tag name="KSO_WM_SPECIAL_SOURCE" val="bdnull"/>
</p:tagLst>
</file>

<file path=ppt/tags/tag322.xml><?xml version="1.0" encoding="utf-8"?>
<p:tagLst xmlns:p="http://schemas.openxmlformats.org/presentationml/2006/main">
  <p:tag name="KSO_WM_SPECIAL_SOURCE" val="bdnull"/>
</p:tagLst>
</file>

<file path=ppt/tags/tag323.xml><?xml version="1.0" encoding="utf-8"?>
<p:tagLst xmlns:p="http://schemas.openxmlformats.org/presentationml/2006/main">
  <p:tag name="KSO_WM_SPECIAL_SOURCE" val="bdnull"/>
</p:tagLst>
</file>

<file path=ppt/tags/tag324.xml><?xml version="1.0" encoding="utf-8"?>
<p:tagLst xmlns:p="http://schemas.openxmlformats.org/presentationml/2006/main">
  <p:tag name="KSO_WM_SPECIAL_SOURCE" val="bdnull"/>
</p:tagLst>
</file>

<file path=ppt/tags/tag325.xml><?xml version="1.0" encoding="utf-8"?>
<p:tagLst xmlns:p="http://schemas.openxmlformats.org/presentationml/2006/main">
  <p:tag name="KSO_WM_SPECIAL_SOURCE" val="bdnull"/>
</p:tagLst>
</file>

<file path=ppt/tags/tag326.xml><?xml version="1.0" encoding="utf-8"?>
<p:tagLst xmlns:p="http://schemas.openxmlformats.org/presentationml/2006/main">
  <p:tag name="KSO_WM_SPECIAL_SOURCE" val="bdnull"/>
</p:tagLst>
</file>

<file path=ppt/tags/tag327.xml><?xml version="1.0" encoding="utf-8"?>
<p:tagLst xmlns:p="http://schemas.openxmlformats.org/presentationml/2006/main">
  <p:tag name="KSO_WM_SPECIAL_SOURCE" val="bdnull"/>
</p:tagLst>
</file>

<file path=ppt/tags/tag328.xml><?xml version="1.0" encoding="utf-8"?>
<p:tagLst xmlns:p="http://schemas.openxmlformats.org/presentationml/2006/main">
  <p:tag name="KSO_WM_SPECIAL_SOURCE" val="bdnull"/>
</p:tagLst>
</file>

<file path=ppt/tags/tag329.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KSO_WM_SPECIAL_SOURCE" val="bdnull"/>
</p:tagLst>
</file>

<file path=ppt/tags/tag331.xml><?xml version="1.0" encoding="utf-8"?>
<p:tagLst xmlns:p="http://schemas.openxmlformats.org/presentationml/2006/main">
  <p:tag name="KSO_WM_SPECIAL_SOURCE" val="bdnull"/>
</p:tagLst>
</file>

<file path=ppt/tags/tag332.xml><?xml version="1.0" encoding="utf-8"?>
<p:tagLst xmlns:p="http://schemas.openxmlformats.org/presentationml/2006/main">
  <p:tag name="KSO_WM_SPECIAL_SOURCE" val="bdnull"/>
</p:tagLst>
</file>

<file path=ppt/tags/tag333.xml><?xml version="1.0" encoding="utf-8"?>
<p:tagLst xmlns:p="http://schemas.openxmlformats.org/presentationml/2006/main">
  <p:tag name="KSO_WM_SPECIAL_SOURCE" val="bdnull"/>
</p:tagLst>
</file>

<file path=ppt/tags/tag334.xml><?xml version="1.0" encoding="utf-8"?>
<p:tagLst xmlns:p="http://schemas.openxmlformats.org/presentationml/2006/main">
  <p:tag name="KSO_WM_SPECIAL_SOURCE" val="bdnull"/>
</p:tagLst>
</file>

<file path=ppt/tags/tag335.xml><?xml version="1.0" encoding="utf-8"?>
<p:tagLst xmlns:p="http://schemas.openxmlformats.org/presentationml/2006/main">
  <p:tag name="KSO_WM_SPECIAL_SOURCE" val="bdnull"/>
</p:tagLst>
</file>

<file path=ppt/tags/tag336.xml><?xml version="1.0" encoding="utf-8"?>
<p:tagLst xmlns:p="http://schemas.openxmlformats.org/presentationml/2006/main">
  <p:tag name="KSO_WM_SPECIAL_SOURCE" val="bdnull"/>
</p:tagLst>
</file>

<file path=ppt/tags/tag337.xml><?xml version="1.0" encoding="utf-8"?>
<p:tagLst xmlns:p="http://schemas.openxmlformats.org/presentationml/2006/main">
  <p:tag name="KSO_WM_SPECIAL_SOURCE" val="bdnull"/>
</p:tagLst>
</file>

<file path=ppt/tags/tag338.xml><?xml version="1.0" encoding="utf-8"?>
<p:tagLst xmlns:p="http://schemas.openxmlformats.org/presentationml/2006/main">
  <p:tag name="KSO_WM_SPECIAL_SOURCE" val="bdnull"/>
</p:tagLst>
</file>

<file path=ppt/tags/tag339.xml><?xml version="1.0" encoding="utf-8"?>
<p:tagLst xmlns:p="http://schemas.openxmlformats.org/presentationml/2006/main">
  <p:tag name="KSO_WM_SPECIAL_SOURCE" val="bdnull"/>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KSO_WM_SPECIAL_SOURCE" val="bdnull"/>
</p:tagLst>
</file>

<file path=ppt/tags/tag341.xml><?xml version="1.0" encoding="utf-8"?>
<p:tagLst xmlns:p="http://schemas.openxmlformats.org/presentationml/2006/main">
  <p:tag name="KSO_WM_SPECIAL_SOURCE" val="bdnull"/>
</p:tagLst>
</file>

<file path=ppt/tags/tag342.xml><?xml version="1.0" encoding="utf-8"?>
<p:tagLst xmlns:p="http://schemas.openxmlformats.org/presentationml/2006/main">
  <p:tag name="KSO_WM_SPECIAL_SOURCE" val="bdnull"/>
</p:tagLst>
</file>

<file path=ppt/tags/tag343.xml><?xml version="1.0" encoding="utf-8"?>
<p:tagLst xmlns:p="http://schemas.openxmlformats.org/presentationml/2006/main">
  <p:tag name="KSO_WM_SPECIAL_SOURCE" val="bdnull"/>
</p:tagLst>
</file>

<file path=ppt/tags/tag344.xml><?xml version="1.0" encoding="utf-8"?>
<p:tagLst xmlns:p="http://schemas.openxmlformats.org/presentationml/2006/main">
  <p:tag name="KSO_WM_SPECIAL_SOURCE" val="bdnull"/>
</p:tagLst>
</file>

<file path=ppt/tags/tag345.xml><?xml version="1.0" encoding="utf-8"?>
<p:tagLst xmlns:p="http://schemas.openxmlformats.org/presentationml/2006/main">
  <p:tag name="KSO_WM_SPECIAL_SOURCE" val="bdnull"/>
</p:tagLst>
</file>

<file path=ppt/tags/tag346.xml><?xml version="1.0" encoding="utf-8"?>
<p:tagLst xmlns:p="http://schemas.openxmlformats.org/presentationml/2006/main">
  <p:tag name="KSO_WM_SPECIAL_SOURCE" val="bdnull"/>
</p:tagLst>
</file>

<file path=ppt/tags/tag347.xml><?xml version="1.0" encoding="utf-8"?>
<p:tagLst xmlns:p="http://schemas.openxmlformats.org/presentationml/2006/main">
  <p:tag name="KSO_WM_SPECIAL_SOURCE" val="bdnull"/>
</p:tagLst>
</file>

<file path=ppt/tags/tag348.xml><?xml version="1.0" encoding="utf-8"?>
<p:tagLst xmlns:p="http://schemas.openxmlformats.org/presentationml/2006/main">
  <p:tag name="KSO_WM_SPECIAL_SOURCE" val="bdnull"/>
</p:tagLst>
</file>

<file path=ppt/tags/tag349.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p="http://schemas.openxmlformats.org/presentationml/2006/main">
  <p:tag name="KSO_WM_SPECIAL_SOURCE" val="bdnull"/>
</p:tagLst>
</file>

<file path=ppt/tags/tag351.xml><?xml version="1.0" encoding="utf-8"?>
<p:tagLst xmlns:p="http://schemas.openxmlformats.org/presentationml/2006/main">
  <p:tag name="KSO_WM_SPECIAL_SOURCE" val="bdnull"/>
</p:tagLst>
</file>

<file path=ppt/tags/tag352.xml><?xml version="1.0" encoding="utf-8"?>
<p:tagLst xmlns:p="http://schemas.openxmlformats.org/presentationml/2006/main">
  <p:tag name="KSO_WM_SPECIAL_SOURCE" val="bdnull"/>
</p:tagLst>
</file>

<file path=ppt/tags/tag353.xml><?xml version="1.0" encoding="utf-8"?>
<p:tagLst xmlns:p="http://schemas.openxmlformats.org/presentationml/2006/main">
  <p:tag name="KSO_WM_SPECIAL_SOURCE" val="bdnull"/>
</p:tagLst>
</file>

<file path=ppt/tags/tag354.xml><?xml version="1.0" encoding="utf-8"?>
<p:tagLst xmlns:p="http://schemas.openxmlformats.org/presentationml/2006/main">
  <p:tag name="KSO_WM_SPECIAL_SOURCE" val="bdnull"/>
</p:tagLst>
</file>

<file path=ppt/tags/tag355.xml><?xml version="1.0" encoding="utf-8"?>
<p:tagLst xmlns:p="http://schemas.openxmlformats.org/presentationml/2006/main">
  <p:tag name="KSO_WM_SPECIAL_SOURCE" val="bdnull"/>
</p:tagLst>
</file>

<file path=ppt/tags/tag356.xml><?xml version="1.0" encoding="utf-8"?>
<p:tagLst xmlns:p="http://schemas.openxmlformats.org/presentationml/2006/main">
  <p:tag name="KSO_WM_SPECIAL_SOURCE" val="bdnull"/>
</p:tagLst>
</file>

<file path=ppt/tags/tag357.xml><?xml version="1.0" encoding="utf-8"?>
<p:tagLst xmlns:p="http://schemas.openxmlformats.org/presentationml/2006/main">
  <p:tag name="KSO_WM_SPECIAL_SOURCE" val="bdnull"/>
</p:tagLst>
</file>

<file path=ppt/tags/tag358.xml><?xml version="1.0" encoding="utf-8"?>
<p:tagLst xmlns:p="http://schemas.openxmlformats.org/presentationml/2006/main">
  <p:tag name="KSO_WM_SPECIAL_SOURCE" val="bdnull"/>
  <p:tag name="KSO_WM_TEMPLATE_CATEGORY" val=""/>
  <p:tag name="KSO_WM_TEMPLATE_INDEX" val="20202807"/>
</p:tagLst>
</file>

<file path=ppt/tags/tag359.xml><?xml version="1.0" encoding="utf-8"?>
<p:tagLst xmlns:p="http://schemas.openxmlformats.org/presentationml/2006/main">
  <p:tag name="KSO_WM_SPECIAL_SOURCE" val="bdnull"/>
  <p:tag name="KSO_WM_TEMPLATE_CATEGORY" val=""/>
  <p:tag name="KSO_WM_TEMPLATE_INDEX" val="20202807"/>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p="http://schemas.openxmlformats.org/presentationml/2006/main">
  <p:tag name="KSO_WM_SPECIAL_SOURCE" val="bdnull"/>
  <p:tag name="KSO_WM_TEMPLATE_CATEGORY" val=""/>
  <p:tag name="KSO_WM_TEMPLATE_INDEX" val="20202807"/>
</p:tagLst>
</file>

<file path=ppt/tags/tag361.xml><?xml version="1.0" encoding="utf-8"?>
<p:tagLst xmlns:p="http://schemas.openxmlformats.org/presentationml/2006/main">
  <p:tag name="KSO_WM_SPECIAL_SOURCE" val="bdnull"/>
  <p:tag name="KSO_WM_TEMPLATE_CATEGORY" val=""/>
  <p:tag name="KSO_WM_TEMPLATE_INDEX" val="20202807"/>
</p:tagLst>
</file>

<file path=ppt/tags/tag362.xml><?xml version="1.0" encoding="utf-8"?>
<p:tagLst xmlns:p="http://schemas.openxmlformats.org/presentationml/2006/main">
  <p:tag name="KSO_WM_SPECIAL_SOURCE" val="bdnull"/>
  <p:tag name="KSO_WM_TEMPLATE_CATEGORY" val=""/>
  <p:tag name="KSO_WM_TEMPLATE_INDEX" val="20202807"/>
</p:tagLst>
</file>

<file path=ppt/tags/tag363.xml><?xml version="1.0" encoding="utf-8"?>
<p:tagLst xmlns:p="http://schemas.openxmlformats.org/presentationml/2006/main">
  <p:tag name="KSO_WM_SPECIAL_SOURCE" val="bdnull"/>
  <p:tag name="KSO_WM_TEMPLATE_CATEGORY" val=""/>
  <p:tag name="KSO_WM_TEMPLATE_INDEX" val="20202807"/>
</p:tagLst>
</file>

<file path=ppt/tags/tag364.xml><?xml version="1.0" encoding="utf-8"?>
<p:tagLst xmlns:p="http://schemas.openxmlformats.org/presentationml/2006/main">
  <p:tag name="KSO_WM_SPECIAL_SOURCE" val="bdnull"/>
  <p:tag name="KSO_WM_TEMPLATE_CATEGORY" val=""/>
  <p:tag name="KSO_WM_TEMPLATE_INDEX" val="20202807"/>
</p:tagLst>
</file>

<file path=ppt/tags/tag365.xml><?xml version="1.0" encoding="utf-8"?>
<p:tagLst xmlns:p="http://schemas.openxmlformats.org/presentationml/2006/main">
  <p:tag name="KSO_WM_SPECIAL_SOURCE" val="bdnull"/>
  <p:tag name="KSO_WM_TEMPLATE_CATEGORY" val=""/>
  <p:tag name="KSO_WM_TEMPLATE_INDEX" val="20202807"/>
</p:tagLst>
</file>

<file path=ppt/tags/tag366.xml><?xml version="1.0" encoding="utf-8"?>
<p:tagLst xmlns:p="http://schemas.openxmlformats.org/presentationml/2006/main">
  <p:tag name="KSO_WM_SPECIAL_SOURCE" val="bdnull"/>
  <p:tag name="KSO_WM_TEMPLATE_CATEGORY" val=""/>
  <p:tag name="KSO_WM_TEMPLATE_INDEX" val="20202807"/>
</p:tagLst>
</file>

<file path=ppt/tags/tag367.xml><?xml version="1.0" encoding="utf-8"?>
<p:tagLst xmlns:p="http://schemas.openxmlformats.org/presentationml/2006/main">
  <p:tag name="KSO_WM_SPECIAL_SOURCE" val="bdnull"/>
  <p:tag name="KSO_WM_TEMPLATE_CATEGORY" val=""/>
  <p:tag name="KSO_WM_TEMPLATE_INDEX" val="20202807"/>
</p:tagLst>
</file>

<file path=ppt/tags/tag368.xml><?xml version="1.0" encoding="utf-8"?>
<p:tagLst xmlns:p="http://schemas.openxmlformats.org/presentationml/2006/main">
  <p:tag name="KSO_WM_SPECIAL_SOURCE" val="bdnull"/>
  <p:tag name="KSO_WM_TEMPLATE_CATEGORY" val=""/>
  <p:tag name="KSO_WM_TEMPLATE_INDEX" val="20202807"/>
</p:tagLst>
</file>

<file path=ppt/tags/tag369.xml><?xml version="1.0" encoding="utf-8"?>
<p:tagLst xmlns:p="http://schemas.openxmlformats.org/presentationml/2006/main">
  <p:tag name="KSO_WM_BEAUTIFY_FLAG" val="#wm#"/>
  <p:tag name="KSO_WM_SPECIAL_SOURCE" val="bdnull"/>
  <p:tag name="KSO_WM_TEMPLATE_CATEGORY" val="diagram"/>
  <p:tag name="KSO_WM_TEMPLATE_INDEX" val="20202807"/>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0.xml><?xml version="1.0" encoding="utf-8"?>
<p:tagLst xmlns:p="http://schemas.openxmlformats.org/presentationml/2006/main">
  <p:tag name="KSO_WM_SPECIAL_SOURCE" val="bdnull"/>
  <p:tag name="KSO_WM_TEMPLATE_CATEGORY" val=""/>
  <p:tag name="KSO_WM_TEMPLATE_INDEX" val="20202807"/>
</p:tagLst>
</file>

<file path=ppt/tags/tag371.xml><?xml version="1.0" encoding="utf-8"?>
<p:tagLst xmlns:p="http://schemas.openxmlformats.org/presentationml/2006/main">
  <p:tag name="KSO_WM_SPECIAL_SOURCE" val="bdnull"/>
  <p:tag name="KSO_WM_TEMPLATE_CATEGORY" val=""/>
  <p:tag name="KSO_WM_TEMPLATE_INDEX" val="20202807"/>
</p:tagLst>
</file>

<file path=ppt/tags/tag372.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9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heme/theme1.xml><?xml version="1.0" encoding="utf-8"?>
<a:theme xmlns:r="http://schemas.openxmlformats.org/officeDocument/2006/relationships" xmlns:a="http://schemas.openxmlformats.org/drawingml/2006/main" name="1_自定义设计方案">
  <a:themeElements>
    <a:clrScheme name="1_自定义设计方案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fontScheme name="1_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1" i="0" u="none" strike="noStrike" cap="none" normalizeH="0" baseline="0" smtClean="0">
            <a:ln>
              <a:noFill/>
            </a:ln>
            <a:solidFill>
              <a:schemeClr val="tx1"/>
            </a:solidFill>
            <a:effectLst/>
            <a:latin typeface="Arial" panose="020B0604020202020204" pitchFamily="34" charset="0"/>
            <a:ea typeface="方正华隶_GBK" pitchFamily="65"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1" i="0" u="none" strike="noStrike" cap="none" normalizeH="0" baseline="0" smtClean="0">
            <a:ln>
              <a:noFill/>
            </a:ln>
            <a:solidFill>
              <a:schemeClr val="tx1"/>
            </a:solidFill>
            <a:effectLst/>
            <a:latin typeface="Arial" panose="020B0604020202020204" pitchFamily="34" charset="0"/>
            <a:ea typeface="方正华隶_GBK" pitchFamily="65"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自定义设计方案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自定义设计方案">
  <a:themeElements>
    <a:clrScheme name="2_自定义设计方案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fontScheme name="2_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1" i="0" u="none" strike="noStrike" cap="none" normalizeH="0" baseline="0" smtClean="0">
            <a:ln>
              <a:noFill/>
            </a:ln>
            <a:solidFill>
              <a:schemeClr val="tx1"/>
            </a:solidFill>
            <a:effectLst/>
            <a:latin typeface="Arial" panose="020B0604020202020204" pitchFamily="34" charset="0"/>
            <a:ea typeface="方正华隶_GBK" pitchFamily="65"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1" i="0" u="none" strike="noStrike" cap="none" normalizeH="0" baseline="0" smtClean="0">
            <a:ln>
              <a:noFill/>
            </a:ln>
            <a:solidFill>
              <a:schemeClr val="tx1"/>
            </a:solidFill>
            <a:effectLst/>
            <a:latin typeface="Arial" panose="020B0604020202020204" pitchFamily="34" charset="0"/>
            <a:ea typeface="方正华隶_GBK" pitchFamily="65"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自定义设计方案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自定义 67">
      <a:dk1>
        <a:srgbClr val="000000"/>
      </a:dk1>
      <a:lt1>
        <a:srgbClr val="FFFFFF"/>
      </a:lt1>
      <a:dk2>
        <a:srgbClr val="F7F0E7"/>
      </a:dk2>
      <a:lt2>
        <a:srgbClr val="FFFFFF"/>
      </a:lt2>
      <a:accent1>
        <a:srgbClr val="C6A691"/>
      </a:accent1>
      <a:accent2>
        <a:srgbClr val="CFAD43"/>
      </a:accent2>
      <a:accent3>
        <a:srgbClr val="DDB377"/>
      </a:accent3>
      <a:accent4>
        <a:srgbClr val="EFA87B"/>
      </a:accent4>
      <a:accent5>
        <a:srgbClr val="EA95A2"/>
      </a:accent5>
      <a:accent6>
        <a:srgbClr val="BE93C1"/>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Office 主题​​">
  <a:themeElements>
    <a:clrScheme name="20202807">
      <a:dk1>
        <a:srgbClr val="000000"/>
      </a:dk1>
      <a:lt1>
        <a:srgbClr val="FFFFFF"/>
      </a:lt1>
      <a:dk2>
        <a:srgbClr val="E9E8E2"/>
      </a:dk2>
      <a:lt2>
        <a:srgbClr val="F4F3EE"/>
      </a:lt2>
      <a:accent1>
        <a:srgbClr val="BACB98"/>
      </a:accent1>
      <a:accent2>
        <a:srgbClr val="C4C093"/>
      </a:accent2>
      <a:accent3>
        <a:srgbClr val="CDB996"/>
      </a:accent3>
      <a:accent4>
        <a:srgbClr val="CEAF96"/>
      </a:accent4>
      <a:accent5>
        <a:srgbClr val="D0AC9D"/>
      </a:accent5>
      <a:accent6>
        <a:srgbClr val="CFAAA2"/>
      </a:accent6>
      <a:hlink>
        <a:srgbClr val="658BD5"/>
      </a:hlink>
      <a:folHlink>
        <a:srgbClr val="9F67A3"/>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387</Paragraphs>
  <Slides>63</Slides>
  <Notes>2</Notes>
  <TotalTime>0</TotalTime>
  <HiddenSlides>2</HiddenSlides>
  <MMClips>1</MMClips>
  <ScaleCrop>0</ScaleCrop>
  <HeadingPairs>
    <vt:vector baseType="variant" size="6">
      <vt:variant>
        <vt:lpstr>Fonts used</vt:lpstr>
      </vt:variant>
      <vt:variant>
        <vt:i4>21</vt:i4>
      </vt:variant>
      <vt:variant>
        <vt:lpstr>Theme</vt:lpstr>
      </vt:variant>
      <vt:variant>
        <vt:i4>1</vt:i4>
      </vt:variant>
      <vt:variant>
        <vt:lpstr>Slide Titles</vt:lpstr>
      </vt:variant>
      <vt:variant>
        <vt:i4>63</vt:i4>
      </vt:variant>
    </vt:vector>
  </HeadingPairs>
  <TitlesOfParts>
    <vt:vector baseType="lpstr" size="85">
      <vt:lpstr>Arial</vt:lpstr>
      <vt:lpstr>宋体</vt:lpstr>
      <vt:lpstr>方正华隶_GBK</vt:lpstr>
      <vt:lpstr>隶书</vt:lpstr>
      <vt:lpstr>汉仪尚巍手书W</vt:lpstr>
      <vt:lpstr>微软雅黑</vt:lpstr>
      <vt:lpstr>Calibri</vt:lpstr>
      <vt:lpstr>叶根友毛笔行书2.0版</vt:lpstr>
      <vt:lpstr>黑体</vt:lpstr>
      <vt:lpstr>楷体</vt:lpstr>
      <vt:lpstr>Times New Roman</vt:lpstr>
      <vt:lpstr>华文行楷</vt:lpstr>
      <vt:lpstr>楷体_GB2312</vt:lpstr>
      <vt:lpstr>华文中宋</vt:lpstr>
      <vt:lpstr>方正姚体</vt:lpstr>
      <vt:lpstr>Wingdings</vt:lpstr>
      <vt:lpstr>Baskerville Old Face</vt:lpstr>
      <vt:lpstr>华文新魏</vt:lpstr>
      <vt:lpstr>华文彩云</vt:lpstr>
      <vt:lpstr>新宋体</vt:lpstr>
      <vt:lpstr>方正书宋_GBK</vt:lpstr>
      <vt:lpstr>1_自定义设计方案</vt:lpstr>
      <vt:lpstr>第三单元文学性阅读与写作生命的诗意</vt:lpstr>
      <vt:lpstr>梦游天姥吟留别　登高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总结第一段</vt:lpstr>
      <vt:lpstr>PowerPoint Presentation</vt:lpstr>
      <vt:lpstr>PowerPoint Presentation</vt:lpstr>
      <vt:lpstr>PowerPoint Presentation</vt:lpstr>
      <vt:lpstr>    </vt:lpstr>
      <vt:lpstr>PowerPoint Presentation</vt:lpstr>
      <vt:lpstr>如何理解作者描绘的梦境?这里的“梦”具有怎样的内涵？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作业：</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cp:lastModifiedBy>婚礼歌手温蒂</cp:lastModifiedBy>
  <cp:revision>45</cp:revision>
  <dcterms:created xsi:type="dcterms:W3CDTF">2014-03-12T03:20:00Z</dcterms:created>
  <dcterms:modified xsi:type="dcterms:W3CDTF">2020-09-26T06:48:22Z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