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5"/>
    <p:sldId id="268" r:id="rId16"/>
    <p:sldId id="269" r:id="rId17"/>
    <p:sldId id="270" r:id="rId18"/>
    <p:sldId id="271" r:id="rId19"/>
    <p:sldId id="272" r:id="rId20"/>
    <p:sldId id="273" r:id="rId21"/>
    <p:sldId id="274" r:id="rId22"/>
    <p:sldId id="275" r:id="rId23"/>
    <p:sldId id="276" r:id="rId24"/>
    <p:sldId id="277" r:id="rId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4031AC-79DA-4F83-B29E-6FC6B44CAEE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0" Type="http://schemas.openxmlformats.org/officeDocument/2006/relationships/tags" Target="../tags/tag79.xml"/><Relationship Id="rId8" Type="http://schemas.openxmlformats.org/officeDocument/2006/relationships/tags" Target="../tags/tag7.xml"/><Relationship Id="rId79" Type="http://schemas.openxmlformats.org/officeDocument/2006/relationships/tags" Target="../tags/tag78.xml"/><Relationship Id="rId78" Type="http://schemas.openxmlformats.org/officeDocument/2006/relationships/tags" Target="../tags/tag77.xml"/><Relationship Id="rId77" Type="http://schemas.openxmlformats.org/officeDocument/2006/relationships/tags" Target="../tags/tag76.xml"/><Relationship Id="rId76" Type="http://schemas.openxmlformats.org/officeDocument/2006/relationships/tags" Target="../tags/tag75.xml"/><Relationship Id="rId75" Type="http://schemas.openxmlformats.org/officeDocument/2006/relationships/tags" Target="../tags/tag74.xml"/><Relationship Id="rId74" Type="http://schemas.openxmlformats.org/officeDocument/2006/relationships/tags" Target="../tags/tag73.xml"/><Relationship Id="rId73" Type="http://schemas.openxmlformats.org/officeDocument/2006/relationships/tags" Target="../tags/tag72.xml"/><Relationship Id="rId72" Type="http://schemas.openxmlformats.org/officeDocument/2006/relationships/tags" Target="../tags/tag71.xml"/><Relationship Id="rId71" Type="http://schemas.openxmlformats.org/officeDocument/2006/relationships/tags" Target="../tags/tag70.xml"/><Relationship Id="rId70" Type="http://schemas.openxmlformats.org/officeDocument/2006/relationships/tags" Target="../tags/tag69.xml"/><Relationship Id="rId7" Type="http://schemas.openxmlformats.org/officeDocument/2006/relationships/tags" Target="../tags/tag6.xml"/><Relationship Id="rId69" Type="http://schemas.openxmlformats.org/officeDocument/2006/relationships/tags" Target="../tags/tag68.xml"/><Relationship Id="rId68" Type="http://schemas.openxmlformats.org/officeDocument/2006/relationships/tags" Target="../tags/tag67.xml"/><Relationship Id="rId67" Type="http://schemas.openxmlformats.org/officeDocument/2006/relationships/tags" Target="../tags/tag66.xml"/><Relationship Id="rId66" Type="http://schemas.openxmlformats.org/officeDocument/2006/relationships/tags" Target="../tags/tag65.xml"/><Relationship Id="rId65" Type="http://schemas.openxmlformats.org/officeDocument/2006/relationships/tags" Target="../tags/tag64.xml"/><Relationship Id="rId64" Type="http://schemas.openxmlformats.org/officeDocument/2006/relationships/tags" Target="../tags/tag63.xml"/><Relationship Id="rId63" Type="http://schemas.openxmlformats.org/officeDocument/2006/relationships/tags" Target="../tags/tag62.xml"/><Relationship Id="rId62" Type="http://schemas.openxmlformats.org/officeDocument/2006/relationships/tags" Target="../tags/tag61.xml"/><Relationship Id="rId61" Type="http://schemas.openxmlformats.org/officeDocument/2006/relationships/tags" Target="../tags/tag60.xml"/><Relationship Id="rId60" Type="http://schemas.openxmlformats.org/officeDocument/2006/relationships/tags" Target="../tags/tag59.xml"/><Relationship Id="rId6" Type="http://schemas.openxmlformats.org/officeDocument/2006/relationships/tags" Target="../tags/tag5.xml"/><Relationship Id="rId59" Type="http://schemas.openxmlformats.org/officeDocument/2006/relationships/tags" Target="../tags/tag58.xml"/><Relationship Id="rId58" Type="http://schemas.openxmlformats.org/officeDocument/2006/relationships/tags" Target="../tags/tag57.xml"/><Relationship Id="rId57" Type="http://schemas.openxmlformats.org/officeDocument/2006/relationships/tags" Target="../tags/tag56.xml"/><Relationship Id="rId56" Type="http://schemas.openxmlformats.org/officeDocument/2006/relationships/tags" Target="../tags/tag55.xml"/><Relationship Id="rId55" Type="http://schemas.openxmlformats.org/officeDocument/2006/relationships/tags" Target="../tags/tag54.xml"/><Relationship Id="rId54" Type="http://schemas.openxmlformats.org/officeDocument/2006/relationships/tags" Target="../tags/tag53.xml"/><Relationship Id="rId53" Type="http://schemas.openxmlformats.org/officeDocument/2006/relationships/tags" Target="../tags/tag52.xml"/><Relationship Id="rId52" Type="http://schemas.openxmlformats.org/officeDocument/2006/relationships/tags" Target="../tags/tag51.xml"/><Relationship Id="rId51" Type="http://schemas.openxmlformats.org/officeDocument/2006/relationships/tags" Target="../tags/tag50.xml"/><Relationship Id="rId50" Type="http://schemas.openxmlformats.org/officeDocument/2006/relationships/tags" Target="../tags/tag49.xml"/><Relationship Id="rId5" Type="http://schemas.openxmlformats.org/officeDocument/2006/relationships/tags" Target="../tags/tag4.xml"/><Relationship Id="rId49" Type="http://schemas.openxmlformats.org/officeDocument/2006/relationships/tags" Target="../tags/tag48.xml"/><Relationship Id="rId48" Type="http://schemas.openxmlformats.org/officeDocument/2006/relationships/tags" Target="../tags/tag47.xml"/><Relationship Id="rId47" Type="http://schemas.openxmlformats.org/officeDocument/2006/relationships/tags" Target="../tags/tag46.xml"/><Relationship Id="rId46" Type="http://schemas.openxmlformats.org/officeDocument/2006/relationships/tags" Target="../tags/tag45.xml"/><Relationship Id="rId45" Type="http://schemas.openxmlformats.org/officeDocument/2006/relationships/tags" Target="../tags/tag44.xml"/><Relationship Id="rId44" Type="http://schemas.openxmlformats.org/officeDocument/2006/relationships/tags" Target="../tags/tag43.xml"/><Relationship Id="rId43" Type="http://schemas.openxmlformats.org/officeDocument/2006/relationships/tags" Target="../tags/tag42.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1" Type="http://schemas.openxmlformats.org/officeDocument/2006/relationships/tags" Target="../tags/tag241.xml"/><Relationship Id="rId40" Type="http://schemas.openxmlformats.org/officeDocument/2006/relationships/tags" Target="../tags/tag240.xml"/><Relationship Id="rId4" Type="http://schemas.openxmlformats.org/officeDocument/2006/relationships/tags" Target="../tags/tag204.xml"/><Relationship Id="rId39" Type="http://schemas.openxmlformats.org/officeDocument/2006/relationships/tags" Target="../tags/tag239.xml"/><Relationship Id="rId38" Type="http://schemas.openxmlformats.org/officeDocument/2006/relationships/tags" Target="../tags/tag238.xml"/><Relationship Id="rId37" Type="http://schemas.openxmlformats.org/officeDocument/2006/relationships/tags" Target="../tags/tag237.xml"/><Relationship Id="rId36" Type="http://schemas.openxmlformats.org/officeDocument/2006/relationships/tags" Target="../tags/tag236.xml"/><Relationship Id="rId35" Type="http://schemas.openxmlformats.org/officeDocument/2006/relationships/tags" Target="../tags/tag235.xml"/><Relationship Id="rId34" Type="http://schemas.openxmlformats.org/officeDocument/2006/relationships/tags" Target="../tags/tag234.xml"/><Relationship Id="rId33" Type="http://schemas.openxmlformats.org/officeDocument/2006/relationships/tags" Target="../tags/tag233.xml"/><Relationship Id="rId32" Type="http://schemas.openxmlformats.org/officeDocument/2006/relationships/tags" Target="../tags/tag232.xml"/><Relationship Id="rId31" Type="http://schemas.openxmlformats.org/officeDocument/2006/relationships/tags" Target="../tags/tag231.xml"/><Relationship Id="rId30" Type="http://schemas.openxmlformats.org/officeDocument/2006/relationships/tags" Target="../tags/tag230.xml"/><Relationship Id="rId3" Type="http://schemas.openxmlformats.org/officeDocument/2006/relationships/tags" Target="../tags/tag203.xml"/><Relationship Id="rId29" Type="http://schemas.openxmlformats.org/officeDocument/2006/relationships/tags" Target="../tags/tag229.xml"/><Relationship Id="rId28" Type="http://schemas.openxmlformats.org/officeDocument/2006/relationships/tags" Target="../tags/tag228.xml"/><Relationship Id="rId27" Type="http://schemas.openxmlformats.org/officeDocument/2006/relationships/tags" Target="../tags/tag227.xml"/><Relationship Id="rId26" Type="http://schemas.openxmlformats.org/officeDocument/2006/relationships/tags" Target="../tags/tag226.xml"/><Relationship Id="rId25" Type="http://schemas.openxmlformats.org/officeDocument/2006/relationships/tags" Target="../tags/tag225.xml"/><Relationship Id="rId24" Type="http://schemas.openxmlformats.org/officeDocument/2006/relationships/tags" Target="../tags/tag224.xml"/><Relationship Id="rId23" Type="http://schemas.openxmlformats.org/officeDocument/2006/relationships/tags" Target="../tags/tag223.xml"/><Relationship Id="rId22" Type="http://schemas.openxmlformats.org/officeDocument/2006/relationships/tags" Target="../tags/tag222.xml"/><Relationship Id="rId21" Type="http://schemas.openxmlformats.org/officeDocument/2006/relationships/tags" Target="../tags/tag221.xml"/><Relationship Id="rId20" Type="http://schemas.openxmlformats.org/officeDocument/2006/relationships/tags" Target="../tags/tag220.xml"/><Relationship Id="rId2" Type="http://schemas.openxmlformats.org/officeDocument/2006/relationships/tags" Target="../tags/tag202.xml"/><Relationship Id="rId19" Type="http://schemas.openxmlformats.org/officeDocument/2006/relationships/tags" Target="../tags/tag219.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5" Type="http://schemas.openxmlformats.org/officeDocument/2006/relationships/tags" Target="../tags/tag123.xml"/><Relationship Id="rId44" Type="http://schemas.openxmlformats.org/officeDocument/2006/relationships/tags" Target="../tags/tag122.xml"/><Relationship Id="rId43" Type="http://schemas.openxmlformats.org/officeDocument/2006/relationships/tags" Target="../tags/tag121.xml"/><Relationship Id="rId42" Type="http://schemas.openxmlformats.org/officeDocument/2006/relationships/tags" Target="../tags/tag120.xml"/><Relationship Id="rId41" Type="http://schemas.openxmlformats.org/officeDocument/2006/relationships/tags" Target="../tags/tag119.xml"/><Relationship Id="rId40" Type="http://schemas.openxmlformats.org/officeDocument/2006/relationships/tags" Target="../tags/tag118.xml"/><Relationship Id="rId4" Type="http://schemas.openxmlformats.org/officeDocument/2006/relationships/tags" Target="../tags/tag82.xml"/><Relationship Id="rId39" Type="http://schemas.openxmlformats.org/officeDocument/2006/relationships/tags" Target="../tags/tag117.xml"/><Relationship Id="rId38" Type="http://schemas.openxmlformats.org/officeDocument/2006/relationships/tags" Target="../tags/tag116.xml"/><Relationship Id="rId37" Type="http://schemas.openxmlformats.org/officeDocument/2006/relationships/tags" Target="../tags/tag115.xml"/><Relationship Id="rId36" Type="http://schemas.openxmlformats.org/officeDocument/2006/relationships/tags" Target="../tags/tag114.xml"/><Relationship Id="rId35" Type="http://schemas.openxmlformats.org/officeDocument/2006/relationships/tags" Target="../tags/tag113.xml"/><Relationship Id="rId34" Type="http://schemas.openxmlformats.org/officeDocument/2006/relationships/tags" Target="../tags/tag112.xml"/><Relationship Id="rId33" Type="http://schemas.openxmlformats.org/officeDocument/2006/relationships/tags" Target="../tags/tag111.xml"/><Relationship Id="rId32" Type="http://schemas.openxmlformats.org/officeDocument/2006/relationships/tags" Target="../tags/tag110.xml"/><Relationship Id="rId31" Type="http://schemas.openxmlformats.org/officeDocument/2006/relationships/tags" Target="../tags/tag109.xml"/><Relationship Id="rId30" Type="http://schemas.openxmlformats.org/officeDocument/2006/relationships/tags" Target="../tags/tag108.xml"/><Relationship Id="rId3" Type="http://schemas.openxmlformats.org/officeDocument/2006/relationships/tags" Target="../tags/tag81.xml"/><Relationship Id="rId29" Type="http://schemas.openxmlformats.org/officeDocument/2006/relationships/tags" Target="../tags/tag107.xml"/><Relationship Id="rId28" Type="http://schemas.openxmlformats.org/officeDocument/2006/relationships/tags" Target="../tags/tag106.xml"/><Relationship Id="rId27" Type="http://schemas.openxmlformats.org/officeDocument/2006/relationships/tags" Target="../tags/tag105.xml"/><Relationship Id="rId26" Type="http://schemas.openxmlformats.org/officeDocument/2006/relationships/tags" Target="../tags/tag104.xml"/><Relationship Id="rId25" Type="http://schemas.openxmlformats.org/officeDocument/2006/relationships/tags" Target="../tags/tag103.xml"/><Relationship Id="rId24" Type="http://schemas.openxmlformats.org/officeDocument/2006/relationships/tags" Target="../tags/tag102.xml"/><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0.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3" Type="http://schemas.openxmlformats.org/officeDocument/2006/relationships/tags" Target="../tags/tag165.xml"/><Relationship Id="rId42" Type="http://schemas.openxmlformats.org/officeDocument/2006/relationships/tags" Target="../tags/tag164.xml"/><Relationship Id="rId41" Type="http://schemas.openxmlformats.org/officeDocument/2006/relationships/tags" Target="../tags/tag163.xml"/><Relationship Id="rId40" Type="http://schemas.openxmlformats.org/officeDocument/2006/relationships/tags" Target="../tags/tag162.xml"/><Relationship Id="rId4" Type="http://schemas.openxmlformats.org/officeDocument/2006/relationships/tags" Target="../tags/tag126.xml"/><Relationship Id="rId39" Type="http://schemas.openxmlformats.org/officeDocument/2006/relationships/tags" Target="../tags/tag161.xml"/><Relationship Id="rId38" Type="http://schemas.openxmlformats.org/officeDocument/2006/relationships/tags" Target="../tags/tag160.xml"/><Relationship Id="rId37" Type="http://schemas.openxmlformats.org/officeDocument/2006/relationships/tags" Target="../tags/tag159.xml"/><Relationship Id="rId36" Type="http://schemas.openxmlformats.org/officeDocument/2006/relationships/tags" Target="../tags/tag158.xml"/><Relationship Id="rId35" Type="http://schemas.openxmlformats.org/officeDocument/2006/relationships/tags" Target="../tags/tag157.xml"/><Relationship Id="rId34" Type="http://schemas.openxmlformats.org/officeDocument/2006/relationships/tags" Target="../tags/tag156.xml"/><Relationship Id="rId33" Type="http://schemas.openxmlformats.org/officeDocument/2006/relationships/tags" Target="../tags/tag155.xml"/><Relationship Id="rId32" Type="http://schemas.openxmlformats.org/officeDocument/2006/relationships/tags" Target="../tags/tag154.xml"/><Relationship Id="rId31" Type="http://schemas.openxmlformats.org/officeDocument/2006/relationships/tags" Target="../tags/tag153.xml"/><Relationship Id="rId30" Type="http://schemas.openxmlformats.org/officeDocument/2006/relationships/tags" Target="../tags/tag152.xml"/><Relationship Id="rId3" Type="http://schemas.openxmlformats.org/officeDocument/2006/relationships/tags" Target="../tags/tag125.xml"/><Relationship Id="rId29" Type="http://schemas.openxmlformats.org/officeDocument/2006/relationships/tags" Target="../tags/tag151.xml"/><Relationship Id="rId28" Type="http://schemas.openxmlformats.org/officeDocument/2006/relationships/tags" Target="../tags/tag150.xml"/><Relationship Id="rId27" Type="http://schemas.openxmlformats.org/officeDocument/2006/relationships/tags" Target="../tags/tag149.xml"/><Relationship Id="rId26" Type="http://schemas.openxmlformats.org/officeDocument/2006/relationships/tags" Target="../tags/tag148.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userDrawn="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0" y="-6350"/>
            <a:ext cx="9148763"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chemeClr val="accent1"/>
          </a:solidFill>
          <a:ln w="6350" cap="flat">
            <a:noFill/>
            <a:prstDash val="solid"/>
            <a:miter/>
          </a:ln>
        </p:spPr>
        <p:txBody>
          <a:bodyPr rtlCol="0" anchor="ctr"/>
          <a:lstStyle/>
          <a:p>
            <a:endParaRPr lang="zh-CN" altLang="en-US" sz="100"/>
          </a:p>
        </p:txBody>
      </p:sp>
      <p:sp>
        <p:nvSpPr>
          <p:cNvPr id="5" name="任意多边形: 形状 4"/>
          <p:cNvSpPr/>
          <p:nvPr>
            <p:custDataLst>
              <p:tags r:id="rId3"/>
            </p:custDataLst>
          </p:nvPr>
        </p:nvSpPr>
        <p:spPr>
          <a:xfrm>
            <a:off x="-2381" y="4822825"/>
            <a:ext cx="9148763" cy="1758950"/>
          </a:xfrm>
          <a:custGeom>
            <a:avLst/>
            <a:gdLst>
              <a:gd name="connsiteX0" fmla="*/ 3175 w 12198350"/>
              <a:gd name="connsiteY0" fmla="*/ 3175 h 1758950"/>
              <a:gd name="connsiteX1" fmla="*/ 12195175 w 12198350"/>
              <a:gd name="connsiteY1" fmla="*/ 3175 h 1758950"/>
              <a:gd name="connsiteX2" fmla="*/ 12195175 w 12198350"/>
              <a:gd name="connsiteY2" fmla="*/ 1755775 h 1758950"/>
              <a:gd name="connsiteX3" fmla="*/ 3175 w 12198350"/>
              <a:gd name="connsiteY3" fmla="*/ 1755775 h 1758950"/>
            </a:gdLst>
            <a:ahLst/>
            <a:cxnLst>
              <a:cxn ang="0">
                <a:pos x="connsiteX0" y="connsiteY0"/>
              </a:cxn>
              <a:cxn ang="0">
                <a:pos x="connsiteX1" y="connsiteY1"/>
              </a:cxn>
              <a:cxn ang="0">
                <a:pos x="connsiteX2" y="connsiteY2"/>
              </a:cxn>
              <a:cxn ang="0">
                <a:pos x="connsiteX3" y="connsiteY3"/>
              </a:cxn>
            </a:cxnLst>
            <a:rect l="l" t="t" r="r" b="b"/>
            <a:pathLst>
              <a:path w="12198350" h="1758950">
                <a:moveTo>
                  <a:pt x="3175" y="3175"/>
                </a:moveTo>
                <a:lnTo>
                  <a:pt x="12195175" y="3175"/>
                </a:lnTo>
                <a:lnTo>
                  <a:pt x="12195175" y="1755775"/>
                </a:lnTo>
                <a:lnTo>
                  <a:pt x="3175" y="1755775"/>
                </a:lnTo>
                <a:close/>
              </a:path>
            </a:pathLst>
          </a:custGeom>
          <a:solidFill>
            <a:schemeClr val="accent2"/>
          </a:solidFill>
          <a:ln w="6350" cap="flat">
            <a:noFill/>
            <a:prstDash val="solid"/>
            <a:miter/>
          </a:ln>
        </p:spPr>
        <p:txBody>
          <a:bodyPr rtlCol="0" anchor="ctr"/>
          <a:lstStyle/>
          <a:p>
            <a:endParaRPr lang="zh-CN" altLang="en-US" sz="100"/>
          </a:p>
        </p:txBody>
      </p:sp>
      <p:sp>
        <p:nvSpPr>
          <p:cNvPr id="6" name="任意多边形: 形状 5"/>
          <p:cNvSpPr/>
          <p:nvPr>
            <p:custDataLst>
              <p:tags r:id="rId4"/>
            </p:custDataLst>
          </p:nvPr>
        </p:nvSpPr>
        <p:spPr>
          <a:xfrm>
            <a:off x="-3572" y="5482578"/>
            <a:ext cx="4938713" cy="1143000"/>
          </a:xfrm>
          <a:custGeom>
            <a:avLst/>
            <a:gdLst>
              <a:gd name="connsiteX0" fmla="*/ 6585903 w 6584950"/>
              <a:gd name="connsiteY0" fmla="*/ 1142377 h 1143000"/>
              <a:gd name="connsiteX1" fmla="*/ 4763 w 6584950"/>
              <a:gd name="connsiteY1" fmla="*/ 1116977 h 1143000"/>
              <a:gd name="connsiteX2" fmla="*/ 4763 w 6584950"/>
              <a:gd name="connsiteY2" fmla="*/ 241312 h 1143000"/>
              <a:gd name="connsiteX3" fmla="*/ 10478 w 6584950"/>
              <a:gd name="connsiteY3" fmla="*/ 246392 h 1143000"/>
              <a:gd name="connsiteX4" fmla="*/ 477203 w 6584950"/>
              <a:gd name="connsiteY4" fmla="*/ 344817 h 1143000"/>
              <a:gd name="connsiteX5" fmla="*/ 2437448 w 6584950"/>
              <a:gd name="connsiteY5" fmla="*/ 438162 h 1143000"/>
              <a:gd name="connsiteX6" fmla="*/ 3481388 w 6584950"/>
              <a:gd name="connsiteY6" fmla="*/ 631837 h 1143000"/>
              <a:gd name="connsiteX7" fmla="*/ 4050983 w 6584950"/>
              <a:gd name="connsiteY7" fmla="*/ 797572 h 1143000"/>
              <a:gd name="connsiteX8" fmla="*/ 4654868 w 6584950"/>
              <a:gd name="connsiteY8" fmla="*/ 807097 h 1143000"/>
              <a:gd name="connsiteX9" fmla="*/ 5407978 w 6584950"/>
              <a:gd name="connsiteY9" fmla="*/ 658507 h 1143000"/>
              <a:gd name="connsiteX10" fmla="*/ 5701983 w 6584950"/>
              <a:gd name="connsiteY10" fmla="*/ 736612 h 1143000"/>
              <a:gd name="connsiteX11" fmla="*/ 6550978 w 6584950"/>
              <a:gd name="connsiteY11" fmla="*/ 932827 h 1143000"/>
              <a:gd name="connsiteX12" fmla="*/ 6585903 w 6584950"/>
              <a:gd name="connsiteY12" fmla="*/ 1142377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84950" h="1143000">
                <a:moveTo>
                  <a:pt x="6585903" y="1142377"/>
                </a:moveTo>
                <a:lnTo>
                  <a:pt x="4763" y="1116977"/>
                </a:lnTo>
                <a:lnTo>
                  <a:pt x="4763" y="241312"/>
                </a:lnTo>
                <a:cubicBezTo>
                  <a:pt x="6668" y="243217"/>
                  <a:pt x="8573" y="244487"/>
                  <a:pt x="10478" y="246392"/>
                </a:cubicBezTo>
                <a:cubicBezTo>
                  <a:pt x="65088" y="297192"/>
                  <a:pt x="284163" y="457212"/>
                  <a:pt x="477203" y="344817"/>
                </a:cubicBezTo>
                <a:cubicBezTo>
                  <a:pt x="1193483" y="-71743"/>
                  <a:pt x="1805623" y="-176518"/>
                  <a:pt x="2437448" y="438162"/>
                </a:cubicBezTo>
                <a:cubicBezTo>
                  <a:pt x="2730183" y="723277"/>
                  <a:pt x="3184208" y="323227"/>
                  <a:pt x="3481388" y="631837"/>
                </a:cubicBezTo>
                <a:cubicBezTo>
                  <a:pt x="3631247" y="787412"/>
                  <a:pt x="3792538" y="884567"/>
                  <a:pt x="4050983" y="797572"/>
                </a:cubicBezTo>
                <a:cubicBezTo>
                  <a:pt x="4435793" y="668667"/>
                  <a:pt x="4456748" y="900442"/>
                  <a:pt x="4654868" y="807097"/>
                </a:cubicBezTo>
                <a:cubicBezTo>
                  <a:pt x="4849813" y="715657"/>
                  <a:pt x="5215573" y="485787"/>
                  <a:pt x="5407978" y="658507"/>
                </a:cubicBezTo>
                <a:cubicBezTo>
                  <a:pt x="5493703" y="735342"/>
                  <a:pt x="5504498" y="758837"/>
                  <a:pt x="5701983" y="736612"/>
                </a:cubicBezTo>
                <a:cubicBezTo>
                  <a:pt x="5930583" y="710577"/>
                  <a:pt x="6327458" y="714387"/>
                  <a:pt x="6550978" y="932827"/>
                </a:cubicBezTo>
                <a:cubicBezTo>
                  <a:pt x="6561138" y="942352"/>
                  <a:pt x="6577648" y="1135392"/>
                  <a:pt x="6585903" y="1142377"/>
                </a:cubicBezTo>
                <a:close/>
              </a:path>
            </a:pathLst>
          </a:custGeom>
          <a:solidFill>
            <a:srgbClr val="FFFFFF"/>
          </a:solidFill>
          <a:ln w="9525" cap="flat">
            <a:noFill/>
            <a:prstDash val="solid"/>
            <a:miter/>
          </a:ln>
        </p:spPr>
        <p:txBody>
          <a:bodyPr rtlCol="0" anchor="ctr"/>
          <a:lstStyle/>
          <a:p>
            <a:endParaRPr lang="zh-CN" altLang="en-US" sz="100"/>
          </a:p>
        </p:txBody>
      </p:sp>
      <p:sp>
        <p:nvSpPr>
          <p:cNvPr id="7" name="任意多边形: 形状 6"/>
          <p:cNvSpPr/>
          <p:nvPr>
            <p:custDataLst>
              <p:tags r:id="rId5"/>
            </p:custDataLst>
          </p:nvPr>
        </p:nvSpPr>
        <p:spPr>
          <a:xfrm>
            <a:off x="4047946" y="5947135"/>
            <a:ext cx="114300" cy="127000"/>
          </a:xfrm>
          <a:custGeom>
            <a:avLst/>
            <a:gdLst>
              <a:gd name="connsiteX0" fmla="*/ 115174 w 152400"/>
              <a:gd name="connsiteY0" fmla="*/ 10435 h 127000"/>
              <a:gd name="connsiteX1" fmla="*/ 138669 w 152400"/>
              <a:gd name="connsiteY1" fmla="*/ 88540 h 127000"/>
              <a:gd name="connsiteX2" fmla="*/ 38974 w 152400"/>
              <a:gd name="connsiteY2" fmla="*/ 117115 h 127000"/>
              <a:gd name="connsiteX3" fmla="*/ 15479 w 152400"/>
              <a:gd name="connsiteY3" fmla="*/ 39010 h 127000"/>
              <a:gd name="connsiteX4" fmla="*/ 115174 w 152400"/>
              <a:gd name="connsiteY4" fmla="*/ 10435 h 12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27000">
                <a:moveTo>
                  <a:pt x="115174" y="10435"/>
                </a:moveTo>
                <a:cubicBezTo>
                  <a:pt x="148829" y="24405"/>
                  <a:pt x="159624" y="58695"/>
                  <a:pt x="138669" y="88540"/>
                </a:cubicBezTo>
                <a:cubicBezTo>
                  <a:pt x="117714" y="117750"/>
                  <a:pt x="73264" y="130450"/>
                  <a:pt x="38974" y="117115"/>
                </a:cubicBezTo>
                <a:cubicBezTo>
                  <a:pt x="5319" y="103145"/>
                  <a:pt x="-5476" y="68855"/>
                  <a:pt x="15479" y="39010"/>
                </a:cubicBezTo>
                <a:cubicBezTo>
                  <a:pt x="37069" y="9165"/>
                  <a:pt x="81519" y="-3535"/>
                  <a:pt x="115174" y="10435"/>
                </a:cubicBezTo>
                <a:close/>
              </a:path>
            </a:pathLst>
          </a:custGeom>
          <a:solidFill>
            <a:srgbClr val="FFFFFF"/>
          </a:solidFill>
          <a:ln w="9525" cap="flat">
            <a:noFill/>
            <a:prstDash val="solid"/>
            <a:miter/>
          </a:ln>
        </p:spPr>
        <p:txBody>
          <a:bodyPr rtlCol="0" anchor="ctr"/>
          <a:lstStyle/>
          <a:p>
            <a:endParaRPr lang="zh-CN" altLang="en-US" sz="100"/>
          </a:p>
        </p:txBody>
      </p:sp>
      <p:sp>
        <p:nvSpPr>
          <p:cNvPr id="8" name="任意多边形: 形状 7"/>
          <p:cNvSpPr/>
          <p:nvPr>
            <p:custDataLst>
              <p:tags r:id="rId6"/>
            </p:custDataLst>
          </p:nvPr>
        </p:nvSpPr>
        <p:spPr>
          <a:xfrm>
            <a:off x="4177066" y="5871636"/>
            <a:ext cx="85725" cy="95250"/>
          </a:xfrm>
          <a:custGeom>
            <a:avLst/>
            <a:gdLst>
              <a:gd name="connsiteX0" fmla="*/ 87794 w 114300"/>
              <a:gd name="connsiteY0" fmla="*/ 9099 h 95250"/>
              <a:gd name="connsiteX1" fmla="*/ 105574 w 114300"/>
              <a:gd name="connsiteY1" fmla="*/ 68154 h 95250"/>
              <a:gd name="connsiteX2" fmla="*/ 30644 w 114300"/>
              <a:gd name="connsiteY2" fmla="*/ 89744 h 95250"/>
              <a:gd name="connsiteX3" fmla="*/ 12864 w 114300"/>
              <a:gd name="connsiteY3" fmla="*/ 30689 h 95250"/>
              <a:gd name="connsiteX4" fmla="*/ 87794 w 114300"/>
              <a:gd name="connsiteY4" fmla="*/ 9099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9099"/>
                </a:moveTo>
                <a:cubicBezTo>
                  <a:pt x="113194" y="19259"/>
                  <a:pt x="121449" y="45929"/>
                  <a:pt x="105574" y="68154"/>
                </a:cubicBezTo>
                <a:cubicBezTo>
                  <a:pt x="89699" y="90379"/>
                  <a:pt x="56044" y="99904"/>
                  <a:pt x="30644" y="89744"/>
                </a:cubicBezTo>
                <a:cubicBezTo>
                  <a:pt x="5244" y="79584"/>
                  <a:pt x="-3011" y="52914"/>
                  <a:pt x="12864" y="30689"/>
                </a:cubicBezTo>
                <a:cubicBezTo>
                  <a:pt x="28739" y="8464"/>
                  <a:pt x="62394" y="-1696"/>
                  <a:pt x="87794" y="9099"/>
                </a:cubicBezTo>
                <a:close/>
              </a:path>
            </a:pathLst>
          </a:custGeom>
          <a:solidFill>
            <a:srgbClr val="FFFFFF"/>
          </a:solidFill>
          <a:ln w="9525" cap="flat">
            <a:noFill/>
            <a:prstDash val="solid"/>
            <a:miter/>
          </a:ln>
        </p:spPr>
        <p:txBody>
          <a:bodyPr rtlCol="0" anchor="ctr"/>
          <a:lstStyle/>
          <a:p>
            <a:endParaRPr lang="zh-CN" altLang="en-US" sz="100"/>
          </a:p>
        </p:txBody>
      </p:sp>
      <p:sp>
        <p:nvSpPr>
          <p:cNvPr id="9" name="任意多边形: 形状 8"/>
          <p:cNvSpPr/>
          <p:nvPr>
            <p:custDataLst>
              <p:tags r:id="rId7"/>
            </p:custDataLst>
          </p:nvPr>
        </p:nvSpPr>
        <p:spPr>
          <a:xfrm>
            <a:off x="2669258" y="6042090"/>
            <a:ext cx="85725" cy="95250"/>
          </a:xfrm>
          <a:custGeom>
            <a:avLst/>
            <a:gdLst>
              <a:gd name="connsiteX0" fmla="*/ 87794 w 114300"/>
              <a:gd name="connsiteY0" fmla="*/ 8825 h 95250"/>
              <a:gd name="connsiteX1" fmla="*/ 105574 w 114300"/>
              <a:gd name="connsiteY1" fmla="*/ 67880 h 95250"/>
              <a:gd name="connsiteX2" fmla="*/ 30644 w 114300"/>
              <a:gd name="connsiteY2" fmla="*/ 89469 h 95250"/>
              <a:gd name="connsiteX3" fmla="*/ 12864 w 114300"/>
              <a:gd name="connsiteY3" fmla="*/ 30414 h 95250"/>
              <a:gd name="connsiteX4" fmla="*/ 87794 w 114300"/>
              <a:gd name="connsiteY4" fmla="*/ 88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8825"/>
                </a:moveTo>
                <a:cubicBezTo>
                  <a:pt x="113194" y="18985"/>
                  <a:pt x="121449" y="45655"/>
                  <a:pt x="105574" y="67880"/>
                </a:cubicBezTo>
                <a:cubicBezTo>
                  <a:pt x="89699" y="90105"/>
                  <a:pt x="56044" y="99630"/>
                  <a:pt x="30644" y="89469"/>
                </a:cubicBezTo>
                <a:cubicBezTo>
                  <a:pt x="5244" y="79310"/>
                  <a:pt x="-3011" y="52639"/>
                  <a:pt x="12864" y="30414"/>
                </a:cubicBezTo>
                <a:cubicBezTo>
                  <a:pt x="28104" y="8189"/>
                  <a:pt x="61759" y="-1336"/>
                  <a:pt x="87794" y="8825"/>
                </a:cubicBezTo>
                <a:close/>
              </a:path>
            </a:pathLst>
          </a:custGeom>
          <a:solidFill>
            <a:srgbClr val="FFFFFF"/>
          </a:solidFill>
          <a:ln w="9525" cap="flat">
            <a:noFill/>
            <a:prstDash val="solid"/>
            <a:miter/>
          </a:ln>
        </p:spPr>
        <p:txBody>
          <a:bodyPr rtlCol="0" anchor="ctr"/>
          <a:lstStyle/>
          <a:p>
            <a:endParaRPr lang="zh-CN" altLang="en-US" sz="100"/>
          </a:p>
        </p:txBody>
      </p:sp>
      <p:sp>
        <p:nvSpPr>
          <p:cNvPr id="10" name="任意多边形: 形状 9"/>
          <p:cNvSpPr/>
          <p:nvPr>
            <p:custDataLst>
              <p:tags r:id="rId8"/>
            </p:custDataLst>
          </p:nvPr>
        </p:nvSpPr>
        <p:spPr>
          <a:xfrm>
            <a:off x="115359" y="5547745"/>
            <a:ext cx="138113" cy="152400"/>
          </a:xfrm>
          <a:custGeom>
            <a:avLst/>
            <a:gdLst>
              <a:gd name="connsiteX0" fmla="*/ 140828 w 184150"/>
              <a:gd name="connsiteY0" fmla="*/ 11680 h 152400"/>
              <a:gd name="connsiteX1" fmla="*/ 169403 w 184150"/>
              <a:gd name="connsiteY1" fmla="*/ 107565 h 152400"/>
              <a:gd name="connsiteX2" fmla="*/ 46848 w 184150"/>
              <a:gd name="connsiteY2" fmla="*/ 142490 h 152400"/>
              <a:gd name="connsiteX3" fmla="*/ 18273 w 184150"/>
              <a:gd name="connsiteY3" fmla="*/ 46605 h 152400"/>
              <a:gd name="connsiteX4" fmla="*/ 140828 w 184150"/>
              <a:gd name="connsiteY4" fmla="*/ 1168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50" h="152400">
                <a:moveTo>
                  <a:pt x="140828" y="11680"/>
                </a:moveTo>
                <a:cubicBezTo>
                  <a:pt x="182738" y="28825"/>
                  <a:pt x="195438" y="71370"/>
                  <a:pt x="169403" y="107565"/>
                </a:cubicBezTo>
                <a:cubicBezTo>
                  <a:pt x="143368" y="143760"/>
                  <a:pt x="88758" y="159000"/>
                  <a:pt x="46848" y="142490"/>
                </a:cubicBezTo>
                <a:cubicBezTo>
                  <a:pt x="4938" y="125345"/>
                  <a:pt x="-7762" y="82800"/>
                  <a:pt x="18273" y="46605"/>
                </a:cubicBezTo>
                <a:cubicBezTo>
                  <a:pt x="44308" y="10410"/>
                  <a:pt x="99553" y="-5465"/>
                  <a:pt x="140828" y="11680"/>
                </a:cubicBezTo>
                <a:close/>
              </a:path>
            </a:pathLst>
          </a:custGeom>
          <a:solidFill>
            <a:srgbClr val="FFFFFF"/>
          </a:solidFill>
          <a:ln w="9525" cap="flat">
            <a:noFill/>
            <a:prstDash val="solid"/>
            <a:miter/>
          </a:ln>
        </p:spPr>
        <p:txBody>
          <a:bodyPr rtlCol="0" anchor="ctr"/>
          <a:lstStyle/>
          <a:p>
            <a:endParaRPr lang="zh-CN" altLang="en-US" sz="100"/>
          </a:p>
        </p:txBody>
      </p:sp>
      <p:sp>
        <p:nvSpPr>
          <p:cNvPr id="11" name="任意多边形: 形状 10"/>
          <p:cNvSpPr/>
          <p:nvPr>
            <p:custDataLst>
              <p:tags r:id="rId9"/>
            </p:custDataLst>
          </p:nvPr>
        </p:nvSpPr>
        <p:spPr>
          <a:xfrm>
            <a:off x="246575" y="5676586"/>
            <a:ext cx="85725" cy="95250"/>
          </a:xfrm>
          <a:custGeom>
            <a:avLst/>
            <a:gdLst>
              <a:gd name="connsiteX0" fmla="*/ 87794 w 114300"/>
              <a:gd name="connsiteY0" fmla="*/ 9204 h 95250"/>
              <a:gd name="connsiteX1" fmla="*/ 105574 w 114300"/>
              <a:gd name="connsiteY1" fmla="*/ 68259 h 95250"/>
              <a:gd name="connsiteX2" fmla="*/ 30644 w 114300"/>
              <a:gd name="connsiteY2" fmla="*/ 89849 h 95250"/>
              <a:gd name="connsiteX3" fmla="*/ 12864 w 114300"/>
              <a:gd name="connsiteY3" fmla="*/ 30794 h 95250"/>
              <a:gd name="connsiteX4" fmla="*/ 87794 w 114300"/>
              <a:gd name="connsiteY4" fmla="*/ 920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9204"/>
                </a:moveTo>
                <a:cubicBezTo>
                  <a:pt x="113194" y="19364"/>
                  <a:pt x="121449" y="46034"/>
                  <a:pt x="105574" y="68259"/>
                </a:cubicBezTo>
                <a:cubicBezTo>
                  <a:pt x="89699" y="90484"/>
                  <a:pt x="56044" y="100009"/>
                  <a:pt x="30644" y="89849"/>
                </a:cubicBezTo>
                <a:cubicBezTo>
                  <a:pt x="5244" y="79689"/>
                  <a:pt x="-3011" y="53019"/>
                  <a:pt x="12864" y="30794"/>
                </a:cubicBezTo>
                <a:cubicBezTo>
                  <a:pt x="28739" y="7934"/>
                  <a:pt x="62394" y="-1591"/>
                  <a:pt x="87794" y="9204"/>
                </a:cubicBezTo>
                <a:close/>
              </a:path>
            </a:pathLst>
          </a:custGeom>
          <a:solidFill>
            <a:srgbClr val="FFFFFF"/>
          </a:solidFill>
          <a:ln w="9525" cap="flat">
            <a:noFill/>
            <a:prstDash val="solid"/>
            <a:miter/>
          </a:ln>
        </p:spPr>
        <p:txBody>
          <a:bodyPr rtlCol="0" anchor="ctr"/>
          <a:lstStyle/>
          <a:p>
            <a:endParaRPr lang="zh-CN" altLang="en-US" sz="100"/>
          </a:p>
        </p:txBody>
      </p:sp>
      <p:sp>
        <p:nvSpPr>
          <p:cNvPr id="14" name="任意多边形: 形状 13"/>
          <p:cNvSpPr/>
          <p:nvPr>
            <p:custDataLst>
              <p:tags r:id="rId10"/>
            </p:custDataLst>
          </p:nvPr>
        </p:nvSpPr>
        <p:spPr>
          <a:xfrm>
            <a:off x="632594" y="5922472"/>
            <a:ext cx="247650" cy="146050"/>
          </a:xfrm>
          <a:custGeom>
            <a:avLst/>
            <a:gdLst>
              <a:gd name="connsiteX0" fmla="*/ 324941 w 330200"/>
              <a:gd name="connsiteY0" fmla="*/ 31923 h 146050"/>
              <a:gd name="connsiteX1" fmla="*/ 195401 w 330200"/>
              <a:gd name="connsiteY1" fmla="*/ 143048 h 146050"/>
              <a:gd name="connsiteX2" fmla="*/ 5536 w 330200"/>
              <a:gd name="connsiteY2" fmla="*/ 45258 h 146050"/>
              <a:gd name="connsiteX3" fmla="*/ 157301 w 330200"/>
              <a:gd name="connsiteY3" fmla="*/ 28113 h 146050"/>
              <a:gd name="connsiteX4" fmla="*/ 324941 w 330200"/>
              <a:gd name="connsiteY4" fmla="*/ 31923 h 14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0" h="146050">
                <a:moveTo>
                  <a:pt x="324941" y="31923"/>
                </a:moveTo>
                <a:cubicBezTo>
                  <a:pt x="334466" y="86533"/>
                  <a:pt x="276046" y="136698"/>
                  <a:pt x="195401" y="143048"/>
                </a:cubicBezTo>
                <a:cubicBezTo>
                  <a:pt x="114121" y="150033"/>
                  <a:pt x="14426" y="99868"/>
                  <a:pt x="5536" y="45258"/>
                </a:cubicBezTo>
                <a:cubicBezTo>
                  <a:pt x="-3989" y="-9352"/>
                  <a:pt x="76021" y="35098"/>
                  <a:pt x="157301" y="28113"/>
                </a:cubicBezTo>
                <a:cubicBezTo>
                  <a:pt x="237311" y="21763"/>
                  <a:pt x="315416" y="-23322"/>
                  <a:pt x="324941" y="31923"/>
                </a:cubicBezTo>
                <a:close/>
              </a:path>
            </a:pathLst>
          </a:custGeom>
          <a:solidFill>
            <a:schemeClr val="accent3"/>
          </a:solidFill>
          <a:ln w="9525" cap="flat">
            <a:noFill/>
            <a:prstDash val="solid"/>
            <a:miter/>
          </a:ln>
        </p:spPr>
        <p:txBody>
          <a:bodyPr rtlCol="0" anchor="ctr"/>
          <a:lstStyle/>
          <a:p>
            <a:endParaRPr lang="zh-CN" altLang="en-US" sz="100"/>
          </a:p>
        </p:txBody>
      </p:sp>
      <p:sp>
        <p:nvSpPr>
          <p:cNvPr id="15" name="任意多边形: 形状 14"/>
          <p:cNvSpPr/>
          <p:nvPr>
            <p:custDataLst>
              <p:tags r:id="rId11"/>
            </p:custDataLst>
          </p:nvPr>
        </p:nvSpPr>
        <p:spPr>
          <a:xfrm>
            <a:off x="780023" y="5827452"/>
            <a:ext cx="114300" cy="63500"/>
          </a:xfrm>
          <a:custGeom>
            <a:avLst/>
            <a:gdLst>
              <a:gd name="connsiteX0" fmla="*/ 1370 w 152400"/>
              <a:gd name="connsiteY0" fmla="*/ 53918 h 63500"/>
              <a:gd name="connsiteX1" fmla="*/ 64870 w 152400"/>
              <a:gd name="connsiteY1" fmla="*/ 1213 h 63500"/>
              <a:gd name="connsiteX2" fmla="*/ 155040 w 152400"/>
              <a:gd name="connsiteY2" fmla="*/ 49473 h 63500"/>
              <a:gd name="connsiteX3" fmla="*/ 82015 w 152400"/>
              <a:gd name="connsiteY3" fmla="*/ 56458 h 63500"/>
              <a:gd name="connsiteX4" fmla="*/ 1370 w 152400"/>
              <a:gd name="connsiteY4" fmla="*/ 5391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63500">
                <a:moveTo>
                  <a:pt x="1370" y="53918"/>
                </a:moveTo>
                <a:cubicBezTo>
                  <a:pt x="-2440" y="27883"/>
                  <a:pt x="26135" y="4388"/>
                  <a:pt x="64870" y="1213"/>
                </a:cubicBezTo>
                <a:cubicBezTo>
                  <a:pt x="103605" y="-1327"/>
                  <a:pt x="151230" y="22803"/>
                  <a:pt x="155040" y="49473"/>
                </a:cubicBezTo>
                <a:cubicBezTo>
                  <a:pt x="158850" y="75508"/>
                  <a:pt x="121385" y="53918"/>
                  <a:pt x="82015" y="56458"/>
                </a:cubicBezTo>
                <a:cubicBezTo>
                  <a:pt x="43280" y="59633"/>
                  <a:pt x="5180" y="80588"/>
                  <a:pt x="1370" y="53918"/>
                </a:cubicBezTo>
                <a:close/>
              </a:path>
            </a:pathLst>
          </a:custGeom>
          <a:solidFill>
            <a:schemeClr val="accent3"/>
          </a:solidFill>
          <a:ln w="2057" cap="flat">
            <a:solidFill>
              <a:srgbClr val="65BBDF"/>
            </a:solidFill>
            <a:prstDash val="solid"/>
            <a:miter/>
          </a:ln>
        </p:spPr>
        <p:txBody>
          <a:bodyPr rtlCol="0" anchor="ctr"/>
          <a:lstStyle/>
          <a:p>
            <a:endParaRPr lang="zh-CN" altLang="en-US" sz="100"/>
          </a:p>
        </p:txBody>
      </p:sp>
      <p:sp>
        <p:nvSpPr>
          <p:cNvPr id="16" name="任意多边形: 形状 15"/>
          <p:cNvSpPr/>
          <p:nvPr>
            <p:custDataLst>
              <p:tags r:id="rId12"/>
            </p:custDataLst>
          </p:nvPr>
        </p:nvSpPr>
        <p:spPr>
          <a:xfrm>
            <a:off x="2266219" y="6360147"/>
            <a:ext cx="180975" cy="69850"/>
          </a:xfrm>
          <a:custGeom>
            <a:avLst/>
            <a:gdLst>
              <a:gd name="connsiteX0" fmla="*/ 237830 w 241300"/>
              <a:gd name="connsiteY0" fmla="*/ 22238 h 69850"/>
              <a:gd name="connsiteX1" fmla="*/ 133055 w 241300"/>
              <a:gd name="connsiteY1" fmla="*/ 70498 h 69850"/>
              <a:gd name="connsiteX2" fmla="*/ 4785 w 241300"/>
              <a:gd name="connsiteY2" fmla="*/ 17158 h 69850"/>
              <a:gd name="connsiteX3" fmla="*/ 115910 w 241300"/>
              <a:gd name="connsiteY3" fmla="*/ 14618 h 69850"/>
              <a:gd name="connsiteX4" fmla="*/ 237830 w 241300"/>
              <a:gd name="connsiteY4" fmla="*/ 22238 h 6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 h="69850">
                <a:moveTo>
                  <a:pt x="237830" y="22238"/>
                </a:moveTo>
                <a:cubicBezTo>
                  <a:pt x="239100" y="48908"/>
                  <a:pt x="192745" y="70498"/>
                  <a:pt x="133055" y="70498"/>
                </a:cubicBezTo>
                <a:cubicBezTo>
                  <a:pt x="74000" y="70498"/>
                  <a:pt x="6055" y="43193"/>
                  <a:pt x="4785" y="17158"/>
                </a:cubicBezTo>
                <a:cubicBezTo>
                  <a:pt x="3515" y="-9512"/>
                  <a:pt x="56855" y="15253"/>
                  <a:pt x="115910" y="14618"/>
                </a:cubicBezTo>
                <a:cubicBezTo>
                  <a:pt x="175600" y="13983"/>
                  <a:pt x="236560" y="-4432"/>
                  <a:pt x="237830" y="22238"/>
                </a:cubicBezTo>
                <a:close/>
              </a:path>
            </a:pathLst>
          </a:custGeom>
          <a:solidFill>
            <a:schemeClr val="accent3"/>
          </a:solidFill>
          <a:ln w="9525" cap="flat">
            <a:noFill/>
            <a:prstDash val="solid"/>
            <a:miter/>
          </a:ln>
        </p:spPr>
        <p:txBody>
          <a:bodyPr rtlCol="0" anchor="ctr"/>
          <a:lstStyle/>
          <a:p>
            <a:endParaRPr lang="zh-CN" altLang="en-US" sz="100"/>
          </a:p>
        </p:txBody>
      </p:sp>
      <p:sp>
        <p:nvSpPr>
          <p:cNvPr id="17" name="任意多边形: 形状 16"/>
          <p:cNvSpPr/>
          <p:nvPr>
            <p:custDataLst>
              <p:tags r:id="rId13"/>
            </p:custDataLst>
          </p:nvPr>
        </p:nvSpPr>
        <p:spPr>
          <a:xfrm>
            <a:off x="5106115" y="5672285"/>
            <a:ext cx="4038600" cy="958850"/>
          </a:xfrm>
          <a:custGeom>
            <a:avLst/>
            <a:gdLst>
              <a:gd name="connsiteX0" fmla="*/ 5383848 w 5384800"/>
              <a:gd name="connsiteY0" fmla="*/ 6520 h 958850"/>
              <a:gd name="connsiteX1" fmla="*/ 5383848 w 5384800"/>
              <a:gd name="connsiteY1" fmla="*/ 805350 h 958850"/>
              <a:gd name="connsiteX2" fmla="*/ 4763 w 5384800"/>
              <a:gd name="connsiteY2" fmla="*/ 955846 h 958850"/>
              <a:gd name="connsiteX3" fmla="*/ 57467 w 5384800"/>
              <a:gd name="connsiteY3" fmla="*/ 809160 h 958850"/>
              <a:gd name="connsiteX4" fmla="*/ 1581467 w 5384800"/>
              <a:gd name="connsiteY4" fmla="*/ 388155 h 958850"/>
              <a:gd name="connsiteX5" fmla="*/ 1850072 w 5384800"/>
              <a:gd name="connsiteY5" fmla="*/ 360215 h 958850"/>
              <a:gd name="connsiteX6" fmla="*/ 2280603 w 5384800"/>
              <a:gd name="connsiteY6" fmla="*/ 331005 h 958850"/>
              <a:gd name="connsiteX7" fmla="*/ 2512378 w 5384800"/>
              <a:gd name="connsiteY7" fmla="*/ 302430 h 958850"/>
              <a:gd name="connsiteX8" fmla="*/ 3041332 w 5384800"/>
              <a:gd name="connsiteY8" fmla="*/ 395140 h 958850"/>
              <a:gd name="connsiteX9" fmla="*/ 3492817 w 5384800"/>
              <a:gd name="connsiteY9" fmla="*/ 446575 h 958850"/>
              <a:gd name="connsiteX10" fmla="*/ 3943667 w 5384800"/>
              <a:gd name="connsiteY10" fmla="*/ 379900 h 958850"/>
              <a:gd name="connsiteX11" fmla="*/ 4652963 w 5384800"/>
              <a:gd name="connsiteY11" fmla="*/ 313225 h 958850"/>
              <a:gd name="connsiteX12" fmla="*/ 5383848 w 5384800"/>
              <a:gd name="connsiteY12" fmla="*/ 652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84800" h="958850">
                <a:moveTo>
                  <a:pt x="5383848" y="6520"/>
                </a:moveTo>
                <a:lnTo>
                  <a:pt x="5383848" y="805350"/>
                </a:lnTo>
                <a:lnTo>
                  <a:pt x="4763" y="955846"/>
                </a:lnTo>
                <a:lnTo>
                  <a:pt x="57467" y="809160"/>
                </a:lnTo>
                <a:cubicBezTo>
                  <a:pt x="599757" y="775505"/>
                  <a:pt x="642303" y="298620"/>
                  <a:pt x="1581467" y="388155"/>
                </a:cubicBezTo>
                <a:cubicBezTo>
                  <a:pt x="1662113" y="395775"/>
                  <a:pt x="1796732" y="393235"/>
                  <a:pt x="1850072" y="360215"/>
                </a:cubicBezTo>
                <a:cubicBezTo>
                  <a:pt x="2003107" y="265600"/>
                  <a:pt x="2114232" y="289730"/>
                  <a:pt x="2280603" y="331005"/>
                </a:cubicBezTo>
                <a:cubicBezTo>
                  <a:pt x="2424113" y="366565"/>
                  <a:pt x="2436178" y="350055"/>
                  <a:pt x="2512378" y="302430"/>
                </a:cubicBezTo>
                <a:cubicBezTo>
                  <a:pt x="2683192" y="194480"/>
                  <a:pt x="2911157" y="308780"/>
                  <a:pt x="3041332" y="395140"/>
                </a:cubicBezTo>
                <a:cubicBezTo>
                  <a:pt x="3174047" y="482770"/>
                  <a:pt x="3226753" y="315130"/>
                  <a:pt x="3492817" y="446575"/>
                </a:cubicBezTo>
                <a:cubicBezTo>
                  <a:pt x="3671253" y="534840"/>
                  <a:pt x="3828097" y="494200"/>
                  <a:pt x="3943667" y="379900"/>
                </a:cubicBezTo>
                <a:cubicBezTo>
                  <a:pt x="4169728" y="157650"/>
                  <a:pt x="4439603" y="557065"/>
                  <a:pt x="4652963" y="313225"/>
                </a:cubicBezTo>
                <a:cubicBezTo>
                  <a:pt x="4907598" y="21760"/>
                  <a:pt x="5131117" y="-3640"/>
                  <a:pt x="5383848" y="6520"/>
                </a:cubicBezTo>
                <a:close/>
              </a:path>
            </a:pathLst>
          </a:custGeom>
          <a:solidFill>
            <a:srgbClr val="FFFFFF"/>
          </a:solidFill>
          <a:ln w="9525" cap="flat">
            <a:noFill/>
            <a:prstDash val="solid"/>
            <a:miter/>
          </a:ln>
        </p:spPr>
        <p:txBody>
          <a:bodyPr rtlCol="0" anchor="ctr"/>
          <a:lstStyle/>
          <a:p>
            <a:endParaRPr lang="zh-CN" altLang="en-US" sz="100"/>
          </a:p>
        </p:txBody>
      </p:sp>
      <p:sp>
        <p:nvSpPr>
          <p:cNvPr id="18" name="任意多边形: 形状 17"/>
          <p:cNvSpPr/>
          <p:nvPr>
            <p:custDataLst>
              <p:tags r:id="rId14"/>
            </p:custDataLst>
          </p:nvPr>
        </p:nvSpPr>
        <p:spPr>
          <a:xfrm>
            <a:off x="8414705" y="5811060"/>
            <a:ext cx="128588" cy="120650"/>
          </a:xfrm>
          <a:custGeom>
            <a:avLst/>
            <a:gdLst>
              <a:gd name="connsiteX0" fmla="*/ 5287 w 171450"/>
              <a:gd name="connsiteY0" fmla="*/ 51261 h 120650"/>
              <a:gd name="connsiteX1" fmla="*/ 96727 w 171450"/>
              <a:gd name="connsiteY1" fmla="*/ 5540 h 120650"/>
              <a:gd name="connsiteX2" fmla="*/ 168483 w 171450"/>
              <a:gd name="connsiteY2" fmla="*/ 70945 h 120650"/>
              <a:gd name="connsiteX3" fmla="*/ 77043 w 171450"/>
              <a:gd name="connsiteY3" fmla="*/ 116665 h 120650"/>
              <a:gd name="connsiteX4" fmla="*/ 5287 w 171450"/>
              <a:gd name="connsiteY4" fmla="*/ 51261 h 12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20650">
                <a:moveTo>
                  <a:pt x="5287" y="51261"/>
                </a:moveTo>
                <a:cubicBezTo>
                  <a:pt x="11002" y="20781"/>
                  <a:pt x="51643" y="461"/>
                  <a:pt x="96727" y="5540"/>
                </a:cubicBezTo>
                <a:cubicBezTo>
                  <a:pt x="141812" y="11256"/>
                  <a:pt x="173562" y="40465"/>
                  <a:pt x="168483" y="70945"/>
                </a:cubicBezTo>
                <a:cubicBezTo>
                  <a:pt x="162768" y="101425"/>
                  <a:pt x="122127" y="121745"/>
                  <a:pt x="77043" y="116665"/>
                </a:cubicBezTo>
                <a:cubicBezTo>
                  <a:pt x="32593" y="110950"/>
                  <a:pt x="208" y="81740"/>
                  <a:pt x="5287" y="51261"/>
                </a:cubicBezTo>
                <a:close/>
              </a:path>
            </a:pathLst>
          </a:custGeom>
          <a:solidFill>
            <a:srgbClr val="FFFFFF"/>
          </a:solidFill>
          <a:ln w="9525" cap="flat">
            <a:noFill/>
            <a:prstDash val="solid"/>
            <a:miter/>
          </a:ln>
        </p:spPr>
        <p:txBody>
          <a:bodyPr rtlCol="0" anchor="ctr"/>
          <a:lstStyle/>
          <a:p>
            <a:endParaRPr lang="zh-CN" altLang="en-US" sz="100"/>
          </a:p>
        </p:txBody>
      </p:sp>
      <p:sp>
        <p:nvSpPr>
          <p:cNvPr id="19" name="任意多边形: 形状 18"/>
          <p:cNvSpPr/>
          <p:nvPr>
            <p:custDataLst>
              <p:tags r:id="rId15"/>
            </p:custDataLst>
          </p:nvPr>
        </p:nvSpPr>
        <p:spPr>
          <a:xfrm>
            <a:off x="8388551" y="5718005"/>
            <a:ext cx="80963" cy="76200"/>
          </a:xfrm>
          <a:custGeom>
            <a:avLst/>
            <a:gdLst>
              <a:gd name="connsiteX0" fmla="*/ 5234 w 107950"/>
              <a:gd name="connsiteY0" fmla="*/ 33190 h 76200"/>
              <a:gd name="connsiteX1" fmla="*/ 61115 w 107950"/>
              <a:gd name="connsiteY1" fmla="*/ 5249 h 76200"/>
              <a:gd name="connsiteX2" fmla="*/ 104930 w 107950"/>
              <a:gd name="connsiteY2" fmla="*/ 45254 h 76200"/>
              <a:gd name="connsiteX3" fmla="*/ 49049 w 107950"/>
              <a:gd name="connsiteY3" fmla="*/ 73195 h 76200"/>
              <a:gd name="connsiteX4" fmla="*/ 5234 w 107950"/>
              <a:gd name="connsiteY4" fmla="*/ 3319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50" h="76200">
                <a:moveTo>
                  <a:pt x="5234" y="33190"/>
                </a:moveTo>
                <a:cubicBezTo>
                  <a:pt x="8409" y="14774"/>
                  <a:pt x="33809" y="2074"/>
                  <a:pt x="61115" y="5249"/>
                </a:cubicBezTo>
                <a:cubicBezTo>
                  <a:pt x="88420" y="8424"/>
                  <a:pt x="108105" y="26204"/>
                  <a:pt x="104930" y="45254"/>
                </a:cubicBezTo>
                <a:cubicBezTo>
                  <a:pt x="101755" y="63670"/>
                  <a:pt x="76355" y="76370"/>
                  <a:pt x="49049" y="73195"/>
                </a:cubicBezTo>
                <a:cubicBezTo>
                  <a:pt x="21109" y="69385"/>
                  <a:pt x="1424" y="51604"/>
                  <a:pt x="5234" y="33190"/>
                </a:cubicBezTo>
                <a:close/>
              </a:path>
            </a:pathLst>
          </a:custGeom>
          <a:solidFill>
            <a:srgbClr val="FFFFFF"/>
          </a:solidFill>
          <a:ln w="9525" cap="flat">
            <a:noFill/>
            <a:prstDash val="solid"/>
            <a:miter/>
          </a:ln>
        </p:spPr>
        <p:txBody>
          <a:bodyPr rtlCol="0" anchor="ctr"/>
          <a:lstStyle/>
          <a:p>
            <a:endParaRPr lang="zh-CN" altLang="en-US" sz="100"/>
          </a:p>
        </p:txBody>
      </p:sp>
      <p:sp>
        <p:nvSpPr>
          <p:cNvPr id="20" name="任意多边形: 形状 19"/>
          <p:cNvSpPr/>
          <p:nvPr>
            <p:custDataLst>
              <p:tags r:id="rId16"/>
            </p:custDataLst>
          </p:nvPr>
        </p:nvSpPr>
        <p:spPr>
          <a:xfrm>
            <a:off x="8281223" y="576418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784" y="61303"/>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1" name="任意多边形: 形状 20"/>
          <p:cNvSpPr/>
          <p:nvPr>
            <p:custDataLst>
              <p:tags r:id="rId17"/>
            </p:custDataLst>
          </p:nvPr>
        </p:nvSpPr>
        <p:spPr>
          <a:xfrm>
            <a:off x="7423973" y="597119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149" y="61303"/>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2" name="任意多边形: 形状 21"/>
          <p:cNvSpPr/>
          <p:nvPr>
            <p:custDataLst>
              <p:tags r:id="rId18"/>
            </p:custDataLst>
          </p:nvPr>
        </p:nvSpPr>
        <p:spPr>
          <a:xfrm>
            <a:off x="6283355" y="596230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2"/>
                  <a:pt x="85474" y="15583"/>
                  <a:pt x="87379" y="31458"/>
                </a:cubicBezTo>
                <a:cubicBezTo>
                  <a:pt x="88649" y="46698"/>
                  <a:pt x="71504" y="60033"/>
                  <a:pt x="48644" y="60668"/>
                </a:cubicBezTo>
                <a:cubicBezTo>
                  <a:pt x="25149" y="61302"/>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3" name="任意多边形: 形状 22"/>
          <p:cNvSpPr/>
          <p:nvPr>
            <p:custDataLst>
              <p:tags r:id="rId19"/>
            </p:custDataLst>
          </p:nvPr>
        </p:nvSpPr>
        <p:spPr>
          <a:xfrm>
            <a:off x="6176171" y="5900034"/>
            <a:ext cx="90488" cy="82550"/>
          </a:xfrm>
          <a:custGeom>
            <a:avLst/>
            <a:gdLst>
              <a:gd name="connsiteX0" fmla="*/ 4865 w 120650"/>
              <a:gd name="connsiteY0" fmla="*/ 46106 h 82550"/>
              <a:gd name="connsiteX1" fmla="*/ 59475 w 120650"/>
              <a:gd name="connsiteY1" fmla="*/ 4831 h 82550"/>
              <a:gd name="connsiteX2" fmla="*/ 120436 w 120650"/>
              <a:gd name="connsiteY2" fmla="*/ 41661 h 82550"/>
              <a:gd name="connsiteX3" fmla="*/ 65825 w 120650"/>
              <a:gd name="connsiteY3" fmla="*/ 82936 h 82550"/>
              <a:gd name="connsiteX4" fmla="*/ 4865 w 120650"/>
              <a:gd name="connsiteY4" fmla="*/ 46106 h 82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 h="82550">
                <a:moveTo>
                  <a:pt x="4865" y="46106"/>
                </a:moveTo>
                <a:cubicBezTo>
                  <a:pt x="2961" y="24516"/>
                  <a:pt x="27725" y="6101"/>
                  <a:pt x="59475" y="4831"/>
                </a:cubicBezTo>
                <a:cubicBezTo>
                  <a:pt x="91225" y="3561"/>
                  <a:pt x="118531" y="20071"/>
                  <a:pt x="120436" y="41661"/>
                </a:cubicBezTo>
                <a:cubicBezTo>
                  <a:pt x="122340" y="63251"/>
                  <a:pt x="97575" y="81666"/>
                  <a:pt x="65825" y="82936"/>
                </a:cubicBezTo>
                <a:cubicBezTo>
                  <a:pt x="34075" y="84206"/>
                  <a:pt x="6771" y="67696"/>
                  <a:pt x="4865" y="46106"/>
                </a:cubicBezTo>
                <a:close/>
              </a:path>
            </a:pathLst>
          </a:custGeom>
          <a:solidFill>
            <a:srgbClr val="FFFFFF"/>
          </a:solidFill>
          <a:ln w="9525" cap="flat">
            <a:noFill/>
            <a:prstDash val="solid"/>
            <a:miter/>
          </a:ln>
        </p:spPr>
        <p:txBody>
          <a:bodyPr rtlCol="0" anchor="ctr"/>
          <a:lstStyle/>
          <a:p>
            <a:endParaRPr lang="zh-CN" altLang="en-US" sz="100"/>
          </a:p>
        </p:txBody>
      </p:sp>
      <p:sp>
        <p:nvSpPr>
          <p:cNvPr id="24" name="任意多边形: 形状 23"/>
          <p:cNvSpPr/>
          <p:nvPr>
            <p:custDataLst>
              <p:tags r:id="rId20"/>
            </p:custDataLst>
          </p:nvPr>
        </p:nvSpPr>
        <p:spPr>
          <a:xfrm>
            <a:off x="7059184" y="6237964"/>
            <a:ext cx="161925" cy="88900"/>
          </a:xfrm>
          <a:custGeom>
            <a:avLst/>
            <a:gdLst>
              <a:gd name="connsiteX0" fmla="*/ 213720 w 215900"/>
              <a:gd name="connsiteY0" fmla="*/ 24406 h 88900"/>
              <a:gd name="connsiteX1" fmla="*/ 124820 w 215900"/>
              <a:gd name="connsiteY1" fmla="*/ 86001 h 88900"/>
              <a:gd name="connsiteX2" fmla="*/ 4805 w 215900"/>
              <a:gd name="connsiteY2" fmla="*/ 13611 h 88900"/>
              <a:gd name="connsiteX3" fmla="*/ 90530 w 215900"/>
              <a:gd name="connsiteY3" fmla="*/ 33296 h 88900"/>
              <a:gd name="connsiteX4" fmla="*/ 213720 w 215900"/>
              <a:gd name="connsiteY4" fmla="*/ 24406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88900">
                <a:moveTo>
                  <a:pt x="213720" y="24406"/>
                </a:moveTo>
                <a:cubicBezTo>
                  <a:pt x="227055" y="73301"/>
                  <a:pt x="185145" y="86001"/>
                  <a:pt x="124820" y="86001"/>
                </a:cubicBezTo>
                <a:cubicBezTo>
                  <a:pt x="65130" y="86001"/>
                  <a:pt x="6710" y="40281"/>
                  <a:pt x="4805" y="13611"/>
                </a:cubicBezTo>
                <a:cubicBezTo>
                  <a:pt x="3535" y="-13059"/>
                  <a:pt x="30840" y="33931"/>
                  <a:pt x="90530" y="33296"/>
                </a:cubicBezTo>
                <a:cubicBezTo>
                  <a:pt x="150855" y="33296"/>
                  <a:pt x="200385" y="-24489"/>
                  <a:pt x="213720" y="24406"/>
                </a:cubicBezTo>
                <a:close/>
              </a:path>
            </a:pathLst>
          </a:custGeom>
          <a:solidFill>
            <a:schemeClr val="accent3"/>
          </a:solidFill>
          <a:ln w="9525" cap="flat">
            <a:noFill/>
            <a:prstDash val="solid"/>
            <a:miter/>
          </a:ln>
        </p:spPr>
        <p:txBody>
          <a:bodyPr rtlCol="0" anchor="ctr"/>
          <a:lstStyle/>
          <a:p>
            <a:endParaRPr lang="zh-CN" altLang="en-US" sz="100"/>
          </a:p>
        </p:txBody>
      </p:sp>
      <p:sp>
        <p:nvSpPr>
          <p:cNvPr id="25" name="任意多边形: 形状 24"/>
          <p:cNvSpPr/>
          <p:nvPr>
            <p:custDataLst>
              <p:tags r:id="rId21"/>
            </p:custDataLst>
          </p:nvPr>
        </p:nvSpPr>
        <p:spPr>
          <a:xfrm>
            <a:off x="7235855" y="6194082"/>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2"/>
                  <a:pt x="85474" y="15583"/>
                  <a:pt x="87379" y="31458"/>
                </a:cubicBezTo>
                <a:cubicBezTo>
                  <a:pt x="88649" y="46698"/>
                  <a:pt x="71504" y="60033"/>
                  <a:pt x="48644" y="60668"/>
                </a:cubicBezTo>
                <a:cubicBezTo>
                  <a:pt x="25784" y="61302"/>
                  <a:pt x="6099" y="49238"/>
                  <a:pt x="4829" y="33998"/>
                </a:cubicBezTo>
                <a:close/>
              </a:path>
            </a:pathLst>
          </a:custGeom>
          <a:solidFill>
            <a:schemeClr val="accent3"/>
          </a:solidFill>
          <a:ln w="9525" cap="flat">
            <a:noFill/>
            <a:prstDash val="solid"/>
            <a:miter/>
          </a:ln>
        </p:spPr>
        <p:txBody>
          <a:bodyPr rtlCol="0" anchor="ctr"/>
          <a:lstStyle/>
          <a:p>
            <a:endParaRPr lang="zh-CN" altLang="en-US" sz="100"/>
          </a:p>
        </p:txBody>
      </p:sp>
      <p:sp>
        <p:nvSpPr>
          <p:cNvPr id="26" name="任意多边形: 形状 25"/>
          <p:cNvSpPr/>
          <p:nvPr>
            <p:custDataLst>
              <p:tags r:id="rId22"/>
            </p:custDataLst>
          </p:nvPr>
        </p:nvSpPr>
        <p:spPr>
          <a:xfrm>
            <a:off x="-4048" y="5992914"/>
            <a:ext cx="9148763" cy="863600"/>
          </a:xfrm>
          <a:custGeom>
            <a:avLst/>
            <a:gdLst>
              <a:gd name="connsiteX0" fmla="*/ 5398 w 12198350"/>
              <a:gd name="connsiteY0" fmla="*/ 865086 h 863600"/>
              <a:gd name="connsiteX1" fmla="*/ 12197398 w 12198350"/>
              <a:gd name="connsiteY1" fmla="*/ 865086 h 863600"/>
              <a:gd name="connsiteX2" fmla="*/ 12197398 w 12198350"/>
              <a:gd name="connsiteY2" fmla="*/ 484721 h 863600"/>
              <a:gd name="connsiteX3" fmla="*/ 12197398 w 12198350"/>
              <a:gd name="connsiteY3" fmla="*/ 464401 h 863600"/>
              <a:gd name="connsiteX4" fmla="*/ 12197398 w 12198350"/>
              <a:gd name="connsiteY4" fmla="*/ 175476 h 863600"/>
              <a:gd name="connsiteX5" fmla="*/ 11770042 w 12198350"/>
              <a:gd name="connsiteY5" fmla="*/ 283426 h 863600"/>
              <a:gd name="connsiteX6" fmla="*/ 11380153 w 12198350"/>
              <a:gd name="connsiteY6" fmla="*/ 315811 h 863600"/>
              <a:gd name="connsiteX7" fmla="*/ 10974388 w 12198350"/>
              <a:gd name="connsiteY7" fmla="*/ 372961 h 863600"/>
              <a:gd name="connsiteX8" fmla="*/ 10478453 w 12198350"/>
              <a:gd name="connsiteY8" fmla="*/ 294221 h 863600"/>
              <a:gd name="connsiteX9" fmla="*/ 10253663 w 12198350"/>
              <a:gd name="connsiteY9" fmla="*/ 301841 h 863600"/>
              <a:gd name="connsiteX10" fmla="*/ 9733598 w 12198350"/>
              <a:gd name="connsiteY10" fmla="*/ 323431 h 863600"/>
              <a:gd name="connsiteX11" fmla="*/ 8666163 w 12198350"/>
              <a:gd name="connsiteY11" fmla="*/ 245326 h 863600"/>
              <a:gd name="connsiteX12" fmla="*/ 7688898 w 12198350"/>
              <a:gd name="connsiteY12" fmla="*/ 463766 h 863600"/>
              <a:gd name="connsiteX13" fmla="*/ 6817042 w 12198350"/>
              <a:gd name="connsiteY13" fmla="*/ 463766 h 863600"/>
              <a:gd name="connsiteX14" fmla="*/ 4925378 w 12198350"/>
              <a:gd name="connsiteY14" fmla="*/ 496151 h 863600"/>
              <a:gd name="connsiteX15" fmla="*/ 4569778 w 12198350"/>
              <a:gd name="connsiteY15" fmla="*/ 463766 h 863600"/>
              <a:gd name="connsiteX16" fmla="*/ 3616643 w 12198350"/>
              <a:gd name="connsiteY16" fmla="*/ 437731 h 863600"/>
              <a:gd name="connsiteX17" fmla="*/ 3553143 w 12198350"/>
              <a:gd name="connsiteY17" fmla="*/ 463766 h 863600"/>
              <a:gd name="connsiteX18" fmla="*/ 2814638 w 12198350"/>
              <a:gd name="connsiteY18" fmla="*/ 452971 h 863600"/>
              <a:gd name="connsiteX19" fmla="*/ 2090738 w 12198350"/>
              <a:gd name="connsiteY19" fmla="*/ 307556 h 863600"/>
              <a:gd name="connsiteX20" fmla="*/ 1264603 w 12198350"/>
              <a:gd name="connsiteY20" fmla="*/ 93561 h 863600"/>
              <a:gd name="connsiteX21" fmla="*/ 856298 w 12198350"/>
              <a:gd name="connsiteY21" fmla="*/ 94196 h 863600"/>
              <a:gd name="connsiteX22" fmla="*/ 113348 w 12198350"/>
              <a:gd name="connsiteY22" fmla="*/ 62446 h 863600"/>
              <a:gd name="connsiteX23" fmla="*/ 4763 w 12198350"/>
              <a:gd name="connsiteY23" fmla="*/ 94196 h 863600"/>
              <a:gd name="connsiteX24" fmla="*/ 4763 w 12198350"/>
              <a:gd name="connsiteY24" fmla="*/ 465036 h 863600"/>
              <a:gd name="connsiteX25" fmla="*/ 4763 w 12198350"/>
              <a:gd name="connsiteY25" fmla="*/ 480276 h 863600"/>
              <a:gd name="connsiteX26" fmla="*/ 4763 w 12198350"/>
              <a:gd name="connsiteY26" fmla="*/ 865086 h 8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8350" h="863600">
                <a:moveTo>
                  <a:pt x="5398" y="865086"/>
                </a:moveTo>
                <a:lnTo>
                  <a:pt x="12197398" y="865086"/>
                </a:lnTo>
                <a:lnTo>
                  <a:pt x="12197398" y="484721"/>
                </a:lnTo>
                <a:lnTo>
                  <a:pt x="12197398" y="464401"/>
                </a:lnTo>
                <a:lnTo>
                  <a:pt x="12197398" y="175476"/>
                </a:lnTo>
                <a:cubicBezTo>
                  <a:pt x="12039282" y="97371"/>
                  <a:pt x="11949748" y="101181"/>
                  <a:pt x="11770042" y="283426"/>
                </a:cubicBezTo>
                <a:cubicBezTo>
                  <a:pt x="11695748" y="358356"/>
                  <a:pt x="11541442" y="377406"/>
                  <a:pt x="11380153" y="315811"/>
                </a:cubicBezTo>
                <a:cubicBezTo>
                  <a:pt x="11140123" y="223736"/>
                  <a:pt x="11091863" y="432016"/>
                  <a:pt x="10974388" y="372961"/>
                </a:cubicBezTo>
                <a:cubicBezTo>
                  <a:pt x="10858817" y="314541"/>
                  <a:pt x="10653713" y="235166"/>
                  <a:pt x="10478453" y="294221"/>
                </a:cubicBezTo>
                <a:cubicBezTo>
                  <a:pt x="10400348" y="320256"/>
                  <a:pt x="10387013" y="329781"/>
                  <a:pt x="10253663" y="301841"/>
                </a:cubicBezTo>
                <a:cubicBezTo>
                  <a:pt x="10099357" y="269456"/>
                  <a:pt x="9985692" y="218656"/>
                  <a:pt x="9733598" y="323431"/>
                </a:cubicBezTo>
                <a:cubicBezTo>
                  <a:pt x="9414192" y="456146"/>
                  <a:pt x="9035732" y="374231"/>
                  <a:pt x="8666163" y="245326"/>
                </a:cubicBezTo>
                <a:cubicBezTo>
                  <a:pt x="8338503" y="131026"/>
                  <a:pt x="8221028" y="292951"/>
                  <a:pt x="7688898" y="463766"/>
                </a:cubicBezTo>
                <a:cubicBezTo>
                  <a:pt x="7426008" y="548221"/>
                  <a:pt x="7092633" y="534886"/>
                  <a:pt x="6817042" y="463766"/>
                </a:cubicBezTo>
                <a:cubicBezTo>
                  <a:pt x="6424613" y="362166"/>
                  <a:pt x="5698173" y="143091"/>
                  <a:pt x="4925378" y="496151"/>
                </a:cubicBezTo>
                <a:cubicBezTo>
                  <a:pt x="4852353" y="529171"/>
                  <a:pt x="4817428" y="578701"/>
                  <a:pt x="4569778" y="463766"/>
                </a:cubicBezTo>
                <a:cubicBezTo>
                  <a:pt x="4302443" y="339306"/>
                  <a:pt x="3814128" y="352006"/>
                  <a:pt x="3616643" y="437731"/>
                </a:cubicBezTo>
                <a:cubicBezTo>
                  <a:pt x="3595688" y="446621"/>
                  <a:pt x="3574732" y="455511"/>
                  <a:pt x="3553143" y="463766"/>
                </a:cubicBezTo>
                <a:cubicBezTo>
                  <a:pt x="3284538" y="526631"/>
                  <a:pt x="3092768" y="626326"/>
                  <a:pt x="2814638" y="452971"/>
                </a:cubicBezTo>
                <a:cubicBezTo>
                  <a:pt x="2456498" y="229451"/>
                  <a:pt x="2255203" y="448526"/>
                  <a:pt x="2090738" y="307556"/>
                </a:cubicBezTo>
                <a:cubicBezTo>
                  <a:pt x="1929448" y="169126"/>
                  <a:pt x="1624013" y="-25184"/>
                  <a:pt x="1264603" y="93561"/>
                </a:cubicBezTo>
                <a:cubicBezTo>
                  <a:pt x="1104583" y="146266"/>
                  <a:pt x="1073468" y="165951"/>
                  <a:pt x="856298" y="94196"/>
                </a:cubicBezTo>
                <a:cubicBezTo>
                  <a:pt x="604838" y="10376"/>
                  <a:pt x="434658" y="-41059"/>
                  <a:pt x="113348" y="62446"/>
                </a:cubicBezTo>
                <a:cubicBezTo>
                  <a:pt x="69533" y="76416"/>
                  <a:pt x="36513" y="87211"/>
                  <a:pt x="4763" y="94196"/>
                </a:cubicBezTo>
                <a:lnTo>
                  <a:pt x="4763" y="465036"/>
                </a:lnTo>
                <a:lnTo>
                  <a:pt x="4763" y="480276"/>
                </a:lnTo>
                <a:lnTo>
                  <a:pt x="4763" y="865086"/>
                </a:lnTo>
                <a:close/>
              </a:path>
            </a:pathLst>
          </a:custGeom>
          <a:solidFill>
            <a:schemeClr val="accent3"/>
          </a:solidFill>
          <a:ln w="9525" cap="flat">
            <a:noFill/>
            <a:prstDash val="solid"/>
            <a:miter/>
          </a:ln>
        </p:spPr>
        <p:txBody>
          <a:bodyPr rtlCol="0" anchor="ctr"/>
          <a:lstStyle/>
          <a:p>
            <a:endParaRPr lang="zh-CN" altLang="en-US" sz="100"/>
          </a:p>
        </p:txBody>
      </p:sp>
      <p:sp>
        <p:nvSpPr>
          <p:cNvPr id="27" name="任意多边形: 形状 26"/>
          <p:cNvSpPr/>
          <p:nvPr>
            <p:custDataLst>
              <p:tags r:id="rId23"/>
            </p:custDataLst>
          </p:nvPr>
        </p:nvSpPr>
        <p:spPr>
          <a:xfrm>
            <a:off x="4735763" y="6437434"/>
            <a:ext cx="123825" cy="95250"/>
          </a:xfrm>
          <a:custGeom>
            <a:avLst/>
            <a:gdLst>
              <a:gd name="connsiteX0" fmla="*/ 163285 w 165100"/>
              <a:gd name="connsiteY0" fmla="*/ 70047 h 95250"/>
              <a:gd name="connsiteX1" fmla="*/ 68035 w 165100"/>
              <a:gd name="connsiteY1" fmla="*/ 92272 h 95250"/>
              <a:gd name="connsiteX2" fmla="*/ 6440 w 165100"/>
              <a:gd name="connsiteY2" fmla="*/ 31311 h 95250"/>
              <a:gd name="connsiteX3" fmla="*/ 101690 w 165100"/>
              <a:gd name="connsiteY3" fmla="*/ 9086 h 95250"/>
              <a:gd name="connsiteX4" fmla="*/ 163285 w 165100"/>
              <a:gd name="connsiteY4" fmla="*/ 7004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 h="95250">
                <a:moveTo>
                  <a:pt x="163285" y="70047"/>
                </a:moveTo>
                <a:cubicBezTo>
                  <a:pt x="153760" y="92906"/>
                  <a:pt x="111215" y="103066"/>
                  <a:pt x="68035" y="92272"/>
                </a:cubicBezTo>
                <a:cubicBezTo>
                  <a:pt x="24855" y="81476"/>
                  <a:pt x="-2450" y="54171"/>
                  <a:pt x="6440" y="31311"/>
                </a:cubicBezTo>
                <a:cubicBezTo>
                  <a:pt x="15965" y="8451"/>
                  <a:pt x="58510" y="-1709"/>
                  <a:pt x="101690" y="9086"/>
                </a:cubicBezTo>
                <a:cubicBezTo>
                  <a:pt x="145505" y="19881"/>
                  <a:pt x="172810" y="47186"/>
                  <a:pt x="163285" y="70047"/>
                </a:cubicBezTo>
                <a:close/>
              </a:path>
            </a:pathLst>
          </a:custGeom>
          <a:solidFill>
            <a:srgbClr val="FFFFFF"/>
          </a:solidFill>
          <a:ln w="9525" cap="flat">
            <a:noFill/>
            <a:prstDash val="solid"/>
            <a:miter/>
          </a:ln>
        </p:spPr>
        <p:txBody>
          <a:bodyPr rtlCol="0" anchor="ctr"/>
          <a:lstStyle/>
          <a:p>
            <a:endParaRPr lang="zh-CN" altLang="en-US" sz="100"/>
          </a:p>
        </p:txBody>
      </p:sp>
      <p:sp>
        <p:nvSpPr>
          <p:cNvPr id="28" name="任意多边形: 形状 27"/>
          <p:cNvSpPr/>
          <p:nvPr>
            <p:custDataLst>
              <p:tags r:id="rId24"/>
            </p:custDataLst>
          </p:nvPr>
        </p:nvSpPr>
        <p:spPr>
          <a:xfrm>
            <a:off x="4796552" y="6570639"/>
            <a:ext cx="66675" cy="63500"/>
          </a:xfrm>
          <a:custGeom>
            <a:avLst/>
            <a:gdLst>
              <a:gd name="connsiteX0" fmla="*/ 89852 w 88900"/>
              <a:gd name="connsiteY0" fmla="*/ 34631 h 63500"/>
              <a:gd name="connsiteX1" fmla="*/ 46672 w 88900"/>
              <a:gd name="connsiteY1" fmla="*/ 61936 h 63500"/>
              <a:gd name="connsiteX2" fmla="*/ 4763 w 88900"/>
              <a:gd name="connsiteY2" fmla="*/ 32092 h 63500"/>
              <a:gd name="connsiteX3" fmla="*/ 47942 w 88900"/>
              <a:gd name="connsiteY3" fmla="*/ 4786 h 63500"/>
              <a:gd name="connsiteX4" fmla="*/ 89852 w 88900"/>
              <a:gd name="connsiteY4" fmla="*/ 34631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89852" y="34631"/>
                </a:moveTo>
                <a:cubicBezTo>
                  <a:pt x="89217" y="50506"/>
                  <a:pt x="70167" y="62571"/>
                  <a:pt x="46672" y="61936"/>
                </a:cubicBezTo>
                <a:cubicBezTo>
                  <a:pt x="23177" y="61302"/>
                  <a:pt x="4763" y="47967"/>
                  <a:pt x="4763" y="32092"/>
                </a:cubicBezTo>
                <a:cubicBezTo>
                  <a:pt x="5397" y="16217"/>
                  <a:pt x="24447" y="4152"/>
                  <a:pt x="47942" y="4786"/>
                </a:cubicBezTo>
                <a:cubicBezTo>
                  <a:pt x="71438" y="5421"/>
                  <a:pt x="90488" y="18756"/>
                  <a:pt x="89852" y="34631"/>
                </a:cubicBezTo>
                <a:close/>
              </a:path>
            </a:pathLst>
          </a:custGeom>
          <a:solidFill>
            <a:srgbClr val="FFFFFF"/>
          </a:solidFill>
          <a:ln w="9525" cap="flat">
            <a:noFill/>
            <a:prstDash val="solid"/>
            <a:miter/>
          </a:ln>
        </p:spPr>
        <p:txBody>
          <a:bodyPr rtlCol="0" anchor="ctr"/>
          <a:lstStyle/>
          <a:p>
            <a:endParaRPr lang="zh-CN" altLang="en-US" sz="100"/>
          </a:p>
        </p:txBody>
      </p:sp>
      <p:sp>
        <p:nvSpPr>
          <p:cNvPr id="29" name="任意多边形: 形状 28"/>
          <p:cNvSpPr/>
          <p:nvPr>
            <p:custDataLst>
              <p:tags r:id="rId25"/>
            </p:custDataLst>
          </p:nvPr>
        </p:nvSpPr>
        <p:spPr>
          <a:xfrm>
            <a:off x="4877201" y="6536670"/>
            <a:ext cx="61913" cy="50800"/>
          </a:xfrm>
          <a:custGeom>
            <a:avLst/>
            <a:gdLst>
              <a:gd name="connsiteX0" fmla="*/ 83286 w 82550"/>
              <a:gd name="connsiteY0" fmla="*/ 37485 h 50800"/>
              <a:gd name="connsiteX1" fmla="*/ 38836 w 82550"/>
              <a:gd name="connsiteY1" fmla="*/ 48914 h 50800"/>
              <a:gd name="connsiteX2" fmla="*/ 5181 w 82550"/>
              <a:gd name="connsiteY2" fmla="*/ 18435 h 50800"/>
              <a:gd name="connsiteX3" fmla="*/ 49631 w 82550"/>
              <a:gd name="connsiteY3" fmla="*/ 7005 h 50800"/>
              <a:gd name="connsiteX4" fmla="*/ 83286 w 82550"/>
              <a:gd name="connsiteY4" fmla="*/ 37485 h 5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50" h="50800">
                <a:moveTo>
                  <a:pt x="83286" y="37485"/>
                </a:moveTo>
                <a:cubicBezTo>
                  <a:pt x="80111" y="48914"/>
                  <a:pt x="60426" y="54630"/>
                  <a:pt x="38836" y="48914"/>
                </a:cubicBezTo>
                <a:cubicBezTo>
                  <a:pt x="17246" y="43835"/>
                  <a:pt x="2006" y="29864"/>
                  <a:pt x="5181" y="18435"/>
                </a:cubicBezTo>
                <a:cubicBezTo>
                  <a:pt x="8356" y="7005"/>
                  <a:pt x="28041" y="1289"/>
                  <a:pt x="49631" y="7005"/>
                </a:cubicBezTo>
                <a:cubicBezTo>
                  <a:pt x="71221" y="12085"/>
                  <a:pt x="86461" y="26055"/>
                  <a:pt x="83286" y="37485"/>
                </a:cubicBezTo>
                <a:close/>
              </a:path>
            </a:pathLst>
          </a:custGeom>
          <a:solidFill>
            <a:srgbClr val="FFFFFF"/>
          </a:solidFill>
          <a:ln w="9525" cap="flat">
            <a:noFill/>
            <a:prstDash val="solid"/>
            <a:miter/>
          </a:ln>
        </p:spPr>
        <p:txBody>
          <a:bodyPr rtlCol="0" anchor="ctr"/>
          <a:lstStyle/>
          <a:p>
            <a:endParaRPr lang="zh-CN" altLang="en-US" sz="100"/>
          </a:p>
        </p:txBody>
      </p:sp>
      <p:sp>
        <p:nvSpPr>
          <p:cNvPr id="30" name="任意多边形: 形状 29"/>
          <p:cNvSpPr/>
          <p:nvPr>
            <p:custDataLst>
              <p:tags r:id="rId26"/>
            </p:custDataLst>
          </p:nvPr>
        </p:nvSpPr>
        <p:spPr>
          <a:xfrm>
            <a:off x="1855674" y="6442324"/>
            <a:ext cx="95250" cy="88900"/>
          </a:xfrm>
          <a:custGeom>
            <a:avLst/>
            <a:gdLst>
              <a:gd name="connsiteX0" fmla="*/ 123553 w 127000"/>
              <a:gd name="connsiteY0" fmla="*/ 48011 h 88900"/>
              <a:gd name="connsiteX1" fmla="*/ 61958 w 127000"/>
              <a:gd name="connsiteY1" fmla="*/ 85476 h 88900"/>
              <a:gd name="connsiteX2" fmla="*/ 4808 w 127000"/>
              <a:gd name="connsiteY2" fmla="*/ 42296 h 88900"/>
              <a:gd name="connsiteX3" fmla="*/ 66403 w 127000"/>
              <a:gd name="connsiteY3" fmla="*/ 4831 h 88900"/>
              <a:gd name="connsiteX4" fmla="*/ 123553 w 127000"/>
              <a:gd name="connsiteY4" fmla="*/ 48011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00" h="88900">
                <a:moveTo>
                  <a:pt x="123553" y="48011"/>
                </a:moveTo>
                <a:cubicBezTo>
                  <a:pt x="122283" y="70236"/>
                  <a:pt x="94978" y="86746"/>
                  <a:pt x="61958" y="85476"/>
                </a:cubicBezTo>
                <a:cubicBezTo>
                  <a:pt x="28938" y="84206"/>
                  <a:pt x="3538" y="64521"/>
                  <a:pt x="4808" y="42296"/>
                </a:cubicBezTo>
                <a:cubicBezTo>
                  <a:pt x="6078" y="20071"/>
                  <a:pt x="33383" y="3561"/>
                  <a:pt x="66403" y="4831"/>
                </a:cubicBezTo>
                <a:cubicBezTo>
                  <a:pt x="99423" y="6101"/>
                  <a:pt x="124823" y="25786"/>
                  <a:pt x="123553" y="48011"/>
                </a:cubicBezTo>
                <a:close/>
              </a:path>
            </a:pathLst>
          </a:custGeom>
          <a:solidFill>
            <a:srgbClr val="FFFFFF"/>
          </a:solidFill>
          <a:ln w="9525" cap="flat">
            <a:noFill/>
            <a:prstDash val="solid"/>
            <a:miter/>
          </a:ln>
        </p:spPr>
        <p:txBody>
          <a:bodyPr rtlCol="0" anchor="ctr"/>
          <a:lstStyle/>
          <a:p>
            <a:endParaRPr lang="zh-CN" altLang="en-US" sz="100"/>
          </a:p>
        </p:txBody>
      </p:sp>
      <p:sp>
        <p:nvSpPr>
          <p:cNvPr id="31" name="任意多边形: 形状 30"/>
          <p:cNvSpPr/>
          <p:nvPr>
            <p:custDataLst>
              <p:tags r:id="rId27"/>
            </p:custDataLst>
          </p:nvPr>
        </p:nvSpPr>
        <p:spPr>
          <a:xfrm>
            <a:off x="1968347" y="6506710"/>
            <a:ext cx="76200" cy="69850"/>
          </a:xfrm>
          <a:custGeom>
            <a:avLst/>
            <a:gdLst>
              <a:gd name="connsiteX0" fmla="*/ 96513 w 101600"/>
              <a:gd name="connsiteY0" fmla="*/ 45855 h 69850"/>
              <a:gd name="connsiteX1" fmla="*/ 41902 w 101600"/>
              <a:gd name="connsiteY1" fmla="*/ 68080 h 69850"/>
              <a:gd name="connsiteX2" fmla="*/ 5708 w 101600"/>
              <a:gd name="connsiteY2" fmla="*/ 28075 h 69850"/>
              <a:gd name="connsiteX3" fmla="*/ 60317 w 101600"/>
              <a:gd name="connsiteY3" fmla="*/ 5850 h 69850"/>
              <a:gd name="connsiteX4" fmla="*/ 96513 w 101600"/>
              <a:gd name="connsiteY4" fmla="*/ 45855 h 6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0" h="69850">
                <a:moveTo>
                  <a:pt x="96513" y="45855"/>
                </a:moveTo>
                <a:cubicBezTo>
                  <a:pt x="91433" y="63000"/>
                  <a:pt x="66667" y="72525"/>
                  <a:pt x="41902" y="68080"/>
                </a:cubicBezTo>
                <a:cubicBezTo>
                  <a:pt x="16502" y="63000"/>
                  <a:pt x="627" y="45221"/>
                  <a:pt x="5708" y="28075"/>
                </a:cubicBezTo>
                <a:cubicBezTo>
                  <a:pt x="10788" y="10930"/>
                  <a:pt x="35552" y="1405"/>
                  <a:pt x="60317" y="5850"/>
                </a:cubicBezTo>
                <a:cubicBezTo>
                  <a:pt x="85717" y="10930"/>
                  <a:pt x="101592" y="28710"/>
                  <a:pt x="96513" y="45855"/>
                </a:cubicBezTo>
                <a:close/>
              </a:path>
            </a:pathLst>
          </a:custGeom>
          <a:solidFill>
            <a:srgbClr val="FFFFFF"/>
          </a:solidFill>
          <a:ln w="9525" cap="flat">
            <a:noFill/>
            <a:prstDash val="solid"/>
            <a:miter/>
          </a:ln>
        </p:spPr>
        <p:txBody>
          <a:bodyPr rtlCol="0" anchor="ctr"/>
          <a:lstStyle/>
          <a:p>
            <a:endParaRPr lang="zh-CN" altLang="en-US" sz="100"/>
          </a:p>
        </p:txBody>
      </p:sp>
      <p:sp>
        <p:nvSpPr>
          <p:cNvPr id="9792" name="任意多边形: 形状 9791"/>
          <p:cNvSpPr/>
          <p:nvPr>
            <p:custDataLst>
              <p:tags r:id="rId28"/>
            </p:custDataLst>
          </p:nvPr>
        </p:nvSpPr>
        <p:spPr>
          <a:xfrm>
            <a:off x="7814975" y="633568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784" y="60668"/>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9793" name="任意多边形: 形状 9792"/>
          <p:cNvSpPr/>
          <p:nvPr>
            <p:custDataLst>
              <p:tags r:id="rId29"/>
            </p:custDataLst>
          </p:nvPr>
        </p:nvSpPr>
        <p:spPr>
          <a:xfrm>
            <a:off x="7894538" y="6392191"/>
            <a:ext cx="47625" cy="44450"/>
          </a:xfrm>
          <a:custGeom>
            <a:avLst/>
            <a:gdLst>
              <a:gd name="connsiteX0" fmla="*/ 4789 w 63500"/>
              <a:gd name="connsiteY0" fmla="*/ 23849 h 44450"/>
              <a:gd name="connsiteX1" fmla="*/ 30189 w 63500"/>
              <a:gd name="connsiteY1" fmla="*/ 4799 h 44450"/>
              <a:gd name="connsiteX2" fmla="*/ 58764 w 63500"/>
              <a:gd name="connsiteY2" fmla="*/ 21944 h 44450"/>
              <a:gd name="connsiteX3" fmla="*/ 33364 w 63500"/>
              <a:gd name="connsiteY3" fmla="*/ 40994 h 44450"/>
              <a:gd name="connsiteX4" fmla="*/ 4789 w 63500"/>
              <a:gd name="connsiteY4" fmla="*/ 23849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0" h="44450">
                <a:moveTo>
                  <a:pt x="4789" y="23849"/>
                </a:moveTo>
                <a:cubicBezTo>
                  <a:pt x="4154" y="13689"/>
                  <a:pt x="14949" y="5434"/>
                  <a:pt x="30189" y="4799"/>
                </a:cubicBezTo>
                <a:cubicBezTo>
                  <a:pt x="44794" y="4164"/>
                  <a:pt x="57494" y="11784"/>
                  <a:pt x="58764" y="21944"/>
                </a:cubicBezTo>
                <a:cubicBezTo>
                  <a:pt x="59399" y="32104"/>
                  <a:pt x="48604" y="40359"/>
                  <a:pt x="33364" y="40994"/>
                </a:cubicBezTo>
                <a:cubicBezTo>
                  <a:pt x="18759" y="40994"/>
                  <a:pt x="6059" y="33374"/>
                  <a:pt x="4789" y="23849"/>
                </a:cubicBezTo>
                <a:close/>
              </a:path>
            </a:pathLst>
          </a:custGeom>
          <a:solidFill>
            <a:srgbClr val="FFFFFF"/>
          </a:solidFill>
          <a:ln w="9525" cap="flat">
            <a:noFill/>
            <a:prstDash val="solid"/>
            <a:miter/>
          </a:ln>
        </p:spPr>
        <p:txBody>
          <a:bodyPr rtlCol="0" anchor="ctr"/>
          <a:lstStyle/>
          <a:p>
            <a:endParaRPr lang="zh-CN" altLang="en-US" sz="100"/>
          </a:p>
        </p:txBody>
      </p:sp>
      <p:grpSp>
        <p:nvGrpSpPr>
          <p:cNvPr id="9837" name="组合 9836"/>
          <p:cNvGrpSpPr/>
          <p:nvPr>
            <p:custDataLst>
              <p:tags r:id="rId30"/>
            </p:custDataLst>
          </p:nvPr>
        </p:nvGrpSpPr>
        <p:grpSpPr>
          <a:xfrm>
            <a:off x="2560461" y="2955134"/>
            <a:ext cx="752475" cy="1022350"/>
            <a:chOff x="3413948" y="2955134"/>
            <a:chExt cx="1003300" cy="1022350"/>
          </a:xfrm>
        </p:grpSpPr>
        <p:sp>
          <p:nvSpPr>
            <p:cNvPr id="9794" name="任意多边形: 形状 9793"/>
            <p:cNvSpPr/>
            <p:nvPr>
              <p:custDataLst>
                <p:tags r:id="rId31"/>
              </p:custDataLst>
            </p:nvPr>
          </p:nvSpPr>
          <p:spPr>
            <a:xfrm>
              <a:off x="3413948" y="2955134"/>
              <a:ext cx="1003300" cy="1022350"/>
            </a:xfrm>
            <a:custGeom>
              <a:avLst/>
              <a:gdLst>
                <a:gd name="connsiteX0" fmla="*/ 914847 w 1003300"/>
                <a:gd name="connsiteY0" fmla="*/ 146206 h 1022350"/>
                <a:gd name="connsiteX1" fmla="*/ 978347 w 1003300"/>
                <a:gd name="connsiteY1" fmla="*/ 180495 h 1022350"/>
                <a:gd name="connsiteX2" fmla="*/ 978982 w 1003300"/>
                <a:gd name="connsiteY2" fmla="*/ 245266 h 1022350"/>
                <a:gd name="connsiteX3" fmla="*/ 841822 w 1003300"/>
                <a:gd name="connsiteY3" fmla="*/ 442116 h 1022350"/>
                <a:gd name="connsiteX4" fmla="*/ 855157 w 1003300"/>
                <a:gd name="connsiteY4" fmla="*/ 532286 h 1022350"/>
                <a:gd name="connsiteX5" fmla="*/ 990412 w 1003300"/>
                <a:gd name="connsiteY5" fmla="*/ 748186 h 1022350"/>
                <a:gd name="connsiteX6" fmla="*/ 992317 w 1003300"/>
                <a:gd name="connsiteY6" fmla="*/ 806606 h 1022350"/>
                <a:gd name="connsiteX7" fmla="*/ 925642 w 1003300"/>
                <a:gd name="connsiteY7" fmla="*/ 834545 h 1022350"/>
                <a:gd name="connsiteX8" fmla="*/ 699582 w 1003300"/>
                <a:gd name="connsiteY8" fmla="*/ 780570 h 1022350"/>
                <a:gd name="connsiteX9" fmla="*/ 589092 w 1003300"/>
                <a:gd name="connsiteY9" fmla="*/ 801525 h 1022350"/>
                <a:gd name="connsiteX10" fmla="*/ 441772 w 1003300"/>
                <a:gd name="connsiteY10" fmla="*/ 999011 h 1022350"/>
                <a:gd name="connsiteX11" fmla="*/ 336362 w 1003300"/>
                <a:gd name="connsiteY11" fmla="*/ 953925 h 1022350"/>
                <a:gd name="connsiteX12" fmla="*/ 325567 w 1003300"/>
                <a:gd name="connsiteY12" fmla="*/ 719611 h 1022350"/>
                <a:gd name="connsiteX13" fmla="*/ 265242 w 1003300"/>
                <a:gd name="connsiteY13" fmla="*/ 631345 h 1022350"/>
                <a:gd name="connsiteX14" fmla="*/ 44262 w 1003300"/>
                <a:gd name="connsiteY14" fmla="*/ 554511 h 1022350"/>
                <a:gd name="connsiteX15" fmla="*/ 30927 w 1003300"/>
                <a:gd name="connsiteY15" fmla="*/ 454181 h 1022350"/>
                <a:gd name="connsiteX16" fmla="*/ 278577 w 1003300"/>
                <a:gd name="connsiteY16" fmla="*/ 363375 h 1022350"/>
                <a:gd name="connsiteX17" fmla="*/ 349697 w 1003300"/>
                <a:gd name="connsiteY17" fmla="*/ 287811 h 1022350"/>
                <a:gd name="connsiteX18" fmla="*/ 336362 w 1003300"/>
                <a:gd name="connsiteY18" fmla="*/ 83341 h 1022350"/>
                <a:gd name="connsiteX19" fmla="*/ 361762 w 1003300"/>
                <a:gd name="connsiteY19" fmla="*/ 12220 h 1022350"/>
                <a:gd name="connsiteX20" fmla="*/ 430977 w 1003300"/>
                <a:gd name="connsiteY20" fmla="*/ 18570 h 1022350"/>
                <a:gd name="connsiteX21" fmla="*/ 500827 w 1003300"/>
                <a:gd name="connsiteY21" fmla="*/ 73180 h 1022350"/>
                <a:gd name="connsiteX22" fmla="*/ 599887 w 1003300"/>
                <a:gd name="connsiteY22" fmla="*/ 187481 h 1022350"/>
                <a:gd name="connsiteX23" fmla="*/ 632272 w 1003300"/>
                <a:gd name="connsiteY23" fmla="*/ 222406 h 1022350"/>
                <a:gd name="connsiteX24" fmla="*/ 665927 w 1003300"/>
                <a:gd name="connsiteY24" fmla="*/ 219866 h 1022350"/>
                <a:gd name="connsiteX25" fmla="*/ 666562 w 1003300"/>
                <a:gd name="connsiteY25" fmla="*/ 219866 h 1022350"/>
                <a:gd name="connsiteX26" fmla="*/ 667197 w 1003300"/>
                <a:gd name="connsiteY26" fmla="*/ 219866 h 1022350"/>
                <a:gd name="connsiteX27" fmla="*/ 788482 w 1003300"/>
                <a:gd name="connsiteY27" fmla="*/ 179226 h 1022350"/>
                <a:gd name="connsiteX28" fmla="*/ 860872 w 1003300"/>
                <a:gd name="connsiteY28" fmla="*/ 157636 h 1022350"/>
                <a:gd name="connsiteX29" fmla="*/ 914847 w 1003300"/>
                <a:gd name="connsiteY29" fmla="*/ 146206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3300" h="1022350">
                  <a:moveTo>
                    <a:pt x="914847" y="146206"/>
                  </a:moveTo>
                  <a:cubicBezTo>
                    <a:pt x="941517" y="144936"/>
                    <a:pt x="965647" y="157001"/>
                    <a:pt x="978347" y="180495"/>
                  </a:cubicBezTo>
                  <a:cubicBezTo>
                    <a:pt x="989142" y="200181"/>
                    <a:pt x="990412" y="225581"/>
                    <a:pt x="978982" y="245266"/>
                  </a:cubicBezTo>
                  <a:cubicBezTo>
                    <a:pt x="938977" y="316386"/>
                    <a:pt x="892622" y="378616"/>
                    <a:pt x="841822" y="442116"/>
                  </a:cubicBezTo>
                  <a:cubicBezTo>
                    <a:pt x="818962" y="470691"/>
                    <a:pt x="835472" y="507520"/>
                    <a:pt x="855157" y="532286"/>
                  </a:cubicBezTo>
                  <a:cubicBezTo>
                    <a:pt x="906592" y="598325"/>
                    <a:pt x="948502" y="675795"/>
                    <a:pt x="990412" y="748186"/>
                  </a:cubicBezTo>
                  <a:cubicBezTo>
                    <a:pt x="1000572" y="765966"/>
                    <a:pt x="1001842" y="788191"/>
                    <a:pt x="992317" y="806606"/>
                  </a:cubicBezTo>
                  <a:cubicBezTo>
                    <a:pt x="978982" y="831370"/>
                    <a:pt x="951677" y="839625"/>
                    <a:pt x="925642" y="834545"/>
                  </a:cubicBezTo>
                  <a:cubicBezTo>
                    <a:pt x="849442" y="819306"/>
                    <a:pt x="775147" y="798350"/>
                    <a:pt x="699582" y="780570"/>
                  </a:cubicBezTo>
                  <a:cubicBezTo>
                    <a:pt x="663387" y="772316"/>
                    <a:pt x="613857" y="766600"/>
                    <a:pt x="589092" y="801525"/>
                  </a:cubicBezTo>
                  <a:cubicBezTo>
                    <a:pt x="540197" y="870741"/>
                    <a:pt x="507812" y="942495"/>
                    <a:pt x="441772" y="999011"/>
                  </a:cubicBezTo>
                  <a:cubicBezTo>
                    <a:pt x="396687" y="1037745"/>
                    <a:pt x="336997" y="1014250"/>
                    <a:pt x="336362" y="953925"/>
                  </a:cubicBezTo>
                  <a:cubicBezTo>
                    <a:pt x="335727" y="877091"/>
                    <a:pt x="343982" y="795175"/>
                    <a:pt x="325567" y="719611"/>
                  </a:cubicBezTo>
                  <a:cubicBezTo>
                    <a:pt x="317312" y="685320"/>
                    <a:pt x="295722" y="649761"/>
                    <a:pt x="265242" y="631345"/>
                  </a:cubicBezTo>
                  <a:cubicBezTo>
                    <a:pt x="199202" y="590706"/>
                    <a:pt x="119192" y="572291"/>
                    <a:pt x="44262" y="554511"/>
                  </a:cubicBezTo>
                  <a:cubicBezTo>
                    <a:pt x="-2093" y="543716"/>
                    <a:pt x="-9078" y="477675"/>
                    <a:pt x="30927" y="454181"/>
                  </a:cubicBezTo>
                  <a:cubicBezTo>
                    <a:pt x="107127" y="409731"/>
                    <a:pt x="197932" y="397666"/>
                    <a:pt x="278577" y="363375"/>
                  </a:cubicBezTo>
                  <a:cubicBezTo>
                    <a:pt x="309057" y="350675"/>
                    <a:pt x="340807" y="320195"/>
                    <a:pt x="349697" y="287811"/>
                  </a:cubicBezTo>
                  <a:cubicBezTo>
                    <a:pt x="369382" y="212881"/>
                    <a:pt x="351602" y="157001"/>
                    <a:pt x="336362" y="83341"/>
                  </a:cubicBezTo>
                  <a:cubicBezTo>
                    <a:pt x="330647" y="56036"/>
                    <a:pt x="336362" y="26826"/>
                    <a:pt x="361762" y="12220"/>
                  </a:cubicBezTo>
                  <a:cubicBezTo>
                    <a:pt x="383352" y="-480"/>
                    <a:pt x="410657" y="3966"/>
                    <a:pt x="430977" y="18570"/>
                  </a:cubicBezTo>
                  <a:cubicBezTo>
                    <a:pt x="455107" y="35716"/>
                    <a:pt x="478602" y="53495"/>
                    <a:pt x="500827" y="73180"/>
                  </a:cubicBezTo>
                  <a:cubicBezTo>
                    <a:pt x="538927" y="107470"/>
                    <a:pt x="570042" y="145570"/>
                    <a:pt x="599887" y="187481"/>
                  </a:cubicBezTo>
                  <a:cubicBezTo>
                    <a:pt x="607507" y="198276"/>
                    <a:pt x="619572" y="216691"/>
                    <a:pt x="632272" y="222406"/>
                  </a:cubicBezTo>
                  <a:cubicBezTo>
                    <a:pt x="643067" y="228120"/>
                    <a:pt x="655767" y="224311"/>
                    <a:pt x="665927" y="219866"/>
                  </a:cubicBezTo>
                  <a:lnTo>
                    <a:pt x="666562" y="219866"/>
                  </a:lnTo>
                  <a:lnTo>
                    <a:pt x="667197" y="219866"/>
                  </a:lnTo>
                  <a:cubicBezTo>
                    <a:pt x="707202" y="205895"/>
                    <a:pt x="747842" y="192561"/>
                    <a:pt x="788482" y="179226"/>
                  </a:cubicBezTo>
                  <a:cubicBezTo>
                    <a:pt x="812612" y="171606"/>
                    <a:pt x="836742" y="163986"/>
                    <a:pt x="860872" y="157636"/>
                  </a:cubicBezTo>
                  <a:cubicBezTo>
                    <a:pt x="877382" y="152556"/>
                    <a:pt x="898337" y="146841"/>
                    <a:pt x="914847" y="146206"/>
                  </a:cubicBezTo>
                  <a:close/>
                </a:path>
              </a:pathLst>
            </a:custGeom>
            <a:solidFill>
              <a:srgbClr val="FFFFFF"/>
            </a:solidFill>
            <a:ln w="9525" cap="flat">
              <a:noFill/>
              <a:prstDash val="solid"/>
              <a:miter/>
            </a:ln>
          </p:spPr>
          <p:txBody>
            <a:bodyPr rtlCol="0" anchor="ctr"/>
            <a:lstStyle/>
            <a:p>
              <a:endParaRPr lang="zh-CN" altLang="en-US" sz="100"/>
            </a:p>
          </p:txBody>
        </p:sp>
        <p:sp>
          <p:nvSpPr>
            <p:cNvPr id="9795" name="任意多边形: 形状 9794"/>
            <p:cNvSpPr/>
            <p:nvPr>
              <p:custDataLst>
                <p:tags r:id="rId32"/>
              </p:custDataLst>
            </p:nvPr>
          </p:nvSpPr>
          <p:spPr>
            <a:xfrm>
              <a:off x="3441307" y="2982115"/>
              <a:ext cx="946150" cy="965200"/>
            </a:xfrm>
            <a:custGeom>
              <a:avLst/>
              <a:gdLst>
                <a:gd name="connsiteX0" fmla="*/ 888758 w 946150"/>
                <a:gd name="connsiteY0" fmla="*/ 146530 h 965200"/>
                <a:gd name="connsiteX1" fmla="*/ 928128 w 946150"/>
                <a:gd name="connsiteY1" fmla="*/ 204950 h 965200"/>
                <a:gd name="connsiteX2" fmla="*/ 793508 w 946150"/>
                <a:gd name="connsiteY2" fmla="*/ 398625 h 965200"/>
                <a:gd name="connsiteX3" fmla="*/ 806843 w 946150"/>
                <a:gd name="connsiteY3" fmla="*/ 522450 h 965200"/>
                <a:gd name="connsiteX4" fmla="*/ 940193 w 946150"/>
                <a:gd name="connsiteY4" fmla="*/ 735175 h 965200"/>
                <a:gd name="connsiteX5" fmla="*/ 903998 w 946150"/>
                <a:gd name="connsiteY5" fmla="*/ 780895 h 965200"/>
                <a:gd name="connsiteX6" fmla="*/ 678573 w 946150"/>
                <a:gd name="connsiteY6" fmla="*/ 726920 h 965200"/>
                <a:gd name="connsiteX7" fmla="*/ 539508 w 946150"/>
                <a:gd name="connsiteY7" fmla="*/ 758670 h 965200"/>
                <a:gd name="connsiteX8" fmla="*/ 396633 w 946150"/>
                <a:gd name="connsiteY8" fmla="*/ 951710 h 965200"/>
                <a:gd name="connsiteX9" fmla="*/ 336308 w 946150"/>
                <a:gd name="connsiteY9" fmla="*/ 926945 h 965200"/>
                <a:gd name="connsiteX10" fmla="*/ 324878 w 946150"/>
                <a:gd name="connsiteY10" fmla="*/ 686280 h 965200"/>
                <a:gd name="connsiteX11" fmla="*/ 252488 w 946150"/>
                <a:gd name="connsiteY11" fmla="*/ 580870 h 965200"/>
                <a:gd name="connsiteX12" fmla="*/ 23253 w 946150"/>
                <a:gd name="connsiteY12" fmla="*/ 500860 h 965200"/>
                <a:gd name="connsiteX13" fmla="*/ 17538 w 946150"/>
                <a:gd name="connsiteY13" fmla="*/ 450695 h 965200"/>
                <a:gd name="connsiteX14" fmla="*/ 262013 w 946150"/>
                <a:gd name="connsiteY14" fmla="*/ 361160 h 965200"/>
                <a:gd name="connsiteX15" fmla="*/ 349008 w 946150"/>
                <a:gd name="connsiteY15" fmla="*/ 267180 h 965200"/>
                <a:gd name="connsiteX16" fmla="*/ 335673 w 946150"/>
                <a:gd name="connsiteY16" fmla="*/ 50010 h 965200"/>
                <a:gd name="connsiteX17" fmla="*/ 387743 w 946150"/>
                <a:gd name="connsiteY17" fmla="*/ 13180 h 965200"/>
                <a:gd name="connsiteX18" fmla="*/ 550303 w 946150"/>
                <a:gd name="connsiteY18" fmla="*/ 175740 h 965200"/>
                <a:gd name="connsiteX19" fmla="*/ 648728 w 946150"/>
                <a:gd name="connsiteY19" fmla="*/ 217650 h 965200"/>
                <a:gd name="connsiteX20" fmla="*/ 888758 w 946150"/>
                <a:gd name="connsiteY20" fmla="*/ 146530 h 9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6150" h="965200">
                  <a:moveTo>
                    <a:pt x="888758" y="146530"/>
                  </a:moveTo>
                  <a:cubicBezTo>
                    <a:pt x="926858" y="145260"/>
                    <a:pt x="940828" y="182725"/>
                    <a:pt x="928128" y="204950"/>
                  </a:cubicBezTo>
                  <a:cubicBezTo>
                    <a:pt x="887488" y="277340"/>
                    <a:pt x="844943" y="333220"/>
                    <a:pt x="793508" y="398625"/>
                  </a:cubicBezTo>
                  <a:cubicBezTo>
                    <a:pt x="765568" y="434185"/>
                    <a:pt x="774458" y="480540"/>
                    <a:pt x="806843" y="522450"/>
                  </a:cubicBezTo>
                  <a:cubicBezTo>
                    <a:pt x="855103" y="584045"/>
                    <a:pt x="900823" y="667230"/>
                    <a:pt x="940193" y="735175"/>
                  </a:cubicBezTo>
                  <a:cubicBezTo>
                    <a:pt x="952893" y="756765"/>
                    <a:pt x="940828" y="787880"/>
                    <a:pt x="903998" y="780895"/>
                  </a:cubicBezTo>
                  <a:cubicBezTo>
                    <a:pt x="825258" y="765020"/>
                    <a:pt x="756678" y="745335"/>
                    <a:pt x="678573" y="726920"/>
                  </a:cubicBezTo>
                  <a:cubicBezTo>
                    <a:pt x="632853" y="716125"/>
                    <a:pt x="572528" y="711680"/>
                    <a:pt x="539508" y="758670"/>
                  </a:cubicBezTo>
                  <a:cubicBezTo>
                    <a:pt x="491248" y="826615"/>
                    <a:pt x="459498" y="897100"/>
                    <a:pt x="396633" y="951710"/>
                  </a:cubicBezTo>
                  <a:cubicBezTo>
                    <a:pt x="368058" y="976475"/>
                    <a:pt x="336943" y="963140"/>
                    <a:pt x="336308" y="926945"/>
                  </a:cubicBezTo>
                  <a:cubicBezTo>
                    <a:pt x="335673" y="846935"/>
                    <a:pt x="343928" y="764385"/>
                    <a:pt x="324878" y="686280"/>
                  </a:cubicBezTo>
                  <a:cubicBezTo>
                    <a:pt x="314718" y="645005"/>
                    <a:pt x="288683" y="603730"/>
                    <a:pt x="252488" y="580870"/>
                  </a:cubicBezTo>
                  <a:cubicBezTo>
                    <a:pt x="183273" y="538325"/>
                    <a:pt x="101993" y="519275"/>
                    <a:pt x="23253" y="500860"/>
                  </a:cubicBezTo>
                  <a:cubicBezTo>
                    <a:pt x="1028" y="495780"/>
                    <a:pt x="-1512" y="462125"/>
                    <a:pt x="17538" y="450695"/>
                  </a:cubicBezTo>
                  <a:cubicBezTo>
                    <a:pt x="87388" y="410055"/>
                    <a:pt x="187083" y="392910"/>
                    <a:pt x="262013" y="361160"/>
                  </a:cubicBezTo>
                  <a:cubicBezTo>
                    <a:pt x="301383" y="344650"/>
                    <a:pt x="338213" y="307185"/>
                    <a:pt x="349008" y="267180"/>
                  </a:cubicBezTo>
                  <a:cubicBezTo>
                    <a:pt x="369963" y="188440"/>
                    <a:pt x="354723" y="137640"/>
                    <a:pt x="335673" y="50010"/>
                  </a:cubicBezTo>
                  <a:cubicBezTo>
                    <a:pt x="326148" y="4925"/>
                    <a:pt x="362978" y="-4600"/>
                    <a:pt x="387743" y="13180"/>
                  </a:cubicBezTo>
                  <a:cubicBezTo>
                    <a:pt x="453148" y="60170"/>
                    <a:pt x="493788" y="95730"/>
                    <a:pt x="550303" y="175740"/>
                  </a:cubicBezTo>
                  <a:cubicBezTo>
                    <a:pt x="574433" y="210030"/>
                    <a:pt x="597293" y="239240"/>
                    <a:pt x="648728" y="217650"/>
                  </a:cubicBezTo>
                  <a:cubicBezTo>
                    <a:pt x="649363" y="217650"/>
                    <a:pt x="850023" y="147800"/>
                    <a:pt x="888758" y="146530"/>
                  </a:cubicBezTo>
                  <a:close/>
                </a:path>
              </a:pathLst>
            </a:custGeom>
            <a:solidFill>
              <a:schemeClr val="accent5"/>
            </a:solidFill>
            <a:ln w="9525" cap="flat">
              <a:noFill/>
              <a:prstDash val="solid"/>
              <a:miter/>
            </a:ln>
          </p:spPr>
          <p:txBody>
            <a:bodyPr rtlCol="0" anchor="ctr"/>
            <a:lstStyle/>
            <a:p>
              <a:endParaRPr lang="zh-CN" altLang="en-US" sz="100" dirty="0"/>
            </a:p>
          </p:txBody>
        </p:sp>
        <p:sp>
          <p:nvSpPr>
            <p:cNvPr id="9796" name="任意多边形: 形状 9795"/>
            <p:cNvSpPr/>
            <p:nvPr>
              <p:custDataLst>
                <p:tags r:id="rId33"/>
              </p:custDataLst>
            </p:nvPr>
          </p:nvSpPr>
          <p:spPr>
            <a:xfrm>
              <a:off x="3970338" y="3408363"/>
              <a:ext cx="412750" cy="355600"/>
            </a:xfrm>
            <a:custGeom>
              <a:avLst/>
              <a:gdLst>
                <a:gd name="connsiteX0" fmla="*/ 407988 w 412750"/>
                <a:gd name="connsiteY0" fmla="*/ 346392 h 355600"/>
                <a:gd name="connsiteX1" fmla="*/ 374333 w 412750"/>
                <a:gd name="connsiteY1" fmla="*/ 354647 h 355600"/>
                <a:gd name="connsiteX2" fmla="*/ 148908 w 412750"/>
                <a:gd name="connsiteY2" fmla="*/ 300672 h 355600"/>
                <a:gd name="connsiteX3" fmla="*/ 77788 w 412750"/>
                <a:gd name="connsiteY3" fmla="*/ 294322 h 355600"/>
                <a:gd name="connsiteX4" fmla="*/ 4763 w 412750"/>
                <a:gd name="connsiteY4" fmla="*/ 4763 h 355600"/>
                <a:gd name="connsiteX5" fmla="*/ 407988 w 412750"/>
                <a:gd name="connsiteY5" fmla="*/ 346392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355600">
                  <a:moveTo>
                    <a:pt x="407988" y="346392"/>
                  </a:moveTo>
                  <a:cubicBezTo>
                    <a:pt x="401003" y="353378"/>
                    <a:pt x="390208" y="357188"/>
                    <a:pt x="374333" y="354647"/>
                  </a:cubicBezTo>
                  <a:cubicBezTo>
                    <a:pt x="295592" y="338772"/>
                    <a:pt x="227013" y="319088"/>
                    <a:pt x="148908" y="300672"/>
                  </a:cubicBezTo>
                  <a:cubicBezTo>
                    <a:pt x="126683" y="295592"/>
                    <a:pt x="101283" y="291783"/>
                    <a:pt x="77788" y="294322"/>
                  </a:cubicBezTo>
                  <a:cubicBezTo>
                    <a:pt x="99378" y="195897"/>
                    <a:pt x="11747" y="123508"/>
                    <a:pt x="4763" y="4763"/>
                  </a:cubicBezTo>
                  <a:cubicBezTo>
                    <a:pt x="130492" y="44767"/>
                    <a:pt x="314008" y="214947"/>
                    <a:pt x="407988" y="346392"/>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9797" name="任意多边形: 形状 9796"/>
            <p:cNvSpPr/>
            <p:nvPr>
              <p:custDataLst>
                <p:tags r:id="rId34"/>
              </p:custDataLst>
            </p:nvPr>
          </p:nvSpPr>
          <p:spPr>
            <a:xfrm>
              <a:off x="3713797" y="3407728"/>
              <a:ext cx="260350" cy="539750"/>
            </a:xfrm>
            <a:custGeom>
              <a:avLst/>
              <a:gdLst>
                <a:gd name="connsiteX0" fmla="*/ 85408 w 260350"/>
                <a:gd name="connsiteY0" fmla="*/ 536257 h 539750"/>
                <a:gd name="connsiteX1" fmla="*/ 64453 w 260350"/>
                <a:gd name="connsiteY1" fmla="*/ 500697 h 539750"/>
                <a:gd name="connsiteX2" fmla="*/ 53023 w 260350"/>
                <a:gd name="connsiteY2" fmla="*/ 260032 h 539750"/>
                <a:gd name="connsiteX3" fmla="*/ 4763 w 260350"/>
                <a:gd name="connsiteY3" fmla="*/ 174307 h 539750"/>
                <a:gd name="connsiteX4" fmla="*/ 260668 w 260350"/>
                <a:gd name="connsiteY4" fmla="*/ 4763 h 539750"/>
                <a:gd name="connsiteX5" fmla="*/ 85408 w 260350"/>
                <a:gd name="connsiteY5" fmla="*/ 536257 h 53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50" h="539750">
                  <a:moveTo>
                    <a:pt x="85408" y="536257"/>
                  </a:moveTo>
                  <a:cubicBezTo>
                    <a:pt x="73343" y="531813"/>
                    <a:pt x="64453" y="519113"/>
                    <a:pt x="64453" y="500697"/>
                  </a:cubicBezTo>
                  <a:cubicBezTo>
                    <a:pt x="63818" y="420688"/>
                    <a:pt x="72073" y="338138"/>
                    <a:pt x="53023" y="260032"/>
                  </a:cubicBezTo>
                  <a:cubicBezTo>
                    <a:pt x="45403" y="228917"/>
                    <a:pt x="28258" y="197167"/>
                    <a:pt x="4763" y="174307"/>
                  </a:cubicBezTo>
                  <a:cubicBezTo>
                    <a:pt x="70803" y="113982"/>
                    <a:pt x="174943" y="42863"/>
                    <a:pt x="260668" y="4763"/>
                  </a:cubicBezTo>
                  <a:cubicBezTo>
                    <a:pt x="216218" y="160338"/>
                    <a:pt x="162243" y="406717"/>
                    <a:pt x="85408" y="536257"/>
                  </a:cubicBezTo>
                  <a:close/>
                </a:path>
              </a:pathLst>
            </a:custGeom>
            <a:solidFill>
              <a:schemeClr val="accent5"/>
            </a:solidFill>
            <a:ln w="9525" cap="flat">
              <a:noFill/>
              <a:prstDash val="solid"/>
              <a:miter/>
            </a:ln>
          </p:spPr>
          <p:txBody>
            <a:bodyPr rtlCol="0" anchor="ctr"/>
            <a:lstStyle/>
            <a:p>
              <a:endParaRPr lang="zh-CN" altLang="en-US" sz="100" dirty="0"/>
            </a:p>
          </p:txBody>
        </p:sp>
        <p:sp>
          <p:nvSpPr>
            <p:cNvPr id="9798" name="任意多边形: 形状 9797"/>
            <p:cNvSpPr/>
            <p:nvPr>
              <p:custDataLst>
                <p:tags r:id="rId35"/>
              </p:custDataLst>
            </p:nvPr>
          </p:nvSpPr>
          <p:spPr>
            <a:xfrm>
              <a:off x="3441223" y="3392587"/>
              <a:ext cx="533400" cy="190500"/>
            </a:xfrm>
            <a:custGeom>
              <a:avLst/>
              <a:gdLst>
                <a:gd name="connsiteX0" fmla="*/ 277336 w 533400"/>
                <a:gd name="connsiteY0" fmla="*/ 189448 h 190500"/>
                <a:gd name="connsiteX1" fmla="*/ 252572 w 533400"/>
                <a:gd name="connsiteY1" fmla="*/ 170398 h 190500"/>
                <a:gd name="connsiteX2" fmla="*/ 23336 w 533400"/>
                <a:gd name="connsiteY2" fmla="*/ 90388 h 190500"/>
                <a:gd name="connsiteX3" fmla="*/ 4922 w 533400"/>
                <a:gd name="connsiteY3" fmla="*/ 62448 h 190500"/>
                <a:gd name="connsiteX4" fmla="*/ 533877 w 533400"/>
                <a:gd name="connsiteY4" fmla="*/ 20538 h 190500"/>
                <a:gd name="connsiteX5" fmla="*/ 277336 w 533400"/>
                <a:gd name="connsiteY5" fmla="*/ 18944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 h="190500">
                  <a:moveTo>
                    <a:pt x="277336" y="189448"/>
                  </a:moveTo>
                  <a:cubicBezTo>
                    <a:pt x="269717" y="181828"/>
                    <a:pt x="261461" y="175478"/>
                    <a:pt x="252572" y="170398"/>
                  </a:cubicBezTo>
                  <a:cubicBezTo>
                    <a:pt x="183356" y="127853"/>
                    <a:pt x="102077" y="108803"/>
                    <a:pt x="23336" y="90388"/>
                  </a:cubicBezTo>
                  <a:cubicBezTo>
                    <a:pt x="10002" y="87213"/>
                    <a:pt x="3652" y="74513"/>
                    <a:pt x="4922" y="62448"/>
                  </a:cubicBezTo>
                  <a:cubicBezTo>
                    <a:pt x="123667" y="28158"/>
                    <a:pt x="420847" y="-20737"/>
                    <a:pt x="533877" y="20538"/>
                  </a:cubicBezTo>
                  <a:cubicBezTo>
                    <a:pt x="448152" y="58003"/>
                    <a:pt x="343377" y="129123"/>
                    <a:pt x="277336" y="189448"/>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9799" name="任意多边形: 形状 9798"/>
            <p:cNvSpPr/>
            <p:nvPr>
              <p:custDataLst>
                <p:tags r:id="rId36"/>
              </p:custDataLst>
            </p:nvPr>
          </p:nvSpPr>
          <p:spPr>
            <a:xfrm>
              <a:off x="3756978" y="2982115"/>
              <a:ext cx="222250" cy="438150"/>
            </a:xfrm>
            <a:custGeom>
              <a:avLst/>
              <a:gdLst>
                <a:gd name="connsiteX0" fmla="*/ 4763 w 222250"/>
                <a:gd name="connsiteY0" fmla="*/ 319250 h 438150"/>
                <a:gd name="connsiteX1" fmla="*/ 33972 w 222250"/>
                <a:gd name="connsiteY1" fmla="*/ 267180 h 438150"/>
                <a:gd name="connsiteX2" fmla="*/ 20638 w 222250"/>
                <a:gd name="connsiteY2" fmla="*/ 50010 h 438150"/>
                <a:gd name="connsiteX3" fmla="*/ 72707 w 222250"/>
                <a:gd name="connsiteY3" fmla="*/ 13180 h 438150"/>
                <a:gd name="connsiteX4" fmla="*/ 100647 w 222250"/>
                <a:gd name="connsiteY4" fmla="*/ 34135 h 438150"/>
                <a:gd name="connsiteX5" fmla="*/ 218757 w 222250"/>
                <a:gd name="connsiteY5" fmla="*/ 433550 h 438150"/>
                <a:gd name="connsiteX6" fmla="*/ 4763 w 222250"/>
                <a:gd name="connsiteY6" fmla="*/ 3192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50" h="438150">
                  <a:moveTo>
                    <a:pt x="4763" y="319250"/>
                  </a:moveTo>
                  <a:cubicBezTo>
                    <a:pt x="18732" y="304010"/>
                    <a:pt x="28892" y="285595"/>
                    <a:pt x="33972" y="267180"/>
                  </a:cubicBezTo>
                  <a:cubicBezTo>
                    <a:pt x="54927" y="188440"/>
                    <a:pt x="39688" y="137640"/>
                    <a:pt x="20638" y="50010"/>
                  </a:cubicBezTo>
                  <a:cubicBezTo>
                    <a:pt x="11113" y="4925"/>
                    <a:pt x="47942" y="-4600"/>
                    <a:pt x="72707" y="13180"/>
                  </a:cubicBezTo>
                  <a:cubicBezTo>
                    <a:pt x="82867" y="20165"/>
                    <a:pt x="91757" y="27150"/>
                    <a:pt x="100647" y="34135"/>
                  </a:cubicBezTo>
                  <a:cubicBezTo>
                    <a:pt x="164147" y="167485"/>
                    <a:pt x="235267" y="343380"/>
                    <a:pt x="218757" y="433550"/>
                  </a:cubicBezTo>
                  <a:cubicBezTo>
                    <a:pt x="158432" y="354175"/>
                    <a:pt x="75882" y="333855"/>
                    <a:pt x="4763" y="319250"/>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9800" name="任意多边形: 形状 9799"/>
            <p:cNvSpPr/>
            <p:nvPr>
              <p:custDataLst>
                <p:tags r:id="rId37"/>
              </p:custDataLst>
            </p:nvPr>
          </p:nvSpPr>
          <p:spPr>
            <a:xfrm>
              <a:off x="3803333" y="2982913"/>
              <a:ext cx="565150" cy="431800"/>
            </a:xfrm>
            <a:custGeom>
              <a:avLst/>
              <a:gdLst>
                <a:gd name="connsiteX0" fmla="*/ 526733 w 565150"/>
                <a:gd name="connsiteY0" fmla="*/ 145733 h 431800"/>
                <a:gd name="connsiteX1" fmla="*/ 563563 w 565150"/>
                <a:gd name="connsiteY1" fmla="*/ 162877 h 431800"/>
                <a:gd name="connsiteX2" fmla="*/ 174308 w 565150"/>
                <a:gd name="connsiteY2" fmla="*/ 431483 h 431800"/>
                <a:gd name="connsiteX3" fmla="*/ 4763 w 565150"/>
                <a:gd name="connsiteY3" fmla="*/ 4763 h 431800"/>
                <a:gd name="connsiteX4" fmla="*/ 26988 w 565150"/>
                <a:gd name="connsiteY4" fmla="*/ 13017 h 431800"/>
                <a:gd name="connsiteX5" fmla="*/ 189547 w 565150"/>
                <a:gd name="connsiteY5" fmla="*/ 175577 h 431800"/>
                <a:gd name="connsiteX6" fmla="*/ 287972 w 565150"/>
                <a:gd name="connsiteY6" fmla="*/ 217488 h 431800"/>
                <a:gd name="connsiteX7" fmla="*/ 526733 w 565150"/>
                <a:gd name="connsiteY7" fmla="*/ 145733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150" h="431800">
                  <a:moveTo>
                    <a:pt x="526733" y="145733"/>
                  </a:moveTo>
                  <a:cubicBezTo>
                    <a:pt x="543877" y="145098"/>
                    <a:pt x="556577" y="152717"/>
                    <a:pt x="563563" y="162877"/>
                  </a:cubicBezTo>
                  <a:cubicBezTo>
                    <a:pt x="425767" y="244792"/>
                    <a:pt x="291783" y="310833"/>
                    <a:pt x="174308" y="431483"/>
                  </a:cubicBezTo>
                  <a:cubicBezTo>
                    <a:pt x="138747" y="274003"/>
                    <a:pt x="72072" y="145098"/>
                    <a:pt x="4763" y="4763"/>
                  </a:cubicBezTo>
                  <a:cubicBezTo>
                    <a:pt x="12383" y="5398"/>
                    <a:pt x="20002" y="7938"/>
                    <a:pt x="26988" y="13017"/>
                  </a:cubicBezTo>
                  <a:cubicBezTo>
                    <a:pt x="92392" y="60008"/>
                    <a:pt x="133033" y="95567"/>
                    <a:pt x="189547" y="175577"/>
                  </a:cubicBezTo>
                  <a:cubicBezTo>
                    <a:pt x="213677" y="209867"/>
                    <a:pt x="236538" y="239077"/>
                    <a:pt x="287972" y="217488"/>
                  </a:cubicBezTo>
                  <a:cubicBezTo>
                    <a:pt x="287338" y="216852"/>
                    <a:pt x="487997" y="147002"/>
                    <a:pt x="526733" y="145733"/>
                  </a:cubicBezTo>
                  <a:close/>
                </a:path>
              </a:pathLst>
            </a:custGeom>
            <a:solidFill>
              <a:schemeClr val="accent5"/>
            </a:solidFill>
            <a:ln w="9525" cap="flat">
              <a:noFill/>
              <a:prstDash val="solid"/>
              <a:miter/>
            </a:ln>
          </p:spPr>
          <p:txBody>
            <a:bodyPr rtlCol="0" anchor="ctr"/>
            <a:lstStyle/>
            <a:p>
              <a:endParaRPr lang="zh-CN" altLang="en-US" sz="100"/>
            </a:p>
          </p:txBody>
        </p:sp>
        <p:sp>
          <p:nvSpPr>
            <p:cNvPr id="9803" name="任意多边形: 形状 9802"/>
            <p:cNvSpPr/>
            <p:nvPr>
              <p:custDataLst>
                <p:tags r:id="rId38"/>
              </p:custDataLst>
            </p:nvPr>
          </p:nvSpPr>
          <p:spPr>
            <a:xfrm>
              <a:off x="4032683" y="34230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6402"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4" name="任意多边形: 形状 9803"/>
            <p:cNvSpPr/>
            <p:nvPr>
              <p:custDataLst>
                <p:tags r:id="rId39"/>
              </p:custDataLst>
            </p:nvPr>
          </p:nvSpPr>
          <p:spPr>
            <a:xfrm>
              <a:off x="4151682" y="3518587"/>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6618"/>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5" name="任意多边形: 形状 9804"/>
            <p:cNvSpPr/>
            <p:nvPr>
              <p:custDataLst>
                <p:tags r:id="rId40"/>
              </p:custDataLst>
            </p:nvPr>
          </p:nvSpPr>
          <p:spPr>
            <a:xfrm>
              <a:off x="4210573" y="356985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067"/>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6" name="任意多边形: 形状 9805"/>
            <p:cNvSpPr/>
            <p:nvPr>
              <p:custDataLst>
                <p:tags r:id="rId41"/>
              </p:custDataLst>
            </p:nvPr>
          </p:nvSpPr>
          <p:spPr>
            <a:xfrm>
              <a:off x="4271413" y="3632603"/>
              <a:ext cx="38100" cy="38100"/>
            </a:xfrm>
            <a:custGeom>
              <a:avLst/>
              <a:gdLst>
                <a:gd name="connsiteX0" fmla="*/ 32617 w 38100"/>
                <a:gd name="connsiteY0" fmla="*/ 11027 h 38100"/>
                <a:gd name="connsiteX1" fmla="*/ 11028 w 38100"/>
                <a:gd name="connsiteY1" fmla="*/ 7852 h 38100"/>
                <a:gd name="connsiteX2" fmla="*/ 7853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8" y="7852"/>
                  </a:cubicBezTo>
                  <a:cubicBezTo>
                    <a:pt x="4042" y="12932"/>
                    <a:pt x="2772" y="22457"/>
                    <a:pt x="7853" y="29442"/>
                  </a:cubicBezTo>
                  <a:cubicBezTo>
                    <a:pt x="12933" y="36427"/>
                    <a:pt x="22458" y="37697"/>
                    <a:pt x="29442" y="32617"/>
                  </a:cubicBezTo>
                  <a:cubicBezTo>
                    <a:pt x="36428"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7" name="任意多边形: 形状 9806"/>
            <p:cNvSpPr/>
            <p:nvPr>
              <p:custDataLst>
                <p:tags r:id="rId42"/>
              </p:custDataLst>
            </p:nvPr>
          </p:nvSpPr>
          <p:spPr>
            <a:xfrm>
              <a:off x="4310148" y="368213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7" y="7852"/>
                  </a:cubicBezTo>
                  <a:cubicBezTo>
                    <a:pt x="4042" y="12933"/>
                    <a:pt x="2772" y="22458"/>
                    <a:pt x="7852" y="29442"/>
                  </a:cubicBezTo>
                  <a:cubicBezTo>
                    <a:pt x="12932" y="36427"/>
                    <a:pt x="22457" y="37697"/>
                    <a:pt x="29442" y="32617"/>
                  </a:cubicBezTo>
                  <a:cubicBezTo>
                    <a:pt x="36427"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8" name="任意多边形: 形状 9807"/>
            <p:cNvSpPr/>
            <p:nvPr>
              <p:custDataLst>
                <p:tags r:id="rId43"/>
              </p:custDataLst>
            </p:nvPr>
          </p:nvSpPr>
          <p:spPr>
            <a:xfrm>
              <a:off x="3903778" y="348023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09" name="任意多边形: 形状 9808"/>
            <p:cNvSpPr/>
            <p:nvPr>
              <p:custDataLst>
                <p:tags r:id="rId44"/>
              </p:custDataLst>
            </p:nvPr>
          </p:nvSpPr>
          <p:spPr>
            <a:xfrm>
              <a:off x="3900857" y="357637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273"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0" name="任意多边形: 形状 9809"/>
            <p:cNvSpPr/>
            <p:nvPr>
              <p:custDataLst>
                <p:tags r:id="rId45"/>
              </p:custDataLst>
            </p:nvPr>
          </p:nvSpPr>
          <p:spPr>
            <a:xfrm>
              <a:off x="3878468" y="365367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1" name="任意多边形: 形状 9810"/>
            <p:cNvSpPr/>
            <p:nvPr>
              <p:custDataLst>
                <p:tags r:id="rId46"/>
              </p:custDataLst>
            </p:nvPr>
          </p:nvSpPr>
          <p:spPr>
            <a:xfrm>
              <a:off x="3862473" y="372404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3"/>
                    <a:pt x="11027" y="7852"/>
                  </a:cubicBezTo>
                  <a:cubicBezTo>
                    <a:pt x="4042" y="12932"/>
                    <a:pt x="2772" y="22457"/>
                    <a:pt x="7852" y="29442"/>
                  </a:cubicBezTo>
                  <a:cubicBezTo>
                    <a:pt x="12932" y="36427"/>
                    <a:pt x="22457" y="37698"/>
                    <a:pt x="29442" y="32617"/>
                  </a:cubicBezTo>
                  <a:cubicBezTo>
                    <a:pt x="36427" y="27537"/>
                    <a:pt x="37697" y="18012"/>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2" name="任意多边形: 形状 9811"/>
            <p:cNvSpPr/>
            <p:nvPr>
              <p:custDataLst>
                <p:tags r:id="rId47"/>
              </p:custDataLst>
            </p:nvPr>
          </p:nvSpPr>
          <p:spPr>
            <a:xfrm>
              <a:off x="3824373" y="3817388"/>
              <a:ext cx="38100" cy="38100"/>
            </a:xfrm>
            <a:custGeom>
              <a:avLst/>
              <a:gdLst>
                <a:gd name="connsiteX0" fmla="*/ 32617 w 38100"/>
                <a:gd name="connsiteY0" fmla="*/ 11028 h 38100"/>
                <a:gd name="connsiteX1" fmla="*/ 11027 w 38100"/>
                <a:gd name="connsiteY1" fmla="*/ 7853 h 38100"/>
                <a:gd name="connsiteX2" fmla="*/ 7852 w 38100"/>
                <a:gd name="connsiteY2" fmla="*/ 29442 h 38100"/>
                <a:gd name="connsiteX3" fmla="*/ 29442 w 38100"/>
                <a:gd name="connsiteY3" fmla="*/ 32617 h 38100"/>
                <a:gd name="connsiteX4" fmla="*/ 32617 w 38100"/>
                <a:gd name="connsiteY4" fmla="*/ 11028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8"/>
                  </a:moveTo>
                  <a:cubicBezTo>
                    <a:pt x="27537" y="4042"/>
                    <a:pt x="18012" y="2772"/>
                    <a:pt x="11027" y="7853"/>
                  </a:cubicBezTo>
                  <a:cubicBezTo>
                    <a:pt x="4042" y="12933"/>
                    <a:pt x="2772" y="22458"/>
                    <a:pt x="7852" y="29442"/>
                  </a:cubicBezTo>
                  <a:cubicBezTo>
                    <a:pt x="12932" y="36428"/>
                    <a:pt x="22457" y="37697"/>
                    <a:pt x="29442" y="32617"/>
                  </a:cubicBezTo>
                  <a:cubicBezTo>
                    <a:pt x="36427" y="27537"/>
                    <a:pt x="37697" y="17378"/>
                    <a:pt x="32617" y="1102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3" name="任意多边形: 形状 9812"/>
            <p:cNvSpPr/>
            <p:nvPr>
              <p:custDataLst>
                <p:tags r:id="rId48"/>
              </p:custDataLst>
            </p:nvPr>
          </p:nvSpPr>
          <p:spPr>
            <a:xfrm>
              <a:off x="4023158" y="3295448"/>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4" name="任意多边形: 形状 9813"/>
            <p:cNvSpPr/>
            <p:nvPr>
              <p:custDataLst>
                <p:tags r:id="rId49"/>
              </p:custDataLst>
            </p:nvPr>
          </p:nvSpPr>
          <p:spPr>
            <a:xfrm>
              <a:off x="4116122" y="324236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5" name="任意多边形: 形状 9814"/>
            <p:cNvSpPr/>
            <p:nvPr>
              <p:custDataLst>
                <p:tags r:id="rId50"/>
              </p:custDataLst>
            </p:nvPr>
          </p:nvSpPr>
          <p:spPr>
            <a:xfrm>
              <a:off x="4205493" y="3199653"/>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4402"/>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6" name="任意多边形: 形状 9815"/>
            <p:cNvSpPr/>
            <p:nvPr>
              <p:custDataLst>
                <p:tags r:id="rId51"/>
              </p:custDataLst>
            </p:nvPr>
          </p:nvSpPr>
          <p:spPr>
            <a:xfrm>
              <a:off x="4280303" y="316270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8" y="4042"/>
                    <a:pt x="18013" y="2772"/>
                    <a:pt x="11027" y="7852"/>
                  </a:cubicBezTo>
                  <a:cubicBezTo>
                    <a:pt x="4042" y="12932"/>
                    <a:pt x="2772" y="22457"/>
                    <a:pt x="7852" y="29442"/>
                  </a:cubicBezTo>
                  <a:cubicBezTo>
                    <a:pt x="12932" y="36427"/>
                    <a:pt x="22457" y="37697"/>
                    <a:pt x="29442" y="32617"/>
                  </a:cubicBezTo>
                  <a:cubicBezTo>
                    <a:pt x="36427" y="27537"/>
                    <a:pt x="38332" y="17377"/>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7" name="任意多边形: 形状 9816"/>
            <p:cNvSpPr/>
            <p:nvPr>
              <p:custDataLst>
                <p:tags r:id="rId52"/>
              </p:custDataLst>
            </p:nvPr>
          </p:nvSpPr>
          <p:spPr>
            <a:xfrm>
              <a:off x="3883712" y="319664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8" name="任意多边形: 形状 9817"/>
            <p:cNvSpPr/>
            <p:nvPr>
              <p:custDataLst>
                <p:tags r:id="rId53"/>
              </p:custDataLst>
            </p:nvPr>
          </p:nvSpPr>
          <p:spPr>
            <a:xfrm>
              <a:off x="3907588" y="32706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19" name="任意多边形: 形状 9818"/>
            <p:cNvSpPr/>
            <p:nvPr>
              <p:custDataLst>
                <p:tags r:id="rId54"/>
              </p:custDataLst>
            </p:nvPr>
          </p:nvSpPr>
          <p:spPr>
            <a:xfrm>
              <a:off x="3817418" y="336466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0" name="任意多边形: 形状 9819"/>
            <p:cNvSpPr/>
            <p:nvPr>
              <p:custDataLst>
                <p:tags r:id="rId55"/>
              </p:custDataLst>
            </p:nvPr>
          </p:nvSpPr>
          <p:spPr>
            <a:xfrm>
              <a:off x="3857096" y="3116686"/>
              <a:ext cx="50800" cy="50800"/>
            </a:xfrm>
            <a:custGeom>
              <a:avLst/>
              <a:gdLst>
                <a:gd name="connsiteX0" fmla="*/ 44979 w 50800"/>
                <a:gd name="connsiteY0" fmla="*/ 13864 h 50800"/>
                <a:gd name="connsiteX1" fmla="*/ 13864 w 50800"/>
                <a:gd name="connsiteY1" fmla="*/ 9419 h 50800"/>
                <a:gd name="connsiteX2" fmla="*/ 9419 w 50800"/>
                <a:gd name="connsiteY2" fmla="*/ 40534 h 50800"/>
                <a:gd name="connsiteX3" fmla="*/ 40534 w 50800"/>
                <a:gd name="connsiteY3" fmla="*/ 44979 h 50800"/>
                <a:gd name="connsiteX4" fmla="*/ 44979 w 50800"/>
                <a:gd name="connsiteY4" fmla="*/ 13864 h 5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 h="50800">
                  <a:moveTo>
                    <a:pt x="44979" y="13864"/>
                  </a:moveTo>
                  <a:cubicBezTo>
                    <a:pt x="37359" y="3704"/>
                    <a:pt x="23389" y="1799"/>
                    <a:pt x="13864" y="9419"/>
                  </a:cubicBezTo>
                  <a:cubicBezTo>
                    <a:pt x="3704" y="17039"/>
                    <a:pt x="1799" y="31009"/>
                    <a:pt x="9419" y="40534"/>
                  </a:cubicBezTo>
                  <a:cubicBezTo>
                    <a:pt x="17039" y="50694"/>
                    <a:pt x="31009" y="52599"/>
                    <a:pt x="40534" y="44979"/>
                  </a:cubicBezTo>
                  <a:cubicBezTo>
                    <a:pt x="50059" y="37994"/>
                    <a:pt x="51964" y="24024"/>
                    <a:pt x="44979" y="13864"/>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1" name="任意多边形: 形状 9820"/>
            <p:cNvSpPr/>
            <p:nvPr>
              <p:custDataLst>
                <p:tags r:id="rId56"/>
              </p:custDataLst>
            </p:nvPr>
          </p:nvSpPr>
          <p:spPr>
            <a:xfrm>
              <a:off x="3814213" y="3022368"/>
              <a:ext cx="38100" cy="38100"/>
            </a:xfrm>
            <a:custGeom>
              <a:avLst/>
              <a:gdLst>
                <a:gd name="connsiteX0" fmla="*/ 33253 w 38100"/>
                <a:gd name="connsiteY0" fmla="*/ 11027 h 38100"/>
                <a:gd name="connsiteX1" fmla="*/ 11028 w 38100"/>
                <a:gd name="connsiteY1" fmla="*/ 7852 h 38100"/>
                <a:gd name="connsiteX2" fmla="*/ 7853 w 38100"/>
                <a:gd name="connsiteY2" fmla="*/ 30077 h 38100"/>
                <a:gd name="connsiteX3" fmla="*/ 30078 w 38100"/>
                <a:gd name="connsiteY3" fmla="*/ 33252 h 38100"/>
                <a:gd name="connsiteX4" fmla="*/ 33253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253" y="11027"/>
                  </a:moveTo>
                  <a:cubicBezTo>
                    <a:pt x="28172" y="4042"/>
                    <a:pt x="18012" y="2772"/>
                    <a:pt x="11028" y="7852"/>
                  </a:cubicBezTo>
                  <a:cubicBezTo>
                    <a:pt x="4042" y="12932"/>
                    <a:pt x="2772" y="23092"/>
                    <a:pt x="7853" y="30077"/>
                  </a:cubicBezTo>
                  <a:cubicBezTo>
                    <a:pt x="12933" y="37062"/>
                    <a:pt x="23092" y="38332"/>
                    <a:pt x="30078" y="33252"/>
                  </a:cubicBezTo>
                  <a:cubicBezTo>
                    <a:pt x="37062" y="28172"/>
                    <a:pt x="38967" y="18012"/>
                    <a:pt x="33253"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2" name="任意多边形: 形状 9821"/>
            <p:cNvSpPr/>
            <p:nvPr>
              <p:custDataLst>
                <p:tags r:id="rId57"/>
              </p:custDataLst>
            </p:nvPr>
          </p:nvSpPr>
          <p:spPr>
            <a:xfrm>
              <a:off x="3729407" y="3368727"/>
              <a:ext cx="57150" cy="57150"/>
            </a:xfrm>
            <a:custGeom>
              <a:avLst/>
              <a:gdLst>
                <a:gd name="connsiteX0" fmla="*/ 52018 w 57150"/>
                <a:gd name="connsiteY0" fmla="*/ 15189 h 57150"/>
                <a:gd name="connsiteX1" fmla="*/ 15188 w 57150"/>
                <a:gd name="connsiteY1" fmla="*/ 10108 h 57150"/>
                <a:gd name="connsiteX2" fmla="*/ 10108 w 57150"/>
                <a:gd name="connsiteY2" fmla="*/ 46939 h 57150"/>
                <a:gd name="connsiteX3" fmla="*/ 46938 w 57150"/>
                <a:gd name="connsiteY3" fmla="*/ 52018 h 57150"/>
                <a:gd name="connsiteX4" fmla="*/ 52018 w 57150"/>
                <a:gd name="connsiteY4" fmla="*/ 1518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9"/>
                  </a:moveTo>
                  <a:cubicBezTo>
                    <a:pt x="43128" y="3758"/>
                    <a:pt x="26618" y="1218"/>
                    <a:pt x="15188" y="10108"/>
                  </a:cubicBezTo>
                  <a:cubicBezTo>
                    <a:pt x="3758" y="18998"/>
                    <a:pt x="1218" y="35508"/>
                    <a:pt x="10108" y="46939"/>
                  </a:cubicBezTo>
                  <a:cubicBezTo>
                    <a:pt x="18998" y="58368"/>
                    <a:pt x="35508" y="60908"/>
                    <a:pt x="46938" y="52018"/>
                  </a:cubicBezTo>
                  <a:cubicBezTo>
                    <a:pt x="58368" y="43764"/>
                    <a:pt x="60273" y="27253"/>
                    <a:pt x="52018" y="15189"/>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3" name="任意多边形: 形状 9822"/>
            <p:cNvSpPr/>
            <p:nvPr>
              <p:custDataLst>
                <p:tags r:id="rId58"/>
              </p:custDataLst>
            </p:nvPr>
          </p:nvSpPr>
          <p:spPr>
            <a:xfrm>
              <a:off x="3659675" y="3387259"/>
              <a:ext cx="44450" cy="44450"/>
            </a:xfrm>
            <a:custGeom>
              <a:avLst/>
              <a:gdLst>
                <a:gd name="connsiteX0" fmla="*/ 36660 w 44450"/>
                <a:gd name="connsiteY0" fmla="*/ 11895 h 44450"/>
                <a:gd name="connsiteX1" fmla="*/ 11896 w 44450"/>
                <a:gd name="connsiteY1" fmla="*/ 8086 h 44450"/>
                <a:gd name="connsiteX2" fmla="*/ 8085 w 44450"/>
                <a:gd name="connsiteY2" fmla="*/ 32850 h 44450"/>
                <a:gd name="connsiteX3" fmla="*/ 32850 w 44450"/>
                <a:gd name="connsiteY3" fmla="*/ 36661 h 44450"/>
                <a:gd name="connsiteX4" fmla="*/ 36660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5"/>
                  </a:moveTo>
                  <a:cubicBezTo>
                    <a:pt x="30946" y="4275"/>
                    <a:pt x="19516" y="2370"/>
                    <a:pt x="11896" y="8086"/>
                  </a:cubicBezTo>
                  <a:cubicBezTo>
                    <a:pt x="4275" y="13800"/>
                    <a:pt x="2371" y="25231"/>
                    <a:pt x="8085" y="32850"/>
                  </a:cubicBezTo>
                  <a:cubicBezTo>
                    <a:pt x="13800" y="40470"/>
                    <a:pt x="25230" y="42375"/>
                    <a:pt x="32850" y="36661"/>
                  </a:cubicBezTo>
                  <a:cubicBezTo>
                    <a:pt x="40471" y="30945"/>
                    <a:pt x="42375" y="19516"/>
                    <a:pt x="36660"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4" name="任意多边形: 形状 9823"/>
            <p:cNvSpPr/>
            <p:nvPr>
              <p:custDataLst>
                <p:tags r:id="rId59"/>
              </p:custDataLst>
            </p:nvPr>
          </p:nvSpPr>
          <p:spPr>
            <a:xfrm>
              <a:off x="3585380" y="3398055"/>
              <a:ext cx="44450" cy="44450"/>
            </a:xfrm>
            <a:custGeom>
              <a:avLst/>
              <a:gdLst>
                <a:gd name="connsiteX0" fmla="*/ 36661 w 44450"/>
                <a:gd name="connsiteY0" fmla="*/ 11895 h 44450"/>
                <a:gd name="connsiteX1" fmla="*/ 11895 w 44450"/>
                <a:gd name="connsiteY1" fmla="*/ 8086 h 44450"/>
                <a:gd name="connsiteX2" fmla="*/ 8086 w 44450"/>
                <a:gd name="connsiteY2" fmla="*/ 32850 h 44450"/>
                <a:gd name="connsiteX3" fmla="*/ 32850 w 44450"/>
                <a:gd name="connsiteY3" fmla="*/ 36661 h 44450"/>
                <a:gd name="connsiteX4" fmla="*/ 36661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1" y="11895"/>
                  </a:moveTo>
                  <a:cubicBezTo>
                    <a:pt x="30945" y="4275"/>
                    <a:pt x="19516" y="2370"/>
                    <a:pt x="11895" y="8086"/>
                  </a:cubicBezTo>
                  <a:cubicBezTo>
                    <a:pt x="4275" y="13800"/>
                    <a:pt x="2370" y="25230"/>
                    <a:pt x="8086" y="32850"/>
                  </a:cubicBezTo>
                  <a:cubicBezTo>
                    <a:pt x="13800" y="40470"/>
                    <a:pt x="25230" y="42375"/>
                    <a:pt x="32850" y="36661"/>
                  </a:cubicBezTo>
                  <a:cubicBezTo>
                    <a:pt x="41105" y="30945"/>
                    <a:pt x="42375" y="19516"/>
                    <a:pt x="36661"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9825" name="任意多边形: 形状 9824"/>
            <p:cNvSpPr/>
            <p:nvPr>
              <p:custDataLst>
                <p:tags r:id="rId60"/>
              </p:custDataLst>
            </p:nvPr>
          </p:nvSpPr>
          <p:spPr>
            <a:xfrm>
              <a:off x="3490765" y="3416470"/>
              <a:ext cx="44450" cy="44450"/>
            </a:xfrm>
            <a:custGeom>
              <a:avLst/>
              <a:gdLst>
                <a:gd name="connsiteX0" fmla="*/ 36660 w 44450"/>
                <a:gd name="connsiteY0" fmla="*/ 11896 h 44450"/>
                <a:gd name="connsiteX1" fmla="*/ 11895 w 44450"/>
                <a:gd name="connsiteY1" fmla="*/ 8085 h 44450"/>
                <a:gd name="connsiteX2" fmla="*/ 8085 w 44450"/>
                <a:gd name="connsiteY2" fmla="*/ 32850 h 44450"/>
                <a:gd name="connsiteX3" fmla="*/ 32851 w 44450"/>
                <a:gd name="connsiteY3" fmla="*/ 36660 h 44450"/>
                <a:gd name="connsiteX4" fmla="*/ 36660 w 44450"/>
                <a:gd name="connsiteY4" fmla="*/ 11896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6"/>
                  </a:moveTo>
                  <a:cubicBezTo>
                    <a:pt x="30945" y="4275"/>
                    <a:pt x="19515" y="2371"/>
                    <a:pt x="11895" y="8085"/>
                  </a:cubicBezTo>
                  <a:cubicBezTo>
                    <a:pt x="4276" y="13800"/>
                    <a:pt x="2370" y="25230"/>
                    <a:pt x="8085" y="32850"/>
                  </a:cubicBezTo>
                  <a:cubicBezTo>
                    <a:pt x="13801" y="40471"/>
                    <a:pt x="25231" y="42375"/>
                    <a:pt x="32851" y="36660"/>
                  </a:cubicBezTo>
                  <a:cubicBezTo>
                    <a:pt x="41106" y="30946"/>
                    <a:pt x="43010" y="19515"/>
                    <a:pt x="36660" y="11896"/>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grpSp>
      <p:sp>
        <p:nvSpPr>
          <p:cNvPr id="9826" name="任意多边形: 形状 9825"/>
          <p:cNvSpPr/>
          <p:nvPr>
            <p:custDataLst>
              <p:tags r:id="rId61"/>
            </p:custDataLst>
          </p:nvPr>
        </p:nvSpPr>
        <p:spPr>
          <a:xfrm>
            <a:off x="-3572" y="3831181"/>
            <a:ext cx="2990850" cy="990600"/>
          </a:xfrm>
          <a:custGeom>
            <a:avLst/>
            <a:gdLst>
              <a:gd name="connsiteX0" fmla="*/ 4763 w 3987800"/>
              <a:gd name="connsiteY0" fmla="*/ 991009 h 990600"/>
              <a:gd name="connsiteX1" fmla="*/ 4763 w 3987800"/>
              <a:gd name="connsiteY1" fmla="*/ 74069 h 990600"/>
              <a:gd name="connsiteX2" fmla="*/ 695008 w 3987800"/>
              <a:gd name="connsiteY2" fmla="*/ 267109 h 990600"/>
              <a:gd name="connsiteX3" fmla="*/ 910273 w 3987800"/>
              <a:gd name="connsiteY3" fmla="*/ 288064 h 990600"/>
              <a:gd name="connsiteX4" fmla="*/ 1877378 w 3987800"/>
              <a:gd name="connsiteY4" fmla="*/ 405539 h 990600"/>
              <a:gd name="connsiteX5" fmla="*/ 2295843 w 3987800"/>
              <a:gd name="connsiteY5" fmla="*/ 571909 h 990600"/>
              <a:gd name="connsiteX6" fmla="*/ 2558733 w 3987800"/>
              <a:gd name="connsiteY6" fmla="*/ 703354 h 990600"/>
              <a:gd name="connsiteX7" fmla="*/ 2837498 w 3987800"/>
              <a:gd name="connsiteY7" fmla="*/ 710974 h 990600"/>
              <a:gd name="connsiteX8" fmla="*/ 3168333 w 3987800"/>
              <a:gd name="connsiteY8" fmla="*/ 685574 h 990600"/>
              <a:gd name="connsiteX9" fmla="*/ 3304222 w 3987800"/>
              <a:gd name="connsiteY9" fmla="*/ 747169 h 990600"/>
              <a:gd name="connsiteX10" fmla="*/ 3559493 w 3987800"/>
              <a:gd name="connsiteY10" fmla="*/ 836704 h 990600"/>
              <a:gd name="connsiteX11" fmla="*/ 3647122 w 3987800"/>
              <a:gd name="connsiteY11" fmla="*/ 900839 h 990600"/>
              <a:gd name="connsiteX12" fmla="*/ 3984943 w 3987800"/>
              <a:gd name="connsiteY12" fmla="*/ 991009 h 990600"/>
              <a:gd name="connsiteX13" fmla="*/ 4763 w 3987800"/>
              <a:gd name="connsiteY13" fmla="*/ 991009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87800" h="990600">
                <a:moveTo>
                  <a:pt x="4763" y="991009"/>
                </a:moveTo>
                <a:lnTo>
                  <a:pt x="4763" y="74069"/>
                </a:lnTo>
                <a:cubicBezTo>
                  <a:pt x="180023" y="212499"/>
                  <a:pt x="357823" y="-273911"/>
                  <a:pt x="695008" y="267109"/>
                </a:cubicBezTo>
                <a:cubicBezTo>
                  <a:pt x="720408" y="307749"/>
                  <a:pt x="833438" y="345214"/>
                  <a:pt x="910273" y="288064"/>
                </a:cubicBezTo>
                <a:cubicBezTo>
                  <a:pt x="1300163" y="-2131"/>
                  <a:pt x="1573213" y="-18006"/>
                  <a:pt x="1877378" y="405539"/>
                </a:cubicBezTo>
                <a:cubicBezTo>
                  <a:pt x="1926908" y="474754"/>
                  <a:pt x="2234883" y="446179"/>
                  <a:pt x="2295843" y="571909"/>
                </a:cubicBezTo>
                <a:cubicBezTo>
                  <a:pt x="2358073" y="701449"/>
                  <a:pt x="2439353" y="771934"/>
                  <a:pt x="2558733" y="703354"/>
                </a:cubicBezTo>
                <a:cubicBezTo>
                  <a:pt x="2736533" y="601119"/>
                  <a:pt x="2746058" y="784634"/>
                  <a:pt x="2837498" y="710974"/>
                </a:cubicBezTo>
                <a:cubicBezTo>
                  <a:pt x="2927668" y="638584"/>
                  <a:pt x="3079433" y="548414"/>
                  <a:pt x="3168333" y="685574"/>
                </a:cubicBezTo>
                <a:cubicBezTo>
                  <a:pt x="3207703" y="746534"/>
                  <a:pt x="3212783" y="764949"/>
                  <a:pt x="3304222" y="747169"/>
                </a:cubicBezTo>
                <a:cubicBezTo>
                  <a:pt x="3409633" y="726214"/>
                  <a:pt x="3480118" y="716054"/>
                  <a:pt x="3559493" y="836704"/>
                </a:cubicBezTo>
                <a:cubicBezTo>
                  <a:pt x="3587433" y="878614"/>
                  <a:pt x="3596958" y="895124"/>
                  <a:pt x="3647122" y="900839"/>
                </a:cubicBezTo>
                <a:cubicBezTo>
                  <a:pt x="3748088" y="912904"/>
                  <a:pt x="3937318" y="853849"/>
                  <a:pt x="3984943" y="991009"/>
                </a:cubicBezTo>
                <a:lnTo>
                  <a:pt x="4763" y="991009"/>
                </a:lnTo>
                <a:close/>
              </a:path>
            </a:pathLst>
          </a:custGeom>
          <a:solidFill>
            <a:schemeClr val="accent6"/>
          </a:solidFill>
          <a:ln w="9525" cap="flat">
            <a:noFill/>
            <a:prstDash val="solid"/>
            <a:miter/>
          </a:ln>
        </p:spPr>
        <p:txBody>
          <a:bodyPr rtlCol="0" anchor="ctr"/>
          <a:lstStyle/>
          <a:p>
            <a:endParaRPr lang="zh-CN" altLang="en-US" sz="100"/>
          </a:p>
        </p:txBody>
      </p:sp>
      <p:sp>
        <p:nvSpPr>
          <p:cNvPr id="9827" name="任意多边形: 形状 9826"/>
          <p:cNvSpPr/>
          <p:nvPr>
            <p:custDataLst>
              <p:tags r:id="rId62"/>
            </p:custDataLst>
          </p:nvPr>
        </p:nvSpPr>
        <p:spPr>
          <a:xfrm>
            <a:off x="50245" y="1844358"/>
            <a:ext cx="1633538" cy="3308350"/>
          </a:xfrm>
          <a:custGeom>
            <a:avLst/>
            <a:gdLst>
              <a:gd name="connsiteX0" fmla="*/ 1257618 w 2178050"/>
              <a:gd name="connsiteY0" fmla="*/ 1235392 h 3308350"/>
              <a:gd name="connsiteX1" fmla="*/ 1251903 w 2178050"/>
              <a:gd name="connsiteY1" fmla="*/ 1276032 h 3308350"/>
              <a:gd name="connsiteX2" fmla="*/ 1243648 w 2178050"/>
              <a:gd name="connsiteY2" fmla="*/ 1229042 h 3308350"/>
              <a:gd name="connsiteX3" fmla="*/ 1247458 w 2178050"/>
              <a:gd name="connsiteY3" fmla="*/ 1194753 h 3308350"/>
              <a:gd name="connsiteX4" fmla="*/ 1251903 w 2178050"/>
              <a:gd name="connsiteY4" fmla="*/ 1183322 h 3308350"/>
              <a:gd name="connsiteX5" fmla="*/ 1257618 w 2178050"/>
              <a:gd name="connsiteY5" fmla="*/ 1235392 h 3308350"/>
              <a:gd name="connsiteX6" fmla="*/ 1257618 w 2178050"/>
              <a:gd name="connsiteY6" fmla="*/ 1235392 h 3308350"/>
              <a:gd name="connsiteX7" fmla="*/ 1725612 w 2178050"/>
              <a:gd name="connsiteY7" fmla="*/ 1148397 h 3308350"/>
              <a:gd name="connsiteX8" fmla="*/ 1725612 w 2178050"/>
              <a:gd name="connsiteY8" fmla="*/ 1148397 h 3308350"/>
              <a:gd name="connsiteX9" fmla="*/ 2112963 w 2178050"/>
              <a:gd name="connsiteY9" fmla="*/ 1411922 h 3308350"/>
              <a:gd name="connsiteX10" fmla="*/ 1594168 w 2178050"/>
              <a:gd name="connsiteY10" fmla="*/ 1082357 h 3308350"/>
              <a:gd name="connsiteX11" fmla="*/ 1410018 w 2178050"/>
              <a:gd name="connsiteY11" fmla="*/ 1016317 h 3308350"/>
              <a:gd name="connsiteX12" fmla="*/ 1381443 w 2178050"/>
              <a:gd name="connsiteY12" fmla="*/ 1001077 h 3308350"/>
              <a:gd name="connsiteX13" fmla="*/ 1382078 w 2178050"/>
              <a:gd name="connsiteY13" fmla="*/ 998538 h 3308350"/>
              <a:gd name="connsiteX14" fmla="*/ 1378903 w 2178050"/>
              <a:gd name="connsiteY14" fmla="*/ 999807 h 3308350"/>
              <a:gd name="connsiteX15" fmla="*/ 1304608 w 2178050"/>
              <a:gd name="connsiteY15" fmla="*/ 967422 h 3308350"/>
              <a:gd name="connsiteX16" fmla="*/ 1514158 w 2178050"/>
              <a:gd name="connsiteY16" fmla="*/ 1009332 h 3308350"/>
              <a:gd name="connsiteX17" fmla="*/ 1335088 w 2178050"/>
              <a:gd name="connsiteY17" fmla="*/ 910272 h 3308350"/>
              <a:gd name="connsiteX18" fmla="*/ 1528128 w 2178050"/>
              <a:gd name="connsiteY18" fmla="*/ 978852 h 3308350"/>
              <a:gd name="connsiteX19" fmla="*/ 1413828 w 2178050"/>
              <a:gd name="connsiteY19" fmla="*/ 874713 h 3308350"/>
              <a:gd name="connsiteX20" fmla="*/ 1574483 w 2178050"/>
              <a:gd name="connsiteY20" fmla="*/ 949007 h 3308350"/>
              <a:gd name="connsiteX21" fmla="*/ 1465898 w 2178050"/>
              <a:gd name="connsiteY21" fmla="*/ 846772 h 3308350"/>
              <a:gd name="connsiteX22" fmla="*/ 1641793 w 2178050"/>
              <a:gd name="connsiteY22" fmla="*/ 937577 h 3308350"/>
              <a:gd name="connsiteX23" fmla="*/ 1474788 w 2178050"/>
              <a:gd name="connsiteY23" fmla="*/ 810577 h 3308350"/>
              <a:gd name="connsiteX24" fmla="*/ 1650048 w 2178050"/>
              <a:gd name="connsiteY24" fmla="*/ 893127 h 3308350"/>
              <a:gd name="connsiteX25" fmla="*/ 1544003 w 2178050"/>
              <a:gd name="connsiteY25" fmla="*/ 801688 h 3308350"/>
              <a:gd name="connsiteX26" fmla="*/ 1683068 w 2178050"/>
              <a:gd name="connsiteY26" fmla="*/ 874077 h 3308350"/>
              <a:gd name="connsiteX27" fmla="*/ 1578928 w 2178050"/>
              <a:gd name="connsiteY27" fmla="*/ 782002 h 3308350"/>
              <a:gd name="connsiteX28" fmla="*/ 1719262 w 2178050"/>
              <a:gd name="connsiteY28" fmla="*/ 841692 h 3308350"/>
              <a:gd name="connsiteX29" fmla="*/ 1590993 w 2178050"/>
              <a:gd name="connsiteY29" fmla="*/ 736917 h 3308350"/>
              <a:gd name="connsiteX30" fmla="*/ 1803083 w 2178050"/>
              <a:gd name="connsiteY30" fmla="*/ 846138 h 3308350"/>
              <a:gd name="connsiteX31" fmla="*/ 1651318 w 2178050"/>
              <a:gd name="connsiteY31" fmla="*/ 714057 h 3308350"/>
              <a:gd name="connsiteX32" fmla="*/ 1852612 w 2178050"/>
              <a:gd name="connsiteY32" fmla="*/ 796607 h 3308350"/>
              <a:gd name="connsiteX33" fmla="*/ 1680528 w 2178050"/>
              <a:gd name="connsiteY33" fmla="*/ 660717 h 3308350"/>
              <a:gd name="connsiteX34" fmla="*/ 1952943 w 2178050"/>
              <a:gd name="connsiteY34" fmla="*/ 791527 h 3308350"/>
              <a:gd name="connsiteX35" fmla="*/ 1752918 w 2178050"/>
              <a:gd name="connsiteY35" fmla="*/ 627697 h 3308350"/>
              <a:gd name="connsiteX36" fmla="*/ 2010728 w 2178050"/>
              <a:gd name="connsiteY36" fmla="*/ 770572 h 3308350"/>
              <a:gd name="connsiteX37" fmla="*/ 1812608 w 2178050"/>
              <a:gd name="connsiteY37" fmla="*/ 602297 h 3308350"/>
              <a:gd name="connsiteX38" fmla="*/ 2093278 w 2178050"/>
              <a:gd name="connsiteY38" fmla="*/ 757872 h 3308350"/>
              <a:gd name="connsiteX39" fmla="*/ 1910398 w 2178050"/>
              <a:gd name="connsiteY39" fmla="*/ 598488 h 3308350"/>
              <a:gd name="connsiteX40" fmla="*/ 2174558 w 2178050"/>
              <a:gd name="connsiteY40" fmla="*/ 752157 h 3308350"/>
              <a:gd name="connsiteX41" fmla="*/ 1767523 w 2178050"/>
              <a:gd name="connsiteY41" fmla="*/ 523557 h 3308350"/>
              <a:gd name="connsiteX42" fmla="*/ 1281748 w 2178050"/>
              <a:gd name="connsiteY42" fmla="*/ 853122 h 3308350"/>
              <a:gd name="connsiteX43" fmla="*/ 1124268 w 2178050"/>
              <a:gd name="connsiteY43" fmla="*/ 33338 h 3308350"/>
              <a:gd name="connsiteX44" fmla="*/ 1278573 w 2178050"/>
              <a:gd name="connsiteY44" fmla="*/ 601027 h 3308350"/>
              <a:gd name="connsiteX45" fmla="*/ 1215708 w 2178050"/>
              <a:gd name="connsiteY45" fmla="*/ 269557 h 3308350"/>
              <a:gd name="connsiteX46" fmla="*/ 959803 w 2178050"/>
              <a:gd name="connsiteY46" fmla="*/ 4763 h 3308350"/>
              <a:gd name="connsiteX47" fmla="*/ 1130618 w 2178050"/>
              <a:gd name="connsiteY47" fmla="*/ 186372 h 3308350"/>
              <a:gd name="connsiteX48" fmla="*/ 989647 w 2178050"/>
              <a:gd name="connsiteY48" fmla="*/ 82867 h 3308350"/>
              <a:gd name="connsiteX49" fmla="*/ 1169353 w 2178050"/>
              <a:gd name="connsiteY49" fmla="*/ 278447 h 3308350"/>
              <a:gd name="connsiteX50" fmla="*/ 1014413 w 2178050"/>
              <a:gd name="connsiteY50" fmla="*/ 165417 h 3308350"/>
              <a:gd name="connsiteX51" fmla="*/ 1145858 w 2178050"/>
              <a:gd name="connsiteY51" fmla="*/ 327342 h 3308350"/>
              <a:gd name="connsiteX52" fmla="*/ 1020763 w 2178050"/>
              <a:gd name="connsiteY52" fmla="*/ 228917 h 3308350"/>
              <a:gd name="connsiteX53" fmla="*/ 1172528 w 2178050"/>
              <a:gd name="connsiteY53" fmla="*/ 432752 h 3308350"/>
              <a:gd name="connsiteX54" fmla="*/ 1001078 w 2178050"/>
              <a:gd name="connsiteY54" fmla="*/ 339407 h 3308350"/>
              <a:gd name="connsiteX55" fmla="*/ 1183323 w 2178050"/>
              <a:gd name="connsiteY55" fmla="*/ 524827 h 3308350"/>
              <a:gd name="connsiteX56" fmla="*/ 989647 w 2178050"/>
              <a:gd name="connsiteY56" fmla="*/ 397192 h 3308350"/>
              <a:gd name="connsiteX57" fmla="*/ 1189673 w 2178050"/>
              <a:gd name="connsiteY57" fmla="*/ 590232 h 3308350"/>
              <a:gd name="connsiteX58" fmla="*/ 973138 w 2178050"/>
              <a:gd name="connsiteY58" fmla="*/ 453072 h 3308350"/>
              <a:gd name="connsiteX59" fmla="*/ 1156653 w 2178050"/>
              <a:gd name="connsiteY59" fmla="*/ 621982 h 3308350"/>
              <a:gd name="connsiteX60" fmla="*/ 995363 w 2178050"/>
              <a:gd name="connsiteY60" fmla="*/ 521017 h 3308350"/>
              <a:gd name="connsiteX61" fmla="*/ 1154748 w 2178050"/>
              <a:gd name="connsiteY61" fmla="*/ 663257 h 3308350"/>
              <a:gd name="connsiteX62" fmla="*/ 1000443 w 2178050"/>
              <a:gd name="connsiteY62" fmla="*/ 547688 h 3308350"/>
              <a:gd name="connsiteX63" fmla="*/ 1177608 w 2178050"/>
              <a:gd name="connsiteY63" fmla="*/ 731202 h 3308350"/>
              <a:gd name="connsiteX64" fmla="*/ 971233 w 2178050"/>
              <a:gd name="connsiteY64" fmla="*/ 552767 h 3308350"/>
              <a:gd name="connsiteX65" fmla="*/ 1135063 w 2178050"/>
              <a:gd name="connsiteY65" fmla="*/ 754697 h 3308350"/>
              <a:gd name="connsiteX66" fmla="*/ 997903 w 2178050"/>
              <a:gd name="connsiteY66" fmla="*/ 638492 h 3308350"/>
              <a:gd name="connsiteX67" fmla="*/ 1147763 w 2178050"/>
              <a:gd name="connsiteY67" fmla="*/ 816927 h 3308350"/>
              <a:gd name="connsiteX68" fmla="*/ 999172 w 2178050"/>
              <a:gd name="connsiteY68" fmla="*/ 689292 h 3308350"/>
              <a:gd name="connsiteX69" fmla="*/ 1199833 w 2178050"/>
              <a:gd name="connsiteY69" fmla="*/ 913447 h 3308350"/>
              <a:gd name="connsiteX70" fmla="*/ 978218 w 2178050"/>
              <a:gd name="connsiteY70" fmla="*/ 716597 h 3308350"/>
              <a:gd name="connsiteX71" fmla="*/ 1096963 w 2178050"/>
              <a:gd name="connsiteY71" fmla="*/ 847407 h 3308350"/>
              <a:gd name="connsiteX72" fmla="*/ 1063308 w 2178050"/>
              <a:gd name="connsiteY72" fmla="*/ 840422 h 3308350"/>
              <a:gd name="connsiteX73" fmla="*/ 1065213 w 2178050"/>
              <a:gd name="connsiteY73" fmla="*/ 846772 h 3308350"/>
              <a:gd name="connsiteX74" fmla="*/ 1037908 w 2178050"/>
              <a:gd name="connsiteY74" fmla="*/ 823277 h 3308350"/>
              <a:gd name="connsiteX75" fmla="*/ 735648 w 2178050"/>
              <a:gd name="connsiteY75" fmla="*/ 516572 h 3308350"/>
              <a:gd name="connsiteX76" fmla="*/ 295593 w 2178050"/>
              <a:gd name="connsiteY76" fmla="*/ 397192 h 3308350"/>
              <a:gd name="connsiteX77" fmla="*/ 596583 w 2178050"/>
              <a:gd name="connsiteY77" fmla="*/ 466407 h 3308350"/>
              <a:gd name="connsiteX78" fmla="*/ 368618 w 2178050"/>
              <a:gd name="connsiteY78" fmla="*/ 447992 h 3308350"/>
              <a:gd name="connsiteX79" fmla="*/ 685483 w 2178050"/>
              <a:gd name="connsiteY79" fmla="*/ 524827 h 3308350"/>
              <a:gd name="connsiteX80" fmla="*/ 437833 w 2178050"/>
              <a:gd name="connsiteY80" fmla="*/ 490538 h 3308350"/>
              <a:gd name="connsiteX81" fmla="*/ 718503 w 2178050"/>
              <a:gd name="connsiteY81" fmla="*/ 570547 h 3308350"/>
              <a:gd name="connsiteX82" fmla="*/ 536893 w 2178050"/>
              <a:gd name="connsiteY82" fmla="*/ 550227 h 3308350"/>
              <a:gd name="connsiteX83" fmla="*/ 800418 w 2178050"/>
              <a:gd name="connsiteY83" fmla="*/ 635317 h 3308350"/>
              <a:gd name="connsiteX84" fmla="*/ 644843 w 2178050"/>
              <a:gd name="connsiteY84" fmla="*/ 635317 h 3308350"/>
              <a:gd name="connsiteX85" fmla="*/ 871538 w 2178050"/>
              <a:gd name="connsiteY85" fmla="*/ 704532 h 3308350"/>
              <a:gd name="connsiteX86" fmla="*/ 673418 w 2178050"/>
              <a:gd name="connsiteY86" fmla="*/ 684847 h 3308350"/>
              <a:gd name="connsiteX87" fmla="*/ 902018 w 2178050"/>
              <a:gd name="connsiteY87" fmla="*/ 755967 h 3308350"/>
              <a:gd name="connsiteX88" fmla="*/ 696913 w 2178050"/>
              <a:gd name="connsiteY88" fmla="*/ 735013 h 3308350"/>
              <a:gd name="connsiteX89" fmla="*/ 895668 w 2178050"/>
              <a:gd name="connsiteY89" fmla="*/ 792797 h 3308350"/>
              <a:gd name="connsiteX90" fmla="*/ 749618 w 2178050"/>
              <a:gd name="connsiteY90" fmla="*/ 785813 h 3308350"/>
              <a:gd name="connsiteX91" fmla="*/ 922338 w 2178050"/>
              <a:gd name="connsiteY91" fmla="*/ 832802 h 3308350"/>
              <a:gd name="connsiteX92" fmla="*/ 770572 w 2178050"/>
              <a:gd name="connsiteY92" fmla="*/ 805497 h 3308350"/>
              <a:gd name="connsiteX93" fmla="*/ 983297 w 2178050"/>
              <a:gd name="connsiteY93" fmla="*/ 878522 h 3308350"/>
              <a:gd name="connsiteX94" fmla="*/ 750253 w 2178050"/>
              <a:gd name="connsiteY94" fmla="*/ 822007 h 3308350"/>
              <a:gd name="connsiteX95" fmla="*/ 966153 w 2178050"/>
              <a:gd name="connsiteY95" fmla="*/ 912177 h 3308350"/>
              <a:gd name="connsiteX96" fmla="*/ 825818 w 2178050"/>
              <a:gd name="connsiteY96" fmla="*/ 873442 h 3308350"/>
              <a:gd name="connsiteX97" fmla="*/ 928688 w 2178050"/>
              <a:gd name="connsiteY97" fmla="*/ 911542 h 3308350"/>
              <a:gd name="connsiteX98" fmla="*/ 373698 w 2178050"/>
              <a:gd name="connsiteY98" fmla="*/ 943292 h 3308350"/>
              <a:gd name="connsiteX99" fmla="*/ 4763 w 2178050"/>
              <a:gd name="connsiteY99" fmla="*/ 1238567 h 3308350"/>
              <a:gd name="connsiteX100" fmla="*/ 236538 w 2178050"/>
              <a:gd name="connsiteY100" fmla="*/ 1043622 h 3308350"/>
              <a:gd name="connsiteX101" fmla="*/ 65087 w 2178050"/>
              <a:gd name="connsiteY101" fmla="*/ 1257617 h 3308350"/>
              <a:gd name="connsiteX102" fmla="*/ 327978 w 2178050"/>
              <a:gd name="connsiteY102" fmla="*/ 1020763 h 3308350"/>
              <a:gd name="connsiteX103" fmla="*/ 143828 w 2178050"/>
              <a:gd name="connsiteY103" fmla="*/ 1228407 h 3308350"/>
              <a:gd name="connsiteX104" fmla="*/ 387033 w 2178050"/>
              <a:gd name="connsiteY104" fmla="*/ 1024572 h 3308350"/>
              <a:gd name="connsiteX105" fmla="*/ 193992 w 2178050"/>
              <a:gd name="connsiteY105" fmla="*/ 1239203 h 3308350"/>
              <a:gd name="connsiteX106" fmla="*/ 478473 w 2178050"/>
              <a:gd name="connsiteY106" fmla="*/ 1019492 h 3308350"/>
              <a:gd name="connsiteX107" fmla="*/ 333693 w 2178050"/>
              <a:gd name="connsiteY107" fmla="*/ 1205547 h 3308350"/>
              <a:gd name="connsiteX108" fmla="*/ 581978 w 2178050"/>
              <a:gd name="connsiteY108" fmla="*/ 1006157 h 3308350"/>
              <a:gd name="connsiteX109" fmla="*/ 401002 w 2178050"/>
              <a:gd name="connsiteY109" fmla="*/ 1203642 h 3308350"/>
              <a:gd name="connsiteX110" fmla="*/ 685483 w 2178050"/>
              <a:gd name="connsiteY110" fmla="*/ 968692 h 3308350"/>
              <a:gd name="connsiteX111" fmla="*/ 465773 w 2178050"/>
              <a:gd name="connsiteY111" fmla="*/ 1198563 h 3308350"/>
              <a:gd name="connsiteX112" fmla="*/ 713423 w 2178050"/>
              <a:gd name="connsiteY112" fmla="*/ 999172 h 3308350"/>
              <a:gd name="connsiteX113" fmla="*/ 541973 w 2178050"/>
              <a:gd name="connsiteY113" fmla="*/ 1188403 h 3308350"/>
              <a:gd name="connsiteX114" fmla="*/ 764222 w 2178050"/>
              <a:gd name="connsiteY114" fmla="*/ 1004252 h 3308350"/>
              <a:gd name="connsiteX115" fmla="*/ 571183 w 2178050"/>
              <a:gd name="connsiteY115" fmla="*/ 1184592 h 3308350"/>
              <a:gd name="connsiteX116" fmla="*/ 840422 w 2178050"/>
              <a:gd name="connsiteY116" fmla="*/ 983932 h 3308350"/>
              <a:gd name="connsiteX117" fmla="*/ 573088 w 2178050"/>
              <a:gd name="connsiteY117" fmla="*/ 1213167 h 3308350"/>
              <a:gd name="connsiteX118" fmla="*/ 859472 w 2178050"/>
              <a:gd name="connsiteY118" fmla="*/ 1022032 h 3308350"/>
              <a:gd name="connsiteX119" fmla="*/ 687388 w 2178050"/>
              <a:gd name="connsiteY119" fmla="*/ 1156653 h 3308350"/>
              <a:gd name="connsiteX120" fmla="*/ 924243 w 2178050"/>
              <a:gd name="connsiteY120" fmla="*/ 1012507 h 3308350"/>
              <a:gd name="connsiteX121" fmla="*/ 924878 w 2178050"/>
              <a:gd name="connsiteY121" fmla="*/ 1012507 h 3308350"/>
              <a:gd name="connsiteX122" fmla="*/ 715963 w 2178050"/>
              <a:gd name="connsiteY122" fmla="*/ 1184592 h 3308350"/>
              <a:gd name="connsiteX123" fmla="*/ 946468 w 2178050"/>
              <a:gd name="connsiteY123" fmla="*/ 1023302 h 3308350"/>
              <a:gd name="connsiteX124" fmla="*/ 953453 w 2178050"/>
              <a:gd name="connsiteY124" fmla="*/ 1027113 h 3308350"/>
              <a:gd name="connsiteX125" fmla="*/ 783908 w 2178050"/>
              <a:gd name="connsiteY125" fmla="*/ 1163638 h 3308350"/>
              <a:gd name="connsiteX126" fmla="*/ 584518 w 2178050"/>
              <a:gd name="connsiteY126" fmla="*/ 1294447 h 3308350"/>
              <a:gd name="connsiteX127" fmla="*/ 411163 w 2178050"/>
              <a:gd name="connsiteY127" fmla="*/ 1697038 h 3308350"/>
              <a:gd name="connsiteX128" fmla="*/ 521018 w 2178050"/>
              <a:gd name="connsiteY128" fmla="*/ 1433513 h 3308350"/>
              <a:gd name="connsiteX129" fmla="*/ 474663 w 2178050"/>
              <a:gd name="connsiteY129" fmla="*/ 1637347 h 3308350"/>
              <a:gd name="connsiteX130" fmla="*/ 595313 w 2178050"/>
              <a:gd name="connsiteY130" fmla="*/ 1361122 h 3308350"/>
              <a:gd name="connsiteX131" fmla="*/ 543243 w 2178050"/>
              <a:gd name="connsiteY131" fmla="*/ 1580197 h 3308350"/>
              <a:gd name="connsiteX132" fmla="*/ 654368 w 2178050"/>
              <a:gd name="connsiteY132" fmla="*/ 1326197 h 3308350"/>
              <a:gd name="connsiteX133" fmla="*/ 597853 w 2178050"/>
              <a:gd name="connsiteY133" fmla="*/ 1545272 h 3308350"/>
              <a:gd name="connsiteX134" fmla="*/ 726123 w 2178050"/>
              <a:gd name="connsiteY134" fmla="*/ 1284922 h 3308350"/>
              <a:gd name="connsiteX135" fmla="*/ 674688 w 2178050"/>
              <a:gd name="connsiteY135" fmla="*/ 1470977 h 3308350"/>
              <a:gd name="connsiteX136" fmla="*/ 777558 w 2178050"/>
              <a:gd name="connsiteY136" fmla="*/ 1284288 h 3308350"/>
              <a:gd name="connsiteX137" fmla="*/ 735648 w 2178050"/>
              <a:gd name="connsiteY137" fmla="*/ 1434147 h 3308350"/>
              <a:gd name="connsiteX138" fmla="*/ 695643 w 2178050"/>
              <a:gd name="connsiteY138" fmla="*/ 1785938 h 3308350"/>
              <a:gd name="connsiteX139" fmla="*/ 737553 w 2178050"/>
              <a:gd name="connsiteY139" fmla="*/ 1501458 h 3308350"/>
              <a:gd name="connsiteX140" fmla="*/ 740728 w 2178050"/>
              <a:gd name="connsiteY140" fmla="*/ 1723072 h 3308350"/>
              <a:gd name="connsiteX141" fmla="*/ 788988 w 2178050"/>
              <a:gd name="connsiteY141" fmla="*/ 1423988 h 3308350"/>
              <a:gd name="connsiteX142" fmla="*/ 778193 w 2178050"/>
              <a:gd name="connsiteY142" fmla="*/ 1662113 h 3308350"/>
              <a:gd name="connsiteX143" fmla="*/ 832803 w 2178050"/>
              <a:gd name="connsiteY143" fmla="*/ 1399222 h 3308350"/>
              <a:gd name="connsiteX144" fmla="*/ 829628 w 2178050"/>
              <a:gd name="connsiteY144" fmla="*/ 1574483 h 3308350"/>
              <a:gd name="connsiteX145" fmla="*/ 891858 w 2178050"/>
              <a:gd name="connsiteY145" fmla="*/ 1329372 h 3308350"/>
              <a:gd name="connsiteX146" fmla="*/ 907097 w 2178050"/>
              <a:gd name="connsiteY146" fmla="*/ 1482408 h 3308350"/>
              <a:gd name="connsiteX147" fmla="*/ 956628 w 2178050"/>
              <a:gd name="connsiteY147" fmla="*/ 1270953 h 3308350"/>
              <a:gd name="connsiteX148" fmla="*/ 955993 w 2178050"/>
              <a:gd name="connsiteY148" fmla="*/ 1462722 h 3308350"/>
              <a:gd name="connsiteX149" fmla="*/ 1007428 w 2178050"/>
              <a:gd name="connsiteY149" fmla="*/ 1249997 h 3308350"/>
              <a:gd name="connsiteX150" fmla="*/ 1005522 w 2178050"/>
              <a:gd name="connsiteY150" fmla="*/ 1448117 h 3308350"/>
              <a:gd name="connsiteX151" fmla="*/ 1045528 w 2178050"/>
              <a:gd name="connsiteY151" fmla="*/ 1262063 h 3308350"/>
              <a:gd name="connsiteX152" fmla="*/ 1042353 w 2178050"/>
              <a:gd name="connsiteY152" fmla="*/ 1300797 h 3308350"/>
              <a:gd name="connsiteX153" fmla="*/ 1042353 w 2178050"/>
              <a:gd name="connsiteY153" fmla="*/ 1301432 h 3308350"/>
              <a:gd name="connsiteX154" fmla="*/ 1042353 w 2178050"/>
              <a:gd name="connsiteY154" fmla="*/ 1300797 h 3308350"/>
              <a:gd name="connsiteX155" fmla="*/ 1052513 w 2178050"/>
              <a:gd name="connsiteY155" fmla="*/ 1404303 h 3308350"/>
              <a:gd name="connsiteX156" fmla="*/ 1083628 w 2178050"/>
              <a:gd name="connsiteY156" fmla="*/ 1242378 h 3308350"/>
              <a:gd name="connsiteX157" fmla="*/ 1070293 w 2178050"/>
              <a:gd name="connsiteY157" fmla="*/ 1387157 h 3308350"/>
              <a:gd name="connsiteX158" fmla="*/ 1124903 w 2178050"/>
              <a:gd name="connsiteY158" fmla="*/ 1190307 h 3308350"/>
              <a:gd name="connsiteX159" fmla="*/ 1100773 w 2178050"/>
              <a:gd name="connsiteY159" fmla="*/ 1281747 h 3308350"/>
              <a:gd name="connsiteX160" fmla="*/ 1091883 w 2178050"/>
              <a:gd name="connsiteY160" fmla="*/ 1305242 h 3308350"/>
              <a:gd name="connsiteX161" fmla="*/ 1097598 w 2178050"/>
              <a:gd name="connsiteY161" fmla="*/ 1298257 h 3308350"/>
              <a:gd name="connsiteX162" fmla="*/ 1089978 w 2178050"/>
              <a:gd name="connsiteY162" fmla="*/ 1410652 h 3308350"/>
              <a:gd name="connsiteX163" fmla="*/ 1142683 w 2178050"/>
              <a:gd name="connsiteY163" fmla="*/ 1244917 h 3308350"/>
              <a:gd name="connsiteX164" fmla="*/ 1155383 w 2178050"/>
              <a:gd name="connsiteY164" fmla="*/ 1230947 h 3308350"/>
              <a:gd name="connsiteX165" fmla="*/ 1155383 w 2178050"/>
              <a:gd name="connsiteY165" fmla="*/ 1234122 h 3308350"/>
              <a:gd name="connsiteX166" fmla="*/ 1135698 w 2178050"/>
              <a:gd name="connsiteY166" fmla="*/ 1345247 h 3308350"/>
              <a:gd name="connsiteX167" fmla="*/ 1157923 w 2178050"/>
              <a:gd name="connsiteY167" fmla="*/ 1265238 h 3308350"/>
              <a:gd name="connsiteX168" fmla="*/ 1159193 w 2178050"/>
              <a:gd name="connsiteY168" fmla="*/ 1281747 h 3308350"/>
              <a:gd name="connsiteX169" fmla="*/ 1168083 w 2178050"/>
              <a:gd name="connsiteY169" fmla="*/ 1249363 h 3308350"/>
              <a:gd name="connsiteX170" fmla="*/ 1174433 w 2178050"/>
              <a:gd name="connsiteY170" fmla="*/ 1320482 h 3308350"/>
              <a:gd name="connsiteX171" fmla="*/ 1173798 w 2178050"/>
              <a:gd name="connsiteY171" fmla="*/ 1354772 h 3308350"/>
              <a:gd name="connsiteX172" fmla="*/ 1175703 w 2178050"/>
              <a:gd name="connsiteY172" fmla="*/ 1345882 h 3308350"/>
              <a:gd name="connsiteX173" fmla="*/ 994728 w 2178050"/>
              <a:gd name="connsiteY173" fmla="*/ 1730692 h 3308350"/>
              <a:gd name="connsiteX174" fmla="*/ 1204913 w 2178050"/>
              <a:gd name="connsiteY174" fmla="*/ 1359217 h 3308350"/>
              <a:gd name="connsiteX175" fmla="*/ 1135698 w 2178050"/>
              <a:gd name="connsiteY175" fmla="*/ 2003108 h 3308350"/>
              <a:gd name="connsiteX176" fmla="*/ 902018 w 2178050"/>
              <a:gd name="connsiteY176" fmla="*/ 3304858 h 3308350"/>
              <a:gd name="connsiteX177" fmla="*/ 1037908 w 2178050"/>
              <a:gd name="connsiteY177" fmla="*/ 3304858 h 3308350"/>
              <a:gd name="connsiteX178" fmla="*/ 1049338 w 2178050"/>
              <a:gd name="connsiteY178" fmla="*/ 3283902 h 3308350"/>
              <a:gd name="connsiteX179" fmla="*/ 1206183 w 2178050"/>
              <a:gd name="connsiteY179" fmla="*/ 2039938 h 3308350"/>
              <a:gd name="connsiteX180" fmla="*/ 1278573 w 2178050"/>
              <a:gd name="connsiteY180" fmla="*/ 1425258 h 3308350"/>
              <a:gd name="connsiteX181" fmla="*/ 1315403 w 2178050"/>
              <a:gd name="connsiteY181" fmla="*/ 1215072 h 3308350"/>
              <a:gd name="connsiteX182" fmla="*/ 1300163 w 2178050"/>
              <a:gd name="connsiteY182" fmla="*/ 1420813 h 3308350"/>
              <a:gd name="connsiteX183" fmla="*/ 1335723 w 2178050"/>
              <a:gd name="connsiteY183" fmla="*/ 1280478 h 3308350"/>
              <a:gd name="connsiteX184" fmla="*/ 1310958 w 2178050"/>
              <a:gd name="connsiteY184" fmla="*/ 1443672 h 3308350"/>
              <a:gd name="connsiteX185" fmla="*/ 1364933 w 2178050"/>
              <a:gd name="connsiteY185" fmla="*/ 1314767 h 3308350"/>
              <a:gd name="connsiteX186" fmla="*/ 1340168 w 2178050"/>
              <a:gd name="connsiteY186" fmla="*/ 1503997 h 3308350"/>
              <a:gd name="connsiteX187" fmla="*/ 1404303 w 2178050"/>
              <a:gd name="connsiteY187" fmla="*/ 1319847 h 3308350"/>
              <a:gd name="connsiteX188" fmla="*/ 1380808 w 2178050"/>
              <a:gd name="connsiteY188" fmla="*/ 1538922 h 3308350"/>
              <a:gd name="connsiteX189" fmla="*/ 1443673 w 2178050"/>
              <a:gd name="connsiteY189" fmla="*/ 1361122 h 3308350"/>
              <a:gd name="connsiteX190" fmla="*/ 1418908 w 2178050"/>
              <a:gd name="connsiteY190" fmla="*/ 1578292 h 3308350"/>
              <a:gd name="connsiteX191" fmla="*/ 1483678 w 2178050"/>
              <a:gd name="connsiteY191" fmla="*/ 1443038 h 3308350"/>
              <a:gd name="connsiteX192" fmla="*/ 1459548 w 2178050"/>
              <a:gd name="connsiteY192" fmla="*/ 1696402 h 3308350"/>
              <a:gd name="connsiteX193" fmla="*/ 1514793 w 2178050"/>
              <a:gd name="connsiteY193" fmla="*/ 1533208 h 3308350"/>
              <a:gd name="connsiteX194" fmla="*/ 1477963 w 2178050"/>
              <a:gd name="connsiteY194" fmla="*/ 1799908 h 3308350"/>
              <a:gd name="connsiteX195" fmla="*/ 1547178 w 2178050"/>
              <a:gd name="connsiteY195" fmla="*/ 1575117 h 3308350"/>
              <a:gd name="connsiteX196" fmla="*/ 1492568 w 2178050"/>
              <a:gd name="connsiteY196" fmla="*/ 1872297 h 3308350"/>
              <a:gd name="connsiteX197" fmla="*/ 1569403 w 2178050"/>
              <a:gd name="connsiteY197" fmla="*/ 1669097 h 3308350"/>
              <a:gd name="connsiteX198" fmla="*/ 1513523 w 2178050"/>
              <a:gd name="connsiteY198" fmla="*/ 1950402 h 3308350"/>
              <a:gd name="connsiteX199" fmla="*/ 1578928 w 2178050"/>
              <a:gd name="connsiteY199" fmla="*/ 1535113 h 3308350"/>
              <a:gd name="connsiteX200" fmla="*/ 1456373 w 2178050"/>
              <a:gd name="connsiteY200" fmla="*/ 1267142 h 3308350"/>
              <a:gd name="connsiteX201" fmla="*/ 1412558 w 2178050"/>
              <a:gd name="connsiteY201" fmla="*/ 1126807 h 3308350"/>
              <a:gd name="connsiteX202" fmla="*/ 1507173 w 2178050"/>
              <a:gd name="connsiteY202" fmla="*/ 1306513 h 3308350"/>
              <a:gd name="connsiteX203" fmla="*/ 1465263 w 2178050"/>
              <a:gd name="connsiteY203" fmla="*/ 1168717 h 3308350"/>
              <a:gd name="connsiteX204" fmla="*/ 1567498 w 2178050"/>
              <a:gd name="connsiteY204" fmla="*/ 1373822 h 3308350"/>
              <a:gd name="connsiteX205" fmla="*/ 1507173 w 2178050"/>
              <a:gd name="connsiteY205" fmla="*/ 1143953 h 3308350"/>
              <a:gd name="connsiteX206" fmla="*/ 1588453 w 2178050"/>
              <a:gd name="connsiteY206" fmla="*/ 1349057 h 3308350"/>
              <a:gd name="connsiteX207" fmla="*/ 1560512 w 2178050"/>
              <a:gd name="connsiteY207" fmla="*/ 1197292 h 3308350"/>
              <a:gd name="connsiteX208" fmla="*/ 1610678 w 2178050"/>
              <a:gd name="connsiteY208" fmla="*/ 1366838 h 3308350"/>
              <a:gd name="connsiteX209" fmla="*/ 1608137 w 2178050"/>
              <a:gd name="connsiteY209" fmla="*/ 1216978 h 3308350"/>
              <a:gd name="connsiteX210" fmla="*/ 1671003 w 2178050"/>
              <a:gd name="connsiteY210" fmla="*/ 1411288 h 3308350"/>
              <a:gd name="connsiteX211" fmla="*/ 1653223 w 2178050"/>
              <a:gd name="connsiteY211" fmla="*/ 1203007 h 3308350"/>
              <a:gd name="connsiteX212" fmla="*/ 1731962 w 2178050"/>
              <a:gd name="connsiteY212" fmla="*/ 1425258 h 3308350"/>
              <a:gd name="connsiteX213" fmla="*/ 1715453 w 2178050"/>
              <a:gd name="connsiteY213" fmla="*/ 1223328 h 3308350"/>
              <a:gd name="connsiteX214" fmla="*/ 1791653 w 2178050"/>
              <a:gd name="connsiteY214" fmla="*/ 1444308 h 3308350"/>
              <a:gd name="connsiteX215" fmla="*/ 1798003 w 2178050"/>
              <a:gd name="connsiteY215" fmla="*/ 1283017 h 3308350"/>
              <a:gd name="connsiteX216" fmla="*/ 1891983 w 2178050"/>
              <a:gd name="connsiteY216" fmla="*/ 1538922 h 3308350"/>
              <a:gd name="connsiteX217" fmla="*/ 1874203 w 2178050"/>
              <a:gd name="connsiteY217" fmla="*/ 1354772 h 3308350"/>
              <a:gd name="connsiteX218" fmla="*/ 1961198 w 2178050"/>
              <a:gd name="connsiteY218" fmla="*/ 1629092 h 3308350"/>
              <a:gd name="connsiteX219" fmla="*/ 1929448 w 2178050"/>
              <a:gd name="connsiteY219" fmla="*/ 1378903 h 3308350"/>
              <a:gd name="connsiteX220" fmla="*/ 2011362 w 2178050"/>
              <a:gd name="connsiteY220" fmla="*/ 1691322 h 3308350"/>
              <a:gd name="connsiteX221" fmla="*/ 1998028 w 2178050"/>
              <a:gd name="connsiteY221" fmla="*/ 1458277 h 3308350"/>
              <a:gd name="connsiteX222" fmla="*/ 2071053 w 2178050"/>
              <a:gd name="connsiteY222" fmla="*/ 1756092 h 3308350"/>
              <a:gd name="connsiteX223" fmla="*/ 1945323 w 2178050"/>
              <a:gd name="connsiteY223" fmla="*/ 1324928 h 3308350"/>
              <a:gd name="connsiteX224" fmla="*/ 1725612 w 2178050"/>
              <a:gd name="connsiteY224" fmla="*/ 1148397 h 3308350"/>
              <a:gd name="connsiteX225" fmla="*/ 1725612 w 2178050"/>
              <a:gd name="connsiteY225" fmla="*/ 1148397 h 3308350"/>
              <a:gd name="connsiteX226" fmla="*/ 1197928 w 2178050"/>
              <a:gd name="connsiteY226" fmla="*/ 1183322 h 3308350"/>
              <a:gd name="connsiteX227" fmla="*/ 1197928 w 2178050"/>
              <a:gd name="connsiteY227" fmla="*/ 1183322 h 3308350"/>
              <a:gd name="connsiteX228" fmla="*/ 1197928 w 2178050"/>
              <a:gd name="connsiteY228" fmla="*/ 1182688 h 3308350"/>
              <a:gd name="connsiteX229" fmla="*/ 1198563 w 2178050"/>
              <a:gd name="connsiteY229" fmla="*/ 1182053 h 3308350"/>
              <a:gd name="connsiteX230" fmla="*/ 1197928 w 2178050"/>
              <a:gd name="connsiteY230" fmla="*/ 1183322 h 3308350"/>
              <a:gd name="connsiteX231" fmla="*/ 1197928 w 2178050"/>
              <a:gd name="connsiteY231" fmla="*/ 1183322 h 3308350"/>
              <a:gd name="connsiteX232" fmla="*/ 1156653 w 2178050"/>
              <a:gd name="connsiteY232" fmla="*/ 933132 h 3308350"/>
              <a:gd name="connsiteX233" fmla="*/ 1156653 w 2178050"/>
              <a:gd name="connsiteY233" fmla="*/ 933132 h 3308350"/>
              <a:gd name="connsiteX234" fmla="*/ 1155383 w 2178050"/>
              <a:gd name="connsiteY234" fmla="*/ 928688 h 3308350"/>
              <a:gd name="connsiteX235" fmla="*/ 1163003 w 2178050"/>
              <a:gd name="connsiteY235" fmla="*/ 939482 h 3308350"/>
              <a:gd name="connsiteX236" fmla="*/ 1156653 w 2178050"/>
              <a:gd name="connsiteY236" fmla="*/ 933132 h 3308350"/>
              <a:gd name="connsiteX237" fmla="*/ 1156653 w 2178050"/>
              <a:gd name="connsiteY237" fmla="*/ 933132 h 3308350"/>
              <a:gd name="connsiteX238" fmla="*/ 1340168 w 2178050"/>
              <a:gd name="connsiteY238" fmla="*/ 1121728 h 3308350"/>
              <a:gd name="connsiteX239" fmla="*/ 1340168 w 2178050"/>
              <a:gd name="connsiteY239" fmla="*/ 1121728 h 3308350"/>
              <a:gd name="connsiteX240" fmla="*/ 1342073 w 2178050"/>
              <a:gd name="connsiteY240" fmla="*/ 1117917 h 3308350"/>
              <a:gd name="connsiteX241" fmla="*/ 1349693 w 2178050"/>
              <a:gd name="connsiteY241" fmla="*/ 1131888 h 3308350"/>
              <a:gd name="connsiteX242" fmla="*/ 1340168 w 2178050"/>
              <a:gd name="connsiteY242" fmla="*/ 1121728 h 3308350"/>
              <a:gd name="connsiteX243" fmla="*/ 1340168 w 2178050"/>
              <a:gd name="connsiteY243" fmla="*/ 1121728 h 3308350"/>
              <a:gd name="connsiteX244" fmla="*/ 1398588 w 2178050"/>
              <a:gd name="connsiteY244" fmla="*/ 1188403 h 3308350"/>
              <a:gd name="connsiteX245" fmla="*/ 1398588 w 2178050"/>
              <a:gd name="connsiteY245" fmla="*/ 1188403 h 3308350"/>
              <a:gd name="connsiteX246" fmla="*/ 1360488 w 2178050"/>
              <a:gd name="connsiteY246" fmla="*/ 1072197 h 3308350"/>
              <a:gd name="connsiteX247" fmla="*/ 1362393 w 2178050"/>
              <a:gd name="connsiteY247" fmla="*/ 1067753 h 3308350"/>
              <a:gd name="connsiteX248" fmla="*/ 1434783 w 2178050"/>
              <a:gd name="connsiteY248" fmla="*/ 1234122 h 3308350"/>
              <a:gd name="connsiteX249" fmla="*/ 1398588 w 2178050"/>
              <a:gd name="connsiteY249" fmla="*/ 1188403 h 3308350"/>
              <a:gd name="connsiteX250" fmla="*/ 1398588 w 2178050"/>
              <a:gd name="connsiteY250" fmla="*/ 1188403 h 3308350"/>
              <a:gd name="connsiteX251" fmla="*/ 1277938 w 2178050"/>
              <a:gd name="connsiteY251" fmla="*/ 1418908 h 3308350"/>
              <a:gd name="connsiteX252" fmla="*/ 1263333 w 2178050"/>
              <a:gd name="connsiteY252" fmla="*/ 1335088 h 3308350"/>
              <a:gd name="connsiteX253" fmla="*/ 1272858 w 2178050"/>
              <a:gd name="connsiteY253" fmla="*/ 1263967 h 3308350"/>
              <a:gd name="connsiteX254" fmla="*/ 1280478 w 2178050"/>
              <a:gd name="connsiteY254" fmla="*/ 1248728 h 3308350"/>
              <a:gd name="connsiteX255" fmla="*/ 1277938 w 2178050"/>
              <a:gd name="connsiteY255" fmla="*/ 1418908 h 3308350"/>
              <a:gd name="connsiteX256" fmla="*/ 1277938 w 2178050"/>
              <a:gd name="connsiteY256" fmla="*/ 1418908 h 3308350"/>
              <a:gd name="connsiteX257" fmla="*/ 1277938 w 2178050"/>
              <a:gd name="connsiteY257" fmla="*/ 1418908 h 3308350"/>
              <a:gd name="connsiteX258" fmla="*/ 1259523 w 2178050"/>
              <a:gd name="connsiteY258" fmla="*/ 1317307 h 3308350"/>
              <a:gd name="connsiteX259" fmla="*/ 1259523 w 2178050"/>
              <a:gd name="connsiteY259" fmla="*/ 1317307 h 3308350"/>
              <a:gd name="connsiteX260" fmla="*/ 1256348 w 2178050"/>
              <a:gd name="connsiteY260" fmla="*/ 1300163 h 3308350"/>
              <a:gd name="connsiteX261" fmla="*/ 1260793 w 2178050"/>
              <a:gd name="connsiteY261" fmla="*/ 1290003 h 3308350"/>
              <a:gd name="connsiteX262" fmla="*/ 1259523 w 2178050"/>
              <a:gd name="connsiteY262" fmla="*/ 1317307 h 3308350"/>
              <a:gd name="connsiteX263" fmla="*/ 1259523 w 2178050"/>
              <a:gd name="connsiteY263" fmla="*/ 1317307 h 3308350"/>
              <a:gd name="connsiteX264" fmla="*/ 1230313 w 2178050"/>
              <a:gd name="connsiteY264" fmla="*/ 1168082 h 3308350"/>
              <a:gd name="connsiteX265" fmla="*/ 1224598 w 2178050"/>
              <a:gd name="connsiteY265" fmla="*/ 1194753 h 3308350"/>
              <a:gd name="connsiteX266" fmla="*/ 1217613 w 2178050"/>
              <a:gd name="connsiteY266" fmla="*/ 1196657 h 3308350"/>
              <a:gd name="connsiteX267" fmla="*/ 1220788 w 2178050"/>
              <a:gd name="connsiteY267" fmla="*/ 1175703 h 3308350"/>
              <a:gd name="connsiteX268" fmla="*/ 1229043 w 2178050"/>
              <a:gd name="connsiteY268" fmla="*/ 1149032 h 3308350"/>
              <a:gd name="connsiteX269" fmla="*/ 1230948 w 2178050"/>
              <a:gd name="connsiteY269" fmla="*/ 1146492 h 3308350"/>
              <a:gd name="connsiteX270" fmla="*/ 1230313 w 2178050"/>
              <a:gd name="connsiteY270" fmla="*/ 1168082 h 3308350"/>
              <a:gd name="connsiteX271" fmla="*/ 1230313 w 2178050"/>
              <a:gd name="connsiteY271" fmla="*/ 1168082 h 3308350"/>
              <a:gd name="connsiteX272" fmla="*/ 1230313 w 2178050"/>
              <a:gd name="connsiteY272" fmla="*/ 1168082 h 3308350"/>
              <a:gd name="connsiteX273" fmla="*/ 745808 w 2178050"/>
              <a:gd name="connsiteY273" fmla="*/ 1414463 h 3308350"/>
              <a:gd name="connsiteX274" fmla="*/ 745808 w 2178050"/>
              <a:gd name="connsiteY274" fmla="*/ 1414463 h 3308350"/>
              <a:gd name="connsiteX275" fmla="*/ 833438 w 2178050"/>
              <a:gd name="connsiteY275" fmla="*/ 1248092 h 3308350"/>
              <a:gd name="connsiteX276" fmla="*/ 796608 w 2178050"/>
              <a:gd name="connsiteY276" fmla="*/ 1343978 h 3308350"/>
              <a:gd name="connsiteX277" fmla="*/ 773113 w 2178050"/>
              <a:gd name="connsiteY277" fmla="*/ 1373822 h 3308350"/>
              <a:gd name="connsiteX278" fmla="*/ 745808 w 2178050"/>
              <a:gd name="connsiteY278" fmla="*/ 1414463 h 3308350"/>
              <a:gd name="connsiteX279" fmla="*/ 745808 w 2178050"/>
              <a:gd name="connsiteY279" fmla="*/ 1414463 h 3308350"/>
              <a:gd name="connsiteX280" fmla="*/ 841058 w 2178050"/>
              <a:gd name="connsiteY280" fmla="*/ 1291907 h 3308350"/>
              <a:gd name="connsiteX281" fmla="*/ 841058 w 2178050"/>
              <a:gd name="connsiteY281" fmla="*/ 1291907 h 3308350"/>
              <a:gd name="connsiteX282" fmla="*/ 867093 w 2178050"/>
              <a:gd name="connsiteY282" fmla="*/ 1256982 h 3308350"/>
              <a:gd name="connsiteX283" fmla="*/ 860108 w 2178050"/>
              <a:gd name="connsiteY283" fmla="*/ 1272222 h 3308350"/>
              <a:gd name="connsiteX284" fmla="*/ 841058 w 2178050"/>
              <a:gd name="connsiteY284" fmla="*/ 1291907 h 3308350"/>
              <a:gd name="connsiteX285" fmla="*/ 841058 w 2178050"/>
              <a:gd name="connsiteY285" fmla="*/ 1291907 h 3308350"/>
              <a:gd name="connsiteX286" fmla="*/ 811847 w 2178050"/>
              <a:gd name="connsiteY286" fmla="*/ 1151572 h 3308350"/>
              <a:gd name="connsiteX287" fmla="*/ 811847 w 2178050"/>
              <a:gd name="connsiteY287" fmla="*/ 1151572 h 3308350"/>
              <a:gd name="connsiteX288" fmla="*/ 980758 w 2178050"/>
              <a:gd name="connsiteY288" fmla="*/ 1042352 h 3308350"/>
              <a:gd name="connsiteX289" fmla="*/ 992822 w 2178050"/>
              <a:gd name="connsiteY289" fmla="*/ 1048703 h 3308350"/>
              <a:gd name="connsiteX290" fmla="*/ 908368 w 2178050"/>
              <a:gd name="connsiteY290" fmla="*/ 1114742 h 3308350"/>
              <a:gd name="connsiteX291" fmla="*/ 811847 w 2178050"/>
              <a:gd name="connsiteY291" fmla="*/ 1151572 h 3308350"/>
              <a:gd name="connsiteX292" fmla="*/ 811847 w 2178050"/>
              <a:gd name="connsiteY292" fmla="*/ 1151572 h 3308350"/>
              <a:gd name="connsiteX293" fmla="*/ 1019493 w 2178050"/>
              <a:gd name="connsiteY293" fmla="*/ 976313 h 3308350"/>
              <a:gd name="connsiteX294" fmla="*/ 1019493 w 2178050"/>
              <a:gd name="connsiteY294" fmla="*/ 976313 h 3308350"/>
              <a:gd name="connsiteX295" fmla="*/ 1020763 w 2178050"/>
              <a:gd name="connsiteY295" fmla="*/ 976947 h 3308350"/>
              <a:gd name="connsiteX296" fmla="*/ 1013778 w 2178050"/>
              <a:gd name="connsiteY296" fmla="*/ 982027 h 3308350"/>
              <a:gd name="connsiteX297" fmla="*/ 1011238 w 2178050"/>
              <a:gd name="connsiteY297" fmla="*/ 981392 h 3308350"/>
              <a:gd name="connsiteX298" fmla="*/ 1019493 w 2178050"/>
              <a:gd name="connsiteY298" fmla="*/ 976313 h 3308350"/>
              <a:gd name="connsiteX299" fmla="*/ 1019493 w 2178050"/>
              <a:gd name="connsiteY299" fmla="*/ 976313 h 3308350"/>
              <a:gd name="connsiteX300" fmla="*/ 1061403 w 2178050"/>
              <a:gd name="connsiteY300" fmla="*/ 996632 h 3308350"/>
              <a:gd name="connsiteX301" fmla="*/ 1061403 w 2178050"/>
              <a:gd name="connsiteY301" fmla="*/ 996632 h 3308350"/>
              <a:gd name="connsiteX302" fmla="*/ 1061403 w 2178050"/>
              <a:gd name="connsiteY302" fmla="*/ 996632 h 3308350"/>
              <a:gd name="connsiteX303" fmla="*/ 1062673 w 2178050"/>
              <a:gd name="connsiteY303" fmla="*/ 995363 h 3308350"/>
              <a:gd name="connsiteX304" fmla="*/ 1061403 w 2178050"/>
              <a:gd name="connsiteY304" fmla="*/ 996632 h 3308350"/>
              <a:gd name="connsiteX305" fmla="*/ 1061403 w 2178050"/>
              <a:gd name="connsiteY305" fmla="*/ 996632 h 3308350"/>
              <a:gd name="connsiteX306" fmla="*/ 990283 w 2178050"/>
              <a:gd name="connsiteY306" fmla="*/ 995363 h 3308350"/>
              <a:gd name="connsiteX307" fmla="*/ 990283 w 2178050"/>
              <a:gd name="connsiteY307" fmla="*/ 995363 h 3308350"/>
              <a:gd name="connsiteX308" fmla="*/ 994093 w 2178050"/>
              <a:gd name="connsiteY308" fmla="*/ 997267 h 3308350"/>
              <a:gd name="connsiteX309" fmla="*/ 976947 w 2178050"/>
              <a:gd name="connsiteY309" fmla="*/ 1009967 h 3308350"/>
              <a:gd name="connsiteX310" fmla="*/ 970597 w 2178050"/>
              <a:gd name="connsiteY310" fmla="*/ 1008063 h 3308350"/>
              <a:gd name="connsiteX311" fmla="*/ 990283 w 2178050"/>
              <a:gd name="connsiteY311" fmla="*/ 995363 h 3308350"/>
              <a:gd name="connsiteX312" fmla="*/ 990283 w 2178050"/>
              <a:gd name="connsiteY312" fmla="*/ 995363 h 3308350"/>
              <a:gd name="connsiteX313" fmla="*/ 1030922 w 2178050"/>
              <a:gd name="connsiteY313" fmla="*/ 1012507 h 3308350"/>
              <a:gd name="connsiteX314" fmla="*/ 1030922 w 2178050"/>
              <a:gd name="connsiteY314" fmla="*/ 1012507 h 3308350"/>
              <a:gd name="connsiteX315" fmla="*/ 1036638 w 2178050"/>
              <a:gd name="connsiteY315" fmla="*/ 1015047 h 3308350"/>
              <a:gd name="connsiteX316" fmla="*/ 1025843 w 2178050"/>
              <a:gd name="connsiteY316" fmla="*/ 1023302 h 3308350"/>
              <a:gd name="connsiteX317" fmla="*/ 1016953 w 2178050"/>
              <a:gd name="connsiteY317" fmla="*/ 1020763 h 3308350"/>
              <a:gd name="connsiteX318" fmla="*/ 1030922 w 2178050"/>
              <a:gd name="connsiteY318" fmla="*/ 1012507 h 3308350"/>
              <a:gd name="connsiteX319" fmla="*/ 1030922 w 2178050"/>
              <a:gd name="connsiteY319" fmla="*/ 1012507 h 3308350"/>
              <a:gd name="connsiteX320" fmla="*/ 1102678 w 2178050"/>
              <a:gd name="connsiteY320" fmla="*/ 1045527 h 3308350"/>
              <a:gd name="connsiteX321" fmla="*/ 1102678 w 2178050"/>
              <a:gd name="connsiteY321" fmla="*/ 1045527 h 3308350"/>
              <a:gd name="connsiteX322" fmla="*/ 1109028 w 2178050"/>
              <a:gd name="connsiteY322" fmla="*/ 1048703 h 3308350"/>
              <a:gd name="connsiteX323" fmla="*/ 1102043 w 2178050"/>
              <a:gd name="connsiteY323" fmla="*/ 1046163 h 3308350"/>
              <a:gd name="connsiteX324" fmla="*/ 1102678 w 2178050"/>
              <a:gd name="connsiteY324" fmla="*/ 1045527 h 330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2178050" h="3308350">
                <a:moveTo>
                  <a:pt x="1257618" y="1235392"/>
                </a:moveTo>
                <a:cubicBezTo>
                  <a:pt x="1255078" y="1248728"/>
                  <a:pt x="1253173" y="1262697"/>
                  <a:pt x="1251903" y="1276032"/>
                </a:cubicBezTo>
                <a:cubicBezTo>
                  <a:pt x="1248728" y="1260157"/>
                  <a:pt x="1246188" y="1244917"/>
                  <a:pt x="1243648" y="1229042"/>
                </a:cubicBezTo>
                <a:cubicBezTo>
                  <a:pt x="1244918" y="1217613"/>
                  <a:pt x="1246188" y="1206182"/>
                  <a:pt x="1247458" y="1194753"/>
                </a:cubicBezTo>
                <a:lnTo>
                  <a:pt x="1251903" y="1183322"/>
                </a:lnTo>
                <a:cubicBezTo>
                  <a:pt x="1253173" y="1201738"/>
                  <a:pt x="1255713" y="1218882"/>
                  <a:pt x="1257618" y="1235392"/>
                </a:cubicBezTo>
                <a:lnTo>
                  <a:pt x="1257618" y="1235392"/>
                </a:lnTo>
                <a:close/>
                <a:moveTo>
                  <a:pt x="1725612" y="1148397"/>
                </a:moveTo>
                <a:lnTo>
                  <a:pt x="1725612" y="1148397"/>
                </a:lnTo>
                <a:cubicBezTo>
                  <a:pt x="1882458" y="1201738"/>
                  <a:pt x="2028508" y="1283653"/>
                  <a:pt x="2112963" y="1411922"/>
                </a:cubicBezTo>
                <a:cubicBezTo>
                  <a:pt x="2031683" y="1255078"/>
                  <a:pt x="1814512" y="1149667"/>
                  <a:pt x="1594168" y="1082357"/>
                </a:cubicBezTo>
                <a:cubicBezTo>
                  <a:pt x="1539558" y="1059497"/>
                  <a:pt x="1479233" y="1037907"/>
                  <a:pt x="1410018" y="1016317"/>
                </a:cubicBezTo>
                <a:cubicBezTo>
                  <a:pt x="1400493" y="1011238"/>
                  <a:pt x="1390968" y="1006157"/>
                  <a:pt x="1381443" y="1001077"/>
                </a:cubicBezTo>
                <a:lnTo>
                  <a:pt x="1382078" y="998538"/>
                </a:lnTo>
                <a:lnTo>
                  <a:pt x="1378903" y="999807"/>
                </a:lnTo>
                <a:cubicBezTo>
                  <a:pt x="1356678" y="989013"/>
                  <a:pt x="1333183" y="978217"/>
                  <a:pt x="1304608" y="967422"/>
                </a:cubicBezTo>
                <a:cubicBezTo>
                  <a:pt x="1381443" y="971867"/>
                  <a:pt x="1434148" y="964247"/>
                  <a:pt x="1514158" y="1009332"/>
                </a:cubicBezTo>
                <a:cubicBezTo>
                  <a:pt x="1457643" y="955992"/>
                  <a:pt x="1432243" y="944563"/>
                  <a:pt x="1335088" y="910272"/>
                </a:cubicBezTo>
                <a:cubicBezTo>
                  <a:pt x="1432878" y="921067"/>
                  <a:pt x="1484948" y="940117"/>
                  <a:pt x="1528128" y="978852"/>
                </a:cubicBezTo>
                <a:cubicBezTo>
                  <a:pt x="1507808" y="936942"/>
                  <a:pt x="1480503" y="896302"/>
                  <a:pt x="1413828" y="874713"/>
                </a:cubicBezTo>
                <a:cubicBezTo>
                  <a:pt x="1486853" y="885507"/>
                  <a:pt x="1517333" y="895032"/>
                  <a:pt x="1574483" y="949007"/>
                </a:cubicBezTo>
                <a:cubicBezTo>
                  <a:pt x="1554798" y="907732"/>
                  <a:pt x="1528763" y="865822"/>
                  <a:pt x="1465898" y="846772"/>
                </a:cubicBezTo>
                <a:cubicBezTo>
                  <a:pt x="1548448" y="852488"/>
                  <a:pt x="1584643" y="889952"/>
                  <a:pt x="1641793" y="937577"/>
                </a:cubicBezTo>
                <a:cubicBezTo>
                  <a:pt x="1600518" y="884238"/>
                  <a:pt x="1567498" y="839788"/>
                  <a:pt x="1474788" y="810577"/>
                </a:cubicBezTo>
                <a:cubicBezTo>
                  <a:pt x="1555433" y="830263"/>
                  <a:pt x="1592898" y="846138"/>
                  <a:pt x="1650048" y="893127"/>
                </a:cubicBezTo>
                <a:cubicBezTo>
                  <a:pt x="1616393" y="853757"/>
                  <a:pt x="1606868" y="830897"/>
                  <a:pt x="1544003" y="801688"/>
                </a:cubicBezTo>
                <a:cubicBezTo>
                  <a:pt x="1610678" y="820738"/>
                  <a:pt x="1634808" y="835977"/>
                  <a:pt x="1683068" y="874077"/>
                </a:cubicBezTo>
                <a:cubicBezTo>
                  <a:pt x="1660208" y="835977"/>
                  <a:pt x="1636712" y="811847"/>
                  <a:pt x="1578928" y="782002"/>
                </a:cubicBezTo>
                <a:cubicBezTo>
                  <a:pt x="1650048" y="795972"/>
                  <a:pt x="1674178" y="801688"/>
                  <a:pt x="1719262" y="841692"/>
                </a:cubicBezTo>
                <a:cubicBezTo>
                  <a:pt x="1683703" y="784542"/>
                  <a:pt x="1671003" y="778192"/>
                  <a:pt x="1590993" y="736917"/>
                </a:cubicBezTo>
                <a:cubicBezTo>
                  <a:pt x="1679893" y="761047"/>
                  <a:pt x="1739583" y="780097"/>
                  <a:pt x="1803083" y="846138"/>
                </a:cubicBezTo>
                <a:cubicBezTo>
                  <a:pt x="1773873" y="788988"/>
                  <a:pt x="1723708" y="743902"/>
                  <a:pt x="1651318" y="714057"/>
                </a:cubicBezTo>
                <a:cubicBezTo>
                  <a:pt x="1733868" y="724852"/>
                  <a:pt x="1771333" y="744538"/>
                  <a:pt x="1852612" y="796607"/>
                </a:cubicBezTo>
                <a:cubicBezTo>
                  <a:pt x="1811337" y="746442"/>
                  <a:pt x="1744028" y="691197"/>
                  <a:pt x="1680528" y="660717"/>
                </a:cubicBezTo>
                <a:cubicBezTo>
                  <a:pt x="1771333" y="664527"/>
                  <a:pt x="1888173" y="746442"/>
                  <a:pt x="1952943" y="791527"/>
                </a:cubicBezTo>
                <a:cubicBezTo>
                  <a:pt x="1916112" y="738822"/>
                  <a:pt x="1805623" y="645477"/>
                  <a:pt x="1752918" y="627697"/>
                </a:cubicBezTo>
                <a:cubicBezTo>
                  <a:pt x="1842453" y="649922"/>
                  <a:pt x="1952943" y="706438"/>
                  <a:pt x="2010728" y="770572"/>
                </a:cubicBezTo>
                <a:cubicBezTo>
                  <a:pt x="1977708" y="710247"/>
                  <a:pt x="1878648" y="624522"/>
                  <a:pt x="1812608" y="602297"/>
                </a:cubicBezTo>
                <a:cubicBezTo>
                  <a:pt x="1926273" y="625157"/>
                  <a:pt x="2011998" y="692467"/>
                  <a:pt x="2093278" y="757872"/>
                </a:cubicBezTo>
                <a:cubicBezTo>
                  <a:pt x="2055812" y="708342"/>
                  <a:pt x="1966278" y="620713"/>
                  <a:pt x="1910398" y="598488"/>
                </a:cubicBezTo>
                <a:cubicBezTo>
                  <a:pt x="2011362" y="611188"/>
                  <a:pt x="2112963" y="696277"/>
                  <a:pt x="2174558" y="752157"/>
                </a:cubicBezTo>
                <a:cubicBezTo>
                  <a:pt x="2071687" y="599122"/>
                  <a:pt x="1908493" y="507682"/>
                  <a:pt x="1767523" y="523557"/>
                </a:cubicBezTo>
                <a:cubicBezTo>
                  <a:pt x="1578293" y="544513"/>
                  <a:pt x="1415733" y="686117"/>
                  <a:pt x="1281748" y="853122"/>
                </a:cubicBezTo>
                <a:cubicBezTo>
                  <a:pt x="1339533" y="527367"/>
                  <a:pt x="1333183" y="183197"/>
                  <a:pt x="1124268" y="33338"/>
                </a:cubicBezTo>
                <a:cubicBezTo>
                  <a:pt x="1272223" y="171132"/>
                  <a:pt x="1302068" y="381952"/>
                  <a:pt x="1278573" y="601027"/>
                </a:cubicBezTo>
                <a:cubicBezTo>
                  <a:pt x="1273493" y="487997"/>
                  <a:pt x="1253173" y="378142"/>
                  <a:pt x="1215708" y="269557"/>
                </a:cubicBezTo>
                <a:cubicBezTo>
                  <a:pt x="1168718" y="131763"/>
                  <a:pt x="1060768" y="56197"/>
                  <a:pt x="959803" y="4763"/>
                </a:cubicBezTo>
                <a:cubicBezTo>
                  <a:pt x="1027113" y="53022"/>
                  <a:pt x="1085533" y="111442"/>
                  <a:pt x="1130618" y="186372"/>
                </a:cubicBezTo>
                <a:cubicBezTo>
                  <a:pt x="1087438" y="144463"/>
                  <a:pt x="1041083" y="108267"/>
                  <a:pt x="989647" y="82867"/>
                </a:cubicBezTo>
                <a:cubicBezTo>
                  <a:pt x="1065213" y="142557"/>
                  <a:pt x="1122363" y="209232"/>
                  <a:pt x="1169353" y="278447"/>
                </a:cubicBezTo>
                <a:cubicBezTo>
                  <a:pt x="1121728" y="227647"/>
                  <a:pt x="1073468" y="181292"/>
                  <a:pt x="1014413" y="165417"/>
                </a:cubicBezTo>
                <a:cubicBezTo>
                  <a:pt x="1079818" y="207963"/>
                  <a:pt x="1119823" y="263207"/>
                  <a:pt x="1145858" y="327342"/>
                </a:cubicBezTo>
                <a:cubicBezTo>
                  <a:pt x="1107758" y="286702"/>
                  <a:pt x="1065848" y="253682"/>
                  <a:pt x="1020763" y="228917"/>
                </a:cubicBezTo>
                <a:cubicBezTo>
                  <a:pt x="1078548" y="282257"/>
                  <a:pt x="1127443" y="354013"/>
                  <a:pt x="1172528" y="432752"/>
                </a:cubicBezTo>
                <a:cubicBezTo>
                  <a:pt x="1118553" y="387667"/>
                  <a:pt x="1062038" y="354647"/>
                  <a:pt x="1001078" y="339407"/>
                </a:cubicBezTo>
                <a:cubicBezTo>
                  <a:pt x="1088073" y="382588"/>
                  <a:pt x="1142683" y="449263"/>
                  <a:pt x="1183323" y="524827"/>
                </a:cubicBezTo>
                <a:cubicBezTo>
                  <a:pt x="1126173" y="471488"/>
                  <a:pt x="1065848" y="421322"/>
                  <a:pt x="989647" y="397192"/>
                </a:cubicBezTo>
                <a:cubicBezTo>
                  <a:pt x="1071563" y="448627"/>
                  <a:pt x="1130618" y="519747"/>
                  <a:pt x="1189673" y="590232"/>
                </a:cubicBezTo>
                <a:cubicBezTo>
                  <a:pt x="1119823" y="534988"/>
                  <a:pt x="1048703" y="484188"/>
                  <a:pt x="973138" y="453072"/>
                </a:cubicBezTo>
                <a:cubicBezTo>
                  <a:pt x="1044258" y="505142"/>
                  <a:pt x="1105218" y="561657"/>
                  <a:pt x="1156653" y="621982"/>
                </a:cubicBezTo>
                <a:cubicBezTo>
                  <a:pt x="1105853" y="581977"/>
                  <a:pt x="1053148" y="545782"/>
                  <a:pt x="995363" y="521017"/>
                </a:cubicBezTo>
                <a:cubicBezTo>
                  <a:pt x="1059498" y="559752"/>
                  <a:pt x="1109028" y="609917"/>
                  <a:pt x="1154748" y="663257"/>
                </a:cubicBezTo>
                <a:cubicBezTo>
                  <a:pt x="1102043" y="618172"/>
                  <a:pt x="1050608" y="577532"/>
                  <a:pt x="1000443" y="547688"/>
                </a:cubicBezTo>
                <a:cubicBezTo>
                  <a:pt x="1074103" y="599122"/>
                  <a:pt x="1125538" y="665163"/>
                  <a:pt x="1177608" y="731202"/>
                </a:cubicBezTo>
                <a:cubicBezTo>
                  <a:pt x="1112203" y="658177"/>
                  <a:pt x="1045528" y="590232"/>
                  <a:pt x="971233" y="552767"/>
                </a:cubicBezTo>
                <a:cubicBezTo>
                  <a:pt x="1041718" y="612457"/>
                  <a:pt x="1094423" y="681038"/>
                  <a:pt x="1135063" y="754697"/>
                </a:cubicBezTo>
                <a:cubicBezTo>
                  <a:pt x="1091248" y="705167"/>
                  <a:pt x="1046797" y="657542"/>
                  <a:pt x="997903" y="638492"/>
                </a:cubicBezTo>
                <a:cubicBezTo>
                  <a:pt x="1061403" y="693102"/>
                  <a:pt x="1107123" y="754063"/>
                  <a:pt x="1147763" y="816927"/>
                </a:cubicBezTo>
                <a:cubicBezTo>
                  <a:pt x="1100138" y="765492"/>
                  <a:pt x="1051878" y="718502"/>
                  <a:pt x="999172" y="689292"/>
                </a:cubicBezTo>
                <a:cubicBezTo>
                  <a:pt x="1071563" y="757872"/>
                  <a:pt x="1135698" y="835342"/>
                  <a:pt x="1199833" y="913447"/>
                </a:cubicBezTo>
                <a:cubicBezTo>
                  <a:pt x="1128078" y="839152"/>
                  <a:pt x="1055688" y="768667"/>
                  <a:pt x="978218" y="716597"/>
                </a:cubicBezTo>
                <a:cubicBezTo>
                  <a:pt x="1022668" y="756602"/>
                  <a:pt x="1060768" y="800417"/>
                  <a:pt x="1096963" y="847407"/>
                </a:cubicBezTo>
                <a:cubicBezTo>
                  <a:pt x="1084263" y="844232"/>
                  <a:pt x="1071563" y="841057"/>
                  <a:pt x="1063308" y="840422"/>
                </a:cubicBezTo>
                <a:lnTo>
                  <a:pt x="1065213" y="846772"/>
                </a:lnTo>
                <a:cubicBezTo>
                  <a:pt x="1056323" y="838517"/>
                  <a:pt x="1046797" y="830897"/>
                  <a:pt x="1037908" y="823277"/>
                </a:cubicBezTo>
                <a:cubicBezTo>
                  <a:pt x="953453" y="699452"/>
                  <a:pt x="866458" y="612457"/>
                  <a:pt x="735648" y="516572"/>
                </a:cubicBezTo>
                <a:cubicBezTo>
                  <a:pt x="609918" y="422592"/>
                  <a:pt x="416243" y="371157"/>
                  <a:pt x="295593" y="397192"/>
                </a:cubicBezTo>
                <a:cubicBezTo>
                  <a:pt x="398463" y="398463"/>
                  <a:pt x="514668" y="423863"/>
                  <a:pt x="596583" y="466407"/>
                </a:cubicBezTo>
                <a:cubicBezTo>
                  <a:pt x="537528" y="448627"/>
                  <a:pt x="431483" y="436563"/>
                  <a:pt x="368618" y="447992"/>
                </a:cubicBezTo>
                <a:cubicBezTo>
                  <a:pt x="478473" y="450532"/>
                  <a:pt x="611188" y="480377"/>
                  <a:pt x="685483" y="524827"/>
                </a:cubicBezTo>
                <a:cubicBezTo>
                  <a:pt x="617538" y="501967"/>
                  <a:pt x="492443" y="482282"/>
                  <a:pt x="437833" y="490538"/>
                </a:cubicBezTo>
                <a:cubicBezTo>
                  <a:pt x="514668" y="500063"/>
                  <a:pt x="657543" y="529272"/>
                  <a:pt x="718503" y="570547"/>
                </a:cubicBezTo>
                <a:cubicBezTo>
                  <a:pt x="663893" y="552132"/>
                  <a:pt x="597853" y="545782"/>
                  <a:pt x="536893" y="550227"/>
                </a:cubicBezTo>
                <a:cubicBezTo>
                  <a:pt x="614363" y="571182"/>
                  <a:pt x="715963" y="590232"/>
                  <a:pt x="800418" y="635317"/>
                </a:cubicBezTo>
                <a:cubicBezTo>
                  <a:pt x="731203" y="619442"/>
                  <a:pt x="700723" y="625157"/>
                  <a:pt x="644843" y="635317"/>
                </a:cubicBezTo>
                <a:cubicBezTo>
                  <a:pt x="729298" y="641667"/>
                  <a:pt x="792163" y="660082"/>
                  <a:pt x="871538" y="704532"/>
                </a:cubicBezTo>
                <a:cubicBezTo>
                  <a:pt x="794068" y="682942"/>
                  <a:pt x="746443" y="675957"/>
                  <a:pt x="673418" y="684847"/>
                </a:cubicBezTo>
                <a:cubicBezTo>
                  <a:pt x="768033" y="695642"/>
                  <a:pt x="823913" y="719772"/>
                  <a:pt x="902018" y="755967"/>
                </a:cubicBezTo>
                <a:cubicBezTo>
                  <a:pt x="813753" y="737552"/>
                  <a:pt x="782638" y="727392"/>
                  <a:pt x="696913" y="735013"/>
                </a:cubicBezTo>
                <a:cubicBezTo>
                  <a:pt x="783908" y="750252"/>
                  <a:pt x="818197" y="763588"/>
                  <a:pt x="895668" y="792797"/>
                </a:cubicBezTo>
                <a:cubicBezTo>
                  <a:pt x="831533" y="779463"/>
                  <a:pt x="808672" y="784542"/>
                  <a:pt x="749618" y="785813"/>
                </a:cubicBezTo>
                <a:cubicBezTo>
                  <a:pt x="822643" y="792797"/>
                  <a:pt x="853758" y="807402"/>
                  <a:pt x="922338" y="832802"/>
                </a:cubicBezTo>
                <a:cubicBezTo>
                  <a:pt x="853758" y="816292"/>
                  <a:pt x="827722" y="810577"/>
                  <a:pt x="770572" y="805497"/>
                </a:cubicBezTo>
                <a:cubicBezTo>
                  <a:pt x="858838" y="819467"/>
                  <a:pt x="902018" y="845502"/>
                  <a:pt x="983297" y="878522"/>
                </a:cubicBezTo>
                <a:cubicBezTo>
                  <a:pt x="887413" y="844867"/>
                  <a:pt x="830263" y="824547"/>
                  <a:pt x="750253" y="822007"/>
                </a:cubicBezTo>
                <a:cubicBezTo>
                  <a:pt x="841693" y="843597"/>
                  <a:pt x="898208" y="867727"/>
                  <a:pt x="966153" y="912177"/>
                </a:cubicBezTo>
                <a:cubicBezTo>
                  <a:pt x="900747" y="888682"/>
                  <a:pt x="874713" y="870902"/>
                  <a:pt x="825818" y="873442"/>
                </a:cubicBezTo>
                <a:cubicBezTo>
                  <a:pt x="868997" y="884238"/>
                  <a:pt x="899478" y="896938"/>
                  <a:pt x="928688" y="911542"/>
                </a:cubicBezTo>
                <a:cubicBezTo>
                  <a:pt x="717868" y="880427"/>
                  <a:pt x="570548" y="888682"/>
                  <a:pt x="373698" y="943292"/>
                </a:cubicBezTo>
                <a:cubicBezTo>
                  <a:pt x="218758" y="985838"/>
                  <a:pt x="55562" y="1116647"/>
                  <a:pt x="4763" y="1238567"/>
                </a:cubicBezTo>
                <a:cubicBezTo>
                  <a:pt x="68262" y="1150938"/>
                  <a:pt x="149542" y="1084263"/>
                  <a:pt x="236538" y="1043622"/>
                </a:cubicBezTo>
                <a:cubicBezTo>
                  <a:pt x="185103" y="1082357"/>
                  <a:pt x="93662" y="1194753"/>
                  <a:pt x="65087" y="1257617"/>
                </a:cubicBezTo>
                <a:cubicBezTo>
                  <a:pt x="134938" y="1164907"/>
                  <a:pt x="244158" y="1053147"/>
                  <a:pt x="327978" y="1020763"/>
                </a:cubicBezTo>
                <a:cubicBezTo>
                  <a:pt x="267018" y="1063307"/>
                  <a:pt x="169863" y="1175067"/>
                  <a:pt x="143828" y="1228407"/>
                </a:cubicBezTo>
                <a:cubicBezTo>
                  <a:pt x="199073" y="1169353"/>
                  <a:pt x="314643" y="1048067"/>
                  <a:pt x="387033" y="1024572"/>
                </a:cubicBezTo>
                <a:cubicBezTo>
                  <a:pt x="338138" y="1058863"/>
                  <a:pt x="227013" y="1183322"/>
                  <a:pt x="193992" y="1239203"/>
                </a:cubicBezTo>
                <a:cubicBezTo>
                  <a:pt x="259398" y="1187132"/>
                  <a:pt x="387033" y="1060767"/>
                  <a:pt x="478473" y="1019492"/>
                </a:cubicBezTo>
                <a:cubicBezTo>
                  <a:pt x="422593" y="1067753"/>
                  <a:pt x="359093" y="1150938"/>
                  <a:pt x="333693" y="1205547"/>
                </a:cubicBezTo>
                <a:cubicBezTo>
                  <a:pt x="390843" y="1137603"/>
                  <a:pt x="494983" y="1043622"/>
                  <a:pt x="581978" y="1006157"/>
                </a:cubicBezTo>
                <a:cubicBezTo>
                  <a:pt x="515938" y="1057592"/>
                  <a:pt x="438468" y="1135063"/>
                  <a:pt x="401002" y="1203642"/>
                </a:cubicBezTo>
                <a:cubicBezTo>
                  <a:pt x="468313" y="1129982"/>
                  <a:pt x="606108" y="1009967"/>
                  <a:pt x="685483" y="968692"/>
                </a:cubicBezTo>
                <a:cubicBezTo>
                  <a:pt x="615633" y="1031557"/>
                  <a:pt x="511493" y="1119822"/>
                  <a:pt x="465773" y="1198563"/>
                </a:cubicBezTo>
                <a:cubicBezTo>
                  <a:pt x="531813" y="1134428"/>
                  <a:pt x="641033" y="1045527"/>
                  <a:pt x="713423" y="999172"/>
                </a:cubicBezTo>
                <a:cubicBezTo>
                  <a:pt x="663258" y="1044892"/>
                  <a:pt x="576898" y="1136967"/>
                  <a:pt x="541973" y="1188403"/>
                </a:cubicBezTo>
                <a:cubicBezTo>
                  <a:pt x="592773" y="1130617"/>
                  <a:pt x="700723" y="1044892"/>
                  <a:pt x="764222" y="1004252"/>
                </a:cubicBezTo>
                <a:cubicBezTo>
                  <a:pt x="707708" y="1051242"/>
                  <a:pt x="610553" y="1138872"/>
                  <a:pt x="571183" y="1184592"/>
                </a:cubicBezTo>
                <a:cubicBezTo>
                  <a:pt x="637223" y="1118553"/>
                  <a:pt x="762318" y="1030922"/>
                  <a:pt x="840422" y="983932"/>
                </a:cubicBezTo>
                <a:cubicBezTo>
                  <a:pt x="752793" y="1042988"/>
                  <a:pt x="623888" y="1146492"/>
                  <a:pt x="573088" y="1213167"/>
                </a:cubicBezTo>
                <a:cubicBezTo>
                  <a:pt x="647383" y="1149667"/>
                  <a:pt x="779463" y="1049338"/>
                  <a:pt x="859472" y="1022032"/>
                </a:cubicBezTo>
                <a:cubicBezTo>
                  <a:pt x="799783" y="1062038"/>
                  <a:pt x="715328" y="1112838"/>
                  <a:pt x="687388" y="1156653"/>
                </a:cubicBezTo>
                <a:cubicBezTo>
                  <a:pt x="754063" y="1100772"/>
                  <a:pt x="851218" y="1049338"/>
                  <a:pt x="924243" y="1012507"/>
                </a:cubicBezTo>
                <a:lnTo>
                  <a:pt x="924878" y="1012507"/>
                </a:lnTo>
                <a:cubicBezTo>
                  <a:pt x="862013" y="1055688"/>
                  <a:pt x="755333" y="1138238"/>
                  <a:pt x="715963" y="1184592"/>
                </a:cubicBezTo>
                <a:cubicBezTo>
                  <a:pt x="775653" y="1138238"/>
                  <a:pt x="865822" y="1076007"/>
                  <a:pt x="946468" y="1023302"/>
                </a:cubicBezTo>
                <a:lnTo>
                  <a:pt x="953453" y="1027113"/>
                </a:lnTo>
                <a:cubicBezTo>
                  <a:pt x="895033" y="1070928"/>
                  <a:pt x="832168" y="1120457"/>
                  <a:pt x="783908" y="1163638"/>
                </a:cubicBezTo>
                <a:cubicBezTo>
                  <a:pt x="712153" y="1197928"/>
                  <a:pt x="644843" y="1240472"/>
                  <a:pt x="584518" y="1294447"/>
                </a:cubicBezTo>
                <a:cubicBezTo>
                  <a:pt x="471488" y="1395413"/>
                  <a:pt x="401638" y="1556702"/>
                  <a:pt x="411163" y="1697038"/>
                </a:cubicBezTo>
                <a:cubicBezTo>
                  <a:pt x="425768" y="1627822"/>
                  <a:pt x="453708" y="1515427"/>
                  <a:pt x="521018" y="1433513"/>
                </a:cubicBezTo>
                <a:cubicBezTo>
                  <a:pt x="491808" y="1484947"/>
                  <a:pt x="474663" y="1588452"/>
                  <a:pt x="474663" y="1637347"/>
                </a:cubicBezTo>
                <a:cubicBezTo>
                  <a:pt x="498158" y="1549083"/>
                  <a:pt x="524193" y="1456372"/>
                  <a:pt x="595313" y="1361122"/>
                </a:cubicBezTo>
                <a:cubicBezTo>
                  <a:pt x="559118" y="1420177"/>
                  <a:pt x="533718" y="1530667"/>
                  <a:pt x="543243" y="1580197"/>
                </a:cubicBezTo>
                <a:cubicBezTo>
                  <a:pt x="550228" y="1509713"/>
                  <a:pt x="601028" y="1403032"/>
                  <a:pt x="654368" y="1326197"/>
                </a:cubicBezTo>
                <a:cubicBezTo>
                  <a:pt x="625158" y="1373822"/>
                  <a:pt x="595948" y="1495742"/>
                  <a:pt x="597853" y="1545272"/>
                </a:cubicBezTo>
                <a:cubicBezTo>
                  <a:pt x="620713" y="1477963"/>
                  <a:pt x="660718" y="1356042"/>
                  <a:pt x="726123" y="1284922"/>
                </a:cubicBezTo>
                <a:cubicBezTo>
                  <a:pt x="696278" y="1345882"/>
                  <a:pt x="677228" y="1419542"/>
                  <a:pt x="674688" y="1470977"/>
                </a:cubicBezTo>
                <a:cubicBezTo>
                  <a:pt x="705803" y="1387792"/>
                  <a:pt x="722948" y="1351597"/>
                  <a:pt x="777558" y="1284288"/>
                </a:cubicBezTo>
                <a:cubicBezTo>
                  <a:pt x="745808" y="1342707"/>
                  <a:pt x="731838" y="1392872"/>
                  <a:pt x="735648" y="1434147"/>
                </a:cubicBezTo>
                <a:cubicBezTo>
                  <a:pt x="681673" y="1540827"/>
                  <a:pt x="663893" y="1683702"/>
                  <a:pt x="695643" y="1785938"/>
                </a:cubicBezTo>
                <a:cubicBezTo>
                  <a:pt x="686753" y="1684972"/>
                  <a:pt x="701358" y="1575117"/>
                  <a:pt x="737553" y="1501458"/>
                </a:cubicBezTo>
                <a:cubicBezTo>
                  <a:pt x="725488" y="1556702"/>
                  <a:pt x="722313" y="1658302"/>
                  <a:pt x="740728" y="1723072"/>
                </a:cubicBezTo>
                <a:cubicBezTo>
                  <a:pt x="733108" y="1615122"/>
                  <a:pt x="750253" y="1490027"/>
                  <a:pt x="788988" y="1423988"/>
                </a:cubicBezTo>
                <a:cubicBezTo>
                  <a:pt x="772478" y="1487488"/>
                  <a:pt x="763588" y="1606233"/>
                  <a:pt x="778193" y="1662113"/>
                </a:cubicBezTo>
                <a:cubicBezTo>
                  <a:pt x="780733" y="1588452"/>
                  <a:pt x="796608" y="1452563"/>
                  <a:pt x="832803" y="1399222"/>
                </a:cubicBezTo>
                <a:cubicBezTo>
                  <a:pt x="819468" y="1450022"/>
                  <a:pt x="818833" y="1513522"/>
                  <a:pt x="829628" y="1574483"/>
                </a:cubicBezTo>
                <a:cubicBezTo>
                  <a:pt x="843597" y="1501458"/>
                  <a:pt x="853122" y="1404938"/>
                  <a:pt x="891858" y="1329372"/>
                </a:cubicBezTo>
                <a:cubicBezTo>
                  <a:pt x="882333" y="1394778"/>
                  <a:pt x="891222" y="1425892"/>
                  <a:pt x="907097" y="1482408"/>
                </a:cubicBezTo>
                <a:cubicBezTo>
                  <a:pt x="905193" y="1400492"/>
                  <a:pt x="917893" y="1341438"/>
                  <a:pt x="956628" y="1270953"/>
                </a:cubicBezTo>
                <a:cubicBezTo>
                  <a:pt x="942022" y="1343978"/>
                  <a:pt x="939483" y="1389697"/>
                  <a:pt x="955993" y="1462722"/>
                </a:cubicBezTo>
                <a:cubicBezTo>
                  <a:pt x="957897" y="1371282"/>
                  <a:pt x="976947" y="1320482"/>
                  <a:pt x="1007428" y="1249997"/>
                </a:cubicBezTo>
                <a:cubicBezTo>
                  <a:pt x="997268" y="1333817"/>
                  <a:pt x="989647" y="1362392"/>
                  <a:pt x="1005522" y="1448117"/>
                </a:cubicBezTo>
                <a:cubicBezTo>
                  <a:pt x="1012508" y="1364932"/>
                  <a:pt x="1022668" y="1333817"/>
                  <a:pt x="1045528" y="1262063"/>
                </a:cubicBezTo>
                <a:cubicBezTo>
                  <a:pt x="1043622" y="1276667"/>
                  <a:pt x="1042988" y="1289367"/>
                  <a:pt x="1042353" y="1300797"/>
                </a:cubicBezTo>
                <a:lnTo>
                  <a:pt x="1042353" y="1301432"/>
                </a:lnTo>
                <a:lnTo>
                  <a:pt x="1042353" y="1300797"/>
                </a:lnTo>
                <a:cubicBezTo>
                  <a:pt x="1041718" y="1335722"/>
                  <a:pt x="1046797" y="1359853"/>
                  <a:pt x="1052513" y="1404303"/>
                </a:cubicBezTo>
                <a:cubicBezTo>
                  <a:pt x="1053148" y="1333817"/>
                  <a:pt x="1064578" y="1305242"/>
                  <a:pt x="1083628" y="1242378"/>
                </a:cubicBezTo>
                <a:cubicBezTo>
                  <a:pt x="1072833" y="1307147"/>
                  <a:pt x="1070293" y="1331913"/>
                  <a:pt x="1070293" y="1387157"/>
                </a:cubicBezTo>
                <a:cubicBezTo>
                  <a:pt x="1076008" y="1302703"/>
                  <a:pt x="1098233" y="1264603"/>
                  <a:pt x="1124903" y="1190307"/>
                </a:cubicBezTo>
                <a:cubicBezTo>
                  <a:pt x="1114743" y="1225232"/>
                  <a:pt x="1106488" y="1254442"/>
                  <a:pt x="1100773" y="1281747"/>
                </a:cubicBezTo>
                <a:lnTo>
                  <a:pt x="1091883" y="1305242"/>
                </a:lnTo>
                <a:lnTo>
                  <a:pt x="1097598" y="1298257"/>
                </a:lnTo>
                <a:cubicBezTo>
                  <a:pt x="1090613" y="1334453"/>
                  <a:pt x="1087438" y="1369378"/>
                  <a:pt x="1089978" y="1410652"/>
                </a:cubicBezTo>
                <a:cubicBezTo>
                  <a:pt x="1100773" y="1339532"/>
                  <a:pt x="1116013" y="1292542"/>
                  <a:pt x="1142683" y="1244917"/>
                </a:cubicBezTo>
                <a:cubicBezTo>
                  <a:pt x="1147128" y="1239838"/>
                  <a:pt x="1150938" y="1235392"/>
                  <a:pt x="1155383" y="1230947"/>
                </a:cubicBezTo>
                <a:lnTo>
                  <a:pt x="1155383" y="1234122"/>
                </a:lnTo>
                <a:cubicBezTo>
                  <a:pt x="1140778" y="1279842"/>
                  <a:pt x="1128713" y="1302703"/>
                  <a:pt x="1135698" y="1345247"/>
                </a:cubicBezTo>
                <a:cubicBezTo>
                  <a:pt x="1140778" y="1312228"/>
                  <a:pt x="1149033" y="1287463"/>
                  <a:pt x="1157923" y="1265238"/>
                </a:cubicBezTo>
                <a:cubicBezTo>
                  <a:pt x="1158558" y="1270953"/>
                  <a:pt x="1158558" y="1276667"/>
                  <a:pt x="1159193" y="1281747"/>
                </a:cubicBezTo>
                <a:cubicBezTo>
                  <a:pt x="1162368" y="1270953"/>
                  <a:pt x="1165543" y="1260157"/>
                  <a:pt x="1168083" y="1249363"/>
                </a:cubicBezTo>
                <a:cubicBezTo>
                  <a:pt x="1171258" y="1273492"/>
                  <a:pt x="1173163" y="1296988"/>
                  <a:pt x="1174433" y="1320482"/>
                </a:cubicBezTo>
                <a:cubicBezTo>
                  <a:pt x="1173798" y="1331913"/>
                  <a:pt x="1173163" y="1343342"/>
                  <a:pt x="1173798" y="1354772"/>
                </a:cubicBezTo>
                <a:lnTo>
                  <a:pt x="1175703" y="1345882"/>
                </a:lnTo>
                <a:cubicBezTo>
                  <a:pt x="1179513" y="1509713"/>
                  <a:pt x="1135698" y="1656397"/>
                  <a:pt x="994728" y="1730692"/>
                </a:cubicBezTo>
                <a:cubicBezTo>
                  <a:pt x="1138873" y="1677988"/>
                  <a:pt x="1195388" y="1532572"/>
                  <a:pt x="1204913" y="1359217"/>
                </a:cubicBezTo>
                <a:cubicBezTo>
                  <a:pt x="1255078" y="1640522"/>
                  <a:pt x="1193483" y="1821497"/>
                  <a:pt x="1135698" y="2003108"/>
                </a:cubicBezTo>
                <a:cubicBezTo>
                  <a:pt x="1033463" y="2325052"/>
                  <a:pt x="933133" y="2892108"/>
                  <a:pt x="902018" y="3304858"/>
                </a:cubicBezTo>
                <a:lnTo>
                  <a:pt x="1037908" y="3304858"/>
                </a:lnTo>
                <a:cubicBezTo>
                  <a:pt x="1041718" y="3297872"/>
                  <a:pt x="1045528" y="3290888"/>
                  <a:pt x="1049338" y="3283902"/>
                </a:cubicBezTo>
                <a:cubicBezTo>
                  <a:pt x="1053783" y="2868613"/>
                  <a:pt x="1108393" y="2320608"/>
                  <a:pt x="1206183" y="2039938"/>
                </a:cubicBezTo>
                <a:cubicBezTo>
                  <a:pt x="1305878" y="1754822"/>
                  <a:pt x="1302068" y="1577022"/>
                  <a:pt x="1278573" y="1425258"/>
                </a:cubicBezTo>
                <a:cubicBezTo>
                  <a:pt x="1305878" y="1359217"/>
                  <a:pt x="1309053" y="1304607"/>
                  <a:pt x="1315403" y="1215072"/>
                </a:cubicBezTo>
                <a:cubicBezTo>
                  <a:pt x="1314768" y="1295082"/>
                  <a:pt x="1323023" y="1340167"/>
                  <a:pt x="1300163" y="1420813"/>
                </a:cubicBezTo>
                <a:cubicBezTo>
                  <a:pt x="1318578" y="1369378"/>
                  <a:pt x="1324293" y="1345247"/>
                  <a:pt x="1335723" y="1280478"/>
                </a:cubicBezTo>
                <a:cubicBezTo>
                  <a:pt x="1332548" y="1347153"/>
                  <a:pt x="1333818" y="1378267"/>
                  <a:pt x="1310958" y="1443672"/>
                </a:cubicBezTo>
                <a:cubicBezTo>
                  <a:pt x="1336993" y="1392872"/>
                  <a:pt x="1351598" y="1374457"/>
                  <a:pt x="1364933" y="1314767"/>
                </a:cubicBezTo>
                <a:cubicBezTo>
                  <a:pt x="1361758" y="1390332"/>
                  <a:pt x="1361123" y="1423988"/>
                  <a:pt x="1340168" y="1503997"/>
                </a:cubicBezTo>
                <a:cubicBezTo>
                  <a:pt x="1383348" y="1431608"/>
                  <a:pt x="1385888" y="1401763"/>
                  <a:pt x="1404303" y="1319847"/>
                </a:cubicBezTo>
                <a:cubicBezTo>
                  <a:pt x="1408748" y="1398588"/>
                  <a:pt x="1410018" y="1453833"/>
                  <a:pt x="1380808" y="1538922"/>
                </a:cubicBezTo>
                <a:cubicBezTo>
                  <a:pt x="1420178" y="1477963"/>
                  <a:pt x="1432878" y="1434147"/>
                  <a:pt x="1443673" y="1361122"/>
                </a:cubicBezTo>
                <a:cubicBezTo>
                  <a:pt x="1455738" y="1443038"/>
                  <a:pt x="1448118" y="1503363"/>
                  <a:pt x="1418908" y="1578292"/>
                </a:cubicBezTo>
                <a:cubicBezTo>
                  <a:pt x="1452563" y="1532572"/>
                  <a:pt x="1470978" y="1507808"/>
                  <a:pt x="1483678" y="1443038"/>
                </a:cubicBezTo>
                <a:cubicBezTo>
                  <a:pt x="1494473" y="1530033"/>
                  <a:pt x="1470978" y="1623377"/>
                  <a:pt x="1459548" y="1696402"/>
                </a:cubicBezTo>
                <a:cubicBezTo>
                  <a:pt x="1490028" y="1644967"/>
                  <a:pt x="1510348" y="1585913"/>
                  <a:pt x="1514793" y="1533208"/>
                </a:cubicBezTo>
                <a:cubicBezTo>
                  <a:pt x="1530668" y="1597977"/>
                  <a:pt x="1500188" y="1730692"/>
                  <a:pt x="1477963" y="1799908"/>
                </a:cubicBezTo>
                <a:cubicBezTo>
                  <a:pt x="1509713" y="1754822"/>
                  <a:pt x="1541463" y="1640522"/>
                  <a:pt x="1547178" y="1575117"/>
                </a:cubicBezTo>
                <a:cubicBezTo>
                  <a:pt x="1561148" y="1652588"/>
                  <a:pt x="1535748" y="1776413"/>
                  <a:pt x="1492568" y="1872297"/>
                </a:cubicBezTo>
                <a:cubicBezTo>
                  <a:pt x="1530668" y="1820863"/>
                  <a:pt x="1562418" y="1725613"/>
                  <a:pt x="1569403" y="1669097"/>
                </a:cubicBezTo>
                <a:cubicBezTo>
                  <a:pt x="1578293" y="1752917"/>
                  <a:pt x="1555433" y="1860867"/>
                  <a:pt x="1513523" y="1950402"/>
                </a:cubicBezTo>
                <a:cubicBezTo>
                  <a:pt x="1590358" y="1853247"/>
                  <a:pt x="1619568" y="1669733"/>
                  <a:pt x="1578928" y="1535113"/>
                </a:cubicBezTo>
                <a:cubicBezTo>
                  <a:pt x="1547178" y="1430338"/>
                  <a:pt x="1510348" y="1347788"/>
                  <a:pt x="1456373" y="1267142"/>
                </a:cubicBezTo>
                <a:cubicBezTo>
                  <a:pt x="1447483" y="1222057"/>
                  <a:pt x="1431608" y="1175067"/>
                  <a:pt x="1412558" y="1126807"/>
                </a:cubicBezTo>
                <a:cubicBezTo>
                  <a:pt x="1451928" y="1192847"/>
                  <a:pt x="1485583" y="1224597"/>
                  <a:pt x="1507173" y="1306513"/>
                </a:cubicBezTo>
                <a:cubicBezTo>
                  <a:pt x="1512253" y="1255078"/>
                  <a:pt x="1491298" y="1231582"/>
                  <a:pt x="1465263" y="1168717"/>
                </a:cubicBezTo>
                <a:cubicBezTo>
                  <a:pt x="1516698" y="1230313"/>
                  <a:pt x="1544638" y="1283017"/>
                  <a:pt x="1567498" y="1373822"/>
                </a:cubicBezTo>
                <a:cubicBezTo>
                  <a:pt x="1567498" y="1291272"/>
                  <a:pt x="1544638" y="1236663"/>
                  <a:pt x="1507173" y="1143953"/>
                </a:cubicBezTo>
                <a:cubicBezTo>
                  <a:pt x="1544638" y="1221422"/>
                  <a:pt x="1574483" y="1260157"/>
                  <a:pt x="1588453" y="1349057"/>
                </a:cubicBezTo>
                <a:cubicBezTo>
                  <a:pt x="1584008" y="1290638"/>
                  <a:pt x="1578293" y="1264603"/>
                  <a:pt x="1560512" y="1197292"/>
                </a:cubicBezTo>
                <a:cubicBezTo>
                  <a:pt x="1589087" y="1262697"/>
                  <a:pt x="1604962" y="1292542"/>
                  <a:pt x="1610678" y="1366838"/>
                </a:cubicBezTo>
                <a:cubicBezTo>
                  <a:pt x="1614487" y="1305242"/>
                  <a:pt x="1621473" y="1280478"/>
                  <a:pt x="1608137" y="1216978"/>
                </a:cubicBezTo>
                <a:cubicBezTo>
                  <a:pt x="1640523" y="1291272"/>
                  <a:pt x="1655762" y="1324292"/>
                  <a:pt x="1671003" y="1411288"/>
                </a:cubicBezTo>
                <a:cubicBezTo>
                  <a:pt x="1683703" y="1320482"/>
                  <a:pt x="1672273" y="1290638"/>
                  <a:pt x="1653223" y="1203007"/>
                </a:cubicBezTo>
                <a:cubicBezTo>
                  <a:pt x="1695133" y="1276667"/>
                  <a:pt x="1722437" y="1329372"/>
                  <a:pt x="1731962" y="1425258"/>
                </a:cubicBezTo>
                <a:cubicBezTo>
                  <a:pt x="1745298" y="1347153"/>
                  <a:pt x="1738948" y="1299528"/>
                  <a:pt x="1715453" y="1223328"/>
                </a:cubicBezTo>
                <a:cubicBezTo>
                  <a:pt x="1767523" y="1296353"/>
                  <a:pt x="1787208" y="1357947"/>
                  <a:pt x="1791653" y="1444308"/>
                </a:cubicBezTo>
                <a:cubicBezTo>
                  <a:pt x="1806258" y="1384617"/>
                  <a:pt x="1814512" y="1351597"/>
                  <a:pt x="1798003" y="1283017"/>
                </a:cubicBezTo>
                <a:cubicBezTo>
                  <a:pt x="1850708" y="1361122"/>
                  <a:pt x="1869123" y="1462722"/>
                  <a:pt x="1891983" y="1538922"/>
                </a:cubicBezTo>
                <a:cubicBezTo>
                  <a:pt x="1900237" y="1474788"/>
                  <a:pt x="1894523" y="1407477"/>
                  <a:pt x="1874203" y="1354772"/>
                </a:cubicBezTo>
                <a:cubicBezTo>
                  <a:pt x="1922462" y="1409383"/>
                  <a:pt x="1951673" y="1551622"/>
                  <a:pt x="1961198" y="1629092"/>
                </a:cubicBezTo>
                <a:cubicBezTo>
                  <a:pt x="1973898" y="1570038"/>
                  <a:pt x="1954212" y="1444942"/>
                  <a:pt x="1929448" y="1378903"/>
                </a:cubicBezTo>
                <a:cubicBezTo>
                  <a:pt x="1981518" y="1446213"/>
                  <a:pt x="2011998" y="1577658"/>
                  <a:pt x="2011362" y="1691322"/>
                </a:cubicBezTo>
                <a:cubicBezTo>
                  <a:pt x="2028508" y="1622742"/>
                  <a:pt x="2017078" y="1516063"/>
                  <a:pt x="1998028" y="1458277"/>
                </a:cubicBezTo>
                <a:cubicBezTo>
                  <a:pt x="2046923" y="1534477"/>
                  <a:pt x="2073593" y="1649413"/>
                  <a:pt x="2071053" y="1756092"/>
                </a:cubicBezTo>
                <a:cubicBezTo>
                  <a:pt x="2107883" y="1625283"/>
                  <a:pt x="2052003" y="1434147"/>
                  <a:pt x="1945323" y="1324928"/>
                </a:cubicBezTo>
                <a:cubicBezTo>
                  <a:pt x="1872933" y="1250632"/>
                  <a:pt x="1804353" y="1194753"/>
                  <a:pt x="1725612" y="1148397"/>
                </a:cubicBezTo>
                <a:lnTo>
                  <a:pt x="1725612" y="1148397"/>
                </a:lnTo>
                <a:close/>
                <a:moveTo>
                  <a:pt x="1197928" y="1183322"/>
                </a:moveTo>
                <a:lnTo>
                  <a:pt x="1197928" y="1183322"/>
                </a:lnTo>
                <a:lnTo>
                  <a:pt x="1197928" y="1182688"/>
                </a:lnTo>
                <a:lnTo>
                  <a:pt x="1198563" y="1182053"/>
                </a:lnTo>
                <a:lnTo>
                  <a:pt x="1197928" y="1183322"/>
                </a:lnTo>
                <a:lnTo>
                  <a:pt x="1197928" y="1183322"/>
                </a:lnTo>
                <a:close/>
                <a:moveTo>
                  <a:pt x="1156653" y="933132"/>
                </a:moveTo>
                <a:lnTo>
                  <a:pt x="1156653" y="933132"/>
                </a:lnTo>
                <a:lnTo>
                  <a:pt x="1155383" y="928688"/>
                </a:lnTo>
                <a:lnTo>
                  <a:pt x="1163003" y="939482"/>
                </a:lnTo>
                <a:lnTo>
                  <a:pt x="1156653" y="933132"/>
                </a:lnTo>
                <a:lnTo>
                  <a:pt x="1156653" y="933132"/>
                </a:lnTo>
                <a:close/>
                <a:moveTo>
                  <a:pt x="1340168" y="1121728"/>
                </a:moveTo>
                <a:lnTo>
                  <a:pt x="1340168" y="1121728"/>
                </a:lnTo>
                <a:lnTo>
                  <a:pt x="1342073" y="1117917"/>
                </a:lnTo>
                <a:cubicBezTo>
                  <a:pt x="1344613" y="1122363"/>
                  <a:pt x="1347153" y="1127442"/>
                  <a:pt x="1349693" y="1131888"/>
                </a:cubicBezTo>
                <a:lnTo>
                  <a:pt x="1340168" y="1121728"/>
                </a:lnTo>
                <a:lnTo>
                  <a:pt x="1340168" y="1121728"/>
                </a:lnTo>
                <a:close/>
                <a:moveTo>
                  <a:pt x="1398588" y="1188403"/>
                </a:moveTo>
                <a:lnTo>
                  <a:pt x="1398588" y="1188403"/>
                </a:lnTo>
                <a:cubicBezTo>
                  <a:pt x="1387158" y="1150303"/>
                  <a:pt x="1374458" y="1111567"/>
                  <a:pt x="1360488" y="1072197"/>
                </a:cubicBezTo>
                <a:lnTo>
                  <a:pt x="1362393" y="1067753"/>
                </a:lnTo>
                <a:cubicBezTo>
                  <a:pt x="1387793" y="1122997"/>
                  <a:pt x="1412558" y="1178242"/>
                  <a:pt x="1434783" y="1234122"/>
                </a:cubicBezTo>
                <a:cubicBezTo>
                  <a:pt x="1422718" y="1218882"/>
                  <a:pt x="1411288" y="1203642"/>
                  <a:pt x="1398588" y="1188403"/>
                </a:cubicBezTo>
                <a:lnTo>
                  <a:pt x="1398588" y="1188403"/>
                </a:lnTo>
                <a:close/>
                <a:moveTo>
                  <a:pt x="1277938" y="1418908"/>
                </a:moveTo>
                <a:cubicBezTo>
                  <a:pt x="1273493" y="1390332"/>
                  <a:pt x="1268413" y="1362392"/>
                  <a:pt x="1263333" y="1335088"/>
                </a:cubicBezTo>
                <a:cubicBezTo>
                  <a:pt x="1272223" y="1312228"/>
                  <a:pt x="1272858" y="1291907"/>
                  <a:pt x="1272858" y="1263967"/>
                </a:cubicBezTo>
                <a:lnTo>
                  <a:pt x="1280478" y="1248728"/>
                </a:lnTo>
                <a:cubicBezTo>
                  <a:pt x="1290003" y="1303972"/>
                  <a:pt x="1289368" y="1352867"/>
                  <a:pt x="1277938" y="1418908"/>
                </a:cubicBezTo>
                <a:lnTo>
                  <a:pt x="1277938" y="1418908"/>
                </a:lnTo>
                <a:lnTo>
                  <a:pt x="1277938" y="1418908"/>
                </a:lnTo>
                <a:close/>
                <a:moveTo>
                  <a:pt x="1259523" y="1317307"/>
                </a:moveTo>
                <a:lnTo>
                  <a:pt x="1259523" y="1317307"/>
                </a:lnTo>
                <a:lnTo>
                  <a:pt x="1256348" y="1300163"/>
                </a:lnTo>
                <a:lnTo>
                  <a:pt x="1260793" y="1290003"/>
                </a:lnTo>
                <a:cubicBezTo>
                  <a:pt x="1260793" y="1298892"/>
                  <a:pt x="1260158" y="1307782"/>
                  <a:pt x="1259523" y="1317307"/>
                </a:cubicBezTo>
                <a:lnTo>
                  <a:pt x="1259523" y="1317307"/>
                </a:lnTo>
                <a:close/>
                <a:moveTo>
                  <a:pt x="1230313" y="1168082"/>
                </a:moveTo>
                <a:cubicBezTo>
                  <a:pt x="1228408" y="1176972"/>
                  <a:pt x="1226503" y="1185863"/>
                  <a:pt x="1224598" y="1194753"/>
                </a:cubicBezTo>
                <a:cubicBezTo>
                  <a:pt x="1222058" y="1195388"/>
                  <a:pt x="1220153" y="1196022"/>
                  <a:pt x="1217613" y="1196657"/>
                </a:cubicBezTo>
                <a:cubicBezTo>
                  <a:pt x="1218883" y="1189672"/>
                  <a:pt x="1219518" y="1182688"/>
                  <a:pt x="1220788" y="1175703"/>
                </a:cubicBezTo>
                <a:cubicBezTo>
                  <a:pt x="1223328" y="1166813"/>
                  <a:pt x="1226503" y="1157922"/>
                  <a:pt x="1229043" y="1149032"/>
                </a:cubicBezTo>
                <a:lnTo>
                  <a:pt x="1230948" y="1146492"/>
                </a:lnTo>
                <a:lnTo>
                  <a:pt x="1230313" y="1168082"/>
                </a:lnTo>
                <a:lnTo>
                  <a:pt x="1230313" y="1168082"/>
                </a:lnTo>
                <a:lnTo>
                  <a:pt x="1230313" y="1168082"/>
                </a:lnTo>
                <a:close/>
                <a:moveTo>
                  <a:pt x="745808" y="1414463"/>
                </a:moveTo>
                <a:lnTo>
                  <a:pt x="745808" y="1414463"/>
                </a:lnTo>
                <a:cubicBezTo>
                  <a:pt x="761047" y="1358582"/>
                  <a:pt x="790893" y="1311592"/>
                  <a:pt x="833438" y="1248092"/>
                </a:cubicBezTo>
                <a:cubicBezTo>
                  <a:pt x="809943" y="1297622"/>
                  <a:pt x="799783" y="1320482"/>
                  <a:pt x="796608" y="1343978"/>
                </a:cubicBezTo>
                <a:cubicBezTo>
                  <a:pt x="788988" y="1353503"/>
                  <a:pt x="780733" y="1363663"/>
                  <a:pt x="773113" y="1373822"/>
                </a:cubicBezTo>
                <a:cubicBezTo>
                  <a:pt x="762953" y="1385888"/>
                  <a:pt x="754063" y="1399857"/>
                  <a:pt x="745808" y="1414463"/>
                </a:cubicBezTo>
                <a:lnTo>
                  <a:pt x="745808" y="1414463"/>
                </a:lnTo>
                <a:close/>
                <a:moveTo>
                  <a:pt x="841058" y="1291907"/>
                </a:moveTo>
                <a:lnTo>
                  <a:pt x="841058" y="1291907"/>
                </a:lnTo>
                <a:cubicBezTo>
                  <a:pt x="848043" y="1281747"/>
                  <a:pt x="856933" y="1270317"/>
                  <a:pt x="867093" y="1256982"/>
                </a:cubicBezTo>
                <a:cubicBezTo>
                  <a:pt x="864553" y="1262063"/>
                  <a:pt x="862013" y="1267142"/>
                  <a:pt x="860108" y="1272222"/>
                </a:cubicBezTo>
                <a:cubicBezTo>
                  <a:pt x="853758" y="1278572"/>
                  <a:pt x="847408" y="1284922"/>
                  <a:pt x="841058" y="1291907"/>
                </a:cubicBezTo>
                <a:lnTo>
                  <a:pt x="841058" y="1291907"/>
                </a:lnTo>
                <a:close/>
                <a:moveTo>
                  <a:pt x="811847" y="1151572"/>
                </a:moveTo>
                <a:lnTo>
                  <a:pt x="811847" y="1151572"/>
                </a:lnTo>
                <a:cubicBezTo>
                  <a:pt x="863918" y="1114742"/>
                  <a:pt x="924878" y="1075372"/>
                  <a:pt x="980758" y="1042352"/>
                </a:cubicBezTo>
                <a:lnTo>
                  <a:pt x="992822" y="1048703"/>
                </a:lnTo>
                <a:cubicBezTo>
                  <a:pt x="965518" y="1069657"/>
                  <a:pt x="936308" y="1092517"/>
                  <a:pt x="908368" y="1114742"/>
                </a:cubicBezTo>
                <a:cubicBezTo>
                  <a:pt x="875347" y="1124903"/>
                  <a:pt x="842963" y="1137603"/>
                  <a:pt x="811847" y="1151572"/>
                </a:cubicBezTo>
                <a:lnTo>
                  <a:pt x="811847" y="1151572"/>
                </a:lnTo>
                <a:close/>
                <a:moveTo>
                  <a:pt x="1019493" y="976313"/>
                </a:moveTo>
                <a:lnTo>
                  <a:pt x="1019493" y="976313"/>
                </a:lnTo>
                <a:lnTo>
                  <a:pt x="1020763" y="976947"/>
                </a:lnTo>
                <a:lnTo>
                  <a:pt x="1013778" y="982027"/>
                </a:lnTo>
                <a:lnTo>
                  <a:pt x="1011238" y="981392"/>
                </a:lnTo>
                <a:lnTo>
                  <a:pt x="1019493" y="976313"/>
                </a:lnTo>
                <a:lnTo>
                  <a:pt x="1019493" y="976313"/>
                </a:lnTo>
                <a:close/>
                <a:moveTo>
                  <a:pt x="1061403" y="996632"/>
                </a:moveTo>
                <a:lnTo>
                  <a:pt x="1061403" y="996632"/>
                </a:lnTo>
                <a:lnTo>
                  <a:pt x="1061403" y="996632"/>
                </a:lnTo>
                <a:lnTo>
                  <a:pt x="1062673" y="995363"/>
                </a:lnTo>
                <a:lnTo>
                  <a:pt x="1061403" y="996632"/>
                </a:lnTo>
                <a:lnTo>
                  <a:pt x="1061403" y="996632"/>
                </a:lnTo>
                <a:close/>
                <a:moveTo>
                  <a:pt x="990283" y="995363"/>
                </a:moveTo>
                <a:lnTo>
                  <a:pt x="990283" y="995363"/>
                </a:lnTo>
                <a:lnTo>
                  <a:pt x="994093" y="997267"/>
                </a:lnTo>
                <a:lnTo>
                  <a:pt x="976947" y="1009967"/>
                </a:lnTo>
                <a:lnTo>
                  <a:pt x="970597" y="1008063"/>
                </a:lnTo>
                <a:lnTo>
                  <a:pt x="990283" y="995363"/>
                </a:lnTo>
                <a:lnTo>
                  <a:pt x="990283" y="995363"/>
                </a:lnTo>
                <a:close/>
                <a:moveTo>
                  <a:pt x="1030922" y="1012507"/>
                </a:moveTo>
                <a:lnTo>
                  <a:pt x="1030922" y="1012507"/>
                </a:lnTo>
                <a:lnTo>
                  <a:pt x="1036638" y="1015047"/>
                </a:lnTo>
                <a:lnTo>
                  <a:pt x="1025843" y="1023302"/>
                </a:lnTo>
                <a:lnTo>
                  <a:pt x="1016953" y="1020763"/>
                </a:lnTo>
                <a:cubicBezTo>
                  <a:pt x="1022033" y="1018222"/>
                  <a:pt x="1026478" y="1015047"/>
                  <a:pt x="1030922" y="1012507"/>
                </a:cubicBezTo>
                <a:lnTo>
                  <a:pt x="1030922" y="1012507"/>
                </a:lnTo>
                <a:close/>
                <a:moveTo>
                  <a:pt x="1102678" y="1045527"/>
                </a:moveTo>
                <a:lnTo>
                  <a:pt x="1102678" y="1045527"/>
                </a:lnTo>
                <a:lnTo>
                  <a:pt x="1109028" y="1048703"/>
                </a:lnTo>
                <a:lnTo>
                  <a:pt x="1102043" y="1046163"/>
                </a:lnTo>
                <a:lnTo>
                  <a:pt x="1102678" y="1045527"/>
                </a:lnTo>
                <a:close/>
              </a:path>
            </a:pathLst>
          </a:custGeom>
          <a:solidFill>
            <a:schemeClr val="accent4"/>
          </a:solidFill>
          <a:ln w="9525" cap="flat">
            <a:noFill/>
            <a:prstDash val="solid"/>
            <a:miter/>
          </a:ln>
        </p:spPr>
        <p:txBody>
          <a:bodyPr rtlCol="0" anchor="ctr"/>
          <a:lstStyle/>
          <a:p>
            <a:endParaRPr lang="zh-CN" altLang="en-US" sz="100"/>
          </a:p>
        </p:txBody>
      </p:sp>
      <p:sp>
        <p:nvSpPr>
          <p:cNvPr id="9828" name="任意多边形: 形状 9827"/>
          <p:cNvSpPr/>
          <p:nvPr>
            <p:custDataLst>
              <p:tags r:id="rId63"/>
            </p:custDataLst>
          </p:nvPr>
        </p:nvSpPr>
        <p:spPr>
          <a:xfrm>
            <a:off x="6570584" y="3991374"/>
            <a:ext cx="2576513" cy="857250"/>
          </a:xfrm>
          <a:custGeom>
            <a:avLst/>
            <a:gdLst>
              <a:gd name="connsiteX0" fmla="*/ 3431222 w 3435350"/>
              <a:gd name="connsiteY0" fmla="*/ 26905 h 857250"/>
              <a:gd name="connsiteX1" fmla="*/ 3431222 w 3435350"/>
              <a:gd name="connsiteY1" fmla="*/ 853676 h 857250"/>
              <a:gd name="connsiteX2" fmla="*/ 4763 w 3435350"/>
              <a:gd name="connsiteY2" fmla="*/ 853676 h 857250"/>
              <a:gd name="connsiteX3" fmla="*/ 427672 w 3435350"/>
              <a:gd name="connsiteY3" fmla="*/ 769855 h 857250"/>
              <a:gd name="connsiteX4" fmla="*/ 536892 w 3435350"/>
              <a:gd name="connsiteY4" fmla="*/ 710166 h 857250"/>
              <a:gd name="connsiteX5" fmla="*/ 856297 w 3435350"/>
              <a:gd name="connsiteY5" fmla="*/ 626980 h 857250"/>
              <a:gd name="connsiteX6" fmla="*/ 1025842 w 3435350"/>
              <a:gd name="connsiteY6" fmla="*/ 569830 h 857250"/>
              <a:gd name="connsiteX7" fmla="*/ 1439863 w 3435350"/>
              <a:gd name="connsiteY7" fmla="*/ 593326 h 857250"/>
              <a:gd name="connsiteX8" fmla="*/ 1788478 w 3435350"/>
              <a:gd name="connsiteY8" fmla="*/ 586341 h 857250"/>
              <a:gd name="connsiteX9" fmla="*/ 2117407 w 3435350"/>
              <a:gd name="connsiteY9" fmla="*/ 464421 h 857250"/>
              <a:gd name="connsiteX10" fmla="*/ 2640647 w 3435350"/>
              <a:gd name="connsiteY10" fmla="*/ 309480 h 857250"/>
              <a:gd name="connsiteX11" fmla="*/ 3431222 w 3435350"/>
              <a:gd name="connsiteY11" fmla="*/ 26905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350" h="857250">
                <a:moveTo>
                  <a:pt x="3431222" y="26905"/>
                </a:moveTo>
                <a:lnTo>
                  <a:pt x="3431222" y="853676"/>
                </a:lnTo>
                <a:lnTo>
                  <a:pt x="4763" y="853676"/>
                </a:lnTo>
                <a:cubicBezTo>
                  <a:pt x="64453" y="726041"/>
                  <a:pt x="301307" y="781285"/>
                  <a:pt x="427672" y="769855"/>
                </a:cubicBezTo>
                <a:cubicBezTo>
                  <a:pt x="489903" y="764141"/>
                  <a:pt x="502603" y="748901"/>
                  <a:pt x="536892" y="710166"/>
                </a:cubicBezTo>
                <a:cubicBezTo>
                  <a:pt x="636588" y="598405"/>
                  <a:pt x="724217" y="607930"/>
                  <a:pt x="856297" y="626980"/>
                </a:cubicBezTo>
                <a:cubicBezTo>
                  <a:pt x="969963" y="643491"/>
                  <a:pt x="976947" y="626346"/>
                  <a:pt x="1025842" y="569830"/>
                </a:cubicBezTo>
                <a:cubicBezTo>
                  <a:pt x="1136967" y="442830"/>
                  <a:pt x="1326832" y="526016"/>
                  <a:pt x="1439863" y="593326"/>
                </a:cubicBezTo>
                <a:cubicBezTo>
                  <a:pt x="1554163" y="661905"/>
                  <a:pt x="1566228" y="491091"/>
                  <a:pt x="1788478" y="586341"/>
                </a:cubicBezTo>
                <a:cubicBezTo>
                  <a:pt x="1937703" y="649841"/>
                  <a:pt x="2039303" y="584435"/>
                  <a:pt x="2117407" y="464421"/>
                </a:cubicBezTo>
                <a:cubicBezTo>
                  <a:pt x="2192972" y="347580"/>
                  <a:pt x="2579053" y="373616"/>
                  <a:pt x="2640647" y="309480"/>
                </a:cubicBezTo>
                <a:cubicBezTo>
                  <a:pt x="2902903" y="38971"/>
                  <a:pt x="3146107" y="-39134"/>
                  <a:pt x="3431222" y="26905"/>
                </a:cubicBezTo>
                <a:close/>
              </a:path>
            </a:pathLst>
          </a:custGeom>
          <a:solidFill>
            <a:schemeClr val="accent6"/>
          </a:solidFill>
          <a:ln w="9525" cap="flat">
            <a:noFill/>
            <a:prstDash val="solid"/>
            <a:miter/>
          </a:ln>
        </p:spPr>
        <p:txBody>
          <a:bodyPr rtlCol="0" anchor="ctr"/>
          <a:lstStyle/>
          <a:p>
            <a:endParaRPr lang="zh-CN" altLang="en-US" sz="100"/>
          </a:p>
        </p:txBody>
      </p:sp>
      <p:sp>
        <p:nvSpPr>
          <p:cNvPr id="9829" name="任意多边形: 形状 9828"/>
          <p:cNvSpPr/>
          <p:nvPr>
            <p:custDataLst>
              <p:tags r:id="rId64"/>
            </p:custDataLst>
          </p:nvPr>
        </p:nvSpPr>
        <p:spPr>
          <a:xfrm>
            <a:off x="7490648" y="1781608"/>
            <a:ext cx="1552575" cy="3054350"/>
          </a:xfrm>
          <a:custGeom>
            <a:avLst/>
            <a:gdLst>
              <a:gd name="connsiteX0" fmla="*/ 985203 w 2070100"/>
              <a:gd name="connsiteY0" fmla="*/ 709613 h 3054350"/>
              <a:gd name="connsiteX1" fmla="*/ 636588 w 2070100"/>
              <a:gd name="connsiteY1" fmla="*/ 315913 h 3054350"/>
              <a:gd name="connsiteX2" fmla="*/ 323533 w 2070100"/>
              <a:gd name="connsiteY2" fmla="*/ 284163 h 3054350"/>
              <a:gd name="connsiteX3" fmla="*/ 534988 w 2070100"/>
              <a:gd name="connsiteY3" fmla="*/ 308292 h 3054350"/>
              <a:gd name="connsiteX4" fmla="*/ 384493 w 2070100"/>
              <a:gd name="connsiteY4" fmla="*/ 319723 h 3054350"/>
              <a:gd name="connsiteX5" fmla="*/ 609283 w 2070100"/>
              <a:gd name="connsiteY5" fmla="*/ 348932 h 3054350"/>
              <a:gd name="connsiteX6" fmla="*/ 444183 w 2070100"/>
              <a:gd name="connsiteY6" fmla="*/ 362267 h 3054350"/>
              <a:gd name="connsiteX7" fmla="*/ 618808 w 2070100"/>
              <a:gd name="connsiteY7" fmla="*/ 395923 h 3054350"/>
              <a:gd name="connsiteX8" fmla="*/ 481647 w 2070100"/>
              <a:gd name="connsiteY8" fmla="*/ 401638 h 3054350"/>
              <a:gd name="connsiteX9" fmla="*/ 691833 w 2070100"/>
              <a:gd name="connsiteY9" fmla="*/ 452438 h 3054350"/>
              <a:gd name="connsiteX10" fmla="*/ 525463 w 2070100"/>
              <a:gd name="connsiteY10" fmla="*/ 489267 h 3054350"/>
              <a:gd name="connsiteX11" fmla="*/ 747078 w 2070100"/>
              <a:gd name="connsiteY11" fmla="*/ 509588 h 3054350"/>
              <a:gd name="connsiteX12" fmla="*/ 547688 w 2070100"/>
              <a:gd name="connsiteY12" fmla="*/ 535623 h 3054350"/>
              <a:gd name="connsiteX13" fmla="*/ 785178 w 2070100"/>
              <a:gd name="connsiteY13" fmla="*/ 550863 h 3054350"/>
              <a:gd name="connsiteX14" fmla="*/ 564833 w 2070100"/>
              <a:gd name="connsiteY14" fmla="*/ 583882 h 3054350"/>
              <a:gd name="connsiteX15" fmla="*/ 778828 w 2070100"/>
              <a:gd name="connsiteY15" fmla="*/ 592138 h 3054350"/>
              <a:gd name="connsiteX16" fmla="*/ 615633 w 2070100"/>
              <a:gd name="connsiteY16" fmla="*/ 617538 h 3054350"/>
              <a:gd name="connsiteX17" fmla="*/ 798513 w 2070100"/>
              <a:gd name="connsiteY17" fmla="*/ 621982 h 3054350"/>
              <a:gd name="connsiteX18" fmla="*/ 632143 w 2070100"/>
              <a:gd name="connsiteY18" fmla="*/ 633413 h 3054350"/>
              <a:gd name="connsiteX19" fmla="*/ 849313 w 2070100"/>
              <a:gd name="connsiteY19" fmla="*/ 655638 h 3054350"/>
              <a:gd name="connsiteX20" fmla="*/ 614997 w 2070100"/>
              <a:gd name="connsiteY20" fmla="*/ 654367 h 3054350"/>
              <a:gd name="connsiteX21" fmla="*/ 832168 w 2070100"/>
              <a:gd name="connsiteY21" fmla="*/ 696913 h 3054350"/>
              <a:gd name="connsiteX22" fmla="*/ 680403 w 2070100"/>
              <a:gd name="connsiteY22" fmla="*/ 696913 h 3054350"/>
              <a:gd name="connsiteX23" fmla="*/ 518478 w 2070100"/>
              <a:gd name="connsiteY23" fmla="*/ 652463 h 3054350"/>
              <a:gd name="connsiteX24" fmla="*/ 126047 w 2070100"/>
              <a:gd name="connsiteY24" fmla="*/ 727392 h 3054350"/>
              <a:gd name="connsiteX25" fmla="*/ 392113 w 2070100"/>
              <a:gd name="connsiteY25" fmla="*/ 667067 h 3054350"/>
              <a:gd name="connsiteX26" fmla="*/ 200978 w 2070100"/>
              <a:gd name="connsiteY26" fmla="*/ 740092 h 3054350"/>
              <a:gd name="connsiteX27" fmla="*/ 481647 w 2070100"/>
              <a:gd name="connsiteY27" fmla="*/ 680402 h 3054350"/>
              <a:gd name="connsiteX28" fmla="*/ 269558 w 2070100"/>
              <a:gd name="connsiteY28" fmla="*/ 748348 h 3054350"/>
              <a:gd name="connsiteX29" fmla="*/ 521653 w 2070100"/>
              <a:gd name="connsiteY29" fmla="*/ 704532 h 3054350"/>
              <a:gd name="connsiteX30" fmla="*/ 367983 w 2070100"/>
              <a:gd name="connsiteY30" fmla="*/ 758507 h 3054350"/>
              <a:gd name="connsiteX31" fmla="*/ 608013 w 2070100"/>
              <a:gd name="connsiteY31" fmla="*/ 726123 h 3054350"/>
              <a:gd name="connsiteX32" fmla="*/ 481647 w 2070100"/>
              <a:gd name="connsiteY32" fmla="*/ 785813 h 3054350"/>
              <a:gd name="connsiteX33" fmla="*/ 687388 w 2070100"/>
              <a:gd name="connsiteY33" fmla="*/ 754698 h 3054350"/>
              <a:gd name="connsiteX34" fmla="*/ 519747 w 2070100"/>
              <a:gd name="connsiteY34" fmla="*/ 815023 h 3054350"/>
              <a:gd name="connsiteX35" fmla="*/ 727393 w 2070100"/>
              <a:gd name="connsiteY35" fmla="*/ 784542 h 3054350"/>
              <a:gd name="connsiteX36" fmla="*/ 554038 w 2070100"/>
              <a:gd name="connsiteY36" fmla="*/ 846773 h 3054350"/>
              <a:gd name="connsiteX37" fmla="*/ 733108 w 2070100"/>
              <a:gd name="connsiteY37" fmla="*/ 816927 h 3054350"/>
              <a:gd name="connsiteX38" fmla="*/ 659447 w 2070100"/>
              <a:gd name="connsiteY38" fmla="*/ 843598 h 3054350"/>
              <a:gd name="connsiteX39" fmla="*/ 322263 w 2070100"/>
              <a:gd name="connsiteY39" fmla="*/ 931227 h 3054350"/>
              <a:gd name="connsiteX40" fmla="*/ 4763 w 2070100"/>
              <a:gd name="connsiteY40" fmla="*/ 1234757 h 3054350"/>
              <a:gd name="connsiteX41" fmla="*/ 203518 w 2070100"/>
              <a:gd name="connsiteY41" fmla="*/ 1036002 h 3054350"/>
              <a:gd name="connsiteX42" fmla="*/ 57468 w 2070100"/>
              <a:gd name="connsiteY42" fmla="*/ 1244282 h 3054350"/>
              <a:gd name="connsiteX43" fmla="*/ 283528 w 2070100"/>
              <a:gd name="connsiteY43" fmla="*/ 1004888 h 3054350"/>
              <a:gd name="connsiteX44" fmla="*/ 126683 w 2070100"/>
              <a:gd name="connsiteY44" fmla="*/ 1209357 h 3054350"/>
              <a:gd name="connsiteX45" fmla="*/ 336233 w 2070100"/>
              <a:gd name="connsiteY45" fmla="*/ 1001077 h 3054350"/>
              <a:gd name="connsiteX46" fmla="*/ 171768 w 2070100"/>
              <a:gd name="connsiteY46" fmla="*/ 1212532 h 3054350"/>
              <a:gd name="connsiteX47" fmla="*/ 416878 w 2070100"/>
              <a:gd name="connsiteY47" fmla="*/ 985838 h 3054350"/>
              <a:gd name="connsiteX48" fmla="*/ 294322 w 2070100"/>
              <a:gd name="connsiteY48" fmla="*/ 1166813 h 3054350"/>
              <a:gd name="connsiteX49" fmla="*/ 507683 w 2070100"/>
              <a:gd name="connsiteY49" fmla="*/ 962342 h 3054350"/>
              <a:gd name="connsiteX50" fmla="*/ 353378 w 2070100"/>
              <a:gd name="connsiteY50" fmla="*/ 1157923 h 3054350"/>
              <a:gd name="connsiteX51" fmla="*/ 597853 w 2070100"/>
              <a:gd name="connsiteY51" fmla="*/ 917892 h 3054350"/>
              <a:gd name="connsiteX52" fmla="*/ 409893 w 2070100"/>
              <a:gd name="connsiteY52" fmla="*/ 1146492 h 3054350"/>
              <a:gd name="connsiteX53" fmla="*/ 623253 w 2070100"/>
              <a:gd name="connsiteY53" fmla="*/ 942023 h 3054350"/>
              <a:gd name="connsiteX54" fmla="*/ 476568 w 2070100"/>
              <a:gd name="connsiteY54" fmla="*/ 1128713 h 3054350"/>
              <a:gd name="connsiteX55" fmla="*/ 667703 w 2070100"/>
              <a:gd name="connsiteY55" fmla="*/ 940117 h 3054350"/>
              <a:gd name="connsiteX56" fmla="*/ 501968 w 2070100"/>
              <a:gd name="connsiteY56" fmla="*/ 1121092 h 3054350"/>
              <a:gd name="connsiteX57" fmla="*/ 734378 w 2070100"/>
              <a:gd name="connsiteY57" fmla="*/ 912813 h 3054350"/>
              <a:gd name="connsiteX58" fmla="*/ 504508 w 2070100"/>
              <a:gd name="connsiteY58" fmla="*/ 1145857 h 3054350"/>
              <a:gd name="connsiteX59" fmla="*/ 721678 w 2070100"/>
              <a:gd name="connsiteY59" fmla="*/ 961073 h 3054350"/>
              <a:gd name="connsiteX60" fmla="*/ 733743 w 2070100"/>
              <a:gd name="connsiteY60" fmla="*/ 959167 h 3054350"/>
              <a:gd name="connsiteX61" fmla="*/ 604203 w 2070100"/>
              <a:gd name="connsiteY61" fmla="*/ 1082357 h 3054350"/>
              <a:gd name="connsiteX62" fmla="*/ 770572 w 2070100"/>
              <a:gd name="connsiteY62" fmla="*/ 952817 h 3054350"/>
              <a:gd name="connsiteX63" fmla="*/ 782638 w 2070100"/>
              <a:gd name="connsiteY63" fmla="*/ 951548 h 3054350"/>
              <a:gd name="connsiteX64" fmla="*/ 630238 w 2070100"/>
              <a:gd name="connsiteY64" fmla="*/ 1104582 h 3054350"/>
              <a:gd name="connsiteX65" fmla="*/ 813118 w 2070100"/>
              <a:gd name="connsiteY65" fmla="*/ 948373 h 3054350"/>
              <a:gd name="connsiteX66" fmla="*/ 824547 w 2070100"/>
              <a:gd name="connsiteY66" fmla="*/ 947102 h 3054350"/>
              <a:gd name="connsiteX67" fmla="*/ 790893 w 2070100"/>
              <a:gd name="connsiteY67" fmla="*/ 978217 h 3054350"/>
              <a:gd name="connsiteX68" fmla="*/ 773113 w 2070100"/>
              <a:gd name="connsiteY68" fmla="*/ 983298 h 3054350"/>
              <a:gd name="connsiteX69" fmla="*/ 785178 w 2070100"/>
              <a:gd name="connsiteY69" fmla="*/ 983298 h 3054350"/>
              <a:gd name="connsiteX70" fmla="*/ 653097 w 2070100"/>
              <a:gd name="connsiteY70" fmla="*/ 1117282 h 3054350"/>
              <a:gd name="connsiteX71" fmla="*/ 811213 w 2070100"/>
              <a:gd name="connsiteY71" fmla="*/ 983298 h 3054350"/>
              <a:gd name="connsiteX72" fmla="*/ 834708 w 2070100"/>
              <a:gd name="connsiteY72" fmla="*/ 983932 h 3054350"/>
              <a:gd name="connsiteX73" fmla="*/ 725488 w 2070100"/>
              <a:gd name="connsiteY73" fmla="*/ 1093153 h 3054350"/>
              <a:gd name="connsiteX74" fmla="*/ 566103 w 2070100"/>
              <a:gd name="connsiteY74" fmla="*/ 1278573 h 3054350"/>
              <a:gd name="connsiteX75" fmla="*/ 502603 w 2070100"/>
              <a:gd name="connsiteY75" fmla="*/ 1670368 h 3054350"/>
              <a:gd name="connsiteX76" fmla="*/ 541338 w 2070100"/>
              <a:gd name="connsiteY76" fmla="*/ 1415098 h 3054350"/>
              <a:gd name="connsiteX77" fmla="*/ 544513 w 2070100"/>
              <a:gd name="connsiteY77" fmla="*/ 1601153 h 3054350"/>
              <a:gd name="connsiteX78" fmla="*/ 589597 w 2070100"/>
              <a:gd name="connsiteY78" fmla="*/ 1331278 h 3054350"/>
              <a:gd name="connsiteX79" fmla="*/ 590233 w 2070100"/>
              <a:gd name="connsiteY79" fmla="*/ 1532573 h 3054350"/>
              <a:gd name="connsiteX80" fmla="*/ 631508 w 2070100"/>
              <a:gd name="connsiteY80" fmla="*/ 1284287 h 3054350"/>
              <a:gd name="connsiteX81" fmla="*/ 628968 w 2070100"/>
              <a:gd name="connsiteY81" fmla="*/ 1486218 h 3054350"/>
              <a:gd name="connsiteX82" fmla="*/ 684213 w 2070100"/>
              <a:gd name="connsiteY82" fmla="*/ 1227773 h 3054350"/>
              <a:gd name="connsiteX83" fmla="*/ 679133 w 2070100"/>
              <a:gd name="connsiteY83" fmla="*/ 1400493 h 3054350"/>
              <a:gd name="connsiteX84" fmla="*/ 728028 w 2070100"/>
              <a:gd name="connsiteY84" fmla="*/ 1211898 h 3054350"/>
              <a:gd name="connsiteX85" fmla="*/ 729933 w 2070100"/>
              <a:gd name="connsiteY85" fmla="*/ 1366837 h 3054350"/>
              <a:gd name="connsiteX86" fmla="*/ 768668 w 2070100"/>
              <a:gd name="connsiteY86" fmla="*/ 1164273 h 3054350"/>
              <a:gd name="connsiteX87" fmla="*/ 766763 w 2070100"/>
              <a:gd name="connsiteY87" fmla="*/ 1293812 h 3054350"/>
              <a:gd name="connsiteX88" fmla="*/ 799147 w 2070100"/>
              <a:gd name="connsiteY88" fmla="*/ 1161732 h 3054350"/>
              <a:gd name="connsiteX89" fmla="*/ 801688 w 2070100"/>
              <a:gd name="connsiteY89" fmla="*/ 1268412 h 3054350"/>
              <a:gd name="connsiteX90" fmla="*/ 826453 w 2070100"/>
              <a:gd name="connsiteY90" fmla="*/ 1135698 h 3054350"/>
              <a:gd name="connsiteX91" fmla="*/ 827722 w 2070100"/>
              <a:gd name="connsiteY91" fmla="*/ 1243648 h 3054350"/>
              <a:gd name="connsiteX92" fmla="*/ 863918 w 2070100"/>
              <a:gd name="connsiteY92" fmla="*/ 1077278 h 3054350"/>
              <a:gd name="connsiteX93" fmla="*/ 856297 w 2070100"/>
              <a:gd name="connsiteY93" fmla="*/ 1244282 h 3054350"/>
              <a:gd name="connsiteX94" fmla="*/ 888047 w 2070100"/>
              <a:gd name="connsiteY94" fmla="*/ 1076642 h 3054350"/>
              <a:gd name="connsiteX95" fmla="*/ 893763 w 2070100"/>
              <a:gd name="connsiteY95" fmla="*/ 1189037 h 3054350"/>
              <a:gd name="connsiteX96" fmla="*/ 928053 w 2070100"/>
              <a:gd name="connsiteY96" fmla="*/ 1037273 h 3054350"/>
              <a:gd name="connsiteX97" fmla="*/ 923608 w 2070100"/>
              <a:gd name="connsiteY97" fmla="*/ 1135698 h 3054350"/>
              <a:gd name="connsiteX98" fmla="*/ 856933 w 2070100"/>
              <a:gd name="connsiteY98" fmla="*/ 1357948 h 3054350"/>
              <a:gd name="connsiteX99" fmla="*/ 959803 w 2070100"/>
              <a:gd name="connsiteY99" fmla="*/ 1712278 h 3054350"/>
              <a:gd name="connsiteX100" fmla="*/ 879793 w 2070100"/>
              <a:gd name="connsiteY100" fmla="*/ 1473518 h 3054350"/>
              <a:gd name="connsiteX101" fmla="*/ 969963 w 2070100"/>
              <a:gd name="connsiteY101" fmla="*/ 1642428 h 3054350"/>
              <a:gd name="connsiteX102" fmla="*/ 889318 w 2070100"/>
              <a:gd name="connsiteY102" fmla="*/ 1389698 h 3054350"/>
              <a:gd name="connsiteX103" fmla="*/ 975043 w 2070100"/>
              <a:gd name="connsiteY103" fmla="*/ 1578293 h 3054350"/>
              <a:gd name="connsiteX104" fmla="*/ 913447 w 2070100"/>
              <a:gd name="connsiteY104" fmla="*/ 1350328 h 3054350"/>
              <a:gd name="connsiteX105" fmla="*/ 980122 w 2070100"/>
              <a:gd name="connsiteY105" fmla="*/ 1486218 h 3054350"/>
              <a:gd name="connsiteX106" fmla="*/ 931228 w 2070100"/>
              <a:gd name="connsiteY106" fmla="*/ 1267778 h 3054350"/>
              <a:gd name="connsiteX107" fmla="*/ 1002983 w 2070100"/>
              <a:gd name="connsiteY107" fmla="*/ 1378268 h 3054350"/>
              <a:gd name="connsiteX108" fmla="*/ 957263 w 2070100"/>
              <a:gd name="connsiteY108" fmla="*/ 1192212 h 3054350"/>
              <a:gd name="connsiteX109" fmla="*/ 1032193 w 2070100"/>
              <a:gd name="connsiteY109" fmla="*/ 1340168 h 3054350"/>
              <a:gd name="connsiteX110" fmla="*/ 987743 w 2070100"/>
              <a:gd name="connsiteY110" fmla="*/ 1152207 h 3054350"/>
              <a:gd name="connsiteX111" fmla="*/ 1041083 w 2070100"/>
              <a:gd name="connsiteY111" fmla="*/ 1274128 h 3054350"/>
              <a:gd name="connsiteX112" fmla="*/ 1212533 w 2070100"/>
              <a:gd name="connsiteY112" fmla="*/ 1696403 h 3054350"/>
              <a:gd name="connsiteX113" fmla="*/ 1071563 w 2070100"/>
              <a:gd name="connsiteY113" fmla="*/ 1233487 h 3054350"/>
              <a:gd name="connsiteX114" fmla="*/ 1082993 w 2070100"/>
              <a:gd name="connsiteY114" fmla="*/ 1249362 h 3054350"/>
              <a:gd name="connsiteX115" fmla="*/ 1072197 w 2070100"/>
              <a:gd name="connsiteY115" fmla="*/ 1227137 h 3054350"/>
              <a:gd name="connsiteX116" fmla="*/ 1076008 w 2070100"/>
              <a:gd name="connsiteY116" fmla="*/ 1199832 h 3054350"/>
              <a:gd name="connsiteX117" fmla="*/ 1089978 w 2070100"/>
              <a:gd name="connsiteY117" fmla="*/ 1228407 h 3054350"/>
              <a:gd name="connsiteX118" fmla="*/ 1077278 w 2070100"/>
              <a:gd name="connsiteY118" fmla="*/ 1193482 h 3054350"/>
              <a:gd name="connsiteX119" fmla="*/ 1081722 w 2070100"/>
              <a:gd name="connsiteY119" fmla="*/ 1166813 h 3054350"/>
              <a:gd name="connsiteX120" fmla="*/ 1114108 w 2070100"/>
              <a:gd name="connsiteY120" fmla="*/ 1236662 h 3054350"/>
              <a:gd name="connsiteX121" fmla="*/ 1089978 w 2070100"/>
              <a:gd name="connsiteY121" fmla="*/ 1124267 h 3054350"/>
              <a:gd name="connsiteX122" fmla="*/ 1097597 w 2070100"/>
              <a:gd name="connsiteY122" fmla="*/ 1088707 h 3054350"/>
              <a:gd name="connsiteX123" fmla="*/ 1122997 w 2070100"/>
              <a:gd name="connsiteY123" fmla="*/ 1164273 h 3054350"/>
              <a:gd name="connsiteX124" fmla="*/ 1107758 w 2070100"/>
              <a:gd name="connsiteY124" fmla="*/ 1056957 h 3054350"/>
              <a:gd name="connsiteX125" fmla="*/ 1125538 w 2070100"/>
              <a:gd name="connsiteY125" fmla="*/ 1077278 h 3054350"/>
              <a:gd name="connsiteX126" fmla="*/ 1156018 w 2070100"/>
              <a:gd name="connsiteY126" fmla="*/ 1154113 h 3054350"/>
              <a:gd name="connsiteX127" fmla="*/ 1142047 w 2070100"/>
              <a:gd name="connsiteY127" fmla="*/ 1098232 h 3054350"/>
              <a:gd name="connsiteX128" fmla="*/ 1463358 w 2070100"/>
              <a:gd name="connsiteY128" fmla="*/ 2186623 h 3054350"/>
              <a:gd name="connsiteX129" fmla="*/ 1697038 w 2070100"/>
              <a:gd name="connsiteY129" fmla="*/ 3054668 h 3054350"/>
              <a:gd name="connsiteX130" fmla="*/ 1864043 w 2070100"/>
              <a:gd name="connsiteY130" fmla="*/ 3054668 h 3054350"/>
              <a:gd name="connsiteX131" fmla="*/ 1672908 w 2070100"/>
              <a:gd name="connsiteY131" fmla="*/ 2665412 h 3054350"/>
              <a:gd name="connsiteX132" fmla="*/ 1545272 w 2070100"/>
              <a:gd name="connsiteY132" fmla="*/ 2164398 h 3054350"/>
              <a:gd name="connsiteX133" fmla="*/ 1199197 w 2070100"/>
              <a:gd name="connsiteY133" fmla="*/ 1081088 h 3054350"/>
              <a:gd name="connsiteX134" fmla="*/ 1196658 w 2070100"/>
              <a:gd name="connsiteY134" fmla="*/ 1021398 h 3054350"/>
              <a:gd name="connsiteX135" fmla="*/ 1242378 w 2070100"/>
              <a:gd name="connsiteY135" fmla="*/ 1043623 h 3054350"/>
              <a:gd name="connsiteX136" fmla="*/ 1444308 w 2070100"/>
              <a:gd name="connsiteY136" fmla="*/ 1347153 h 3054350"/>
              <a:gd name="connsiteX137" fmla="*/ 1338263 w 2070100"/>
              <a:gd name="connsiteY137" fmla="*/ 1089342 h 3054350"/>
              <a:gd name="connsiteX138" fmla="*/ 1352868 w 2070100"/>
              <a:gd name="connsiteY138" fmla="*/ 1096328 h 3054350"/>
              <a:gd name="connsiteX139" fmla="*/ 1294447 w 2070100"/>
              <a:gd name="connsiteY139" fmla="*/ 1046163 h 3054350"/>
              <a:gd name="connsiteX140" fmla="*/ 1196022 w 2070100"/>
              <a:gd name="connsiteY140" fmla="*/ 971867 h 3054350"/>
              <a:gd name="connsiteX141" fmla="*/ 1196022 w 2070100"/>
              <a:gd name="connsiteY141" fmla="*/ 959802 h 3054350"/>
              <a:gd name="connsiteX142" fmla="*/ 1417003 w 2070100"/>
              <a:gd name="connsiteY142" fmla="*/ 1099503 h 3054350"/>
              <a:gd name="connsiteX143" fmla="*/ 1195388 w 2070100"/>
              <a:gd name="connsiteY143" fmla="*/ 928688 h 3054350"/>
              <a:gd name="connsiteX144" fmla="*/ 1195388 w 2070100"/>
              <a:gd name="connsiteY144" fmla="*/ 924242 h 3054350"/>
              <a:gd name="connsiteX145" fmla="*/ 1439863 w 2070100"/>
              <a:gd name="connsiteY145" fmla="*/ 1082357 h 3054350"/>
              <a:gd name="connsiteX146" fmla="*/ 1248093 w 2070100"/>
              <a:gd name="connsiteY146" fmla="*/ 933767 h 3054350"/>
              <a:gd name="connsiteX147" fmla="*/ 1464628 w 2070100"/>
              <a:gd name="connsiteY147" fmla="*/ 1056323 h 3054350"/>
              <a:gd name="connsiteX148" fmla="*/ 1309053 w 2070100"/>
              <a:gd name="connsiteY148" fmla="*/ 942657 h 3054350"/>
              <a:gd name="connsiteX149" fmla="*/ 1566863 w 2070100"/>
              <a:gd name="connsiteY149" fmla="*/ 1103948 h 3054350"/>
              <a:gd name="connsiteX150" fmla="*/ 1324293 w 2070100"/>
              <a:gd name="connsiteY150" fmla="*/ 909002 h 3054350"/>
              <a:gd name="connsiteX151" fmla="*/ 1567497 w 2070100"/>
              <a:gd name="connsiteY151" fmla="*/ 1078548 h 3054350"/>
              <a:gd name="connsiteX152" fmla="*/ 1392238 w 2070100"/>
              <a:gd name="connsiteY152" fmla="*/ 924877 h 3054350"/>
              <a:gd name="connsiteX153" fmla="*/ 1593533 w 2070100"/>
              <a:gd name="connsiteY153" fmla="*/ 1081723 h 3054350"/>
              <a:gd name="connsiteX154" fmla="*/ 1436688 w 2070100"/>
              <a:gd name="connsiteY154" fmla="*/ 919163 h 3054350"/>
              <a:gd name="connsiteX155" fmla="*/ 1660843 w 2070100"/>
              <a:gd name="connsiteY155" fmla="*/ 1088073 h 3054350"/>
              <a:gd name="connsiteX156" fmla="*/ 1460183 w 2070100"/>
              <a:gd name="connsiteY156" fmla="*/ 891223 h 3054350"/>
              <a:gd name="connsiteX157" fmla="*/ 1717358 w 2070100"/>
              <a:gd name="connsiteY157" fmla="*/ 1090613 h 3054350"/>
              <a:gd name="connsiteX158" fmla="*/ 1552258 w 2070100"/>
              <a:gd name="connsiteY158" fmla="*/ 920432 h 3054350"/>
              <a:gd name="connsiteX159" fmla="*/ 1777047 w 2070100"/>
              <a:gd name="connsiteY159" fmla="*/ 1089342 h 3054350"/>
              <a:gd name="connsiteX160" fmla="*/ 1644333 w 2070100"/>
              <a:gd name="connsiteY160" fmla="*/ 929323 h 3054350"/>
              <a:gd name="connsiteX161" fmla="*/ 1901508 w 2070100"/>
              <a:gd name="connsiteY161" fmla="*/ 1115378 h 3054350"/>
              <a:gd name="connsiteX162" fmla="*/ 1724978 w 2070100"/>
              <a:gd name="connsiteY162" fmla="*/ 931227 h 3054350"/>
              <a:gd name="connsiteX163" fmla="*/ 1945322 w 2070100"/>
              <a:gd name="connsiteY163" fmla="*/ 1104582 h 3054350"/>
              <a:gd name="connsiteX164" fmla="*/ 1777047 w 2070100"/>
              <a:gd name="connsiteY164" fmla="*/ 926148 h 3054350"/>
              <a:gd name="connsiteX165" fmla="*/ 2015808 w 2070100"/>
              <a:gd name="connsiteY165" fmla="*/ 1128078 h 3054350"/>
              <a:gd name="connsiteX166" fmla="*/ 1858328 w 2070100"/>
              <a:gd name="connsiteY166" fmla="*/ 943927 h 3054350"/>
              <a:gd name="connsiteX167" fmla="*/ 2067878 w 2070100"/>
              <a:gd name="connsiteY167" fmla="*/ 1109663 h 3054350"/>
              <a:gd name="connsiteX168" fmla="*/ 1793558 w 2070100"/>
              <a:gd name="connsiteY168" fmla="*/ 876617 h 3054350"/>
              <a:gd name="connsiteX169" fmla="*/ 2057718 w 2070100"/>
              <a:gd name="connsiteY169" fmla="*/ 958532 h 3054350"/>
              <a:gd name="connsiteX170" fmla="*/ 1733868 w 2070100"/>
              <a:gd name="connsiteY170" fmla="*/ 858202 h 3054350"/>
              <a:gd name="connsiteX171" fmla="*/ 1381443 w 2070100"/>
              <a:gd name="connsiteY171" fmla="*/ 828357 h 3054350"/>
              <a:gd name="connsiteX172" fmla="*/ 1177608 w 2070100"/>
              <a:gd name="connsiteY172" fmla="*/ 782638 h 3054350"/>
              <a:gd name="connsiteX173" fmla="*/ 1177608 w 2070100"/>
              <a:gd name="connsiteY173" fmla="*/ 781367 h 3054350"/>
              <a:gd name="connsiteX174" fmla="*/ 1427797 w 2070100"/>
              <a:gd name="connsiteY174" fmla="*/ 810577 h 3054350"/>
              <a:gd name="connsiteX175" fmla="*/ 1263333 w 2070100"/>
              <a:gd name="connsiteY175" fmla="*/ 767398 h 3054350"/>
              <a:gd name="connsiteX176" fmla="*/ 1438593 w 2070100"/>
              <a:gd name="connsiteY176" fmla="*/ 770573 h 3054350"/>
              <a:gd name="connsiteX177" fmla="*/ 1317308 w 2070100"/>
              <a:gd name="connsiteY177" fmla="*/ 743902 h 3054350"/>
              <a:gd name="connsiteX178" fmla="*/ 1514793 w 2070100"/>
              <a:gd name="connsiteY178" fmla="*/ 752157 h 3054350"/>
              <a:gd name="connsiteX179" fmla="*/ 1316672 w 2070100"/>
              <a:gd name="connsiteY179" fmla="*/ 700088 h 3054350"/>
              <a:gd name="connsiteX180" fmla="*/ 1505268 w 2070100"/>
              <a:gd name="connsiteY180" fmla="*/ 724852 h 3054350"/>
              <a:gd name="connsiteX181" fmla="*/ 1379538 w 2070100"/>
              <a:gd name="connsiteY181" fmla="*/ 681038 h 3054350"/>
              <a:gd name="connsiteX182" fmla="*/ 1528128 w 2070100"/>
              <a:gd name="connsiteY182" fmla="*/ 714692 h 3054350"/>
              <a:gd name="connsiteX183" fmla="*/ 1414463 w 2070100"/>
              <a:gd name="connsiteY183" fmla="*/ 651827 h 3054350"/>
              <a:gd name="connsiteX184" fmla="*/ 1586547 w 2070100"/>
              <a:gd name="connsiteY184" fmla="*/ 686117 h 3054350"/>
              <a:gd name="connsiteX185" fmla="*/ 1422718 w 2070100"/>
              <a:gd name="connsiteY185" fmla="*/ 609917 h 3054350"/>
              <a:gd name="connsiteX186" fmla="*/ 1622743 w 2070100"/>
              <a:gd name="connsiteY186" fmla="*/ 644207 h 3054350"/>
              <a:gd name="connsiteX187" fmla="*/ 1464628 w 2070100"/>
              <a:gd name="connsiteY187" fmla="*/ 569913 h 3054350"/>
              <a:gd name="connsiteX188" fmla="*/ 1662747 w 2070100"/>
              <a:gd name="connsiteY188" fmla="*/ 605473 h 3054350"/>
              <a:gd name="connsiteX189" fmla="*/ 1544638 w 2070100"/>
              <a:gd name="connsiteY189" fmla="*/ 530542 h 3054350"/>
              <a:gd name="connsiteX190" fmla="*/ 1776413 w 2070100"/>
              <a:gd name="connsiteY190" fmla="*/ 566738 h 3054350"/>
              <a:gd name="connsiteX191" fmla="*/ 1630997 w 2070100"/>
              <a:gd name="connsiteY191" fmla="*/ 500698 h 3054350"/>
              <a:gd name="connsiteX192" fmla="*/ 1873568 w 2070100"/>
              <a:gd name="connsiteY192" fmla="*/ 550863 h 3054350"/>
              <a:gd name="connsiteX193" fmla="*/ 1672908 w 2070100"/>
              <a:gd name="connsiteY193" fmla="*/ 467677 h 3054350"/>
              <a:gd name="connsiteX194" fmla="*/ 1942147 w 2070100"/>
              <a:gd name="connsiteY194" fmla="*/ 538163 h 3054350"/>
              <a:gd name="connsiteX195" fmla="*/ 1761808 w 2070100"/>
              <a:gd name="connsiteY195" fmla="*/ 447992 h 3054350"/>
              <a:gd name="connsiteX196" fmla="*/ 2016443 w 2070100"/>
              <a:gd name="connsiteY196" fmla="*/ 519748 h 3054350"/>
              <a:gd name="connsiteX197" fmla="*/ 1639253 w 2070100"/>
              <a:gd name="connsiteY197" fmla="*/ 432752 h 3054350"/>
              <a:gd name="connsiteX198" fmla="*/ 1240472 w 2070100"/>
              <a:gd name="connsiteY198" fmla="*/ 662623 h 3054350"/>
              <a:gd name="connsiteX199" fmla="*/ 1618297 w 2070100"/>
              <a:gd name="connsiteY199" fmla="*/ 387032 h 3054350"/>
              <a:gd name="connsiteX200" fmla="*/ 1185228 w 2070100"/>
              <a:gd name="connsiteY200" fmla="*/ 714692 h 3054350"/>
              <a:gd name="connsiteX201" fmla="*/ 1181418 w 2070100"/>
              <a:gd name="connsiteY201" fmla="*/ 718502 h 3054350"/>
              <a:gd name="connsiteX202" fmla="*/ 1227138 w 2070100"/>
              <a:gd name="connsiteY202" fmla="*/ 201613 h 3054350"/>
              <a:gd name="connsiteX203" fmla="*/ 886143 w 2070100"/>
              <a:gd name="connsiteY203" fmla="*/ 4763 h 3054350"/>
              <a:gd name="connsiteX204" fmla="*/ 1111568 w 2070100"/>
              <a:gd name="connsiteY204" fmla="*/ 130492 h 3054350"/>
              <a:gd name="connsiteX205" fmla="*/ 915353 w 2070100"/>
              <a:gd name="connsiteY205" fmla="*/ 69532 h 3054350"/>
              <a:gd name="connsiteX206" fmla="*/ 1149033 w 2070100"/>
              <a:gd name="connsiteY206" fmla="*/ 206057 h 3054350"/>
              <a:gd name="connsiteX207" fmla="*/ 939483 w 2070100"/>
              <a:gd name="connsiteY207" fmla="*/ 138113 h 3054350"/>
              <a:gd name="connsiteX208" fmla="*/ 1154113 w 2070100"/>
              <a:gd name="connsiteY208" fmla="*/ 263842 h 3054350"/>
              <a:gd name="connsiteX209" fmla="*/ 947103 w 2070100"/>
              <a:gd name="connsiteY209" fmla="*/ 192088 h 3054350"/>
              <a:gd name="connsiteX210" fmla="*/ 1158558 w 2070100"/>
              <a:gd name="connsiteY210" fmla="*/ 334963 h 3054350"/>
              <a:gd name="connsiteX211" fmla="*/ 984568 w 2070100"/>
              <a:gd name="connsiteY211" fmla="*/ 270827 h 3054350"/>
              <a:gd name="connsiteX212" fmla="*/ 1129983 w 2070100"/>
              <a:gd name="connsiteY212" fmla="*/ 383223 h 3054350"/>
              <a:gd name="connsiteX213" fmla="*/ 967422 w 2070100"/>
              <a:gd name="connsiteY213" fmla="*/ 332423 h 3054350"/>
              <a:gd name="connsiteX214" fmla="*/ 1137603 w 2070100"/>
              <a:gd name="connsiteY214" fmla="*/ 439738 h 3054350"/>
              <a:gd name="connsiteX215" fmla="*/ 1005522 w 2070100"/>
              <a:gd name="connsiteY215" fmla="*/ 393382 h 3054350"/>
              <a:gd name="connsiteX216" fmla="*/ 1109028 w 2070100"/>
              <a:gd name="connsiteY216" fmla="*/ 470852 h 3054350"/>
              <a:gd name="connsiteX217" fmla="*/ 995997 w 2070100"/>
              <a:gd name="connsiteY217" fmla="*/ 437198 h 3054350"/>
              <a:gd name="connsiteX218" fmla="*/ 1108393 w 2070100"/>
              <a:gd name="connsiteY218" fmla="*/ 507048 h 3054350"/>
              <a:gd name="connsiteX219" fmla="*/ 995363 w 2070100"/>
              <a:gd name="connsiteY219" fmla="*/ 470852 h 3054350"/>
              <a:gd name="connsiteX220" fmla="*/ 1130618 w 2070100"/>
              <a:gd name="connsiteY220" fmla="*/ 563563 h 3054350"/>
              <a:gd name="connsiteX221" fmla="*/ 965518 w 2070100"/>
              <a:gd name="connsiteY221" fmla="*/ 498792 h 3054350"/>
              <a:gd name="connsiteX222" fmla="*/ 1106488 w 2070100"/>
              <a:gd name="connsiteY222" fmla="*/ 587692 h 3054350"/>
              <a:gd name="connsiteX223" fmla="*/ 983933 w 2070100"/>
              <a:gd name="connsiteY223" fmla="*/ 555307 h 3054350"/>
              <a:gd name="connsiteX224" fmla="*/ 1106488 w 2070100"/>
              <a:gd name="connsiteY224" fmla="*/ 641032 h 3054350"/>
              <a:gd name="connsiteX225" fmla="*/ 980122 w 2070100"/>
              <a:gd name="connsiteY225" fmla="*/ 605473 h 3054350"/>
              <a:gd name="connsiteX226" fmla="*/ 1110933 w 2070100"/>
              <a:gd name="connsiteY226" fmla="*/ 718502 h 3054350"/>
              <a:gd name="connsiteX227" fmla="*/ 961708 w 2070100"/>
              <a:gd name="connsiteY227" fmla="*/ 631507 h 3054350"/>
              <a:gd name="connsiteX228" fmla="*/ 1079818 w 2070100"/>
              <a:gd name="connsiteY228" fmla="*/ 769938 h 3054350"/>
              <a:gd name="connsiteX229" fmla="*/ 985203 w 2070100"/>
              <a:gd name="connsiteY229" fmla="*/ 709613 h 3054350"/>
              <a:gd name="connsiteX230" fmla="*/ 985203 w 2070100"/>
              <a:gd name="connsiteY230" fmla="*/ 709613 h 3054350"/>
              <a:gd name="connsiteX231" fmla="*/ 1041083 w 2070100"/>
              <a:gd name="connsiteY231" fmla="*/ 888682 h 3054350"/>
              <a:gd name="connsiteX232" fmla="*/ 1041083 w 2070100"/>
              <a:gd name="connsiteY232" fmla="*/ 888682 h 3054350"/>
              <a:gd name="connsiteX233" fmla="*/ 1035368 w 2070100"/>
              <a:gd name="connsiteY233" fmla="*/ 886142 h 3054350"/>
              <a:gd name="connsiteX234" fmla="*/ 1043622 w 2070100"/>
              <a:gd name="connsiteY234" fmla="*/ 879157 h 3054350"/>
              <a:gd name="connsiteX235" fmla="*/ 1056958 w 2070100"/>
              <a:gd name="connsiteY235" fmla="*/ 881063 h 3054350"/>
              <a:gd name="connsiteX236" fmla="*/ 1041083 w 2070100"/>
              <a:gd name="connsiteY236" fmla="*/ 888682 h 3054350"/>
              <a:gd name="connsiteX237" fmla="*/ 1041083 w 2070100"/>
              <a:gd name="connsiteY237" fmla="*/ 888682 h 3054350"/>
              <a:gd name="connsiteX238" fmla="*/ 1040447 w 2070100"/>
              <a:gd name="connsiteY238" fmla="*/ 1245553 h 3054350"/>
              <a:gd name="connsiteX239" fmla="*/ 1040447 w 2070100"/>
              <a:gd name="connsiteY239" fmla="*/ 1245553 h 3054350"/>
              <a:gd name="connsiteX240" fmla="*/ 1020128 w 2070100"/>
              <a:gd name="connsiteY240" fmla="*/ 1146492 h 3054350"/>
              <a:gd name="connsiteX241" fmla="*/ 1042988 w 2070100"/>
              <a:gd name="connsiteY241" fmla="*/ 1196023 h 3054350"/>
              <a:gd name="connsiteX242" fmla="*/ 1040447 w 2070100"/>
              <a:gd name="connsiteY242" fmla="*/ 1245553 h 3054350"/>
              <a:gd name="connsiteX243" fmla="*/ 1040447 w 2070100"/>
              <a:gd name="connsiteY243" fmla="*/ 1245553 h 3054350"/>
              <a:gd name="connsiteX244" fmla="*/ 1048068 w 2070100"/>
              <a:gd name="connsiteY244" fmla="*/ 1147128 h 3054350"/>
              <a:gd name="connsiteX245" fmla="*/ 1048068 w 2070100"/>
              <a:gd name="connsiteY245" fmla="*/ 1147128 h 3054350"/>
              <a:gd name="connsiteX246" fmla="*/ 1042353 w 2070100"/>
              <a:gd name="connsiteY246" fmla="*/ 1113473 h 3054350"/>
              <a:gd name="connsiteX247" fmla="*/ 1049338 w 2070100"/>
              <a:gd name="connsiteY247" fmla="*/ 1135698 h 3054350"/>
              <a:gd name="connsiteX248" fmla="*/ 1048068 w 2070100"/>
              <a:gd name="connsiteY248" fmla="*/ 1147128 h 3054350"/>
              <a:gd name="connsiteX249" fmla="*/ 1048068 w 2070100"/>
              <a:gd name="connsiteY249" fmla="*/ 1147128 h 3054350"/>
              <a:gd name="connsiteX250" fmla="*/ 1173163 w 2070100"/>
              <a:gd name="connsiteY250" fmla="*/ 784542 h 3054350"/>
              <a:gd name="connsiteX251" fmla="*/ 1173163 w 2070100"/>
              <a:gd name="connsiteY251" fmla="*/ 784542 h 3054350"/>
              <a:gd name="connsiteX252" fmla="*/ 1173797 w 2070100"/>
              <a:gd name="connsiteY252" fmla="*/ 783907 h 3054350"/>
              <a:gd name="connsiteX253" fmla="*/ 1175703 w 2070100"/>
              <a:gd name="connsiteY253" fmla="*/ 783907 h 3054350"/>
              <a:gd name="connsiteX254" fmla="*/ 1175068 w 2070100"/>
              <a:gd name="connsiteY254" fmla="*/ 784542 h 3054350"/>
              <a:gd name="connsiteX255" fmla="*/ 1173163 w 2070100"/>
              <a:gd name="connsiteY255" fmla="*/ 784542 h 3054350"/>
              <a:gd name="connsiteX256" fmla="*/ 1173163 w 2070100"/>
              <a:gd name="connsiteY256" fmla="*/ 784542 h 3054350"/>
              <a:gd name="connsiteX257" fmla="*/ 1265872 w 2070100"/>
              <a:gd name="connsiteY257" fmla="*/ 844232 h 3054350"/>
              <a:gd name="connsiteX258" fmla="*/ 1265872 w 2070100"/>
              <a:gd name="connsiteY258" fmla="*/ 844232 h 3054350"/>
              <a:gd name="connsiteX259" fmla="*/ 1185228 w 2070100"/>
              <a:gd name="connsiteY259" fmla="*/ 827723 h 3054350"/>
              <a:gd name="connsiteX260" fmla="*/ 1184593 w 2070100"/>
              <a:gd name="connsiteY260" fmla="*/ 822007 h 3054350"/>
              <a:gd name="connsiteX261" fmla="*/ 1359853 w 2070100"/>
              <a:gd name="connsiteY261" fmla="*/ 832167 h 3054350"/>
              <a:gd name="connsiteX262" fmla="*/ 1265872 w 2070100"/>
              <a:gd name="connsiteY262" fmla="*/ 844232 h 3054350"/>
              <a:gd name="connsiteX263" fmla="*/ 1265872 w 2070100"/>
              <a:gd name="connsiteY263" fmla="*/ 844232 h 3054350"/>
              <a:gd name="connsiteX264" fmla="*/ 1149668 w 2070100"/>
              <a:gd name="connsiteY264" fmla="*/ 937577 h 3054350"/>
              <a:gd name="connsiteX265" fmla="*/ 1149668 w 2070100"/>
              <a:gd name="connsiteY265" fmla="*/ 937577 h 3054350"/>
              <a:gd name="connsiteX266" fmla="*/ 1150938 w 2070100"/>
              <a:gd name="connsiteY266" fmla="*/ 943292 h 3054350"/>
              <a:gd name="connsiteX267" fmla="*/ 1143318 w 2070100"/>
              <a:gd name="connsiteY267" fmla="*/ 938213 h 3054350"/>
              <a:gd name="connsiteX268" fmla="*/ 1143318 w 2070100"/>
              <a:gd name="connsiteY268" fmla="*/ 934402 h 3054350"/>
              <a:gd name="connsiteX269" fmla="*/ 1149668 w 2070100"/>
              <a:gd name="connsiteY269" fmla="*/ 937577 h 3054350"/>
              <a:gd name="connsiteX270" fmla="*/ 1149668 w 2070100"/>
              <a:gd name="connsiteY270" fmla="*/ 937577 h 3054350"/>
              <a:gd name="connsiteX271" fmla="*/ 1168718 w 2070100"/>
              <a:gd name="connsiteY271" fmla="*/ 1009967 h 3054350"/>
              <a:gd name="connsiteX272" fmla="*/ 1168718 w 2070100"/>
              <a:gd name="connsiteY272" fmla="*/ 1009967 h 3054350"/>
              <a:gd name="connsiteX273" fmla="*/ 1188403 w 2070100"/>
              <a:gd name="connsiteY273" fmla="*/ 1068388 h 3054350"/>
              <a:gd name="connsiteX274" fmla="*/ 1151572 w 2070100"/>
              <a:gd name="connsiteY274" fmla="*/ 1016952 h 3054350"/>
              <a:gd name="connsiteX275" fmla="*/ 1149668 w 2070100"/>
              <a:gd name="connsiteY275" fmla="*/ 1000442 h 3054350"/>
              <a:gd name="connsiteX276" fmla="*/ 1168718 w 2070100"/>
              <a:gd name="connsiteY276" fmla="*/ 1009967 h 3054350"/>
              <a:gd name="connsiteX277" fmla="*/ 1168718 w 2070100"/>
              <a:gd name="connsiteY277" fmla="*/ 1009967 h 3054350"/>
              <a:gd name="connsiteX278" fmla="*/ 933768 w 2070100"/>
              <a:gd name="connsiteY278" fmla="*/ 1113473 h 3054350"/>
              <a:gd name="connsiteX279" fmla="*/ 933768 w 2070100"/>
              <a:gd name="connsiteY279" fmla="*/ 1113473 h 3054350"/>
              <a:gd name="connsiteX280" fmla="*/ 977583 w 2070100"/>
              <a:gd name="connsiteY280" fmla="*/ 989648 h 3054350"/>
              <a:gd name="connsiteX281" fmla="*/ 979488 w 2070100"/>
              <a:gd name="connsiteY281" fmla="*/ 989648 h 3054350"/>
              <a:gd name="connsiteX282" fmla="*/ 959168 w 2070100"/>
              <a:gd name="connsiteY282" fmla="*/ 1068388 h 3054350"/>
              <a:gd name="connsiteX283" fmla="*/ 933768 w 2070100"/>
              <a:gd name="connsiteY283" fmla="*/ 1113473 h 3054350"/>
              <a:gd name="connsiteX284" fmla="*/ 933768 w 2070100"/>
              <a:gd name="connsiteY284" fmla="*/ 1113473 h 3054350"/>
              <a:gd name="connsiteX285" fmla="*/ 870268 w 2070100"/>
              <a:gd name="connsiteY285" fmla="*/ 903288 h 3054350"/>
              <a:gd name="connsiteX286" fmla="*/ 870268 w 2070100"/>
              <a:gd name="connsiteY286" fmla="*/ 903288 h 3054350"/>
              <a:gd name="connsiteX287" fmla="*/ 874078 w 2070100"/>
              <a:gd name="connsiteY287" fmla="*/ 903288 h 3054350"/>
              <a:gd name="connsiteX288" fmla="*/ 872808 w 2070100"/>
              <a:gd name="connsiteY288" fmla="*/ 904557 h 3054350"/>
              <a:gd name="connsiteX289" fmla="*/ 867728 w 2070100"/>
              <a:gd name="connsiteY289" fmla="*/ 905192 h 3054350"/>
              <a:gd name="connsiteX290" fmla="*/ 870268 w 2070100"/>
              <a:gd name="connsiteY290" fmla="*/ 903288 h 3054350"/>
              <a:gd name="connsiteX291" fmla="*/ 870268 w 2070100"/>
              <a:gd name="connsiteY291" fmla="*/ 903288 h 3054350"/>
              <a:gd name="connsiteX292" fmla="*/ 846138 w 2070100"/>
              <a:gd name="connsiteY292" fmla="*/ 922338 h 3054350"/>
              <a:gd name="connsiteX293" fmla="*/ 846138 w 2070100"/>
              <a:gd name="connsiteY293" fmla="*/ 922338 h 3054350"/>
              <a:gd name="connsiteX294" fmla="*/ 853758 w 2070100"/>
              <a:gd name="connsiteY294" fmla="*/ 921702 h 3054350"/>
              <a:gd name="connsiteX295" fmla="*/ 840422 w 2070100"/>
              <a:gd name="connsiteY295" fmla="*/ 933767 h 3054350"/>
              <a:gd name="connsiteX296" fmla="*/ 829628 w 2070100"/>
              <a:gd name="connsiteY296" fmla="*/ 935673 h 3054350"/>
              <a:gd name="connsiteX297" fmla="*/ 846138 w 2070100"/>
              <a:gd name="connsiteY297" fmla="*/ 922338 h 3054350"/>
              <a:gd name="connsiteX298" fmla="*/ 846138 w 2070100"/>
              <a:gd name="connsiteY298" fmla="*/ 922338 h 3054350"/>
              <a:gd name="connsiteX299" fmla="*/ 902018 w 2070100"/>
              <a:gd name="connsiteY299" fmla="*/ 917892 h 3054350"/>
              <a:gd name="connsiteX300" fmla="*/ 902018 w 2070100"/>
              <a:gd name="connsiteY300" fmla="*/ 917892 h 3054350"/>
              <a:gd name="connsiteX301" fmla="*/ 909638 w 2070100"/>
              <a:gd name="connsiteY301" fmla="*/ 917257 h 3054350"/>
              <a:gd name="connsiteX302" fmla="*/ 903288 w 2070100"/>
              <a:gd name="connsiteY302" fmla="*/ 922973 h 3054350"/>
              <a:gd name="connsiteX303" fmla="*/ 892493 w 2070100"/>
              <a:gd name="connsiteY303" fmla="*/ 924877 h 3054350"/>
              <a:gd name="connsiteX304" fmla="*/ 902018 w 2070100"/>
              <a:gd name="connsiteY304" fmla="*/ 917892 h 3054350"/>
              <a:gd name="connsiteX305" fmla="*/ 902018 w 2070100"/>
              <a:gd name="connsiteY305" fmla="*/ 917892 h 3054350"/>
              <a:gd name="connsiteX306" fmla="*/ 792163 w 2070100"/>
              <a:gd name="connsiteY306" fmla="*/ 943927 h 3054350"/>
              <a:gd name="connsiteX307" fmla="*/ 792163 w 2070100"/>
              <a:gd name="connsiteY307" fmla="*/ 943927 h 3054350"/>
              <a:gd name="connsiteX308" fmla="*/ 783272 w 2070100"/>
              <a:gd name="connsiteY308" fmla="*/ 945832 h 3054350"/>
              <a:gd name="connsiteX309" fmla="*/ 811847 w 2070100"/>
              <a:gd name="connsiteY309" fmla="*/ 927417 h 3054350"/>
              <a:gd name="connsiteX310" fmla="*/ 792163 w 2070100"/>
              <a:gd name="connsiteY310" fmla="*/ 943927 h 3054350"/>
              <a:gd name="connsiteX311" fmla="*/ 792163 w 2070100"/>
              <a:gd name="connsiteY311" fmla="*/ 943927 h 3054350"/>
              <a:gd name="connsiteX312" fmla="*/ 735647 w 2070100"/>
              <a:gd name="connsiteY312" fmla="*/ 957898 h 3054350"/>
              <a:gd name="connsiteX313" fmla="*/ 735647 w 2070100"/>
              <a:gd name="connsiteY313" fmla="*/ 957898 h 3054350"/>
              <a:gd name="connsiteX314" fmla="*/ 721678 w 2070100"/>
              <a:gd name="connsiteY314" fmla="*/ 962342 h 3054350"/>
              <a:gd name="connsiteX315" fmla="*/ 751522 w 2070100"/>
              <a:gd name="connsiteY315" fmla="*/ 945832 h 3054350"/>
              <a:gd name="connsiteX316" fmla="*/ 735647 w 2070100"/>
              <a:gd name="connsiteY316" fmla="*/ 957898 h 3054350"/>
              <a:gd name="connsiteX317" fmla="*/ 735647 w 2070100"/>
              <a:gd name="connsiteY317" fmla="*/ 957898 h 3054350"/>
              <a:gd name="connsiteX318" fmla="*/ 862647 w 2070100"/>
              <a:gd name="connsiteY318" fmla="*/ 945832 h 3054350"/>
              <a:gd name="connsiteX319" fmla="*/ 862647 w 2070100"/>
              <a:gd name="connsiteY319" fmla="*/ 945832 h 3054350"/>
              <a:gd name="connsiteX320" fmla="*/ 878522 w 2070100"/>
              <a:gd name="connsiteY320" fmla="*/ 945198 h 3054350"/>
              <a:gd name="connsiteX321" fmla="*/ 858203 w 2070100"/>
              <a:gd name="connsiteY321" fmla="*/ 963613 h 3054350"/>
              <a:gd name="connsiteX322" fmla="*/ 831533 w 2070100"/>
              <a:gd name="connsiteY322" fmla="*/ 969327 h 3054350"/>
              <a:gd name="connsiteX323" fmla="*/ 862647 w 2070100"/>
              <a:gd name="connsiteY323" fmla="*/ 945832 h 3054350"/>
              <a:gd name="connsiteX324" fmla="*/ 862647 w 2070100"/>
              <a:gd name="connsiteY324" fmla="*/ 945832 h 3054350"/>
              <a:gd name="connsiteX325" fmla="*/ 941388 w 2070100"/>
              <a:gd name="connsiteY325" fmla="*/ 844867 h 3054350"/>
              <a:gd name="connsiteX326" fmla="*/ 941388 w 2070100"/>
              <a:gd name="connsiteY326" fmla="*/ 844867 h 3054350"/>
              <a:gd name="connsiteX327" fmla="*/ 935038 w 2070100"/>
              <a:gd name="connsiteY327" fmla="*/ 840423 h 3054350"/>
              <a:gd name="connsiteX328" fmla="*/ 1036003 w 2070100"/>
              <a:gd name="connsiteY328" fmla="*/ 848042 h 3054350"/>
              <a:gd name="connsiteX329" fmla="*/ 1039178 w 2070100"/>
              <a:gd name="connsiteY329" fmla="*/ 852488 h 3054350"/>
              <a:gd name="connsiteX330" fmla="*/ 941388 w 2070100"/>
              <a:gd name="connsiteY330" fmla="*/ 844867 h 3054350"/>
              <a:gd name="connsiteX331" fmla="*/ 941388 w 2070100"/>
              <a:gd name="connsiteY331" fmla="*/ 844867 h 3054350"/>
              <a:gd name="connsiteX332" fmla="*/ 682943 w 2070100"/>
              <a:gd name="connsiteY332" fmla="*/ 698182 h 3054350"/>
              <a:gd name="connsiteX333" fmla="*/ 682943 w 2070100"/>
              <a:gd name="connsiteY333" fmla="*/ 698182 h 3054350"/>
              <a:gd name="connsiteX334" fmla="*/ 872808 w 2070100"/>
              <a:gd name="connsiteY334" fmla="*/ 732473 h 3054350"/>
              <a:gd name="connsiteX335" fmla="*/ 749618 w 2070100"/>
              <a:gd name="connsiteY335" fmla="*/ 726123 h 3054350"/>
              <a:gd name="connsiteX336" fmla="*/ 682943 w 2070100"/>
              <a:gd name="connsiteY336" fmla="*/ 698182 h 3054350"/>
              <a:gd name="connsiteX337" fmla="*/ 682943 w 2070100"/>
              <a:gd name="connsiteY337" fmla="*/ 698182 h 3054350"/>
              <a:gd name="connsiteX338" fmla="*/ 774383 w 2070100"/>
              <a:gd name="connsiteY338" fmla="*/ 738188 h 3054350"/>
              <a:gd name="connsiteX339" fmla="*/ 774383 w 2070100"/>
              <a:gd name="connsiteY339" fmla="*/ 738188 h 3054350"/>
              <a:gd name="connsiteX340" fmla="*/ 959168 w 2070100"/>
              <a:gd name="connsiteY340" fmla="*/ 768667 h 3054350"/>
              <a:gd name="connsiteX341" fmla="*/ 812483 w 2070100"/>
              <a:gd name="connsiteY341" fmla="*/ 759142 h 3054350"/>
              <a:gd name="connsiteX342" fmla="*/ 774383 w 2070100"/>
              <a:gd name="connsiteY342" fmla="*/ 738188 h 3054350"/>
              <a:gd name="connsiteX343" fmla="*/ 774383 w 2070100"/>
              <a:gd name="connsiteY343" fmla="*/ 738188 h 3054350"/>
              <a:gd name="connsiteX344" fmla="*/ 852488 w 2070100"/>
              <a:gd name="connsiteY344" fmla="*/ 783273 h 3054350"/>
              <a:gd name="connsiteX345" fmla="*/ 852488 w 2070100"/>
              <a:gd name="connsiteY345" fmla="*/ 783273 h 3054350"/>
              <a:gd name="connsiteX346" fmla="*/ 949008 w 2070100"/>
              <a:gd name="connsiteY346" fmla="*/ 808673 h 3054350"/>
              <a:gd name="connsiteX347" fmla="*/ 883603 w 2070100"/>
              <a:gd name="connsiteY347" fmla="*/ 803592 h 3054350"/>
              <a:gd name="connsiteX348" fmla="*/ 852488 w 2070100"/>
              <a:gd name="connsiteY348" fmla="*/ 783273 h 305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Lst>
            <a:rect l="l" t="t" r="r" b="b"/>
            <a:pathLst>
              <a:path w="2070100" h="3054350">
                <a:moveTo>
                  <a:pt x="985203" y="709613"/>
                </a:moveTo>
                <a:cubicBezTo>
                  <a:pt x="896303" y="540702"/>
                  <a:pt x="783908" y="410527"/>
                  <a:pt x="636588" y="315913"/>
                </a:cubicBezTo>
                <a:cubicBezTo>
                  <a:pt x="532447" y="248602"/>
                  <a:pt x="419418" y="260032"/>
                  <a:pt x="323533" y="284163"/>
                </a:cubicBezTo>
                <a:cubicBezTo>
                  <a:pt x="394653" y="277813"/>
                  <a:pt x="465138" y="283527"/>
                  <a:pt x="534988" y="308292"/>
                </a:cubicBezTo>
                <a:cubicBezTo>
                  <a:pt x="483553" y="304482"/>
                  <a:pt x="432753" y="307023"/>
                  <a:pt x="384493" y="319723"/>
                </a:cubicBezTo>
                <a:cubicBezTo>
                  <a:pt x="467678" y="316548"/>
                  <a:pt x="541338" y="328613"/>
                  <a:pt x="609283" y="348932"/>
                </a:cubicBezTo>
                <a:cubicBezTo>
                  <a:pt x="550228" y="341948"/>
                  <a:pt x="493078" y="338138"/>
                  <a:pt x="444183" y="362267"/>
                </a:cubicBezTo>
                <a:cubicBezTo>
                  <a:pt x="511493" y="352742"/>
                  <a:pt x="567372" y="367348"/>
                  <a:pt x="618808" y="395923"/>
                </a:cubicBezTo>
                <a:cubicBezTo>
                  <a:pt x="571183" y="390207"/>
                  <a:pt x="526097" y="392113"/>
                  <a:pt x="481647" y="401638"/>
                </a:cubicBezTo>
                <a:cubicBezTo>
                  <a:pt x="548958" y="404177"/>
                  <a:pt x="620078" y="425132"/>
                  <a:pt x="691833" y="452438"/>
                </a:cubicBezTo>
                <a:cubicBezTo>
                  <a:pt x="631508" y="453073"/>
                  <a:pt x="575628" y="463867"/>
                  <a:pt x="525463" y="489267"/>
                </a:cubicBezTo>
                <a:cubicBezTo>
                  <a:pt x="608013" y="468313"/>
                  <a:pt x="679768" y="481648"/>
                  <a:pt x="747078" y="509588"/>
                </a:cubicBezTo>
                <a:cubicBezTo>
                  <a:pt x="679768" y="506413"/>
                  <a:pt x="613093" y="507682"/>
                  <a:pt x="547688" y="535623"/>
                </a:cubicBezTo>
                <a:cubicBezTo>
                  <a:pt x="630872" y="522923"/>
                  <a:pt x="707708" y="536892"/>
                  <a:pt x="785178" y="550863"/>
                </a:cubicBezTo>
                <a:cubicBezTo>
                  <a:pt x="708343" y="554038"/>
                  <a:pt x="633413" y="560388"/>
                  <a:pt x="564833" y="583882"/>
                </a:cubicBezTo>
                <a:cubicBezTo>
                  <a:pt x="641033" y="577532"/>
                  <a:pt x="712153" y="580707"/>
                  <a:pt x="778828" y="592138"/>
                </a:cubicBezTo>
                <a:cubicBezTo>
                  <a:pt x="722947" y="594677"/>
                  <a:pt x="668338" y="600392"/>
                  <a:pt x="615633" y="617538"/>
                </a:cubicBezTo>
                <a:cubicBezTo>
                  <a:pt x="679768" y="606107"/>
                  <a:pt x="740093" y="611823"/>
                  <a:pt x="798513" y="621982"/>
                </a:cubicBezTo>
                <a:cubicBezTo>
                  <a:pt x="738822" y="621982"/>
                  <a:pt x="682308" y="624523"/>
                  <a:pt x="632143" y="633413"/>
                </a:cubicBezTo>
                <a:cubicBezTo>
                  <a:pt x="709613" y="625792"/>
                  <a:pt x="779463" y="641032"/>
                  <a:pt x="849313" y="655638"/>
                </a:cubicBezTo>
                <a:cubicBezTo>
                  <a:pt x="766763" y="644207"/>
                  <a:pt x="685483" y="635952"/>
                  <a:pt x="614997" y="654367"/>
                </a:cubicBezTo>
                <a:cubicBezTo>
                  <a:pt x="694372" y="653732"/>
                  <a:pt x="766128" y="670242"/>
                  <a:pt x="832168" y="696913"/>
                </a:cubicBezTo>
                <a:cubicBezTo>
                  <a:pt x="776922" y="688657"/>
                  <a:pt x="722947" y="682307"/>
                  <a:pt x="680403" y="696913"/>
                </a:cubicBezTo>
                <a:cubicBezTo>
                  <a:pt x="630872" y="679132"/>
                  <a:pt x="578168" y="664527"/>
                  <a:pt x="518478" y="652463"/>
                </a:cubicBezTo>
                <a:cubicBezTo>
                  <a:pt x="389572" y="626427"/>
                  <a:pt x="216218" y="659448"/>
                  <a:pt x="126047" y="727392"/>
                </a:cubicBezTo>
                <a:cubicBezTo>
                  <a:pt x="209868" y="688657"/>
                  <a:pt x="312103" y="664527"/>
                  <a:pt x="392113" y="667067"/>
                </a:cubicBezTo>
                <a:cubicBezTo>
                  <a:pt x="338772" y="675957"/>
                  <a:pt x="249238" y="706438"/>
                  <a:pt x="200978" y="740092"/>
                </a:cubicBezTo>
                <a:cubicBezTo>
                  <a:pt x="291147" y="700088"/>
                  <a:pt x="407988" y="672782"/>
                  <a:pt x="481647" y="680402"/>
                </a:cubicBezTo>
                <a:cubicBezTo>
                  <a:pt x="419418" y="688023"/>
                  <a:pt x="312103" y="719773"/>
                  <a:pt x="269558" y="748348"/>
                </a:cubicBezTo>
                <a:cubicBezTo>
                  <a:pt x="334963" y="726757"/>
                  <a:pt x="460058" y="695007"/>
                  <a:pt x="521653" y="704532"/>
                </a:cubicBezTo>
                <a:cubicBezTo>
                  <a:pt x="471488" y="710882"/>
                  <a:pt x="416243" y="730567"/>
                  <a:pt x="367983" y="758507"/>
                </a:cubicBezTo>
                <a:cubicBezTo>
                  <a:pt x="437833" y="745807"/>
                  <a:pt x="525463" y="721677"/>
                  <a:pt x="608013" y="726123"/>
                </a:cubicBezTo>
                <a:cubicBezTo>
                  <a:pt x="547053" y="740092"/>
                  <a:pt x="524193" y="756602"/>
                  <a:pt x="481647" y="785813"/>
                </a:cubicBezTo>
                <a:cubicBezTo>
                  <a:pt x="552133" y="758507"/>
                  <a:pt x="608647" y="748982"/>
                  <a:pt x="687388" y="754698"/>
                </a:cubicBezTo>
                <a:cubicBezTo>
                  <a:pt x="617538" y="767398"/>
                  <a:pt x="576897" y="780098"/>
                  <a:pt x="519747" y="815023"/>
                </a:cubicBezTo>
                <a:cubicBezTo>
                  <a:pt x="599758" y="787082"/>
                  <a:pt x="652463" y="785177"/>
                  <a:pt x="727393" y="784542"/>
                </a:cubicBezTo>
                <a:cubicBezTo>
                  <a:pt x="650558" y="803592"/>
                  <a:pt x="621983" y="807402"/>
                  <a:pt x="554038" y="846773"/>
                </a:cubicBezTo>
                <a:cubicBezTo>
                  <a:pt x="629603" y="825817"/>
                  <a:pt x="661353" y="823277"/>
                  <a:pt x="733108" y="816927"/>
                </a:cubicBezTo>
                <a:cubicBezTo>
                  <a:pt x="699453" y="825182"/>
                  <a:pt x="679768" y="833438"/>
                  <a:pt x="659447" y="843598"/>
                </a:cubicBezTo>
                <a:cubicBezTo>
                  <a:pt x="544513" y="853757"/>
                  <a:pt x="444183" y="881063"/>
                  <a:pt x="322263" y="931227"/>
                </a:cubicBezTo>
                <a:cubicBezTo>
                  <a:pt x="187008" y="987107"/>
                  <a:pt x="46672" y="1121092"/>
                  <a:pt x="4763" y="1234757"/>
                </a:cubicBezTo>
                <a:cubicBezTo>
                  <a:pt x="58738" y="1150303"/>
                  <a:pt x="127953" y="1081723"/>
                  <a:pt x="203518" y="1036002"/>
                </a:cubicBezTo>
                <a:cubicBezTo>
                  <a:pt x="159068" y="1076007"/>
                  <a:pt x="80963" y="1185863"/>
                  <a:pt x="57468" y="1244282"/>
                </a:cubicBezTo>
                <a:cubicBezTo>
                  <a:pt x="116522" y="1154748"/>
                  <a:pt x="210503" y="1042988"/>
                  <a:pt x="283528" y="1004888"/>
                </a:cubicBezTo>
                <a:cubicBezTo>
                  <a:pt x="230822" y="1049973"/>
                  <a:pt x="148272" y="1159192"/>
                  <a:pt x="126683" y="1209357"/>
                </a:cubicBezTo>
                <a:cubicBezTo>
                  <a:pt x="174308" y="1150938"/>
                  <a:pt x="272733" y="1030288"/>
                  <a:pt x="336233" y="1001077"/>
                </a:cubicBezTo>
                <a:cubicBezTo>
                  <a:pt x="293688" y="1037273"/>
                  <a:pt x="199072" y="1159828"/>
                  <a:pt x="171768" y="1212532"/>
                </a:cubicBezTo>
                <a:cubicBezTo>
                  <a:pt x="228283" y="1159192"/>
                  <a:pt x="337503" y="1032827"/>
                  <a:pt x="416878" y="985838"/>
                </a:cubicBezTo>
                <a:cubicBezTo>
                  <a:pt x="368618" y="1034732"/>
                  <a:pt x="315278" y="1115378"/>
                  <a:pt x="294322" y="1166813"/>
                </a:cubicBezTo>
                <a:cubicBezTo>
                  <a:pt x="342583" y="1100138"/>
                  <a:pt x="432118" y="1004888"/>
                  <a:pt x="507683" y="962342"/>
                </a:cubicBezTo>
                <a:cubicBezTo>
                  <a:pt x="451168" y="1015682"/>
                  <a:pt x="384493" y="1093153"/>
                  <a:pt x="353378" y="1157923"/>
                </a:cubicBezTo>
                <a:cubicBezTo>
                  <a:pt x="410528" y="1084898"/>
                  <a:pt x="529272" y="963613"/>
                  <a:pt x="597853" y="917892"/>
                </a:cubicBezTo>
                <a:cubicBezTo>
                  <a:pt x="538163" y="981392"/>
                  <a:pt x="447993" y="1071563"/>
                  <a:pt x="409893" y="1146492"/>
                </a:cubicBezTo>
                <a:cubicBezTo>
                  <a:pt x="466408" y="1082357"/>
                  <a:pt x="560388" y="990917"/>
                  <a:pt x="623253" y="942023"/>
                </a:cubicBezTo>
                <a:cubicBezTo>
                  <a:pt x="580072" y="988377"/>
                  <a:pt x="506413" y="1079182"/>
                  <a:pt x="476568" y="1128713"/>
                </a:cubicBezTo>
                <a:cubicBezTo>
                  <a:pt x="519747" y="1072198"/>
                  <a:pt x="612458" y="983932"/>
                  <a:pt x="667703" y="940117"/>
                </a:cubicBezTo>
                <a:cubicBezTo>
                  <a:pt x="619443" y="988377"/>
                  <a:pt x="535622" y="1076642"/>
                  <a:pt x="501968" y="1121092"/>
                </a:cubicBezTo>
                <a:cubicBezTo>
                  <a:pt x="558483" y="1055053"/>
                  <a:pt x="666433" y="963613"/>
                  <a:pt x="734378" y="912813"/>
                </a:cubicBezTo>
                <a:cubicBezTo>
                  <a:pt x="658813" y="975042"/>
                  <a:pt x="547688" y="1081088"/>
                  <a:pt x="504508" y="1145857"/>
                </a:cubicBezTo>
                <a:cubicBezTo>
                  <a:pt x="559753" y="1089978"/>
                  <a:pt x="652463" y="1004888"/>
                  <a:pt x="721678" y="961073"/>
                </a:cubicBezTo>
                <a:cubicBezTo>
                  <a:pt x="725488" y="960438"/>
                  <a:pt x="729297" y="959802"/>
                  <a:pt x="733743" y="959167"/>
                </a:cubicBezTo>
                <a:cubicBezTo>
                  <a:pt x="684213" y="998538"/>
                  <a:pt x="625158" y="1045527"/>
                  <a:pt x="604203" y="1082357"/>
                </a:cubicBezTo>
                <a:cubicBezTo>
                  <a:pt x="650558" y="1036002"/>
                  <a:pt x="714693" y="990282"/>
                  <a:pt x="770572" y="952817"/>
                </a:cubicBezTo>
                <a:cubicBezTo>
                  <a:pt x="774383" y="952182"/>
                  <a:pt x="778193" y="951548"/>
                  <a:pt x="782638" y="951548"/>
                </a:cubicBezTo>
                <a:cubicBezTo>
                  <a:pt x="728663" y="998538"/>
                  <a:pt x="658813" y="1065848"/>
                  <a:pt x="630238" y="1104582"/>
                </a:cubicBezTo>
                <a:cubicBezTo>
                  <a:pt x="677863" y="1060767"/>
                  <a:pt x="747713" y="1001077"/>
                  <a:pt x="813118" y="948373"/>
                </a:cubicBezTo>
                <a:cubicBezTo>
                  <a:pt x="816928" y="947738"/>
                  <a:pt x="820738" y="947738"/>
                  <a:pt x="824547" y="947102"/>
                </a:cubicBezTo>
                <a:cubicBezTo>
                  <a:pt x="813118" y="957263"/>
                  <a:pt x="801688" y="968057"/>
                  <a:pt x="790893" y="978217"/>
                </a:cubicBezTo>
                <a:cubicBezTo>
                  <a:pt x="784543" y="980123"/>
                  <a:pt x="778828" y="982027"/>
                  <a:pt x="773113" y="983298"/>
                </a:cubicBezTo>
                <a:cubicBezTo>
                  <a:pt x="776922" y="983298"/>
                  <a:pt x="781368" y="983298"/>
                  <a:pt x="785178" y="983298"/>
                </a:cubicBezTo>
                <a:cubicBezTo>
                  <a:pt x="734378" y="1030923"/>
                  <a:pt x="684847" y="1079817"/>
                  <a:pt x="653097" y="1117282"/>
                </a:cubicBezTo>
                <a:cubicBezTo>
                  <a:pt x="693738" y="1078548"/>
                  <a:pt x="752793" y="1029017"/>
                  <a:pt x="811213" y="983298"/>
                </a:cubicBezTo>
                <a:cubicBezTo>
                  <a:pt x="818833" y="983298"/>
                  <a:pt x="827088" y="983298"/>
                  <a:pt x="834708" y="983932"/>
                </a:cubicBezTo>
                <a:cubicBezTo>
                  <a:pt x="793433" y="1022667"/>
                  <a:pt x="752158" y="1062673"/>
                  <a:pt x="725488" y="1093153"/>
                </a:cubicBezTo>
                <a:cubicBezTo>
                  <a:pt x="664528" y="1147128"/>
                  <a:pt x="609918" y="1208723"/>
                  <a:pt x="566103" y="1278573"/>
                </a:cubicBezTo>
                <a:cubicBezTo>
                  <a:pt x="491172" y="1397318"/>
                  <a:pt x="465138" y="1554162"/>
                  <a:pt x="502603" y="1670368"/>
                </a:cubicBezTo>
                <a:cubicBezTo>
                  <a:pt x="500697" y="1607503"/>
                  <a:pt x="501333" y="1503998"/>
                  <a:pt x="541338" y="1415098"/>
                </a:cubicBezTo>
                <a:cubicBezTo>
                  <a:pt x="527368" y="1467168"/>
                  <a:pt x="533718" y="1560512"/>
                  <a:pt x="544513" y="1601153"/>
                </a:cubicBezTo>
                <a:cubicBezTo>
                  <a:pt x="546418" y="1519873"/>
                  <a:pt x="548958" y="1433512"/>
                  <a:pt x="589597" y="1331278"/>
                </a:cubicBezTo>
                <a:cubicBezTo>
                  <a:pt x="571183" y="1391603"/>
                  <a:pt x="572453" y="1492568"/>
                  <a:pt x="590233" y="1532573"/>
                </a:cubicBezTo>
                <a:cubicBezTo>
                  <a:pt x="581978" y="1470978"/>
                  <a:pt x="602297" y="1365568"/>
                  <a:pt x="631508" y="1284287"/>
                </a:cubicBezTo>
                <a:cubicBezTo>
                  <a:pt x="616903" y="1333182"/>
                  <a:pt x="616903" y="1444943"/>
                  <a:pt x="628968" y="1486218"/>
                </a:cubicBezTo>
                <a:cubicBezTo>
                  <a:pt x="634683" y="1422082"/>
                  <a:pt x="643572" y="1307148"/>
                  <a:pt x="684213" y="1227773"/>
                </a:cubicBezTo>
                <a:cubicBezTo>
                  <a:pt x="671513" y="1288098"/>
                  <a:pt x="670878" y="1356043"/>
                  <a:pt x="679133" y="1400493"/>
                </a:cubicBezTo>
                <a:cubicBezTo>
                  <a:pt x="688658" y="1321118"/>
                  <a:pt x="695008" y="1284923"/>
                  <a:pt x="728028" y="1211898"/>
                </a:cubicBezTo>
                <a:cubicBezTo>
                  <a:pt x="710883" y="1279843"/>
                  <a:pt x="712153" y="1331278"/>
                  <a:pt x="729933" y="1366837"/>
                </a:cubicBezTo>
                <a:cubicBezTo>
                  <a:pt x="722947" y="1300798"/>
                  <a:pt x="740093" y="1244918"/>
                  <a:pt x="768668" y="1164273"/>
                </a:cubicBezTo>
                <a:cubicBezTo>
                  <a:pt x="754063" y="1240473"/>
                  <a:pt x="751522" y="1252537"/>
                  <a:pt x="766763" y="1293812"/>
                </a:cubicBezTo>
                <a:cubicBezTo>
                  <a:pt x="765493" y="1247457"/>
                  <a:pt x="773747" y="1225868"/>
                  <a:pt x="799147" y="1161732"/>
                </a:cubicBezTo>
                <a:cubicBezTo>
                  <a:pt x="788353" y="1216978"/>
                  <a:pt x="791528" y="1241107"/>
                  <a:pt x="801688" y="1268412"/>
                </a:cubicBezTo>
                <a:cubicBezTo>
                  <a:pt x="802958" y="1220153"/>
                  <a:pt x="805497" y="1196657"/>
                  <a:pt x="826453" y="1135698"/>
                </a:cubicBezTo>
                <a:cubicBezTo>
                  <a:pt x="813118" y="1195387"/>
                  <a:pt x="821372" y="1207453"/>
                  <a:pt x="827722" y="1243648"/>
                </a:cubicBezTo>
                <a:cubicBezTo>
                  <a:pt x="828358" y="1185863"/>
                  <a:pt x="836613" y="1150938"/>
                  <a:pt x="863918" y="1077278"/>
                </a:cubicBezTo>
                <a:cubicBezTo>
                  <a:pt x="836613" y="1163003"/>
                  <a:pt x="845503" y="1199198"/>
                  <a:pt x="856297" y="1244282"/>
                </a:cubicBezTo>
                <a:cubicBezTo>
                  <a:pt x="856297" y="1186498"/>
                  <a:pt x="852488" y="1149032"/>
                  <a:pt x="888047" y="1076642"/>
                </a:cubicBezTo>
                <a:cubicBezTo>
                  <a:pt x="868997" y="1135063"/>
                  <a:pt x="880428" y="1164907"/>
                  <a:pt x="893763" y="1189037"/>
                </a:cubicBezTo>
                <a:cubicBezTo>
                  <a:pt x="890588" y="1129982"/>
                  <a:pt x="899478" y="1102042"/>
                  <a:pt x="928053" y="1037273"/>
                </a:cubicBezTo>
                <a:cubicBezTo>
                  <a:pt x="913447" y="1084263"/>
                  <a:pt x="915988" y="1113473"/>
                  <a:pt x="923608" y="1135698"/>
                </a:cubicBezTo>
                <a:cubicBezTo>
                  <a:pt x="891858" y="1203643"/>
                  <a:pt x="871538" y="1273493"/>
                  <a:pt x="856933" y="1357948"/>
                </a:cubicBezTo>
                <a:cubicBezTo>
                  <a:pt x="835978" y="1479232"/>
                  <a:pt x="881697" y="1636078"/>
                  <a:pt x="959803" y="1712278"/>
                </a:cubicBezTo>
                <a:cubicBezTo>
                  <a:pt x="912813" y="1638618"/>
                  <a:pt x="881063" y="1547178"/>
                  <a:pt x="879793" y="1473518"/>
                </a:cubicBezTo>
                <a:cubicBezTo>
                  <a:pt x="892493" y="1521778"/>
                  <a:pt x="929958" y="1601787"/>
                  <a:pt x="969963" y="1642428"/>
                </a:cubicBezTo>
                <a:cubicBezTo>
                  <a:pt x="921703" y="1563053"/>
                  <a:pt x="885508" y="1458278"/>
                  <a:pt x="889318" y="1389698"/>
                </a:cubicBezTo>
                <a:cubicBezTo>
                  <a:pt x="901383" y="1446212"/>
                  <a:pt x="942022" y="1542098"/>
                  <a:pt x="975043" y="1578293"/>
                </a:cubicBezTo>
                <a:cubicBezTo>
                  <a:pt x="947738" y="1520507"/>
                  <a:pt x="906463" y="1408112"/>
                  <a:pt x="913447" y="1350328"/>
                </a:cubicBezTo>
                <a:cubicBezTo>
                  <a:pt x="922972" y="1396048"/>
                  <a:pt x="947738" y="1444943"/>
                  <a:pt x="980122" y="1486218"/>
                </a:cubicBezTo>
                <a:cubicBezTo>
                  <a:pt x="962343" y="1423353"/>
                  <a:pt x="931228" y="1344612"/>
                  <a:pt x="931228" y="1267778"/>
                </a:cubicBezTo>
                <a:cubicBezTo>
                  <a:pt x="949643" y="1323023"/>
                  <a:pt x="968693" y="1342073"/>
                  <a:pt x="1002983" y="1378268"/>
                </a:cubicBezTo>
                <a:cubicBezTo>
                  <a:pt x="969328" y="1316037"/>
                  <a:pt x="955993" y="1264603"/>
                  <a:pt x="957263" y="1192212"/>
                </a:cubicBezTo>
                <a:cubicBezTo>
                  <a:pt x="975043" y="1255078"/>
                  <a:pt x="990918" y="1291273"/>
                  <a:pt x="1032193" y="1340168"/>
                </a:cubicBezTo>
                <a:cubicBezTo>
                  <a:pt x="997268" y="1269048"/>
                  <a:pt x="992188" y="1220787"/>
                  <a:pt x="987743" y="1152207"/>
                </a:cubicBezTo>
                <a:cubicBezTo>
                  <a:pt x="1008063" y="1207453"/>
                  <a:pt x="1015683" y="1235393"/>
                  <a:pt x="1041083" y="1274128"/>
                </a:cubicBezTo>
                <a:cubicBezTo>
                  <a:pt x="1039178" y="1455103"/>
                  <a:pt x="1081722" y="1618298"/>
                  <a:pt x="1212533" y="1696403"/>
                </a:cubicBezTo>
                <a:cubicBezTo>
                  <a:pt x="1077278" y="1589723"/>
                  <a:pt x="1051243" y="1414462"/>
                  <a:pt x="1071563" y="1233487"/>
                </a:cubicBezTo>
                <a:cubicBezTo>
                  <a:pt x="1075372" y="1238568"/>
                  <a:pt x="1078547" y="1243648"/>
                  <a:pt x="1082993" y="1249362"/>
                </a:cubicBezTo>
                <a:cubicBezTo>
                  <a:pt x="1079183" y="1241107"/>
                  <a:pt x="1075372" y="1234123"/>
                  <a:pt x="1072197" y="1227137"/>
                </a:cubicBezTo>
                <a:cubicBezTo>
                  <a:pt x="1073468" y="1218248"/>
                  <a:pt x="1074738" y="1208723"/>
                  <a:pt x="1076008" y="1199832"/>
                </a:cubicBezTo>
                <a:cubicBezTo>
                  <a:pt x="1079818" y="1208723"/>
                  <a:pt x="1084263" y="1217612"/>
                  <a:pt x="1089978" y="1228407"/>
                </a:cubicBezTo>
                <a:cubicBezTo>
                  <a:pt x="1084897" y="1215707"/>
                  <a:pt x="1080453" y="1204278"/>
                  <a:pt x="1077278" y="1193482"/>
                </a:cubicBezTo>
                <a:cubicBezTo>
                  <a:pt x="1078547" y="1184592"/>
                  <a:pt x="1079818" y="1175703"/>
                  <a:pt x="1081722" y="1166813"/>
                </a:cubicBezTo>
                <a:cubicBezTo>
                  <a:pt x="1089343" y="1190307"/>
                  <a:pt x="1099503" y="1212532"/>
                  <a:pt x="1114108" y="1236662"/>
                </a:cubicBezTo>
                <a:cubicBezTo>
                  <a:pt x="1100138" y="1193482"/>
                  <a:pt x="1092518" y="1158557"/>
                  <a:pt x="1089978" y="1124267"/>
                </a:cubicBezTo>
                <a:cubicBezTo>
                  <a:pt x="1092518" y="1112203"/>
                  <a:pt x="1095058" y="1100138"/>
                  <a:pt x="1097597" y="1088707"/>
                </a:cubicBezTo>
                <a:cubicBezTo>
                  <a:pt x="1102043" y="1119188"/>
                  <a:pt x="1105218" y="1139507"/>
                  <a:pt x="1122997" y="1164273"/>
                </a:cubicBezTo>
                <a:cubicBezTo>
                  <a:pt x="1109028" y="1120457"/>
                  <a:pt x="1107758" y="1090613"/>
                  <a:pt x="1107758" y="1056957"/>
                </a:cubicBezTo>
                <a:cubicBezTo>
                  <a:pt x="1114108" y="1063307"/>
                  <a:pt x="1119822" y="1070292"/>
                  <a:pt x="1125538" y="1077278"/>
                </a:cubicBezTo>
                <a:cubicBezTo>
                  <a:pt x="1133793" y="1105217"/>
                  <a:pt x="1143953" y="1131253"/>
                  <a:pt x="1156018" y="1154113"/>
                </a:cubicBezTo>
                <a:cubicBezTo>
                  <a:pt x="1150938" y="1135698"/>
                  <a:pt x="1146493" y="1116648"/>
                  <a:pt x="1142047" y="1098232"/>
                </a:cubicBezTo>
                <a:cubicBezTo>
                  <a:pt x="1332547" y="1342707"/>
                  <a:pt x="1417003" y="1758632"/>
                  <a:pt x="1463358" y="2186623"/>
                </a:cubicBezTo>
                <a:cubicBezTo>
                  <a:pt x="1498283" y="2509837"/>
                  <a:pt x="1571308" y="2790508"/>
                  <a:pt x="1697038" y="3054668"/>
                </a:cubicBezTo>
                <a:lnTo>
                  <a:pt x="1864043" y="3054668"/>
                </a:lnTo>
                <a:cubicBezTo>
                  <a:pt x="1842453" y="2972753"/>
                  <a:pt x="1693228" y="2730818"/>
                  <a:pt x="1672908" y="2665412"/>
                </a:cubicBezTo>
                <a:cubicBezTo>
                  <a:pt x="1611947" y="2503487"/>
                  <a:pt x="1568768" y="2336483"/>
                  <a:pt x="1545272" y="2164398"/>
                </a:cubicBezTo>
                <a:cubicBezTo>
                  <a:pt x="1495108" y="1791018"/>
                  <a:pt x="1426528" y="1420812"/>
                  <a:pt x="1199197" y="1081088"/>
                </a:cubicBezTo>
                <a:cubicBezTo>
                  <a:pt x="1197928" y="1060767"/>
                  <a:pt x="1197293" y="1041082"/>
                  <a:pt x="1196658" y="1021398"/>
                </a:cubicBezTo>
                <a:cubicBezTo>
                  <a:pt x="1211897" y="1029017"/>
                  <a:pt x="1227138" y="1036002"/>
                  <a:pt x="1242378" y="1043623"/>
                </a:cubicBezTo>
                <a:cubicBezTo>
                  <a:pt x="1346518" y="1121092"/>
                  <a:pt x="1424622" y="1220787"/>
                  <a:pt x="1444308" y="1347153"/>
                </a:cubicBezTo>
                <a:cubicBezTo>
                  <a:pt x="1448753" y="1249362"/>
                  <a:pt x="1406843" y="1163003"/>
                  <a:pt x="1338263" y="1089342"/>
                </a:cubicBezTo>
                <a:lnTo>
                  <a:pt x="1352868" y="1096328"/>
                </a:lnTo>
                <a:cubicBezTo>
                  <a:pt x="1338263" y="1081723"/>
                  <a:pt x="1317308" y="1064578"/>
                  <a:pt x="1294447" y="1046163"/>
                </a:cubicBezTo>
                <a:cubicBezTo>
                  <a:pt x="1264603" y="1019492"/>
                  <a:pt x="1231583" y="994727"/>
                  <a:pt x="1196022" y="971867"/>
                </a:cubicBezTo>
                <a:lnTo>
                  <a:pt x="1196022" y="959802"/>
                </a:lnTo>
                <a:cubicBezTo>
                  <a:pt x="1272858" y="1001713"/>
                  <a:pt x="1361122" y="1056957"/>
                  <a:pt x="1417003" y="1099503"/>
                </a:cubicBezTo>
                <a:cubicBezTo>
                  <a:pt x="1366203" y="1050607"/>
                  <a:pt x="1272222" y="982027"/>
                  <a:pt x="1195388" y="928688"/>
                </a:cubicBezTo>
                <a:lnTo>
                  <a:pt x="1195388" y="924242"/>
                </a:lnTo>
                <a:cubicBezTo>
                  <a:pt x="1276033" y="972502"/>
                  <a:pt x="1376997" y="1036638"/>
                  <a:pt x="1439863" y="1082357"/>
                </a:cubicBezTo>
                <a:cubicBezTo>
                  <a:pt x="1403668" y="1041717"/>
                  <a:pt x="1303972" y="969963"/>
                  <a:pt x="1248093" y="933767"/>
                </a:cubicBezTo>
                <a:cubicBezTo>
                  <a:pt x="1313497" y="964248"/>
                  <a:pt x="1403033" y="1007427"/>
                  <a:pt x="1464628" y="1056323"/>
                </a:cubicBezTo>
                <a:cubicBezTo>
                  <a:pt x="1439228" y="1018223"/>
                  <a:pt x="1363028" y="975677"/>
                  <a:pt x="1309053" y="942657"/>
                </a:cubicBezTo>
                <a:cubicBezTo>
                  <a:pt x="1380172" y="964882"/>
                  <a:pt x="1499553" y="1049338"/>
                  <a:pt x="1566863" y="1103948"/>
                </a:cubicBezTo>
                <a:cubicBezTo>
                  <a:pt x="1519872" y="1046163"/>
                  <a:pt x="1403668" y="958532"/>
                  <a:pt x="1324293" y="909002"/>
                </a:cubicBezTo>
                <a:cubicBezTo>
                  <a:pt x="1394778" y="948373"/>
                  <a:pt x="1507172" y="1022032"/>
                  <a:pt x="1567497" y="1078548"/>
                </a:cubicBezTo>
                <a:cubicBezTo>
                  <a:pt x="1531303" y="1039813"/>
                  <a:pt x="1443038" y="964882"/>
                  <a:pt x="1392238" y="924877"/>
                </a:cubicBezTo>
                <a:cubicBezTo>
                  <a:pt x="1449388" y="959167"/>
                  <a:pt x="1547178" y="1032192"/>
                  <a:pt x="1593533" y="1081723"/>
                </a:cubicBezTo>
                <a:cubicBezTo>
                  <a:pt x="1561147" y="1037273"/>
                  <a:pt x="1482408" y="958532"/>
                  <a:pt x="1436688" y="919163"/>
                </a:cubicBezTo>
                <a:cubicBezTo>
                  <a:pt x="1502093" y="957898"/>
                  <a:pt x="1600518" y="1033463"/>
                  <a:pt x="1660843" y="1088073"/>
                </a:cubicBezTo>
                <a:cubicBezTo>
                  <a:pt x="1618297" y="1020127"/>
                  <a:pt x="1523683" y="944563"/>
                  <a:pt x="1460183" y="891223"/>
                </a:cubicBezTo>
                <a:cubicBezTo>
                  <a:pt x="1531303" y="925513"/>
                  <a:pt x="1656397" y="1027748"/>
                  <a:pt x="1717358" y="1090613"/>
                </a:cubicBezTo>
                <a:cubicBezTo>
                  <a:pt x="1682433" y="1030923"/>
                  <a:pt x="1611947" y="964248"/>
                  <a:pt x="1552258" y="920432"/>
                </a:cubicBezTo>
                <a:cubicBezTo>
                  <a:pt x="1630363" y="950913"/>
                  <a:pt x="1724978" y="1030923"/>
                  <a:pt x="1777047" y="1089342"/>
                </a:cubicBezTo>
                <a:cubicBezTo>
                  <a:pt x="1752918" y="1041717"/>
                  <a:pt x="1695133" y="969963"/>
                  <a:pt x="1644333" y="929323"/>
                </a:cubicBezTo>
                <a:cubicBezTo>
                  <a:pt x="1726247" y="962977"/>
                  <a:pt x="1841818" y="1070928"/>
                  <a:pt x="1901508" y="1115378"/>
                </a:cubicBezTo>
                <a:cubicBezTo>
                  <a:pt x="1871028" y="1067117"/>
                  <a:pt x="1769428" y="960438"/>
                  <a:pt x="1724978" y="931227"/>
                </a:cubicBezTo>
                <a:cubicBezTo>
                  <a:pt x="1789747" y="950277"/>
                  <a:pt x="1895158" y="1053782"/>
                  <a:pt x="1945322" y="1104582"/>
                </a:cubicBezTo>
                <a:cubicBezTo>
                  <a:pt x="1921193" y="1058228"/>
                  <a:pt x="1832293" y="962342"/>
                  <a:pt x="1777047" y="926148"/>
                </a:cubicBezTo>
                <a:cubicBezTo>
                  <a:pt x="1851978" y="952182"/>
                  <a:pt x="1951672" y="1048703"/>
                  <a:pt x="2015808" y="1128078"/>
                </a:cubicBezTo>
                <a:cubicBezTo>
                  <a:pt x="1989138" y="1073467"/>
                  <a:pt x="1904683" y="976948"/>
                  <a:pt x="1858328" y="943927"/>
                </a:cubicBezTo>
                <a:cubicBezTo>
                  <a:pt x="1936433" y="977582"/>
                  <a:pt x="2009458" y="1034098"/>
                  <a:pt x="2067878" y="1109663"/>
                </a:cubicBezTo>
                <a:cubicBezTo>
                  <a:pt x="2026603" y="1018223"/>
                  <a:pt x="1914843" y="922338"/>
                  <a:pt x="1793558" y="876617"/>
                </a:cubicBezTo>
                <a:cubicBezTo>
                  <a:pt x="1844993" y="873442"/>
                  <a:pt x="1931988" y="886777"/>
                  <a:pt x="2057718" y="958532"/>
                </a:cubicBezTo>
                <a:cubicBezTo>
                  <a:pt x="1950403" y="871538"/>
                  <a:pt x="1859597" y="848042"/>
                  <a:pt x="1733868" y="858202"/>
                </a:cubicBezTo>
                <a:cubicBezTo>
                  <a:pt x="1604963" y="829627"/>
                  <a:pt x="1500822" y="818832"/>
                  <a:pt x="1381443" y="828357"/>
                </a:cubicBezTo>
                <a:cubicBezTo>
                  <a:pt x="1318578" y="807402"/>
                  <a:pt x="1249363" y="794067"/>
                  <a:pt x="1177608" y="782638"/>
                </a:cubicBezTo>
                <a:lnTo>
                  <a:pt x="1177608" y="781367"/>
                </a:lnTo>
                <a:cubicBezTo>
                  <a:pt x="1262063" y="787717"/>
                  <a:pt x="1346518" y="793432"/>
                  <a:pt x="1427797" y="810577"/>
                </a:cubicBezTo>
                <a:cubicBezTo>
                  <a:pt x="1381443" y="787082"/>
                  <a:pt x="1323658" y="775652"/>
                  <a:pt x="1263333" y="767398"/>
                </a:cubicBezTo>
                <a:cubicBezTo>
                  <a:pt x="1330008" y="764857"/>
                  <a:pt x="1368108" y="752157"/>
                  <a:pt x="1438593" y="770573"/>
                </a:cubicBezTo>
                <a:cubicBezTo>
                  <a:pt x="1402397" y="743902"/>
                  <a:pt x="1375728" y="750888"/>
                  <a:pt x="1317308" y="743902"/>
                </a:cubicBezTo>
                <a:cubicBezTo>
                  <a:pt x="1385253" y="729932"/>
                  <a:pt x="1437322" y="730567"/>
                  <a:pt x="1514793" y="752157"/>
                </a:cubicBezTo>
                <a:cubicBezTo>
                  <a:pt x="1453197" y="716598"/>
                  <a:pt x="1402397" y="710248"/>
                  <a:pt x="1316672" y="700088"/>
                </a:cubicBezTo>
                <a:cubicBezTo>
                  <a:pt x="1390968" y="703898"/>
                  <a:pt x="1432878" y="697548"/>
                  <a:pt x="1505268" y="724852"/>
                </a:cubicBezTo>
                <a:cubicBezTo>
                  <a:pt x="1459547" y="703263"/>
                  <a:pt x="1437958" y="696277"/>
                  <a:pt x="1379538" y="681038"/>
                </a:cubicBezTo>
                <a:cubicBezTo>
                  <a:pt x="1441133" y="686752"/>
                  <a:pt x="1469708" y="687388"/>
                  <a:pt x="1528128" y="714692"/>
                </a:cubicBezTo>
                <a:cubicBezTo>
                  <a:pt x="1483678" y="684848"/>
                  <a:pt x="1468438" y="668338"/>
                  <a:pt x="1414463" y="651827"/>
                </a:cubicBezTo>
                <a:cubicBezTo>
                  <a:pt x="1484313" y="658177"/>
                  <a:pt x="1515428" y="660717"/>
                  <a:pt x="1586547" y="686117"/>
                </a:cubicBezTo>
                <a:cubicBezTo>
                  <a:pt x="1524318" y="637223"/>
                  <a:pt x="1496378" y="632777"/>
                  <a:pt x="1422718" y="609917"/>
                </a:cubicBezTo>
                <a:cubicBezTo>
                  <a:pt x="1495743" y="608648"/>
                  <a:pt x="1547178" y="609917"/>
                  <a:pt x="1622743" y="644207"/>
                </a:cubicBezTo>
                <a:cubicBezTo>
                  <a:pt x="1570038" y="599757"/>
                  <a:pt x="1531303" y="584517"/>
                  <a:pt x="1464628" y="569913"/>
                </a:cubicBezTo>
                <a:cubicBezTo>
                  <a:pt x="1541463" y="560388"/>
                  <a:pt x="1596072" y="571817"/>
                  <a:pt x="1662747" y="605473"/>
                </a:cubicBezTo>
                <a:cubicBezTo>
                  <a:pt x="1624013" y="568007"/>
                  <a:pt x="1603058" y="547052"/>
                  <a:pt x="1544638" y="530542"/>
                </a:cubicBezTo>
                <a:cubicBezTo>
                  <a:pt x="1625918" y="522923"/>
                  <a:pt x="1709738" y="552132"/>
                  <a:pt x="1776413" y="566738"/>
                </a:cubicBezTo>
                <a:cubicBezTo>
                  <a:pt x="1731963" y="532448"/>
                  <a:pt x="1679258" y="507682"/>
                  <a:pt x="1630997" y="500698"/>
                </a:cubicBezTo>
                <a:cubicBezTo>
                  <a:pt x="1692593" y="486092"/>
                  <a:pt x="1811338" y="524192"/>
                  <a:pt x="1873568" y="550863"/>
                </a:cubicBezTo>
                <a:cubicBezTo>
                  <a:pt x="1834833" y="515302"/>
                  <a:pt x="1732597" y="476567"/>
                  <a:pt x="1672908" y="467677"/>
                </a:cubicBezTo>
                <a:cubicBezTo>
                  <a:pt x="1745933" y="455613"/>
                  <a:pt x="1857693" y="488632"/>
                  <a:pt x="1942147" y="538163"/>
                </a:cubicBezTo>
                <a:cubicBezTo>
                  <a:pt x="1898333" y="494982"/>
                  <a:pt x="1813243" y="457517"/>
                  <a:pt x="1761808" y="447992"/>
                </a:cubicBezTo>
                <a:cubicBezTo>
                  <a:pt x="1839913" y="442277"/>
                  <a:pt x="1937703" y="470852"/>
                  <a:pt x="2016443" y="519748"/>
                </a:cubicBezTo>
                <a:cubicBezTo>
                  <a:pt x="1934528" y="434023"/>
                  <a:pt x="1767522" y="395288"/>
                  <a:pt x="1639253" y="432752"/>
                </a:cubicBezTo>
                <a:cubicBezTo>
                  <a:pt x="1482408" y="478473"/>
                  <a:pt x="1374458" y="540067"/>
                  <a:pt x="1240472" y="662623"/>
                </a:cubicBezTo>
                <a:cubicBezTo>
                  <a:pt x="1331278" y="519748"/>
                  <a:pt x="1454468" y="406717"/>
                  <a:pt x="1618297" y="387032"/>
                </a:cubicBezTo>
                <a:cubicBezTo>
                  <a:pt x="1442403" y="387032"/>
                  <a:pt x="1296353" y="533082"/>
                  <a:pt x="1185228" y="714692"/>
                </a:cubicBezTo>
                <a:lnTo>
                  <a:pt x="1181418" y="718502"/>
                </a:lnTo>
                <a:cubicBezTo>
                  <a:pt x="1250633" y="539432"/>
                  <a:pt x="1287463" y="352107"/>
                  <a:pt x="1227138" y="201613"/>
                </a:cubicBezTo>
                <a:cubicBezTo>
                  <a:pt x="1180783" y="86677"/>
                  <a:pt x="1044893" y="7302"/>
                  <a:pt x="886143" y="4763"/>
                </a:cubicBezTo>
                <a:cubicBezTo>
                  <a:pt x="953453" y="24448"/>
                  <a:pt x="1060133" y="60007"/>
                  <a:pt x="1111568" y="130492"/>
                </a:cubicBezTo>
                <a:cubicBezTo>
                  <a:pt x="1072197" y="98742"/>
                  <a:pt x="968693" y="73342"/>
                  <a:pt x="915353" y="69532"/>
                </a:cubicBezTo>
                <a:cubicBezTo>
                  <a:pt x="997903" y="99377"/>
                  <a:pt x="1084897" y="131127"/>
                  <a:pt x="1149033" y="206057"/>
                </a:cubicBezTo>
                <a:cubicBezTo>
                  <a:pt x="1105218" y="167323"/>
                  <a:pt x="999172" y="133667"/>
                  <a:pt x="939483" y="138113"/>
                </a:cubicBezTo>
                <a:cubicBezTo>
                  <a:pt x="1011872" y="150813"/>
                  <a:pt x="1100772" y="207327"/>
                  <a:pt x="1154113" y="263842"/>
                </a:cubicBezTo>
                <a:cubicBezTo>
                  <a:pt x="1118553" y="232727"/>
                  <a:pt x="1002347" y="194627"/>
                  <a:pt x="947103" y="192088"/>
                </a:cubicBezTo>
                <a:cubicBezTo>
                  <a:pt x="1007428" y="219392"/>
                  <a:pt x="1117918" y="267652"/>
                  <a:pt x="1158558" y="334963"/>
                </a:cubicBezTo>
                <a:cubicBezTo>
                  <a:pt x="1109663" y="301307"/>
                  <a:pt x="1039178" y="277813"/>
                  <a:pt x="984568" y="270827"/>
                </a:cubicBezTo>
                <a:cubicBezTo>
                  <a:pt x="1057593" y="307023"/>
                  <a:pt x="1088072" y="326073"/>
                  <a:pt x="1129983" y="383223"/>
                </a:cubicBezTo>
                <a:cubicBezTo>
                  <a:pt x="1077278" y="342582"/>
                  <a:pt x="1022668" y="326707"/>
                  <a:pt x="967422" y="332423"/>
                </a:cubicBezTo>
                <a:cubicBezTo>
                  <a:pt x="1043622" y="348298"/>
                  <a:pt x="1082993" y="384492"/>
                  <a:pt x="1137603" y="439738"/>
                </a:cubicBezTo>
                <a:cubicBezTo>
                  <a:pt x="1073468" y="399098"/>
                  <a:pt x="1063943" y="392748"/>
                  <a:pt x="1005522" y="393382"/>
                </a:cubicBezTo>
                <a:cubicBezTo>
                  <a:pt x="1055053" y="407988"/>
                  <a:pt x="1069022" y="423227"/>
                  <a:pt x="1109028" y="470852"/>
                </a:cubicBezTo>
                <a:cubicBezTo>
                  <a:pt x="1062672" y="441642"/>
                  <a:pt x="1034733" y="435927"/>
                  <a:pt x="995997" y="437198"/>
                </a:cubicBezTo>
                <a:cubicBezTo>
                  <a:pt x="1044893" y="454342"/>
                  <a:pt x="1065847" y="465773"/>
                  <a:pt x="1108393" y="507048"/>
                </a:cubicBezTo>
                <a:cubicBezTo>
                  <a:pt x="1060133" y="473392"/>
                  <a:pt x="1039178" y="477838"/>
                  <a:pt x="995363" y="470852"/>
                </a:cubicBezTo>
                <a:cubicBezTo>
                  <a:pt x="1055053" y="491173"/>
                  <a:pt x="1082358" y="511492"/>
                  <a:pt x="1130618" y="563563"/>
                </a:cubicBezTo>
                <a:cubicBezTo>
                  <a:pt x="1070293" y="507048"/>
                  <a:pt x="1023303" y="503873"/>
                  <a:pt x="965518" y="498792"/>
                </a:cubicBezTo>
                <a:cubicBezTo>
                  <a:pt x="1024572" y="518477"/>
                  <a:pt x="1068388" y="528002"/>
                  <a:pt x="1106488" y="587692"/>
                </a:cubicBezTo>
                <a:cubicBezTo>
                  <a:pt x="1065847" y="548957"/>
                  <a:pt x="1023303" y="549592"/>
                  <a:pt x="983933" y="555307"/>
                </a:cubicBezTo>
                <a:cubicBezTo>
                  <a:pt x="1048703" y="572452"/>
                  <a:pt x="1068388" y="590867"/>
                  <a:pt x="1106488" y="641032"/>
                </a:cubicBezTo>
                <a:cubicBezTo>
                  <a:pt x="1062672" y="601027"/>
                  <a:pt x="1020128" y="600392"/>
                  <a:pt x="980122" y="605473"/>
                </a:cubicBezTo>
                <a:cubicBezTo>
                  <a:pt x="1027113" y="619442"/>
                  <a:pt x="1062672" y="649288"/>
                  <a:pt x="1110933" y="718502"/>
                </a:cubicBezTo>
                <a:cubicBezTo>
                  <a:pt x="1044893" y="661352"/>
                  <a:pt x="1025843" y="648652"/>
                  <a:pt x="961708" y="631507"/>
                </a:cubicBezTo>
                <a:cubicBezTo>
                  <a:pt x="1029018" y="669607"/>
                  <a:pt x="1044893" y="714057"/>
                  <a:pt x="1079818" y="769938"/>
                </a:cubicBezTo>
                <a:cubicBezTo>
                  <a:pt x="1044258" y="744538"/>
                  <a:pt x="1015683" y="726757"/>
                  <a:pt x="985203" y="709613"/>
                </a:cubicBezTo>
                <a:lnTo>
                  <a:pt x="985203" y="709613"/>
                </a:lnTo>
                <a:close/>
                <a:moveTo>
                  <a:pt x="1041083" y="888682"/>
                </a:moveTo>
                <a:lnTo>
                  <a:pt x="1041083" y="888682"/>
                </a:lnTo>
                <a:lnTo>
                  <a:pt x="1035368" y="886142"/>
                </a:lnTo>
                <a:cubicBezTo>
                  <a:pt x="1037908" y="883602"/>
                  <a:pt x="1041083" y="881698"/>
                  <a:pt x="1043622" y="879157"/>
                </a:cubicBezTo>
                <a:cubicBezTo>
                  <a:pt x="1048068" y="879792"/>
                  <a:pt x="1052513" y="880427"/>
                  <a:pt x="1056958" y="881063"/>
                </a:cubicBezTo>
                <a:cubicBezTo>
                  <a:pt x="1051243" y="883602"/>
                  <a:pt x="1046163" y="886142"/>
                  <a:pt x="1041083" y="888682"/>
                </a:cubicBezTo>
                <a:lnTo>
                  <a:pt x="1041083" y="888682"/>
                </a:lnTo>
                <a:close/>
                <a:moveTo>
                  <a:pt x="1040447" y="1245553"/>
                </a:moveTo>
                <a:lnTo>
                  <a:pt x="1040447" y="1245553"/>
                </a:lnTo>
                <a:cubicBezTo>
                  <a:pt x="1031558" y="1214437"/>
                  <a:pt x="1027113" y="1187767"/>
                  <a:pt x="1020128" y="1146492"/>
                </a:cubicBezTo>
                <a:cubicBezTo>
                  <a:pt x="1027747" y="1168082"/>
                  <a:pt x="1035368" y="1182688"/>
                  <a:pt x="1042988" y="1196023"/>
                </a:cubicBezTo>
                <a:cubicBezTo>
                  <a:pt x="1041718" y="1212532"/>
                  <a:pt x="1041083" y="1229043"/>
                  <a:pt x="1040447" y="1245553"/>
                </a:cubicBezTo>
                <a:lnTo>
                  <a:pt x="1040447" y="1245553"/>
                </a:lnTo>
                <a:close/>
                <a:moveTo>
                  <a:pt x="1048068" y="1147128"/>
                </a:moveTo>
                <a:lnTo>
                  <a:pt x="1048068" y="1147128"/>
                </a:lnTo>
                <a:cubicBezTo>
                  <a:pt x="1046163" y="1136967"/>
                  <a:pt x="1044258" y="1125538"/>
                  <a:pt x="1042353" y="1113473"/>
                </a:cubicBezTo>
                <a:cubicBezTo>
                  <a:pt x="1044893" y="1121728"/>
                  <a:pt x="1047433" y="1128713"/>
                  <a:pt x="1049338" y="1135698"/>
                </a:cubicBezTo>
                <a:cubicBezTo>
                  <a:pt x="1048703" y="1138873"/>
                  <a:pt x="1048068" y="1142682"/>
                  <a:pt x="1048068" y="1147128"/>
                </a:cubicBezTo>
                <a:lnTo>
                  <a:pt x="1048068" y="1147128"/>
                </a:lnTo>
                <a:close/>
                <a:moveTo>
                  <a:pt x="1173163" y="784542"/>
                </a:moveTo>
                <a:lnTo>
                  <a:pt x="1173163" y="784542"/>
                </a:lnTo>
                <a:lnTo>
                  <a:pt x="1173797" y="783907"/>
                </a:lnTo>
                <a:lnTo>
                  <a:pt x="1175703" y="783907"/>
                </a:lnTo>
                <a:lnTo>
                  <a:pt x="1175068" y="784542"/>
                </a:lnTo>
                <a:lnTo>
                  <a:pt x="1173163" y="784542"/>
                </a:lnTo>
                <a:lnTo>
                  <a:pt x="1173163" y="784542"/>
                </a:lnTo>
                <a:close/>
                <a:moveTo>
                  <a:pt x="1265872" y="844232"/>
                </a:moveTo>
                <a:lnTo>
                  <a:pt x="1265872" y="844232"/>
                </a:lnTo>
                <a:cubicBezTo>
                  <a:pt x="1239838" y="837882"/>
                  <a:pt x="1212533" y="832802"/>
                  <a:pt x="1185228" y="827723"/>
                </a:cubicBezTo>
                <a:lnTo>
                  <a:pt x="1184593" y="822007"/>
                </a:lnTo>
                <a:cubicBezTo>
                  <a:pt x="1243647" y="821373"/>
                  <a:pt x="1302068" y="823277"/>
                  <a:pt x="1359853" y="832167"/>
                </a:cubicBezTo>
                <a:cubicBezTo>
                  <a:pt x="1329372" y="835342"/>
                  <a:pt x="1298893" y="839152"/>
                  <a:pt x="1265872" y="844232"/>
                </a:cubicBezTo>
                <a:lnTo>
                  <a:pt x="1265872" y="844232"/>
                </a:lnTo>
                <a:close/>
                <a:moveTo>
                  <a:pt x="1149668" y="937577"/>
                </a:moveTo>
                <a:lnTo>
                  <a:pt x="1149668" y="937577"/>
                </a:lnTo>
                <a:lnTo>
                  <a:pt x="1150938" y="943292"/>
                </a:lnTo>
                <a:lnTo>
                  <a:pt x="1143318" y="938213"/>
                </a:lnTo>
                <a:lnTo>
                  <a:pt x="1143318" y="934402"/>
                </a:lnTo>
                <a:lnTo>
                  <a:pt x="1149668" y="937577"/>
                </a:lnTo>
                <a:lnTo>
                  <a:pt x="1149668" y="937577"/>
                </a:lnTo>
                <a:close/>
                <a:moveTo>
                  <a:pt x="1168718" y="1009967"/>
                </a:moveTo>
                <a:lnTo>
                  <a:pt x="1168718" y="1009967"/>
                </a:lnTo>
                <a:cubicBezTo>
                  <a:pt x="1174433" y="1030288"/>
                  <a:pt x="1180783" y="1049338"/>
                  <a:pt x="1188403" y="1068388"/>
                </a:cubicBezTo>
                <a:cubicBezTo>
                  <a:pt x="1176338" y="1051242"/>
                  <a:pt x="1164272" y="1034098"/>
                  <a:pt x="1151572" y="1016952"/>
                </a:cubicBezTo>
                <a:cubicBezTo>
                  <a:pt x="1150938" y="1011238"/>
                  <a:pt x="1150303" y="1006157"/>
                  <a:pt x="1149668" y="1000442"/>
                </a:cubicBezTo>
                <a:cubicBezTo>
                  <a:pt x="1156018" y="1003617"/>
                  <a:pt x="1162368" y="1006792"/>
                  <a:pt x="1168718" y="1009967"/>
                </a:cubicBezTo>
                <a:lnTo>
                  <a:pt x="1168718" y="1009967"/>
                </a:lnTo>
                <a:close/>
                <a:moveTo>
                  <a:pt x="933768" y="1113473"/>
                </a:moveTo>
                <a:lnTo>
                  <a:pt x="933768" y="1113473"/>
                </a:lnTo>
                <a:cubicBezTo>
                  <a:pt x="940118" y="1081088"/>
                  <a:pt x="953453" y="1042988"/>
                  <a:pt x="977583" y="989648"/>
                </a:cubicBezTo>
                <a:lnTo>
                  <a:pt x="979488" y="989648"/>
                </a:lnTo>
                <a:cubicBezTo>
                  <a:pt x="969328" y="1023938"/>
                  <a:pt x="962978" y="1047432"/>
                  <a:pt x="959168" y="1068388"/>
                </a:cubicBezTo>
                <a:cubicBezTo>
                  <a:pt x="949643" y="1083628"/>
                  <a:pt x="941388" y="1098867"/>
                  <a:pt x="933768" y="1113473"/>
                </a:cubicBezTo>
                <a:lnTo>
                  <a:pt x="933768" y="1113473"/>
                </a:lnTo>
                <a:close/>
                <a:moveTo>
                  <a:pt x="870268" y="903288"/>
                </a:moveTo>
                <a:lnTo>
                  <a:pt x="870268" y="903288"/>
                </a:lnTo>
                <a:lnTo>
                  <a:pt x="874078" y="903288"/>
                </a:lnTo>
                <a:lnTo>
                  <a:pt x="872808" y="904557"/>
                </a:lnTo>
                <a:lnTo>
                  <a:pt x="867728" y="905192"/>
                </a:lnTo>
                <a:lnTo>
                  <a:pt x="870268" y="903288"/>
                </a:lnTo>
                <a:lnTo>
                  <a:pt x="870268" y="903288"/>
                </a:lnTo>
                <a:close/>
                <a:moveTo>
                  <a:pt x="846138" y="922338"/>
                </a:moveTo>
                <a:lnTo>
                  <a:pt x="846138" y="922338"/>
                </a:lnTo>
                <a:lnTo>
                  <a:pt x="853758" y="921702"/>
                </a:lnTo>
                <a:lnTo>
                  <a:pt x="840422" y="933767"/>
                </a:lnTo>
                <a:lnTo>
                  <a:pt x="829628" y="935673"/>
                </a:lnTo>
                <a:lnTo>
                  <a:pt x="846138" y="922338"/>
                </a:lnTo>
                <a:lnTo>
                  <a:pt x="846138" y="922338"/>
                </a:lnTo>
                <a:close/>
                <a:moveTo>
                  <a:pt x="902018" y="917892"/>
                </a:moveTo>
                <a:lnTo>
                  <a:pt x="902018" y="917892"/>
                </a:lnTo>
                <a:lnTo>
                  <a:pt x="909638" y="917257"/>
                </a:lnTo>
                <a:lnTo>
                  <a:pt x="903288" y="922973"/>
                </a:lnTo>
                <a:lnTo>
                  <a:pt x="892493" y="924877"/>
                </a:lnTo>
                <a:lnTo>
                  <a:pt x="902018" y="917892"/>
                </a:lnTo>
                <a:lnTo>
                  <a:pt x="902018" y="917892"/>
                </a:lnTo>
                <a:close/>
                <a:moveTo>
                  <a:pt x="792163" y="943927"/>
                </a:moveTo>
                <a:lnTo>
                  <a:pt x="792163" y="943927"/>
                </a:lnTo>
                <a:lnTo>
                  <a:pt x="783272" y="945832"/>
                </a:lnTo>
                <a:cubicBezTo>
                  <a:pt x="792797" y="939482"/>
                  <a:pt x="802322" y="933132"/>
                  <a:pt x="811847" y="927417"/>
                </a:cubicBezTo>
                <a:cubicBezTo>
                  <a:pt x="805497" y="932498"/>
                  <a:pt x="799147" y="937577"/>
                  <a:pt x="792163" y="943927"/>
                </a:cubicBezTo>
                <a:lnTo>
                  <a:pt x="792163" y="943927"/>
                </a:lnTo>
                <a:close/>
                <a:moveTo>
                  <a:pt x="735647" y="957898"/>
                </a:moveTo>
                <a:lnTo>
                  <a:pt x="735647" y="957898"/>
                </a:lnTo>
                <a:cubicBezTo>
                  <a:pt x="730568" y="959167"/>
                  <a:pt x="726122" y="960438"/>
                  <a:pt x="721678" y="962342"/>
                </a:cubicBezTo>
                <a:cubicBezTo>
                  <a:pt x="732472" y="955992"/>
                  <a:pt x="741997" y="950277"/>
                  <a:pt x="751522" y="945832"/>
                </a:cubicBezTo>
                <a:cubicBezTo>
                  <a:pt x="746443" y="949642"/>
                  <a:pt x="740728" y="953452"/>
                  <a:pt x="735647" y="957898"/>
                </a:cubicBezTo>
                <a:lnTo>
                  <a:pt x="735647" y="957898"/>
                </a:lnTo>
                <a:close/>
                <a:moveTo>
                  <a:pt x="862647" y="945832"/>
                </a:moveTo>
                <a:lnTo>
                  <a:pt x="862647" y="945832"/>
                </a:lnTo>
                <a:cubicBezTo>
                  <a:pt x="867728" y="945832"/>
                  <a:pt x="872808" y="945198"/>
                  <a:pt x="878522" y="945198"/>
                </a:cubicBezTo>
                <a:cubicBezTo>
                  <a:pt x="871538" y="951548"/>
                  <a:pt x="865188" y="957263"/>
                  <a:pt x="858203" y="963613"/>
                </a:cubicBezTo>
                <a:cubicBezTo>
                  <a:pt x="849313" y="965517"/>
                  <a:pt x="840422" y="967423"/>
                  <a:pt x="831533" y="969327"/>
                </a:cubicBezTo>
                <a:cubicBezTo>
                  <a:pt x="841693" y="961073"/>
                  <a:pt x="852488" y="953452"/>
                  <a:pt x="862647" y="945832"/>
                </a:cubicBezTo>
                <a:lnTo>
                  <a:pt x="862647" y="945832"/>
                </a:lnTo>
                <a:close/>
                <a:moveTo>
                  <a:pt x="941388" y="844867"/>
                </a:moveTo>
                <a:lnTo>
                  <a:pt x="941388" y="844867"/>
                </a:lnTo>
                <a:lnTo>
                  <a:pt x="935038" y="840423"/>
                </a:lnTo>
                <a:cubicBezTo>
                  <a:pt x="969328" y="843598"/>
                  <a:pt x="1002347" y="846138"/>
                  <a:pt x="1036003" y="848042"/>
                </a:cubicBezTo>
                <a:lnTo>
                  <a:pt x="1039178" y="852488"/>
                </a:lnTo>
                <a:cubicBezTo>
                  <a:pt x="1004888" y="849313"/>
                  <a:pt x="972503" y="846773"/>
                  <a:pt x="941388" y="844867"/>
                </a:cubicBezTo>
                <a:lnTo>
                  <a:pt x="941388" y="844867"/>
                </a:lnTo>
                <a:close/>
                <a:moveTo>
                  <a:pt x="682943" y="698182"/>
                </a:moveTo>
                <a:lnTo>
                  <a:pt x="682943" y="698182"/>
                </a:lnTo>
                <a:cubicBezTo>
                  <a:pt x="752793" y="699452"/>
                  <a:pt x="813753" y="714057"/>
                  <a:pt x="872808" y="732473"/>
                </a:cubicBezTo>
                <a:cubicBezTo>
                  <a:pt x="830263" y="726757"/>
                  <a:pt x="788988" y="723582"/>
                  <a:pt x="749618" y="726123"/>
                </a:cubicBezTo>
                <a:cubicBezTo>
                  <a:pt x="728028" y="715963"/>
                  <a:pt x="705803" y="706438"/>
                  <a:pt x="682943" y="698182"/>
                </a:cubicBezTo>
                <a:lnTo>
                  <a:pt x="682943" y="698182"/>
                </a:lnTo>
                <a:close/>
                <a:moveTo>
                  <a:pt x="774383" y="738188"/>
                </a:moveTo>
                <a:lnTo>
                  <a:pt x="774383" y="738188"/>
                </a:lnTo>
                <a:cubicBezTo>
                  <a:pt x="835978" y="745173"/>
                  <a:pt x="897572" y="757238"/>
                  <a:pt x="959168" y="768667"/>
                </a:cubicBezTo>
                <a:cubicBezTo>
                  <a:pt x="909638" y="763588"/>
                  <a:pt x="860108" y="759777"/>
                  <a:pt x="812483" y="759142"/>
                </a:cubicBezTo>
                <a:cubicBezTo>
                  <a:pt x="799147" y="750888"/>
                  <a:pt x="786447" y="744538"/>
                  <a:pt x="774383" y="738188"/>
                </a:cubicBezTo>
                <a:lnTo>
                  <a:pt x="774383" y="738188"/>
                </a:lnTo>
                <a:close/>
                <a:moveTo>
                  <a:pt x="852488" y="783273"/>
                </a:moveTo>
                <a:lnTo>
                  <a:pt x="852488" y="783273"/>
                </a:lnTo>
                <a:cubicBezTo>
                  <a:pt x="884872" y="790892"/>
                  <a:pt x="917258" y="799148"/>
                  <a:pt x="949008" y="808673"/>
                </a:cubicBezTo>
                <a:cubicBezTo>
                  <a:pt x="927418" y="806767"/>
                  <a:pt x="905193" y="804863"/>
                  <a:pt x="883603" y="803592"/>
                </a:cubicBezTo>
                <a:cubicBezTo>
                  <a:pt x="873443" y="796607"/>
                  <a:pt x="862647" y="789623"/>
                  <a:pt x="852488" y="783273"/>
                </a:cubicBezTo>
                <a:close/>
              </a:path>
            </a:pathLst>
          </a:custGeom>
          <a:solidFill>
            <a:schemeClr val="accent4"/>
          </a:solidFill>
          <a:ln w="9525" cap="flat">
            <a:noFill/>
            <a:prstDash val="solid"/>
            <a:miter/>
          </a:ln>
        </p:spPr>
        <p:txBody>
          <a:bodyPr rtlCol="0" anchor="ctr"/>
          <a:lstStyle/>
          <a:p>
            <a:endParaRPr lang="zh-CN" altLang="en-US" sz="100"/>
          </a:p>
        </p:txBody>
      </p:sp>
      <p:sp>
        <p:nvSpPr>
          <p:cNvPr id="9830" name="任意多边形: 形状 9829"/>
          <p:cNvSpPr/>
          <p:nvPr>
            <p:custDataLst>
              <p:tags r:id="rId65"/>
            </p:custDataLst>
          </p:nvPr>
        </p:nvSpPr>
        <p:spPr>
          <a:xfrm>
            <a:off x="7270671" y="2520633"/>
            <a:ext cx="1281113" cy="2559050"/>
          </a:xfrm>
          <a:custGeom>
            <a:avLst/>
            <a:gdLst>
              <a:gd name="connsiteX0" fmla="*/ 736282 w 1708150"/>
              <a:gd name="connsiteY0" fmla="*/ 959167 h 2559050"/>
              <a:gd name="connsiteX1" fmla="*/ 742632 w 1708150"/>
              <a:gd name="connsiteY1" fmla="*/ 990283 h 2559050"/>
              <a:gd name="connsiteX2" fmla="*/ 747078 w 1708150"/>
              <a:gd name="connsiteY2" fmla="*/ 954088 h 2559050"/>
              <a:gd name="connsiteX3" fmla="*/ 742632 w 1708150"/>
              <a:gd name="connsiteY3" fmla="*/ 927417 h 2559050"/>
              <a:gd name="connsiteX4" fmla="*/ 738822 w 1708150"/>
              <a:gd name="connsiteY4" fmla="*/ 918527 h 2559050"/>
              <a:gd name="connsiteX5" fmla="*/ 736282 w 1708150"/>
              <a:gd name="connsiteY5" fmla="*/ 959167 h 2559050"/>
              <a:gd name="connsiteX6" fmla="*/ 736282 w 1708150"/>
              <a:gd name="connsiteY6" fmla="*/ 959167 h 2559050"/>
              <a:gd name="connsiteX7" fmla="*/ 369253 w 1708150"/>
              <a:gd name="connsiteY7" fmla="*/ 891858 h 2559050"/>
              <a:gd name="connsiteX8" fmla="*/ 369253 w 1708150"/>
              <a:gd name="connsiteY8" fmla="*/ 891858 h 2559050"/>
              <a:gd name="connsiteX9" fmla="*/ 79692 w 1708150"/>
              <a:gd name="connsiteY9" fmla="*/ 1096327 h 2559050"/>
              <a:gd name="connsiteX10" fmla="*/ 468313 w 1708150"/>
              <a:gd name="connsiteY10" fmla="*/ 841058 h 2559050"/>
              <a:gd name="connsiteX11" fmla="*/ 608647 w 1708150"/>
              <a:gd name="connsiteY11" fmla="*/ 789622 h 2559050"/>
              <a:gd name="connsiteX12" fmla="*/ 630238 w 1708150"/>
              <a:gd name="connsiteY12" fmla="*/ 777558 h 2559050"/>
              <a:gd name="connsiteX13" fmla="*/ 629603 w 1708150"/>
              <a:gd name="connsiteY13" fmla="*/ 775652 h 2559050"/>
              <a:gd name="connsiteX14" fmla="*/ 632142 w 1708150"/>
              <a:gd name="connsiteY14" fmla="*/ 776288 h 2559050"/>
              <a:gd name="connsiteX15" fmla="*/ 688657 w 1708150"/>
              <a:gd name="connsiteY15" fmla="*/ 750888 h 2559050"/>
              <a:gd name="connsiteX16" fmla="*/ 528003 w 1708150"/>
              <a:gd name="connsiteY16" fmla="*/ 783272 h 2559050"/>
              <a:gd name="connsiteX17" fmla="*/ 662622 w 1708150"/>
              <a:gd name="connsiteY17" fmla="*/ 706438 h 2559050"/>
              <a:gd name="connsiteX18" fmla="*/ 515938 w 1708150"/>
              <a:gd name="connsiteY18" fmla="*/ 759142 h 2559050"/>
              <a:gd name="connsiteX19" fmla="*/ 600392 w 1708150"/>
              <a:gd name="connsiteY19" fmla="*/ 678497 h 2559050"/>
              <a:gd name="connsiteX20" fmla="*/ 479107 w 1708150"/>
              <a:gd name="connsiteY20" fmla="*/ 736283 h 2559050"/>
              <a:gd name="connsiteX21" fmla="*/ 559117 w 1708150"/>
              <a:gd name="connsiteY21" fmla="*/ 656907 h 2559050"/>
              <a:gd name="connsiteX22" fmla="*/ 426403 w 1708150"/>
              <a:gd name="connsiteY22" fmla="*/ 727392 h 2559050"/>
              <a:gd name="connsiteX23" fmla="*/ 550863 w 1708150"/>
              <a:gd name="connsiteY23" fmla="*/ 628967 h 2559050"/>
              <a:gd name="connsiteX24" fmla="*/ 418147 w 1708150"/>
              <a:gd name="connsiteY24" fmla="*/ 693102 h 2559050"/>
              <a:gd name="connsiteX25" fmla="*/ 496888 w 1708150"/>
              <a:gd name="connsiteY25" fmla="*/ 622617 h 2559050"/>
              <a:gd name="connsiteX26" fmla="*/ 392113 w 1708150"/>
              <a:gd name="connsiteY26" fmla="*/ 679132 h 2559050"/>
              <a:gd name="connsiteX27" fmla="*/ 468947 w 1708150"/>
              <a:gd name="connsiteY27" fmla="*/ 607377 h 2559050"/>
              <a:gd name="connsiteX28" fmla="*/ 362267 w 1708150"/>
              <a:gd name="connsiteY28" fmla="*/ 653732 h 2559050"/>
              <a:gd name="connsiteX29" fmla="*/ 457517 w 1708150"/>
              <a:gd name="connsiteY29" fmla="*/ 572452 h 2559050"/>
              <a:gd name="connsiteX30" fmla="*/ 297497 w 1708150"/>
              <a:gd name="connsiteY30" fmla="*/ 657542 h 2559050"/>
              <a:gd name="connsiteX31" fmla="*/ 409892 w 1708150"/>
              <a:gd name="connsiteY31" fmla="*/ 555307 h 2559050"/>
              <a:gd name="connsiteX32" fmla="*/ 256857 w 1708150"/>
              <a:gd name="connsiteY32" fmla="*/ 619442 h 2559050"/>
              <a:gd name="connsiteX33" fmla="*/ 384492 w 1708150"/>
              <a:gd name="connsiteY33" fmla="*/ 514032 h 2559050"/>
              <a:gd name="connsiteX34" fmla="*/ 178753 w 1708150"/>
              <a:gd name="connsiteY34" fmla="*/ 615632 h 2559050"/>
              <a:gd name="connsiteX35" fmla="*/ 327342 w 1708150"/>
              <a:gd name="connsiteY35" fmla="*/ 488632 h 2559050"/>
              <a:gd name="connsiteX36" fmla="*/ 133032 w 1708150"/>
              <a:gd name="connsiteY36" fmla="*/ 599122 h 2559050"/>
              <a:gd name="connsiteX37" fmla="*/ 279717 w 1708150"/>
              <a:gd name="connsiteY37" fmla="*/ 468947 h 2559050"/>
              <a:gd name="connsiteX38" fmla="*/ 68263 w 1708150"/>
              <a:gd name="connsiteY38" fmla="*/ 589597 h 2559050"/>
              <a:gd name="connsiteX39" fmla="*/ 203517 w 1708150"/>
              <a:gd name="connsiteY39" fmla="*/ 466407 h 2559050"/>
              <a:gd name="connsiteX40" fmla="*/ 4763 w 1708150"/>
              <a:gd name="connsiteY40" fmla="*/ 585152 h 2559050"/>
              <a:gd name="connsiteX41" fmla="*/ 310832 w 1708150"/>
              <a:gd name="connsiteY41" fmla="*/ 407988 h 2559050"/>
              <a:gd name="connsiteX42" fmla="*/ 700722 w 1708150"/>
              <a:gd name="connsiteY42" fmla="*/ 663257 h 2559050"/>
              <a:gd name="connsiteX43" fmla="*/ 789622 w 1708150"/>
              <a:gd name="connsiteY43" fmla="*/ 27622 h 2559050"/>
              <a:gd name="connsiteX44" fmla="*/ 693738 w 1708150"/>
              <a:gd name="connsiteY44" fmla="*/ 467677 h 2559050"/>
              <a:gd name="connsiteX45" fmla="*/ 728663 w 1708150"/>
              <a:gd name="connsiteY45" fmla="*/ 210502 h 2559050"/>
              <a:gd name="connsiteX46" fmla="*/ 915988 w 1708150"/>
              <a:gd name="connsiteY46" fmla="*/ 4763 h 2559050"/>
              <a:gd name="connsiteX47" fmla="*/ 790892 w 1708150"/>
              <a:gd name="connsiteY47" fmla="*/ 145732 h 2559050"/>
              <a:gd name="connsiteX48" fmla="*/ 895667 w 1708150"/>
              <a:gd name="connsiteY48" fmla="*/ 65722 h 2559050"/>
              <a:gd name="connsiteX49" fmla="*/ 764222 w 1708150"/>
              <a:gd name="connsiteY49" fmla="*/ 217488 h 2559050"/>
              <a:gd name="connsiteX50" fmla="*/ 879792 w 1708150"/>
              <a:gd name="connsiteY50" fmla="*/ 129857 h 2559050"/>
              <a:gd name="connsiteX51" fmla="*/ 784542 w 1708150"/>
              <a:gd name="connsiteY51" fmla="*/ 255588 h 2559050"/>
              <a:gd name="connsiteX52" fmla="*/ 877253 w 1708150"/>
              <a:gd name="connsiteY52" fmla="*/ 179388 h 2559050"/>
              <a:gd name="connsiteX53" fmla="*/ 768032 w 1708150"/>
              <a:gd name="connsiteY53" fmla="*/ 337502 h 2559050"/>
              <a:gd name="connsiteX54" fmla="*/ 896938 w 1708150"/>
              <a:gd name="connsiteY54" fmla="*/ 265113 h 2559050"/>
              <a:gd name="connsiteX55" fmla="*/ 762953 w 1708150"/>
              <a:gd name="connsiteY55" fmla="*/ 408622 h 2559050"/>
              <a:gd name="connsiteX56" fmla="*/ 907732 w 1708150"/>
              <a:gd name="connsiteY56" fmla="*/ 309563 h 2559050"/>
              <a:gd name="connsiteX57" fmla="*/ 760413 w 1708150"/>
              <a:gd name="connsiteY57" fmla="*/ 459422 h 2559050"/>
              <a:gd name="connsiteX58" fmla="*/ 922972 w 1708150"/>
              <a:gd name="connsiteY58" fmla="*/ 352742 h 2559050"/>
              <a:gd name="connsiteX59" fmla="*/ 787717 w 1708150"/>
              <a:gd name="connsiteY59" fmla="*/ 483552 h 2559050"/>
              <a:gd name="connsiteX60" fmla="*/ 908367 w 1708150"/>
              <a:gd name="connsiteY60" fmla="*/ 405447 h 2559050"/>
              <a:gd name="connsiteX61" fmla="*/ 790892 w 1708150"/>
              <a:gd name="connsiteY61" fmla="*/ 515938 h 2559050"/>
              <a:gd name="connsiteX62" fmla="*/ 905828 w 1708150"/>
              <a:gd name="connsiteY62" fmla="*/ 426402 h 2559050"/>
              <a:gd name="connsiteX63" fmla="*/ 776288 w 1708150"/>
              <a:gd name="connsiteY63" fmla="*/ 568642 h 2559050"/>
              <a:gd name="connsiteX64" fmla="*/ 929322 w 1708150"/>
              <a:gd name="connsiteY64" fmla="*/ 430213 h 2559050"/>
              <a:gd name="connsiteX65" fmla="*/ 810578 w 1708150"/>
              <a:gd name="connsiteY65" fmla="*/ 587057 h 2559050"/>
              <a:gd name="connsiteX66" fmla="*/ 912178 w 1708150"/>
              <a:gd name="connsiteY66" fmla="*/ 496888 h 2559050"/>
              <a:gd name="connsiteX67" fmla="*/ 802957 w 1708150"/>
              <a:gd name="connsiteY67" fmla="*/ 635317 h 2559050"/>
              <a:gd name="connsiteX68" fmla="*/ 912813 w 1708150"/>
              <a:gd name="connsiteY68" fmla="*/ 536257 h 2559050"/>
              <a:gd name="connsiteX69" fmla="*/ 766128 w 1708150"/>
              <a:gd name="connsiteY69" fmla="*/ 710247 h 2559050"/>
              <a:gd name="connsiteX70" fmla="*/ 929957 w 1708150"/>
              <a:gd name="connsiteY70" fmla="*/ 557213 h 2559050"/>
              <a:gd name="connsiteX71" fmla="*/ 843597 w 1708150"/>
              <a:gd name="connsiteY71" fmla="*/ 658177 h 2559050"/>
              <a:gd name="connsiteX72" fmla="*/ 868997 w 1708150"/>
              <a:gd name="connsiteY72" fmla="*/ 653097 h 2559050"/>
              <a:gd name="connsiteX73" fmla="*/ 867728 w 1708150"/>
              <a:gd name="connsiteY73" fmla="*/ 658177 h 2559050"/>
              <a:gd name="connsiteX74" fmla="*/ 888047 w 1708150"/>
              <a:gd name="connsiteY74" fmla="*/ 639763 h 2559050"/>
              <a:gd name="connsiteX75" fmla="*/ 1109663 w 1708150"/>
              <a:gd name="connsiteY75" fmla="*/ 401638 h 2559050"/>
              <a:gd name="connsiteX76" fmla="*/ 1445578 w 1708150"/>
              <a:gd name="connsiteY76" fmla="*/ 310832 h 2559050"/>
              <a:gd name="connsiteX77" fmla="*/ 1215072 w 1708150"/>
              <a:gd name="connsiteY77" fmla="*/ 364172 h 2559050"/>
              <a:gd name="connsiteX78" fmla="*/ 1390967 w 1708150"/>
              <a:gd name="connsiteY78" fmla="*/ 350202 h 2559050"/>
              <a:gd name="connsiteX79" fmla="*/ 1148397 w 1708150"/>
              <a:gd name="connsiteY79" fmla="*/ 409892 h 2559050"/>
              <a:gd name="connsiteX80" fmla="*/ 1338897 w 1708150"/>
              <a:gd name="connsiteY80" fmla="*/ 383222 h 2559050"/>
              <a:gd name="connsiteX81" fmla="*/ 1124903 w 1708150"/>
              <a:gd name="connsiteY81" fmla="*/ 444817 h 2559050"/>
              <a:gd name="connsiteX82" fmla="*/ 1264603 w 1708150"/>
              <a:gd name="connsiteY82" fmla="*/ 428942 h 2559050"/>
              <a:gd name="connsiteX83" fmla="*/ 1063942 w 1708150"/>
              <a:gd name="connsiteY83" fmla="*/ 494982 h 2559050"/>
              <a:gd name="connsiteX84" fmla="*/ 1184592 w 1708150"/>
              <a:gd name="connsiteY84" fmla="*/ 494982 h 2559050"/>
              <a:gd name="connsiteX85" fmla="*/ 1011238 w 1708150"/>
              <a:gd name="connsiteY85" fmla="*/ 548957 h 2559050"/>
              <a:gd name="connsiteX86" fmla="*/ 1164272 w 1708150"/>
              <a:gd name="connsiteY86" fmla="*/ 533717 h 2559050"/>
              <a:gd name="connsiteX87" fmla="*/ 990282 w 1708150"/>
              <a:gd name="connsiteY87" fmla="*/ 588963 h 2559050"/>
              <a:gd name="connsiteX88" fmla="*/ 1148397 w 1708150"/>
              <a:gd name="connsiteY88" fmla="*/ 572452 h 2559050"/>
              <a:gd name="connsiteX89" fmla="*/ 996632 w 1708150"/>
              <a:gd name="connsiteY89" fmla="*/ 616902 h 2559050"/>
              <a:gd name="connsiteX90" fmla="*/ 1109663 w 1708150"/>
              <a:gd name="connsiteY90" fmla="*/ 611822 h 2559050"/>
              <a:gd name="connsiteX91" fmla="*/ 977582 w 1708150"/>
              <a:gd name="connsiteY91" fmla="*/ 648017 h 2559050"/>
              <a:gd name="connsiteX92" fmla="*/ 1094422 w 1708150"/>
              <a:gd name="connsiteY92" fmla="*/ 626427 h 2559050"/>
              <a:gd name="connsiteX93" fmla="*/ 932497 w 1708150"/>
              <a:gd name="connsiteY93" fmla="*/ 682942 h 2559050"/>
              <a:gd name="connsiteX94" fmla="*/ 1110932 w 1708150"/>
              <a:gd name="connsiteY94" fmla="*/ 639127 h 2559050"/>
              <a:gd name="connsiteX95" fmla="*/ 947103 w 1708150"/>
              <a:gd name="connsiteY95" fmla="*/ 708977 h 2559050"/>
              <a:gd name="connsiteX96" fmla="*/ 1054417 w 1708150"/>
              <a:gd name="connsiteY96" fmla="*/ 679132 h 2559050"/>
              <a:gd name="connsiteX97" fmla="*/ 976313 w 1708150"/>
              <a:gd name="connsiteY97" fmla="*/ 708342 h 2559050"/>
              <a:gd name="connsiteX98" fmla="*/ 1408113 w 1708150"/>
              <a:gd name="connsiteY98" fmla="*/ 732472 h 2559050"/>
              <a:gd name="connsiteX99" fmla="*/ 1706563 w 1708150"/>
              <a:gd name="connsiteY99" fmla="*/ 961708 h 2559050"/>
              <a:gd name="connsiteX100" fmla="*/ 1519238 w 1708150"/>
              <a:gd name="connsiteY100" fmla="*/ 810577 h 2559050"/>
              <a:gd name="connsiteX101" fmla="*/ 1660842 w 1708150"/>
              <a:gd name="connsiteY101" fmla="*/ 976313 h 2559050"/>
              <a:gd name="connsiteX102" fmla="*/ 1446847 w 1708150"/>
              <a:gd name="connsiteY102" fmla="*/ 792163 h 2559050"/>
              <a:gd name="connsiteX103" fmla="*/ 1597978 w 1708150"/>
              <a:gd name="connsiteY103" fmla="*/ 953452 h 2559050"/>
              <a:gd name="connsiteX104" fmla="*/ 1401128 w 1708150"/>
              <a:gd name="connsiteY104" fmla="*/ 795338 h 2559050"/>
              <a:gd name="connsiteX105" fmla="*/ 1559878 w 1708150"/>
              <a:gd name="connsiteY105" fmla="*/ 961708 h 2559050"/>
              <a:gd name="connsiteX106" fmla="*/ 1330642 w 1708150"/>
              <a:gd name="connsiteY106" fmla="*/ 791527 h 2559050"/>
              <a:gd name="connsiteX107" fmla="*/ 1450657 w 1708150"/>
              <a:gd name="connsiteY107" fmla="*/ 935672 h 2559050"/>
              <a:gd name="connsiteX108" fmla="*/ 1249997 w 1708150"/>
              <a:gd name="connsiteY108" fmla="*/ 781367 h 2559050"/>
              <a:gd name="connsiteX109" fmla="*/ 1398588 w 1708150"/>
              <a:gd name="connsiteY109" fmla="*/ 935038 h 2559050"/>
              <a:gd name="connsiteX110" fmla="*/ 1168717 w 1708150"/>
              <a:gd name="connsiteY110" fmla="*/ 752792 h 2559050"/>
              <a:gd name="connsiteX111" fmla="*/ 1349057 w 1708150"/>
              <a:gd name="connsiteY111" fmla="*/ 931227 h 2559050"/>
              <a:gd name="connsiteX112" fmla="*/ 1149032 w 1708150"/>
              <a:gd name="connsiteY112" fmla="*/ 776922 h 2559050"/>
              <a:gd name="connsiteX113" fmla="*/ 1290003 w 1708150"/>
              <a:gd name="connsiteY113" fmla="*/ 923608 h 2559050"/>
              <a:gd name="connsiteX114" fmla="*/ 1110297 w 1708150"/>
              <a:gd name="connsiteY114" fmla="*/ 780733 h 2559050"/>
              <a:gd name="connsiteX115" fmla="*/ 1267778 w 1708150"/>
              <a:gd name="connsiteY115" fmla="*/ 920433 h 2559050"/>
              <a:gd name="connsiteX116" fmla="*/ 1050607 w 1708150"/>
              <a:gd name="connsiteY116" fmla="*/ 764858 h 2559050"/>
              <a:gd name="connsiteX117" fmla="*/ 1267142 w 1708150"/>
              <a:gd name="connsiteY117" fmla="*/ 942658 h 2559050"/>
              <a:gd name="connsiteX118" fmla="*/ 1037272 w 1708150"/>
              <a:gd name="connsiteY118" fmla="*/ 794067 h 2559050"/>
              <a:gd name="connsiteX119" fmla="*/ 1176338 w 1708150"/>
              <a:gd name="connsiteY119" fmla="*/ 898208 h 2559050"/>
              <a:gd name="connsiteX120" fmla="*/ 987107 w 1708150"/>
              <a:gd name="connsiteY120" fmla="*/ 786447 h 2559050"/>
              <a:gd name="connsiteX121" fmla="*/ 986472 w 1708150"/>
              <a:gd name="connsiteY121" fmla="*/ 786447 h 2559050"/>
              <a:gd name="connsiteX122" fmla="*/ 1155382 w 1708150"/>
              <a:gd name="connsiteY122" fmla="*/ 919797 h 2559050"/>
              <a:gd name="connsiteX123" fmla="*/ 969963 w 1708150"/>
              <a:gd name="connsiteY123" fmla="*/ 794702 h 2559050"/>
              <a:gd name="connsiteX124" fmla="*/ 964882 w 1708150"/>
              <a:gd name="connsiteY124" fmla="*/ 797242 h 2559050"/>
              <a:gd name="connsiteX125" fmla="*/ 1102042 w 1708150"/>
              <a:gd name="connsiteY125" fmla="*/ 903288 h 2559050"/>
              <a:gd name="connsiteX126" fmla="*/ 1262063 w 1708150"/>
              <a:gd name="connsiteY126" fmla="*/ 1004252 h 2559050"/>
              <a:gd name="connsiteX127" fmla="*/ 1412557 w 1708150"/>
              <a:gd name="connsiteY127" fmla="*/ 1316038 h 2559050"/>
              <a:gd name="connsiteX128" fmla="*/ 1316672 w 1708150"/>
              <a:gd name="connsiteY128" fmla="*/ 1111567 h 2559050"/>
              <a:gd name="connsiteX129" fmla="*/ 1361122 w 1708150"/>
              <a:gd name="connsiteY129" fmla="*/ 1269683 h 2559050"/>
              <a:gd name="connsiteX130" fmla="*/ 1256347 w 1708150"/>
              <a:gd name="connsiteY130" fmla="*/ 1055052 h 2559050"/>
              <a:gd name="connsiteX131" fmla="*/ 1305878 w 1708150"/>
              <a:gd name="connsiteY131" fmla="*/ 1224597 h 2559050"/>
              <a:gd name="connsiteX132" fmla="*/ 1209357 w 1708150"/>
              <a:gd name="connsiteY132" fmla="*/ 1027113 h 2559050"/>
              <a:gd name="connsiteX133" fmla="*/ 1262063 w 1708150"/>
              <a:gd name="connsiteY133" fmla="*/ 1196658 h 2559050"/>
              <a:gd name="connsiteX134" fmla="*/ 1152207 w 1708150"/>
              <a:gd name="connsiteY134" fmla="*/ 994727 h 2559050"/>
              <a:gd name="connsiteX135" fmla="*/ 1199832 w 1708150"/>
              <a:gd name="connsiteY135" fmla="*/ 1138872 h 2559050"/>
              <a:gd name="connsiteX136" fmla="*/ 1112203 w 1708150"/>
              <a:gd name="connsiteY136" fmla="*/ 994092 h 2559050"/>
              <a:gd name="connsiteX137" fmla="*/ 1150938 w 1708150"/>
              <a:gd name="connsiteY137" fmla="*/ 1110297 h 2559050"/>
              <a:gd name="connsiteX138" fmla="*/ 1196022 w 1708150"/>
              <a:gd name="connsiteY138" fmla="*/ 1383347 h 2559050"/>
              <a:gd name="connsiteX139" fmla="*/ 1152207 w 1708150"/>
              <a:gd name="connsiteY139" fmla="*/ 1162367 h 2559050"/>
              <a:gd name="connsiteX140" fmla="*/ 1158557 w 1708150"/>
              <a:gd name="connsiteY140" fmla="*/ 1333817 h 2559050"/>
              <a:gd name="connsiteX141" fmla="*/ 1109028 w 1708150"/>
              <a:gd name="connsiteY141" fmla="*/ 1102042 h 2559050"/>
              <a:gd name="connsiteX142" fmla="*/ 1127442 w 1708150"/>
              <a:gd name="connsiteY142" fmla="*/ 1286827 h 2559050"/>
              <a:gd name="connsiteX143" fmla="*/ 1074103 w 1708150"/>
              <a:gd name="connsiteY143" fmla="*/ 1082992 h 2559050"/>
              <a:gd name="connsiteX144" fmla="*/ 1083628 w 1708150"/>
              <a:gd name="connsiteY144" fmla="*/ 1218883 h 2559050"/>
              <a:gd name="connsiteX145" fmla="*/ 1025207 w 1708150"/>
              <a:gd name="connsiteY145" fmla="*/ 1029017 h 2559050"/>
              <a:gd name="connsiteX146" fmla="*/ 1019492 w 1708150"/>
              <a:gd name="connsiteY146" fmla="*/ 1147763 h 2559050"/>
              <a:gd name="connsiteX147" fmla="*/ 972503 w 1708150"/>
              <a:gd name="connsiteY147" fmla="*/ 983933 h 2559050"/>
              <a:gd name="connsiteX148" fmla="*/ 981392 w 1708150"/>
              <a:gd name="connsiteY148" fmla="*/ 1132522 h 2559050"/>
              <a:gd name="connsiteX149" fmla="*/ 933132 w 1708150"/>
              <a:gd name="connsiteY149" fmla="*/ 967422 h 2559050"/>
              <a:gd name="connsiteX150" fmla="*/ 942657 w 1708150"/>
              <a:gd name="connsiteY150" fmla="*/ 1121092 h 2559050"/>
              <a:gd name="connsiteX151" fmla="*/ 903922 w 1708150"/>
              <a:gd name="connsiteY151" fmla="*/ 976947 h 2559050"/>
              <a:gd name="connsiteX152" fmla="*/ 907732 w 1708150"/>
              <a:gd name="connsiteY152" fmla="*/ 1006792 h 2559050"/>
              <a:gd name="connsiteX153" fmla="*/ 907732 w 1708150"/>
              <a:gd name="connsiteY153" fmla="*/ 1007427 h 2559050"/>
              <a:gd name="connsiteX154" fmla="*/ 907732 w 1708150"/>
              <a:gd name="connsiteY154" fmla="*/ 1007427 h 2559050"/>
              <a:gd name="connsiteX155" fmla="*/ 903922 w 1708150"/>
              <a:gd name="connsiteY155" fmla="*/ 1087438 h 2559050"/>
              <a:gd name="connsiteX156" fmla="*/ 872807 w 1708150"/>
              <a:gd name="connsiteY156" fmla="*/ 961708 h 2559050"/>
              <a:gd name="connsiteX157" fmla="*/ 889317 w 1708150"/>
              <a:gd name="connsiteY157" fmla="*/ 1074102 h 2559050"/>
              <a:gd name="connsiteX158" fmla="*/ 839153 w 1708150"/>
              <a:gd name="connsiteY158" fmla="*/ 921067 h 2559050"/>
              <a:gd name="connsiteX159" fmla="*/ 862013 w 1708150"/>
              <a:gd name="connsiteY159" fmla="*/ 991552 h 2559050"/>
              <a:gd name="connsiteX160" fmla="*/ 870267 w 1708150"/>
              <a:gd name="connsiteY160" fmla="*/ 1009333 h 2559050"/>
              <a:gd name="connsiteX161" fmla="*/ 865822 w 1708150"/>
              <a:gd name="connsiteY161" fmla="*/ 1003617 h 2559050"/>
              <a:gd name="connsiteX162" fmla="*/ 876617 w 1708150"/>
              <a:gd name="connsiteY162" fmla="*/ 1090613 h 2559050"/>
              <a:gd name="connsiteX163" fmla="*/ 828992 w 1708150"/>
              <a:gd name="connsiteY163" fmla="*/ 961708 h 2559050"/>
              <a:gd name="connsiteX164" fmla="*/ 818832 w 1708150"/>
              <a:gd name="connsiteY164" fmla="*/ 950913 h 2559050"/>
              <a:gd name="connsiteX165" fmla="*/ 818832 w 1708150"/>
              <a:gd name="connsiteY165" fmla="*/ 953452 h 2559050"/>
              <a:gd name="connsiteX166" fmla="*/ 839153 w 1708150"/>
              <a:gd name="connsiteY166" fmla="*/ 1039813 h 2559050"/>
              <a:gd name="connsiteX167" fmla="*/ 818832 w 1708150"/>
              <a:gd name="connsiteY167" fmla="*/ 978217 h 2559050"/>
              <a:gd name="connsiteX168" fmla="*/ 818832 w 1708150"/>
              <a:gd name="connsiteY168" fmla="*/ 990917 h 2559050"/>
              <a:gd name="connsiteX169" fmla="*/ 795338 w 1708150"/>
              <a:gd name="connsiteY169" fmla="*/ 949008 h 2559050"/>
              <a:gd name="connsiteX170" fmla="*/ 840422 w 1708150"/>
              <a:gd name="connsiteY170" fmla="*/ 1220152 h 2559050"/>
              <a:gd name="connsiteX171" fmla="*/ 1249997 w 1708150"/>
              <a:gd name="connsiteY171" fmla="*/ 2559368 h 2559050"/>
              <a:gd name="connsiteX172" fmla="*/ 1143317 w 1708150"/>
              <a:gd name="connsiteY172" fmla="*/ 2559368 h 2559050"/>
              <a:gd name="connsiteX173" fmla="*/ 1136967 w 1708150"/>
              <a:gd name="connsiteY173" fmla="*/ 2543493 h 2559050"/>
              <a:gd name="connsiteX174" fmla="*/ 748347 w 1708150"/>
              <a:gd name="connsiteY174" fmla="*/ 1129983 h 2559050"/>
              <a:gd name="connsiteX175" fmla="*/ 693103 w 1708150"/>
              <a:gd name="connsiteY175" fmla="*/ 939483 h 2559050"/>
              <a:gd name="connsiteX176" fmla="*/ 713422 w 1708150"/>
              <a:gd name="connsiteY176" fmla="*/ 1098867 h 2559050"/>
              <a:gd name="connsiteX177" fmla="*/ 679767 w 1708150"/>
              <a:gd name="connsiteY177" fmla="*/ 990283 h 2559050"/>
              <a:gd name="connsiteX178" fmla="*/ 705803 w 1708150"/>
              <a:gd name="connsiteY178" fmla="*/ 1117283 h 2559050"/>
              <a:gd name="connsiteX179" fmla="*/ 658813 w 1708150"/>
              <a:gd name="connsiteY179" fmla="*/ 1017588 h 2559050"/>
              <a:gd name="connsiteX180" fmla="*/ 686117 w 1708150"/>
              <a:gd name="connsiteY180" fmla="*/ 1164272 h 2559050"/>
              <a:gd name="connsiteX181" fmla="*/ 628967 w 1708150"/>
              <a:gd name="connsiteY181" fmla="*/ 1021397 h 2559050"/>
              <a:gd name="connsiteX182" fmla="*/ 656272 w 1708150"/>
              <a:gd name="connsiteY182" fmla="*/ 1191577 h 2559050"/>
              <a:gd name="connsiteX183" fmla="*/ 600392 w 1708150"/>
              <a:gd name="connsiteY183" fmla="*/ 1053783 h 2559050"/>
              <a:gd name="connsiteX184" fmla="*/ 628332 w 1708150"/>
              <a:gd name="connsiteY184" fmla="*/ 1222058 h 2559050"/>
              <a:gd name="connsiteX185" fmla="*/ 572453 w 1708150"/>
              <a:gd name="connsiteY185" fmla="*/ 1117283 h 2559050"/>
              <a:gd name="connsiteX186" fmla="*/ 601663 w 1708150"/>
              <a:gd name="connsiteY186" fmla="*/ 1314133 h 2559050"/>
              <a:gd name="connsiteX187" fmla="*/ 552132 w 1708150"/>
              <a:gd name="connsiteY187" fmla="*/ 1187133 h 2559050"/>
              <a:gd name="connsiteX188" fmla="*/ 591503 w 1708150"/>
              <a:gd name="connsiteY188" fmla="*/ 1394142 h 2559050"/>
              <a:gd name="connsiteX189" fmla="*/ 528638 w 1708150"/>
              <a:gd name="connsiteY189" fmla="*/ 1219517 h 2559050"/>
              <a:gd name="connsiteX190" fmla="*/ 583247 w 1708150"/>
              <a:gd name="connsiteY190" fmla="*/ 1450022 h 2559050"/>
              <a:gd name="connsiteX191" fmla="*/ 515303 w 1708150"/>
              <a:gd name="connsiteY191" fmla="*/ 1292542 h 2559050"/>
              <a:gd name="connsiteX192" fmla="*/ 570547 w 1708150"/>
              <a:gd name="connsiteY192" fmla="*/ 1510983 h 2559050"/>
              <a:gd name="connsiteX193" fmla="*/ 502603 w 1708150"/>
              <a:gd name="connsiteY193" fmla="*/ 1189038 h 2559050"/>
              <a:gd name="connsiteX194" fmla="*/ 586422 w 1708150"/>
              <a:gd name="connsiteY194" fmla="*/ 981392 h 2559050"/>
              <a:gd name="connsiteX195" fmla="*/ 614363 w 1708150"/>
              <a:gd name="connsiteY195" fmla="*/ 872808 h 2559050"/>
              <a:gd name="connsiteX196" fmla="*/ 548322 w 1708150"/>
              <a:gd name="connsiteY196" fmla="*/ 1011872 h 2559050"/>
              <a:gd name="connsiteX197" fmla="*/ 574992 w 1708150"/>
              <a:gd name="connsiteY197" fmla="*/ 905192 h 2559050"/>
              <a:gd name="connsiteX198" fmla="*/ 504507 w 1708150"/>
              <a:gd name="connsiteY198" fmla="*/ 1063942 h 2559050"/>
              <a:gd name="connsiteX199" fmla="*/ 541338 w 1708150"/>
              <a:gd name="connsiteY199" fmla="*/ 885508 h 2559050"/>
              <a:gd name="connsiteX200" fmla="*/ 486728 w 1708150"/>
              <a:gd name="connsiteY200" fmla="*/ 1044892 h 2559050"/>
              <a:gd name="connsiteX201" fmla="*/ 501967 w 1708150"/>
              <a:gd name="connsiteY201" fmla="*/ 926783 h 2559050"/>
              <a:gd name="connsiteX202" fmla="*/ 469582 w 1708150"/>
              <a:gd name="connsiteY202" fmla="*/ 1058227 h 2559050"/>
              <a:gd name="connsiteX203" fmla="*/ 465772 w 1708150"/>
              <a:gd name="connsiteY203" fmla="*/ 942022 h 2559050"/>
              <a:gd name="connsiteX204" fmla="*/ 425132 w 1708150"/>
              <a:gd name="connsiteY204" fmla="*/ 1092517 h 2559050"/>
              <a:gd name="connsiteX205" fmla="*/ 430213 w 1708150"/>
              <a:gd name="connsiteY205" fmla="*/ 930592 h 2559050"/>
              <a:gd name="connsiteX206" fmla="*/ 378142 w 1708150"/>
              <a:gd name="connsiteY206" fmla="*/ 1102677 h 2559050"/>
              <a:gd name="connsiteX207" fmla="*/ 382588 w 1708150"/>
              <a:gd name="connsiteY207" fmla="*/ 945833 h 2559050"/>
              <a:gd name="connsiteX208" fmla="*/ 332422 w 1708150"/>
              <a:gd name="connsiteY208" fmla="*/ 1117283 h 2559050"/>
              <a:gd name="connsiteX209" fmla="*/ 320992 w 1708150"/>
              <a:gd name="connsiteY209" fmla="*/ 992188 h 2559050"/>
              <a:gd name="connsiteX210" fmla="*/ 258763 w 1708150"/>
              <a:gd name="connsiteY210" fmla="*/ 1190308 h 2559050"/>
              <a:gd name="connsiteX211" fmla="*/ 264478 w 1708150"/>
              <a:gd name="connsiteY211" fmla="*/ 1047433 h 2559050"/>
              <a:gd name="connsiteX212" fmla="*/ 208597 w 1708150"/>
              <a:gd name="connsiteY212" fmla="*/ 1260158 h 2559050"/>
              <a:gd name="connsiteX213" fmla="*/ 223203 w 1708150"/>
              <a:gd name="connsiteY213" fmla="*/ 1066483 h 2559050"/>
              <a:gd name="connsiteX214" fmla="*/ 172403 w 1708150"/>
              <a:gd name="connsiteY214" fmla="*/ 1309052 h 2559050"/>
              <a:gd name="connsiteX215" fmla="*/ 173038 w 1708150"/>
              <a:gd name="connsiteY215" fmla="*/ 1128077 h 2559050"/>
              <a:gd name="connsiteX216" fmla="*/ 128588 w 1708150"/>
              <a:gd name="connsiteY216" fmla="*/ 1359217 h 2559050"/>
              <a:gd name="connsiteX217" fmla="*/ 208597 w 1708150"/>
              <a:gd name="connsiteY217" fmla="*/ 1024572 h 2559050"/>
              <a:gd name="connsiteX218" fmla="*/ 369253 w 1708150"/>
              <a:gd name="connsiteY218" fmla="*/ 891858 h 2559050"/>
              <a:gd name="connsiteX219" fmla="*/ 369253 w 1708150"/>
              <a:gd name="connsiteY219" fmla="*/ 891858 h 2559050"/>
              <a:gd name="connsiteX220" fmla="*/ 802322 w 1708150"/>
              <a:gd name="connsiteY220" fmla="*/ 725488 h 2559050"/>
              <a:gd name="connsiteX221" fmla="*/ 802322 w 1708150"/>
              <a:gd name="connsiteY221" fmla="*/ 725488 h 2559050"/>
              <a:gd name="connsiteX222" fmla="*/ 802957 w 1708150"/>
              <a:gd name="connsiteY222" fmla="*/ 721677 h 2559050"/>
              <a:gd name="connsiteX223" fmla="*/ 797878 w 1708150"/>
              <a:gd name="connsiteY223" fmla="*/ 729932 h 2559050"/>
              <a:gd name="connsiteX224" fmla="*/ 802322 w 1708150"/>
              <a:gd name="connsiteY224" fmla="*/ 725488 h 2559050"/>
              <a:gd name="connsiteX225" fmla="*/ 802322 w 1708150"/>
              <a:gd name="connsiteY225" fmla="*/ 725488 h 2559050"/>
              <a:gd name="connsiteX226" fmla="*/ 667703 w 1708150"/>
              <a:gd name="connsiteY226" fmla="*/ 871538 h 2559050"/>
              <a:gd name="connsiteX227" fmla="*/ 667703 w 1708150"/>
              <a:gd name="connsiteY227" fmla="*/ 871538 h 2559050"/>
              <a:gd name="connsiteX228" fmla="*/ 666432 w 1708150"/>
              <a:gd name="connsiteY228" fmla="*/ 868363 h 2559050"/>
              <a:gd name="connsiteX229" fmla="*/ 661353 w 1708150"/>
              <a:gd name="connsiteY229" fmla="*/ 879158 h 2559050"/>
              <a:gd name="connsiteX230" fmla="*/ 667703 w 1708150"/>
              <a:gd name="connsiteY230" fmla="*/ 871538 h 2559050"/>
              <a:gd name="connsiteX231" fmla="*/ 667703 w 1708150"/>
              <a:gd name="connsiteY231" fmla="*/ 871538 h 2559050"/>
              <a:gd name="connsiteX232" fmla="*/ 625157 w 1708150"/>
              <a:gd name="connsiteY232" fmla="*/ 922972 h 2559050"/>
              <a:gd name="connsiteX233" fmla="*/ 625157 w 1708150"/>
              <a:gd name="connsiteY233" fmla="*/ 922972 h 2559050"/>
              <a:gd name="connsiteX234" fmla="*/ 649922 w 1708150"/>
              <a:gd name="connsiteY234" fmla="*/ 832802 h 2559050"/>
              <a:gd name="connsiteX235" fmla="*/ 648653 w 1708150"/>
              <a:gd name="connsiteY235" fmla="*/ 829627 h 2559050"/>
              <a:gd name="connsiteX236" fmla="*/ 599757 w 1708150"/>
              <a:gd name="connsiteY236" fmla="*/ 958533 h 2559050"/>
              <a:gd name="connsiteX237" fmla="*/ 625157 w 1708150"/>
              <a:gd name="connsiteY237" fmla="*/ 922972 h 2559050"/>
              <a:gd name="connsiteX238" fmla="*/ 625157 w 1708150"/>
              <a:gd name="connsiteY238" fmla="*/ 922972 h 2559050"/>
              <a:gd name="connsiteX239" fmla="*/ 746442 w 1708150"/>
              <a:gd name="connsiteY239" fmla="*/ 1129347 h 2559050"/>
              <a:gd name="connsiteX240" fmla="*/ 746442 w 1708150"/>
              <a:gd name="connsiteY240" fmla="*/ 1129347 h 2559050"/>
              <a:gd name="connsiteX241" fmla="*/ 719772 w 1708150"/>
              <a:gd name="connsiteY241" fmla="*/ 969963 h 2559050"/>
              <a:gd name="connsiteX242" fmla="*/ 726122 w 1708150"/>
              <a:gd name="connsiteY242" fmla="*/ 982027 h 2559050"/>
              <a:gd name="connsiteX243" fmla="*/ 736282 w 1708150"/>
              <a:gd name="connsiteY243" fmla="*/ 1037272 h 2559050"/>
              <a:gd name="connsiteX244" fmla="*/ 746442 w 1708150"/>
              <a:gd name="connsiteY244" fmla="*/ 1129347 h 2559050"/>
              <a:gd name="connsiteX245" fmla="*/ 746442 w 1708150"/>
              <a:gd name="connsiteY245" fmla="*/ 1129347 h 2559050"/>
              <a:gd name="connsiteX246" fmla="*/ 738188 w 1708150"/>
              <a:gd name="connsiteY246" fmla="*/ 1022667 h 2559050"/>
              <a:gd name="connsiteX247" fmla="*/ 738188 w 1708150"/>
              <a:gd name="connsiteY247" fmla="*/ 1022667 h 2559050"/>
              <a:gd name="connsiteX248" fmla="*/ 740092 w 1708150"/>
              <a:gd name="connsiteY248" fmla="*/ 1009333 h 2559050"/>
              <a:gd name="connsiteX249" fmla="*/ 736282 w 1708150"/>
              <a:gd name="connsiteY249" fmla="*/ 1001077 h 2559050"/>
              <a:gd name="connsiteX250" fmla="*/ 738188 w 1708150"/>
              <a:gd name="connsiteY250" fmla="*/ 1022667 h 2559050"/>
              <a:gd name="connsiteX251" fmla="*/ 738188 w 1708150"/>
              <a:gd name="connsiteY251" fmla="*/ 1022667 h 2559050"/>
              <a:gd name="connsiteX252" fmla="*/ 1140778 w 1708150"/>
              <a:gd name="connsiteY252" fmla="*/ 1098233 h 2559050"/>
              <a:gd name="connsiteX253" fmla="*/ 1140778 w 1708150"/>
              <a:gd name="connsiteY253" fmla="*/ 1098233 h 2559050"/>
              <a:gd name="connsiteX254" fmla="*/ 1065847 w 1708150"/>
              <a:gd name="connsiteY254" fmla="*/ 969327 h 2559050"/>
              <a:gd name="connsiteX255" fmla="*/ 1098867 w 1708150"/>
              <a:gd name="connsiteY255" fmla="*/ 1043622 h 2559050"/>
              <a:gd name="connsiteX256" fmla="*/ 1118553 w 1708150"/>
              <a:gd name="connsiteY256" fmla="*/ 1067117 h 2559050"/>
              <a:gd name="connsiteX257" fmla="*/ 1140778 w 1708150"/>
              <a:gd name="connsiteY257" fmla="*/ 1098233 h 2559050"/>
              <a:gd name="connsiteX258" fmla="*/ 1140778 w 1708150"/>
              <a:gd name="connsiteY258" fmla="*/ 1098233 h 2559050"/>
              <a:gd name="connsiteX259" fmla="*/ 1061403 w 1708150"/>
              <a:gd name="connsiteY259" fmla="*/ 1002983 h 2559050"/>
              <a:gd name="connsiteX260" fmla="*/ 1061403 w 1708150"/>
              <a:gd name="connsiteY260" fmla="*/ 1002983 h 2559050"/>
              <a:gd name="connsiteX261" fmla="*/ 1039813 w 1708150"/>
              <a:gd name="connsiteY261" fmla="*/ 975677 h 2559050"/>
              <a:gd name="connsiteX262" fmla="*/ 1045528 w 1708150"/>
              <a:gd name="connsiteY262" fmla="*/ 987742 h 2559050"/>
              <a:gd name="connsiteX263" fmla="*/ 1061403 w 1708150"/>
              <a:gd name="connsiteY263" fmla="*/ 1002983 h 2559050"/>
              <a:gd name="connsiteX264" fmla="*/ 1061403 w 1708150"/>
              <a:gd name="connsiteY264" fmla="*/ 1002983 h 2559050"/>
              <a:gd name="connsiteX265" fmla="*/ 1078547 w 1708150"/>
              <a:gd name="connsiteY265" fmla="*/ 894397 h 2559050"/>
              <a:gd name="connsiteX266" fmla="*/ 1078547 w 1708150"/>
              <a:gd name="connsiteY266" fmla="*/ 894397 h 2559050"/>
              <a:gd name="connsiteX267" fmla="*/ 943292 w 1708150"/>
              <a:gd name="connsiteY267" fmla="*/ 809942 h 2559050"/>
              <a:gd name="connsiteX268" fmla="*/ 933767 w 1708150"/>
              <a:gd name="connsiteY268" fmla="*/ 815022 h 2559050"/>
              <a:gd name="connsiteX269" fmla="*/ 1001713 w 1708150"/>
              <a:gd name="connsiteY269" fmla="*/ 865822 h 2559050"/>
              <a:gd name="connsiteX270" fmla="*/ 1078547 w 1708150"/>
              <a:gd name="connsiteY270" fmla="*/ 894397 h 2559050"/>
              <a:gd name="connsiteX271" fmla="*/ 1078547 w 1708150"/>
              <a:gd name="connsiteY271" fmla="*/ 894397 h 2559050"/>
              <a:gd name="connsiteX272" fmla="*/ 910272 w 1708150"/>
              <a:gd name="connsiteY272" fmla="*/ 758508 h 2559050"/>
              <a:gd name="connsiteX273" fmla="*/ 910272 w 1708150"/>
              <a:gd name="connsiteY273" fmla="*/ 758508 h 2559050"/>
              <a:gd name="connsiteX274" fmla="*/ 909003 w 1708150"/>
              <a:gd name="connsiteY274" fmla="*/ 759142 h 2559050"/>
              <a:gd name="connsiteX275" fmla="*/ 914717 w 1708150"/>
              <a:gd name="connsiteY275" fmla="*/ 762952 h 2559050"/>
              <a:gd name="connsiteX276" fmla="*/ 916622 w 1708150"/>
              <a:gd name="connsiteY276" fmla="*/ 762317 h 2559050"/>
              <a:gd name="connsiteX277" fmla="*/ 910272 w 1708150"/>
              <a:gd name="connsiteY277" fmla="*/ 758508 h 2559050"/>
              <a:gd name="connsiteX278" fmla="*/ 910272 w 1708150"/>
              <a:gd name="connsiteY278" fmla="*/ 758508 h 2559050"/>
              <a:gd name="connsiteX279" fmla="*/ 878522 w 1708150"/>
              <a:gd name="connsiteY279" fmla="*/ 774383 h 2559050"/>
              <a:gd name="connsiteX280" fmla="*/ 878522 w 1708150"/>
              <a:gd name="connsiteY280" fmla="*/ 774383 h 2559050"/>
              <a:gd name="connsiteX281" fmla="*/ 878522 w 1708150"/>
              <a:gd name="connsiteY281" fmla="*/ 774383 h 2559050"/>
              <a:gd name="connsiteX282" fmla="*/ 877253 w 1708150"/>
              <a:gd name="connsiteY282" fmla="*/ 773747 h 2559050"/>
              <a:gd name="connsiteX283" fmla="*/ 878522 w 1708150"/>
              <a:gd name="connsiteY283" fmla="*/ 774383 h 2559050"/>
              <a:gd name="connsiteX284" fmla="*/ 878522 w 1708150"/>
              <a:gd name="connsiteY284" fmla="*/ 774383 h 2559050"/>
              <a:gd name="connsiteX285" fmla="*/ 933767 w 1708150"/>
              <a:gd name="connsiteY285" fmla="*/ 773113 h 2559050"/>
              <a:gd name="connsiteX286" fmla="*/ 933767 w 1708150"/>
              <a:gd name="connsiteY286" fmla="*/ 773113 h 2559050"/>
              <a:gd name="connsiteX287" fmla="*/ 930592 w 1708150"/>
              <a:gd name="connsiteY287" fmla="*/ 774383 h 2559050"/>
              <a:gd name="connsiteX288" fmla="*/ 944563 w 1708150"/>
              <a:gd name="connsiteY288" fmla="*/ 784542 h 2559050"/>
              <a:gd name="connsiteX289" fmla="*/ 949642 w 1708150"/>
              <a:gd name="connsiteY289" fmla="*/ 783272 h 2559050"/>
              <a:gd name="connsiteX290" fmla="*/ 933767 w 1708150"/>
              <a:gd name="connsiteY290" fmla="*/ 773113 h 2559050"/>
              <a:gd name="connsiteX291" fmla="*/ 933767 w 1708150"/>
              <a:gd name="connsiteY291" fmla="*/ 773113 h 2559050"/>
              <a:gd name="connsiteX292" fmla="*/ 902653 w 1708150"/>
              <a:gd name="connsiteY292" fmla="*/ 786447 h 2559050"/>
              <a:gd name="connsiteX293" fmla="*/ 902653 w 1708150"/>
              <a:gd name="connsiteY293" fmla="*/ 786447 h 2559050"/>
              <a:gd name="connsiteX294" fmla="*/ 898842 w 1708150"/>
              <a:gd name="connsiteY294" fmla="*/ 788352 h 2559050"/>
              <a:gd name="connsiteX295" fmla="*/ 907732 w 1708150"/>
              <a:gd name="connsiteY295" fmla="*/ 794702 h 2559050"/>
              <a:gd name="connsiteX296" fmla="*/ 914717 w 1708150"/>
              <a:gd name="connsiteY296" fmla="*/ 792797 h 2559050"/>
              <a:gd name="connsiteX297" fmla="*/ 902653 w 1708150"/>
              <a:gd name="connsiteY297" fmla="*/ 786447 h 2559050"/>
              <a:gd name="connsiteX298" fmla="*/ 902653 w 1708150"/>
              <a:gd name="connsiteY298" fmla="*/ 786447 h 2559050"/>
              <a:gd name="connsiteX299" fmla="*/ 848042 w 1708150"/>
              <a:gd name="connsiteY299" fmla="*/ 811847 h 2559050"/>
              <a:gd name="connsiteX300" fmla="*/ 848042 w 1708150"/>
              <a:gd name="connsiteY300" fmla="*/ 811847 h 2559050"/>
              <a:gd name="connsiteX301" fmla="*/ 843597 w 1708150"/>
              <a:gd name="connsiteY301" fmla="*/ 814388 h 2559050"/>
              <a:gd name="connsiteX302" fmla="*/ 849313 w 1708150"/>
              <a:gd name="connsiteY302" fmla="*/ 812483 h 2559050"/>
              <a:gd name="connsiteX303" fmla="*/ 848042 w 1708150"/>
              <a:gd name="connsiteY303" fmla="*/ 811847 h 255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1708150" h="2559050">
                <a:moveTo>
                  <a:pt x="736282" y="959167"/>
                </a:moveTo>
                <a:cubicBezTo>
                  <a:pt x="738822" y="969963"/>
                  <a:pt x="740728" y="980122"/>
                  <a:pt x="742632" y="990283"/>
                </a:cubicBezTo>
                <a:cubicBezTo>
                  <a:pt x="743903" y="978217"/>
                  <a:pt x="745807" y="966152"/>
                  <a:pt x="747078" y="954088"/>
                </a:cubicBezTo>
                <a:cubicBezTo>
                  <a:pt x="745807" y="945197"/>
                  <a:pt x="743903" y="936308"/>
                  <a:pt x="742632" y="927417"/>
                </a:cubicBezTo>
                <a:lnTo>
                  <a:pt x="738822" y="918527"/>
                </a:lnTo>
                <a:cubicBezTo>
                  <a:pt x="738188" y="933767"/>
                  <a:pt x="736917" y="946467"/>
                  <a:pt x="736282" y="959167"/>
                </a:cubicBezTo>
                <a:lnTo>
                  <a:pt x="736282" y="959167"/>
                </a:lnTo>
                <a:close/>
                <a:moveTo>
                  <a:pt x="369253" y="891858"/>
                </a:moveTo>
                <a:lnTo>
                  <a:pt x="369253" y="891858"/>
                </a:lnTo>
                <a:cubicBezTo>
                  <a:pt x="249872" y="933133"/>
                  <a:pt x="140017" y="996633"/>
                  <a:pt x="79692" y="1096327"/>
                </a:cubicBezTo>
                <a:cubicBezTo>
                  <a:pt x="136207" y="974408"/>
                  <a:pt x="300038" y="893127"/>
                  <a:pt x="468313" y="841058"/>
                </a:cubicBezTo>
                <a:cubicBezTo>
                  <a:pt x="509588" y="823277"/>
                  <a:pt x="555307" y="806767"/>
                  <a:pt x="608647" y="789622"/>
                </a:cubicBezTo>
                <a:cubicBezTo>
                  <a:pt x="615632" y="785813"/>
                  <a:pt x="622617" y="781367"/>
                  <a:pt x="630238" y="777558"/>
                </a:cubicBezTo>
                <a:lnTo>
                  <a:pt x="629603" y="775652"/>
                </a:lnTo>
                <a:lnTo>
                  <a:pt x="632142" y="776288"/>
                </a:lnTo>
                <a:cubicBezTo>
                  <a:pt x="648653" y="767397"/>
                  <a:pt x="666432" y="759777"/>
                  <a:pt x="688657" y="750888"/>
                </a:cubicBezTo>
                <a:cubicBezTo>
                  <a:pt x="628967" y="754697"/>
                  <a:pt x="587692" y="748347"/>
                  <a:pt x="528003" y="783272"/>
                </a:cubicBezTo>
                <a:cubicBezTo>
                  <a:pt x="569913" y="741997"/>
                  <a:pt x="588963" y="733108"/>
                  <a:pt x="662622" y="706438"/>
                </a:cubicBezTo>
                <a:cubicBezTo>
                  <a:pt x="587057" y="715327"/>
                  <a:pt x="547688" y="729932"/>
                  <a:pt x="515938" y="759142"/>
                </a:cubicBezTo>
                <a:cubicBezTo>
                  <a:pt x="529907" y="726757"/>
                  <a:pt x="549592" y="695007"/>
                  <a:pt x="600392" y="678497"/>
                </a:cubicBezTo>
                <a:cubicBezTo>
                  <a:pt x="544513" y="686752"/>
                  <a:pt x="521017" y="694372"/>
                  <a:pt x="479107" y="736283"/>
                </a:cubicBezTo>
                <a:cubicBezTo>
                  <a:pt x="492442" y="704532"/>
                  <a:pt x="510857" y="672147"/>
                  <a:pt x="559117" y="656907"/>
                </a:cubicBezTo>
                <a:cubicBezTo>
                  <a:pt x="494982" y="661352"/>
                  <a:pt x="468313" y="690563"/>
                  <a:pt x="426403" y="727392"/>
                </a:cubicBezTo>
                <a:cubicBezTo>
                  <a:pt x="456247" y="685482"/>
                  <a:pt x="479742" y="651192"/>
                  <a:pt x="550863" y="628967"/>
                </a:cubicBezTo>
                <a:cubicBezTo>
                  <a:pt x="488632" y="644207"/>
                  <a:pt x="460692" y="656272"/>
                  <a:pt x="418147" y="693102"/>
                </a:cubicBezTo>
                <a:cubicBezTo>
                  <a:pt x="442913" y="662622"/>
                  <a:pt x="448628" y="644842"/>
                  <a:pt x="496888" y="622617"/>
                </a:cubicBezTo>
                <a:cubicBezTo>
                  <a:pt x="445453" y="637857"/>
                  <a:pt x="427672" y="649288"/>
                  <a:pt x="392113" y="679132"/>
                </a:cubicBezTo>
                <a:cubicBezTo>
                  <a:pt x="408622" y="649922"/>
                  <a:pt x="425132" y="630872"/>
                  <a:pt x="468947" y="607377"/>
                </a:cubicBezTo>
                <a:cubicBezTo>
                  <a:pt x="414338" y="618172"/>
                  <a:pt x="395922" y="622617"/>
                  <a:pt x="362267" y="653732"/>
                </a:cubicBezTo>
                <a:cubicBezTo>
                  <a:pt x="387667" y="609282"/>
                  <a:pt x="397192" y="604202"/>
                  <a:pt x="457517" y="572452"/>
                </a:cubicBezTo>
                <a:cubicBezTo>
                  <a:pt x="389572" y="591502"/>
                  <a:pt x="343853" y="606107"/>
                  <a:pt x="297497" y="657542"/>
                </a:cubicBezTo>
                <a:cubicBezTo>
                  <a:pt x="317817" y="613092"/>
                  <a:pt x="354647" y="578802"/>
                  <a:pt x="409892" y="555307"/>
                </a:cubicBezTo>
                <a:cubicBezTo>
                  <a:pt x="346392" y="563563"/>
                  <a:pt x="317817" y="578802"/>
                  <a:pt x="256857" y="619442"/>
                </a:cubicBezTo>
                <a:cubicBezTo>
                  <a:pt x="286703" y="580707"/>
                  <a:pt x="336867" y="537527"/>
                  <a:pt x="384492" y="514032"/>
                </a:cubicBezTo>
                <a:cubicBezTo>
                  <a:pt x="314007" y="517207"/>
                  <a:pt x="227013" y="580707"/>
                  <a:pt x="178753" y="615632"/>
                </a:cubicBezTo>
                <a:cubicBezTo>
                  <a:pt x="205422" y="574992"/>
                  <a:pt x="287338" y="502602"/>
                  <a:pt x="327342" y="488632"/>
                </a:cubicBezTo>
                <a:cubicBezTo>
                  <a:pt x="258763" y="505777"/>
                  <a:pt x="175578" y="549592"/>
                  <a:pt x="133032" y="599122"/>
                </a:cubicBezTo>
                <a:cubicBezTo>
                  <a:pt x="156528" y="552767"/>
                  <a:pt x="229553" y="486092"/>
                  <a:pt x="279717" y="468947"/>
                </a:cubicBezTo>
                <a:cubicBezTo>
                  <a:pt x="192722" y="486727"/>
                  <a:pt x="128588" y="538797"/>
                  <a:pt x="68263" y="589597"/>
                </a:cubicBezTo>
                <a:cubicBezTo>
                  <a:pt x="94932" y="550863"/>
                  <a:pt x="160972" y="482917"/>
                  <a:pt x="203517" y="466407"/>
                </a:cubicBezTo>
                <a:cubicBezTo>
                  <a:pt x="126047" y="476567"/>
                  <a:pt x="50482" y="542607"/>
                  <a:pt x="4763" y="585152"/>
                </a:cubicBezTo>
                <a:cubicBezTo>
                  <a:pt x="77788" y="466407"/>
                  <a:pt x="200978" y="395922"/>
                  <a:pt x="310832" y="407988"/>
                </a:cubicBezTo>
                <a:cubicBezTo>
                  <a:pt x="458153" y="424497"/>
                  <a:pt x="590232" y="533717"/>
                  <a:pt x="700722" y="663257"/>
                </a:cubicBezTo>
                <a:cubicBezTo>
                  <a:pt x="642303" y="410527"/>
                  <a:pt x="633413" y="143827"/>
                  <a:pt x="789622" y="27622"/>
                </a:cubicBezTo>
                <a:cubicBezTo>
                  <a:pt x="680403" y="134938"/>
                  <a:pt x="665797" y="298132"/>
                  <a:pt x="693738" y="467677"/>
                </a:cubicBezTo>
                <a:cubicBezTo>
                  <a:pt x="693103" y="380047"/>
                  <a:pt x="704532" y="294957"/>
                  <a:pt x="728663" y="210502"/>
                </a:cubicBezTo>
                <a:cubicBezTo>
                  <a:pt x="759778" y="103822"/>
                  <a:pt x="839788" y="44767"/>
                  <a:pt x="915988" y="4763"/>
                </a:cubicBezTo>
                <a:cubicBezTo>
                  <a:pt x="865822" y="42227"/>
                  <a:pt x="823278" y="87313"/>
                  <a:pt x="790892" y="145732"/>
                </a:cubicBezTo>
                <a:cubicBezTo>
                  <a:pt x="822642" y="113347"/>
                  <a:pt x="856932" y="84772"/>
                  <a:pt x="895667" y="65722"/>
                </a:cubicBezTo>
                <a:cubicBezTo>
                  <a:pt x="839153" y="112077"/>
                  <a:pt x="797878" y="163513"/>
                  <a:pt x="764222" y="217488"/>
                </a:cubicBezTo>
                <a:cubicBezTo>
                  <a:pt x="799147" y="178117"/>
                  <a:pt x="834707" y="141922"/>
                  <a:pt x="879792" y="129857"/>
                </a:cubicBezTo>
                <a:cubicBezTo>
                  <a:pt x="830897" y="162877"/>
                  <a:pt x="801688" y="205422"/>
                  <a:pt x="784542" y="255588"/>
                </a:cubicBezTo>
                <a:cubicBezTo>
                  <a:pt x="812482" y="223838"/>
                  <a:pt x="843597" y="198438"/>
                  <a:pt x="877253" y="179388"/>
                </a:cubicBezTo>
                <a:cubicBezTo>
                  <a:pt x="834707" y="220663"/>
                  <a:pt x="799782" y="276542"/>
                  <a:pt x="768032" y="337502"/>
                </a:cubicBezTo>
                <a:cubicBezTo>
                  <a:pt x="808038" y="302577"/>
                  <a:pt x="850582" y="277177"/>
                  <a:pt x="896938" y="265113"/>
                </a:cubicBezTo>
                <a:cubicBezTo>
                  <a:pt x="831532" y="298767"/>
                  <a:pt x="791528" y="350202"/>
                  <a:pt x="762953" y="408622"/>
                </a:cubicBezTo>
                <a:cubicBezTo>
                  <a:pt x="805497" y="367347"/>
                  <a:pt x="849313" y="328613"/>
                  <a:pt x="907732" y="309563"/>
                </a:cubicBezTo>
                <a:cubicBezTo>
                  <a:pt x="846138" y="349567"/>
                  <a:pt x="803592" y="404813"/>
                  <a:pt x="760413" y="459422"/>
                </a:cubicBezTo>
                <a:cubicBezTo>
                  <a:pt x="812482" y="416242"/>
                  <a:pt x="865188" y="376872"/>
                  <a:pt x="922972" y="352742"/>
                </a:cubicBezTo>
                <a:cubicBezTo>
                  <a:pt x="869632" y="392747"/>
                  <a:pt x="825182" y="436563"/>
                  <a:pt x="787717" y="483552"/>
                </a:cubicBezTo>
                <a:cubicBezTo>
                  <a:pt x="825817" y="452438"/>
                  <a:pt x="864553" y="424497"/>
                  <a:pt x="908367" y="405447"/>
                </a:cubicBezTo>
                <a:cubicBezTo>
                  <a:pt x="860107" y="435292"/>
                  <a:pt x="823913" y="474663"/>
                  <a:pt x="790892" y="515938"/>
                </a:cubicBezTo>
                <a:cubicBezTo>
                  <a:pt x="829628" y="481013"/>
                  <a:pt x="868363" y="449263"/>
                  <a:pt x="905828" y="426402"/>
                </a:cubicBezTo>
                <a:cubicBezTo>
                  <a:pt x="851217" y="466407"/>
                  <a:pt x="813753" y="517842"/>
                  <a:pt x="776288" y="568642"/>
                </a:cubicBezTo>
                <a:cubicBezTo>
                  <a:pt x="823913" y="512127"/>
                  <a:pt x="872807" y="459422"/>
                  <a:pt x="929322" y="430213"/>
                </a:cubicBezTo>
                <a:cubicBezTo>
                  <a:pt x="876617" y="476567"/>
                  <a:pt x="839153" y="529272"/>
                  <a:pt x="810578" y="587057"/>
                </a:cubicBezTo>
                <a:cubicBezTo>
                  <a:pt x="842963" y="548322"/>
                  <a:pt x="875347" y="511492"/>
                  <a:pt x="912178" y="496888"/>
                </a:cubicBezTo>
                <a:cubicBezTo>
                  <a:pt x="865188" y="539432"/>
                  <a:pt x="832167" y="586422"/>
                  <a:pt x="802957" y="635317"/>
                </a:cubicBezTo>
                <a:cubicBezTo>
                  <a:pt x="837247" y="595313"/>
                  <a:pt x="873442" y="559117"/>
                  <a:pt x="912813" y="536257"/>
                </a:cubicBezTo>
                <a:cubicBezTo>
                  <a:pt x="859472" y="589597"/>
                  <a:pt x="813117" y="649922"/>
                  <a:pt x="766128" y="710247"/>
                </a:cubicBezTo>
                <a:cubicBezTo>
                  <a:pt x="818832" y="652463"/>
                  <a:pt x="872172" y="598488"/>
                  <a:pt x="929957" y="557213"/>
                </a:cubicBezTo>
                <a:cubicBezTo>
                  <a:pt x="897572" y="588327"/>
                  <a:pt x="868997" y="622617"/>
                  <a:pt x="843597" y="658177"/>
                </a:cubicBezTo>
                <a:cubicBezTo>
                  <a:pt x="853122" y="655638"/>
                  <a:pt x="862647" y="653097"/>
                  <a:pt x="868997" y="653097"/>
                </a:cubicBezTo>
                <a:lnTo>
                  <a:pt x="867728" y="658177"/>
                </a:lnTo>
                <a:cubicBezTo>
                  <a:pt x="874713" y="651827"/>
                  <a:pt x="881063" y="646113"/>
                  <a:pt x="888047" y="639763"/>
                </a:cubicBezTo>
                <a:cubicBezTo>
                  <a:pt x="948372" y="543877"/>
                  <a:pt x="1012507" y="475932"/>
                  <a:pt x="1109663" y="401638"/>
                </a:cubicBezTo>
                <a:cubicBezTo>
                  <a:pt x="1202372" y="330517"/>
                  <a:pt x="1350963" y="290513"/>
                  <a:pt x="1445578" y="310832"/>
                </a:cubicBezTo>
                <a:cubicBezTo>
                  <a:pt x="1366203" y="311467"/>
                  <a:pt x="1276667" y="331152"/>
                  <a:pt x="1215072" y="364172"/>
                </a:cubicBezTo>
                <a:cubicBezTo>
                  <a:pt x="1260157" y="350838"/>
                  <a:pt x="1341438" y="340677"/>
                  <a:pt x="1390967" y="350202"/>
                </a:cubicBezTo>
                <a:cubicBezTo>
                  <a:pt x="1305878" y="352107"/>
                  <a:pt x="1204278" y="374967"/>
                  <a:pt x="1148397" y="409892"/>
                </a:cubicBezTo>
                <a:cubicBezTo>
                  <a:pt x="1200467" y="392113"/>
                  <a:pt x="1296353" y="376872"/>
                  <a:pt x="1338897" y="383222"/>
                </a:cubicBezTo>
                <a:cubicBezTo>
                  <a:pt x="1279842" y="390842"/>
                  <a:pt x="1169988" y="413067"/>
                  <a:pt x="1124903" y="444817"/>
                </a:cubicBezTo>
                <a:cubicBezTo>
                  <a:pt x="1166813" y="430847"/>
                  <a:pt x="1217613" y="425132"/>
                  <a:pt x="1264603" y="428942"/>
                </a:cubicBezTo>
                <a:cubicBezTo>
                  <a:pt x="1204913" y="445452"/>
                  <a:pt x="1127442" y="460057"/>
                  <a:pt x="1063942" y="494982"/>
                </a:cubicBezTo>
                <a:cubicBezTo>
                  <a:pt x="1116647" y="482282"/>
                  <a:pt x="1140778" y="487363"/>
                  <a:pt x="1184592" y="494982"/>
                </a:cubicBezTo>
                <a:cubicBezTo>
                  <a:pt x="1119188" y="500063"/>
                  <a:pt x="1071563" y="514032"/>
                  <a:pt x="1011238" y="548957"/>
                </a:cubicBezTo>
                <a:cubicBezTo>
                  <a:pt x="1070292" y="532447"/>
                  <a:pt x="1107122" y="526732"/>
                  <a:pt x="1164272" y="533717"/>
                </a:cubicBezTo>
                <a:cubicBezTo>
                  <a:pt x="1091247" y="541972"/>
                  <a:pt x="1049338" y="561022"/>
                  <a:pt x="990282" y="588963"/>
                </a:cubicBezTo>
                <a:cubicBezTo>
                  <a:pt x="1057592" y="574992"/>
                  <a:pt x="1081722" y="566738"/>
                  <a:pt x="1148397" y="572452"/>
                </a:cubicBezTo>
                <a:cubicBezTo>
                  <a:pt x="1081722" y="584517"/>
                  <a:pt x="1055688" y="594677"/>
                  <a:pt x="996632" y="616902"/>
                </a:cubicBezTo>
                <a:cubicBezTo>
                  <a:pt x="1045528" y="606742"/>
                  <a:pt x="1063307" y="610552"/>
                  <a:pt x="1109663" y="611822"/>
                </a:cubicBezTo>
                <a:cubicBezTo>
                  <a:pt x="1053782" y="617538"/>
                  <a:pt x="1029653" y="628332"/>
                  <a:pt x="977582" y="648017"/>
                </a:cubicBezTo>
                <a:cubicBezTo>
                  <a:pt x="1030288" y="635317"/>
                  <a:pt x="1049972" y="630872"/>
                  <a:pt x="1094422" y="626427"/>
                </a:cubicBezTo>
                <a:cubicBezTo>
                  <a:pt x="1026478" y="637222"/>
                  <a:pt x="994092" y="657542"/>
                  <a:pt x="932497" y="682942"/>
                </a:cubicBezTo>
                <a:cubicBezTo>
                  <a:pt x="1005522" y="656907"/>
                  <a:pt x="1048703" y="641032"/>
                  <a:pt x="1110932" y="639127"/>
                </a:cubicBezTo>
                <a:cubicBezTo>
                  <a:pt x="1041082" y="655638"/>
                  <a:pt x="997903" y="674688"/>
                  <a:pt x="947103" y="708977"/>
                </a:cubicBezTo>
                <a:cubicBezTo>
                  <a:pt x="996632" y="691197"/>
                  <a:pt x="1016317" y="676592"/>
                  <a:pt x="1054417" y="679132"/>
                </a:cubicBezTo>
                <a:cubicBezTo>
                  <a:pt x="1021397" y="687388"/>
                  <a:pt x="998538" y="696913"/>
                  <a:pt x="976313" y="708342"/>
                </a:cubicBezTo>
                <a:cubicBezTo>
                  <a:pt x="1138872" y="684213"/>
                  <a:pt x="1253172" y="690563"/>
                  <a:pt x="1408113" y="732472"/>
                </a:cubicBezTo>
                <a:cubicBezTo>
                  <a:pt x="1530032" y="765492"/>
                  <a:pt x="1661478" y="867092"/>
                  <a:pt x="1706563" y="961708"/>
                </a:cubicBezTo>
                <a:cubicBezTo>
                  <a:pt x="1653857" y="893763"/>
                  <a:pt x="1587817" y="842327"/>
                  <a:pt x="1519238" y="810577"/>
                </a:cubicBezTo>
                <a:cubicBezTo>
                  <a:pt x="1560513" y="840422"/>
                  <a:pt x="1636713" y="928052"/>
                  <a:pt x="1660842" y="976313"/>
                </a:cubicBezTo>
                <a:cubicBezTo>
                  <a:pt x="1603057" y="904558"/>
                  <a:pt x="1513522" y="817563"/>
                  <a:pt x="1446847" y="792163"/>
                </a:cubicBezTo>
                <a:cubicBezTo>
                  <a:pt x="1495742" y="825183"/>
                  <a:pt x="1575753" y="912177"/>
                  <a:pt x="1597978" y="953452"/>
                </a:cubicBezTo>
                <a:cubicBezTo>
                  <a:pt x="1552892" y="907733"/>
                  <a:pt x="1458278" y="813752"/>
                  <a:pt x="1401128" y="795338"/>
                </a:cubicBezTo>
                <a:cubicBezTo>
                  <a:pt x="1440497" y="822008"/>
                  <a:pt x="1531938" y="918527"/>
                  <a:pt x="1559878" y="961708"/>
                </a:cubicBezTo>
                <a:cubicBezTo>
                  <a:pt x="1506538" y="921067"/>
                  <a:pt x="1402397" y="823277"/>
                  <a:pt x="1330642" y="791527"/>
                </a:cubicBezTo>
                <a:cubicBezTo>
                  <a:pt x="1376363" y="828992"/>
                  <a:pt x="1428432" y="893127"/>
                  <a:pt x="1450657" y="935672"/>
                </a:cubicBezTo>
                <a:cubicBezTo>
                  <a:pt x="1403667" y="882967"/>
                  <a:pt x="1319213" y="809942"/>
                  <a:pt x="1249997" y="781367"/>
                </a:cubicBezTo>
                <a:cubicBezTo>
                  <a:pt x="1303338" y="821372"/>
                  <a:pt x="1366838" y="881697"/>
                  <a:pt x="1398588" y="935038"/>
                </a:cubicBezTo>
                <a:cubicBezTo>
                  <a:pt x="1343342" y="877888"/>
                  <a:pt x="1231582" y="785177"/>
                  <a:pt x="1168717" y="752792"/>
                </a:cubicBezTo>
                <a:cubicBezTo>
                  <a:pt x="1225232" y="801688"/>
                  <a:pt x="1309688" y="870267"/>
                  <a:pt x="1349057" y="931227"/>
                </a:cubicBezTo>
                <a:cubicBezTo>
                  <a:pt x="1295082" y="881697"/>
                  <a:pt x="1206817" y="812483"/>
                  <a:pt x="1149032" y="776922"/>
                </a:cubicBezTo>
                <a:cubicBezTo>
                  <a:pt x="1189672" y="812483"/>
                  <a:pt x="1260792" y="883602"/>
                  <a:pt x="1290003" y="923608"/>
                </a:cubicBezTo>
                <a:cubicBezTo>
                  <a:pt x="1248092" y="879158"/>
                  <a:pt x="1161097" y="812483"/>
                  <a:pt x="1110297" y="780733"/>
                </a:cubicBezTo>
                <a:cubicBezTo>
                  <a:pt x="1156017" y="817563"/>
                  <a:pt x="1234757" y="885508"/>
                  <a:pt x="1267778" y="920433"/>
                </a:cubicBezTo>
                <a:cubicBezTo>
                  <a:pt x="1213803" y="868997"/>
                  <a:pt x="1113472" y="801052"/>
                  <a:pt x="1050607" y="764858"/>
                </a:cubicBezTo>
                <a:cubicBezTo>
                  <a:pt x="1121092" y="810577"/>
                  <a:pt x="1225232" y="891222"/>
                  <a:pt x="1267142" y="942658"/>
                </a:cubicBezTo>
                <a:cubicBezTo>
                  <a:pt x="1206817" y="893127"/>
                  <a:pt x="1100138" y="815658"/>
                  <a:pt x="1037272" y="794067"/>
                </a:cubicBezTo>
                <a:cubicBezTo>
                  <a:pt x="1085532" y="825183"/>
                  <a:pt x="1152842" y="864552"/>
                  <a:pt x="1176338" y="898208"/>
                </a:cubicBezTo>
                <a:cubicBezTo>
                  <a:pt x="1122363" y="855027"/>
                  <a:pt x="1044892" y="815022"/>
                  <a:pt x="987107" y="786447"/>
                </a:cubicBezTo>
                <a:lnTo>
                  <a:pt x="986472" y="786447"/>
                </a:lnTo>
                <a:cubicBezTo>
                  <a:pt x="1036638" y="820102"/>
                  <a:pt x="1122997" y="884238"/>
                  <a:pt x="1155382" y="919797"/>
                </a:cubicBezTo>
                <a:cubicBezTo>
                  <a:pt x="1107122" y="884238"/>
                  <a:pt x="1034732" y="835977"/>
                  <a:pt x="969963" y="794702"/>
                </a:cubicBezTo>
                <a:lnTo>
                  <a:pt x="964882" y="797242"/>
                </a:lnTo>
                <a:cubicBezTo>
                  <a:pt x="1011872" y="831533"/>
                  <a:pt x="1062672" y="869633"/>
                  <a:pt x="1102042" y="903288"/>
                </a:cubicBezTo>
                <a:cubicBezTo>
                  <a:pt x="1159192" y="929958"/>
                  <a:pt x="1213167" y="962977"/>
                  <a:pt x="1262063" y="1004252"/>
                </a:cubicBezTo>
                <a:cubicBezTo>
                  <a:pt x="1354138" y="1082358"/>
                  <a:pt x="1414463" y="1207452"/>
                  <a:pt x="1412557" y="1316038"/>
                </a:cubicBezTo>
                <a:cubicBezTo>
                  <a:pt x="1398588" y="1262063"/>
                  <a:pt x="1372553" y="1175067"/>
                  <a:pt x="1316672" y="1111567"/>
                </a:cubicBezTo>
                <a:cubicBezTo>
                  <a:pt x="1341438" y="1151572"/>
                  <a:pt x="1359217" y="1231583"/>
                  <a:pt x="1361122" y="1269683"/>
                </a:cubicBezTo>
                <a:cubicBezTo>
                  <a:pt x="1338897" y="1201102"/>
                  <a:pt x="1315403" y="1129347"/>
                  <a:pt x="1256347" y="1055052"/>
                </a:cubicBezTo>
                <a:cubicBezTo>
                  <a:pt x="1286828" y="1100772"/>
                  <a:pt x="1310957" y="1186497"/>
                  <a:pt x="1305878" y="1224597"/>
                </a:cubicBezTo>
                <a:cubicBezTo>
                  <a:pt x="1297622" y="1169988"/>
                  <a:pt x="1253807" y="1086802"/>
                  <a:pt x="1209357" y="1027113"/>
                </a:cubicBezTo>
                <a:cubicBezTo>
                  <a:pt x="1233488" y="1063942"/>
                  <a:pt x="1261428" y="1158558"/>
                  <a:pt x="1262063" y="1196658"/>
                </a:cubicBezTo>
                <a:cubicBezTo>
                  <a:pt x="1241742" y="1144588"/>
                  <a:pt x="1205547" y="1049972"/>
                  <a:pt x="1152207" y="994727"/>
                </a:cubicBezTo>
                <a:cubicBezTo>
                  <a:pt x="1178242" y="1041717"/>
                  <a:pt x="1195388" y="1098867"/>
                  <a:pt x="1199832" y="1138872"/>
                </a:cubicBezTo>
                <a:cubicBezTo>
                  <a:pt x="1172528" y="1074738"/>
                  <a:pt x="1157922" y="1046163"/>
                  <a:pt x="1112203" y="994092"/>
                </a:cubicBezTo>
                <a:cubicBezTo>
                  <a:pt x="1139507" y="1039177"/>
                  <a:pt x="1151572" y="1077913"/>
                  <a:pt x="1150938" y="1110297"/>
                </a:cubicBezTo>
                <a:cubicBezTo>
                  <a:pt x="1197292" y="1193483"/>
                  <a:pt x="1216978" y="1303972"/>
                  <a:pt x="1196022" y="1383347"/>
                </a:cubicBezTo>
                <a:cubicBezTo>
                  <a:pt x="1199197" y="1305242"/>
                  <a:pt x="1182688" y="1219517"/>
                  <a:pt x="1152207" y="1162367"/>
                </a:cubicBezTo>
                <a:cubicBezTo>
                  <a:pt x="1164272" y="1205547"/>
                  <a:pt x="1169988" y="1284288"/>
                  <a:pt x="1158557" y="1333817"/>
                </a:cubicBezTo>
                <a:cubicBezTo>
                  <a:pt x="1160463" y="1250633"/>
                  <a:pt x="1141413" y="1152842"/>
                  <a:pt x="1109028" y="1102042"/>
                </a:cubicBezTo>
                <a:cubicBezTo>
                  <a:pt x="1124267" y="1150938"/>
                  <a:pt x="1136332" y="1243647"/>
                  <a:pt x="1127442" y="1286827"/>
                </a:cubicBezTo>
                <a:cubicBezTo>
                  <a:pt x="1122363" y="1229677"/>
                  <a:pt x="1104582" y="1124267"/>
                  <a:pt x="1074103" y="1082992"/>
                </a:cubicBezTo>
                <a:cubicBezTo>
                  <a:pt x="1086803" y="1122363"/>
                  <a:pt x="1089342" y="1171892"/>
                  <a:pt x="1083628" y="1218883"/>
                </a:cubicBezTo>
                <a:cubicBezTo>
                  <a:pt x="1069657" y="1162367"/>
                  <a:pt x="1058228" y="1087438"/>
                  <a:pt x="1025207" y="1029017"/>
                </a:cubicBezTo>
                <a:cubicBezTo>
                  <a:pt x="1035367" y="1079817"/>
                  <a:pt x="1029653" y="1103947"/>
                  <a:pt x="1019492" y="1147763"/>
                </a:cubicBezTo>
                <a:cubicBezTo>
                  <a:pt x="1017588" y="1084263"/>
                  <a:pt x="1005522" y="1038542"/>
                  <a:pt x="972503" y="983933"/>
                </a:cubicBezTo>
                <a:cubicBezTo>
                  <a:pt x="986472" y="1040447"/>
                  <a:pt x="990282" y="1076008"/>
                  <a:pt x="981392" y="1132522"/>
                </a:cubicBezTo>
                <a:cubicBezTo>
                  <a:pt x="976313" y="1062038"/>
                  <a:pt x="959167" y="1022667"/>
                  <a:pt x="933132" y="967422"/>
                </a:cubicBezTo>
                <a:cubicBezTo>
                  <a:pt x="944563" y="1032192"/>
                  <a:pt x="951547" y="1055052"/>
                  <a:pt x="942657" y="1121092"/>
                </a:cubicBezTo>
                <a:cubicBezTo>
                  <a:pt x="933767" y="1056958"/>
                  <a:pt x="924242" y="1032192"/>
                  <a:pt x="903922" y="976947"/>
                </a:cubicBezTo>
                <a:cubicBezTo>
                  <a:pt x="905828" y="988377"/>
                  <a:pt x="907097" y="997902"/>
                  <a:pt x="907732" y="1006792"/>
                </a:cubicBezTo>
                <a:lnTo>
                  <a:pt x="907732" y="1007427"/>
                </a:lnTo>
                <a:lnTo>
                  <a:pt x="907732" y="1007427"/>
                </a:lnTo>
                <a:cubicBezTo>
                  <a:pt x="909638" y="1034733"/>
                  <a:pt x="906463" y="1053147"/>
                  <a:pt x="903922" y="1087438"/>
                </a:cubicBezTo>
                <a:cubicBezTo>
                  <a:pt x="900747" y="1032827"/>
                  <a:pt x="890588" y="1010602"/>
                  <a:pt x="872807" y="961708"/>
                </a:cubicBezTo>
                <a:cubicBezTo>
                  <a:pt x="883603" y="1011872"/>
                  <a:pt x="886778" y="1030922"/>
                  <a:pt x="889317" y="1074102"/>
                </a:cubicBezTo>
                <a:cubicBezTo>
                  <a:pt x="881063" y="1008697"/>
                  <a:pt x="862647" y="978852"/>
                  <a:pt x="839153" y="921067"/>
                </a:cubicBezTo>
                <a:cubicBezTo>
                  <a:pt x="848042" y="947738"/>
                  <a:pt x="855663" y="970597"/>
                  <a:pt x="862013" y="991552"/>
                </a:cubicBezTo>
                <a:lnTo>
                  <a:pt x="870267" y="1009333"/>
                </a:lnTo>
                <a:lnTo>
                  <a:pt x="865822" y="1003617"/>
                </a:lnTo>
                <a:cubicBezTo>
                  <a:pt x="872807" y="1032192"/>
                  <a:pt x="876617" y="1058227"/>
                  <a:pt x="876617" y="1090613"/>
                </a:cubicBezTo>
                <a:cubicBezTo>
                  <a:pt x="865188" y="1035367"/>
                  <a:pt x="851853" y="999172"/>
                  <a:pt x="828992" y="961708"/>
                </a:cubicBezTo>
                <a:cubicBezTo>
                  <a:pt x="825817" y="957897"/>
                  <a:pt x="822007" y="954088"/>
                  <a:pt x="818832" y="950913"/>
                </a:cubicBezTo>
                <a:lnTo>
                  <a:pt x="818832" y="953452"/>
                </a:lnTo>
                <a:cubicBezTo>
                  <a:pt x="832167" y="989013"/>
                  <a:pt x="842328" y="1006792"/>
                  <a:pt x="839153" y="1039813"/>
                </a:cubicBezTo>
                <a:cubicBezTo>
                  <a:pt x="833438" y="1014413"/>
                  <a:pt x="826453" y="995363"/>
                  <a:pt x="818832" y="978217"/>
                </a:cubicBezTo>
                <a:cubicBezTo>
                  <a:pt x="818832" y="982663"/>
                  <a:pt x="818832" y="987108"/>
                  <a:pt x="818832" y="990917"/>
                </a:cubicBezTo>
                <a:cubicBezTo>
                  <a:pt x="815657" y="982663"/>
                  <a:pt x="797878" y="957897"/>
                  <a:pt x="795338" y="949008"/>
                </a:cubicBezTo>
                <a:cubicBezTo>
                  <a:pt x="788988" y="1039813"/>
                  <a:pt x="795338" y="1132522"/>
                  <a:pt x="840422" y="1220152"/>
                </a:cubicBezTo>
                <a:cubicBezTo>
                  <a:pt x="841057" y="1314767"/>
                  <a:pt x="1102042" y="1762442"/>
                  <a:pt x="1249997" y="2559368"/>
                </a:cubicBezTo>
                <a:lnTo>
                  <a:pt x="1143317" y="2559368"/>
                </a:lnTo>
                <a:cubicBezTo>
                  <a:pt x="1140142" y="2554288"/>
                  <a:pt x="1140142" y="2548572"/>
                  <a:pt x="1136967" y="2543493"/>
                </a:cubicBezTo>
                <a:cubicBezTo>
                  <a:pt x="1143317" y="2121218"/>
                  <a:pt x="776922" y="1277938"/>
                  <a:pt x="748347" y="1129983"/>
                </a:cubicBezTo>
                <a:cubicBezTo>
                  <a:pt x="724217" y="1078547"/>
                  <a:pt x="701357" y="1008697"/>
                  <a:pt x="693103" y="939483"/>
                </a:cubicBezTo>
                <a:cubicBezTo>
                  <a:pt x="696913" y="1001713"/>
                  <a:pt x="692467" y="1036638"/>
                  <a:pt x="713422" y="1098867"/>
                </a:cubicBezTo>
                <a:cubicBezTo>
                  <a:pt x="696913" y="1058863"/>
                  <a:pt x="691832" y="1040447"/>
                  <a:pt x="679767" y="990283"/>
                </a:cubicBezTo>
                <a:cubicBezTo>
                  <a:pt x="684847" y="1042352"/>
                  <a:pt x="685482" y="1066483"/>
                  <a:pt x="705803" y="1117283"/>
                </a:cubicBezTo>
                <a:cubicBezTo>
                  <a:pt x="683578" y="1077913"/>
                  <a:pt x="671513" y="1063308"/>
                  <a:pt x="658813" y="1017588"/>
                </a:cubicBezTo>
                <a:cubicBezTo>
                  <a:pt x="664528" y="1076642"/>
                  <a:pt x="666432" y="1102677"/>
                  <a:pt x="686117" y="1164272"/>
                </a:cubicBezTo>
                <a:cubicBezTo>
                  <a:pt x="649288" y="1108392"/>
                  <a:pt x="646113" y="1084897"/>
                  <a:pt x="628967" y="1021397"/>
                </a:cubicBezTo>
                <a:cubicBezTo>
                  <a:pt x="628967" y="1082358"/>
                  <a:pt x="630238" y="1124902"/>
                  <a:pt x="656272" y="1191577"/>
                </a:cubicBezTo>
                <a:cubicBezTo>
                  <a:pt x="623253" y="1143952"/>
                  <a:pt x="611822" y="1110297"/>
                  <a:pt x="600392" y="1053783"/>
                </a:cubicBezTo>
                <a:cubicBezTo>
                  <a:pt x="594678" y="1117283"/>
                  <a:pt x="602932" y="1163638"/>
                  <a:pt x="628332" y="1222058"/>
                </a:cubicBezTo>
                <a:cubicBezTo>
                  <a:pt x="600392" y="1186497"/>
                  <a:pt x="585153" y="1167447"/>
                  <a:pt x="572453" y="1117283"/>
                </a:cubicBezTo>
                <a:cubicBezTo>
                  <a:pt x="568007" y="1184592"/>
                  <a:pt x="589597" y="1256983"/>
                  <a:pt x="601663" y="1314133"/>
                </a:cubicBezTo>
                <a:cubicBezTo>
                  <a:pt x="576263" y="1274127"/>
                  <a:pt x="557847" y="1228408"/>
                  <a:pt x="552132" y="1187133"/>
                </a:cubicBezTo>
                <a:cubicBezTo>
                  <a:pt x="542607" y="1237297"/>
                  <a:pt x="571182" y="1340167"/>
                  <a:pt x="591503" y="1394142"/>
                </a:cubicBezTo>
                <a:cubicBezTo>
                  <a:pt x="564832" y="1359217"/>
                  <a:pt x="535622" y="1270317"/>
                  <a:pt x="528638" y="1219517"/>
                </a:cubicBezTo>
                <a:cubicBezTo>
                  <a:pt x="521017" y="1279208"/>
                  <a:pt x="545782" y="1375727"/>
                  <a:pt x="583247" y="1450022"/>
                </a:cubicBezTo>
                <a:cubicBezTo>
                  <a:pt x="551497" y="1410017"/>
                  <a:pt x="522922" y="1336358"/>
                  <a:pt x="515303" y="1292542"/>
                </a:cubicBezTo>
                <a:cubicBezTo>
                  <a:pt x="512128" y="1357313"/>
                  <a:pt x="534353" y="1441133"/>
                  <a:pt x="570547" y="1510983"/>
                </a:cubicBezTo>
                <a:cubicBezTo>
                  <a:pt x="507047" y="1435417"/>
                  <a:pt x="477203" y="1293177"/>
                  <a:pt x="502603" y="1189038"/>
                </a:cubicBezTo>
                <a:cubicBezTo>
                  <a:pt x="522922" y="1107758"/>
                  <a:pt x="547688" y="1043622"/>
                  <a:pt x="586422" y="981392"/>
                </a:cubicBezTo>
                <a:cubicBezTo>
                  <a:pt x="591503" y="946467"/>
                  <a:pt x="601663" y="909638"/>
                  <a:pt x="614363" y="872808"/>
                </a:cubicBezTo>
                <a:cubicBezTo>
                  <a:pt x="586422" y="924242"/>
                  <a:pt x="561657" y="948372"/>
                  <a:pt x="548322" y="1011872"/>
                </a:cubicBezTo>
                <a:cubicBezTo>
                  <a:pt x="541972" y="971867"/>
                  <a:pt x="557847" y="954088"/>
                  <a:pt x="574992" y="905192"/>
                </a:cubicBezTo>
                <a:cubicBezTo>
                  <a:pt x="537528" y="952817"/>
                  <a:pt x="517842" y="994092"/>
                  <a:pt x="504507" y="1063942"/>
                </a:cubicBezTo>
                <a:cubicBezTo>
                  <a:pt x="501332" y="999808"/>
                  <a:pt x="516572" y="957263"/>
                  <a:pt x="541338" y="885508"/>
                </a:cubicBezTo>
                <a:cubicBezTo>
                  <a:pt x="515303" y="945833"/>
                  <a:pt x="494347" y="975677"/>
                  <a:pt x="486728" y="1044892"/>
                </a:cubicBezTo>
                <a:cubicBezTo>
                  <a:pt x="487997" y="999808"/>
                  <a:pt x="491172" y="979488"/>
                  <a:pt x="501967" y="926783"/>
                </a:cubicBezTo>
                <a:cubicBezTo>
                  <a:pt x="482917" y="977583"/>
                  <a:pt x="471488" y="1000442"/>
                  <a:pt x="469582" y="1058227"/>
                </a:cubicBezTo>
                <a:cubicBezTo>
                  <a:pt x="463867" y="1010602"/>
                  <a:pt x="457517" y="990917"/>
                  <a:pt x="465772" y="942022"/>
                </a:cubicBezTo>
                <a:cubicBezTo>
                  <a:pt x="443547" y="999808"/>
                  <a:pt x="433388" y="1025208"/>
                  <a:pt x="425132" y="1092517"/>
                </a:cubicBezTo>
                <a:cubicBezTo>
                  <a:pt x="411797" y="1022033"/>
                  <a:pt x="419417" y="998538"/>
                  <a:pt x="430213" y="930592"/>
                </a:cubicBezTo>
                <a:cubicBezTo>
                  <a:pt x="401003" y="987742"/>
                  <a:pt x="381953" y="1028383"/>
                  <a:pt x="378142" y="1102677"/>
                </a:cubicBezTo>
                <a:cubicBezTo>
                  <a:pt x="364807" y="1042352"/>
                  <a:pt x="367982" y="1004888"/>
                  <a:pt x="382588" y="945833"/>
                </a:cubicBezTo>
                <a:cubicBezTo>
                  <a:pt x="345122" y="1002347"/>
                  <a:pt x="332422" y="1049972"/>
                  <a:pt x="332422" y="1117283"/>
                </a:cubicBezTo>
                <a:cubicBezTo>
                  <a:pt x="318453" y="1070927"/>
                  <a:pt x="310832" y="1045527"/>
                  <a:pt x="320992" y="992188"/>
                </a:cubicBezTo>
                <a:cubicBezTo>
                  <a:pt x="283528" y="1053147"/>
                  <a:pt x="272732" y="1131252"/>
                  <a:pt x="258763" y="1190308"/>
                </a:cubicBezTo>
                <a:cubicBezTo>
                  <a:pt x="249872" y="1140142"/>
                  <a:pt x="251142" y="1088708"/>
                  <a:pt x="264478" y="1047433"/>
                </a:cubicBezTo>
                <a:cubicBezTo>
                  <a:pt x="229553" y="1089977"/>
                  <a:pt x="212407" y="1199833"/>
                  <a:pt x="208597" y="1260158"/>
                </a:cubicBezTo>
                <a:cubicBezTo>
                  <a:pt x="195897" y="1214438"/>
                  <a:pt x="206692" y="1117283"/>
                  <a:pt x="223203" y="1066483"/>
                </a:cubicBezTo>
                <a:cubicBezTo>
                  <a:pt x="185738" y="1118552"/>
                  <a:pt x="167322" y="1220788"/>
                  <a:pt x="172403" y="1309052"/>
                </a:cubicBezTo>
                <a:cubicBezTo>
                  <a:pt x="156528" y="1256347"/>
                  <a:pt x="160972" y="1173163"/>
                  <a:pt x="173038" y="1128077"/>
                </a:cubicBezTo>
                <a:cubicBezTo>
                  <a:pt x="138113" y="1187133"/>
                  <a:pt x="122238" y="1276667"/>
                  <a:pt x="128588" y="1359217"/>
                </a:cubicBezTo>
                <a:cubicBezTo>
                  <a:pt x="94932" y="1257617"/>
                  <a:pt x="129857" y="1109663"/>
                  <a:pt x="208597" y="1024572"/>
                </a:cubicBezTo>
                <a:cubicBezTo>
                  <a:pt x="259397" y="971233"/>
                  <a:pt x="310197" y="928052"/>
                  <a:pt x="369253" y="891858"/>
                </a:cubicBezTo>
                <a:lnTo>
                  <a:pt x="369253" y="891858"/>
                </a:lnTo>
                <a:close/>
                <a:moveTo>
                  <a:pt x="802322" y="725488"/>
                </a:moveTo>
                <a:lnTo>
                  <a:pt x="802322" y="725488"/>
                </a:lnTo>
                <a:lnTo>
                  <a:pt x="802957" y="721677"/>
                </a:lnTo>
                <a:lnTo>
                  <a:pt x="797878" y="729932"/>
                </a:lnTo>
                <a:lnTo>
                  <a:pt x="802322" y="725488"/>
                </a:lnTo>
                <a:lnTo>
                  <a:pt x="802322" y="725488"/>
                </a:lnTo>
                <a:close/>
                <a:moveTo>
                  <a:pt x="667703" y="871538"/>
                </a:moveTo>
                <a:lnTo>
                  <a:pt x="667703" y="871538"/>
                </a:lnTo>
                <a:lnTo>
                  <a:pt x="666432" y="868363"/>
                </a:lnTo>
                <a:cubicBezTo>
                  <a:pt x="664528" y="872172"/>
                  <a:pt x="663257" y="875347"/>
                  <a:pt x="661353" y="879158"/>
                </a:cubicBezTo>
                <a:lnTo>
                  <a:pt x="667703" y="871538"/>
                </a:lnTo>
                <a:lnTo>
                  <a:pt x="667703" y="871538"/>
                </a:lnTo>
                <a:close/>
                <a:moveTo>
                  <a:pt x="625157" y="922972"/>
                </a:moveTo>
                <a:lnTo>
                  <a:pt x="625157" y="922972"/>
                </a:lnTo>
                <a:cubicBezTo>
                  <a:pt x="632142" y="893127"/>
                  <a:pt x="641032" y="863283"/>
                  <a:pt x="649922" y="832802"/>
                </a:cubicBezTo>
                <a:lnTo>
                  <a:pt x="648653" y="829627"/>
                </a:lnTo>
                <a:cubicBezTo>
                  <a:pt x="631507" y="872808"/>
                  <a:pt x="614363" y="915352"/>
                  <a:pt x="599757" y="958533"/>
                </a:cubicBezTo>
                <a:cubicBezTo>
                  <a:pt x="607378" y="946467"/>
                  <a:pt x="615632" y="935038"/>
                  <a:pt x="625157" y="922972"/>
                </a:cubicBezTo>
                <a:lnTo>
                  <a:pt x="625157" y="922972"/>
                </a:lnTo>
                <a:close/>
                <a:moveTo>
                  <a:pt x="746442" y="1129347"/>
                </a:moveTo>
                <a:lnTo>
                  <a:pt x="746442" y="1129347"/>
                </a:lnTo>
                <a:cubicBezTo>
                  <a:pt x="734378" y="1077913"/>
                  <a:pt x="714057" y="1012508"/>
                  <a:pt x="719772" y="969963"/>
                </a:cubicBezTo>
                <a:lnTo>
                  <a:pt x="726122" y="982027"/>
                </a:lnTo>
                <a:cubicBezTo>
                  <a:pt x="727392" y="1003617"/>
                  <a:pt x="728663" y="1019492"/>
                  <a:pt x="736282" y="1037272"/>
                </a:cubicBezTo>
                <a:cubicBezTo>
                  <a:pt x="733107" y="1058227"/>
                  <a:pt x="748347" y="1107122"/>
                  <a:pt x="746442" y="1129347"/>
                </a:cubicBezTo>
                <a:lnTo>
                  <a:pt x="746442" y="1129347"/>
                </a:lnTo>
                <a:close/>
                <a:moveTo>
                  <a:pt x="738188" y="1022667"/>
                </a:moveTo>
                <a:lnTo>
                  <a:pt x="738188" y="1022667"/>
                </a:lnTo>
                <a:lnTo>
                  <a:pt x="740092" y="1009333"/>
                </a:lnTo>
                <a:lnTo>
                  <a:pt x="736282" y="1001077"/>
                </a:lnTo>
                <a:cubicBezTo>
                  <a:pt x="736282" y="1008697"/>
                  <a:pt x="736917" y="1015683"/>
                  <a:pt x="738188" y="1022667"/>
                </a:cubicBezTo>
                <a:lnTo>
                  <a:pt x="738188" y="1022667"/>
                </a:lnTo>
                <a:close/>
                <a:moveTo>
                  <a:pt x="1140778" y="1098233"/>
                </a:moveTo>
                <a:lnTo>
                  <a:pt x="1140778" y="1098233"/>
                </a:lnTo>
                <a:cubicBezTo>
                  <a:pt x="1126807" y="1055052"/>
                  <a:pt x="1101407" y="1018222"/>
                  <a:pt x="1065847" y="969327"/>
                </a:cubicBezTo>
                <a:cubicBezTo>
                  <a:pt x="1086167" y="1008063"/>
                  <a:pt x="1095057" y="1025208"/>
                  <a:pt x="1098867" y="1043622"/>
                </a:cubicBezTo>
                <a:cubicBezTo>
                  <a:pt x="1105217" y="1051242"/>
                  <a:pt x="1112203" y="1058863"/>
                  <a:pt x="1118553" y="1067117"/>
                </a:cubicBezTo>
                <a:cubicBezTo>
                  <a:pt x="1126172" y="1076642"/>
                  <a:pt x="1133792" y="1086802"/>
                  <a:pt x="1140778" y="1098233"/>
                </a:cubicBezTo>
                <a:lnTo>
                  <a:pt x="1140778" y="1098233"/>
                </a:lnTo>
                <a:close/>
                <a:moveTo>
                  <a:pt x="1061403" y="1002983"/>
                </a:moveTo>
                <a:lnTo>
                  <a:pt x="1061403" y="1002983"/>
                </a:lnTo>
                <a:cubicBezTo>
                  <a:pt x="1055053" y="995363"/>
                  <a:pt x="1048067" y="986472"/>
                  <a:pt x="1039813" y="975677"/>
                </a:cubicBezTo>
                <a:cubicBezTo>
                  <a:pt x="1041717" y="980122"/>
                  <a:pt x="1044257" y="983933"/>
                  <a:pt x="1045528" y="987742"/>
                </a:cubicBezTo>
                <a:cubicBezTo>
                  <a:pt x="1051242" y="992822"/>
                  <a:pt x="1056322" y="997902"/>
                  <a:pt x="1061403" y="1002983"/>
                </a:cubicBezTo>
                <a:lnTo>
                  <a:pt x="1061403" y="1002983"/>
                </a:lnTo>
                <a:close/>
                <a:moveTo>
                  <a:pt x="1078547" y="894397"/>
                </a:moveTo>
                <a:lnTo>
                  <a:pt x="1078547" y="894397"/>
                </a:lnTo>
                <a:cubicBezTo>
                  <a:pt x="1036638" y="865822"/>
                  <a:pt x="987742" y="835342"/>
                  <a:pt x="943292" y="809942"/>
                </a:cubicBezTo>
                <a:lnTo>
                  <a:pt x="933767" y="815022"/>
                </a:lnTo>
                <a:cubicBezTo>
                  <a:pt x="955992" y="831533"/>
                  <a:pt x="979488" y="848677"/>
                  <a:pt x="1001713" y="865822"/>
                </a:cubicBezTo>
                <a:cubicBezTo>
                  <a:pt x="1027747" y="874077"/>
                  <a:pt x="1053782" y="883602"/>
                  <a:pt x="1078547" y="894397"/>
                </a:cubicBezTo>
                <a:lnTo>
                  <a:pt x="1078547" y="894397"/>
                </a:lnTo>
                <a:close/>
                <a:moveTo>
                  <a:pt x="910272" y="758508"/>
                </a:moveTo>
                <a:lnTo>
                  <a:pt x="910272" y="758508"/>
                </a:lnTo>
                <a:lnTo>
                  <a:pt x="909003" y="759142"/>
                </a:lnTo>
                <a:lnTo>
                  <a:pt x="914717" y="762952"/>
                </a:lnTo>
                <a:lnTo>
                  <a:pt x="916622" y="762317"/>
                </a:lnTo>
                <a:lnTo>
                  <a:pt x="910272" y="758508"/>
                </a:lnTo>
                <a:lnTo>
                  <a:pt x="910272" y="758508"/>
                </a:lnTo>
                <a:close/>
                <a:moveTo>
                  <a:pt x="878522" y="774383"/>
                </a:moveTo>
                <a:lnTo>
                  <a:pt x="878522" y="774383"/>
                </a:lnTo>
                <a:lnTo>
                  <a:pt x="878522" y="774383"/>
                </a:lnTo>
                <a:lnTo>
                  <a:pt x="877253" y="773747"/>
                </a:lnTo>
                <a:lnTo>
                  <a:pt x="878522" y="774383"/>
                </a:lnTo>
                <a:lnTo>
                  <a:pt x="878522" y="774383"/>
                </a:lnTo>
                <a:close/>
                <a:moveTo>
                  <a:pt x="933767" y="773113"/>
                </a:moveTo>
                <a:lnTo>
                  <a:pt x="933767" y="773113"/>
                </a:lnTo>
                <a:lnTo>
                  <a:pt x="930592" y="774383"/>
                </a:lnTo>
                <a:lnTo>
                  <a:pt x="944563" y="784542"/>
                </a:lnTo>
                <a:lnTo>
                  <a:pt x="949642" y="783272"/>
                </a:lnTo>
                <a:lnTo>
                  <a:pt x="933767" y="773113"/>
                </a:lnTo>
                <a:lnTo>
                  <a:pt x="933767" y="773113"/>
                </a:lnTo>
                <a:close/>
                <a:moveTo>
                  <a:pt x="902653" y="786447"/>
                </a:moveTo>
                <a:lnTo>
                  <a:pt x="902653" y="786447"/>
                </a:lnTo>
                <a:lnTo>
                  <a:pt x="898842" y="788352"/>
                </a:lnTo>
                <a:lnTo>
                  <a:pt x="907732" y="794702"/>
                </a:lnTo>
                <a:lnTo>
                  <a:pt x="914717" y="792797"/>
                </a:lnTo>
                <a:cubicBezTo>
                  <a:pt x="910272" y="790892"/>
                  <a:pt x="906463" y="788988"/>
                  <a:pt x="902653" y="786447"/>
                </a:cubicBezTo>
                <a:lnTo>
                  <a:pt x="902653" y="786447"/>
                </a:lnTo>
                <a:close/>
                <a:moveTo>
                  <a:pt x="848042" y="811847"/>
                </a:moveTo>
                <a:lnTo>
                  <a:pt x="848042" y="811847"/>
                </a:lnTo>
                <a:lnTo>
                  <a:pt x="843597" y="814388"/>
                </a:lnTo>
                <a:lnTo>
                  <a:pt x="849313" y="812483"/>
                </a:lnTo>
                <a:lnTo>
                  <a:pt x="848042" y="811847"/>
                </a:lnTo>
                <a:close/>
              </a:path>
            </a:pathLst>
          </a:custGeom>
          <a:solidFill>
            <a:schemeClr val="accent4"/>
          </a:solidFill>
          <a:ln w="9525" cap="flat">
            <a:noFill/>
            <a:prstDash val="solid"/>
            <a:miter/>
          </a:ln>
        </p:spPr>
        <p:txBody>
          <a:bodyPr rtlCol="0" anchor="ctr"/>
          <a:lstStyle/>
          <a:p>
            <a:endParaRPr lang="zh-CN" altLang="en-US" sz="100"/>
          </a:p>
        </p:txBody>
      </p:sp>
      <p:grpSp>
        <p:nvGrpSpPr>
          <p:cNvPr id="9839" name="组合 9838"/>
          <p:cNvGrpSpPr/>
          <p:nvPr>
            <p:custDataLst>
              <p:tags r:id="rId66"/>
            </p:custDataLst>
          </p:nvPr>
        </p:nvGrpSpPr>
        <p:grpSpPr>
          <a:xfrm>
            <a:off x="6007559" y="3703765"/>
            <a:ext cx="601872" cy="687463"/>
            <a:chOff x="8010079" y="3703765"/>
            <a:chExt cx="802496" cy="687463"/>
          </a:xfrm>
        </p:grpSpPr>
        <p:sp>
          <p:nvSpPr>
            <p:cNvPr id="9831" name="任意多边形: 形状 9830"/>
            <p:cNvSpPr/>
            <p:nvPr>
              <p:custDataLst>
                <p:tags r:id="rId67"/>
              </p:custDataLst>
            </p:nvPr>
          </p:nvSpPr>
          <p:spPr>
            <a:xfrm>
              <a:off x="8010079" y="3703765"/>
              <a:ext cx="355600" cy="412750"/>
            </a:xfrm>
            <a:custGeom>
              <a:avLst/>
              <a:gdLst>
                <a:gd name="connsiteX0" fmla="*/ 336996 w 355600"/>
                <a:gd name="connsiteY0" fmla="*/ 343090 h 412750"/>
                <a:gd name="connsiteX1" fmla="*/ 75376 w 355600"/>
                <a:gd name="connsiteY1" fmla="*/ 370395 h 412750"/>
                <a:gd name="connsiteX2" fmla="*/ 9971 w 355600"/>
                <a:gd name="connsiteY2" fmla="*/ 409765 h 412750"/>
                <a:gd name="connsiteX3" fmla="*/ 15686 w 355600"/>
                <a:gd name="connsiteY3" fmla="*/ 391350 h 412750"/>
                <a:gd name="connsiteX4" fmla="*/ 260161 w 355600"/>
                <a:gd name="connsiteY4" fmla="*/ 277685 h 412750"/>
                <a:gd name="connsiteX5" fmla="*/ 335726 w 355600"/>
                <a:gd name="connsiteY5" fmla="*/ 18605 h 412750"/>
                <a:gd name="connsiteX6" fmla="*/ 353506 w 355600"/>
                <a:gd name="connsiteY6" fmla="*/ 9715 h 412750"/>
                <a:gd name="connsiteX7" fmla="*/ 324296 w 355600"/>
                <a:gd name="connsiteY7" fmla="*/ 80200 h 412750"/>
                <a:gd name="connsiteX8" fmla="*/ 336996 w 355600"/>
                <a:gd name="connsiteY8" fmla="*/ 343090 h 41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00" h="412750">
                  <a:moveTo>
                    <a:pt x="336996" y="343090"/>
                  </a:moveTo>
                  <a:cubicBezTo>
                    <a:pt x="253176" y="316420"/>
                    <a:pt x="156021" y="328485"/>
                    <a:pt x="75376" y="370395"/>
                  </a:cubicBezTo>
                  <a:cubicBezTo>
                    <a:pt x="53151" y="382460"/>
                    <a:pt x="32831" y="398970"/>
                    <a:pt x="9971" y="409765"/>
                  </a:cubicBezTo>
                  <a:cubicBezTo>
                    <a:pt x="-3999" y="416750"/>
                    <a:pt x="14415" y="392620"/>
                    <a:pt x="15686" y="391350"/>
                  </a:cubicBezTo>
                  <a:cubicBezTo>
                    <a:pt x="77281" y="316420"/>
                    <a:pt x="168086" y="279590"/>
                    <a:pt x="260161" y="277685"/>
                  </a:cubicBezTo>
                  <a:cubicBezTo>
                    <a:pt x="248096" y="186245"/>
                    <a:pt x="270956" y="90995"/>
                    <a:pt x="335726" y="18605"/>
                  </a:cubicBezTo>
                  <a:cubicBezTo>
                    <a:pt x="336996" y="17335"/>
                    <a:pt x="357951" y="-4890"/>
                    <a:pt x="353506" y="9715"/>
                  </a:cubicBezTo>
                  <a:cubicBezTo>
                    <a:pt x="346521" y="33210"/>
                    <a:pt x="332551" y="56705"/>
                    <a:pt x="324296" y="80200"/>
                  </a:cubicBezTo>
                  <a:cubicBezTo>
                    <a:pt x="295086" y="166560"/>
                    <a:pt x="298261" y="264350"/>
                    <a:pt x="336996" y="343090"/>
                  </a:cubicBezTo>
                  <a:close/>
                </a:path>
              </a:pathLst>
            </a:custGeom>
            <a:solidFill>
              <a:srgbClr val="FFFFFF"/>
            </a:solidFill>
            <a:ln w="9525" cap="flat">
              <a:noFill/>
              <a:prstDash val="solid"/>
              <a:miter/>
            </a:ln>
          </p:spPr>
          <p:txBody>
            <a:bodyPr rtlCol="0" anchor="ctr"/>
            <a:lstStyle/>
            <a:p>
              <a:endParaRPr lang="zh-CN" altLang="en-US" sz="100"/>
            </a:p>
          </p:txBody>
        </p:sp>
        <p:sp>
          <p:nvSpPr>
            <p:cNvPr id="9832" name="任意多边形: 形状 9831"/>
            <p:cNvSpPr/>
            <p:nvPr>
              <p:custDataLst>
                <p:tags r:id="rId68"/>
              </p:custDataLst>
            </p:nvPr>
          </p:nvSpPr>
          <p:spPr>
            <a:xfrm>
              <a:off x="8393475" y="4143578"/>
              <a:ext cx="419100" cy="247650"/>
            </a:xfrm>
            <a:custGeom>
              <a:avLst/>
              <a:gdLst>
                <a:gd name="connsiteX0" fmla="*/ 273640 w 419100"/>
                <a:gd name="connsiteY0" fmla="*/ 246177 h 247650"/>
                <a:gd name="connsiteX1" fmla="*/ 71710 w 419100"/>
                <a:gd name="connsiteY1" fmla="*/ 164262 h 247650"/>
                <a:gd name="connsiteX2" fmla="*/ 8845 w 419100"/>
                <a:gd name="connsiteY2" fmla="*/ 167437 h 247650"/>
                <a:gd name="connsiteX3" fmla="*/ 20275 w 419100"/>
                <a:gd name="connsiteY3" fmla="*/ 156007 h 247650"/>
                <a:gd name="connsiteX4" fmla="*/ 243160 w 419100"/>
                <a:gd name="connsiteY4" fmla="*/ 168072 h 247650"/>
                <a:gd name="connsiteX5" fmla="*/ 399370 w 419100"/>
                <a:gd name="connsiteY5" fmla="*/ 8687 h 247650"/>
                <a:gd name="connsiteX6" fmla="*/ 415880 w 419100"/>
                <a:gd name="connsiteY6" fmla="*/ 9322 h 247650"/>
                <a:gd name="connsiteX7" fmla="*/ 366985 w 419100"/>
                <a:gd name="connsiteY7" fmla="*/ 49327 h 247650"/>
                <a:gd name="connsiteX8" fmla="*/ 273640 w 419100"/>
                <a:gd name="connsiteY8" fmla="*/ 246177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247650">
                  <a:moveTo>
                    <a:pt x="273640" y="246177"/>
                  </a:moveTo>
                  <a:cubicBezTo>
                    <a:pt x="222840" y="194107"/>
                    <a:pt x="147275" y="164897"/>
                    <a:pt x="71710" y="164262"/>
                  </a:cubicBezTo>
                  <a:cubicBezTo>
                    <a:pt x="50755" y="164262"/>
                    <a:pt x="29165" y="168707"/>
                    <a:pt x="8845" y="167437"/>
                  </a:cubicBezTo>
                  <a:cubicBezTo>
                    <a:pt x="-4490" y="166802"/>
                    <a:pt x="19005" y="156642"/>
                    <a:pt x="20275" y="156007"/>
                  </a:cubicBezTo>
                  <a:cubicBezTo>
                    <a:pt x="93935" y="124892"/>
                    <a:pt x="175215" y="133782"/>
                    <a:pt x="243160" y="168072"/>
                  </a:cubicBezTo>
                  <a:cubicBezTo>
                    <a:pt x="269830" y="96317"/>
                    <a:pt x="323805" y="35357"/>
                    <a:pt x="399370" y="8687"/>
                  </a:cubicBezTo>
                  <a:cubicBezTo>
                    <a:pt x="401275" y="8052"/>
                    <a:pt x="424770" y="-203"/>
                    <a:pt x="415880" y="9322"/>
                  </a:cubicBezTo>
                  <a:cubicBezTo>
                    <a:pt x="401275" y="23927"/>
                    <a:pt x="382225" y="35357"/>
                    <a:pt x="366985" y="49327"/>
                  </a:cubicBezTo>
                  <a:cubicBezTo>
                    <a:pt x="311740" y="100762"/>
                    <a:pt x="276180" y="173787"/>
                    <a:pt x="273640" y="246177"/>
                  </a:cubicBezTo>
                  <a:close/>
                </a:path>
              </a:pathLst>
            </a:custGeom>
            <a:solidFill>
              <a:srgbClr val="FFFFFF"/>
            </a:solidFill>
            <a:ln w="9525" cap="flat">
              <a:noFill/>
              <a:prstDash val="solid"/>
              <a:miter/>
            </a:ln>
          </p:spPr>
          <p:txBody>
            <a:bodyPr rtlCol="0" anchor="ctr"/>
            <a:lstStyle/>
            <a:p>
              <a:endParaRPr lang="zh-CN" altLang="en-US" sz="100"/>
            </a:p>
          </p:txBody>
        </p:sp>
      </p:grpSp>
      <p:grpSp>
        <p:nvGrpSpPr>
          <p:cNvPr id="9838" name="组合 9837"/>
          <p:cNvGrpSpPr/>
          <p:nvPr>
            <p:custDataLst>
              <p:tags r:id="rId69"/>
            </p:custDataLst>
          </p:nvPr>
        </p:nvGrpSpPr>
        <p:grpSpPr>
          <a:xfrm>
            <a:off x="4163615" y="3702367"/>
            <a:ext cx="2046685" cy="1721168"/>
            <a:chOff x="5551487" y="3702367"/>
            <a:chExt cx="2728913" cy="1721168"/>
          </a:xfrm>
        </p:grpSpPr>
        <p:sp>
          <p:nvSpPr>
            <p:cNvPr id="9833" name="任意多边形: 形状 9832"/>
            <p:cNvSpPr/>
            <p:nvPr>
              <p:custDataLst>
                <p:tags r:id="rId70"/>
              </p:custDataLst>
            </p:nvPr>
          </p:nvSpPr>
          <p:spPr>
            <a:xfrm>
              <a:off x="6038850" y="5201285"/>
              <a:ext cx="2241550" cy="222250"/>
            </a:xfrm>
            <a:custGeom>
              <a:avLst/>
              <a:gdLst>
                <a:gd name="connsiteX0" fmla="*/ 1122680 w 2241550"/>
                <a:gd name="connsiteY0" fmla="*/ 222885 h 222250"/>
                <a:gd name="connsiteX1" fmla="*/ 2242185 w 2241550"/>
                <a:gd name="connsiteY1" fmla="*/ 113030 h 222250"/>
                <a:gd name="connsiteX2" fmla="*/ 1122680 w 2241550"/>
                <a:gd name="connsiteY2" fmla="*/ 3175 h 222250"/>
                <a:gd name="connsiteX3" fmla="*/ 3175 w 2241550"/>
                <a:gd name="connsiteY3" fmla="*/ 113030 h 222250"/>
                <a:gd name="connsiteX4" fmla="*/ 1122680 w 2241550"/>
                <a:gd name="connsiteY4" fmla="*/ 222885 h 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550" h="222250">
                  <a:moveTo>
                    <a:pt x="1122680" y="222885"/>
                  </a:moveTo>
                  <a:cubicBezTo>
                    <a:pt x="1739265" y="222885"/>
                    <a:pt x="2242185" y="173355"/>
                    <a:pt x="2242185" y="113030"/>
                  </a:cubicBezTo>
                  <a:cubicBezTo>
                    <a:pt x="2242185" y="52705"/>
                    <a:pt x="1739265" y="3175"/>
                    <a:pt x="1122680" y="3175"/>
                  </a:cubicBezTo>
                  <a:cubicBezTo>
                    <a:pt x="506095" y="3175"/>
                    <a:pt x="3175" y="52705"/>
                    <a:pt x="3175" y="113030"/>
                  </a:cubicBezTo>
                  <a:cubicBezTo>
                    <a:pt x="3175" y="173355"/>
                    <a:pt x="506095" y="222885"/>
                    <a:pt x="1122680" y="222885"/>
                  </a:cubicBezTo>
                  <a:close/>
                </a:path>
              </a:pathLst>
            </a:custGeom>
            <a:solidFill>
              <a:schemeClr val="accent5"/>
            </a:solidFill>
            <a:ln w="6350" cap="flat">
              <a:noFill/>
              <a:prstDash val="solid"/>
              <a:miter/>
            </a:ln>
          </p:spPr>
          <p:txBody>
            <a:bodyPr rtlCol="0" anchor="ctr"/>
            <a:lstStyle/>
            <a:p>
              <a:endParaRPr lang="zh-CN" altLang="en-US" sz="100"/>
            </a:p>
          </p:txBody>
        </p:sp>
        <p:sp>
          <p:nvSpPr>
            <p:cNvPr id="9834" name="任意多边形: 形状 9833"/>
            <p:cNvSpPr/>
            <p:nvPr>
              <p:custDataLst>
                <p:tags r:id="rId71"/>
              </p:custDataLst>
            </p:nvPr>
          </p:nvSpPr>
          <p:spPr>
            <a:xfrm>
              <a:off x="5558472" y="3702367"/>
              <a:ext cx="2012950" cy="495300"/>
            </a:xfrm>
            <a:custGeom>
              <a:avLst/>
              <a:gdLst>
                <a:gd name="connsiteX0" fmla="*/ 2013903 w 2012950"/>
                <a:gd name="connsiteY0" fmla="*/ 189548 h 495300"/>
                <a:gd name="connsiteX1" fmla="*/ 1871028 w 2012950"/>
                <a:gd name="connsiteY1" fmla="*/ 107633 h 495300"/>
                <a:gd name="connsiteX2" fmla="*/ 1018858 w 2012950"/>
                <a:gd name="connsiteY2" fmla="*/ 4763 h 495300"/>
                <a:gd name="connsiteX3" fmla="*/ 982028 w 2012950"/>
                <a:gd name="connsiteY3" fmla="*/ 7938 h 495300"/>
                <a:gd name="connsiteX4" fmla="*/ 4763 w 2012950"/>
                <a:gd name="connsiteY4" fmla="*/ 479742 h 495300"/>
                <a:gd name="connsiteX5" fmla="*/ 87313 w 2012950"/>
                <a:gd name="connsiteY5" fmla="*/ 493078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2950" h="495300">
                  <a:moveTo>
                    <a:pt x="2013903" y="189548"/>
                  </a:moveTo>
                  <a:lnTo>
                    <a:pt x="1871028" y="107633"/>
                  </a:lnTo>
                  <a:lnTo>
                    <a:pt x="1018858" y="4763"/>
                  </a:lnTo>
                  <a:lnTo>
                    <a:pt x="982028" y="7938"/>
                  </a:lnTo>
                  <a:lnTo>
                    <a:pt x="4763" y="479742"/>
                  </a:lnTo>
                  <a:lnTo>
                    <a:pt x="87313" y="493078"/>
                  </a:lnTo>
                  <a:close/>
                </a:path>
              </a:pathLst>
            </a:custGeom>
            <a:solidFill>
              <a:schemeClr val="bg1"/>
            </a:solidFill>
            <a:ln w="9525" cap="flat">
              <a:noFill/>
              <a:prstDash val="solid"/>
              <a:miter/>
            </a:ln>
          </p:spPr>
          <p:txBody>
            <a:bodyPr rtlCol="0" anchor="ctr"/>
            <a:lstStyle/>
            <a:p>
              <a:endParaRPr lang="zh-CN" altLang="en-US" sz="100"/>
            </a:p>
          </p:txBody>
        </p:sp>
        <p:sp>
          <p:nvSpPr>
            <p:cNvPr id="9835" name="任意多边形: 形状 9834"/>
            <p:cNvSpPr/>
            <p:nvPr>
              <p:custDataLst>
                <p:tags r:id="rId72"/>
              </p:custDataLst>
            </p:nvPr>
          </p:nvSpPr>
          <p:spPr>
            <a:xfrm>
              <a:off x="5551487" y="3816033"/>
              <a:ext cx="2044700" cy="412750"/>
            </a:xfrm>
            <a:custGeom>
              <a:avLst/>
              <a:gdLst>
                <a:gd name="connsiteX0" fmla="*/ 4763 w 2044700"/>
                <a:gd name="connsiteY0" fmla="*/ 381952 h 412750"/>
                <a:gd name="connsiteX1" fmla="*/ 334963 w 2044700"/>
                <a:gd name="connsiteY1" fmla="*/ 220663 h 412750"/>
                <a:gd name="connsiteX2" fmla="*/ 1122363 w 2044700"/>
                <a:gd name="connsiteY2" fmla="*/ 55563 h 412750"/>
                <a:gd name="connsiteX3" fmla="*/ 1874838 w 2044700"/>
                <a:gd name="connsiteY3" fmla="*/ 4763 h 412750"/>
                <a:gd name="connsiteX4" fmla="*/ 2040573 w 2044700"/>
                <a:gd name="connsiteY4" fmla="*/ 89852 h 412750"/>
                <a:gd name="connsiteX5" fmla="*/ 1653223 w 2044700"/>
                <a:gd name="connsiteY5" fmla="*/ 216852 h 412750"/>
                <a:gd name="connsiteX6" fmla="*/ 984569 w 2044700"/>
                <a:gd name="connsiteY6" fmla="*/ 357188 h 412750"/>
                <a:gd name="connsiteX7" fmla="*/ 341313 w 2044700"/>
                <a:gd name="connsiteY7" fmla="*/ 411797 h 412750"/>
                <a:gd name="connsiteX8" fmla="*/ 4763 w 2044700"/>
                <a:gd name="connsiteY8" fmla="*/ 381952 h 41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00" h="412750">
                  <a:moveTo>
                    <a:pt x="4763" y="381952"/>
                  </a:moveTo>
                  <a:lnTo>
                    <a:pt x="334963" y="220663"/>
                  </a:lnTo>
                  <a:lnTo>
                    <a:pt x="1122363" y="55563"/>
                  </a:lnTo>
                  <a:lnTo>
                    <a:pt x="1874838" y="4763"/>
                  </a:lnTo>
                  <a:lnTo>
                    <a:pt x="2040573" y="89852"/>
                  </a:lnTo>
                  <a:lnTo>
                    <a:pt x="1653223" y="216852"/>
                  </a:lnTo>
                  <a:lnTo>
                    <a:pt x="984569" y="357188"/>
                  </a:lnTo>
                  <a:lnTo>
                    <a:pt x="341313" y="411797"/>
                  </a:lnTo>
                  <a:cubicBezTo>
                    <a:pt x="341948" y="412433"/>
                    <a:pt x="4129" y="377508"/>
                    <a:pt x="4763" y="381952"/>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9836" name="任意多边形: 形状 9835"/>
            <p:cNvSpPr/>
            <p:nvPr>
              <p:custDataLst>
                <p:tags r:id="rId73"/>
              </p:custDataLst>
            </p:nvPr>
          </p:nvSpPr>
          <p:spPr>
            <a:xfrm>
              <a:off x="5552758" y="3830003"/>
              <a:ext cx="2044700" cy="1466850"/>
            </a:xfrm>
            <a:custGeom>
              <a:avLst/>
              <a:gdLst>
                <a:gd name="connsiteX0" fmla="*/ 1604327 w 2044700"/>
                <a:gd name="connsiteY0" fmla="*/ 9207 h 1466850"/>
                <a:gd name="connsiteX1" fmla="*/ 2039937 w 2044700"/>
                <a:gd name="connsiteY1" fmla="*/ 89852 h 1466850"/>
                <a:gd name="connsiteX2" fmla="*/ 2043112 w 2044700"/>
                <a:gd name="connsiteY2" fmla="*/ 73977 h 1466850"/>
                <a:gd name="connsiteX3" fmla="*/ 1669733 w 2044700"/>
                <a:gd name="connsiteY3" fmla="*/ 4763 h 1466850"/>
                <a:gd name="connsiteX4" fmla="*/ 1604327 w 2044700"/>
                <a:gd name="connsiteY4" fmla="*/ 9207 h 1466850"/>
                <a:gd name="connsiteX5" fmla="*/ 1604327 w 2044700"/>
                <a:gd name="connsiteY5" fmla="*/ 9207 h 1466850"/>
                <a:gd name="connsiteX6" fmla="*/ 1053148 w 2044700"/>
                <a:gd name="connsiteY6" fmla="*/ 55563 h 1466850"/>
                <a:gd name="connsiteX7" fmla="*/ 1053148 w 2044700"/>
                <a:gd name="connsiteY7" fmla="*/ 55563 h 1466850"/>
                <a:gd name="connsiteX8" fmla="*/ 1072198 w 2044700"/>
                <a:gd name="connsiteY8" fmla="*/ 181927 h 1466850"/>
                <a:gd name="connsiteX9" fmla="*/ 1268412 w 2044700"/>
                <a:gd name="connsiteY9" fmla="*/ 32067 h 1466850"/>
                <a:gd name="connsiteX10" fmla="*/ 1276033 w 2044700"/>
                <a:gd name="connsiteY10" fmla="*/ 31432 h 1466850"/>
                <a:gd name="connsiteX11" fmla="*/ 1297623 w 2044700"/>
                <a:gd name="connsiteY11" fmla="*/ 30163 h 1466850"/>
                <a:gd name="connsiteX12" fmla="*/ 1309052 w 2044700"/>
                <a:gd name="connsiteY12" fmla="*/ 29527 h 1466850"/>
                <a:gd name="connsiteX13" fmla="*/ 1361758 w 2044700"/>
                <a:gd name="connsiteY13" fmla="*/ 54927 h 1466850"/>
                <a:gd name="connsiteX14" fmla="*/ 1426527 w 2044700"/>
                <a:gd name="connsiteY14" fmla="*/ 21907 h 1466850"/>
                <a:gd name="connsiteX15" fmla="*/ 1467802 w 2044700"/>
                <a:gd name="connsiteY15" fmla="*/ 19367 h 1466850"/>
                <a:gd name="connsiteX16" fmla="*/ 1380173 w 2044700"/>
                <a:gd name="connsiteY16" fmla="*/ 64452 h 1466850"/>
                <a:gd name="connsiteX17" fmla="*/ 1663383 w 2044700"/>
                <a:gd name="connsiteY17" fmla="*/ 200342 h 1466850"/>
                <a:gd name="connsiteX18" fmla="*/ 1656398 w 2044700"/>
                <a:gd name="connsiteY18" fmla="*/ 214947 h 1466850"/>
                <a:gd name="connsiteX19" fmla="*/ 1362392 w 2044700"/>
                <a:gd name="connsiteY19" fmla="*/ 73342 h 1466850"/>
                <a:gd name="connsiteX20" fmla="*/ 1077912 w 2044700"/>
                <a:gd name="connsiteY20" fmla="*/ 219392 h 1466850"/>
                <a:gd name="connsiteX21" fmla="*/ 1079183 w 2044700"/>
                <a:gd name="connsiteY21" fmla="*/ 227013 h 1466850"/>
                <a:gd name="connsiteX22" fmla="*/ 1264602 w 2044700"/>
                <a:gd name="connsiteY22" fmla="*/ 1463357 h 1466850"/>
                <a:gd name="connsiteX23" fmla="*/ 1237298 w 2044700"/>
                <a:gd name="connsiteY23" fmla="*/ 1467167 h 1466850"/>
                <a:gd name="connsiteX24" fmla="*/ 1051877 w 2044700"/>
                <a:gd name="connsiteY24" fmla="*/ 228917 h 1466850"/>
                <a:gd name="connsiteX25" fmla="*/ 995362 w 2044700"/>
                <a:gd name="connsiteY25" fmla="*/ 218757 h 1466850"/>
                <a:gd name="connsiteX26" fmla="*/ 993458 w 2044700"/>
                <a:gd name="connsiteY26" fmla="*/ 363538 h 1466850"/>
                <a:gd name="connsiteX27" fmla="*/ 976948 w 2044700"/>
                <a:gd name="connsiteY27" fmla="*/ 363538 h 1466850"/>
                <a:gd name="connsiteX28" fmla="*/ 978852 w 2044700"/>
                <a:gd name="connsiteY28" fmla="*/ 216217 h 1466850"/>
                <a:gd name="connsiteX29" fmla="*/ 659447 w 2044700"/>
                <a:gd name="connsiteY29" fmla="*/ 159067 h 1466850"/>
                <a:gd name="connsiteX30" fmla="*/ 297497 w 2044700"/>
                <a:gd name="connsiteY30" fmla="*/ 430847 h 1466850"/>
                <a:gd name="connsiteX31" fmla="*/ 287972 w 2044700"/>
                <a:gd name="connsiteY31" fmla="*/ 418147 h 1466850"/>
                <a:gd name="connsiteX32" fmla="*/ 637222 w 2044700"/>
                <a:gd name="connsiteY32" fmla="*/ 155257 h 1466850"/>
                <a:gd name="connsiteX33" fmla="*/ 602933 w 2044700"/>
                <a:gd name="connsiteY33" fmla="*/ 148907 h 1466850"/>
                <a:gd name="connsiteX34" fmla="*/ 646113 w 2044700"/>
                <a:gd name="connsiteY34" fmla="*/ 140017 h 1466850"/>
                <a:gd name="connsiteX35" fmla="*/ 655002 w 2044700"/>
                <a:gd name="connsiteY35" fmla="*/ 141922 h 1466850"/>
                <a:gd name="connsiteX36" fmla="*/ 661352 w 2044700"/>
                <a:gd name="connsiteY36" fmla="*/ 136842 h 1466850"/>
                <a:gd name="connsiteX37" fmla="*/ 698817 w 2044700"/>
                <a:gd name="connsiteY37" fmla="*/ 129222 h 1466850"/>
                <a:gd name="connsiteX38" fmla="*/ 676592 w 2044700"/>
                <a:gd name="connsiteY38" fmla="*/ 145097 h 1466850"/>
                <a:gd name="connsiteX39" fmla="*/ 978217 w 2044700"/>
                <a:gd name="connsiteY39" fmla="*/ 199072 h 1466850"/>
                <a:gd name="connsiteX40" fmla="*/ 978217 w 2044700"/>
                <a:gd name="connsiteY40" fmla="*/ 181292 h 1466850"/>
                <a:gd name="connsiteX41" fmla="*/ 787083 w 2044700"/>
                <a:gd name="connsiteY41" fmla="*/ 110172 h 1466850"/>
                <a:gd name="connsiteX42" fmla="*/ 816927 w 2044700"/>
                <a:gd name="connsiteY42" fmla="*/ 103822 h 1466850"/>
                <a:gd name="connsiteX43" fmla="*/ 978217 w 2044700"/>
                <a:gd name="connsiteY43" fmla="*/ 163513 h 1466850"/>
                <a:gd name="connsiteX44" fmla="*/ 979487 w 2044700"/>
                <a:gd name="connsiteY44" fmla="*/ 70167 h 1466850"/>
                <a:gd name="connsiteX45" fmla="*/ 995998 w 2044700"/>
                <a:gd name="connsiteY45" fmla="*/ 66992 h 1466850"/>
                <a:gd name="connsiteX46" fmla="*/ 994727 w 2044700"/>
                <a:gd name="connsiteY46" fmla="*/ 169863 h 1466850"/>
                <a:gd name="connsiteX47" fmla="*/ 1044892 w 2044700"/>
                <a:gd name="connsiteY47" fmla="*/ 188277 h 1466850"/>
                <a:gd name="connsiteX48" fmla="*/ 1025842 w 2044700"/>
                <a:gd name="connsiteY48" fmla="*/ 61277 h 1466850"/>
                <a:gd name="connsiteX49" fmla="*/ 1053148 w 2044700"/>
                <a:gd name="connsiteY49" fmla="*/ 55563 h 1466850"/>
                <a:gd name="connsiteX50" fmla="*/ 1053148 w 2044700"/>
                <a:gd name="connsiteY50" fmla="*/ 55563 h 1466850"/>
                <a:gd name="connsiteX51" fmla="*/ 1288098 w 2044700"/>
                <a:gd name="connsiteY51" fmla="*/ 37147 h 1466850"/>
                <a:gd name="connsiteX52" fmla="*/ 1288098 w 2044700"/>
                <a:gd name="connsiteY52" fmla="*/ 37147 h 1466850"/>
                <a:gd name="connsiteX53" fmla="*/ 1079183 w 2044700"/>
                <a:gd name="connsiteY53" fmla="*/ 197167 h 1466850"/>
                <a:gd name="connsiteX54" fmla="*/ 1074737 w 2044700"/>
                <a:gd name="connsiteY54" fmla="*/ 201613 h 1466850"/>
                <a:gd name="connsiteX55" fmla="*/ 1343342 w 2044700"/>
                <a:gd name="connsiteY55" fmla="*/ 63817 h 1466850"/>
                <a:gd name="connsiteX56" fmla="*/ 1288098 w 2044700"/>
                <a:gd name="connsiteY56" fmla="*/ 37147 h 1466850"/>
                <a:gd name="connsiteX57" fmla="*/ 1288098 w 2044700"/>
                <a:gd name="connsiteY57" fmla="*/ 37147 h 1466850"/>
                <a:gd name="connsiteX58" fmla="*/ 994727 w 2044700"/>
                <a:gd name="connsiteY58" fmla="*/ 201613 h 1466850"/>
                <a:gd name="connsiteX59" fmla="*/ 994727 w 2044700"/>
                <a:gd name="connsiteY59" fmla="*/ 201613 h 1466850"/>
                <a:gd name="connsiteX60" fmla="*/ 1048702 w 2044700"/>
                <a:gd name="connsiteY60" fmla="*/ 211138 h 1466850"/>
                <a:gd name="connsiteX61" fmla="*/ 1048067 w 2044700"/>
                <a:gd name="connsiteY61" fmla="*/ 206692 h 1466850"/>
                <a:gd name="connsiteX62" fmla="*/ 995362 w 2044700"/>
                <a:gd name="connsiteY62" fmla="*/ 187007 h 1466850"/>
                <a:gd name="connsiteX63" fmla="*/ 994727 w 2044700"/>
                <a:gd name="connsiteY63" fmla="*/ 201613 h 1466850"/>
                <a:gd name="connsiteX64" fmla="*/ 994727 w 2044700"/>
                <a:gd name="connsiteY64" fmla="*/ 201613 h 1466850"/>
                <a:gd name="connsiteX65" fmla="*/ 344488 w 2044700"/>
                <a:gd name="connsiteY65" fmla="*/ 201613 h 1466850"/>
                <a:gd name="connsiteX66" fmla="*/ 344488 w 2044700"/>
                <a:gd name="connsiteY66" fmla="*/ 201613 h 1466850"/>
                <a:gd name="connsiteX67" fmla="*/ 4763 w 2044700"/>
                <a:gd name="connsiteY67" fmla="*/ 369252 h 1466850"/>
                <a:gd name="connsiteX68" fmla="*/ 11747 w 2044700"/>
                <a:gd name="connsiteY68" fmla="*/ 383857 h 1466850"/>
                <a:gd name="connsiteX69" fmla="*/ 407352 w 2044700"/>
                <a:gd name="connsiteY69" fmla="*/ 188277 h 1466850"/>
                <a:gd name="connsiteX70" fmla="*/ 344488 w 2044700"/>
                <a:gd name="connsiteY70" fmla="*/ 201613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044700" h="1466850">
                  <a:moveTo>
                    <a:pt x="1604327" y="9207"/>
                  </a:moveTo>
                  <a:lnTo>
                    <a:pt x="2039937" y="89852"/>
                  </a:lnTo>
                  <a:lnTo>
                    <a:pt x="2043112" y="73977"/>
                  </a:lnTo>
                  <a:lnTo>
                    <a:pt x="1669733" y="4763"/>
                  </a:lnTo>
                  <a:lnTo>
                    <a:pt x="1604327" y="9207"/>
                  </a:lnTo>
                  <a:lnTo>
                    <a:pt x="1604327" y="9207"/>
                  </a:lnTo>
                  <a:close/>
                  <a:moveTo>
                    <a:pt x="1053148" y="55563"/>
                  </a:moveTo>
                  <a:lnTo>
                    <a:pt x="1053148" y="55563"/>
                  </a:lnTo>
                  <a:lnTo>
                    <a:pt x="1072198" y="181927"/>
                  </a:lnTo>
                  <a:lnTo>
                    <a:pt x="1268412" y="32067"/>
                  </a:lnTo>
                  <a:lnTo>
                    <a:pt x="1276033" y="31432"/>
                  </a:lnTo>
                  <a:lnTo>
                    <a:pt x="1297623" y="30163"/>
                  </a:lnTo>
                  <a:lnTo>
                    <a:pt x="1309052" y="29527"/>
                  </a:lnTo>
                  <a:lnTo>
                    <a:pt x="1361758" y="54927"/>
                  </a:lnTo>
                  <a:lnTo>
                    <a:pt x="1426527" y="21907"/>
                  </a:lnTo>
                  <a:lnTo>
                    <a:pt x="1467802" y="19367"/>
                  </a:lnTo>
                  <a:lnTo>
                    <a:pt x="1380173" y="64452"/>
                  </a:lnTo>
                  <a:lnTo>
                    <a:pt x="1663383" y="200342"/>
                  </a:lnTo>
                  <a:lnTo>
                    <a:pt x="1656398" y="214947"/>
                  </a:lnTo>
                  <a:lnTo>
                    <a:pt x="1362392" y="73342"/>
                  </a:lnTo>
                  <a:lnTo>
                    <a:pt x="1077912" y="219392"/>
                  </a:lnTo>
                  <a:lnTo>
                    <a:pt x="1079183" y="227013"/>
                  </a:lnTo>
                  <a:lnTo>
                    <a:pt x="1264602" y="1463357"/>
                  </a:lnTo>
                  <a:lnTo>
                    <a:pt x="1237298" y="1467167"/>
                  </a:lnTo>
                  <a:lnTo>
                    <a:pt x="1051877" y="228917"/>
                  </a:lnTo>
                  <a:lnTo>
                    <a:pt x="995362" y="218757"/>
                  </a:lnTo>
                  <a:lnTo>
                    <a:pt x="993458" y="363538"/>
                  </a:lnTo>
                  <a:lnTo>
                    <a:pt x="976948" y="363538"/>
                  </a:lnTo>
                  <a:lnTo>
                    <a:pt x="978852" y="216217"/>
                  </a:lnTo>
                  <a:lnTo>
                    <a:pt x="659447" y="159067"/>
                  </a:lnTo>
                  <a:lnTo>
                    <a:pt x="297497" y="430847"/>
                  </a:lnTo>
                  <a:lnTo>
                    <a:pt x="287972" y="418147"/>
                  </a:lnTo>
                  <a:lnTo>
                    <a:pt x="637222" y="155257"/>
                  </a:lnTo>
                  <a:lnTo>
                    <a:pt x="602933" y="148907"/>
                  </a:lnTo>
                  <a:lnTo>
                    <a:pt x="646113" y="140017"/>
                  </a:lnTo>
                  <a:lnTo>
                    <a:pt x="655002" y="141922"/>
                  </a:lnTo>
                  <a:lnTo>
                    <a:pt x="661352" y="136842"/>
                  </a:lnTo>
                  <a:lnTo>
                    <a:pt x="698817" y="129222"/>
                  </a:lnTo>
                  <a:lnTo>
                    <a:pt x="676592" y="145097"/>
                  </a:lnTo>
                  <a:lnTo>
                    <a:pt x="978217" y="199072"/>
                  </a:lnTo>
                  <a:lnTo>
                    <a:pt x="978217" y="181292"/>
                  </a:lnTo>
                  <a:lnTo>
                    <a:pt x="787083" y="110172"/>
                  </a:lnTo>
                  <a:lnTo>
                    <a:pt x="816927" y="103822"/>
                  </a:lnTo>
                  <a:lnTo>
                    <a:pt x="978217" y="163513"/>
                  </a:lnTo>
                  <a:lnTo>
                    <a:pt x="979487" y="70167"/>
                  </a:lnTo>
                  <a:lnTo>
                    <a:pt x="995998" y="66992"/>
                  </a:lnTo>
                  <a:lnTo>
                    <a:pt x="994727" y="169863"/>
                  </a:lnTo>
                  <a:lnTo>
                    <a:pt x="1044892" y="188277"/>
                  </a:lnTo>
                  <a:lnTo>
                    <a:pt x="1025842" y="61277"/>
                  </a:lnTo>
                  <a:lnTo>
                    <a:pt x="1053148" y="55563"/>
                  </a:lnTo>
                  <a:lnTo>
                    <a:pt x="1053148" y="55563"/>
                  </a:lnTo>
                  <a:close/>
                  <a:moveTo>
                    <a:pt x="1288098" y="37147"/>
                  </a:moveTo>
                  <a:lnTo>
                    <a:pt x="1288098" y="37147"/>
                  </a:lnTo>
                  <a:lnTo>
                    <a:pt x="1079183" y="197167"/>
                  </a:lnTo>
                  <a:lnTo>
                    <a:pt x="1074737" y="201613"/>
                  </a:lnTo>
                  <a:lnTo>
                    <a:pt x="1343342" y="63817"/>
                  </a:lnTo>
                  <a:lnTo>
                    <a:pt x="1288098" y="37147"/>
                  </a:lnTo>
                  <a:lnTo>
                    <a:pt x="1288098" y="37147"/>
                  </a:lnTo>
                  <a:close/>
                  <a:moveTo>
                    <a:pt x="994727" y="201613"/>
                  </a:moveTo>
                  <a:lnTo>
                    <a:pt x="994727" y="201613"/>
                  </a:lnTo>
                  <a:lnTo>
                    <a:pt x="1048702" y="211138"/>
                  </a:lnTo>
                  <a:lnTo>
                    <a:pt x="1048067" y="206692"/>
                  </a:lnTo>
                  <a:lnTo>
                    <a:pt x="995362" y="187007"/>
                  </a:lnTo>
                  <a:lnTo>
                    <a:pt x="994727" y="201613"/>
                  </a:lnTo>
                  <a:lnTo>
                    <a:pt x="994727" y="201613"/>
                  </a:lnTo>
                  <a:close/>
                  <a:moveTo>
                    <a:pt x="344488" y="201613"/>
                  </a:moveTo>
                  <a:lnTo>
                    <a:pt x="344488" y="201613"/>
                  </a:lnTo>
                  <a:lnTo>
                    <a:pt x="4763" y="369252"/>
                  </a:lnTo>
                  <a:lnTo>
                    <a:pt x="11747" y="383857"/>
                  </a:lnTo>
                  <a:lnTo>
                    <a:pt x="407352" y="188277"/>
                  </a:lnTo>
                  <a:lnTo>
                    <a:pt x="344488" y="201613"/>
                  </a:lnTo>
                  <a:close/>
                </a:path>
              </a:pathLst>
            </a:custGeom>
            <a:solidFill>
              <a:schemeClr val="accent5">
                <a:lumMod val="50000"/>
              </a:schemeClr>
            </a:solidFill>
            <a:ln w="9525" cap="flat">
              <a:noFill/>
              <a:prstDash val="solid"/>
              <a:miter/>
            </a:ln>
          </p:spPr>
          <p:txBody>
            <a:bodyPr rtlCol="0" anchor="ctr"/>
            <a:lstStyle/>
            <a:p>
              <a:endParaRPr lang="zh-CN" altLang="en-US" sz="100"/>
            </a:p>
          </p:txBody>
        </p:sp>
      </p:grpSp>
      <p:sp>
        <p:nvSpPr>
          <p:cNvPr id="9801" name="副标题 2"/>
          <p:cNvSpPr>
            <a:spLocks noGrp="1"/>
          </p:cNvSpPr>
          <p:nvPr>
            <p:ph type="subTitle" idx="1" hasCustomPrompt="1"/>
            <p:custDataLst>
              <p:tags r:id="rId74"/>
            </p:custDataLst>
          </p:nvPr>
        </p:nvSpPr>
        <p:spPr>
          <a:xfrm>
            <a:off x="2266219" y="2060468"/>
            <a:ext cx="4610373" cy="603991"/>
          </a:xfrm>
        </p:spPr>
        <p:txBody>
          <a:bodyPr lIns="90000" tIns="46800" rIns="90000" bIns="46800" anchor="t">
            <a:normAutofit/>
          </a:bodyPr>
          <a:lstStyle>
            <a:lvl1pPr marL="0" indent="0" algn="ctr">
              <a:buNone/>
              <a:defRPr sz="2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75"/>
            </p:custDataLst>
          </p:nvPr>
        </p:nvSpPr>
        <p:spPr>
          <a:xfrm>
            <a:off x="2266219" y="1244646"/>
            <a:ext cx="4610373" cy="698591"/>
          </a:xfrm>
        </p:spPr>
        <p:txBody>
          <a:bodyPr lIns="90000" tIns="46800" rIns="90000" bIns="46800" anchor="b">
            <a:normAutofit/>
          </a:bodyPr>
          <a:lstStyle>
            <a:lvl1pPr algn="ctr">
              <a:defRPr sz="3600">
                <a:solidFill>
                  <a:schemeClr val="bg1"/>
                </a:solidFill>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76"/>
            </p:custDataLst>
          </p:nvPr>
        </p:nvSpPr>
        <p:spPr>
          <a:xfrm>
            <a:off x="3631785" y="2811878"/>
            <a:ext cx="1879241" cy="414000"/>
          </a:xfrm>
        </p:spPr>
        <p:txBody>
          <a:bodyPr vert="horz" lIns="90000" tIns="46800" rIns="90000" bIns="46800" anchor="ctr">
            <a:normAutofit/>
          </a:bodyPr>
          <a:lstStyle>
            <a:lvl1pPr marL="0" indent="0" algn="ctr">
              <a:buNone/>
              <a:defRPr sz="1350" b="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单击此处编辑文本</a:t>
            </a:r>
            <a:endParaRPr lang="en-US" altLang="zh-CN" dirty="0"/>
          </a:p>
        </p:txBody>
      </p:sp>
      <p:sp>
        <p:nvSpPr>
          <p:cNvPr id="13" name="文本占位符 13"/>
          <p:cNvSpPr>
            <a:spLocks noGrp="1"/>
          </p:cNvSpPr>
          <p:nvPr>
            <p:ph type="body" sz="quarter" idx="11" hasCustomPrompt="1"/>
            <p:custDataLst>
              <p:tags r:id="rId77"/>
            </p:custDataLst>
          </p:nvPr>
        </p:nvSpPr>
        <p:spPr>
          <a:xfrm>
            <a:off x="3631785" y="3299063"/>
            <a:ext cx="1879241" cy="414000"/>
          </a:xfrm>
        </p:spPr>
        <p:txBody>
          <a:bodyPr vert="horz" lIns="90000" tIns="46800" rIns="90000" bIns="46800" anchor="ctr">
            <a:normAutofit/>
          </a:bodyPr>
          <a:lstStyle>
            <a:lvl1pPr marL="0" indent="0" algn="ctr">
              <a:buNone/>
              <a:defRPr sz="1350" b="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单击此处编辑文本</a:t>
            </a:r>
            <a:endParaRPr lang="zh-CN" altLang="en-US" dirty="0"/>
          </a:p>
        </p:txBody>
      </p:sp>
      <p:sp>
        <p:nvSpPr>
          <p:cNvPr id="2" name="日期占位符 1"/>
          <p:cNvSpPr>
            <a:spLocks noGrp="1"/>
          </p:cNvSpPr>
          <p:nvPr>
            <p:ph type="dt" sz="half" idx="12"/>
            <p:custDataLst>
              <p:tags r:id="rId78"/>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79"/>
            </p:custDataLst>
          </p:nvPr>
        </p:nvSpPr>
        <p:spPr/>
        <p:txBody>
          <a:bodyPr/>
          <a:lstStyle/>
          <a:p>
            <a:endParaRPr lang="zh-CN" altLang="en-US" dirty="0"/>
          </a:p>
        </p:txBody>
      </p:sp>
      <p:sp>
        <p:nvSpPr>
          <p:cNvPr id="9840" name="灯片编号占位符 9839"/>
          <p:cNvSpPr>
            <a:spLocks noGrp="1"/>
          </p:cNvSpPr>
          <p:nvPr>
            <p:ph type="sldNum" sz="quarter" idx="14"/>
            <p:custDataLst>
              <p:tags r:id="rId80"/>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952508"/>
            <a:ext cx="8139178" cy="5388907"/>
          </a:xfrm>
        </p:spPr>
        <p:txBody>
          <a:bodyPr/>
          <a:lstStyle>
            <a:lvl1pPr>
              <a:defRPr>
                <a:solidFill>
                  <a:schemeClr val="tx1">
                    <a:lumMod val="85000"/>
                    <a:lumOff val="15000"/>
                  </a:schemeClr>
                </a:solidFill>
                <a:latin typeface="微软雅黑" panose="020B0503020204020204" charset="-122"/>
                <a:ea typeface="微软雅黑" panose="020B0503020204020204" charset="-122"/>
              </a:defRPr>
            </a:lvl1pPr>
            <a:lvl2pPr>
              <a:defRPr>
                <a:solidFill>
                  <a:schemeClr val="tx1">
                    <a:lumMod val="85000"/>
                    <a:lumOff val="15000"/>
                  </a:schemeClr>
                </a:solidFill>
                <a:latin typeface="微软雅黑" panose="020B0503020204020204" charset="-122"/>
                <a:ea typeface="微软雅黑" panose="020B0503020204020204" charset="-122"/>
              </a:defRPr>
            </a:lvl2pPr>
            <a:lvl3pPr>
              <a:defRPr>
                <a:solidFill>
                  <a:schemeClr val="tx1">
                    <a:lumMod val="85000"/>
                    <a:lumOff val="15000"/>
                  </a:schemeClr>
                </a:solidFill>
                <a:latin typeface="微软雅黑" panose="020B0503020204020204" charset="-122"/>
                <a:ea typeface="微软雅黑" panose="020B0503020204020204" charset="-122"/>
              </a:defRPr>
            </a:lvl3pPr>
            <a:lvl4pPr>
              <a:defRPr>
                <a:solidFill>
                  <a:schemeClr val="tx1">
                    <a:lumMod val="85000"/>
                    <a:lumOff val="15000"/>
                  </a:schemeClr>
                </a:solidFill>
                <a:latin typeface="微软雅黑" panose="020B0503020204020204" charset="-122"/>
                <a:ea typeface="微软雅黑" panose="020B0503020204020204" charset="-122"/>
              </a:defRPr>
            </a:lvl4pPr>
            <a:lvl5pPr>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5" name="任意多边形: 形状 4"/>
          <p:cNvSpPr/>
          <p:nvPr>
            <p:custDataLst>
              <p:tags r:id="rId2"/>
            </p:custDataLst>
          </p:nvPr>
        </p:nvSpPr>
        <p:spPr>
          <a:xfrm>
            <a:off x="0" y="-3175"/>
            <a:ext cx="9148763"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chemeClr val="accent1"/>
          </a:solidFill>
          <a:ln w="6350" cap="flat">
            <a:noFill/>
            <a:prstDash val="solid"/>
            <a:miter/>
          </a:ln>
        </p:spPr>
        <p:txBody>
          <a:bodyPr rtlCol="0" anchor="ctr"/>
          <a:lstStyle/>
          <a:p>
            <a:endParaRPr lang="zh-CN" altLang="en-US" sz="100"/>
          </a:p>
        </p:txBody>
      </p:sp>
      <p:sp>
        <p:nvSpPr>
          <p:cNvPr id="7" name="任意多边形: 形状 6"/>
          <p:cNvSpPr/>
          <p:nvPr>
            <p:custDataLst>
              <p:tags r:id="rId3"/>
            </p:custDataLst>
          </p:nvPr>
        </p:nvSpPr>
        <p:spPr>
          <a:xfrm>
            <a:off x="-2381" y="4822825"/>
            <a:ext cx="9148763" cy="1758950"/>
          </a:xfrm>
          <a:custGeom>
            <a:avLst/>
            <a:gdLst>
              <a:gd name="connsiteX0" fmla="*/ 3175 w 12198350"/>
              <a:gd name="connsiteY0" fmla="*/ 3175 h 1758950"/>
              <a:gd name="connsiteX1" fmla="*/ 12195175 w 12198350"/>
              <a:gd name="connsiteY1" fmla="*/ 3175 h 1758950"/>
              <a:gd name="connsiteX2" fmla="*/ 12195175 w 12198350"/>
              <a:gd name="connsiteY2" fmla="*/ 1755775 h 1758950"/>
              <a:gd name="connsiteX3" fmla="*/ 3175 w 12198350"/>
              <a:gd name="connsiteY3" fmla="*/ 1755775 h 1758950"/>
            </a:gdLst>
            <a:ahLst/>
            <a:cxnLst>
              <a:cxn ang="0">
                <a:pos x="connsiteX0" y="connsiteY0"/>
              </a:cxn>
              <a:cxn ang="0">
                <a:pos x="connsiteX1" y="connsiteY1"/>
              </a:cxn>
              <a:cxn ang="0">
                <a:pos x="connsiteX2" y="connsiteY2"/>
              </a:cxn>
              <a:cxn ang="0">
                <a:pos x="connsiteX3" y="connsiteY3"/>
              </a:cxn>
            </a:cxnLst>
            <a:rect l="l" t="t" r="r" b="b"/>
            <a:pathLst>
              <a:path w="12198350" h="1758950">
                <a:moveTo>
                  <a:pt x="3175" y="3175"/>
                </a:moveTo>
                <a:lnTo>
                  <a:pt x="12195175" y="3175"/>
                </a:lnTo>
                <a:lnTo>
                  <a:pt x="12195175" y="1755775"/>
                </a:lnTo>
                <a:lnTo>
                  <a:pt x="3175" y="1755775"/>
                </a:lnTo>
                <a:close/>
              </a:path>
            </a:pathLst>
          </a:custGeom>
          <a:solidFill>
            <a:schemeClr val="accent2"/>
          </a:solidFill>
          <a:ln w="6350" cap="flat">
            <a:noFill/>
            <a:prstDash val="solid"/>
            <a:miter/>
          </a:ln>
        </p:spPr>
        <p:txBody>
          <a:bodyPr rtlCol="0" anchor="ctr"/>
          <a:lstStyle/>
          <a:p>
            <a:endParaRPr lang="zh-CN" altLang="en-US" sz="100"/>
          </a:p>
        </p:txBody>
      </p:sp>
      <p:sp>
        <p:nvSpPr>
          <p:cNvPr id="8" name="任意多边形: 形状 7"/>
          <p:cNvSpPr/>
          <p:nvPr>
            <p:custDataLst>
              <p:tags r:id="rId4"/>
            </p:custDataLst>
          </p:nvPr>
        </p:nvSpPr>
        <p:spPr>
          <a:xfrm>
            <a:off x="-3572" y="5482578"/>
            <a:ext cx="4938713" cy="1143000"/>
          </a:xfrm>
          <a:custGeom>
            <a:avLst/>
            <a:gdLst>
              <a:gd name="connsiteX0" fmla="*/ 6585903 w 6584950"/>
              <a:gd name="connsiteY0" fmla="*/ 1142377 h 1143000"/>
              <a:gd name="connsiteX1" fmla="*/ 4763 w 6584950"/>
              <a:gd name="connsiteY1" fmla="*/ 1116977 h 1143000"/>
              <a:gd name="connsiteX2" fmla="*/ 4763 w 6584950"/>
              <a:gd name="connsiteY2" fmla="*/ 241312 h 1143000"/>
              <a:gd name="connsiteX3" fmla="*/ 10478 w 6584950"/>
              <a:gd name="connsiteY3" fmla="*/ 246392 h 1143000"/>
              <a:gd name="connsiteX4" fmla="*/ 477203 w 6584950"/>
              <a:gd name="connsiteY4" fmla="*/ 344817 h 1143000"/>
              <a:gd name="connsiteX5" fmla="*/ 2437448 w 6584950"/>
              <a:gd name="connsiteY5" fmla="*/ 438162 h 1143000"/>
              <a:gd name="connsiteX6" fmla="*/ 3481388 w 6584950"/>
              <a:gd name="connsiteY6" fmla="*/ 631837 h 1143000"/>
              <a:gd name="connsiteX7" fmla="*/ 4050983 w 6584950"/>
              <a:gd name="connsiteY7" fmla="*/ 797572 h 1143000"/>
              <a:gd name="connsiteX8" fmla="*/ 4654868 w 6584950"/>
              <a:gd name="connsiteY8" fmla="*/ 807097 h 1143000"/>
              <a:gd name="connsiteX9" fmla="*/ 5407978 w 6584950"/>
              <a:gd name="connsiteY9" fmla="*/ 658507 h 1143000"/>
              <a:gd name="connsiteX10" fmla="*/ 5701983 w 6584950"/>
              <a:gd name="connsiteY10" fmla="*/ 736612 h 1143000"/>
              <a:gd name="connsiteX11" fmla="*/ 6550978 w 6584950"/>
              <a:gd name="connsiteY11" fmla="*/ 932827 h 1143000"/>
              <a:gd name="connsiteX12" fmla="*/ 6585903 w 6584950"/>
              <a:gd name="connsiteY12" fmla="*/ 1142377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84950" h="1143000">
                <a:moveTo>
                  <a:pt x="6585903" y="1142377"/>
                </a:moveTo>
                <a:lnTo>
                  <a:pt x="4763" y="1116977"/>
                </a:lnTo>
                <a:lnTo>
                  <a:pt x="4763" y="241312"/>
                </a:lnTo>
                <a:cubicBezTo>
                  <a:pt x="6668" y="243217"/>
                  <a:pt x="8573" y="244487"/>
                  <a:pt x="10478" y="246392"/>
                </a:cubicBezTo>
                <a:cubicBezTo>
                  <a:pt x="65088" y="297192"/>
                  <a:pt x="284163" y="457212"/>
                  <a:pt x="477203" y="344817"/>
                </a:cubicBezTo>
                <a:cubicBezTo>
                  <a:pt x="1193483" y="-71743"/>
                  <a:pt x="1805623" y="-176518"/>
                  <a:pt x="2437448" y="438162"/>
                </a:cubicBezTo>
                <a:cubicBezTo>
                  <a:pt x="2730183" y="723277"/>
                  <a:pt x="3184208" y="323227"/>
                  <a:pt x="3481388" y="631837"/>
                </a:cubicBezTo>
                <a:cubicBezTo>
                  <a:pt x="3631247" y="787412"/>
                  <a:pt x="3792538" y="884567"/>
                  <a:pt x="4050983" y="797572"/>
                </a:cubicBezTo>
                <a:cubicBezTo>
                  <a:pt x="4435793" y="668667"/>
                  <a:pt x="4456748" y="900442"/>
                  <a:pt x="4654868" y="807097"/>
                </a:cubicBezTo>
                <a:cubicBezTo>
                  <a:pt x="4849813" y="715657"/>
                  <a:pt x="5215573" y="485787"/>
                  <a:pt x="5407978" y="658507"/>
                </a:cubicBezTo>
                <a:cubicBezTo>
                  <a:pt x="5493703" y="735342"/>
                  <a:pt x="5504498" y="758837"/>
                  <a:pt x="5701983" y="736612"/>
                </a:cubicBezTo>
                <a:cubicBezTo>
                  <a:pt x="5930583" y="710577"/>
                  <a:pt x="6327458" y="714387"/>
                  <a:pt x="6550978" y="932827"/>
                </a:cubicBezTo>
                <a:cubicBezTo>
                  <a:pt x="6561138" y="942352"/>
                  <a:pt x="6577648" y="1135392"/>
                  <a:pt x="6585903" y="1142377"/>
                </a:cubicBezTo>
                <a:close/>
              </a:path>
            </a:pathLst>
          </a:custGeom>
          <a:solidFill>
            <a:srgbClr val="FFFFFF"/>
          </a:solidFill>
          <a:ln w="9525" cap="flat">
            <a:noFill/>
            <a:prstDash val="solid"/>
            <a:miter/>
          </a:ln>
        </p:spPr>
        <p:txBody>
          <a:bodyPr rtlCol="0" anchor="ctr"/>
          <a:lstStyle/>
          <a:p>
            <a:endParaRPr lang="zh-CN" altLang="en-US" sz="100"/>
          </a:p>
        </p:txBody>
      </p:sp>
      <p:sp>
        <p:nvSpPr>
          <p:cNvPr id="9" name="任意多边形: 形状 8"/>
          <p:cNvSpPr/>
          <p:nvPr>
            <p:custDataLst>
              <p:tags r:id="rId5"/>
            </p:custDataLst>
          </p:nvPr>
        </p:nvSpPr>
        <p:spPr>
          <a:xfrm>
            <a:off x="4047946" y="5947135"/>
            <a:ext cx="114300" cy="127000"/>
          </a:xfrm>
          <a:custGeom>
            <a:avLst/>
            <a:gdLst>
              <a:gd name="connsiteX0" fmla="*/ 115174 w 152400"/>
              <a:gd name="connsiteY0" fmla="*/ 10435 h 127000"/>
              <a:gd name="connsiteX1" fmla="*/ 138669 w 152400"/>
              <a:gd name="connsiteY1" fmla="*/ 88540 h 127000"/>
              <a:gd name="connsiteX2" fmla="*/ 38974 w 152400"/>
              <a:gd name="connsiteY2" fmla="*/ 117115 h 127000"/>
              <a:gd name="connsiteX3" fmla="*/ 15479 w 152400"/>
              <a:gd name="connsiteY3" fmla="*/ 39010 h 127000"/>
              <a:gd name="connsiteX4" fmla="*/ 115174 w 152400"/>
              <a:gd name="connsiteY4" fmla="*/ 10435 h 12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27000">
                <a:moveTo>
                  <a:pt x="115174" y="10435"/>
                </a:moveTo>
                <a:cubicBezTo>
                  <a:pt x="148829" y="24405"/>
                  <a:pt x="159624" y="58695"/>
                  <a:pt x="138669" y="88540"/>
                </a:cubicBezTo>
                <a:cubicBezTo>
                  <a:pt x="117714" y="117750"/>
                  <a:pt x="73264" y="130450"/>
                  <a:pt x="38974" y="117115"/>
                </a:cubicBezTo>
                <a:cubicBezTo>
                  <a:pt x="5319" y="103145"/>
                  <a:pt x="-5476" y="68855"/>
                  <a:pt x="15479" y="39010"/>
                </a:cubicBezTo>
                <a:cubicBezTo>
                  <a:pt x="37069" y="9165"/>
                  <a:pt x="81519" y="-3535"/>
                  <a:pt x="115174" y="10435"/>
                </a:cubicBezTo>
                <a:close/>
              </a:path>
            </a:pathLst>
          </a:custGeom>
          <a:solidFill>
            <a:srgbClr val="FFFFFF"/>
          </a:solidFill>
          <a:ln w="9525" cap="flat">
            <a:noFill/>
            <a:prstDash val="solid"/>
            <a:miter/>
          </a:ln>
        </p:spPr>
        <p:txBody>
          <a:bodyPr rtlCol="0" anchor="ctr"/>
          <a:lstStyle/>
          <a:p>
            <a:endParaRPr lang="zh-CN" altLang="en-US" sz="100"/>
          </a:p>
        </p:txBody>
      </p:sp>
      <p:sp>
        <p:nvSpPr>
          <p:cNvPr id="10" name="任意多边形: 形状 9"/>
          <p:cNvSpPr/>
          <p:nvPr>
            <p:custDataLst>
              <p:tags r:id="rId6"/>
            </p:custDataLst>
          </p:nvPr>
        </p:nvSpPr>
        <p:spPr>
          <a:xfrm>
            <a:off x="4177066" y="5871636"/>
            <a:ext cx="85725" cy="95250"/>
          </a:xfrm>
          <a:custGeom>
            <a:avLst/>
            <a:gdLst>
              <a:gd name="connsiteX0" fmla="*/ 87794 w 114300"/>
              <a:gd name="connsiteY0" fmla="*/ 9099 h 95250"/>
              <a:gd name="connsiteX1" fmla="*/ 105574 w 114300"/>
              <a:gd name="connsiteY1" fmla="*/ 68154 h 95250"/>
              <a:gd name="connsiteX2" fmla="*/ 30644 w 114300"/>
              <a:gd name="connsiteY2" fmla="*/ 89744 h 95250"/>
              <a:gd name="connsiteX3" fmla="*/ 12864 w 114300"/>
              <a:gd name="connsiteY3" fmla="*/ 30689 h 95250"/>
              <a:gd name="connsiteX4" fmla="*/ 87794 w 114300"/>
              <a:gd name="connsiteY4" fmla="*/ 9099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9099"/>
                </a:moveTo>
                <a:cubicBezTo>
                  <a:pt x="113194" y="19259"/>
                  <a:pt x="121449" y="45929"/>
                  <a:pt x="105574" y="68154"/>
                </a:cubicBezTo>
                <a:cubicBezTo>
                  <a:pt x="89699" y="90379"/>
                  <a:pt x="56044" y="99904"/>
                  <a:pt x="30644" y="89744"/>
                </a:cubicBezTo>
                <a:cubicBezTo>
                  <a:pt x="5244" y="79584"/>
                  <a:pt x="-3011" y="52914"/>
                  <a:pt x="12864" y="30689"/>
                </a:cubicBezTo>
                <a:cubicBezTo>
                  <a:pt x="28739" y="8464"/>
                  <a:pt x="62394" y="-1696"/>
                  <a:pt x="87794" y="9099"/>
                </a:cubicBezTo>
                <a:close/>
              </a:path>
            </a:pathLst>
          </a:custGeom>
          <a:solidFill>
            <a:srgbClr val="FFFFFF"/>
          </a:solidFill>
          <a:ln w="9525" cap="flat">
            <a:noFill/>
            <a:prstDash val="solid"/>
            <a:miter/>
          </a:ln>
        </p:spPr>
        <p:txBody>
          <a:bodyPr rtlCol="0" anchor="ctr"/>
          <a:lstStyle/>
          <a:p>
            <a:endParaRPr lang="zh-CN" altLang="en-US" sz="100"/>
          </a:p>
        </p:txBody>
      </p:sp>
      <p:sp>
        <p:nvSpPr>
          <p:cNvPr id="11" name="任意多边形: 形状 10"/>
          <p:cNvSpPr/>
          <p:nvPr>
            <p:custDataLst>
              <p:tags r:id="rId7"/>
            </p:custDataLst>
          </p:nvPr>
        </p:nvSpPr>
        <p:spPr>
          <a:xfrm>
            <a:off x="2669258" y="6042090"/>
            <a:ext cx="85725" cy="95250"/>
          </a:xfrm>
          <a:custGeom>
            <a:avLst/>
            <a:gdLst>
              <a:gd name="connsiteX0" fmla="*/ 87794 w 114300"/>
              <a:gd name="connsiteY0" fmla="*/ 8825 h 95250"/>
              <a:gd name="connsiteX1" fmla="*/ 105574 w 114300"/>
              <a:gd name="connsiteY1" fmla="*/ 67880 h 95250"/>
              <a:gd name="connsiteX2" fmla="*/ 30644 w 114300"/>
              <a:gd name="connsiteY2" fmla="*/ 89469 h 95250"/>
              <a:gd name="connsiteX3" fmla="*/ 12864 w 114300"/>
              <a:gd name="connsiteY3" fmla="*/ 30414 h 95250"/>
              <a:gd name="connsiteX4" fmla="*/ 87794 w 114300"/>
              <a:gd name="connsiteY4" fmla="*/ 88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8825"/>
                </a:moveTo>
                <a:cubicBezTo>
                  <a:pt x="113194" y="18985"/>
                  <a:pt x="121449" y="45655"/>
                  <a:pt x="105574" y="67880"/>
                </a:cubicBezTo>
                <a:cubicBezTo>
                  <a:pt x="89699" y="90105"/>
                  <a:pt x="56044" y="99630"/>
                  <a:pt x="30644" y="89469"/>
                </a:cubicBezTo>
                <a:cubicBezTo>
                  <a:pt x="5244" y="79310"/>
                  <a:pt x="-3011" y="52639"/>
                  <a:pt x="12864" y="30414"/>
                </a:cubicBezTo>
                <a:cubicBezTo>
                  <a:pt x="28104" y="8189"/>
                  <a:pt x="61759" y="-1336"/>
                  <a:pt x="87794" y="8825"/>
                </a:cubicBezTo>
                <a:close/>
              </a:path>
            </a:pathLst>
          </a:custGeom>
          <a:solidFill>
            <a:srgbClr val="FFFFFF"/>
          </a:solidFill>
          <a:ln w="9525" cap="flat">
            <a:noFill/>
            <a:prstDash val="solid"/>
            <a:miter/>
          </a:ln>
        </p:spPr>
        <p:txBody>
          <a:bodyPr rtlCol="0" anchor="ctr"/>
          <a:lstStyle/>
          <a:p>
            <a:endParaRPr lang="zh-CN" altLang="en-US" sz="100"/>
          </a:p>
        </p:txBody>
      </p:sp>
      <p:sp>
        <p:nvSpPr>
          <p:cNvPr id="12" name="任意多边形: 形状 11"/>
          <p:cNvSpPr/>
          <p:nvPr>
            <p:custDataLst>
              <p:tags r:id="rId8"/>
            </p:custDataLst>
          </p:nvPr>
        </p:nvSpPr>
        <p:spPr>
          <a:xfrm>
            <a:off x="115359" y="5547745"/>
            <a:ext cx="138113" cy="152400"/>
          </a:xfrm>
          <a:custGeom>
            <a:avLst/>
            <a:gdLst>
              <a:gd name="connsiteX0" fmla="*/ 140828 w 184150"/>
              <a:gd name="connsiteY0" fmla="*/ 11680 h 152400"/>
              <a:gd name="connsiteX1" fmla="*/ 169403 w 184150"/>
              <a:gd name="connsiteY1" fmla="*/ 107565 h 152400"/>
              <a:gd name="connsiteX2" fmla="*/ 46848 w 184150"/>
              <a:gd name="connsiteY2" fmla="*/ 142490 h 152400"/>
              <a:gd name="connsiteX3" fmla="*/ 18273 w 184150"/>
              <a:gd name="connsiteY3" fmla="*/ 46605 h 152400"/>
              <a:gd name="connsiteX4" fmla="*/ 140828 w 184150"/>
              <a:gd name="connsiteY4" fmla="*/ 1168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50" h="152400">
                <a:moveTo>
                  <a:pt x="140828" y="11680"/>
                </a:moveTo>
                <a:cubicBezTo>
                  <a:pt x="182738" y="28825"/>
                  <a:pt x="195438" y="71370"/>
                  <a:pt x="169403" y="107565"/>
                </a:cubicBezTo>
                <a:cubicBezTo>
                  <a:pt x="143368" y="143760"/>
                  <a:pt x="88758" y="159000"/>
                  <a:pt x="46848" y="142490"/>
                </a:cubicBezTo>
                <a:cubicBezTo>
                  <a:pt x="4938" y="125345"/>
                  <a:pt x="-7762" y="82800"/>
                  <a:pt x="18273" y="46605"/>
                </a:cubicBezTo>
                <a:cubicBezTo>
                  <a:pt x="44308" y="10410"/>
                  <a:pt x="99553" y="-5465"/>
                  <a:pt x="140828" y="11680"/>
                </a:cubicBezTo>
                <a:close/>
              </a:path>
            </a:pathLst>
          </a:custGeom>
          <a:solidFill>
            <a:srgbClr val="FFFFFF"/>
          </a:solidFill>
          <a:ln w="9525" cap="flat">
            <a:noFill/>
            <a:prstDash val="solid"/>
            <a:miter/>
          </a:ln>
        </p:spPr>
        <p:txBody>
          <a:bodyPr rtlCol="0" anchor="ctr"/>
          <a:lstStyle/>
          <a:p>
            <a:endParaRPr lang="zh-CN" altLang="en-US" sz="100"/>
          </a:p>
        </p:txBody>
      </p:sp>
      <p:sp>
        <p:nvSpPr>
          <p:cNvPr id="14" name="任意多边形: 形状 13"/>
          <p:cNvSpPr/>
          <p:nvPr>
            <p:custDataLst>
              <p:tags r:id="rId9"/>
            </p:custDataLst>
          </p:nvPr>
        </p:nvSpPr>
        <p:spPr>
          <a:xfrm>
            <a:off x="246575" y="5676586"/>
            <a:ext cx="85725" cy="95250"/>
          </a:xfrm>
          <a:custGeom>
            <a:avLst/>
            <a:gdLst>
              <a:gd name="connsiteX0" fmla="*/ 87794 w 114300"/>
              <a:gd name="connsiteY0" fmla="*/ 9204 h 95250"/>
              <a:gd name="connsiteX1" fmla="*/ 105574 w 114300"/>
              <a:gd name="connsiteY1" fmla="*/ 68259 h 95250"/>
              <a:gd name="connsiteX2" fmla="*/ 30644 w 114300"/>
              <a:gd name="connsiteY2" fmla="*/ 89849 h 95250"/>
              <a:gd name="connsiteX3" fmla="*/ 12864 w 114300"/>
              <a:gd name="connsiteY3" fmla="*/ 30794 h 95250"/>
              <a:gd name="connsiteX4" fmla="*/ 87794 w 114300"/>
              <a:gd name="connsiteY4" fmla="*/ 920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95250">
                <a:moveTo>
                  <a:pt x="87794" y="9204"/>
                </a:moveTo>
                <a:cubicBezTo>
                  <a:pt x="113194" y="19364"/>
                  <a:pt x="121449" y="46034"/>
                  <a:pt x="105574" y="68259"/>
                </a:cubicBezTo>
                <a:cubicBezTo>
                  <a:pt x="89699" y="90484"/>
                  <a:pt x="56044" y="100009"/>
                  <a:pt x="30644" y="89849"/>
                </a:cubicBezTo>
                <a:cubicBezTo>
                  <a:pt x="5244" y="79689"/>
                  <a:pt x="-3011" y="53019"/>
                  <a:pt x="12864" y="30794"/>
                </a:cubicBezTo>
                <a:cubicBezTo>
                  <a:pt x="28739" y="7934"/>
                  <a:pt x="62394" y="-1591"/>
                  <a:pt x="87794" y="9204"/>
                </a:cubicBezTo>
                <a:close/>
              </a:path>
            </a:pathLst>
          </a:custGeom>
          <a:solidFill>
            <a:srgbClr val="FFFFFF"/>
          </a:solidFill>
          <a:ln w="9525" cap="flat">
            <a:noFill/>
            <a:prstDash val="solid"/>
            <a:miter/>
          </a:ln>
        </p:spPr>
        <p:txBody>
          <a:bodyPr rtlCol="0" anchor="ctr"/>
          <a:lstStyle/>
          <a:p>
            <a:endParaRPr lang="zh-CN" altLang="en-US" sz="100"/>
          </a:p>
        </p:txBody>
      </p:sp>
      <p:sp>
        <p:nvSpPr>
          <p:cNvPr id="16" name="任意多边形: 形状 15"/>
          <p:cNvSpPr/>
          <p:nvPr>
            <p:custDataLst>
              <p:tags r:id="rId10"/>
            </p:custDataLst>
          </p:nvPr>
        </p:nvSpPr>
        <p:spPr>
          <a:xfrm>
            <a:off x="632594" y="5922472"/>
            <a:ext cx="247650" cy="146050"/>
          </a:xfrm>
          <a:custGeom>
            <a:avLst/>
            <a:gdLst>
              <a:gd name="connsiteX0" fmla="*/ 324941 w 330200"/>
              <a:gd name="connsiteY0" fmla="*/ 31923 h 146050"/>
              <a:gd name="connsiteX1" fmla="*/ 195401 w 330200"/>
              <a:gd name="connsiteY1" fmla="*/ 143048 h 146050"/>
              <a:gd name="connsiteX2" fmla="*/ 5536 w 330200"/>
              <a:gd name="connsiteY2" fmla="*/ 45258 h 146050"/>
              <a:gd name="connsiteX3" fmla="*/ 157301 w 330200"/>
              <a:gd name="connsiteY3" fmla="*/ 28113 h 146050"/>
              <a:gd name="connsiteX4" fmla="*/ 324941 w 330200"/>
              <a:gd name="connsiteY4" fmla="*/ 31923 h 146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0" h="146050">
                <a:moveTo>
                  <a:pt x="324941" y="31923"/>
                </a:moveTo>
                <a:cubicBezTo>
                  <a:pt x="334466" y="86533"/>
                  <a:pt x="276046" y="136698"/>
                  <a:pt x="195401" y="143048"/>
                </a:cubicBezTo>
                <a:cubicBezTo>
                  <a:pt x="114121" y="150033"/>
                  <a:pt x="14426" y="99868"/>
                  <a:pt x="5536" y="45258"/>
                </a:cubicBezTo>
                <a:cubicBezTo>
                  <a:pt x="-3989" y="-9352"/>
                  <a:pt x="76021" y="35098"/>
                  <a:pt x="157301" y="28113"/>
                </a:cubicBezTo>
                <a:cubicBezTo>
                  <a:pt x="237311" y="21763"/>
                  <a:pt x="315416" y="-23322"/>
                  <a:pt x="324941" y="31923"/>
                </a:cubicBezTo>
                <a:close/>
              </a:path>
            </a:pathLst>
          </a:custGeom>
          <a:solidFill>
            <a:schemeClr val="accent3"/>
          </a:solidFill>
          <a:ln w="9525" cap="flat">
            <a:noFill/>
            <a:prstDash val="solid"/>
            <a:miter/>
          </a:ln>
        </p:spPr>
        <p:txBody>
          <a:bodyPr rtlCol="0" anchor="ctr"/>
          <a:lstStyle/>
          <a:p>
            <a:endParaRPr lang="zh-CN" altLang="en-US" sz="100"/>
          </a:p>
        </p:txBody>
      </p:sp>
      <p:sp>
        <p:nvSpPr>
          <p:cNvPr id="17" name="任意多边形: 形状 16"/>
          <p:cNvSpPr/>
          <p:nvPr>
            <p:custDataLst>
              <p:tags r:id="rId11"/>
            </p:custDataLst>
          </p:nvPr>
        </p:nvSpPr>
        <p:spPr>
          <a:xfrm>
            <a:off x="780023" y="5827452"/>
            <a:ext cx="114300" cy="63500"/>
          </a:xfrm>
          <a:custGeom>
            <a:avLst/>
            <a:gdLst>
              <a:gd name="connsiteX0" fmla="*/ 1370 w 152400"/>
              <a:gd name="connsiteY0" fmla="*/ 53918 h 63500"/>
              <a:gd name="connsiteX1" fmla="*/ 64870 w 152400"/>
              <a:gd name="connsiteY1" fmla="*/ 1213 h 63500"/>
              <a:gd name="connsiteX2" fmla="*/ 155040 w 152400"/>
              <a:gd name="connsiteY2" fmla="*/ 49473 h 63500"/>
              <a:gd name="connsiteX3" fmla="*/ 82015 w 152400"/>
              <a:gd name="connsiteY3" fmla="*/ 56458 h 63500"/>
              <a:gd name="connsiteX4" fmla="*/ 1370 w 152400"/>
              <a:gd name="connsiteY4" fmla="*/ 5391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63500">
                <a:moveTo>
                  <a:pt x="1370" y="53918"/>
                </a:moveTo>
                <a:cubicBezTo>
                  <a:pt x="-2440" y="27883"/>
                  <a:pt x="26135" y="4388"/>
                  <a:pt x="64870" y="1213"/>
                </a:cubicBezTo>
                <a:cubicBezTo>
                  <a:pt x="103605" y="-1327"/>
                  <a:pt x="151230" y="22803"/>
                  <a:pt x="155040" y="49473"/>
                </a:cubicBezTo>
                <a:cubicBezTo>
                  <a:pt x="158850" y="75508"/>
                  <a:pt x="121385" y="53918"/>
                  <a:pt x="82015" y="56458"/>
                </a:cubicBezTo>
                <a:cubicBezTo>
                  <a:pt x="43280" y="59633"/>
                  <a:pt x="5180" y="80588"/>
                  <a:pt x="1370" y="53918"/>
                </a:cubicBezTo>
                <a:close/>
              </a:path>
            </a:pathLst>
          </a:custGeom>
          <a:solidFill>
            <a:schemeClr val="accent3"/>
          </a:solidFill>
          <a:ln w="2057" cap="flat">
            <a:solidFill>
              <a:srgbClr val="65BBDF"/>
            </a:solidFill>
            <a:prstDash val="solid"/>
            <a:miter/>
          </a:ln>
        </p:spPr>
        <p:txBody>
          <a:bodyPr rtlCol="0" anchor="ctr"/>
          <a:lstStyle/>
          <a:p>
            <a:endParaRPr lang="zh-CN" altLang="en-US" sz="100"/>
          </a:p>
        </p:txBody>
      </p:sp>
      <p:sp>
        <p:nvSpPr>
          <p:cNvPr id="18" name="任意多边形: 形状 17"/>
          <p:cNvSpPr/>
          <p:nvPr>
            <p:custDataLst>
              <p:tags r:id="rId12"/>
            </p:custDataLst>
          </p:nvPr>
        </p:nvSpPr>
        <p:spPr>
          <a:xfrm>
            <a:off x="2266219" y="6360147"/>
            <a:ext cx="180975" cy="69850"/>
          </a:xfrm>
          <a:custGeom>
            <a:avLst/>
            <a:gdLst>
              <a:gd name="connsiteX0" fmla="*/ 237830 w 241300"/>
              <a:gd name="connsiteY0" fmla="*/ 22238 h 69850"/>
              <a:gd name="connsiteX1" fmla="*/ 133055 w 241300"/>
              <a:gd name="connsiteY1" fmla="*/ 70498 h 69850"/>
              <a:gd name="connsiteX2" fmla="*/ 4785 w 241300"/>
              <a:gd name="connsiteY2" fmla="*/ 17158 h 69850"/>
              <a:gd name="connsiteX3" fmla="*/ 115910 w 241300"/>
              <a:gd name="connsiteY3" fmla="*/ 14618 h 69850"/>
              <a:gd name="connsiteX4" fmla="*/ 237830 w 241300"/>
              <a:gd name="connsiteY4" fmla="*/ 22238 h 6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 h="69850">
                <a:moveTo>
                  <a:pt x="237830" y="22238"/>
                </a:moveTo>
                <a:cubicBezTo>
                  <a:pt x="239100" y="48908"/>
                  <a:pt x="192745" y="70498"/>
                  <a:pt x="133055" y="70498"/>
                </a:cubicBezTo>
                <a:cubicBezTo>
                  <a:pt x="74000" y="70498"/>
                  <a:pt x="6055" y="43193"/>
                  <a:pt x="4785" y="17158"/>
                </a:cubicBezTo>
                <a:cubicBezTo>
                  <a:pt x="3515" y="-9512"/>
                  <a:pt x="56855" y="15253"/>
                  <a:pt x="115910" y="14618"/>
                </a:cubicBezTo>
                <a:cubicBezTo>
                  <a:pt x="175600" y="13983"/>
                  <a:pt x="236560" y="-4432"/>
                  <a:pt x="237830" y="22238"/>
                </a:cubicBezTo>
                <a:close/>
              </a:path>
            </a:pathLst>
          </a:custGeom>
          <a:solidFill>
            <a:schemeClr val="accent3"/>
          </a:solidFill>
          <a:ln w="9525" cap="flat">
            <a:noFill/>
            <a:prstDash val="solid"/>
            <a:miter/>
          </a:ln>
        </p:spPr>
        <p:txBody>
          <a:bodyPr rtlCol="0" anchor="ctr"/>
          <a:lstStyle/>
          <a:p>
            <a:endParaRPr lang="zh-CN" altLang="en-US" sz="100"/>
          </a:p>
        </p:txBody>
      </p:sp>
      <p:sp>
        <p:nvSpPr>
          <p:cNvPr id="19" name="任意多边形: 形状 18"/>
          <p:cNvSpPr/>
          <p:nvPr>
            <p:custDataLst>
              <p:tags r:id="rId13"/>
            </p:custDataLst>
          </p:nvPr>
        </p:nvSpPr>
        <p:spPr>
          <a:xfrm>
            <a:off x="5106115" y="5672285"/>
            <a:ext cx="4038600" cy="958850"/>
          </a:xfrm>
          <a:custGeom>
            <a:avLst/>
            <a:gdLst>
              <a:gd name="connsiteX0" fmla="*/ 5383848 w 5384800"/>
              <a:gd name="connsiteY0" fmla="*/ 6520 h 958850"/>
              <a:gd name="connsiteX1" fmla="*/ 5383848 w 5384800"/>
              <a:gd name="connsiteY1" fmla="*/ 805350 h 958850"/>
              <a:gd name="connsiteX2" fmla="*/ 4763 w 5384800"/>
              <a:gd name="connsiteY2" fmla="*/ 955846 h 958850"/>
              <a:gd name="connsiteX3" fmla="*/ 57467 w 5384800"/>
              <a:gd name="connsiteY3" fmla="*/ 809160 h 958850"/>
              <a:gd name="connsiteX4" fmla="*/ 1581467 w 5384800"/>
              <a:gd name="connsiteY4" fmla="*/ 388155 h 958850"/>
              <a:gd name="connsiteX5" fmla="*/ 1850072 w 5384800"/>
              <a:gd name="connsiteY5" fmla="*/ 360215 h 958850"/>
              <a:gd name="connsiteX6" fmla="*/ 2280603 w 5384800"/>
              <a:gd name="connsiteY6" fmla="*/ 331005 h 958850"/>
              <a:gd name="connsiteX7" fmla="*/ 2512378 w 5384800"/>
              <a:gd name="connsiteY7" fmla="*/ 302430 h 958850"/>
              <a:gd name="connsiteX8" fmla="*/ 3041332 w 5384800"/>
              <a:gd name="connsiteY8" fmla="*/ 395140 h 958850"/>
              <a:gd name="connsiteX9" fmla="*/ 3492817 w 5384800"/>
              <a:gd name="connsiteY9" fmla="*/ 446575 h 958850"/>
              <a:gd name="connsiteX10" fmla="*/ 3943667 w 5384800"/>
              <a:gd name="connsiteY10" fmla="*/ 379900 h 958850"/>
              <a:gd name="connsiteX11" fmla="*/ 4652963 w 5384800"/>
              <a:gd name="connsiteY11" fmla="*/ 313225 h 958850"/>
              <a:gd name="connsiteX12" fmla="*/ 5383848 w 5384800"/>
              <a:gd name="connsiteY12" fmla="*/ 6520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84800" h="958850">
                <a:moveTo>
                  <a:pt x="5383848" y="6520"/>
                </a:moveTo>
                <a:lnTo>
                  <a:pt x="5383848" y="805350"/>
                </a:lnTo>
                <a:lnTo>
                  <a:pt x="4763" y="955846"/>
                </a:lnTo>
                <a:lnTo>
                  <a:pt x="57467" y="809160"/>
                </a:lnTo>
                <a:cubicBezTo>
                  <a:pt x="599757" y="775505"/>
                  <a:pt x="642303" y="298620"/>
                  <a:pt x="1581467" y="388155"/>
                </a:cubicBezTo>
                <a:cubicBezTo>
                  <a:pt x="1662113" y="395775"/>
                  <a:pt x="1796732" y="393235"/>
                  <a:pt x="1850072" y="360215"/>
                </a:cubicBezTo>
                <a:cubicBezTo>
                  <a:pt x="2003107" y="265600"/>
                  <a:pt x="2114232" y="289730"/>
                  <a:pt x="2280603" y="331005"/>
                </a:cubicBezTo>
                <a:cubicBezTo>
                  <a:pt x="2424113" y="366565"/>
                  <a:pt x="2436178" y="350055"/>
                  <a:pt x="2512378" y="302430"/>
                </a:cubicBezTo>
                <a:cubicBezTo>
                  <a:pt x="2683192" y="194480"/>
                  <a:pt x="2911157" y="308780"/>
                  <a:pt x="3041332" y="395140"/>
                </a:cubicBezTo>
                <a:cubicBezTo>
                  <a:pt x="3174047" y="482770"/>
                  <a:pt x="3226753" y="315130"/>
                  <a:pt x="3492817" y="446575"/>
                </a:cubicBezTo>
                <a:cubicBezTo>
                  <a:pt x="3671253" y="534840"/>
                  <a:pt x="3828097" y="494200"/>
                  <a:pt x="3943667" y="379900"/>
                </a:cubicBezTo>
                <a:cubicBezTo>
                  <a:pt x="4169728" y="157650"/>
                  <a:pt x="4439603" y="557065"/>
                  <a:pt x="4652963" y="313225"/>
                </a:cubicBezTo>
                <a:cubicBezTo>
                  <a:pt x="4907598" y="21760"/>
                  <a:pt x="5131117" y="-3640"/>
                  <a:pt x="5383848" y="6520"/>
                </a:cubicBezTo>
                <a:close/>
              </a:path>
            </a:pathLst>
          </a:custGeom>
          <a:solidFill>
            <a:srgbClr val="FFFFFF"/>
          </a:solidFill>
          <a:ln w="9525" cap="flat">
            <a:noFill/>
            <a:prstDash val="solid"/>
            <a:miter/>
          </a:ln>
        </p:spPr>
        <p:txBody>
          <a:bodyPr rtlCol="0" anchor="ctr"/>
          <a:lstStyle/>
          <a:p>
            <a:endParaRPr lang="zh-CN" altLang="en-US" sz="100"/>
          </a:p>
        </p:txBody>
      </p:sp>
      <p:sp>
        <p:nvSpPr>
          <p:cNvPr id="20" name="任意多边形: 形状 19"/>
          <p:cNvSpPr/>
          <p:nvPr>
            <p:custDataLst>
              <p:tags r:id="rId14"/>
            </p:custDataLst>
          </p:nvPr>
        </p:nvSpPr>
        <p:spPr>
          <a:xfrm>
            <a:off x="8414705" y="5811060"/>
            <a:ext cx="128588" cy="120650"/>
          </a:xfrm>
          <a:custGeom>
            <a:avLst/>
            <a:gdLst>
              <a:gd name="connsiteX0" fmla="*/ 5287 w 171450"/>
              <a:gd name="connsiteY0" fmla="*/ 51261 h 120650"/>
              <a:gd name="connsiteX1" fmla="*/ 96727 w 171450"/>
              <a:gd name="connsiteY1" fmla="*/ 5540 h 120650"/>
              <a:gd name="connsiteX2" fmla="*/ 168483 w 171450"/>
              <a:gd name="connsiteY2" fmla="*/ 70945 h 120650"/>
              <a:gd name="connsiteX3" fmla="*/ 77043 w 171450"/>
              <a:gd name="connsiteY3" fmla="*/ 116665 h 120650"/>
              <a:gd name="connsiteX4" fmla="*/ 5287 w 171450"/>
              <a:gd name="connsiteY4" fmla="*/ 51261 h 12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20650">
                <a:moveTo>
                  <a:pt x="5287" y="51261"/>
                </a:moveTo>
                <a:cubicBezTo>
                  <a:pt x="11002" y="20781"/>
                  <a:pt x="51643" y="461"/>
                  <a:pt x="96727" y="5540"/>
                </a:cubicBezTo>
                <a:cubicBezTo>
                  <a:pt x="141812" y="11256"/>
                  <a:pt x="173562" y="40465"/>
                  <a:pt x="168483" y="70945"/>
                </a:cubicBezTo>
                <a:cubicBezTo>
                  <a:pt x="162768" y="101425"/>
                  <a:pt x="122127" y="121745"/>
                  <a:pt x="77043" y="116665"/>
                </a:cubicBezTo>
                <a:cubicBezTo>
                  <a:pt x="32593" y="110950"/>
                  <a:pt x="208" y="81740"/>
                  <a:pt x="5287" y="51261"/>
                </a:cubicBezTo>
                <a:close/>
              </a:path>
            </a:pathLst>
          </a:custGeom>
          <a:solidFill>
            <a:srgbClr val="FFFFFF"/>
          </a:solidFill>
          <a:ln w="9525" cap="flat">
            <a:noFill/>
            <a:prstDash val="solid"/>
            <a:miter/>
          </a:ln>
        </p:spPr>
        <p:txBody>
          <a:bodyPr rtlCol="0" anchor="ctr"/>
          <a:lstStyle/>
          <a:p>
            <a:endParaRPr lang="zh-CN" altLang="en-US" sz="100"/>
          </a:p>
        </p:txBody>
      </p:sp>
      <p:sp>
        <p:nvSpPr>
          <p:cNvPr id="21" name="任意多边形: 形状 20"/>
          <p:cNvSpPr/>
          <p:nvPr>
            <p:custDataLst>
              <p:tags r:id="rId15"/>
            </p:custDataLst>
          </p:nvPr>
        </p:nvSpPr>
        <p:spPr>
          <a:xfrm>
            <a:off x="8388551" y="5718005"/>
            <a:ext cx="80963" cy="76200"/>
          </a:xfrm>
          <a:custGeom>
            <a:avLst/>
            <a:gdLst>
              <a:gd name="connsiteX0" fmla="*/ 5234 w 107950"/>
              <a:gd name="connsiteY0" fmla="*/ 33190 h 76200"/>
              <a:gd name="connsiteX1" fmla="*/ 61115 w 107950"/>
              <a:gd name="connsiteY1" fmla="*/ 5249 h 76200"/>
              <a:gd name="connsiteX2" fmla="*/ 104930 w 107950"/>
              <a:gd name="connsiteY2" fmla="*/ 45254 h 76200"/>
              <a:gd name="connsiteX3" fmla="*/ 49049 w 107950"/>
              <a:gd name="connsiteY3" fmla="*/ 73195 h 76200"/>
              <a:gd name="connsiteX4" fmla="*/ 5234 w 107950"/>
              <a:gd name="connsiteY4" fmla="*/ 3319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50" h="76200">
                <a:moveTo>
                  <a:pt x="5234" y="33190"/>
                </a:moveTo>
                <a:cubicBezTo>
                  <a:pt x="8409" y="14774"/>
                  <a:pt x="33809" y="2074"/>
                  <a:pt x="61115" y="5249"/>
                </a:cubicBezTo>
                <a:cubicBezTo>
                  <a:pt x="88420" y="8424"/>
                  <a:pt x="108105" y="26204"/>
                  <a:pt x="104930" y="45254"/>
                </a:cubicBezTo>
                <a:cubicBezTo>
                  <a:pt x="101755" y="63670"/>
                  <a:pt x="76355" y="76370"/>
                  <a:pt x="49049" y="73195"/>
                </a:cubicBezTo>
                <a:cubicBezTo>
                  <a:pt x="21109" y="69385"/>
                  <a:pt x="1424" y="51604"/>
                  <a:pt x="5234" y="33190"/>
                </a:cubicBezTo>
                <a:close/>
              </a:path>
            </a:pathLst>
          </a:custGeom>
          <a:solidFill>
            <a:srgbClr val="FFFFFF"/>
          </a:solidFill>
          <a:ln w="9525" cap="flat">
            <a:noFill/>
            <a:prstDash val="solid"/>
            <a:miter/>
          </a:ln>
        </p:spPr>
        <p:txBody>
          <a:bodyPr rtlCol="0" anchor="ctr"/>
          <a:lstStyle/>
          <a:p>
            <a:endParaRPr lang="zh-CN" altLang="en-US" sz="100"/>
          </a:p>
        </p:txBody>
      </p:sp>
      <p:sp>
        <p:nvSpPr>
          <p:cNvPr id="22" name="任意多边形: 形状 21"/>
          <p:cNvSpPr/>
          <p:nvPr>
            <p:custDataLst>
              <p:tags r:id="rId16"/>
            </p:custDataLst>
          </p:nvPr>
        </p:nvSpPr>
        <p:spPr>
          <a:xfrm>
            <a:off x="8281223" y="576418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784" y="61303"/>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3" name="任意多边形: 形状 22"/>
          <p:cNvSpPr/>
          <p:nvPr>
            <p:custDataLst>
              <p:tags r:id="rId17"/>
            </p:custDataLst>
          </p:nvPr>
        </p:nvSpPr>
        <p:spPr>
          <a:xfrm>
            <a:off x="7423973" y="597119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149" y="61303"/>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4" name="任意多边形: 形状 23"/>
          <p:cNvSpPr/>
          <p:nvPr>
            <p:custDataLst>
              <p:tags r:id="rId18"/>
            </p:custDataLst>
          </p:nvPr>
        </p:nvSpPr>
        <p:spPr>
          <a:xfrm>
            <a:off x="6283355" y="596230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2"/>
                  <a:pt x="85474" y="15583"/>
                  <a:pt x="87379" y="31458"/>
                </a:cubicBezTo>
                <a:cubicBezTo>
                  <a:pt x="88649" y="46698"/>
                  <a:pt x="71504" y="60033"/>
                  <a:pt x="48644" y="60668"/>
                </a:cubicBezTo>
                <a:cubicBezTo>
                  <a:pt x="25149" y="61302"/>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25" name="任意多边形: 形状 24"/>
          <p:cNvSpPr/>
          <p:nvPr>
            <p:custDataLst>
              <p:tags r:id="rId19"/>
            </p:custDataLst>
          </p:nvPr>
        </p:nvSpPr>
        <p:spPr>
          <a:xfrm>
            <a:off x="6176171" y="5900034"/>
            <a:ext cx="90488" cy="82550"/>
          </a:xfrm>
          <a:custGeom>
            <a:avLst/>
            <a:gdLst>
              <a:gd name="connsiteX0" fmla="*/ 4865 w 120650"/>
              <a:gd name="connsiteY0" fmla="*/ 46106 h 82550"/>
              <a:gd name="connsiteX1" fmla="*/ 59475 w 120650"/>
              <a:gd name="connsiteY1" fmla="*/ 4831 h 82550"/>
              <a:gd name="connsiteX2" fmla="*/ 120436 w 120650"/>
              <a:gd name="connsiteY2" fmla="*/ 41661 h 82550"/>
              <a:gd name="connsiteX3" fmla="*/ 65825 w 120650"/>
              <a:gd name="connsiteY3" fmla="*/ 82936 h 82550"/>
              <a:gd name="connsiteX4" fmla="*/ 4865 w 120650"/>
              <a:gd name="connsiteY4" fmla="*/ 46106 h 82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 h="82550">
                <a:moveTo>
                  <a:pt x="4865" y="46106"/>
                </a:moveTo>
                <a:cubicBezTo>
                  <a:pt x="2961" y="24516"/>
                  <a:pt x="27725" y="6101"/>
                  <a:pt x="59475" y="4831"/>
                </a:cubicBezTo>
                <a:cubicBezTo>
                  <a:pt x="91225" y="3561"/>
                  <a:pt x="118531" y="20071"/>
                  <a:pt x="120436" y="41661"/>
                </a:cubicBezTo>
                <a:cubicBezTo>
                  <a:pt x="122340" y="63251"/>
                  <a:pt x="97575" y="81666"/>
                  <a:pt x="65825" y="82936"/>
                </a:cubicBezTo>
                <a:cubicBezTo>
                  <a:pt x="34075" y="84206"/>
                  <a:pt x="6771" y="67696"/>
                  <a:pt x="4865" y="46106"/>
                </a:cubicBezTo>
                <a:close/>
              </a:path>
            </a:pathLst>
          </a:custGeom>
          <a:solidFill>
            <a:srgbClr val="FFFFFF"/>
          </a:solidFill>
          <a:ln w="9525" cap="flat">
            <a:noFill/>
            <a:prstDash val="solid"/>
            <a:miter/>
          </a:ln>
        </p:spPr>
        <p:txBody>
          <a:bodyPr rtlCol="0" anchor="ctr"/>
          <a:lstStyle/>
          <a:p>
            <a:endParaRPr lang="zh-CN" altLang="en-US" sz="100"/>
          </a:p>
        </p:txBody>
      </p:sp>
      <p:sp>
        <p:nvSpPr>
          <p:cNvPr id="26" name="任意多边形: 形状 25"/>
          <p:cNvSpPr/>
          <p:nvPr>
            <p:custDataLst>
              <p:tags r:id="rId20"/>
            </p:custDataLst>
          </p:nvPr>
        </p:nvSpPr>
        <p:spPr>
          <a:xfrm>
            <a:off x="7059184" y="6237964"/>
            <a:ext cx="161925" cy="88900"/>
          </a:xfrm>
          <a:custGeom>
            <a:avLst/>
            <a:gdLst>
              <a:gd name="connsiteX0" fmla="*/ 213720 w 215900"/>
              <a:gd name="connsiteY0" fmla="*/ 24406 h 88900"/>
              <a:gd name="connsiteX1" fmla="*/ 124820 w 215900"/>
              <a:gd name="connsiteY1" fmla="*/ 86001 h 88900"/>
              <a:gd name="connsiteX2" fmla="*/ 4805 w 215900"/>
              <a:gd name="connsiteY2" fmla="*/ 13611 h 88900"/>
              <a:gd name="connsiteX3" fmla="*/ 90530 w 215900"/>
              <a:gd name="connsiteY3" fmla="*/ 33296 h 88900"/>
              <a:gd name="connsiteX4" fmla="*/ 213720 w 215900"/>
              <a:gd name="connsiteY4" fmla="*/ 24406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88900">
                <a:moveTo>
                  <a:pt x="213720" y="24406"/>
                </a:moveTo>
                <a:cubicBezTo>
                  <a:pt x="227055" y="73301"/>
                  <a:pt x="185145" y="86001"/>
                  <a:pt x="124820" y="86001"/>
                </a:cubicBezTo>
                <a:cubicBezTo>
                  <a:pt x="65130" y="86001"/>
                  <a:pt x="6710" y="40281"/>
                  <a:pt x="4805" y="13611"/>
                </a:cubicBezTo>
                <a:cubicBezTo>
                  <a:pt x="3535" y="-13059"/>
                  <a:pt x="30840" y="33931"/>
                  <a:pt x="90530" y="33296"/>
                </a:cubicBezTo>
                <a:cubicBezTo>
                  <a:pt x="150855" y="33296"/>
                  <a:pt x="200385" y="-24489"/>
                  <a:pt x="213720" y="24406"/>
                </a:cubicBezTo>
                <a:close/>
              </a:path>
            </a:pathLst>
          </a:custGeom>
          <a:solidFill>
            <a:schemeClr val="accent3"/>
          </a:solidFill>
          <a:ln w="9525" cap="flat">
            <a:noFill/>
            <a:prstDash val="solid"/>
            <a:miter/>
          </a:ln>
        </p:spPr>
        <p:txBody>
          <a:bodyPr rtlCol="0" anchor="ctr"/>
          <a:lstStyle/>
          <a:p>
            <a:endParaRPr lang="zh-CN" altLang="en-US" sz="100"/>
          </a:p>
        </p:txBody>
      </p:sp>
      <p:sp>
        <p:nvSpPr>
          <p:cNvPr id="27" name="任意多边形: 形状 26"/>
          <p:cNvSpPr/>
          <p:nvPr>
            <p:custDataLst>
              <p:tags r:id="rId21"/>
            </p:custDataLst>
          </p:nvPr>
        </p:nvSpPr>
        <p:spPr>
          <a:xfrm>
            <a:off x="7235855" y="6194082"/>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2"/>
                  <a:pt x="85474" y="15583"/>
                  <a:pt x="87379" y="31458"/>
                </a:cubicBezTo>
                <a:cubicBezTo>
                  <a:pt x="88649" y="46698"/>
                  <a:pt x="71504" y="60033"/>
                  <a:pt x="48644" y="60668"/>
                </a:cubicBezTo>
                <a:cubicBezTo>
                  <a:pt x="25784" y="61302"/>
                  <a:pt x="6099" y="49238"/>
                  <a:pt x="4829" y="33998"/>
                </a:cubicBezTo>
                <a:close/>
              </a:path>
            </a:pathLst>
          </a:custGeom>
          <a:solidFill>
            <a:schemeClr val="accent3"/>
          </a:solidFill>
          <a:ln w="9525" cap="flat">
            <a:noFill/>
            <a:prstDash val="solid"/>
            <a:miter/>
          </a:ln>
        </p:spPr>
        <p:txBody>
          <a:bodyPr rtlCol="0" anchor="ctr"/>
          <a:lstStyle/>
          <a:p>
            <a:endParaRPr lang="zh-CN" altLang="en-US" sz="100"/>
          </a:p>
        </p:txBody>
      </p:sp>
      <p:sp>
        <p:nvSpPr>
          <p:cNvPr id="28" name="任意多边形: 形状 27"/>
          <p:cNvSpPr/>
          <p:nvPr>
            <p:custDataLst>
              <p:tags r:id="rId22"/>
            </p:custDataLst>
          </p:nvPr>
        </p:nvSpPr>
        <p:spPr>
          <a:xfrm>
            <a:off x="-4048" y="5992914"/>
            <a:ext cx="9148763" cy="863600"/>
          </a:xfrm>
          <a:custGeom>
            <a:avLst/>
            <a:gdLst>
              <a:gd name="connsiteX0" fmla="*/ 5398 w 12198350"/>
              <a:gd name="connsiteY0" fmla="*/ 865086 h 863600"/>
              <a:gd name="connsiteX1" fmla="*/ 12197398 w 12198350"/>
              <a:gd name="connsiteY1" fmla="*/ 865086 h 863600"/>
              <a:gd name="connsiteX2" fmla="*/ 12197398 w 12198350"/>
              <a:gd name="connsiteY2" fmla="*/ 484721 h 863600"/>
              <a:gd name="connsiteX3" fmla="*/ 12197398 w 12198350"/>
              <a:gd name="connsiteY3" fmla="*/ 464401 h 863600"/>
              <a:gd name="connsiteX4" fmla="*/ 12197398 w 12198350"/>
              <a:gd name="connsiteY4" fmla="*/ 175476 h 863600"/>
              <a:gd name="connsiteX5" fmla="*/ 11770042 w 12198350"/>
              <a:gd name="connsiteY5" fmla="*/ 283426 h 863600"/>
              <a:gd name="connsiteX6" fmla="*/ 11380153 w 12198350"/>
              <a:gd name="connsiteY6" fmla="*/ 315811 h 863600"/>
              <a:gd name="connsiteX7" fmla="*/ 10974388 w 12198350"/>
              <a:gd name="connsiteY7" fmla="*/ 372961 h 863600"/>
              <a:gd name="connsiteX8" fmla="*/ 10478453 w 12198350"/>
              <a:gd name="connsiteY8" fmla="*/ 294221 h 863600"/>
              <a:gd name="connsiteX9" fmla="*/ 10253663 w 12198350"/>
              <a:gd name="connsiteY9" fmla="*/ 301841 h 863600"/>
              <a:gd name="connsiteX10" fmla="*/ 9733598 w 12198350"/>
              <a:gd name="connsiteY10" fmla="*/ 323431 h 863600"/>
              <a:gd name="connsiteX11" fmla="*/ 8666163 w 12198350"/>
              <a:gd name="connsiteY11" fmla="*/ 245326 h 863600"/>
              <a:gd name="connsiteX12" fmla="*/ 7688898 w 12198350"/>
              <a:gd name="connsiteY12" fmla="*/ 463766 h 863600"/>
              <a:gd name="connsiteX13" fmla="*/ 6817042 w 12198350"/>
              <a:gd name="connsiteY13" fmla="*/ 463766 h 863600"/>
              <a:gd name="connsiteX14" fmla="*/ 4925378 w 12198350"/>
              <a:gd name="connsiteY14" fmla="*/ 496151 h 863600"/>
              <a:gd name="connsiteX15" fmla="*/ 4569778 w 12198350"/>
              <a:gd name="connsiteY15" fmla="*/ 463766 h 863600"/>
              <a:gd name="connsiteX16" fmla="*/ 3616643 w 12198350"/>
              <a:gd name="connsiteY16" fmla="*/ 437731 h 863600"/>
              <a:gd name="connsiteX17" fmla="*/ 3553143 w 12198350"/>
              <a:gd name="connsiteY17" fmla="*/ 463766 h 863600"/>
              <a:gd name="connsiteX18" fmla="*/ 2814638 w 12198350"/>
              <a:gd name="connsiteY18" fmla="*/ 452971 h 863600"/>
              <a:gd name="connsiteX19" fmla="*/ 2090738 w 12198350"/>
              <a:gd name="connsiteY19" fmla="*/ 307556 h 863600"/>
              <a:gd name="connsiteX20" fmla="*/ 1264603 w 12198350"/>
              <a:gd name="connsiteY20" fmla="*/ 93561 h 863600"/>
              <a:gd name="connsiteX21" fmla="*/ 856298 w 12198350"/>
              <a:gd name="connsiteY21" fmla="*/ 94196 h 863600"/>
              <a:gd name="connsiteX22" fmla="*/ 113348 w 12198350"/>
              <a:gd name="connsiteY22" fmla="*/ 62446 h 863600"/>
              <a:gd name="connsiteX23" fmla="*/ 4763 w 12198350"/>
              <a:gd name="connsiteY23" fmla="*/ 94196 h 863600"/>
              <a:gd name="connsiteX24" fmla="*/ 4763 w 12198350"/>
              <a:gd name="connsiteY24" fmla="*/ 465036 h 863600"/>
              <a:gd name="connsiteX25" fmla="*/ 4763 w 12198350"/>
              <a:gd name="connsiteY25" fmla="*/ 480276 h 863600"/>
              <a:gd name="connsiteX26" fmla="*/ 4763 w 12198350"/>
              <a:gd name="connsiteY26" fmla="*/ 865086 h 8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8350" h="863600">
                <a:moveTo>
                  <a:pt x="5398" y="865086"/>
                </a:moveTo>
                <a:lnTo>
                  <a:pt x="12197398" y="865086"/>
                </a:lnTo>
                <a:lnTo>
                  <a:pt x="12197398" y="484721"/>
                </a:lnTo>
                <a:lnTo>
                  <a:pt x="12197398" y="464401"/>
                </a:lnTo>
                <a:lnTo>
                  <a:pt x="12197398" y="175476"/>
                </a:lnTo>
                <a:cubicBezTo>
                  <a:pt x="12039282" y="97371"/>
                  <a:pt x="11949748" y="101181"/>
                  <a:pt x="11770042" y="283426"/>
                </a:cubicBezTo>
                <a:cubicBezTo>
                  <a:pt x="11695748" y="358356"/>
                  <a:pt x="11541442" y="377406"/>
                  <a:pt x="11380153" y="315811"/>
                </a:cubicBezTo>
                <a:cubicBezTo>
                  <a:pt x="11140123" y="223736"/>
                  <a:pt x="11091863" y="432016"/>
                  <a:pt x="10974388" y="372961"/>
                </a:cubicBezTo>
                <a:cubicBezTo>
                  <a:pt x="10858817" y="314541"/>
                  <a:pt x="10653713" y="235166"/>
                  <a:pt x="10478453" y="294221"/>
                </a:cubicBezTo>
                <a:cubicBezTo>
                  <a:pt x="10400348" y="320256"/>
                  <a:pt x="10387013" y="329781"/>
                  <a:pt x="10253663" y="301841"/>
                </a:cubicBezTo>
                <a:cubicBezTo>
                  <a:pt x="10099357" y="269456"/>
                  <a:pt x="9985692" y="218656"/>
                  <a:pt x="9733598" y="323431"/>
                </a:cubicBezTo>
                <a:cubicBezTo>
                  <a:pt x="9414192" y="456146"/>
                  <a:pt x="9035732" y="374231"/>
                  <a:pt x="8666163" y="245326"/>
                </a:cubicBezTo>
                <a:cubicBezTo>
                  <a:pt x="8338503" y="131026"/>
                  <a:pt x="8221028" y="292951"/>
                  <a:pt x="7688898" y="463766"/>
                </a:cubicBezTo>
                <a:cubicBezTo>
                  <a:pt x="7426008" y="548221"/>
                  <a:pt x="7092633" y="534886"/>
                  <a:pt x="6817042" y="463766"/>
                </a:cubicBezTo>
                <a:cubicBezTo>
                  <a:pt x="6424613" y="362166"/>
                  <a:pt x="5698173" y="143091"/>
                  <a:pt x="4925378" y="496151"/>
                </a:cubicBezTo>
                <a:cubicBezTo>
                  <a:pt x="4852353" y="529171"/>
                  <a:pt x="4817428" y="578701"/>
                  <a:pt x="4569778" y="463766"/>
                </a:cubicBezTo>
                <a:cubicBezTo>
                  <a:pt x="4302443" y="339306"/>
                  <a:pt x="3814128" y="352006"/>
                  <a:pt x="3616643" y="437731"/>
                </a:cubicBezTo>
                <a:cubicBezTo>
                  <a:pt x="3595688" y="446621"/>
                  <a:pt x="3574732" y="455511"/>
                  <a:pt x="3553143" y="463766"/>
                </a:cubicBezTo>
                <a:cubicBezTo>
                  <a:pt x="3284538" y="526631"/>
                  <a:pt x="3092768" y="626326"/>
                  <a:pt x="2814638" y="452971"/>
                </a:cubicBezTo>
                <a:cubicBezTo>
                  <a:pt x="2456498" y="229451"/>
                  <a:pt x="2255203" y="448526"/>
                  <a:pt x="2090738" y="307556"/>
                </a:cubicBezTo>
                <a:cubicBezTo>
                  <a:pt x="1929448" y="169126"/>
                  <a:pt x="1624013" y="-25184"/>
                  <a:pt x="1264603" y="93561"/>
                </a:cubicBezTo>
                <a:cubicBezTo>
                  <a:pt x="1104583" y="146266"/>
                  <a:pt x="1073468" y="165951"/>
                  <a:pt x="856298" y="94196"/>
                </a:cubicBezTo>
                <a:cubicBezTo>
                  <a:pt x="604838" y="10376"/>
                  <a:pt x="434658" y="-41059"/>
                  <a:pt x="113348" y="62446"/>
                </a:cubicBezTo>
                <a:cubicBezTo>
                  <a:pt x="69533" y="76416"/>
                  <a:pt x="36513" y="87211"/>
                  <a:pt x="4763" y="94196"/>
                </a:cubicBezTo>
                <a:lnTo>
                  <a:pt x="4763" y="465036"/>
                </a:lnTo>
                <a:lnTo>
                  <a:pt x="4763" y="480276"/>
                </a:lnTo>
                <a:lnTo>
                  <a:pt x="4763" y="865086"/>
                </a:lnTo>
                <a:close/>
              </a:path>
            </a:pathLst>
          </a:custGeom>
          <a:solidFill>
            <a:schemeClr val="accent3"/>
          </a:solidFill>
          <a:ln w="9525" cap="flat">
            <a:noFill/>
            <a:prstDash val="solid"/>
            <a:miter/>
          </a:ln>
        </p:spPr>
        <p:txBody>
          <a:bodyPr rtlCol="0" anchor="ctr"/>
          <a:lstStyle/>
          <a:p>
            <a:endParaRPr lang="zh-CN" altLang="en-US" sz="100"/>
          </a:p>
        </p:txBody>
      </p:sp>
      <p:sp>
        <p:nvSpPr>
          <p:cNvPr id="29" name="任意多边形: 形状 28"/>
          <p:cNvSpPr/>
          <p:nvPr>
            <p:custDataLst>
              <p:tags r:id="rId23"/>
            </p:custDataLst>
          </p:nvPr>
        </p:nvSpPr>
        <p:spPr>
          <a:xfrm>
            <a:off x="4735763" y="6437434"/>
            <a:ext cx="123825" cy="95250"/>
          </a:xfrm>
          <a:custGeom>
            <a:avLst/>
            <a:gdLst>
              <a:gd name="connsiteX0" fmla="*/ 163285 w 165100"/>
              <a:gd name="connsiteY0" fmla="*/ 70047 h 95250"/>
              <a:gd name="connsiteX1" fmla="*/ 68035 w 165100"/>
              <a:gd name="connsiteY1" fmla="*/ 92272 h 95250"/>
              <a:gd name="connsiteX2" fmla="*/ 6440 w 165100"/>
              <a:gd name="connsiteY2" fmla="*/ 31311 h 95250"/>
              <a:gd name="connsiteX3" fmla="*/ 101690 w 165100"/>
              <a:gd name="connsiteY3" fmla="*/ 9086 h 95250"/>
              <a:gd name="connsiteX4" fmla="*/ 163285 w 165100"/>
              <a:gd name="connsiteY4" fmla="*/ 7004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 h="95250">
                <a:moveTo>
                  <a:pt x="163285" y="70047"/>
                </a:moveTo>
                <a:cubicBezTo>
                  <a:pt x="153760" y="92906"/>
                  <a:pt x="111215" y="103066"/>
                  <a:pt x="68035" y="92272"/>
                </a:cubicBezTo>
                <a:cubicBezTo>
                  <a:pt x="24855" y="81476"/>
                  <a:pt x="-2450" y="54171"/>
                  <a:pt x="6440" y="31311"/>
                </a:cubicBezTo>
                <a:cubicBezTo>
                  <a:pt x="15965" y="8451"/>
                  <a:pt x="58510" y="-1709"/>
                  <a:pt x="101690" y="9086"/>
                </a:cubicBezTo>
                <a:cubicBezTo>
                  <a:pt x="145505" y="19881"/>
                  <a:pt x="172810" y="47186"/>
                  <a:pt x="163285" y="70047"/>
                </a:cubicBezTo>
                <a:close/>
              </a:path>
            </a:pathLst>
          </a:custGeom>
          <a:solidFill>
            <a:srgbClr val="FFFFFF"/>
          </a:solidFill>
          <a:ln w="9525" cap="flat">
            <a:noFill/>
            <a:prstDash val="solid"/>
            <a:miter/>
          </a:ln>
        </p:spPr>
        <p:txBody>
          <a:bodyPr rtlCol="0" anchor="ctr"/>
          <a:lstStyle/>
          <a:p>
            <a:endParaRPr lang="zh-CN" altLang="en-US" sz="100"/>
          </a:p>
        </p:txBody>
      </p:sp>
      <p:sp>
        <p:nvSpPr>
          <p:cNvPr id="30" name="任意多边形: 形状 29"/>
          <p:cNvSpPr/>
          <p:nvPr>
            <p:custDataLst>
              <p:tags r:id="rId24"/>
            </p:custDataLst>
          </p:nvPr>
        </p:nvSpPr>
        <p:spPr>
          <a:xfrm>
            <a:off x="4796552" y="6570639"/>
            <a:ext cx="66675" cy="63500"/>
          </a:xfrm>
          <a:custGeom>
            <a:avLst/>
            <a:gdLst>
              <a:gd name="connsiteX0" fmla="*/ 89852 w 88900"/>
              <a:gd name="connsiteY0" fmla="*/ 34631 h 63500"/>
              <a:gd name="connsiteX1" fmla="*/ 46672 w 88900"/>
              <a:gd name="connsiteY1" fmla="*/ 61936 h 63500"/>
              <a:gd name="connsiteX2" fmla="*/ 4763 w 88900"/>
              <a:gd name="connsiteY2" fmla="*/ 32092 h 63500"/>
              <a:gd name="connsiteX3" fmla="*/ 47942 w 88900"/>
              <a:gd name="connsiteY3" fmla="*/ 4786 h 63500"/>
              <a:gd name="connsiteX4" fmla="*/ 89852 w 88900"/>
              <a:gd name="connsiteY4" fmla="*/ 34631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89852" y="34631"/>
                </a:moveTo>
                <a:cubicBezTo>
                  <a:pt x="89217" y="50506"/>
                  <a:pt x="70167" y="62571"/>
                  <a:pt x="46672" y="61936"/>
                </a:cubicBezTo>
                <a:cubicBezTo>
                  <a:pt x="23177" y="61302"/>
                  <a:pt x="4763" y="47967"/>
                  <a:pt x="4763" y="32092"/>
                </a:cubicBezTo>
                <a:cubicBezTo>
                  <a:pt x="5397" y="16217"/>
                  <a:pt x="24447" y="4152"/>
                  <a:pt x="47942" y="4786"/>
                </a:cubicBezTo>
                <a:cubicBezTo>
                  <a:pt x="71438" y="5421"/>
                  <a:pt x="90488" y="18756"/>
                  <a:pt x="89852" y="34631"/>
                </a:cubicBezTo>
                <a:close/>
              </a:path>
            </a:pathLst>
          </a:custGeom>
          <a:solidFill>
            <a:srgbClr val="FFFFFF"/>
          </a:solidFill>
          <a:ln w="9525" cap="flat">
            <a:noFill/>
            <a:prstDash val="solid"/>
            <a:miter/>
          </a:ln>
        </p:spPr>
        <p:txBody>
          <a:bodyPr rtlCol="0" anchor="ctr"/>
          <a:lstStyle/>
          <a:p>
            <a:endParaRPr lang="zh-CN" altLang="en-US" sz="100"/>
          </a:p>
        </p:txBody>
      </p:sp>
      <p:sp>
        <p:nvSpPr>
          <p:cNvPr id="31" name="任意多边形: 形状 30"/>
          <p:cNvSpPr/>
          <p:nvPr>
            <p:custDataLst>
              <p:tags r:id="rId25"/>
            </p:custDataLst>
          </p:nvPr>
        </p:nvSpPr>
        <p:spPr>
          <a:xfrm>
            <a:off x="4877201" y="6536670"/>
            <a:ext cx="61913" cy="50800"/>
          </a:xfrm>
          <a:custGeom>
            <a:avLst/>
            <a:gdLst>
              <a:gd name="connsiteX0" fmla="*/ 83286 w 82550"/>
              <a:gd name="connsiteY0" fmla="*/ 37485 h 50800"/>
              <a:gd name="connsiteX1" fmla="*/ 38836 w 82550"/>
              <a:gd name="connsiteY1" fmla="*/ 48914 h 50800"/>
              <a:gd name="connsiteX2" fmla="*/ 5181 w 82550"/>
              <a:gd name="connsiteY2" fmla="*/ 18435 h 50800"/>
              <a:gd name="connsiteX3" fmla="*/ 49631 w 82550"/>
              <a:gd name="connsiteY3" fmla="*/ 7005 h 50800"/>
              <a:gd name="connsiteX4" fmla="*/ 83286 w 82550"/>
              <a:gd name="connsiteY4" fmla="*/ 37485 h 5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50" h="50800">
                <a:moveTo>
                  <a:pt x="83286" y="37485"/>
                </a:moveTo>
                <a:cubicBezTo>
                  <a:pt x="80111" y="48914"/>
                  <a:pt x="60426" y="54630"/>
                  <a:pt x="38836" y="48914"/>
                </a:cubicBezTo>
                <a:cubicBezTo>
                  <a:pt x="17246" y="43835"/>
                  <a:pt x="2006" y="29864"/>
                  <a:pt x="5181" y="18435"/>
                </a:cubicBezTo>
                <a:cubicBezTo>
                  <a:pt x="8356" y="7005"/>
                  <a:pt x="28041" y="1289"/>
                  <a:pt x="49631" y="7005"/>
                </a:cubicBezTo>
                <a:cubicBezTo>
                  <a:pt x="71221" y="12085"/>
                  <a:pt x="86461" y="26055"/>
                  <a:pt x="83286" y="37485"/>
                </a:cubicBezTo>
                <a:close/>
              </a:path>
            </a:pathLst>
          </a:custGeom>
          <a:solidFill>
            <a:srgbClr val="FFFFFF"/>
          </a:solidFill>
          <a:ln w="9525" cap="flat">
            <a:noFill/>
            <a:prstDash val="solid"/>
            <a:miter/>
          </a:ln>
        </p:spPr>
        <p:txBody>
          <a:bodyPr rtlCol="0" anchor="ctr"/>
          <a:lstStyle/>
          <a:p>
            <a:endParaRPr lang="zh-CN" altLang="en-US" sz="100"/>
          </a:p>
        </p:txBody>
      </p:sp>
      <p:sp>
        <p:nvSpPr>
          <p:cNvPr id="32" name="任意多边形: 形状 31"/>
          <p:cNvSpPr/>
          <p:nvPr>
            <p:custDataLst>
              <p:tags r:id="rId26"/>
            </p:custDataLst>
          </p:nvPr>
        </p:nvSpPr>
        <p:spPr>
          <a:xfrm>
            <a:off x="1855674" y="6442324"/>
            <a:ext cx="95250" cy="88900"/>
          </a:xfrm>
          <a:custGeom>
            <a:avLst/>
            <a:gdLst>
              <a:gd name="connsiteX0" fmla="*/ 123553 w 127000"/>
              <a:gd name="connsiteY0" fmla="*/ 48011 h 88900"/>
              <a:gd name="connsiteX1" fmla="*/ 61958 w 127000"/>
              <a:gd name="connsiteY1" fmla="*/ 85476 h 88900"/>
              <a:gd name="connsiteX2" fmla="*/ 4808 w 127000"/>
              <a:gd name="connsiteY2" fmla="*/ 42296 h 88900"/>
              <a:gd name="connsiteX3" fmla="*/ 66403 w 127000"/>
              <a:gd name="connsiteY3" fmla="*/ 4831 h 88900"/>
              <a:gd name="connsiteX4" fmla="*/ 123553 w 127000"/>
              <a:gd name="connsiteY4" fmla="*/ 48011 h 88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00" h="88900">
                <a:moveTo>
                  <a:pt x="123553" y="48011"/>
                </a:moveTo>
                <a:cubicBezTo>
                  <a:pt x="122283" y="70236"/>
                  <a:pt x="94978" y="86746"/>
                  <a:pt x="61958" y="85476"/>
                </a:cubicBezTo>
                <a:cubicBezTo>
                  <a:pt x="28938" y="84206"/>
                  <a:pt x="3538" y="64521"/>
                  <a:pt x="4808" y="42296"/>
                </a:cubicBezTo>
                <a:cubicBezTo>
                  <a:pt x="6078" y="20071"/>
                  <a:pt x="33383" y="3561"/>
                  <a:pt x="66403" y="4831"/>
                </a:cubicBezTo>
                <a:cubicBezTo>
                  <a:pt x="99423" y="6101"/>
                  <a:pt x="124823" y="25786"/>
                  <a:pt x="123553" y="48011"/>
                </a:cubicBezTo>
                <a:close/>
              </a:path>
            </a:pathLst>
          </a:custGeom>
          <a:solidFill>
            <a:srgbClr val="FFFFFF"/>
          </a:solidFill>
          <a:ln w="9525" cap="flat">
            <a:noFill/>
            <a:prstDash val="solid"/>
            <a:miter/>
          </a:ln>
        </p:spPr>
        <p:txBody>
          <a:bodyPr rtlCol="0" anchor="ctr"/>
          <a:lstStyle/>
          <a:p>
            <a:endParaRPr lang="zh-CN" altLang="en-US" sz="100"/>
          </a:p>
        </p:txBody>
      </p:sp>
      <p:sp>
        <p:nvSpPr>
          <p:cNvPr id="33" name="任意多边形: 形状 32"/>
          <p:cNvSpPr/>
          <p:nvPr>
            <p:custDataLst>
              <p:tags r:id="rId27"/>
            </p:custDataLst>
          </p:nvPr>
        </p:nvSpPr>
        <p:spPr>
          <a:xfrm>
            <a:off x="1968347" y="6506710"/>
            <a:ext cx="76200" cy="69850"/>
          </a:xfrm>
          <a:custGeom>
            <a:avLst/>
            <a:gdLst>
              <a:gd name="connsiteX0" fmla="*/ 96513 w 101600"/>
              <a:gd name="connsiteY0" fmla="*/ 45855 h 69850"/>
              <a:gd name="connsiteX1" fmla="*/ 41902 w 101600"/>
              <a:gd name="connsiteY1" fmla="*/ 68080 h 69850"/>
              <a:gd name="connsiteX2" fmla="*/ 5708 w 101600"/>
              <a:gd name="connsiteY2" fmla="*/ 28075 h 69850"/>
              <a:gd name="connsiteX3" fmla="*/ 60317 w 101600"/>
              <a:gd name="connsiteY3" fmla="*/ 5850 h 69850"/>
              <a:gd name="connsiteX4" fmla="*/ 96513 w 101600"/>
              <a:gd name="connsiteY4" fmla="*/ 45855 h 69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0" h="69850">
                <a:moveTo>
                  <a:pt x="96513" y="45855"/>
                </a:moveTo>
                <a:cubicBezTo>
                  <a:pt x="91433" y="63000"/>
                  <a:pt x="66667" y="72525"/>
                  <a:pt x="41902" y="68080"/>
                </a:cubicBezTo>
                <a:cubicBezTo>
                  <a:pt x="16502" y="63000"/>
                  <a:pt x="627" y="45221"/>
                  <a:pt x="5708" y="28075"/>
                </a:cubicBezTo>
                <a:cubicBezTo>
                  <a:pt x="10788" y="10930"/>
                  <a:pt x="35552" y="1405"/>
                  <a:pt x="60317" y="5850"/>
                </a:cubicBezTo>
                <a:cubicBezTo>
                  <a:pt x="85717" y="10930"/>
                  <a:pt x="101592" y="28710"/>
                  <a:pt x="96513" y="45855"/>
                </a:cubicBezTo>
                <a:close/>
              </a:path>
            </a:pathLst>
          </a:custGeom>
          <a:solidFill>
            <a:srgbClr val="FFFFFF"/>
          </a:solidFill>
          <a:ln w="9525" cap="flat">
            <a:noFill/>
            <a:prstDash val="solid"/>
            <a:miter/>
          </a:ln>
        </p:spPr>
        <p:txBody>
          <a:bodyPr rtlCol="0" anchor="ctr"/>
          <a:lstStyle/>
          <a:p>
            <a:endParaRPr lang="zh-CN" altLang="en-US" sz="100"/>
          </a:p>
        </p:txBody>
      </p:sp>
      <p:sp>
        <p:nvSpPr>
          <p:cNvPr id="34" name="任意多边形: 形状 33"/>
          <p:cNvSpPr/>
          <p:nvPr>
            <p:custDataLst>
              <p:tags r:id="rId28"/>
            </p:custDataLst>
          </p:nvPr>
        </p:nvSpPr>
        <p:spPr>
          <a:xfrm>
            <a:off x="7814975" y="6335687"/>
            <a:ext cx="66675" cy="63500"/>
          </a:xfrm>
          <a:custGeom>
            <a:avLst/>
            <a:gdLst>
              <a:gd name="connsiteX0" fmla="*/ 4829 w 88900"/>
              <a:gd name="connsiteY0" fmla="*/ 33998 h 63500"/>
              <a:gd name="connsiteX1" fmla="*/ 43564 w 88900"/>
              <a:gd name="connsiteY1" fmla="*/ 4788 h 63500"/>
              <a:gd name="connsiteX2" fmla="*/ 87379 w 88900"/>
              <a:gd name="connsiteY2" fmla="*/ 31458 h 63500"/>
              <a:gd name="connsiteX3" fmla="*/ 48644 w 88900"/>
              <a:gd name="connsiteY3" fmla="*/ 60668 h 63500"/>
              <a:gd name="connsiteX4" fmla="*/ 4829 w 88900"/>
              <a:gd name="connsiteY4" fmla="*/ 33998 h 6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63500">
                <a:moveTo>
                  <a:pt x="4829" y="33998"/>
                </a:moveTo>
                <a:cubicBezTo>
                  <a:pt x="3559" y="18758"/>
                  <a:pt x="20704" y="5423"/>
                  <a:pt x="43564" y="4788"/>
                </a:cubicBezTo>
                <a:cubicBezTo>
                  <a:pt x="66424" y="4153"/>
                  <a:pt x="85474" y="15583"/>
                  <a:pt x="87379" y="31458"/>
                </a:cubicBezTo>
                <a:cubicBezTo>
                  <a:pt x="88649" y="46698"/>
                  <a:pt x="71504" y="60033"/>
                  <a:pt x="48644" y="60668"/>
                </a:cubicBezTo>
                <a:cubicBezTo>
                  <a:pt x="25784" y="60668"/>
                  <a:pt x="6099" y="49238"/>
                  <a:pt x="4829" y="33998"/>
                </a:cubicBezTo>
                <a:close/>
              </a:path>
            </a:pathLst>
          </a:custGeom>
          <a:solidFill>
            <a:srgbClr val="FFFFFF"/>
          </a:solidFill>
          <a:ln w="9525" cap="flat">
            <a:noFill/>
            <a:prstDash val="solid"/>
            <a:miter/>
          </a:ln>
        </p:spPr>
        <p:txBody>
          <a:bodyPr rtlCol="0" anchor="ctr"/>
          <a:lstStyle/>
          <a:p>
            <a:endParaRPr lang="zh-CN" altLang="en-US" sz="100"/>
          </a:p>
        </p:txBody>
      </p:sp>
      <p:sp>
        <p:nvSpPr>
          <p:cNvPr id="35" name="任意多边形: 形状 34"/>
          <p:cNvSpPr/>
          <p:nvPr>
            <p:custDataLst>
              <p:tags r:id="rId29"/>
            </p:custDataLst>
          </p:nvPr>
        </p:nvSpPr>
        <p:spPr>
          <a:xfrm>
            <a:off x="7894538" y="6392191"/>
            <a:ext cx="47625" cy="44450"/>
          </a:xfrm>
          <a:custGeom>
            <a:avLst/>
            <a:gdLst>
              <a:gd name="connsiteX0" fmla="*/ 4789 w 63500"/>
              <a:gd name="connsiteY0" fmla="*/ 23849 h 44450"/>
              <a:gd name="connsiteX1" fmla="*/ 30189 w 63500"/>
              <a:gd name="connsiteY1" fmla="*/ 4799 h 44450"/>
              <a:gd name="connsiteX2" fmla="*/ 58764 w 63500"/>
              <a:gd name="connsiteY2" fmla="*/ 21944 h 44450"/>
              <a:gd name="connsiteX3" fmla="*/ 33364 w 63500"/>
              <a:gd name="connsiteY3" fmla="*/ 40994 h 44450"/>
              <a:gd name="connsiteX4" fmla="*/ 4789 w 63500"/>
              <a:gd name="connsiteY4" fmla="*/ 23849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0" h="44450">
                <a:moveTo>
                  <a:pt x="4789" y="23849"/>
                </a:moveTo>
                <a:cubicBezTo>
                  <a:pt x="4154" y="13689"/>
                  <a:pt x="14949" y="5434"/>
                  <a:pt x="30189" y="4799"/>
                </a:cubicBezTo>
                <a:cubicBezTo>
                  <a:pt x="44794" y="4164"/>
                  <a:pt x="57494" y="11784"/>
                  <a:pt x="58764" y="21944"/>
                </a:cubicBezTo>
                <a:cubicBezTo>
                  <a:pt x="59399" y="32104"/>
                  <a:pt x="48604" y="40359"/>
                  <a:pt x="33364" y="40994"/>
                </a:cubicBezTo>
                <a:cubicBezTo>
                  <a:pt x="18759" y="40994"/>
                  <a:pt x="6059" y="33374"/>
                  <a:pt x="4789" y="23849"/>
                </a:cubicBezTo>
                <a:close/>
              </a:path>
            </a:pathLst>
          </a:custGeom>
          <a:solidFill>
            <a:srgbClr val="FFFFFF"/>
          </a:solidFill>
          <a:ln w="9525" cap="flat">
            <a:noFill/>
            <a:prstDash val="solid"/>
            <a:miter/>
          </a:ln>
        </p:spPr>
        <p:txBody>
          <a:bodyPr rtlCol="0" anchor="ctr"/>
          <a:lstStyle/>
          <a:p>
            <a:endParaRPr lang="zh-CN" altLang="en-US" sz="100"/>
          </a:p>
        </p:txBody>
      </p:sp>
      <p:sp>
        <p:nvSpPr>
          <p:cNvPr id="36" name="任意多边形: 形状 35"/>
          <p:cNvSpPr/>
          <p:nvPr>
            <p:custDataLst>
              <p:tags r:id="rId30"/>
            </p:custDataLst>
          </p:nvPr>
        </p:nvSpPr>
        <p:spPr>
          <a:xfrm>
            <a:off x="-3572" y="3831181"/>
            <a:ext cx="2990850" cy="990600"/>
          </a:xfrm>
          <a:custGeom>
            <a:avLst/>
            <a:gdLst>
              <a:gd name="connsiteX0" fmla="*/ 4763 w 3987800"/>
              <a:gd name="connsiteY0" fmla="*/ 991009 h 990600"/>
              <a:gd name="connsiteX1" fmla="*/ 4763 w 3987800"/>
              <a:gd name="connsiteY1" fmla="*/ 74069 h 990600"/>
              <a:gd name="connsiteX2" fmla="*/ 695008 w 3987800"/>
              <a:gd name="connsiteY2" fmla="*/ 267109 h 990600"/>
              <a:gd name="connsiteX3" fmla="*/ 910273 w 3987800"/>
              <a:gd name="connsiteY3" fmla="*/ 288064 h 990600"/>
              <a:gd name="connsiteX4" fmla="*/ 1877378 w 3987800"/>
              <a:gd name="connsiteY4" fmla="*/ 405539 h 990600"/>
              <a:gd name="connsiteX5" fmla="*/ 2295843 w 3987800"/>
              <a:gd name="connsiteY5" fmla="*/ 571909 h 990600"/>
              <a:gd name="connsiteX6" fmla="*/ 2558733 w 3987800"/>
              <a:gd name="connsiteY6" fmla="*/ 703354 h 990600"/>
              <a:gd name="connsiteX7" fmla="*/ 2837498 w 3987800"/>
              <a:gd name="connsiteY7" fmla="*/ 710974 h 990600"/>
              <a:gd name="connsiteX8" fmla="*/ 3168333 w 3987800"/>
              <a:gd name="connsiteY8" fmla="*/ 685574 h 990600"/>
              <a:gd name="connsiteX9" fmla="*/ 3304222 w 3987800"/>
              <a:gd name="connsiteY9" fmla="*/ 747169 h 990600"/>
              <a:gd name="connsiteX10" fmla="*/ 3559493 w 3987800"/>
              <a:gd name="connsiteY10" fmla="*/ 836704 h 990600"/>
              <a:gd name="connsiteX11" fmla="*/ 3647122 w 3987800"/>
              <a:gd name="connsiteY11" fmla="*/ 900839 h 990600"/>
              <a:gd name="connsiteX12" fmla="*/ 3984943 w 3987800"/>
              <a:gd name="connsiteY12" fmla="*/ 991009 h 990600"/>
              <a:gd name="connsiteX13" fmla="*/ 4763 w 3987800"/>
              <a:gd name="connsiteY13" fmla="*/ 991009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87800" h="990600">
                <a:moveTo>
                  <a:pt x="4763" y="991009"/>
                </a:moveTo>
                <a:lnTo>
                  <a:pt x="4763" y="74069"/>
                </a:lnTo>
                <a:cubicBezTo>
                  <a:pt x="180023" y="212499"/>
                  <a:pt x="357823" y="-273911"/>
                  <a:pt x="695008" y="267109"/>
                </a:cubicBezTo>
                <a:cubicBezTo>
                  <a:pt x="720408" y="307749"/>
                  <a:pt x="833438" y="345214"/>
                  <a:pt x="910273" y="288064"/>
                </a:cubicBezTo>
                <a:cubicBezTo>
                  <a:pt x="1300163" y="-2131"/>
                  <a:pt x="1573213" y="-18006"/>
                  <a:pt x="1877378" y="405539"/>
                </a:cubicBezTo>
                <a:cubicBezTo>
                  <a:pt x="1926908" y="474754"/>
                  <a:pt x="2234883" y="446179"/>
                  <a:pt x="2295843" y="571909"/>
                </a:cubicBezTo>
                <a:cubicBezTo>
                  <a:pt x="2358073" y="701449"/>
                  <a:pt x="2439353" y="771934"/>
                  <a:pt x="2558733" y="703354"/>
                </a:cubicBezTo>
                <a:cubicBezTo>
                  <a:pt x="2736533" y="601119"/>
                  <a:pt x="2746058" y="784634"/>
                  <a:pt x="2837498" y="710974"/>
                </a:cubicBezTo>
                <a:cubicBezTo>
                  <a:pt x="2927668" y="638584"/>
                  <a:pt x="3079433" y="548414"/>
                  <a:pt x="3168333" y="685574"/>
                </a:cubicBezTo>
                <a:cubicBezTo>
                  <a:pt x="3207703" y="746534"/>
                  <a:pt x="3212783" y="764949"/>
                  <a:pt x="3304222" y="747169"/>
                </a:cubicBezTo>
                <a:cubicBezTo>
                  <a:pt x="3409633" y="726214"/>
                  <a:pt x="3480118" y="716054"/>
                  <a:pt x="3559493" y="836704"/>
                </a:cubicBezTo>
                <a:cubicBezTo>
                  <a:pt x="3587433" y="878614"/>
                  <a:pt x="3596958" y="895124"/>
                  <a:pt x="3647122" y="900839"/>
                </a:cubicBezTo>
                <a:cubicBezTo>
                  <a:pt x="3748088" y="912904"/>
                  <a:pt x="3937318" y="853849"/>
                  <a:pt x="3984943" y="991009"/>
                </a:cubicBezTo>
                <a:lnTo>
                  <a:pt x="4763" y="991009"/>
                </a:lnTo>
                <a:close/>
              </a:path>
            </a:pathLst>
          </a:custGeom>
          <a:solidFill>
            <a:schemeClr val="accent6"/>
          </a:solidFill>
          <a:ln w="9525" cap="flat">
            <a:noFill/>
            <a:prstDash val="solid"/>
            <a:miter/>
          </a:ln>
        </p:spPr>
        <p:txBody>
          <a:bodyPr rtlCol="0" anchor="ctr"/>
          <a:lstStyle/>
          <a:p>
            <a:endParaRPr lang="zh-CN" altLang="en-US" sz="100"/>
          </a:p>
        </p:txBody>
      </p:sp>
      <p:sp>
        <p:nvSpPr>
          <p:cNvPr id="37" name="任意多边形: 形状 36"/>
          <p:cNvSpPr/>
          <p:nvPr>
            <p:custDataLst>
              <p:tags r:id="rId31"/>
            </p:custDataLst>
          </p:nvPr>
        </p:nvSpPr>
        <p:spPr>
          <a:xfrm>
            <a:off x="50245" y="1844358"/>
            <a:ext cx="1633538" cy="3308350"/>
          </a:xfrm>
          <a:custGeom>
            <a:avLst/>
            <a:gdLst>
              <a:gd name="connsiteX0" fmla="*/ 1257618 w 2178050"/>
              <a:gd name="connsiteY0" fmla="*/ 1235392 h 3308350"/>
              <a:gd name="connsiteX1" fmla="*/ 1251903 w 2178050"/>
              <a:gd name="connsiteY1" fmla="*/ 1276032 h 3308350"/>
              <a:gd name="connsiteX2" fmla="*/ 1243648 w 2178050"/>
              <a:gd name="connsiteY2" fmla="*/ 1229042 h 3308350"/>
              <a:gd name="connsiteX3" fmla="*/ 1247458 w 2178050"/>
              <a:gd name="connsiteY3" fmla="*/ 1194753 h 3308350"/>
              <a:gd name="connsiteX4" fmla="*/ 1251903 w 2178050"/>
              <a:gd name="connsiteY4" fmla="*/ 1183322 h 3308350"/>
              <a:gd name="connsiteX5" fmla="*/ 1257618 w 2178050"/>
              <a:gd name="connsiteY5" fmla="*/ 1235392 h 3308350"/>
              <a:gd name="connsiteX6" fmla="*/ 1257618 w 2178050"/>
              <a:gd name="connsiteY6" fmla="*/ 1235392 h 3308350"/>
              <a:gd name="connsiteX7" fmla="*/ 1725612 w 2178050"/>
              <a:gd name="connsiteY7" fmla="*/ 1148397 h 3308350"/>
              <a:gd name="connsiteX8" fmla="*/ 1725612 w 2178050"/>
              <a:gd name="connsiteY8" fmla="*/ 1148397 h 3308350"/>
              <a:gd name="connsiteX9" fmla="*/ 2112963 w 2178050"/>
              <a:gd name="connsiteY9" fmla="*/ 1411922 h 3308350"/>
              <a:gd name="connsiteX10" fmla="*/ 1594168 w 2178050"/>
              <a:gd name="connsiteY10" fmla="*/ 1082357 h 3308350"/>
              <a:gd name="connsiteX11" fmla="*/ 1410018 w 2178050"/>
              <a:gd name="connsiteY11" fmla="*/ 1016317 h 3308350"/>
              <a:gd name="connsiteX12" fmla="*/ 1381443 w 2178050"/>
              <a:gd name="connsiteY12" fmla="*/ 1001077 h 3308350"/>
              <a:gd name="connsiteX13" fmla="*/ 1382078 w 2178050"/>
              <a:gd name="connsiteY13" fmla="*/ 998538 h 3308350"/>
              <a:gd name="connsiteX14" fmla="*/ 1378903 w 2178050"/>
              <a:gd name="connsiteY14" fmla="*/ 999807 h 3308350"/>
              <a:gd name="connsiteX15" fmla="*/ 1304608 w 2178050"/>
              <a:gd name="connsiteY15" fmla="*/ 967422 h 3308350"/>
              <a:gd name="connsiteX16" fmla="*/ 1514158 w 2178050"/>
              <a:gd name="connsiteY16" fmla="*/ 1009332 h 3308350"/>
              <a:gd name="connsiteX17" fmla="*/ 1335088 w 2178050"/>
              <a:gd name="connsiteY17" fmla="*/ 910272 h 3308350"/>
              <a:gd name="connsiteX18" fmla="*/ 1528128 w 2178050"/>
              <a:gd name="connsiteY18" fmla="*/ 978852 h 3308350"/>
              <a:gd name="connsiteX19" fmla="*/ 1413828 w 2178050"/>
              <a:gd name="connsiteY19" fmla="*/ 874713 h 3308350"/>
              <a:gd name="connsiteX20" fmla="*/ 1574483 w 2178050"/>
              <a:gd name="connsiteY20" fmla="*/ 949007 h 3308350"/>
              <a:gd name="connsiteX21" fmla="*/ 1465898 w 2178050"/>
              <a:gd name="connsiteY21" fmla="*/ 846772 h 3308350"/>
              <a:gd name="connsiteX22" fmla="*/ 1641793 w 2178050"/>
              <a:gd name="connsiteY22" fmla="*/ 937577 h 3308350"/>
              <a:gd name="connsiteX23" fmla="*/ 1474788 w 2178050"/>
              <a:gd name="connsiteY23" fmla="*/ 810577 h 3308350"/>
              <a:gd name="connsiteX24" fmla="*/ 1650048 w 2178050"/>
              <a:gd name="connsiteY24" fmla="*/ 893127 h 3308350"/>
              <a:gd name="connsiteX25" fmla="*/ 1544003 w 2178050"/>
              <a:gd name="connsiteY25" fmla="*/ 801688 h 3308350"/>
              <a:gd name="connsiteX26" fmla="*/ 1683068 w 2178050"/>
              <a:gd name="connsiteY26" fmla="*/ 874077 h 3308350"/>
              <a:gd name="connsiteX27" fmla="*/ 1578928 w 2178050"/>
              <a:gd name="connsiteY27" fmla="*/ 782002 h 3308350"/>
              <a:gd name="connsiteX28" fmla="*/ 1719262 w 2178050"/>
              <a:gd name="connsiteY28" fmla="*/ 841692 h 3308350"/>
              <a:gd name="connsiteX29" fmla="*/ 1590993 w 2178050"/>
              <a:gd name="connsiteY29" fmla="*/ 736917 h 3308350"/>
              <a:gd name="connsiteX30" fmla="*/ 1803083 w 2178050"/>
              <a:gd name="connsiteY30" fmla="*/ 846138 h 3308350"/>
              <a:gd name="connsiteX31" fmla="*/ 1651318 w 2178050"/>
              <a:gd name="connsiteY31" fmla="*/ 714057 h 3308350"/>
              <a:gd name="connsiteX32" fmla="*/ 1852612 w 2178050"/>
              <a:gd name="connsiteY32" fmla="*/ 796607 h 3308350"/>
              <a:gd name="connsiteX33" fmla="*/ 1680528 w 2178050"/>
              <a:gd name="connsiteY33" fmla="*/ 660717 h 3308350"/>
              <a:gd name="connsiteX34" fmla="*/ 1952943 w 2178050"/>
              <a:gd name="connsiteY34" fmla="*/ 791527 h 3308350"/>
              <a:gd name="connsiteX35" fmla="*/ 1752918 w 2178050"/>
              <a:gd name="connsiteY35" fmla="*/ 627697 h 3308350"/>
              <a:gd name="connsiteX36" fmla="*/ 2010728 w 2178050"/>
              <a:gd name="connsiteY36" fmla="*/ 770572 h 3308350"/>
              <a:gd name="connsiteX37" fmla="*/ 1812608 w 2178050"/>
              <a:gd name="connsiteY37" fmla="*/ 602297 h 3308350"/>
              <a:gd name="connsiteX38" fmla="*/ 2093278 w 2178050"/>
              <a:gd name="connsiteY38" fmla="*/ 757872 h 3308350"/>
              <a:gd name="connsiteX39" fmla="*/ 1910398 w 2178050"/>
              <a:gd name="connsiteY39" fmla="*/ 598488 h 3308350"/>
              <a:gd name="connsiteX40" fmla="*/ 2174558 w 2178050"/>
              <a:gd name="connsiteY40" fmla="*/ 752157 h 3308350"/>
              <a:gd name="connsiteX41" fmla="*/ 1767523 w 2178050"/>
              <a:gd name="connsiteY41" fmla="*/ 523557 h 3308350"/>
              <a:gd name="connsiteX42" fmla="*/ 1281748 w 2178050"/>
              <a:gd name="connsiteY42" fmla="*/ 853122 h 3308350"/>
              <a:gd name="connsiteX43" fmla="*/ 1124268 w 2178050"/>
              <a:gd name="connsiteY43" fmla="*/ 33338 h 3308350"/>
              <a:gd name="connsiteX44" fmla="*/ 1278573 w 2178050"/>
              <a:gd name="connsiteY44" fmla="*/ 601027 h 3308350"/>
              <a:gd name="connsiteX45" fmla="*/ 1215708 w 2178050"/>
              <a:gd name="connsiteY45" fmla="*/ 269557 h 3308350"/>
              <a:gd name="connsiteX46" fmla="*/ 959803 w 2178050"/>
              <a:gd name="connsiteY46" fmla="*/ 4763 h 3308350"/>
              <a:gd name="connsiteX47" fmla="*/ 1130618 w 2178050"/>
              <a:gd name="connsiteY47" fmla="*/ 186372 h 3308350"/>
              <a:gd name="connsiteX48" fmla="*/ 989647 w 2178050"/>
              <a:gd name="connsiteY48" fmla="*/ 82867 h 3308350"/>
              <a:gd name="connsiteX49" fmla="*/ 1169353 w 2178050"/>
              <a:gd name="connsiteY49" fmla="*/ 278447 h 3308350"/>
              <a:gd name="connsiteX50" fmla="*/ 1014413 w 2178050"/>
              <a:gd name="connsiteY50" fmla="*/ 165417 h 3308350"/>
              <a:gd name="connsiteX51" fmla="*/ 1145858 w 2178050"/>
              <a:gd name="connsiteY51" fmla="*/ 327342 h 3308350"/>
              <a:gd name="connsiteX52" fmla="*/ 1020763 w 2178050"/>
              <a:gd name="connsiteY52" fmla="*/ 228917 h 3308350"/>
              <a:gd name="connsiteX53" fmla="*/ 1172528 w 2178050"/>
              <a:gd name="connsiteY53" fmla="*/ 432752 h 3308350"/>
              <a:gd name="connsiteX54" fmla="*/ 1001078 w 2178050"/>
              <a:gd name="connsiteY54" fmla="*/ 339407 h 3308350"/>
              <a:gd name="connsiteX55" fmla="*/ 1183323 w 2178050"/>
              <a:gd name="connsiteY55" fmla="*/ 524827 h 3308350"/>
              <a:gd name="connsiteX56" fmla="*/ 989647 w 2178050"/>
              <a:gd name="connsiteY56" fmla="*/ 397192 h 3308350"/>
              <a:gd name="connsiteX57" fmla="*/ 1189673 w 2178050"/>
              <a:gd name="connsiteY57" fmla="*/ 590232 h 3308350"/>
              <a:gd name="connsiteX58" fmla="*/ 973138 w 2178050"/>
              <a:gd name="connsiteY58" fmla="*/ 453072 h 3308350"/>
              <a:gd name="connsiteX59" fmla="*/ 1156653 w 2178050"/>
              <a:gd name="connsiteY59" fmla="*/ 621982 h 3308350"/>
              <a:gd name="connsiteX60" fmla="*/ 995363 w 2178050"/>
              <a:gd name="connsiteY60" fmla="*/ 521017 h 3308350"/>
              <a:gd name="connsiteX61" fmla="*/ 1154748 w 2178050"/>
              <a:gd name="connsiteY61" fmla="*/ 663257 h 3308350"/>
              <a:gd name="connsiteX62" fmla="*/ 1000443 w 2178050"/>
              <a:gd name="connsiteY62" fmla="*/ 547688 h 3308350"/>
              <a:gd name="connsiteX63" fmla="*/ 1177608 w 2178050"/>
              <a:gd name="connsiteY63" fmla="*/ 731202 h 3308350"/>
              <a:gd name="connsiteX64" fmla="*/ 971233 w 2178050"/>
              <a:gd name="connsiteY64" fmla="*/ 552767 h 3308350"/>
              <a:gd name="connsiteX65" fmla="*/ 1135063 w 2178050"/>
              <a:gd name="connsiteY65" fmla="*/ 754697 h 3308350"/>
              <a:gd name="connsiteX66" fmla="*/ 997903 w 2178050"/>
              <a:gd name="connsiteY66" fmla="*/ 638492 h 3308350"/>
              <a:gd name="connsiteX67" fmla="*/ 1147763 w 2178050"/>
              <a:gd name="connsiteY67" fmla="*/ 816927 h 3308350"/>
              <a:gd name="connsiteX68" fmla="*/ 999172 w 2178050"/>
              <a:gd name="connsiteY68" fmla="*/ 689292 h 3308350"/>
              <a:gd name="connsiteX69" fmla="*/ 1199833 w 2178050"/>
              <a:gd name="connsiteY69" fmla="*/ 913447 h 3308350"/>
              <a:gd name="connsiteX70" fmla="*/ 978218 w 2178050"/>
              <a:gd name="connsiteY70" fmla="*/ 716597 h 3308350"/>
              <a:gd name="connsiteX71" fmla="*/ 1096963 w 2178050"/>
              <a:gd name="connsiteY71" fmla="*/ 847407 h 3308350"/>
              <a:gd name="connsiteX72" fmla="*/ 1063308 w 2178050"/>
              <a:gd name="connsiteY72" fmla="*/ 840422 h 3308350"/>
              <a:gd name="connsiteX73" fmla="*/ 1065213 w 2178050"/>
              <a:gd name="connsiteY73" fmla="*/ 846772 h 3308350"/>
              <a:gd name="connsiteX74" fmla="*/ 1037908 w 2178050"/>
              <a:gd name="connsiteY74" fmla="*/ 823277 h 3308350"/>
              <a:gd name="connsiteX75" fmla="*/ 735648 w 2178050"/>
              <a:gd name="connsiteY75" fmla="*/ 516572 h 3308350"/>
              <a:gd name="connsiteX76" fmla="*/ 295593 w 2178050"/>
              <a:gd name="connsiteY76" fmla="*/ 397192 h 3308350"/>
              <a:gd name="connsiteX77" fmla="*/ 596583 w 2178050"/>
              <a:gd name="connsiteY77" fmla="*/ 466407 h 3308350"/>
              <a:gd name="connsiteX78" fmla="*/ 368618 w 2178050"/>
              <a:gd name="connsiteY78" fmla="*/ 447992 h 3308350"/>
              <a:gd name="connsiteX79" fmla="*/ 685483 w 2178050"/>
              <a:gd name="connsiteY79" fmla="*/ 524827 h 3308350"/>
              <a:gd name="connsiteX80" fmla="*/ 437833 w 2178050"/>
              <a:gd name="connsiteY80" fmla="*/ 490538 h 3308350"/>
              <a:gd name="connsiteX81" fmla="*/ 718503 w 2178050"/>
              <a:gd name="connsiteY81" fmla="*/ 570547 h 3308350"/>
              <a:gd name="connsiteX82" fmla="*/ 536893 w 2178050"/>
              <a:gd name="connsiteY82" fmla="*/ 550227 h 3308350"/>
              <a:gd name="connsiteX83" fmla="*/ 800418 w 2178050"/>
              <a:gd name="connsiteY83" fmla="*/ 635317 h 3308350"/>
              <a:gd name="connsiteX84" fmla="*/ 644843 w 2178050"/>
              <a:gd name="connsiteY84" fmla="*/ 635317 h 3308350"/>
              <a:gd name="connsiteX85" fmla="*/ 871538 w 2178050"/>
              <a:gd name="connsiteY85" fmla="*/ 704532 h 3308350"/>
              <a:gd name="connsiteX86" fmla="*/ 673418 w 2178050"/>
              <a:gd name="connsiteY86" fmla="*/ 684847 h 3308350"/>
              <a:gd name="connsiteX87" fmla="*/ 902018 w 2178050"/>
              <a:gd name="connsiteY87" fmla="*/ 755967 h 3308350"/>
              <a:gd name="connsiteX88" fmla="*/ 696913 w 2178050"/>
              <a:gd name="connsiteY88" fmla="*/ 735013 h 3308350"/>
              <a:gd name="connsiteX89" fmla="*/ 895668 w 2178050"/>
              <a:gd name="connsiteY89" fmla="*/ 792797 h 3308350"/>
              <a:gd name="connsiteX90" fmla="*/ 749618 w 2178050"/>
              <a:gd name="connsiteY90" fmla="*/ 785813 h 3308350"/>
              <a:gd name="connsiteX91" fmla="*/ 922338 w 2178050"/>
              <a:gd name="connsiteY91" fmla="*/ 832802 h 3308350"/>
              <a:gd name="connsiteX92" fmla="*/ 770572 w 2178050"/>
              <a:gd name="connsiteY92" fmla="*/ 805497 h 3308350"/>
              <a:gd name="connsiteX93" fmla="*/ 983297 w 2178050"/>
              <a:gd name="connsiteY93" fmla="*/ 878522 h 3308350"/>
              <a:gd name="connsiteX94" fmla="*/ 750253 w 2178050"/>
              <a:gd name="connsiteY94" fmla="*/ 822007 h 3308350"/>
              <a:gd name="connsiteX95" fmla="*/ 966153 w 2178050"/>
              <a:gd name="connsiteY95" fmla="*/ 912177 h 3308350"/>
              <a:gd name="connsiteX96" fmla="*/ 825818 w 2178050"/>
              <a:gd name="connsiteY96" fmla="*/ 873442 h 3308350"/>
              <a:gd name="connsiteX97" fmla="*/ 928688 w 2178050"/>
              <a:gd name="connsiteY97" fmla="*/ 911542 h 3308350"/>
              <a:gd name="connsiteX98" fmla="*/ 373698 w 2178050"/>
              <a:gd name="connsiteY98" fmla="*/ 943292 h 3308350"/>
              <a:gd name="connsiteX99" fmla="*/ 4763 w 2178050"/>
              <a:gd name="connsiteY99" fmla="*/ 1238567 h 3308350"/>
              <a:gd name="connsiteX100" fmla="*/ 236538 w 2178050"/>
              <a:gd name="connsiteY100" fmla="*/ 1043622 h 3308350"/>
              <a:gd name="connsiteX101" fmla="*/ 65087 w 2178050"/>
              <a:gd name="connsiteY101" fmla="*/ 1257617 h 3308350"/>
              <a:gd name="connsiteX102" fmla="*/ 327978 w 2178050"/>
              <a:gd name="connsiteY102" fmla="*/ 1020763 h 3308350"/>
              <a:gd name="connsiteX103" fmla="*/ 143828 w 2178050"/>
              <a:gd name="connsiteY103" fmla="*/ 1228407 h 3308350"/>
              <a:gd name="connsiteX104" fmla="*/ 387033 w 2178050"/>
              <a:gd name="connsiteY104" fmla="*/ 1024572 h 3308350"/>
              <a:gd name="connsiteX105" fmla="*/ 193992 w 2178050"/>
              <a:gd name="connsiteY105" fmla="*/ 1239203 h 3308350"/>
              <a:gd name="connsiteX106" fmla="*/ 478473 w 2178050"/>
              <a:gd name="connsiteY106" fmla="*/ 1019492 h 3308350"/>
              <a:gd name="connsiteX107" fmla="*/ 333693 w 2178050"/>
              <a:gd name="connsiteY107" fmla="*/ 1205547 h 3308350"/>
              <a:gd name="connsiteX108" fmla="*/ 581978 w 2178050"/>
              <a:gd name="connsiteY108" fmla="*/ 1006157 h 3308350"/>
              <a:gd name="connsiteX109" fmla="*/ 401002 w 2178050"/>
              <a:gd name="connsiteY109" fmla="*/ 1203642 h 3308350"/>
              <a:gd name="connsiteX110" fmla="*/ 685483 w 2178050"/>
              <a:gd name="connsiteY110" fmla="*/ 968692 h 3308350"/>
              <a:gd name="connsiteX111" fmla="*/ 465773 w 2178050"/>
              <a:gd name="connsiteY111" fmla="*/ 1198563 h 3308350"/>
              <a:gd name="connsiteX112" fmla="*/ 713423 w 2178050"/>
              <a:gd name="connsiteY112" fmla="*/ 999172 h 3308350"/>
              <a:gd name="connsiteX113" fmla="*/ 541973 w 2178050"/>
              <a:gd name="connsiteY113" fmla="*/ 1188403 h 3308350"/>
              <a:gd name="connsiteX114" fmla="*/ 764222 w 2178050"/>
              <a:gd name="connsiteY114" fmla="*/ 1004252 h 3308350"/>
              <a:gd name="connsiteX115" fmla="*/ 571183 w 2178050"/>
              <a:gd name="connsiteY115" fmla="*/ 1184592 h 3308350"/>
              <a:gd name="connsiteX116" fmla="*/ 840422 w 2178050"/>
              <a:gd name="connsiteY116" fmla="*/ 983932 h 3308350"/>
              <a:gd name="connsiteX117" fmla="*/ 573088 w 2178050"/>
              <a:gd name="connsiteY117" fmla="*/ 1213167 h 3308350"/>
              <a:gd name="connsiteX118" fmla="*/ 859472 w 2178050"/>
              <a:gd name="connsiteY118" fmla="*/ 1022032 h 3308350"/>
              <a:gd name="connsiteX119" fmla="*/ 687388 w 2178050"/>
              <a:gd name="connsiteY119" fmla="*/ 1156653 h 3308350"/>
              <a:gd name="connsiteX120" fmla="*/ 924243 w 2178050"/>
              <a:gd name="connsiteY120" fmla="*/ 1012507 h 3308350"/>
              <a:gd name="connsiteX121" fmla="*/ 924878 w 2178050"/>
              <a:gd name="connsiteY121" fmla="*/ 1012507 h 3308350"/>
              <a:gd name="connsiteX122" fmla="*/ 715963 w 2178050"/>
              <a:gd name="connsiteY122" fmla="*/ 1184592 h 3308350"/>
              <a:gd name="connsiteX123" fmla="*/ 946468 w 2178050"/>
              <a:gd name="connsiteY123" fmla="*/ 1023302 h 3308350"/>
              <a:gd name="connsiteX124" fmla="*/ 953453 w 2178050"/>
              <a:gd name="connsiteY124" fmla="*/ 1027113 h 3308350"/>
              <a:gd name="connsiteX125" fmla="*/ 783908 w 2178050"/>
              <a:gd name="connsiteY125" fmla="*/ 1163638 h 3308350"/>
              <a:gd name="connsiteX126" fmla="*/ 584518 w 2178050"/>
              <a:gd name="connsiteY126" fmla="*/ 1294447 h 3308350"/>
              <a:gd name="connsiteX127" fmla="*/ 411163 w 2178050"/>
              <a:gd name="connsiteY127" fmla="*/ 1697038 h 3308350"/>
              <a:gd name="connsiteX128" fmla="*/ 521018 w 2178050"/>
              <a:gd name="connsiteY128" fmla="*/ 1433513 h 3308350"/>
              <a:gd name="connsiteX129" fmla="*/ 474663 w 2178050"/>
              <a:gd name="connsiteY129" fmla="*/ 1637347 h 3308350"/>
              <a:gd name="connsiteX130" fmla="*/ 595313 w 2178050"/>
              <a:gd name="connsiteY130" fmla="*/ 1361122 h 3308350"/>
              <a:gd name="connsiteX131" fmla="*/ 543243 w 2178050"/>
              <a:gd name="connsiteY131" fmla="*/ 1580197 h 3308350"/>
              <a:gd name="connsiteX132" fmla="*/ 654368 w 2178050"/>
              <a:gd name="connsiteY132" fmla="*/ 1326197 h 3308350"/>
              <a:gd name="connsiteX133" fmla="*/ 597853 w 2178050"/>
              <a:gd name="connsiteY133" fmla="*/ 1545272 h 3308350"/>
              <a:gd name="connsiteX134" fmla="*/ 726123 w 2178050"/>
              <a:gd name="connsiteY134" fmla="*/ 1284922 h 3308350"/>
              <a:gd name="connsiteX135" fmla="*/ 674688 w 2178050"/>
              <a:gd name="connsiteY135" fmla="*/ 1470977 h 3308350"/>
              <a:gd name="connsiteX136" fmla="*/ 777558 w 2178050"/>
              <a:gd name="connsiteY136" fmla="*/ 1284288 h 3308350"/>
              <a:gd name="connsiteX137" fmla="*/ 735648 w 2178050"/>
              <a:gd name="connsiteY137" fmla="*/ 1434147 h 3308350"/>
              <a:gd name="connsiteX138" fmla="*/ 695643 w 2178050"/>
              <a:gd name="connsiteY138" fmla="*/ 1785938 h 3308350"/>
              <a:gd name="connsiteX139" fmla="*/ 737553 w 2178050"/>
              <a:gd name="connsiteY139" fmla="*/ 1501458 h 3308350"/>
              <a:gd name="connsiteX140" fmla="*/ 740728 w 2178050"/>
              <a:gd name="connsiteY140" fmla="*/ 1723072 h 3308350"/>
              <a:gd name="connsiteX141" fmla="*/ 788988 w 2178050"/>
              <a:gd name="connsiteY141" fmla="*/ 1423988 h 3308350"/>
              <a:gd name="connsiteX142" fmla="*/ 778193 w 2178050"/>
              <a:gd name="connsiteY142" fmla="*/ 1662113 h 3308350"/>
              <a:gd name="connsiteX143" fmla="*/ 832803 w 2178050"/>
              <a:gd name="connsiteY143" fmla="*/ 1399222 h 3308350"/>
              <a:gd name="connsiteX144" fmla="*/ 829628 w 2178050"/>
              <a:gd name="connsiteY144" fmla="*/ 1574483 h 3308350"/>
              <a:gd name="connsiteX145" fmla="*/ 891858 w 2178050"/>
              <a:gd name="connsiteY145" fmla="*/ 1329372 h 3308350"/>
              <a:gd name="connsiteX146" fmla="*/ 907097 w 2178050"/>
              <a:gd name="connsiteY146" fmla="*/ 1482408 h 3308350"/>
              <a:gd name="connsiteX147" fmla="*/ 956628 w 2178050"/>
              <a:gd name="connsiteY147" fmla="*/ 1270953 h 3308350"/>
              <a:gd name="connsiteX148" fmla="*/ 955993 w 2178050"/>
              <a:gd name="connsiteY148" fmla="*/ 1462722 h 3308350"/>
              <a:gd name="connsiteX149" fmla="*/ 1007428 w 2178050"/>
              <a:gd name="connsiteY149" fmla="*/ 1249997 h 3308350"/>
              <a:gd name="connsiteX150" fmla="*/ 1005522 w 2178050"/>
              <a:gd name="connsiteY150" fmla="*/ 1448117 h 3308350"/>
              <a:gd name="connsiteX151" fmla="*/ 1045528 w 2178050"/>
              <a:gd name="connsiteY151" fmla="*/ 1262063 h 3308350"/>
              <a:gd name="connsiteX152" fmla="*/ 1042353 w 2178050"/>
              <a:gd name="connsiteY152" fmla="*/ 1300797 h 3308350"/>
              <a:gd name="connsiteX153" fmla="*/ 1042353 w 2178050"/>
              <a:gd name="connsiteY153" fmla="*/ 1301432 h 3308350"/>
              <a:gd name="connsiteX154" fmla="*/ 1042353 w 2178050"/>
              <a:gd name="connsiteY154" fmla="*/ 1300797 h 3308350"/>
              <a:gd name="connsiteX155" fmla="*/ 1052513 w 2178050"/>
              <a:gd name="connsiteY155" fmla="*/ 1404303 h 3308350"/>
              <a:gd name="connsiteX156" fmla="*/ 1083628 w 2178050"/>
              <a:gd name="connsiteY156" fmla="*/ 1242378 h 3308350"/>
              <a:gd name="connsiteX157" fmla="*/ 1070293 w 2178050"/>
              <a:gd name="connsiteY157" fmla="*/ 1387157 h 3308350"/>
              <a:gd name="connsiteX158" fmla="*/ 1124903 w 2178050"/>
              <a:gd name="connsiteY158" fmla="*/ 1190307 h 3308350"/>
              <a:gd name="connsiteX159" fmla="*/ 1100773 w 2178050"/>
              <a:gd name="connsiteY159" fmla="*/ 1281747 h 3308350"/>
              <a:gd name="connsiteX160" fmla="*/ 1091883 w 2178050"/>
              <a:gd name="connsiteY160" fmla="*/ 1305242 h 3308350"/>
              <a:gd name="connsiteX161" fmla="*/ 1097598 w 2178050"/>
              <a:gd name="connsiteY161" fmla="*/ 1298257 h 3308350"/>
              <a:gd name="connsiteX162" fmla="*/ 1089978 w 2178050"/>
              <a:gd name="connsiteY162" fmla="*/ 1410652 h 3308350"/>
              <a:gd name="connsiteX163" fmla="*/ 1142683 w 2178050"/>
              <a:gd name="connsiteY163" fmla="*/ 1244917 h 3308350"/>
              <a:gd name="connsiteX164" fmla="*/ 1155383 w 2178050"/>
              <a:gd name="connsiteY164" fmla="*/ 1230947 h 3308350"/>
              <a:gd name="connsiteX165" fmla="*/ 1155383 w 2178050"/>
              <a:gd name="connsiteY165" fmla="*/ 1234122 h 3308350"/>
              <a:gd name="connsiteX166" fmla="*/ 1135698 w 2178050"/>
              <a:gd name="connsiteY166" fmla="*/ 1345247 h 3308350"/>
              <a:gd name="connsiteX167" fmla="*/ 1157923 w 2178050"/>
              <a:gd name="connsiteY167" fmla="*/ 1265238 h 3308350"/>
              <a:gd name="connsiteX168" fmla="*/ 1159193 w 2178050"/>
              <a:gd name="connsiteY168" fmla="*/ 1281747 h 3308350"/>
              <a:gd name="connsiteX169" fmla="*/ 1168083 w 2178050"/>
              <a:gd name="connsiteY169" fmla="*/ 1249363 h 3308350"/>
              <a:gd name="connsiteX170" fmla="*/ 1174433 w 2178050"/>
              <a:gd name="connsiteY170" fmla="*/ 1320482 h 3308350"/>
              <a:gd name="connsiteX171" fmla="*/ 1173798 w 2178050"/>
              <a:gd name="connsiteY171" fmla="*/ 1354772 h 3308350"/>
              <a:gd name="connsiteX172" fmla="*/ 1175703 w 2178050"/>
              <a:gd name="connsiteY172" fmla="*/ 1345882 h 3308350"/>
              <a:gd name="connsiteX173" fmla="*/ 994728 w 2178050"/>
              <a:gd name="connsiteY173" fmla="*/ 1730692 h 3308350"/>
              <a:gd name="connsiteX174" fmla="*/ 1204913 w 2178050"/>
              <a:gd name="connsiteY174" fmla="*/ 1359217 h 3308350"/>
              <a:gd name="connsiteX175" fmla="*/ 1135698 w 2178050"/>
              <a:gd name="connsiteY175" fmla="*/ 2003108 h 3308350"/>
              <a:gd name="connsiteX176" fmla="*/ 902018 w 2178050"/>
              <a:gd name="connsiteY176" fmla="*/ 3304858 h 3308350"/>
              <a:gd name="connsiteX177" fmla="*/ 1037908 w 2178050"/>
              <a:gd name="connsiteY177" fmla="*/ 3304858 h 3308350"/>
              <a:gd name="connsiteX178" fmla="*/ 1049338 w 2178050"/>
              <a:gd name="connsiteY178" fmla="*/ 3283902 h 3308350"/>
              <a:gd name="connsiteX179" fmla="*/ 1206183 w 2178050"/>
              <a:gd name="connsiteY179" fmla="*/ 2039938 h 3308350"/>
              <a:gd name="connsiteX180" fmla="*/ 1278573 w 2178050"/>
              <a:gd name="connsiteY180" fmla="*/ 1425258 h 3308350"/>
              <a:gd name="connsiteX181" fmla="*/ 1315403 w 2178050"/>
              <a:gd name="connsiteY181" fmla="*/ 1215072 h 3308350"/>
              <a:gd name="connsiteX182" fmla="*/ 1300163 w 2178050"/>
              <a:gd name="connsiteY182" fmla="*/ 1420813 h 3308350"/>
              <a:gd name="connsiteX183" fmla="*/ 1335723 w 2178050"/>
              <a:gd name="connsiteY183" fmla="*/ 1280478 h 3308350"/>
              <a:gd name="connsiteX184" fmla="*/ 1310958 w 2178050"/>
              <a:gd name="connsiteY184" fmla="*/ 1443672 h 3308350"/>
              <a:gd name="connsiteX185" fmla="*/ 1364933 w 2178050"/>
              <a:gd name="connsiteY185" fmla="*/ 1314767 h 3308350"/>
              <a:gd name="connsiteX186" fmla="*/ 1340168 w 2178050"/>
              <a:gd name="connsiteY186" fmla="*/ 1503997 h 3308350"/>
              <a:gd name="connsiteX187" fmla="*/ 1404303 w 2178050"/>
              <a:gd name="connsiteY187" fmla="*/ 1319847 h 3308350"/>
              <a:gd name="connsiteX188" fmla="*/ 1380808 w 2178050"/>
              <a:gd name="connsiteY188" fmla="*/ 1538922 h 3308350"/>
              <a:gd name="connsiteX189" fmla="*/ 1443673 w 2178050"/>
              <a:gd name="connsiteY189" fmla="*/ 1361122 h 3308350"/>
              <a:gd name="connsiteX190" fmla="*/ 1418908 w 2178050"/>
              <a:gd name="connsiteY190" fmla="*/ 1578292 h 3308350"/>
              <a:gd name="connsiteX191" fmla="*/ 1483678 w 2178050"/>
              <a:gd name="connsiteY191" fmla="*/ 1443038 h 3308350"/>
              <a:gd name="connsiteX192" fmla="*/ 1459548 w 2178050"/>
              <a:gd name="connsiteY192" fmla="*/ 1696402 h 3308350"/>
              <a:gd name="connsiteX193" fmla="*/ 1514793 w 2178050"/>
              <a:gd name="connsiteY193" fmla="*/ 1533208 h 3308350"/>
              <a:gd name="connsiteX194" fmla="*/ 1477963 w 2178050"/>
              <a:gd name="connsiteY194" fmla="*/ 1799908 h 3308350"/>
              <a:gd name="connsiteX195" fmla="*/ 1547178 w 2178050"/>
              <a:gd name="connsiteY195" fmla="*/ 1575117 h 3308350"/>
              <a:gd name="connsiteX196" fmla="*/ 1492568 w 2178050"/>
              <a:gd name="connsiteY196" fmla="*/ 1872297 h 3308350"/>
              <a:gd name="connsiteX197" fmla="*/ 1569403 w 2178050"/>
              <a:gd name="connsiteY197" fmla="*/ 1669097 h 3308350"/>
              <a:gd name="connsiteX198" fmla="*/ 1513523 w 2178050"/>
              <a:gd name="connsiteY198" fmla="*/ 1950402 h 3308350"/>
              <a:gd name="connsiteX199" fmla="*/ 1578928 w 2178050"/>
              <a:gd name="connsiteY199" fmla="*/ 1535113 h 3308350"/>
              <a:gd name="connsiteX200" fmla="*/ 1456373 w 2178050"/>
              <a:gd name="connsiteY200" fmla="*/ 1267142 h 3308350"/>
              <a:gd name="connsiteX201" fmla="*/ 1412558 w 2178050"/>
              <a:gd name="connsiteY201" fmla="*/ 1126807 h 3308350"/>
              <a:gd name="connsiteX202" fmla="*/ 1507173 w 2178050"/>
              <a:gd name="connsiteY202" fmla="*/ 1306513 h 3308350"/>
              <a:gd name="connsiteX203" fmla="*/ 1465263 w 2178050"/>
              <a:gd name="connsiteY203" fmla="*/ 1168717 h 3308350"/>
              <a:gd name="connsiteX204" fmla="*/ 1567498 w 2178050"/>
              <a:gd name="connsiteY204" fmla="*/ 1373822 h 3308350"/>
              <a:gd name="connsiteX205" fmla="*/ 1507173 w 2178050"/>
              <a:gd name="connsiteY205" fmla="*/ 1143953 h 3308350"/>
              <a:gd name="connsiteX206" fmla="*/ 1588453 w 2178050"/>
              <a:gd name="connsiteY206" fmla="*/ 1349057 h 3308350"/>
              <a:gd name="connsiteX207" fmla="*/ 1560512 w 2178050"/>
              <a:gd name="connsiteY207" fmla="*/ 1197292 h 3308350"/>
              <a:gd name="connsiteX208" fmla="*/ 1610678 w 2178050"/>
              <a:gd name="connsiteY208" fmla="*/ 1366838 h 3308350"/>
              <a:gd name="connsiteX209" fmla="*/ 1608137 w 2178050"/>
              <a:gd name="connsiteY209" fmla="*/ 1216978 h 3308350"/>
              <a:gd name="connsiteX210" fmla="*/ 1671003 w 2178050"/>
              <a:gd name="connsiteY210" fmla="*/ 1411288 h 3308350"/>
              <a:gd name="connsiteX211" fmla="*/ 1653223 w 2178050"/>
              <a:gd name="connsiteY211" fmla="*/ 1203007 h 3308350"/>
              <a:gd name="connsiteX212" fmla="*/ 1731962 w 2178050"/>
              <a:gd name="connsiteY212" fmla="*/ 1425258 h 3308350"/>
              <a:gd name="connsiteX213" fmla="*/ 1715453 w 2178050"/>
              <a:gd name="connsiteY213" fmla="*/ 1223328 h 3308350"/>
              <a:gd name="connsiteX214" fmla="*/ 1791653 w 2178050"/>
              <a:gd name="connsiteY214" fmla="*/ 1444308 h 3308350"/>
              <a:gd name="connsiteX215" fmla="*/ 1798003 w 2178050"/>
              <a:gd name="connsiteY215" fmla="*/ 1283017 h 3308350"/>
              <a:gd name="connsiteX216" fmla="*/ 1891983 w 2178050"/>
              <a:gd name="connsiteY216" fmla="*/ 1538922 h 3308350"/>
              <a:gd name="connsiteX217" fmla="*/ 1874203 w 2178050"/>
              <a:gd name="connsiteY217" fmla="*/ 1354772 h 3308350"/>
              <a:gd name="connsiteX218" fmla="*/ 1961198 w 2178050"/>
              <a:gd name="connsiteY218" fmla="*/ 1629092 h 3308350"/>
              <a:gd name="connsiteX219" fmla="*/ 1929448 w 2178050"/>
              <a:gd name="connsiteY219" fmla="*/ 1378903 h 3308350"/>
              <a:gd name="connsiteX220" fmla="*/ 2011362 w 2178050"/>
              <a:gd name="connsiteY220" fmla="*/ 1691322 h 3308350"/>
              <a:gd name="connsiteX221" fmla="*/ 1998028 w 2178050"/>
              <a:gd name="connsiteY221" fmla="*/ 1458277 h 3308350"/>
              <a:gd name="connsiteX222" fmla="*/ 2071053 w 2178050"/>
              <a:gd name="connsiteY222" fmla="*/ 1756092 h 3308350"/>
              <a:gd name="connsiteX223" fmla="*/ 1945323 w 2178050"/>
              <a:gd name="connsiteY223" fmla="*/ 1324928 h 3308350"/>
              <a:gd name="connsiteX224" fmla="*/ 1725612 w 2178050"/>
              <a:gd name="connsiteY224" fmla="*/ 1148397 h 3308350"/>
              <a:gd name="connsiteX225" fmla="*/ 1725612 w 2178050"/>
              <a:gd name="connsiteY225" fmla="*/ 1148397 h 3308350"/>
              <a:gd name="connsiteX226" fmla="*/ 1197928 w 2178050"/>
              <a:gd name="connsiteY226" fmla="*/ 1183322 h 3308350"/>
              <a:gd name="connsiteX227" fmla="*/ 1197928 w 2178050"/>
              <a:gd name="connsiteY227" fmla="*/ 1183322 h 3308350"/>
              <a:gd name="connsiteX228" fmla="*/ 1197928 w 2178050"/>
              <a:gd name="connsiteY228" fmla="*/ 1182688 h 3308350"/>
              <a:gd name="connsiteX229" fmla="*/ 1198563 w 2178050"/>
              <a:gd name="connsiteY229" fmla="*/ 1182053 h 3308350"/>
              <a:gd name="connsiteX230" fmla="*/ 1197928 w 2178050"/>
              <a:gd name="connsiteY230" fmla="*/ 1183322 h 3308350"/>
              <a:gd name="connsiteX231" fmla="*/ 1197928 w 2178050"/>
              <a:gd name="connsiteY231" fmla="*/ 1183322 h 3308350"/>
              <a:gd name="connsiteX232" fmla="*/ 1156653 w 2178050"/>
              <a:gd name="connsiteY232" fmla="*/ 933132 h 3308350"/>
              <a:gd name="connsiteX233" fmla="*/ 1156653 w 2178050"/>
              <a:gd name="connsiteY233" fmla="*/ 933132 h 3308350"/>
              <a:gd name="connsiteX234" fmla="*/ 1155383 w 2178050"/>
              <a:gd name="connsiteY234" fmla="*/ 928688 h 3308350"/>
              <a:gd name="connsiteX235" fmla="*/ 1163003 w 2178050"/>
              <a:gd name="connsiteY235" fmla="*/ 939482 h 3308350"/>
              <a:gd name="connsiteX236" fmla="*/ 1156653 w 2178050"/>
              <a:gd name="connsiteY236" fmla="*/ 933132 h 3308350"/>
              <a:gd name="connsiteX237" fmla="*/ 1156653 w 2178050"/>
              <a:gd name="connsiteY237" fmla="*/ 933132 h 3308350"/>
              <a:gd name="connsiteX238" fmla="*/ 1340168 w 2178050"/>
              <a:gd name="connsiteY238" fmla="*/ 1121728 h 3308350"/>
              <a:gd name="connsiteX239" fmla="*/ 1340168 w 2178050"/>
              <a:gd name="connsiteY239" fmla="*/ 1121728 h 3308350"/>
              <a:gd name="connsiteX240" fmla="*/ 1342073 w 2178050"/>
              <a:gd name="connsiteY240" fmla="*/ 1117917 h 3308350"/>
              <a:gd name="connsiteX241" fmla="*/ 1349693 w 2178050"/>
              <a:gd name="connsiteY241" fmla="*/ 1131888 h 3308350"/>
              <a:gd name="connsiteX242" fmla="*/ 1340168 w 2178050"/>
              <a:gd name="connsiteY242" fmla="*/ 1121728 h 3308350"/>
              <a:gd name="connsiteX243" fmla="*/ 1340168 w 2178050"/>
              <a:gd name="connsiteY243" fmla="*/ 1121728 h 3308350"/>
              <a:gd name="connsiteX244" fmla="*/ 1398588 w 2178050"/>
              <a:gd name="connsiteY244" fmla="*/ 1188403 h 3308350"/>
              <a:gd name="connsiteX245" fmla="*/ 1398588 w 2178050"/>
              <a:gd name="connsiteY245" fmla="*/ 1188403 h 3308350"/>
              <a:gd name="connsiteX246" fmla="*/ 1360488 w 2178050"/>
              <a:gd name="connsiteY246" fmla="*/ 1072197 h 3308350"/>
              <a:gd name="connsiteX247" fmla="*/ 1362393 w 2178050"/>
              <a:gd name="connsiteY247" fmla="*/ 1067753 h 3308350"/>
              <a:gd name="connsiteX248" fmla="*/ 1434783 w 2178050"/>
              <a:gd name="connsiteY248" fmla="*/ 1234122 h 3308350"/>
              <a:gd name="connsiteX249" fmla="*/ 1398588 w 2178050"/>
              <a:gd name="connsiteY249" fmla="*/ 1188403 h 3308350"/>
              <a:gd name="connsiteX250" fmla="*/ 1398588 w 2178050"/>
              <a:gd name="connsiteY250" fmla="*/ 1188403 h 3308350"/>
              <a:gd name="connsiteX251" fmla="*/ 1277938 w 2178050"/>
              <a:gd name="connsiteY251" fmla="*/ 1418908 h 3308350"/>
              <a:gd name="connsiteX252" fmla="*/ 1263333 w 2178050"/>
              <a:gd name="connsiteY252" fmla="*/ 1335088 h 3308350"/>
              <a:gd name="connsiteX253" fmla="*/ 1272858 w 2178050"/>
              <a:gd name="connsiteY253" fmla="*/ 1263967 h 3308350"/>
              <a:gd name="connsiteX254" fmla="*/ 1280478 w 2178050"/>
              <a:gd name="connsiteY254" fmla="*/ 1248728 h 3308350"/>
              <a:gd name="connsiteX255" fmla="*/ 1277938 w 2178050"/>
              <a:gd name="connsiteY255" fmla="*/ 1418908 h 3308350"/>
              <a:gd name="connsiteX256" fmla="*/ 1277938 w 2178050"/>
              <a:gd name="connsiteY256" fmla="*/ 1418908 h 3308350"/>
              <a:gd name="connsiteX257" fmla="*/ 1277938 w 2178050"/>
              <a:gd name="connsiteY257" fmla="*/ 1418908 h 3308350"/>
              <a:gd name="connsiteX258" fmla="*/ 1259523 w 2178050"/>
              <a:gd name="connsiteY258" fmla="*/ 1317307 h 3308350"/>
              <a:gd name="connsiteX259" fmla="*/ 1259523 w 2178050"/>
              <a:gd name="connsiteY259" fmla="*/ 1317307 h 3308350"/>
              <a:gd name="connsiteX260" fmla="*/ 1256348 w 2178050"/>
              <a:gd name="connsiteY260" fmla="*/ 1300163 h 3308350"/>
              <a:gd name="connsiteX261" fmla="*/ 1260793 w 2178050"/>
              <a:gd name="connsiteY261" fmla="*/ 1290003 h 3308350"/>
              <a:gd name="connsiteX262" fmla="*/ 1259523 w 2178050"/>
              <a:gd name="connsiteY262" fmla="*/ 1317307 h 3308350"/>
              <a:gd name="connsiteX263" fmla="*/ 1259523 w 2178050"/>
              <a:gd name="connsiteY263" fmla="*/ 1317307 h 3308350"/>
              <a:gd name="connsiteX264" fmla="*/ 1230313 w 2178050"/>
              <a:gd name="connsiteY264" fmla="*/ 1168082 h 3308350"/>
              <a:gd name="connsiteX265" fmla="*/ 1224598 w 2178050"/>
              <a:gd name="connsiteY265" fmla="*/ 1194753 h 3308350"/>
              <a:gd name="connsiteX266" fmla="*/ 1217613 w 2178050"/>
              <a:gd name="connsiteY266" fmla="*/ 1196657 h 3308350"/>
              <a:gd name="connsiteX267" fmla="*/ 1220788 w 2178050"/>
              <a:gd name="connsiteY267" fmla="*/ 1175703 h 3308350"/>
              <a:gd name="connsiteX268" fmla="*/ 1229043 w 2178050"/>
              <a:gd name="connsiteY268" fmla="*/ 1149032 h 3308350"/>
              <a:gd name="connsiteX269" fmla="*/ 1230948 w 2178050"/>
              <a:gd name="connsiteY269" fmla="*/ 1146492 h 3308350"/>
              <a:gd name="connsiteX270" fmla="*/ 1230313 w 2178050"/>
              <a:gd name="connsiteY270" fmla="*/ 1168082 h 3308350"/>
              <a:gd name="connsiteX271" fmla="*/ 1230313 w 2178050"/>
              <a:gd name="connsiteY271" fmla="*/ 1168082 h 3308350"/>
              <a:gd name="connsiteX272" fmla="*/ 1230313 w 2178050"/>
              <a:gd name="connsiteY272" fmla="*/ 1168082 h 3308350"/>
              <a:gd name="connsiteX273" fmla="*/ 745808 w 2178050"/>
              <a:gd name="connsiteY273" fmla="*/ 1414463 h 3308350"/>
              <a:gd name="connsiteX274" fmla="*/ 745808 w 2178050"/>
              <a:gd name="connsiteY274" fmla="*/ 1414463 h 3308350"/>
              <a:gd name="connsiteX275" fmla="*/ 833438 w 2178050"/>
              <a:gd name="connsiteY275" fmla="*/ 1248092 h 3308350"/>
              <a:gd name="connsiteX276" fmla="*/ 796608 w 2178050"/>
              <a:gd name="connsiteY276" fmla="*/ 1343978 h 3308350"/>
              <a:gd name="connsiteX277" fmla="*/ 773113 w 2178050"/>
              <a:gd name="connsiteY277" fmla="*/ 1373822 h 3308350"/>
              <a:gd name="connsiteX278" fmla="*/ 745808 w 2178050"/>
              <a:gd name="connsiteY278" fmla="*/ 1414463 h 3308350"/>
              <a:gd name="connsiteX279" fmla="*/ 745808 w 2178050"/>
              <a:gd name="connsiteY279" fmla="*/ 1414463 h 3308350"/>
              <a:gd name="connsiteX280" fmla="*/ 841058 w 2178050"/>
              <a:gd name="connsiteY280" fmla="*/ 1291907 h 3308350"/>
              <a:gd name="connsiteX281" fmla="*/ 841058 w 2178050"/>
              <a:gd name="connsiteY281" fmla="*/ 1291907 h 3308350"/>
              <a:gd name="connsiteX282" fmla="*/ 867093 w 2178050"/>
              <a:gd name="connsiteY282" fmla="*/ 1256982 h 3308350"/>
              <a:gd name="connsiteX283" fmla="*/ 860108 w 2178050"/>
              <a:gd name="connsiteY283" fmla="*/ 1272222 h 3308350"/>
              <a:gd name="connsiteX284" fmla="*/ 841058 w 2178050"/>
              <a:gd name="connsiteY284" fmla="*/ 1291907 h 3308350"/>
              <a:gd name="connsiteX285" fmla="*/ 841058 w 2178050"/>
              <a:gd name="connsiteY285" fmla="*/ 1291907 h 3308350"/>
              <a:gd name="connsiteX286" fmla="*/ 811847 w 2178050"/>
              <a:gd name="connsiteY286" fmla="*/ 1151572 h 3308350"/>
              <a:gd name="connsiteX287" fmla="*/ 811847 w 2178050"/>
              <a:gd name="connsiteY287" fmla="*/ 1151572 h 3308350"/>
              <a:gd name="connsiteX288" fmla="*/ 980758 w 2178050"/>
              <a:gd name="connsiteY288" fmla="*/ 1042352 h 3308350"/>
              <a:gd name="connsiteX289" fmla="*/ 992822 w 2178050"/>
              <a:gd name="connsiteY289" fmla="*/ 1048703 h 3308350"/>
              <a:gd name="connsiteX290" fmla="*/ 908368 w 2178050"/>
              <a:gd name="connsiteY290" fmla="*/ 1114742 h 3308350"/>
              <a:gd name="connsiteX291" fmla="*/ 811847 w 2178050"/>
              <a:gd name="connsiteY291" fmla="*/ 1151572 h 3308350"/>
              <a:gd name="connsiteX292" fmla="*/ 811847 w 2178050"/>
              <a:gd name="connsiteY292" fmla="*/ 1151572 h 3308350"/>
              <a:gd name="connsiteX293" fmla="*/ 1019493 w 2178050"/>
              <a:gd name="connsiteY293" fmla="*/ 976313 h 3308350"/>
              <a:gd name="connsiteX294" fmla="*/ 1019493 w 2178050"/>
              <a:gd name="connsiteY294" fmla="*/ 976313 h 3308350"/>
              <a:gd name="connsiteX295" fmla="*/ 1020763 w 2178050"/>
              <a:gd name="connsiteY295" fmla="*/ 976947 h 3308350"/>
              <a:gd name="connsiteX296" fmla="*/ 1013778 w 2178050"/>
              <a:gd name="connsiteY296" fmla="*/ 982027 h 3308350"/>
              <a:gd name="connsiteX297" fmla="*/ 1011238 w 2178050"/>
              <a:gd name="connsiteY297" fmla="*/ 981392 h 3308350"/>
              <a:gd name="connsiteX298" fmla="*/ 1019493 w 2178050"/>
              <a:gd name="connsiteY298" fmla="*/ 976313 h 3308350"/>
              <a:gd name="connsiteX299" fmla="*/ 1019493 w 2178050"/>
              <a:gd name="connsiteY299" fmla="*/ 976313 h 3308350"/>
              <a:gd name="connsiteX300" fmla="*/ 1061403 w 2178050"/>
              <a:gd name="connsiteY300" fmla="*/ 996632 h 3308350"/>
              <a:gd name="connsiteX301" fmla="*/ 1061403 w 2178050"/>
              <a:gd name="connsiteY301" fmla="*/ 996632 h 3308350"/>
              <a:gd name="connsiteX302" fmla="*/ 1061403 w 2178050"/>
              <a:gd name="connsiteY302" fmla="*/ 996632 h 3308350"/>
              <a:gd name="connsiteX303" fmla="*/ 1062673 w 2178050"/>
              <a:gd name="connsiteY303" fmla="*/ 995363 h 3308350"/>
              <a:gd name="connsiteX304" fmla="*/ 1061403 w 2178050"/>
              <a:gd name="connsiteY304" fmla="*/ 996632 h 3308350"/>
              <a:gd name="connsiteX305" fmla="*/ 1061403 w 2178050"/>
              <a:gd name="connsiteY305" fmla="*/ 996632 h 3308350"/>
              <a:gd name="connsiteX306" fmla="*/ 990283 w 2178050"/>
              <a:gd name="connsiteY306" fmla="*/ 995363 h 3308350"/>
              <a:gd name="connsiteX307" fmla="*/ 990283 w 2178050"/>
              <a:gd name="connsiteY307" fmla="*/ 995363 h 3308350"/>
              <a:gd name="connsiteX308" fmla="*/ 994093 w 2178050"/>
              <a:gd name="connsiteY308" fmla="*/ 997267 h 3308350"/>
              <a:gd name="connsiteX309" fmla="*/ 976947 w 2178050"/>
              <a:gd name="connsiteY309" fmla="*/ 1009967 h 3308350"/>
              <a:gd name="connsiteX310" fmla="*/ 970597 w 2178050"/>
              <a:gd name="connsiteY310" fmla="*/ 1008063 h 3308350"/>
              <a:gd name="connsiteX311" fmla="*/ 990283 w 2178050"/>
              <a:gd name="connsiteY311" fmla="*/ 995363 h 3308350"/>
              <a:gd name="connsiteX312" fmla="*/ 990283 w 2178050"/>
              <a:gd name="connsiteY312" fmla="*/ 995363 h 3308350"/>
              <a:gd name="connsiteX313" fmla="*/ 1030922 w 2178050"/>
              <a:gd name="connsiteY313" fmla="*/ 1012507 h 3308350"/>
              <a:gd name="connsiteX314" fmla="*/ 1030922 w 2178050"/>
              <a:gd name="connsiteY314" fmla="*/ 1012507 h 3308350"/>
              <a:gd name="connsiteX315" fmla="*/ 1036638 w 2178050"/>
              <a:gd name="connsiteY315" fmla="*/ 1015047 h 3308350"/>
              <a:gd name="connsiteX316" fmla="*/ 1025843 w 2178050"/>
              <a:gd name="connsiteY316" fmla="*/ 1023302 h 3308350"/>
              <a:gd name="connsiteX317" fmla="*/ 1016953 w 2178050"/>
              <a:gd name="connsiteY317" fmla="*/ 1020763 h 3308350"/>
              <a:gd name="connsiteX318" fmla="*/ 1030922 w 2178050"/>
              <a:gd name="connsiteY318" fmla="*/ 1012507 h 3308350"/>
              <a:gd name="connsiteX319" fmla="*/ 1030922 w 2178050"/>
              <a:gd name="connsiteY319" fmla="*/ 1012507 h 3308350"/>
              <a:gd name="connsiteX320" fmla="*/ 1102678 w 2178050"/>
              <a:gd name="connsiteY320" fmla="*/ 1045527 h 3308350"/>
              <a:gd name="connsiteX321" fmla="*/ 1102678 w 2178050"/>
              <a:gd name="connsiteY321" fmla="*/ 1045527 h 3308350"/>
              <a:gd name="connsiteX322" fmla="*/ 1109028 w 2178050"/>
              <a:gd name="connsiteY322" fmla="*/ 1048703 h 3308350"/>
              <a:gd name="connsiteX323" fmla="*/ 1102043 w 2178050"/>
              <a:gd name="connsiteY323" fmla="*/ 1046163 h 3308350"/>
              <a:gd name="connsiteX324" fmla="*/ 1102678 w 2178050"/>
              <a:gd name="connsiteY324" fmla="*/ 1045527 h 330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2178050" h="3308350">
                <a:moveTo>
                  <a:pt x="1257618" y="1235392"/>
                </a:moveTo>
                <a:cubicBezTo>
                  <a:pt x="1255078" y="1248728"/>
                  <a:pt x="1253173" y="1262697"/>
                  <a:pt x="1251903" y="1276032"/>
                </a:cubicBezTo>
                <a:cubicBezTo>
                  <a:pt x="1248728" y="1260157"/>
                  <a:pt x="1246188" y="1244917"/>
                  <a:pt x="1243648" y="1229042"/>
                </a:cubicBezTo>
                <a:cubicBezTo>
                  <a:pt x="1244918" y="1217613"/>
                  <a:pt x="1246188" y="1206182"/>
                  <a:pt x="1247458" y="1194753"/>
                </a:cubicBezTo>
                <a:lnTo>
                  <a:pt x="1251903" y="1183322"/>
                </a:lnTo>
                <a:cubicBezTo>
                  <a:pt x="1253173" y="1201738"/>
                  <a:pt x="1255713" y="1218882"/>
                  <a:pt x="1257618" y="1235392"/>
                </a:cubicBezTo>
                <a:lnTo>
                  <a:pt x="1257618" y="1235392"/>
                </a:lnTo>
                <a:close/>
                <a:moveTo>
                  <a:pt x="1725612" y="1148397"/>
                </a:moveTo>
                <a:lnTo>
                  <a:pt x="1725612" y="1148397"/>
                </a:lnTo>
                <a:cubicBezTo>
                  <a:pt x="1882458" y="1201738"/>
                  <a:pt x="2028508" y="1283653"/>
                  <a:pt x="2112963" y="1411922"/>
                </a:cubicBezTo>
                <a:cubicBezTo>
                  <a:pt x="2031683" y="1255078"/>
                  <a:pt x="1814512" y="1149667"/>
                  <a:pt x="1594168" y="1082357"/>
                </a:cubicBezTo>
                <a:cubicBezTo>
                  <a:pt x="1539558" y="1059497"/>
                  <a:pt x="1479233" y="1037907"/>
                  <a:pt x="1410018" y="1016317"/>
                </a:cubicBezTo>
                <a:cubicBezTo>
                  <a:pt x="1400493" y="1011238"/>
                  <a:pt x="1390968" y="1006157"/>
                  <a:pt x="1381443" y="1001077"/>
                </a:cubicBezTo>
                <a:lnTo>
                  <a:pt x="1382078" y="998538"/>
                </a:lnTo>
                <a:lnTo>
                  <a:pt x="1378903" y="999807"/>
                </a:lnTo>
                <a:cubicBezTo>
                  <a:pt x="1356678" y="989013"/>
                  <a:pt x="1333183" y="978217"/>
                  <a:pt x="1304608" y="967422"/>
                </a:cubicBezTo>
                <a:cubicBezTo>
                  <a:pt x="1381443" y="971867"/>
                  <a:pt x="1434148" y="964247"/>
                  <a:pt x="1514158" y="1009332"/>
                </a:cubicBezTo>
                <a:cubicBezTo>
                  <a:pt x="1457643" y="955992"/>
                  <a:pt x="1432243" y="944563"/>
                  <a:pt x="1335088" y="910272"/>
                </a:cubicBezTo>
                <a:cubicBezTo>
                  <a:pt x="1432878" y="921067"/>
                  <a:pt x="1484948" y="940117"/>
                  <a:pt x="1528128" y="978852"/>
                </a:cubicBezTo>
                <a:cubicBezTo>
                  <a:pt x="1507808" y="936942"/>
                  <a:pt x="1480503" y="896302"/>
                  <a:pt x="1413828" y="874713"/>
                </a:cubicBezTo>
                <a:cubicBezTo>
                  <a:pt x="1486853" y="885507"/>
                  <a:pt x="1517333" y="895032"/>
                  <a:pt x="1574483" y="949007"/>
                </a:cubicBezTo>
                <a:cubicBezTo>
                  <a:pt x="1554798" y="907732"/>
                  <a:pt x="1528763" y="865822"/>
                  <a:pt x="1465898" y="846772"/>
                </a:cubicBezTo>
                <a:cubicBezTo>
                  <a:pt x="1548448" y="852488"/>
                  <a:pt x="1584643" y="889952"/>
                  <a:pt x="1641793" y="937577"/>
                </a:cubicBezTo>
                <a:cubicBezTo>
                  <a:pt x="1600518" y="884238"/>
                  <a:pt x="1567498" y="839788"/>
                  <a:pt x="1474788" y="810577"/>
                </a:cubicBezTo>
                <a:cubicBezTo>
                  <a:pt x="1555433" y="830263"/>
                  <a:pt x="1592898" y="846138"/>
                  <a:pt x="1650048" y="893127"/>
                </a:cubicBezTo>
                <a:cubicBezTo>
                  <a:pt x="1616393" y="853757"/>
                  <a:pt x="1606868" y="830897"/>
                  <a:pt x="1544003" y="801688"/>
                </a:cubicBezTo>
                <a:cubicBezTo>
                  <a:pt x="1610678" y="820738"/>
                  <a:pt x="1634808" y="835977"/>
                  <a:pt x="1683068" y="874077"/>
                </a:cubicBezTo>
                <a:cubicBezTo>
                  <a:pt x="1660208" y="835977"/>
                  <a:pt x="1636712" y="811847"/>
                  <a:pt x="1578928" y="782002"/>
                </a:cubicBezTo>
                <a:cubicBezTo>
                  <a:pt x="1650048" y="795972"/>
                  <a:pt x="1674178" y="801688"/>
                  <a:pt x="1719262" y="841692"/>
                </a:cubicBezTo>
                <a:cubicBezTo>
                  <a:pt x="1683703" y="784542"/>
                  <a:pt x="1671003" y="778192"/>
                  <a:pt x="1590993" y="736917"/>
                </a:cubicBezTo>
                <a:cubicBezTo>
                  <a:pt x="1679893" y="761047"/>
                  <a:pt x="1739583" y="780097"/>
                  <a:pt x="1803083" y="846138"/>
                </a:cubicBezTo>
                <a:cubicBezTo>
                  <a:pt x="1773873" y="788988"/>
                  <a:pt x="1723708" y="743902"/>
                  <a:pt x="1651318" y="714057"/>
                </a:cubicBezTo>
                <a:cubicBezTo>
                  <a:pt x="1733868" y="724852"/>
                  <a:pt x="1771333" y="744538"/>
                  <a:pt x="1852612" y="796607"/>
                </a:cubicBezTo>
                <a:cubicBezTo>
                  <a:pt x="1811337" y="746442"/>
                  <a:pt x="1744028" y="691197"/>
                  <a:pt x="1680528" y="660717"/>
                </a:cubicBezTo>
                <a:cubicBezTo>
                  <a:pt x="1771333" y="664527"/>
                  <a:pt x="1888173" y="746442"/>
                  <a:pt x="1952943" y="791527"/>
                </a:cubicBezTo>
                <a:cubicBezTo>
                  <a:pt x="1916112" y="738822"/>
                  <a:pt x="1805623" y="645477"/>
                  <a:pt x="1752918" y="627697"/>
                </a:cubicBezTo>
                <a:cubicBezTo>
                  <a:pt x="1842453" y="649922"/>
                  <a:pt x="1952943" y="706438"/>
                  <a:pt x="2010728" y="770572"/>
                </a:cubicBezTo>
                <a:cubicBezTo>
                  <a:pt x="1977708" y="710247"/>
                  <a:pt x="1878648" y="624522"/>
                  <a:pt x="1812608" y="602297"/>
                </a:cubicBezTo>
                <a:cubicBezTo>
                  <a:pt x="1926273" y="625157"/>
                  <a:pt x="2011998" y="692467"/>
                  <a:pt x="2093278" y="757872"/>
                </a:cubicBezTo>
                <a:cubicBezTo>
                  <a:pt x="2055812" y="708342"/>
                  <a:pt x="1966278" y="620713"/>
                  <a:pt x="1910398" y="598488"/>
                </a:cubicBezTo>
                <a:cubicBezTo>
                  <a:pt x="2011362" y="611188"/>
                  <a:pt x="2112963" y="696277"/>
                  <a:pt x="2174558" y="752157"/>
                </a:cubicBezTo>
                <a:cubicBezTo>
                  <a:pt x="2071687" y="599122"/>
                  <a:pt x="1908493" y="507682"/>
                  <a:pt x="1767523" y="523557"/>
                </a:cubicBezTo>
                <a:cubicBezTo>
                  <a:pt x="1578293" y="544513"/>
                  <a:pt x="1415733" y="686117"/>
                  <a:pt x="1281748" y="853122"/>
                </a:cubicBezTo>
                <a:cubicBezTo>
                  <a:pt x="1339533" y="527367"/>
                  <a:pt x="1333183" y="183197"/>
                  <a:pt x="1124268" y="33338"/>
                </a:cubicBezTo>
                <a:cubicBezTo>
                  <a:pt x="1272223" y="171132"/>
                  <a:pt x="1302068" y="381952"/>
                  <a:pt x="1278573" y="601027"/>
                </a:cubicBezTo>
                <a:cubicBezTo>
                  <a:pt x="1273493" y="487997"/>
                  <a:pt x="1253173" y="378142"/>
                  <a:pt x="1215708" y="269557"/>
                </a:cubicBezTo>
                <a:cubicBezTo>
                  <a:pt x="1168718" y="131763"/>
                  <a:pt x="1060768" y="56197"/>
                  <a:pt x="959803" y="4763"/>
                </a:cubicBezTo>
                <a:cubicBezTo>
                  <a:pt x="1027113" y="53022"/>
                  <a:pt x="1085533" y="111442"/>
                  <a:pt x="1130618" y="186372"/>
                </a:cubicBezTo>
                <a:cubicBezTo>
                  <a:pt x="1087438" y="144463"/>
                  <a:pt x="1041083" y="108267"/>
                  <a:pt x="989647" y="82867"/>
                </a:cubicBezTo>
                <a:cubicBezTo>
                  <a:pt x="1065213" y="142557"/>
                  <a:pt x="1122363" y="209232"/>
                  <a:pt x="1169353" y="278447"/>
                </a:cubicBezTo>
                <a:cubicBezTo>
                  <a:pt x="1121728" y="227647"/>
                  <a:pt x="1073468" y="181292"/>
                  <a:pt x="1014413" y="165417"/>
                </a:cubicBezTo>
                <a:cubicBezTo>
                  <a:pt x="1079818" y="207963"/>
                  <a:pt x="1119823" y="263207"/>
                  <a:pt x="1145858" y="327342"/>
                </a:cubicBezTo>
                <a:cubicBezTo>
                  <a:pt x="1107758" y="286702"/>
                  <a:pt x="1065848" y="253682"/>
                  <a:pt x="1020763" y="228917"/>
                </a:cubicBezTo>
                <a:cubicBezTo>
                  <a:pt x="1078548" y="282257"/>
                  <a:pt x="1127443" y="354013"/>
                  <a:pt x="1172528" y="432752"/>
                </a:cubicBezTo>
                <a:cubicBezTo>
                  <a:pt x="1118553" y="387667"/>
                  <a:pt x="1062038" y="354647"/>
                  <a:pt x="1001078" y="339407"/>
                </a:cubicBezTo>
                <a:cubicBezTo>
                  <a:pt x="1088073" y="382588"/>
                  <a:pt x="1142683" y="449263"/>
                  <a:pt x="1183323" y="524827"/>
                </a:cubicBezTo>
                <a:cubicBezTo>
                  <a:pt x="1126173" y="471488"/>
                  <a:pt x="1065848" y="421322"/>
                  <a:pt x="989647" y="397192"/>
                </a:cubicBezTo>
                <a:cubicBezTo>
                  <a:pt x="1071563" y="448627"/>
                  <a:pt x="1130618" y="519747"/>
                  <a:pt x="1189673" y="590232"/>
                </a:cubicBezTo>
                <a:cubicBezTo>
                  <a:pt x="1119823" y="534988"/>
                  <a:pt x="1048703" y="484188"/>
                  <a:pt x="973138" y="453072"/>
                </a:cubicBezTo>
                <a:cubicBezTo>
                  <a:pt x="1044258" y="505142"/>
                  <a:pt x="1105218" y="561657"/>
                  <a:pt x="1156653" y="621982"/>
                </a:cubicBezTo>
                <a:cubicBezTo>
                  <a:pt x="1105853" y="581977"/>
                  <a:pt x="1053148" y="545782"/>
                  <a:pt x="995363" y="521017"/>
                </a:cubicBezTo>
                <a:cubicBezTo>
                  <a:pt x="1059498" y="559752"/>
                  <a:pt x="1109028" y="609917"/>
                  <a:pt x="1154748" y="663257"/>
                </a:cubicBezTo>
                <a:cubicBezTo>
                  <a:pt x="1102043" y="618172"/>
                  <a:pt x="1050608" y="577532"/>
                  <a:pt x="1000443" y="547688"/>
                </a:cubicBezTo>
                <a:cubicBezTo>
                  <a:pt x="1074103" y="599122"/>
                  <a:pt x="1125538" y="665163"/>
                  <a:pt x="1177608" y="731202"/>
                </a:cubicBezTo>
                <a:cubicBezTo>
                  <a:pt x="1112203" y="658177"/>
                  <a:pt x="1045528" y="590232"/>
                  <a:pt x="971233" y="552767"/>
                </a:cubicBezTo>
                <a:cubicBezTo>
                  <a:pt x="1041718" y="612457"/>
                  <a:pt x="1094423" y="681038"/>
                  <a:pt x="1135063" y="754697"/>
                </a:cubicBezTo>
                <a:cubicBezTo>
                  <a:pt x="1091248" y="705167"/>
                  <a:pt x="1046797" y="657542"/>
                  <a:pt x="997903" y="638492"/>
                </a:cubicBezTo>
                <a:cubicBezTo>
                  <a:pt x="1061403" y="693102"/>
                  <a:pt x="1107123" y="754063"/>
                  <a:pt x="1147763" y="816927"/>
                </a:cubicBezTo>
                <a:cubicBezTo>
                  <a:pt x="1100138" y="765492"/>
                  <a:pt x="1051878" y="718502"/>
                  <a:pt x="999172" y="689292"/>
                </a:cubicBezTo>
                <a:cubicBezTo>
                  <a:pt x="1071563" y="757872"/>
                  <a:pt x="1135698" y="835342"/>
                  <a:pt x="1199833" y="913447"/>
                </a:cubicBezTo>
                <a:cubicBezTo>
                  <a:pt x="1128078" y="839152"/>
                  <a:pt x="1055688" y="768667"/>
                  <a:pt x="978218" y="716597"/>
                </a:cubicBezTo>
                <a:cubicBezTo>
                  <a:pt x="1022668" y="756602"/>
                  <a:pt x="1060768" y="800417"/>
                  <a:pt x="1096963" y="847407"/>
                </a:cubicBezTo>
                <a:cubicBezTo>
                  <a:pt x="1084263" y="844232"/>
                  <a:pt x="1071563" y="841057"/>
                  <a:pt x="1063308" y="840422"/>
                </a:cubicBezTo>
                <a:lnTo>
                  <a:pt x="1065213" y="846772"/>
                </a:lnTo>
                <a:cubicBezTo>
                  <a:pt x="1056323" y="838517"/>
                  <a:pt x="1046797" y="830897"/>
                  <a:pt x="1037908" y="823277"/>
                </a:cubicBezTo>
                <a:cubicBezTo>
                  <a:pt x="953453" y="699452"/>
                  <a:pt x="866458" y="612457"/>
                  <a:pt x="735648" y="516572"/>
                </a:cubicBezTo>
                <a:cubicBezTo>
                  <a:pt x="609918" y="422592"/>
                  <a:pt x="416243" y="371157"/>
                  <a:pt x="295593" y="397192"/>
                </a:cubicBezTo>
                <a:cubicBezTo>
                  <a:pt x="398463" y="398463"/>
                  <a:pt x="514668" y="423863"/>
                  <a:pt x="596583" y="466407"/>
                </a:cubicBezTo>
                <a:cubicBezTo>
                  <a:pt x="537528" y="448627"/>
                  <a:pt x="431483" y="436563"/>
                  <a:pt x="368618" y="447992"/>
                </a:cubicBezTo>
                <a:cubicBezTo>
                  <a:pt x="478473" y="450532"/>
                  <a:pt x="611188" y="480377"/>
                  <a:pt x="685483" y="524827"/>
                </a:cubicBezTo>
                <a:cubicBezTo>
                  <a:pt x="617538" y="501967"/>
                  <a:pt x="492443" y="482282"/>
                  <a:pt x="437833" y="490538"/>
                </a:cubicBezTo>
                <a:cubicBezTo>
                  <a:pt x="514668" y="500063"/>
                  <a:pt x="657543" y="529272"/>
                  <a:pt x="718503" y="570547"/>
                </a:cubicBezTo>
                <a:cubicBezTo>
                  <a:pt x="663893" y="552132"/>
                  <a:pt x="597853" y="545782"/>
                  <a:pt x="536893" y="550227"/>
                </a:cubicBezTo>
                <a:cubicBezTo>
                  <a:pt x="614363" y="571182"/>
                  <a:pt x="715963" y="590232"/>
                  <a:pt x="800418" y="635317"/>
                </a:cubicBezTo>
                <a:cubicBezTo>
                  <a:pt x="731203" y="619442"/>
                  <a:pt x="700723" y="625157"/>
                  <a:pt x="644843" y="635317"/>
                </a:cubicBezTo>
                <a:cubicBezTo>
                  <a:pt x="729298" y="641667"/>
                  <a:pt x="792163" y="660082"/>
                  <a:pt x="871538" y="704532"/>
                </a:cubicBezTo>
                <a:cubicBezTo>
                  <a:pt x="794068" y="682942"/>
                  <a:pt x="746443" y="675957"/>
                  <a:pt x="673418" y="684847"/>
                </a:cubicBezTo>
                <a:cubicBezTo>
                  <a:pt x="768033" y="695642"/>
                  <a:pt x="823913" y="719772"/>
                  <a:pt x="902018" y="755967"/>
                </a:cubicBezTo>
                <a:cubicBezTo>
                  <a:pt x="813753" y="737552"/>
                  <a:pt x="782638" y="727392"/>
                  <a:pt x="696913" y="735013"/>
                </a:cubicBezTo>
                <a:cubicBezTo>
                  <a:pt x="783908" y="750252"/>
                  <a:pt x="818197" y="763588"/>
                  <a:pt x="895668" y="792797"/>
                </a:cubicBezTo>
                <a:cubicBezTo>
                  <a:pt x="831533" y="779463"/>
                  <a:pt x="808672" y="784542"/>
                  <a:pt x="749618" y="785813"/>
                </a:cubicBezTo>
                <a:cubicBezTo>
                  <a:pt x="822643" y="792797"/>
                  <a:pt x="853758" y="807402"/>
                  <a:pt x="922338" y="832802"/>
                </a:cubicBezTo>
                <a:cubicBezTo>
                  <a:pt x="853758" y="816292"/>
                  <a:pt x="827722" y="810577"/>
                  <a:pt x="770572" y="805497"/>
                </a:cubicBezTo>
                <a:cubicBezTo>
                  <a:pt x="858838" y="819467"/>
                  <a:pt x="902018" y="845502"/>
                  <a:pt x="983297" y="878522"/>
                </a:cubicBezTo>
                <a:cubicBezTo>
                  <a:pt x="887413" y="844867"/>
                  <a:pt x="830263" y="824547"/>
                  <a:pt x="750253" y="822007"/>
                </a:cubicBezTo>
                <a:cubicBezTo>
                  <a:pt x="841693" y="843597"/>
                  <a:pt x="898208" y="867727"/>
                  <a:pt x="966153" y="912177"/>
                </a:cubicBezTo>
                <a:cubicBezTo>
                  <a:pt x="900747" y="888682"/>
                  <a:pt x="874713" y="870902"/>
                  <a:pt x="825818" y="873442"/>
                </a:cubicBezTo>
                <a:cubicBezTo>
                  <a:pt x="868997" y="884238"/>
                  <a:pt x="899478" y="896938"/>
                  <a:pt x="928688" y="911542"/>
                </a:cubicBezTo>
                <a:cubicBezTo>
                  <a:pt x="717868" y="880427"/>
                  <a:pt x="570548" y="888682"/>
                  <a:pt x="373698" y="943292"/>
                </a:cubicBezTo>
                <a:cubicBezTo>
                  <a:pt x="218758" y="985838"/>
                  <a:pt x="55562" y="1116647"/>
                  <a:pt x="4763" y="1238567"/>
                </a:cubicBezTo>
                <a:cubicBezTo>
                  <a:pt x="68262" y="1150938"/>
                  <a:pt x="149542" y="1084263"/>
                  <a:pt x="236538" y="1043622"/>
                </a:cubicBezTo>
                <a:cubicBezTo>
                  <a:pt x="185103" y="1082357"/>
                  <a:pt x="93662" y="1194753"/>
                  <a:pt x="65087" y="1257617"/>
                </a:cubicBezTo>
                <a:cubicBezTo>
                  <a:pt x="134938" y="1164907"/>
                  <a:pt x="244158" y="1053147"/>
                  <a:pt x="327978" y="1020763"/>
                </a:cubicBezTo>
                <a:cubicBezTo>
                  <a:pt x="267018" y="1063307"/>
                  <a:pt x="169863" y="1175067"/>
                  <a:pt x="143828" y="1228407"/>
                </a:cubicBezTo>
                <a:cubicBezTo>
                  <a:pt x="199073" y="1169353"/>
                  <a:pt x="314643" y="1048067"/>
                  <a:pt x="387033" y="1024572"/>
                </a:cubicBezTo>
                <a:cubicBezTo>
                  <a:pt x="338138" y="1058863"/>
                  <a:pt x="227013" y="1183322"/>
                  <a:pt x="193992" y="1239203"/>
                </a:cubicBezTo>
                <a:cubicBezTo>
                  <a:pt x="259398" y="1187132"/>
                  <a:pt x="387033" y="1060767"/>
                  <a:pt x="478473" y="1019492"/>
                </a:cubicBezTo>
                <a:cubicBezTo>
                  <a:pt x="422593" y="1067753"/>
                  <a:pt x="359093" y="1150938"/>
                  <a:pt x="333693" y="1205547"/>
                </a:cubicBezTo>
                <a:cubicBezTo>
                  <a:pt x="390843" y="1137603"/>
                  <a:pt x="494983" y="1043622"/>
                  <a:pt x="581978" y="1006157"/>
                </a:cubicBezTo>
                <a:cubicBezTo>
                  <a:pt x="515938" y="1057592"/>
                  <a:pt x="438468" y="1135063"/>
                  <a:pt x="401002" y="1203642"/>
                </a:cubicBezTo>
                <a:cubicBezTo>
                  <a:pt x="468313" y="1129982"/>
                  <a:pt x="606108" y="1009967"/>
                  <a:pt x="685483" y="968692"/>
                </a:cubicBezTo>
                <a:cubicBezTo>
                  <a:pt x="615633" y="1031557"/>
                  <a:pt x="511493" y="1119822"/>
                  <a:pt x="465773" y="1198563"/>
                </a:cubicBezTo>
                <a:cubicBezTo>
                  <a:pt x="531813" y="1134428"/>
                  <a:pt x="641033" y="1045527"/>
                  <a:pt x="713423" y="999172"/>
                </a:cubicBezTo>
                <a:cubicBezTo>
                  <a:pt x="663258" y="1044892"/>
                  <a:pt x="576898" y="1136967"/>
                  <a:pt x="541973" y="1188403"/>
                </a:cubicBezTo>
                <a:cubicBezTo>
                  <a:pt x="592773" y="1130617"/>
                  <a:pt x="700723" y="1044892"/>
                  <a:pt x="764222" y="1004252"/>
                </a:cubicBezTo>
                <a:cubicBezTo>
                  <a:pt x="707708" y="1051242"/>
                  <a:pt x="610553" y="1138872"/>
                  <a:pt x="571183" y="1184592"/>
                </a:cubicBezTo>
                <a:cubicBezTo>
                  <a:pt x="637223" y="1118553"/>
                  <a:pt x="762318" y="1030922"/>
                  <a:pt x="840422" y="983932"/>
                </a:cubicBezTo>
                <a:cubicBezTo>
                  <a:pt x="752793" y="1042988"/>
                  <a:pt x="623888" y="1146492"/>
                  <a:pt x="573088" y="1213167"/>
                </a:cubicBezTo>
                <a:cubicBezTo>
                  <a:pt x="647383" y="1149667"/>
                  <a:pt x="779463" y="1049338"/>
                  <a:pt x="859472" y="1022032"/>
                </a:cubicBezTo>
                <a:cubicBezTo>
                  <a:pt x="799783" y="1062038"/>
                  <a:pt x="715328" y="1112838"/>
                  <a:pt x="687388" y="1156653"/>
                </a:cubicBezTo>
                <a:cubicBezTo>
                  <a:pt x="754063" y="1100772"/>
                  <a:pt x="851218" y="1049338"/>
                  <a:pt x="924243" y="1012507"/>
                </a:cubicBezTo>
                <a:lnTo>
                  <a:pt x="924878" y="1012507"/>
                </a:lnTo>
                <a:cubicBezTo>
                  <a:pt x="862013" y="1055688"/>
                  <a:pt x="755333" y="1138238"/>
                  <a:pt x="715963" y="1184592"/>
                </a:cubicBezTo>
                <a:cubicBezTo>
                  <a:pt x="775653" y="1138238"/>
                  <a:pt x="865822" y="1076007"/>
                  <a:pt x="946468" y="1023302"/>
                </a:cubicBezTo>
                <a:lnTo>
                  <a:pt x="953453" y="1027113"/>
                </a:lnTo>
                <a:cubicBezTo>
                  <a:pt x="895033" y="1070928"/>
                  <a:pt x="832168" y="1120457"/>
                  <a:pt x="783908" y="1163638"/>
                </a:cubicBezTo>
                <a:cubicBezTo>
                  <a:pt x="712153" y="1197928"/>
                  <a:pt x="644843" y="1240472"/>
                  <a:pt x="584518" y="1294447"/>
                </a:cubicBezTo>
                <a:cubicBezTo>
                  <a:pt x="471488" y="1395413"/>
                  <a:pt x="401638" y="1556702"/>
                  <a:pt x="411163" y="1697038"/>
                </a:cubicBezTo>
                <a:cubicBezTo>
                  <a:pt x="425768" y="1627822"/>
                  <a:pt x="453708" y="1515427"/>
                  <a:pt x="521018" y="1433513"/>
                </a:cubicBezTo>
                <a:cubicBezTo>
                  <a:pt x="491808" y="1484947"/>
                  <a:pt x="474663" y="1588452"/>
                  <a:pt x="474663" y="1637347"/>
                </a:cubicBezTo>
                <a:cubicBezTo>
                  <a:pt x="498158" y="1549083"/>
                  <a:pt x="524193" y="1456372"/>
                  <a:pt x="595313" y="1361122"/>
                </a:cubicBezTo>
                <a:cubicBezTo>
                  <a:pt x="559118" y="1420177"/>
                  <a:pt x="533718" y="1530667"/>
                  <a:pt x="543243" y="1580197"/>
                </a:cubicBezTo>
                <a:cubicBezTo>
                  <a:pt x="550228" y="1509713"/>
                  <a:pt x="601028" y="1403032"/>
                  <a:pt x="654368" y="1326197"/>
                </a:cubicBezTo>
                <a:cubicBezTo>
                  <a:pt x="625158" y="1373822"/>
                  <a:pt x="595948" y="1495742"/>
                  <a:pt x="597853" y="1545272"/>
                </a:cubicBezTo>
                <a:cubicBezTo>
                  <a:pt x="620713" y="1477963"/>
                  <a:pt x="660718" y="1356042"/>
                  <a:pt x="726123" y="1284922"/>
                </a:cubicBezTo>
                <a:cubicBezTo>
                  <a:pt x="696278" y="1345882"/>
                  <a:pt x="677228" y="1419542"/>
                  <a:pt x="674688" y="1470977"/>
                </a:cubicBezTo>
                <a:cubicBezTo>
                  <a:pt x="705803" y="1387792"/>
                  <a:pt x="722948" y="1351597"/>
                  <a:pt x="777558" y="1284288"/>
                </a:cubicBezTo>
                <a:cubicBezTo>
                  <a:pt x="745808" y="1342707"/>
                  <a:pt x="731838" y="1392872"/>
                  <a:pt x="735648" y="1434147"/>
                </a:cubicBezTo>
                <a:cubicBezTo>
                  <a:pt x="681673" y="1540827"/>
                  <a:pt x="663893" y="1683702"/>
                  <a:pt x="695643" y="1785938"/>
                </a:cubicBezTo>
                <a:cubicBezTo>
                  <a:pt x="686753" y="1684972"/>
                  <a:pt x="701358" y="1575117"/>
                  <a:pt x="737553" y="1501458"/>
                </a:cubicBezTo>
                <a:cubicBezTo>
                  <a:pt x="725488" y="1556702"/>
                  <a:pt x="722313" y="1658302"/>
                  <a:pt x="740728" y="1723072"/>
                </a:cubicBezTo>
                <a:cubicBezTo>
                  <a:pt x="733108" y="1615122"/>
                  <a:pt x="750253" y="1490027"/>
                  <a:pt x="788988" y="1423988"/>
                </a:cubicBezTo>
                <a:cubicBezTo>
                  <a:pt x="772478" y="1487488"/>
                  <a:pt x="763588" y="1606233"/>
                  <a:pt x="778193" y="1662113"/>
                </a:cubicBezTo>
                <a:cubicBezTo>
                  <a:pt x="780733" y="1588452"/>
                  <a:pt x="796608" y="1452563"/>
                  <a:pt x="832803" y="1399222"/>
                </a:cubicBezTo>
                <a:cubicBezTo>
                  <a:pt x="819468" y="1450022"/>
                  <a:pt x="818833" y="1513522"/>
                  <a:pt x="829628" y="1574483"/>
                </a:cubicBezTo>
                <a:cubicBezTo>
                  <a:pt x="843597" y="1501458"/>
                  <a:pt x="853122" y="1404938"/>
                  <a:pt x="891858" y="1329372"/>
                </a:cubicBezTo>
                <a:cubicBezTo>
                  <a:pt x="882333" y="1394778"/>
                  <a:pt x="891222" y="1425892"/>
                  <a:pt x="907097" y="1482408"/>
                </a:cubicBezTo>
                <a:cubicBezTo>
                  <a:pt x="905193" y="1400492"/>
                  <a:pt x="917893" y="1341438"/>
                  <a:pt x="956628" y="1270953"/>
                </a:cubicBezTo>
                <a:cubicBezTo>
                  <a:pt x="942022" y="1343978"/>
                  <a:pt x="939483" y="1389697"/>
                  <a:pt x="955993" y="1462722"/>
                </a:cubicBezTo>
                <a:cubicBezTo>
                  <a:pt x="957897" y="1371282"/>
                  <a:pt x="976947" y="1320482"/>
                  <a:pt x="1007428" y="1249997"/>
                </a:cubicBezTo>
                <a:cubicBezTo>
                  <a:pt x="997268" y="1333817"/>
                  <a:pt x="989647" y="1362392"/>
                  <a:pt x="1005522" y="1448117"/>
                </a:cubicBezTo>
                <a:cubicBezTo>
                  <a:pt x="1012508" y="1364932"/>
                  <a:pt x="1022668" y="1333817"/>
                  <a:pt x="1045528" y="1262063"/>
                </a:cubicBezTo>
                <a:cubicBezTo>
                  <a:pt x="1043622" y="1276667"/>
                  <a:pt x="1042988" y="1289367"/>
                  <a:pt x="1042353" y="1300797"/>
                </a:cubicBezTo>
                <a:lnTo>
                  <a:pt x="1042353" y="1301432"/>
                </a:lnTo>
                <a:lnTo>
                  <a:pt x="1042353" y="1300797"/>
                </a:lnTo>
                <a:cubicBezTo>
                  <a:pt x="1041718" y="1335722"/>
                  <a:pt x="1046797" y="1359853"/>
                  <a:pt x="1052513" y="1404303"/>
                </a:cubicBezTo>
                <a:cubicBezTo>
                  <a:pt x="1053148" y="1333817"/>
                  <a:pt x="1064578" y="1305242"/>
                  <a:pt x="1083628" y="1242378"/>
                </a:cubicBezTo>
                <a:cubicBezTo>
                  <a:pt x="1072833" y="1307147"/>
                  <a:pt x="1070293" y="1331913"/>
                  <a:pt x="1070293" y="1387157"/>
                </a:cubicBezTo>
                <a:cubicBezTo>
                  <a:pt x="1076008" y="1302703"/>
                  <a:pt x="1098233" y="1264603"/>
                  <a:pt x="1124903" y="1190307"/>
                </a:cubicBezTo>
                <a:cubicBezTo>
                  <a:pt x="1114743" y="1225232"/>
                  <a:pt x="1106488" y="1254442"/>
                  <a:pt x="1100773" y="1281747"/>
                </a:cubicBezTo>
                <a:lnTo>
                  <a:pt x="1091883" y="1305242"/>
                </a:lnTo>
                <a:lnTo>
                  <a:pt x="1097598" y="1298257"/>
                </a:lnTo>
                <a:cubicBezTo>
                  <a:pt x="1090613" y="1334453"/>
                  <a:pt x="1087438" y="1369378"/>
                  <a:pt x="1089978" y="1410652"/>
                </a:cubicBezTo>
                <a:cubicBezTo>
                  <a:pt x="1100773" y="1339532"/>
                  <a:pt x="1116013" y="1292542"/>
                  <a:pt x="1142683" y="1244917"/>
                </a:cubicBezTo>
                <a:cubicBezTo>
                  <a:pt x="1147128" y="1239838"/>
                  <a:pt x="1150938" y="1235392"/>
                  <a:pt x="1155383" y="1230947"/>
                </a:cubicBezTo>
                <a:lnTo>
                  <a:pt x="1155383" y="1234122"/>
                </a:lnTo>
                <a:cubicBezTo>
                  <a:pt x="1140778" y="1279842"/>
                  <a:pt x="1128713" y="1302703"/>
                  <a:pt x="1135698" y="1345247"/>
                </a:cubicBezTo>
                <a:cubicBezTo>
                  <a:pt x="1140778" y="1312228"/>
                  <a:pt x="1149033" y="1287463"/>
                  <a:pt x="1157923" y="1265238"/>
                </a:cubicBezTo>
                <a:cubicBezTo>
                  <a:pt x="1158558" y="1270953"/>
                  <a:pt x="1158558" y="1276667"/>
                  <a:pt x="1159193" y="1281747"/>
                </a:cubicBezTo>
                <a:cubicBezTo>
                  <a:pt x="1162368" y="1270953"/>
                  <a:pt x="1165543" y="1260157"/>
                  <a:pt x="1168083" y="1249363"/>
                </a:cubicBezTo>
                <a:cubicBezTo>
                  <a:pt x="1171258" y="1273492"/>
                  <a:pt x="1173163" y="1296988"/>
                  <a:pt x="1174433" y="1320482"/>
                </a:cubicBezTo>
                <a:cubicBezTo>
                  <a:pt x="1173798" y="1331913"/>
                  <a:pt x="1173163" y="1343342"/>
                  <a:pt x="1173798" y="1354772"/>
                </a:cubicBezTo>
                <a:lnTo>
                  <a:pt x="1175703" y="1345882"/>
                </a:lnTo>
                <a:cubicBezTo>
                  <a:pt x="1179513" y="1509713"/>
                  <a:pt x="1135698" y="1656397"/>
                  <a:pt x="994728" y="1730692"/>
                </a:cubicBezTo>
                <a:cubicBezTo>
                  <a:pt x="1138873" y="1677988"/>
                  <a:pt x="1195388" y="1532572"/>
                  <a:pt x="1204913" y="1359217"/>
                </a:cubicBezTo>
                <a:cubicBezTo>
                  <a:pt x="1255078" y="1640522"/>
                  <a:pt x="1193483" y="1821497"/>
                  <a:pt x="1135698" y="2003108"/>
                </a:cubicBezTo>
                <a:cubicBezTo>
                  <a:pt x="1033463" y="2325052"/>
                  <a:pt x="933133" y="2892108"/>
                  <a:pt x="902018" y="3304858"/>
                </a:cubicBezTo>
                <a:lnTo>
                  <a:pt x="1037908" y="3304858"/>
                </a:lnTo>
                <a:cubicBezTo>
                  <a:pt x="1041718" y="3297872"/>
                  <a:pt x="1045528" y="3290888"/>
                  <a:pt x="1049338" y="3283902"/>
                </a:cubicBezTo>
                <a:cubicBezTo>
                  <a:pt x="1053783" y="2868613"/>
                  <a:pt x="1108393" y="2320608"/>
                  <a:pt x="1206183" y="2039938"/>
                </a:cubicBezTo>
                <a:cubicBezTo>
                  <a:pt x="1305878" y="1754822"/>
                  <a:pt x="1302068" y="1577022"/>
                  <a:pt x="1278573" y="1425258"/>
                </a:cubicBezTo>
                <a:cubicBezTo>
                  <a:pt x="1305878" y="1359217"/>
                  <a:pt x="1309053" y="1304607"/>
                  <a:pt x="1315403" y="1215072"/>
                </a:cubicBezTo>
                <a:cubicBezTo>
                  <a:pt x="1314768" y="1295082"/>
                  <a:pt x="1323023" y="1340167"/>
                  <a:pt x="1300163" y="1420813"/>
                </a:cubicBezTo>
                <a:cubicBezTo>
                  <a:pt x="1318578" y="1369378"/>
                  <a:pt x="1324293" y="1345247"/>
                  <a:pt x="1335723" y="1280478"/>
                </a:cubicBezTo>
                <a:cubicBezTo>
                  <a:pt x="1332548" y="1347153"/>
                  <a:pt x="1333818" y="1378267"/>
                  <a:pt x="1310958" y="1443672"/>
                </a:cubicBezTo>
                <a:cubicBezTo>
                  <a:pt x="1336993" y="1392872"/>
                  <a:pt x="1351598" y="1374457"/>
                  <a:pt x="1364933" y="1314767"/>
                </a:cubicBezTo>
                <a:cubicBezTo>
                  <a:pt x="1361758" y="1390332"/>
                  <a:pt x="1361123" y="1423988"/>
                  <a:pt x="1340168" y="1503997"/>
                </a:cubicBezTo>
                <a:cubicBezTo>
                  <a:pt x="1383348" y="1431608"/>
                  <a:pt x="1385888" y="1401763"/>
                  <a:pt x="1404303" y="1319847"/>
                </a:cubicBezTo>
                <a:cubicBezTo>
                  <a:pt x="1408748" y="1398588"/>
                  <a:pt x="1410018" y="1453833"/>
                  <a:pt x="1380808" y="1538922"/>
                </a:cubicBezTo>
                <a:cubicBezTo>
                  <a:pt x="1420178" y="1477963"/>
                  <a:pt x="1432878" y="1434147"/>
                  <a:pt x="1443673" y="1361122"/>
                </a:cubicBezTo>
                <a:cubicBezTo>
                  <a:pt x="1455738" y="1443038"/>
                  <a:pt x="1448118" y="1503363"/>
                  <a:pt x="1418908" y="1578292"/>
                </a:cubicBezTo>
                <a:cubicBezTo>
                  <a:pt x="1452563" y="1532572"/>
                  <a:pt x="1470978" y="1507808"/>
                  <a:pt x="1483678" y="1443038"/>
                </a:cubicBezTo>
                <a:cubicBezTo>
                  <a:pt x="1494473" y="1530033"/>
                  <a:pt x="1470978" y="1623377"/>
                  <a:pt x="1459548" y="1696402"/>
                </a:cubicBezTo>
                <a:cubicBezTo>
                  <a:pt x="1490028" y="1644967"/>
                  <a:pt x="1510348" y="1585913"/>
                  <a:pt x="1514793" y="1533208"/>
                </a:cubicBezTo>
                <a:cubicBezTo>
                  <a:pt x="1530668" y="1597977"/>
                  <a:pt x="1500188" y="1730692"/>
                  <a:pt x="1477963" y="1799908"/>
                </a:cubicBezTo>
                <a:cubicBezTo>
                  <a:pt x="1509713" y="1754822"/>
                  <a:pt x="1541463" y="1640522"/>
                  <a:pt x="1547178" y="1575117"/>
                </a:cubicBezTo>
                <a:cubicBezTo>
                  <a:pt x="1561148" y="1652588"/>
                  <a:pt x="1535748" y="1776413"/>
                  <a:pt x="1492568" y="1872297"/>
                </a:cubicBezTo>
                <a:cubicBezTo>
                  <a:pt x="1530668" y="1820863"/>
                  <a:pt x="1562418" y="1725613"/>
                  <a:pt x="1569403" y="1669097"/>
                </a:cubicBezTo>
                <a:cubicBezTo>
                  <a:pt x="1578293" y="1752917"/>
                  <a:pt x="1555433" y="1860867"/>
                  <a:pt x="1513523" y="1950402"/>
                </a:cubicBezTo>
                <a:cubicBezTo>
                  <a:pt x="1590358" y="1853247"/>
                  <a:pt x="1619568" y="1669733"/>
                  <a:pt x="1578928" y="1535113"/>
                </a:cubicBezTo>
                <a:cubicBezTo>
                  <a:pt x="1547178" y="1430338"/>
                  <a:pt x="1510348" y="1347788"/>
                  <a:pt x="1456373" y="1267142"/>
                </a:cubicBezTo>
                <a:cubicBezTo>
                  <a:pt x="1447483" y="1222057"/>
                  <a:pt x="1431608" y="1175067"/>
                  <a:pt x="1412558" y="1126807"/>
                </a:cubicBezTo>
                <a:cubicBezTo>
                  <a:pt x="1451928" y="1192847"/>
                  <a:pt x="1485583" y="1224597"/>
                  <a:pt x="1507173" y="1306513"/>
                </a:cubicBezTo>
                <a:cubicBezTo>
                  <a:pt x="1512253" y="1255078"/>
                  <a:pt x="1491298" y="1231582"/>
                  <a:pt x="1465263" y="1168717"/>
                </a:cubicBezTo>
                <a:cubicBezTo>
                  <a:pt x="1516698" y="1230313"/>
                  <a:pt x="1544638" y="1283017"/>
                  <a:pt x="1567498" y="1373822"/>
                </a:cubicBezTo>
                <a:cubicBezTo>
                  <a:pt x="1567498" y="1291272"/>
                  <a:pt x="1544638" y="1236663"/>
                  <a:pt x="1507173" y="1143953"/>
                </a:cubicBezTo>
                <a:cubicBezTo>
                  <a:pt x="1544638" y="1221422"/>
                  <a:pt x="1574483" y="1260157"/>
                  <a:pt x="1588453" y="1349057"/>
                </a:cubicBezTo>
                <a:cubicBezTo>
                  <a:pt x="1584008" y="1290638"/>
                  <a:pt x="1578293" y="1264603"/>
                  <a:pt x="1560512" y="1197292"/>
                </a:cubicBezTo>
                <a:cubicBezTo>
                  <a:pt x="1589087" y="1262697"/>
                  <a:pt x="1604962" y="1292542"/>
                  <a:pt x="1610678" y="1366838"/>
                </a:cubicBezTo>
                <a:cubicBezTo>
                  <a:pt x="1614487" y="1305242"/>
                  <a:pt x="1621473" y="1280478"/>
                  <a:pt x="1608137" y="1216978"/>
                </a:cubicBezTo>
                <a:cubicBezTo>
                  <a:pt x="1640523" y="1291272"/>
                  <a:pt x="1655762" y="1324292"/>
                  <a:pt x="1671003" y="1411288"/>
                </a:cubicBezTo>
                <a:cubicBezTo>
                  <a:pt x="1683703" y="1320482"/>
                  <a:pt x="1672273" y="1290638"/>
                  <a:pt x="1653223" y="1203007"/>
                </a:cubicBezTo>
                <a:cubicBezTo>
                  <a:pt x="1695133" y="1276667"/>
                  <a:pt x="1722437" y="1329372"/>
                  <a:pt x="1731962" y="1425258"/>
                </a:cubicBezTo>
                <a:cubicBezTo>
                  <a:pt x="1745298" y="1347153"/>
                  <a:pt x="1738948" y="1299528"/>
                  <a:pt x="1715453" y="1223328"/>
                </a:cubicBezTo>
                <a:cubicBezTo>
                  <a:pt x="1767523" y="1296353"/>
                  <a:pt x="1787208" y="1357947"/>
                  <a:pt x="1791653" y="1444308"/>
                </a:cubicBezTo>
                <a:cubicBezTo>
                  <a:pt x="1806258" y="1384617"/>
                  <a:pt x="1814512" y="1351597"/>
                  <a:pt x="1798003" y="1283017"/>
                </a:cubicBezTo>
                <a:cubicBezTo>
                  <a:pt x="1850708" y="1361122"/>
                  <a:pt x="1869123" y="1462722"/>
                  <a:pt x="1891983" y="1538922"/>
                </a:cubicBezTo>
                <a:cubicBezTo>
                  <a:pt x="1900237" y="1474788"/>
                  <a:pt x="1894523" y="1407477"/>
                  <a:pt x="1874203" y="1354772"/>
                </a:cubicBezTo>
                <a:cubicBezTo>
                  <a:pt x="1922462" y="1409383"/>
                  <a:pt x="1951673" y="1551622"/>
                  <a:pt x="1961198" y="1629092"/>
                </a:cubicBezTo>
                <a:cubicBezTo>
                  <a:pt x="1973898" y="1570038"/>
                  <a:pt x="1954212" y="1444942"/>
                  <a:pt x="1929448" y="1378903"/>
                </a:cubicBezTo>
                <a:cubicBezTo>
                  <a:pt x="1981518" y="1446213"/>
                  <a:pt x="2011998" y="1577658"/>
                  <a:pt x="2011362" y="1691322"/>
                </a:cubicBezTo>
                <a:cubicBezTo>
                  <a:pt x="2028508" y="1622742"/>
                  <a:pt x="2017078" y="1516063"/>
                  <a:pt x="1998028" y="1458277"/>
                </a:cubicBezTo>
                <a:cubicBezTo>
                  <a:pt x="2046923" y="1534477"/>
                  <a:pt x="2073593" y="1649413"/>
                  <a:pt x="2071053" y="1756092"/>
                </a:cubicBezTo>
                <a:cubicBezTo>
                  <a:pt x="2107883" y="1625283"/>
                  <a:pt x="2052003" y="1434147"/>
                  <a:pt x="1945323" y="1324928"/>
                </a:cubicBezTo>
                <a:cubicBezTo>
                  <a:pt x="1872933" y="1250632"/>
                  <a:pt x="1804353" y="1194753"/>
                  <a:pt x="1725612" y="1148397"/>
                </a:cubicBezTo>
                <a:lnTo>
                  <a:pt x="1725612" y="1148397"/>
                </a:lnTo>
                <a:close/>
                <a:moveTo>
                  <a:pt x="1197928" y="1183322"/>
                </a:moveTo>
                <a:lnTo>
                  <a:pt x="1197928" y="1183322"/>
                </a:lnTo>
                <a:lnTo>
                  <a:pt x="1197928" y="1182688"/>
                </a:lnTo>
                <a:lnTo>
                  <a:pt x="1198563" y="1182053"/>
                </a:lnTo>
                <a:lnTo>
                  <a:pt x="1197928" y="1183322"/>
                </a:lnTo>
                <a:lnTo>
                  <a:pt x="1197928" y="1183322"/>
                </a:lnTo>
                <a:close/>
                <a:moveTo>
                  <a:pt x="1156653" y="933132"/>
                </a:moveTo>
                <a:lnTo>
                  <a:pt x="1156653" y="933132"/>
                </a:lnTo>
                <a:lnTo>
                  <a:pt x="1155383" y="928688"/>
                </a:lnTo>
                <a:lnTo>
                  <a:pt x="1163003" y="939482"/>
                </a:lnTo>
                <a:lnTo>
                  <a:pt x="1156653" y="933132"/>
                </a:lnTo>
                <a:lnTo>
                  <a:pt x="1156653" y="933132"/>
                </a:lnTo>
                <a:close/>
                <a:moveTo>
                  <a:pt x="1340168" y="1121728"/>
                </a:moveTo>
                <a:lnTo>
                  <a:pt x="1340168" y="1121728"/>
                </a:lnTo>
                <a:lnTo>
                  <a:pt x="1342073" y="1117917"/>
                </a:lnTo>
                <a:cubicBezTo>
                  <a:pt x="1344613" y="1122363"/>
                  <a:pt x="1347153" y="1127442"/>
                  <a:pt x="1349693" y="1131888"/>
                </a:cubicBezTo>
                <a:lnTo>
                  <a:pt x="1340168" y="1121728"/>
                </a:lnTo>
                <a:lnTo>
                  <a:pt x="1340168" y="1121728"/>
                </a:lnTo>
                <a:close/>
                <a:moveTo>
                  <a:pt x="1398588" y="1188403"/>
                </a:moveTo>
                <a:lnTo>
                  <a:pt x="1398588" y="1188403"/>
                </a:lnTo>
                <a:cubicBezTo>
                  <a:pt x="1387158" y="1150303"/>
                  <a:pt x="1374458" y="1111567"/>
                  <a:pt x="1360488" y="1072197"/>
                </a:cubicBezTo>
                <a:lnTo>
                  <a:pt x="1362393" y="1067753"/>
                </a:lnTo>
                <a:cubicBezTo>
                  <a:pt x="1387793" y="1122997"/>
                  <a:pt x="1412558" y="1178242"/>
                  <a:pt x="1434783" y="1234122"/>
                </a:cubicBezTo>
                <a:cubicBezTo>
                  <a:pt x="1422718" y="1218882"/>
                  <a:pt x="1411288" y="1203642"/>
                  <a:pt x="1398588" y="1188403"/>
                </a:cubicBezTo>
                <a:lnTo>
                  <a:pt x="1398588" y="1188403"/>
                </a:lnTo>
                <a:close/>
                <a:moveTo>
                  <a:pt x="1277938" y="1418908"/>
                </a:moveTo>
                <a:cubicBezTo>
                  <a:pt x="1273493" y="1390332"/>
                  <a:pt x="1268413" y="1362392"/>
                  <a:pt x="1263333" y="1335088"/>
                </a:cubicBezTo>
                <a:cubicBezTo>
                  <a:pt x="1272223" y="1312228"/>
                  <a:pt x="1272858" y="1291907"/>
                  <a:pt x="1272858" y="1263967"/>
                </a:cubicBezTo>
                <a:lnTo>
                  <a:pt x="1280478" y="1248728"/>
                </a:lnTo>
                <a:cubicBezTo>
                  <a:pt x="1290003" y="1303972"/>
                  <a:pt x="1289368" y="1352867"/>
                  <a:pt x="1277938" y="1418908"/>
                </a:cubicBezTo>
                <a:lnTo>
                  <a:pt x="1277938" y="1418908"/>
                </a:lnTo>
                <a:lnTo>
                  <a:pt x="1277938" y="1418908"/>
                </a:lnTo>
                <a:close/>
                <a:moveTo>
                  <a:pt x="1259523" y="1317307"/>
                </a:moveTo>
                <a:lnTo>
                  <a:pt x="1259523" y="1317307"/>
                </a:lnTo>
                <a:lnTo>
                  <a:pt x="1256348" y="1300163"/>
                </a:lnTo>
                <a:lnTo>
                  <a:pt x="1260793" y="1290003"/>
                </a:lnTo>
                <a:cubicBezTo>
                  <a:pt x="1260793" y="1298892"/>
                  <a:pt x="1260158" y="1307782"/>
                  <a:pt x="1259523" y="1317307"/>
                </a:cubicBezTo>
                <a:lnTo>
                  <a:pt x="1259523" y="1317307"/>
                </a:lnTo>
                <a:close/>
                <a:moveTo>
                  <a:pt x="1230313" y="1168082"/>
                </a:moveTo>
                <a:cubicBezTo>
                  <a:pt x="1228408" y="1176972"/>
                  <a:pt x="1226503" y="1185863"/>
                  <a:pt x="1224598" y="1194753"/>
                </a:cubicBezTo>
                <a:cubicBezTo>
                  <a:pt x="1222058" y="1195388"/>
                  <a:pt x="1220153" y="1196022"/>
                  <a:pt x="1217613" y="1196657"/>
                </a:cubicBezTo>
                <a:cubicBezTo>
                  <a:pt x="1218883" y="1189672"/>
                  <a:pt x="1219518" y="1182688"/>
                  <a:pt x="1220788" y="1175703"/>
                </a:cubicBezTo>
                <a:cubicBezTo>
                  <a:pt x="1223328" y="1166813"/>
                  <a:pt x="1226503" y="1157922"/>
                  <a:pt x="1229043" y="1149032"/>
                </a:cubicBezTo>
                <a:lnTo>
                  <a:pt x="1230948" y="1146492"/>
                </a:lnTo>
                <a:lnTo>
                  <a:pt x="1230313" y="1168082"/>
                </a:lnTo>
                <a:lnTo>
                  <a:pt x="1230313" y="1168082"/>
                </a:lnTo>
                <a:lnTo>
                  <a:pt x="1230313" y="1168082"/>
                </a:lnTo>
                <a:close/>
                <a:moveTo>
                  <a:pt x="745808" y="1414463"/>
                </a:moveTo>
                <a:lnTo>
                  <a:pt x="745808" y="1414463"/>
                </a:lnTo>
                <a:cubicBezTo>
                  <a:pt x="761047" y="1358582"/>
                  <a:pt x="790893" y="1311592"/>
                  <a:pt x="833438" y="1248092"/>
                </a:cubicBezTo>
                <a:cubicBezTo>
                  <a:pt x="809943" y="1297622"/>
                  <a:pt x="799783" y="1320482"/>
                  <a:pt x="796608" y="1343978"/>
                </a:cubicBezTo>
                <a:cubicBezTo>
                  <a:pt x="788988" y="1353503"/>
                  <a:pt x="780733" y="1363663"/>
                  <a:pt x="773113" y="1373822"/>
                </a:cubicBezTo>
                <a:cubicBezTo>
                  <a:pt x="762953" y="1385888"/>
                  <a:pt x="754063" y="1399857"/>
                  <a:pt x="745808" y="1414463"/>
                </a:cubicBezTo>
                <a:lnTo>
                  <a:pt x="745808" y="1414463"/>
                </a:lnTo>
                <a:close/>
                <a:moveTo>
                  <a:pt x="841058" y="1291907"/>
                </a:moveTo>
                <a:lnTo>
                  <a:pt x="841058" y="1291907"/>
                </a:lnTo>
                <a:cubicBezTo>
                  <a:pt x="848043" y="1281747"/>
                  <a:pt x="856933" y="1270317"/>
                  <a:pt x="867093" y="1256982"/>
                </a:cubicBezTo>
                <a:cubicBezTo>
                  <a:pt x="864553" y="1262063"/>
                  <a:pt x="862013" y="1267142"/>
                  <a:pt x="860108" y="1272222"/>
                </a:cubicBezTo>
                <a:cubicBezTo>
                  <a:pt x="853758" y="1278572"/>
                  <a:pt x="847408" y="1284922"/>
                  <a:pt x="841058" y="1291907"/>
                </a:cubicBezTo>
                <a:lnTo>
                  <a:pt x="841058" y="1291907"/>
                </a:lnTo>
                <a:close/>
                <a:moveTo>
                  <a:pt x="811847" y="1151572"/>
                </a:moveTo>
                <a:lnTo>
                  <a:pt x="811847" y="1151572"/>
                </a:lnTo>
                <a:cubicBezTo>
                  <a:pt x="863918" y="1114742"/>
                  <a:pt x="924878" y="1075372"/>
                  <a:pt x="980758" y="1042352"/>
                </a:cubicBezTo>
                <a:lnTo>
                  <a:pt x="992822" y="1048703"/>
                </a:lnTo>
                <a:cubicBezTo>
                  <a:pt x="965518" y="1069657"/>
                  <a:pt x="936308" y="1092517"/>
                  <a:pt x="908368" y="1114742"/>
                </a:cubicBezTo>
                <a:cubicBezTo>
                  <a:pt x="875347" y="1124903"/>
                  <a:pt x="842963" y="1137603"/>
                  <a:pt x="811847" y="1151572"/>
                </a:cubicBezTo>
                <a:lnTo>
                  <a:pt x="811847" y="1151572"/>
                </a:lnTo>
                <a:close/>
                <a:moveTo>
                  <a:pt x="1019493" y="976313"/>
                </a:moveTo>
                <a:lnTo>
                  <a:pt x="1019493" y="976313"/>
                </a:lnTo>
                <a:lnTo>
                  <a:pt x="1020763" y="976947"/>
                </a:lnTo>
                <a:lnTo>
                  <a:pt x="1013778" y="982027"/>
                </a:lnTo>
                <a:lnTo>
                  <a:pt x="1011238" y="981392"/>
                </a:lnTo>
                <a:lnTo>
                  <a:pt x="1019493" y="976313"/>
                </a:lnTo>
                <a:lnTo>
                  <a:pt x="1019493" y="976313"/>
                </a:lnTo>
                <a:close/>
                <a:moveTo>
                  <a:pt x="1061403" y="996632"/>
                </a:moveTo>
                <a:lnTo>
                  <a:pt x="1061403" y="996632"/>
                </a:lnTo>
                <a:lnTo>
                  <a:pt x="1061403" y="996632"/>
                </a:lnTo>
                <a:lnTo>
                  <a:pt x="1062673" y="995363"/>
                </a:lnTo>
                <a:lnTo>
                  <a:pt x="1061403" y="996632"/>
                </a:lnTo>
                <a:lnTo>
                  <a:pt x="1061403" y="996632"/>
                </a:lnTo>
                <a:close/>
                <a:moveTo>
                  <a:pt x="990283" y="995363"/>
                </a:moveTo>
                <a:lnTo>
                  <a:pt x="990283" y="995363"/>
                </a:lnTo>
                <a:lnTo>
                  <a:pt x="994093" y="997267"/>
                </a:lnTo>
                <a:lnTo>
                  <a:pt x="976947" y="1009967"/>
                </a:lnTo>
                <a:lnTo>
                  <a:pt x="970597" y="1008063"/>
                </a:lnTo>
                <a:lnTo>
                  <a:pt x="990283" y="995363"/>
                </a:lnTo>
                <a:lnTo>
                  <a:pt x="990283" y="995363"/>
                </a:lnTo>
                <a:close/>
                <a:moveTo>
                  <a:pt x="1030922" y="1012507"/>
                </a:moveTo>
                <a:lnTo>
                  <a:pt x="1030922" y="1012507"/>
                </a:lnTo>
                <a:lnTo>
                  <a:pt x="1036638" y="1015047"/>
                </a:lnTo>
                <a:lnTo>
                  <a:pt x="1025843" y="1023302"/>
                </a:lnTo>
                <a:lnTo>
                  <a:pt x="1016953" y="1020763"/>
                </a:lnTo>
                <a:cubicBezTo>
                  <a:pt x="1022033" y="1018222"/>
                  <a:pt x="1026478" y="1015047"/>
                  <a:pt x="1030922" y="1012507"/>
                </a:cubicBezTo>
                <a:lnTo>
                  <a:pt x="1030922" y="1012507"/>
                </a:lnTo>
                <a:close/>
                <a:moveTo>
                  <a:pt x="1102678" y="1045527"/>
                </a:moveTo>
                <a:lnTo>
                  <a:pt x="1102678" y="1045527"/>
                </a:lnTo>
                <a:lnTo>
                  <a:pt x="1109028" y="1048703"/>
                </a:lnTo>
                <a:lnTo>
                  <a:pt x="1102043" y="1046163"/>
                </a:lnTo>
                <a:lnTo>
                  <a:pt x="1102678" y="1045527"/>
                </a:lnTo>
                <a:close/>
              </a:path>
            </a:pathLst>
          </a:custGeom>
          <a:solidFill>
            <a:schemeClr val="accent4"/>
          </a:solidFill>
          <a:ln w="9525" cap="flat">
            <a:noFill/>
            <a:prstDash val="solid"/>
            <a:miter/>
          </a:ln>
        </p:spPr>
        <p:txBody>
          <a:bodyPr rtlCol="0" anchor="ctr"/>
          <a:lstStyle/>
          <a:p>
            <a:endParaRPr lang="zh-CN" altLang="en-US" sz="100"/>
          </a:p>
        </p:txBody>
      </p:sp>
      <p:sp>
        <p:nvSpPr>
          <p:cNvPr id="38" name="任意多边形: 形状 37"/>
          <p:cNvSpPr/>
          <p:nvPr>
            <p:custDataLst>
              <p:tags r:id="rId32"/>
            </p:custDataLst>
          </p:nvPr>
        </p:nvSpPr>
        <p:spPr>
          <a:xfrm>
            <a:off x="6570584" y="3991374"/>
            <a:ext cx="2576513" cy="857250"/>
          </a:xfrm>
          <a:custGeom>
            <a:avLst/>
            <a:gdLst>
              <a:gd name="connsiteX0" fmla="*/ 3431222 w 3435350"/>
              <a:gd name="connsiteY0" fmla="*/ 26905 h 857250"/>
              <a:gd name="connsiteX1" fmla="*/ 3431222 w 3435350"/>
              <a:gd name="connsiteY1" fmla="*/ 853676 h 857250"/>
              <a:gd name="connsiteX2" fmla="*/ 4763 w 3435350"/>
              <a:gd name="connsiteY2" fmla="*/ 853676 h 857250"/>
              <a:gd name="connsiteX3" fmla="*/ 427672 w 3435350"/>
              <a:gd name="connsiteY3" fmla="*/ 769855 h 857250"/>
              <a:gd name="connsiteX4" fmla="*/ 536892 w 3435350"/>
              <a:gd name="connsiteY4" fmla="*/ 710166 h 857250"/>
              <a:gd name="connsiteX5" fmla="*/ 856297 w 3435350"/>
              <a:gd name="connsiteY5" fmla="*/ 626980 h 857250"/>
              <a:gd name="connsiteX6" fmla="*/ 1025842 w 3435350"/>
              <a:gd name="connsiteY6" fmla="*/ 569830 h 857250"/>
              <a:gd name="connsiteX7" fmla="*/ 1439863 w 3435350"/>
              <a:gd name="connsiteY7" fmla="*/ 593326 h 857250"/>
              <a:gd name="connsiteX8" fmla="*/ 1788478 w 3435350"/>
              <a:gd name="connsiteY8" fmla="*/ 586341 h 857250"/>
              <a:gd name="connsiteX9" fmla="*/ 2117407 w 3435350"/>
              <a:gd name="connsiteY9" fmla="*/ 464421 h 857250"/>
              <a:gd name="connsiteX10" fmla="*/ 2640647 w 3435350"/>
              <a:gd name="connsiteY10" fmla="*/ 309480 h 857250"/>
              <a:gd name="connsiteX11" fmla="*/ 3431222 w 3435350"/>
              <a:gd name="connsiteY11" fmla="*/ 26905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350" h="857250">
                <a:moveTo>
                  <a:pt x="3431222" y="26905"/>
                </a:moveTo>
                <a:lnTo>
                  <a:pt x="3431222" y="853676"/>
                </a:lnTo>
                <a:lnTo>
                  <a:pt x="4763" y="853676"/>
                </a:lnTo>
                <a:cubicBezTo>
                  <a:pt x="64453" y="726041"/>
                  <a:pt x="301307" y="781285"/>
                  <a:pt x="427672" y="769855"/>
                </a:cubicBezTo>
                <a:cubicBezTo>
                  <a:pt x="489903" y="764141"/>
                  <a:pt x="502603" y="748901"/>
                  <a:pt x="536892" y="710166"/>
                </a:cubicBezTo>
                <a:cubicBezTo>
                  <a:pt x="636588" y="598405"/>
                  <a:pt x="724217" y="607930"/>
                  <a:pt x="856297" y="626980"/>
                </a:cubicBezTo>
                <a:cubicBezTo>
                  <a:pt x="969963" y="643491"/>
                  <a:pt x="976947" y="626346"/>
                  <a:pt x="1025842" y="569830"/>
                </a:cubicBezTo>
                <a:cubicBezTo>
                  <a:pt x="1136967" y="442830"/>
                  <a:pt x="1326832" y="526016"/>
                  <a:pt x="1439863" y="593326"/>
                </a:cubicBezTo>
                <a:cubicBezTo>
                  <a:pt x="1554163" y="661905"/>
                  <a:pt x="1566228" y="491091"/>
                  <a:pt x="1788478" y="586341"/>
                </a:cubicBezTo>
                <a:cubicBezTo>
                  <a:pt x="1937703" y="649841"/>
                  <a:pt x="2039303" y="584435"/>
                  <a:pt x="2117407" y="464421"/>
                </a:cubicBezTo>
                <a:cubicBezTo>
                  <a:pt x="2192972" y="347580"/>
                  <a:pt x="2579053" y="373616"/>
                  <a:pt x="2640647" y="309480"/>
                </a:cubicBezTo>
                <a:cubicBezTo>
                  <a:pt x="2902903" y="38971"/>
                  <a:pt x="3146107" y="-39134"/>
                  <a:pt x="3431222" y="26905"/>
                </a:cubicBezTo>
                <a:close/>
              </a:path>
            </a:pathLst>
          </a:custGeom>
          <a:solidFill>
            <a:schemeClr val="accent6"/>
          </a:solidFill>
          <a:ln w="9525" cap="flat">
            <a:noFill/>
            <a:prstDash val="solid"/>
            <a:miter/>
          </a:ln>
        </p:spPr>
        <p:txBody>
          <a:bodyPr rtlCol="0" anchor="ctr"/>
          <a:lstStyle/>
          <a:p>
            <a:endParaRPr lang="zh-CN" altLang="en-US" sz="100"/>
          </a:p>
        </p:txBody>
      </p:sp>
      <p:sp>
        <p:nvSpPr>
          <p:cNvPr id="39" name="任意多边形: 形状 38"/>
          <p:cNvSpPr/>
          <p:nvPr>
            <p:custDataLst>
              <p:tags r:id="rId33"/>
            </p:custDataLst>
          </p:nvPr>
        </p:nvSpPr>
        <p:spPr>
          <a:xfrm>
            <a:off x="7490648" y="1781608"/>
            <a:ext cx="1552575" cy="3054350"/>
          </a:xfrm>
          <a:custGeom>
            <a:avLst/>
            <a:gdLst>
              <a:gd name="connsiteX0" fmla="*/ 985203 w 2070100"/>
              <a:gd name="connsiteY0" fmla="*/ 709613 h 3054350"/>
              <a:gd name="connsiteX1" fmla="*/ 636588 w 2070100"/>
              <a:gd name="connsiteY1" fmla="*/ 315913 h 3054350"/>
              <a:gd name="connsiteX2" fmla="*/ 323533 w 2070100"/>
              <a:gd name="connsiteY2" fmla="*/ 284163 h 3054350"/>
              <a:gd name="connsiteX3" fmla="*/ 534988 w 2070100"/>
              <a:gd name="connsiteY3" fmla="*/ 308292 h 3054350"/>
              <a:gd name="connsiteX4" fmla="*/ 384493 w 2070100"/>
              <a:gd name="connsiteY4" fmla="*/ 319723 h 3054350"/>
              <a:gd name="connsiteX5" fmla="*/ 609283 w 2070100"/>
              <a:gd name="connsiteY5" fmla="*/ 348932 h 3054350"/>
              <a:gd name="connsiteX6" fmla="*/ 444183 w 2070100"/>
              <a:gd name="connsiteY6" fmla="*/ 362267 h 3054350"/>
              <a:gd name="connsiteX7" fmla="*/ 618808 w 2070100"/>
              <a:gd name="connsiteY7" fmla="*/ 395923 h 3054350"/>
              <a:gd name="connsiteX8" fmla="*/ 481647 w 2070100"/>
              <a:gd name="connsiteY8" fmla="*/ 401638 h 3054350"/>
              <a:gd name="connsiteX9" fmla="*/ 691833 w 2070100"/>
              <a:gd name="connsiteY9" fmla="*/ 452438 h 3054350"/>
              <a:gd name="connsiteX10" fmla="*/ 525463 w 2070100"/>
              <a:gd name="connsiteY10" fmla="*/ 489267 h 3054350"/>
              <a:gd name="connsiteX11" fmla="*/ 747078 w 2070100"/>
              <a:gd name="connsiteY11" fmla="*/ 509588 h 3054350"/>
              <a:gd name="connsiteX12" fmla="*/ 547688 w 2070100"/>
              <a:gd name="connsiteY12" fmla="*/ 535623 h 3054350"/>
              <a:gd name="connsiteX13" fmla="*/ 785178 w 2070100"/>
              <a:gd name="connsiteY13" fmla="*/ 550863 h 3054350"/>
              <a:gd name="connsiteX14" fmla="*/ 564833 w 2070100"/>
              <a:gd name="connsiteY14" fmla="*/ 583882 h 3054350"/>
              <a:gd name="connsiteX15" fmla="*/ 778828 w 2070100"/>
              <a:gd name="connsiteY15" fmla="*/ 592138 h 3054350"/>
              <a:gd name="connsiteX16" fmla="*/ 615633 w 2070100"/>
              <a:gd name="connsiteY16" fmla="*/ 617538 h 3054350"/>
              <a:gd name="connsiteX17" fmla="*/ 798513 w 2070100"/>
              <a:gd name="connsiteY17" fmla="*/ 621982 h 3054350"/>
              <a:gd name="connsiteX18" fmla="*/ 632143 w 2070100"/>
              <a:gd name="connsiteY18" fmla="*/ 633413 h 3054350"/>
              <a:gd name="connsiteX19" fmla="*/ 849313 w 2070100"/>
              <a:gd name="connsiteY19" fmla="*/ 655638 h 3054350"/>
              <a:gd name="connsiteX20" fmla="*/ 614997 w 2070100"/>
              <a:gd name="connsiteY20" fmla="*/ 654367 h 3054350"/>
              <a:gd name="connsiteX21" fmla="*/ 832168 w 2070100"/>
              <a:gd name="connsiteY21" fmla="*/ 696913 h 3054350"/>
              <a:gd name="connsiteX22" fmla="*/ 680403 w 2070100"/>
              <a:gd name="connsiteY22" fmla="*/ 696913 h 3054350"/>
              <a:gd name="connsiteX23" fmla="*/ 518478 w 2070100"/>
              <a:gd name="connsiteY23" fmla="*/ 652463 h 3054350"/>
              <a:gd name="connsiteX24" fmla="*/ 126047 w 2070100"/>
              <a:gd name="connsiteY24" fmla="*/ 727392 h 3054350"/>
              <a:gd name="connsiteX25" fmla="*/ 392113 w 2070100"/>
              <a:gd name="connsiteY25" fmla="*/ 667067 h 3054350"/>
              <a:gd name="connsiteX26" fmla="*/ 200978 w 2070100"/>
              <a:gd name="connsiteY26" fmla="*/ 740092 h 3054350"/>
              <a:gd name="connsiteX27" fmla="*/ 481647 w 2070100"/>
              <a:gd name="connsiteY27" fmla="*/ 680402 h 3054350"/>
              <a:gd name="connsiteX28" fmla="*/ 269558 w 2070100"/>
              <a:gd name="connsiteY28" fmla="*/ 748348 h 3054350"/>
              <a:gd name="connsiteX29" fmla="*/ 521653 w 2070100"/>
              <a:gd name="connsiteY29" fmla="*/ 704532 h 3054350"/>
              <a:gd name="connsiteX30" fmla="*/ 367983 w 2070100"/>
              <a:gd name="connsiteY30" fmla="*/ 758507 h 3054350"/>
              <a:gd name="connsiteX31" fmla="*/ 608013 w 2070100"/>
              <a:gd name="connsiteY31" fmla="*/ 726123 h 3054350"/>
              <a:gd name="connsiteX32" fmla="*/ 481647 w 2070100"/>
              <a:gd name="connsiteY32" fmla="*/ 785813 h 3054350"/>
              <a:gd name="connsiteX33" fmla="*/ 687388 w 2070100"/>
              <a:gd name="connsiteY33" fmla="*/ 754698 h 3054350"/>
              <a:gd name="connsiteX34" fmla="*/ 519747 w 2070100"/>
              <a:gd name="connsiteY34" fmla="*/ 815023 h 3054350"/>
              <a:gd name="connsiteX35" fmla="*/ 727393 w 2070100"/>
              <a:gd name="connsiteY35" fmla="*/ 784542 h 3054350"/>
              <a:gd name="connsiteX36" fmla="*/ 554038 w 2070100"/>
              <a:gd name="connsiteY36" fmla="*/ 846773 h 3054350"/>
              <a:gd name="connsiteX37" fmla="*/ 733108 w 2070100"/>
              <a:gd name="connsiteY37" fmla="*/ 816927 h 3054350"/>
              <a:gd name="connsiteX38" fmla="*/ 659447 w 2070100"/>
              <a:gd name="connsiteY38" fmla="*/ 843598 h 3054350"/>
              <a:gd name="connsiteX39" fmla="*/ 322263 w 2070100"/>
              <a:gd name="connsiteY39" fmla="*/ 931227 h 3054350"/>
              <a:gd name="connsiteX40" fmla="*/ 4763 w 2070100"/>
              <a:gd name="connsiteY40" fmla="*/ 1234757 h 3054350"/>
              <a:gd name="connsiteX41" fmla="*/ 203518 w 2070100"/>
              <a:gd name="connsiteY41" fmla="*/ 1036002 h 3054350"/>
              <a:gd name="connsiteX42" fmla="*/ 57468 w 2070100"/>
              <a:gd name="connsiteY42" fmla="*/ 1244282 h 3054350"/>
              <a:gd name="connsiteX43" fmla="*/ 283528 w 2070100"/>
              <a:gd name="connsiteY43" fmla="*/ 1004888 h 3054350"/>
              <a:gd name="connsiteX44" fmla="*/ 126683 w 2070100"/>
              <a:gd name="connsiteY44" fmla="*/ 1209357 h 3054350"/>
              <a:gd name="connsiteX45" fmla="*/ 336233 w 2070100"/>
              <a:gd name="connsiteY45" fmla="*/ 1001077 h 3054350"/>
              <a:gd name="connsiteX46" fmla="*/ 171768 w 2070100"/>
              <a:gd name="connsiteY46" fmla="*/ 1212532 h 3054350"/>
              <a:gd name="connsiteX47" fmla="*/ 416878 w 2070100"/>
              <a:gd name="connsiteY47" fmla="*/ 985838 h 3054350"/>
              <a:gd name="connsiteX48" fmla="*/ 294322 w 2070100"/>
              <a:gd name="connsiteY48" fmla="*/ 1166813 h 3054350"/>
              <a:gd name="connsiteX49" fmla="*/ 507683 w 2070100"/>
              <a:gd name="connsiteY49" fmla="*/ 962342 h 3054350"/>
              <a:gd name="connsiteX50" fmla="*/ 353378 w 2070100"/>
              <a:gd name="connsiteY50" fmla="*/ 1157923 h 3054350"/>
              <a:gd name="connsiteX51" fmla="*/ 597853 w 2070100"/>
              <a:gd name="connsiteY51" fmla="*/ 917892 h 3054350"/>
              <a:gd name="connsiteX52" fmla="*/ 409893 w 2070100"/>
              <a:gd name="connsiteY52" fmla="*/ 1146492 h 3054350"/>
              <a:gd name="connsiteX53" fmla="*/ 623253 w 2070100"/>
              <a:gd name="connsiteY53" fmla="*/ 942023 h 3054350"/>
              <a:gd name="connsiteX54" fmla="*/ 476568 w 2070100"/>
              <a:gd name="connsiteY54" fmla="*/ 1128713 h 3054350"/>
              <a:gd name="connsiteX55" fmla="*/ 667703 w 2070100"/>
              <a:gd name="connsiteY55" fmla="*/ 940117 h 3054350"/>
              <a:gd name="connsiteX56" fmla="*/ 501968 w 2070100"/>
              <a:gd name="connsiteY56" fmla="*/ 1121092 h 3054350"/>
              <a:gd name="connsiteX57" fmla="*/ 734378 w 2070100"/>
              <a:gd name="connsiteY57" fmla="*/ 912813 h 3054350"/>
              <a:gd name="connsiteX58" fmla="*/ 504508 w 2070100"/>
              <a:gd name="connsiteY58" fmla="*/ 1145857 h 3054350"/>
              <a:gd name="connsiteX59" fmla="*/ 721678 w 2070100"/>
              <a:gd name="connsiteY59" fmla="*/ 961073 h 3054350"/>
              <a:gd name="connsiteX60" fmla="*/ 733743 w 2070100"/>
              <a:gd name="connsiteY60" fmla="*/ 959167 h 3054350"/>
              <a:gd name="connsiteX61" fmla="*/ 604203 w 2070100"/>
              <a:gd name="connsiteY61" fmla="*/ 1082357 h 3054350"/>
              <a:gd name="connsiteX62" fmla="*/ 770572 w 2070100"/>
              <a:gd name="connsiteY62" fmla="*/ 952817 h 3054350"/>
              <a:gd name="connsiteX63" fmla="*/ 782638 w 2070100"/>
              <a:gd name="connsiteY63" fmla="*/ 951548 h 3054350"/>
              <a:gd name="connsiteX64" fmla="*/ 630238 w 2070100"/>
              <a:gd name="connsiteY64" fmla="*/ 1104582 h 3054350"/>
              <a:gd name="connsiteX65" fmla="*/ 813118 w 2070100"/>
              <a:gd name="connsiteY65" fmla="*/ 948373 h 3054350"/>
              <a:gd name="connsiteX66" fmla="*/ 824547 w 2070100"/>
              <a:gd name="connsiteY66" fmla="*/ 947102 h 3054350"/>
              <a:gd name="connsiteX67" fmla="*/ 790893 w 2070100"/>
              <a:gd name="connsiteY67" fmla="*/ 978217 h 3054350"/>
              <a:gd name="connsiteX68" fmla="*/ 773113 w 2070100"/>
              <a:gd name="connsiteY68" fmla="*/ 983298 h 3054350"/>
              <a:gd name="connsiteX69" fmla="*/ 785178 w 2070100"/>
              <a:gd name="connsiteY69" fmla="*/ 983298 h 3054350"/>
              <a:gd name="connsiteX70" fmla="*/ 653097 w 2070100"/>
              <a:gd name="connsiteY70" fmla="*/ 1117282 h 3054350"/>
              <a:gd name="connsiteX71" fmla="*/ 811213 w 2070100"/>
              <a:gd name="connsiteY71" fmla="*/ 983298 h 3054350"/>
              <a:gd name="connsiteX72" fmla="*/ 834708 w 2070100"/>
              <a:gd name="connsiteY72" fmla="*/ 983932 h 3054350"/>
              <a:gd name="connsiteX73" fmla="*/ 725488 w 2070100"/>
              <a:gd name="connsiteY73" fmla="*/ 1093153 h 3054350"/>
              <a:gd name="connsiteX74" fmla="*/ 566103 w 2070100"/>
              <a:gd name="connsiteY74" fmla="*/ 1278573 h 3054350"/>
              <a:gd name="connsiteX75" fmla="*/ 502603 w 2070100"/>
              <a:gd name="connsiteY75" fmla="*/ 1670368 h 3054350"/>
              <a:gd name="connsiteX76" fmla="*/ 541338 w 2070100"/>
              <a:gd name="connsiteY76" fmla="*/ 1415098 h 3054350"/>
              <a:gd name="connsiteX77" fmla="*/ 544513 w 2070100"/>
              <a:gd name="connsiteY77" fmla="*/ 1601153 h 3054350"/>
              <a:gd name="connsiteX78" fmla="*/ 589597 w 2070100"/>
              <a:gd name="connsiteY78" fmla="*/ 1331278 h 3054350"/>
              <a:gd name="connsiteX79" fmla="*/ 590233 w 2070100"/>
              <a:gd name="connsiteY79" fmla="*/ 1532573 h 3054350"/>
              <a:gd name="connsiteX80" fmla="*/ 631508 w 2070100"/>
              <a:gd name="connsiteY80" fmla="*/ 1284287 h 3054350"/>
              <a:gd name="connsiteX81" fmla="*/ 628968 w 2070100"/>
              <a:gd name="connsiteY81" fmla="*/ 1486218 h 3054350"/>
              <a:gd name="connsiteX82" fmla="*/ 684213 w 2070100"/>
              <a:gd name="connsiteY82" fmla="*/ 1227773 h 3054350"/>
              <a:gd name="connsiteX83" fmla="*/ 679133 w 2070100"/>
              <a:gd name="connsiteY83" fmla="*/ 1400493 h 3054350"/>
              <a:gd name="connsiteX84" fmla="*/ 728028 w 2070100"/>
              <a:gd name="connsiteY84" fmla="*/ 1211898 h 3054350"/>
              <a:gd name="connsiteX85" fmla="*/ 729933 w 2070100"/>
              <a:gd name="connsiteY85" fmla="*/ 1366837 h 3054350"/>
              <a:gd name="connsiteX86" fmla="*/ 768668 w 2070100"/>
              <a:gd name="connsiteY86" fmla="*/ 1164273 h 3054350"/>
              <a:gd name="connsiteX87" fmla="*/ 766763 w 2070100"/>
              <a:gd name="connsiteY87" fmla="*/ 1293812 h 3054350"/>
              <a:gd name="connsiteX88" fmla="*/ 799147 w 2070100"/>
              <a:gd name="connsiteY88" fmla="*/ 1161732 h 3054350"/>
              <a:gd name="connsiteX89" fmla="*/ 801688 w 2070100"/>
              <a:gd name="connsiteY89" fmla="*/ 1268412 h 3054350"/>
              <a:gd name="connsiteX90" fmla="*/ 826453 w 2070100"/>
              <a:gd name="connsiteY90" fmla="*/ 1135698 h 3054350"/>
              <a:gd name="connsiteX91" fmla="*/ 827722 w 2070100"/>
              <a:gd name="connsiteY91" fmla="*/ 1243648 h 3054350"/>
              <a:gd name="connsiteX92" fmla="*/ 863918 w 2070100"/>
              <a:gd name="connsiteY92" fmla="*/ 1077278 h 3054350"/>
              <a:gd name="connsiteX93" fmla="*/ 856297 w 2070100"/>
              <a:gd name="connsiteY93" fmla="*/ 1244282 h 3054350"/>
              <a:gd name="connsiteX94" fmla="*/ 888047 w 2070100"/>
              <a:gd name="connsiteY94" fmla="*/ 1076642 h 3054350"/>
              <a:gd name="connsiteX95" fmla="*/ 893763 w 2070100"/>
              <a:gd name="connsiteY95" fmla="*/ 1189037 h 3054350"/>
              <a:gd name="connsiteX96" fmla="*/ 928053 w 2070100"/>
              <a:gd name="connsiteY96" fmla="*/ 1037273 h 3054350"/>
              <a:gd name="connsiteX97" fmla="*/ 923608 w 2070100"/>
              <a:gd name="connsiteY97" fmla="*/ 1135698 h 3054350"/>
              <a:gd name="connsiteX98" fmla="*/ 856933 w 2070100"/>
              <a:gd name="connsiteY98" fmla="*/ 1357948 h 3054350"/>
              <a:gd name="connsiteX99" fmla="*/ 959803 w 2070100"/>
              <a:gd name="connsiteY99" fmla="*/ 1712278 h 3054350"/>
              <a:gd name="connsiteX100" fmla="*/ 879793 w 2070100"/>
              <a:gd name="connsiteY100" fmla="*/ 1473518 h 3054350"/>
              <a:gd name="connsiteX101" fmla="*/ 969963 w 2070100"/>
              <a:gd name="connsiteY101" fmla="*/ 1642428 h 3054350"/>
              <a:gd name="connsiteX102" fmla="*/ 889318 w 2070100"/>
              <a:gd name="connsiteY102" fmla="*/ 1389698 h 3054350"/>
              <a:gd name="connsiteX103" fmla="*/ 975043 w 2070100"/>
              <a:gd name="connsiteY103" fmla="*/ 1578293 h 3054350"/>
              <a:gd name="connsiteX104" fmla="*/ 913447 w 2070100"/>
              <a:gd name="connsiteY104" fmla="*/ 1350328 h 3054350"/>
              <a:gd name="connsiteX105" fmla="*/ 980122 w 2070100"/>
              <a:gd name="connsiteY105" fmla="*/ 1486218 h 3054350"/>
              <a:gd name="connsiteX106" fmla="*/ 931228 w 2070100"/>
              <a:gd name="connsiteY106" fmla="*/ 1267778 h 3054350"/>
              <a:gd name="connsiteX107" fmla="*/ 1002983 w 2070100"/>
              <a:gd name="connsiteY107" fmla="*/ 1378268 h 3054350"/>
              <a:gd name="connsiteX108" fmla="*/ 957263 w 2070100"/>
              <a:gd name="connsiteY108" fmla="*/ 1192212 h 3054350"/>
              <a:gd name="connsiteX109" fmla="*/ 1032193 w 2070100"/>
              <a:gd name="connsiteY109" fmla="*/ 1340168 h 3054350"/>
              <a:gd name="connsiteX110" fmla="*/ 987743 w 2070100"/>
              <a:gd name="connsiteY110" fmla="*/ 1152207 h 3054350"/>
              <a:gd name="connsiteX111" fmla="*/ 1041083 w 2070100"/>
              <a:gd name="connsiteY111" fmla="*/ 1274128 h 3054350"/>
              <a:gd name="connsiteX112" fmla="*/ 1212533 w 2070100"/>
              <a:gd name="connsiteY112" fmla="*/ 1696403 h 3054350"/>
              <a:gd name="connsiteX113" fmla="*/ 1071563 w 2070100"/>
              <a:gd name="connsiteY113" fmla="*/ 1233487 h 3054350"/>
              <a:gd name="connsiteX114" fmla="*/ 1082993 w 2070100"/>
              <a:gd name="connsiteY114" fmla="*/ 1249362 h 3054350"/>
              <a:gd name="connsiteX115" fmla="*/ 1072197 w 2070100"/>
              <a:gd name="connsiteY115" fmla="*/ 1227137 h 3054350"/>
              <a:gd name="connsiteX116" fmla="*/ 1076008 w 2070100"/>
              <a:gd name="connsiteY116" fmla="*/ 1199832 h 3054350"/>
              <a:gd name="connsiteX117" fmla="*/ 1089978 w 2070100"/>
              <a:gd name="connsiteY117" fmla="*/ 1228407 h 3054350"/>
              <a:gd name="connsiteX118" fmla="*/ 1077278 w 2070100"/>
              <a:gd name="connsiteY118" fmla="*/ 1193482 h 3054350"/>
              <a:gd name="connsiteX119" fmla="*/ 1081722 w 2070100"/>
              <a:gd name="connsiteY119" fmla="*/ 1166813 h 3054350"/>
              <a:gd name="connsiteX120" fmla="*/ 1114108 w 2070100"/>
              <a:gd name="connsiteY120" fmla="*/ 1236662 h 3054350"/>
              <a:gd name="connsiteX121" fmla="*/ 1089978 w 2070100"/>
              <a:gd name="connsiteY121" fmla="*/ 1124267 h 3054350"/>
              <a:gd name="connsiteX122" fmla="*/ 1097597 w 2070100"/>
              <a:gd name="connsiteY122" fmla="*/ 1088707 h 3054350"/>
              <a:gd name="connsiteX123" fmla="*/ 1122997 w 2070100"/>
              <a:gd name="connsiteY123" fmla="*/ 1164273 h 3054350"/>
              <a:gd name="connsiteX124" fmla="*/ 1107758 w 2070100"/>
              <a:gd name="connsiteY124" fmla="*/ 1056957 h 3054350"/>
              <a:gd name="connsiteX125" fmla="*/ 1125538 w 2070100"/>
              <a:gd name="connsiteY125" fmla="*/ 1077278 h 3054350"/>
              <a:gd name="connsiteX126" fmla="*/ 1156018 w 2070100"/>
              <a:gd name="connsiteY126" fmla="*/ 1154113 h 3054350"/>
              <a:gd name="connsiteX127" fmla="*/ 1142047 w 2070100"/>
              <a:gd name="connsiteY127" fmla="*/ 1098232 h 3054350"/>
              <a:gd name="connsiteX128" fmla="*/ 1463358 w 2070100"/>
              <a:gd name="connsiteY128" fmla="*/ 2186623 h 3054350"/>
              <a:gd name="connsiteX129" fmla="*/ 1697038 w 2070100"/>
              <a:gd name="connsiteY129" fmla="*/ 3054668 h 3054350"/>
              <a:gd name="connsiteX130" fmla="*/ 1864043 w 2070100"/>
              <a:gd name="connsiteY130" fmla="*/ 3054668 h 3054350"/>
              <a:gd name="connsiteX131" fmla="*/ 1672908 w 2070100"/>
              <a:gd name="connsiteY131" fmla="*/ 2665412 h 3054350"/>
              <a:gd name="connsiteX132" fmla="*/ 1545272 w 2070100"/>
              <a:gd name="connsiteY132" fmla="*/ 2164398 h 3054350"/>
              <a:gd name="connsiteX133" fmla="*/ 1199197 w 2070100"/>
              <a:gd name="connsiteY133" fmla="*/ 1081088 h 3054350"/>
              <a:gd name="connsiteX134" fmla="*/ 1196658 w 2070100"/>
              <a:gd name="connsiteY134" fmla="*/ 1021398 h 3054350"/>
              <a:gd name="connsiteX135" fmla="*/ 1242378 w 2070100"/>
              <a:gd name="connsiteY135" fmla="*/ 1043623 h 3054350"/>
              <a:gd name="connsiteX136" fmla="*/ 1444308 w 2070100"/>
              <a:gd name="connsiteY136" fmla="*/ 1347153 h 3054350"/>
              <a:gd name="connsiteX137" fmla="*/ 1338263 w 2070100"/>
              <a:gd name="connsiteY137" fmla="*/ 1089342 h 3054350"/>
              <a:gd name="connsiteX138" fmla="*/ 1352868 w 2070100"/>
              <a:gd name="connsiteY138" fmla="*/ 1096328 h 3054350"/>
              <a:gd name="connsiteX139" fmla="*/ 1294447 w 2070100"/>
              <a:gd name="connsiteY139" fmla="*/ 1046163 h 3054350"/>
              <a:gd name="connsiteX140" fmla="*/ 1196022 w 2070100"/>
              <a:gd name="connsiteY140" fmla="*/ 971867 h 3054350"/>
              <a:gd name="connsiteX141" fmla="*/ 1196022 w 2070100"/>
              <a:gd name="connsiteY141" fmla="*/ 959802 h 3054350"/>
              <a:gd name="connsiteX142" fmla="*/ 1417003 w 2070100"/>
              <a:gd name="connsiteY142" fmla="*/ 1099503 h 3054350"/>
              <a:gd name="connsiteX143" fmla="*/ 1195388 w 2070100"/>
              <a:gd name="connsiteY143" fmla="*/ 928688 h 3054350"/>
              <a:gd name="connsiteX144" fmla="*/ 1195388 w 2070100"/>
              <a:gd name="connsiteY144" fmla="*/ 924242 h 3054350"/>
              <a:gd name="connsiteX145" fmla="*/ 1439863 w 2070100"/>
              <a:gd name="connsiteY145" fmla="*/ 1082357 h 3054350"/>
              <a:gd name="connsiteX146" fmla="*/ 1248093 w 2070100"/>
              <a:gd name="connsiteY146" fmla="*/ 933767 h 3054350"/>
              <a:gd name="connsiteX147" fmla="*/ 1464628 w 2070100"/>
              <a:gd name="connsiteY147" fmla="*/ 1056323 h 3054350"/>
              <a:gd name="connsiteX148" fmla="*/ 1309053 w 2070100"/>
              <a:gd name="connsiteY148" fmla="*/ 942657 h 3054350"/>
              <a:gd name="connsiteX149" fmla="*/ 1566863 w 2070100"/>
              <a:gd name="connsiteY149" fmla="*/ 1103948 h 3054350"/>
              <a:gd name="connsiteX150" fmla="*/ 1324293 w 2070100"/>
              <a:gd name="connsiteY150" fmla="*/ 909002 h 3054350"/>
              <a:gd name="connsiteX151" fmla="*/ 1567497 w 2070100"/>
              <a:gd name="connsiteY151" fmla="*/ 1078548 h 3054350"/>
              <a:gd name="connsiteX152" fmla="*/ 1392238 w 2070100"/>
              <a:gd name="connsiteY152" fmla="*/ 924877 h 3054350"/>
              <a:gd name="connsiteX153" fmla="*/ 1593533 w 2070100"/>
              <a:gd name="connsiteY153" fmla="*/ 1081723 h 3054350"/>
              <a:gd name="connsiteX154" fmla="*/ 1436688 w 2070100"/>
              <a:gd name="connsiteY154" fmla="*/ 919163 h 3054350"/>
              <a:gd name="connsiteX155" fmla="*/ 1660843 w 2070100"/>
              <a:gd name="connsiteY155" fmla="*/ 1088073 h 3054350"/>
              <a:gd name="connsiteX156" fmla="*/ 1460183 w 2070100"/>
              <a:gd name="connsiteY156" fmla="*/ 891223 h 3054350"/>
              <a:gd name="connsiteX157" fmla="*/ 1717358 w 2070100"/>
              <a:gd name="connsiteY157" fmla="*/ 1090613 h 3054350"/>
              <a:gd name="connsiteX158" fmla="*/ 1552258 w 2070100"/>
              <a:gd name="connsiteY158" fmla="*/ 920432 h 3054350"/>
              <a:gd name="connsiteX159" fmla="*/ 1777047 w 2070100"/>
              <a:gd name="connsiteY159" fmla="*/ 1089342 h 3054350"/>
              <a:gd name="connsiteX160" fmla="*/ 1644333 w 2070100"/>
              <a:gd name="connsiteY160" fmla="*/ 929323 h 3054350"/>
              <a:gd name="connsiteX161" fmla="*/ 1901508 w 2070100"/>
              <a:gd name="connsiteY161" fmla="*/ 1115378 h 3054350"/>
              <a:gd name="connsiteX162" fmla="*/ 1724978 w 2070100"/>
              <a:gd name="connsiteY162" fmla="*/ 931227 h 3054350"/>
              <a:gd name="connsiteX163" fmla="*/ 1945322 w 2070100"/>
              <a:gd name="connsiteY163" fmla="*/ 1104582 h 3054350"/>
              <a:gd name="connsiteX164" fmla="*/ 1777047 w 2070100"/>
              <a:gd name="connsiteY164" fmla="*/ 926148 h 3054350"/>
              <a:gd name="connsiteX165" fmla="*/ 2015808 w 2070100"/>
              <a:gd name="connsiteY165" fmla="*/ 1128078 h 3054350"/>
              <a:gd name="connsiteX166" fmla="*/ 1858328 w 2070100"/>
              <a:gd name="connsiteY166" fmla="*/ 943927 h 3054350"/>
              <a:gd name="connsiteX167" fmla="*/ 2067878 w 2070100"/>
              <a:gd name="connsiteY167" fmla="*/ 1109663 h 3054350"/>
              <a:gd name="connsiteX168" fmla="*/ 1793558 w 2070100"/>
              <a:gd name="connsiteY168" fmla="*/ 876617 h 3054350"/>
              <a:gd name="connsiteX169" fmla="*/ 2057718 w 2070100"/>
              <a:gd name="connsiteY169" fmla="*/ 958532 h 3054350"/>
              <a:gd name="connsiteX170" fmla="*/ 1733868 w 2070100"/>
              <a:gd name="connsiteY170" fmla="*/ 858202 h 3054350"/>
              <a:gd name="connsiteX171" fmla="*/ 1381443 w 2070100"/>
              <a:gd name="connsiteY171" fmla="*/ 828357 h 3054350"/>
              <a:gd name="connsiteX172" fmla="*/ 1177608 w 2070100"/>
              <a:gd name="connsiteY172" fmla="*/ 782638 h 3054350"/>
              <a:gd name="connsiteX173" fmla="*/ 1177608 w 2070100"/>
              <a:gd name="connsiteY173" fmla="*/ 781367 h 3054350"/>
              <a:gd name="connsiteX174" fmla="*/ 1427797 w 2070100"/>
              <a:gd name="connsiteY174" fmla="*/ 810577 h 3054350"/>
              <a:gd name="connsiteX175" fmla="*/ 1263333 w 2070100"/>
              <a:gd name="connsiteY175" fmla="*/ 767398 h 3054350"/>
              <a:gd name="connsiteX176" fmla="*/ 1438593 w 2070100"/>
              <a:gd name="connsiteY176" fmla="*/ 770573 h 3054350"/>
              <a:gd name="connsiteX177" fmla="*/ 1317308 w 2070100"/>
              <a:gd name="connsiteY177" fmla="*/ 743902 h 3054350"/>
              <a:gd name="connsiteX178" fmla="*/ 1514793 w 2070100"/>
              <a:gd name="connsiteY178" fmla="*/ 752157 h 3054350"/>
              <a:gd name="connsiteX179" fmla="*/ 1316672 w 2070100"/>
              <a:gd name="connsiteY179" fmla="*/ 700088 h 3054350"/>
              <a:gd name="connsiteX180" fmla="*/ 1505268 w 2070100"/>
              <a:gd name="connsiteY180" fmla="*/ 724852 h 3054350"/>
              <a:gd name="connsiteX181" fmla="*/ 1379538 w 2070100"/>
              <a:gd name="connsiteY181" fmla="*/ 681038 h 3054350"/>
              <a:gd name="connsiteX182" fmla="*/ 1528128 w 2070100"/>
              <a:gd name="connsiteY182" fmla="*/ 714692 h 3054350"/>
              <a:gd name="connsiteX183" fmla="*/ 1414463 w 2070100"/>
              <a:gd name="connsiteY183" fmla="*/ 651827 h 3054350"/>
              <a:gd name="connsiteX184" fmla="*/ 1586547 w 2070100"/>
              <a:gd name="connsiteY184" fmla="*/ 686117 h 3054350"/>
              <a:gd name="connsiteX185" fmla="*/ 1422718 w 2070100"/>
              <a:gd name="connsiteY185" fmla="*/ 609917 h 3054350"/>
              <a:gd name="connsiteX186" fmla="*/ 1622743 w 2070100"/>
              <a:gd name="connsiteY186" fmla="*/ 644207 h 3054350"/>
              <a:gd name="connsiteX187" fmla="*/ 1464628 w 2070100"/>
              <a:gd name="connsiteY187" fmla="*/ 569913 h 3054350"/>
              <a:gd name="connsiteX188" fmla="*/ 1662747 w 2070100"/>
              <a:gd name="connsiteY188" fmla="*/ 605473 h 3054350"/>
              <a:gd name="connsiteX189" fmla="*/ 1544638 w 2070100"/>
              <a:gd name="connsiteY189" fmla="*/ 530542 h 3054350"/>
              <a:gd name="connsiteX190" fmla="*/ 1776413 w 2070100"/>
              <a:gd name="connsiteY190" fmla="*/ 566738 h 3054350"/>
              <a:gd name="connsiteX191" fmla="*/ 1630997 w 2070100"/>
              <a:gd name="connsiteY191" fmla="*/ 500698 h 3054350"/>
              <a:gd name="connsiteX192" fmla="*/ 1873568 w 2070100"/>
              <a:gd name="connsiteY192" fmla="*/ 550863 h 3054350"/>
              <a:gd name="connsiteX193" fmla="*/ 1672908 w 2070100"/>
              <a:gd name="connsiteY193" fmla="*/ 467677 h 3054350"/>
              <a:gd name="connsiteX194" fmla="*/ 1942147 w 2070100"/>
              <a:gd name="connsiteY194" fmla="*/ 538163 h 3054350"/>
              <a:gd name="connsiteX195" fmla="*/ 1761808 w 2070100"/>
              <a:gd name="connsiteY195" fmla="*/ 447992 h 3054350"/>
              <a:gd name="connsiteX196" fmla="*/ 2016443 w 2070100"/>
              <a:gd name="connsiteY196" fmla="*/ 519748 h 3054350"/>
              <a:gd name="connsiteX197" fmla="*/ 1639253 w 2070100"/>
              <a:gd name="connsiteY197" fmla="*/ 432752 h 3054350"/>
              <a:gd name="connsiteX198" fmla="*/ 1240472 w 2070100"/>
              <a:gd name="connsiteY198" fmla="*/ 662623 h 3054350"/>
              <a:gd name="connsiteX199" fmla="*/ 1618297 w 2070100"/>
              <a:gd name="connsiteY199" fmla="*/ 387032 h 3054350"/>
              <a:gd name="connsiteX200" fmla="*/ 1185228 w 2070100"/>
              <a:gd name="connsiteY200" fmla="*/ 714692 h 3054350"/>
              <a:gd name="connsiteX201" fmla="*/ 1181418 w 2070100"/>
              <a:gd name="connsiteY201" fmla="*/ 718502 h 3054350"/>
              <a:gd name="connsiteX202" fmla="*/ 1227138 w 2070100"/>
              <a:gd name="connsiteY202" fmla="*/ 201613 h 3054350"/>
              <a:gd name="connsiteX203" fmla="*/ 886143 w 2070100"/>
              <a:gd name="connsiteY203" fmla="*/ 4763 h 3054350"/>
              <a:gd name="connsiteX204" fmla="*/ 1111568 w 2070100"/>
              <a:gd name="connsiteY204" fmla="*/ 130492 h 3054350"/>
              <a:gd name="connsiteX205" fmla="*/ 915353 w 2070100"/>
              <a:gd name="connsiteY205" fmla="*/ 69532 h 3054350"/>
              <a:gd name="connsiteX206" fmla="*/ 1149033 w 2070100"/>
              <a:gd name="connsiteY206" fmla="*/ 206057 h 3054350"/>
              <a:gd name="connsiteX207" fmla="*/ 939483 w 2070100"/>
              <a:gd name="connsiteY207" fmla="*/ 138113 h 3054350"/>
              <a:gd name="connsiteX208" fmla="*/ 1154113 w 2070100"/>
              <a:gd name="connsiteY208" fmla="*/ 263842 h 3054350"/>
              <a:gd name="connsiteX209" fmla="*/ 947103 w 2070100"/>
              <a:gd name="connsiteY209" fmla="*/ 192088 h 3054350"/>
              <a:gd name="connsiteX210" fmla="*/ 1158558 w 2070100"/>
              <a:gd name="connsiteY210" fmla="*/ 334963 h 3054350"/>
              <a:gd name="connsiteX211" fmla="*/ 984568 w 2070100"/>
              <a:gd name="connsiteY211" fmla="*/ 270827 h 3054350"/>
              <a:gd name="connsiteX212" fmla="*/ 1129983 w 2070100"/>
              <a:gd name="connsiteY212" fmla="*/ 383223 h 3054350"/>
              <a:gd name="connsiteX213" fmla="*/ 967422 w 2070100"/>
              <a:gd name="connsiteY213" fmla="*/ 332423 h 3054350"/>
              <a:gd name="connsiteX214" fmla="*/ 1137603 w 2070100"/>
              <a:gd name="connsiteY214" fmla="*/ 439738 h 3054350"/>
              <a:gd name="connsiteX215" fmla="*/ 1005522 w 2070100"/>
              <a:gd name="connsiteY215" fmla="*/ 393382 h 3054350"/>
              <a:gd name="connsiteX216" fmla="*/ 1109028 w 2070100"/>
              <a:gd name="connsiteY216" fmla="*/ 470852 h 3054350"/>
              <a:gd name="connsiteX217" fmla="*/ 995997 w 2070100"/>
              <a:gd name="connsiteY217" fmla="*/ 437198 h 3054350"/>
              <a:gd name="connsiteX218" fmla="*/ 1108393 w 2070100"/>
              <a:gd name="connsiteY218" fmla="*/ 507048 h 3054350"/>
              <a:gd name="connsiteX219" fmla="*/ 995363 w 2070100"/>
              <a:gd name="connsiteY219" fmla="*/ 470852 h 3054350"/>
              <a:gd name="connsiteX220" fmla="*/ 1130618 w 2070100"/>
              <a:gd name="connsiteY220" fmla="*/ 563563 h 3054350"/>
              <a:gd name="connsiteX221" fmla="*/ 965518 w 2070100"/>
              <a:gd name="connsiteY221" fmla="*/ 498792 h 3054350"/>
              <a:gd name="connsiteX222" fmla="*/ 1106488 w 2070100"/>
              <a:gd name="connsiteY222" fmla="*/ 587692 h 3054350"/>
              <a:gd name="connsiteX223" fmla="*/ 983933 w 2070100"/>
              <a:gd name="connsiteY223" fmla="*/ 555307 h 3054350"/>
              <a:gd name="connsiteX224" fmla="*/ 1106488 w 2070100"/>
              <a:gd name="connsiteY224" fmla="*/ 641032 h 3054350"/>
              <a:gd name="connsiteX225" fmla="*/ 980122 w 2070100"/>
              <a:gd name="connsiteY225" fmla="*/ 605473 h 3054350"/>
              <a:gd name="connsiteX226" fmla="*/ 1110933 w 2070100"/>
              <a:gd name="connsiteY226" fmla="*/ 718502 h 3054350"/>
              <a:gd name="connsiteX227" fmla="*/ 961708 w 2070100"/>
              <a:gd name="connsiteY227" fmla="*/ 631507 h 3054350"/>
              <a:gd name="connsiteX228" fmla="*/ 1079818 w 2070100"/>
              <a:gd name="connsiteY228" fmla="*/ 769938 h 3054350"/>
              <a:gd name="connsiteX229" fmla="*/ 985203 w 2070100"/>
              <a:gd name="connsiteY229" fmla="*/ 709613 h 3054350"/>
              <a:gd name="connsiteX230" fmla="*/ 985203 w 2070100"/>
              <a:gd name="connsiteY230" fmla="*/ 709613 h 3054350"/>
              <a:gd name="connsiteX231" fmla="*/ 1041083 w 2070100"/>
              <a:gd name="connsiteY231" fmla="*/ 888682 h 3054350"/>
              <a:gd name="connsiteX232" fmla="*/ 1041083 w 2070100"/>
              <a:gd name="connsiteY232" fmla="*/ 888682 h 3054350"/>
              <a:gd name="connsiteX233" fmla="*/ 1035368 w 2070100"/>
              <a:gd name="connsiteY233" fmla="*/ 886142 h 3054350"/>
              <a:gd name="connsiteX234" fmla="*/ 1043622 w 2070100"/>
              <a:gd name="connsiteY234" fmla="*/ 879157 h 3054350"/>
              <a:gd name="connsiteX235" fmla="*/ 1056958 w 2070100"/>
              <a:gd name="connsiteY235" fmla="*/ 881063 h 3054350"/>
              <a:gd name="connsiteX236" fmla="*/ 1041083 w 2070100"/>
              <a:gd name="connsiteY236" fmla="*/ 888682 h 3054350"/>
              <a:gd name="connsiteX237" fmla="*/ 1041083 w 2070100"/>
              <a:gd name="connsiteY237" fmla="*/ 888682 h 3054350"/>
              <a:gd name="connsiteX238" fmla="*/ 1040447 w 2070100"/>
              <a:gd name="connsiteY238" fmla="*/ 1245553 h 3054350"/>
              <a:gd name="connsiteX239" fmla="*/ 1040447 w 2070100"/>
              <a:gd name="connsiteY239" fmla="*/ 1245553 h 3054350"/>
              <a:gd name="connsiteX240" fmla="*/ 1020128 w 2070100"/>
              <a:gd name="connsiteY240" fmla="*/ 1146492 h 3054350"/>
              <a:gd name="connsiteX241" fmla="*/ 1042988 w 2070100"/>
              <a:gd name="connsiteY241" fmla="*/ 1196023 h 3054350"/>
              <a:gd name="connsiteX242" fmla="*/ 1040447 w 2070100"/>
              <a:gd name="connsiteY242" fmla="*/ 1245553 h 3054350"/>
              <a:gd name="connsiteX243" fmla="*/ 1040447 w 2070100"/>
              <a:gd name="connsiteY243" fmla="*/ 1245553 h 3054350"/>
              <a:gd name="connsiteX244" fmla="*/ 1048068 w 2070100"/>
              <a:gd name="connsiteY244" fmla="*/ 1147128 h 3054350"/>
              <a:gd name="connsiteX245" fmla="*/ 1048068 w 2070100"/>
              <a:gd name="connsiteY245" fmla="*/ 1147128 h 3054350"/>
              <a:gd name="connsiteX246" fmla="*/ 1042353 w 2070100"/>
              <a:gd name="connsiteY246" fmla="*/ 1113473 h 3054350"/>
              <a:gd name="connsiteX247" fmla="*/ 1049338 w 2070100"/>
              <a:gd name="connsiteY247" fmla="*/ 1135698 h 3054350"/>
              <a:gd name="connsiteX248" fmla="*/ 1048068 w 2070100"/>
              <a:gd name="connsiteY248" fmla="*/ 1147128 h 3054350"/>
              <a:gd name="connsiteX249" fmla="*/ 1048068 w 2070100"/>
              <a:gd name="connsiteY249" fmla="*/ 1147128 h 3054350"/>
              <a:gd name="connsiteX250" fmla="*/ 1173163 w 2070100"/>
              <a:gd name="connsiteY250" fmla="*/ 784542 h 3054350"/>
              <a:gd name="connsiteX251" fmla="*/ 1173163 w 2070100"/>
              <a:gd name="connsiteY251" fmla="*/ 784542 h 3054350"/>
              <a:gd name="connsiteX252" fmla="*/ 1173797 w 2070100"/>
              <a:gd name="connsiteY252" fmla="*/ 783907 h 3054350"/>
              <a:gd name="connsiteX253" fmla="*/ 1175703 w 2070100"/>
              <a:gd name="connsiteY253" fmla="*/ 783907 h 3054350"/>
              <a:gd name="connsiteX254" fmla="*/ 1175068 w 2070100"/>
              <a:gd name="connsiteY254" fmla="*/ 784542 h 3054350"/>
              <a:gd name="connsiteX255" fmla="*/ 1173163 w 2070100"/>
              <a:gd name="connsiteY255" fmla="*/ 784542 h 3054350"/>
              <a:gd name="connsiteX256" fmla="*/ 1173163 w 2070100"/>
              <a:gd name="connsiteY256" fmla="*/ 784542 h 3054350"/>
              <a:gd name="connsiteX257" fmla="*/ 1265872 w 2070100"/>
              <a:gd name="connsiteY257" fmla="*/ 844232 h 3054350"/>
              <a:gd name="connsiteX258" fmla="*/ 1265872 w 2070100"/>
              <a:gd name="connsiteY258" fmla="*/ 844232 h 3054350"/>
              <a:gd name="connsiteX259" fmla="*/ 1185228 w 2070100"/>
              <a:gd name="connsiteY259" fmla="*/ 827723 h 3054350"/>
              <a:gd name="connsiteX260" fmla="*/ 1184593 w 2070100"/>
              <a:gd name="connsiteY260" fmla="*/ 822007 h 3054350"/>
              <a:gd name="connsiteX261" fmla="*/ 1359853 w 2070100"/>
              <a:gd name="connsiteY261" fmla="*/ 832167 h 3054350"/>
              <a:gd name="connsiteX262" fmla="*/ 1265872 w 2070100"/>
              <a:gd name="connsiteY262" fmla="*/ 844232 h 3054350"/>
              <a:gd name="connsiteX263" fmla="*/ 1265872 w 2070100"/>
              <a:gd name="connsiteY263" fmla="*/ 844232 h 3054350"/>
              <a:gd name="connsiteX264" fmla="*/ 1149668 w 2070100"/>
              <a:gd name="connsiteY264" fmla="*/ 937577 h 3054350"/>
              <a:gd name="connsiteX265" fmla="*/ 1149668 w 2070100"/>
              <a:gd name="connsiteY265" fmla="*/ 937577 h 3054350"/>
              <a:gd name="connsiteX266" fmla="*/ 1150938 w 2070100"/>
              <a:gd name="connsiteY266" fmla="*/ 943292 h 3054350"/>
              <a:gd name="connsiteX267" fmla="*/ 1143318 w 2070100"/>
              <a:gd name="connsiteY267" fmla="*/ 938213 h 3054350"/>
              <a:gd name="connsiteX268" fmla="*/ 1143318 w 2070100"/>
              <a:gd name="connsiteY268" fmla="*/ 934402 h 3054350"/>
              <a:gd name="connsiteX269" fmla="*/ 1149668 w 2070100"/>
              <a:gd name="connsiteY269" fmla="*/ 937577 h 3054350"/>
              <a:gd name="connsiteX270" fmla="*/ 1149668 w 2070100"/>
              <a:gd name="connsiteY270" fmla="*/ 937577 h 3054350"/>
              <a:gd name="connsiteX271" fmla="*/ 1168718 w 2070100"/>
              <a:gd name="connsiteY271" fmla="*/ 1009967 h 3054350"/>
              <a:gd name="connsiteX272" fmla="*/ 1168718 w 2070100"/>
              <a:gd name="connsiteY272" fmla="*/ 1009967 h 3054350"/>
              <a:gd name="connsiteX273" fmla="*/ 1188403 w 2070100"/>
              <a:gd name="connsiteY273" fmla="*/ 1068388 h 3054350"/>
              <a:gd name="connsiteX274" fmla="*/ 1151572 w 2070100"/>
              <a:gd name="connsiteY274" fmla="*/ 1016952 h 3054350"/>
              <a:gd name="connsiteX275" fmla="*/ 1149668 w 2070100"/>
              <a:gd name="connsiteY275" fmla="*/ 1000442 h 3054350"/>
              <a:gd name="connsiteX276" fmla="*/ 1168718 w 2070100"/>
              <a:gd name="connsiteY276" fmla="*/ 1009967 h 3054350"/>
              <a:gd name="connsiteX277" fmla="*/ 1168718 w 2070100"/>
              <a:gd name="connsiteY277" fmla="*/ 1009967 h 3054350"/>
              <a:gd name="connsiteX278" fmla="*/ 933768 w 2070100"/>
              <a:gd name="connsiteY278" fmla="*/ 1113473 h 3054350"/>
              <a:gd name="connsiteX279" fmla="*/ 933768 w 2070100"/>
              <a:gd name="connsiteY279" fmla="*/ 1113473 h 3054350"/>
              <a:gd name="connsiteX280" fmla="*/ 977583 w 2070100"/>
              <a:gd name="connsiteY280" fmla="*/ 989648 h 3054350"/>
              <a:gd name="connsiteX281" fmla="*/ 979488 w 2070100"/>
              <a:gd name="connsiteY281" fmla="*/ 989648 h 3054350"/>
              <a:gd name="connsiteX282" fmla="*/ 959168 w 2070100"/>
              <a:gd name="connsiteY282" fmla="*/ 1068388 h 3054350"/>
              <a:gd name="connsiteX283" fmla="*/ 933768 w 2070100"/>
              <a:gd name="connsiteY283" fmla="*/ 1113473 h 3054350"/>
              <a:gd name="connsiteX284" fmla="*/ 933768 w 2070100"/>
              <a:gd name="connsiteY284" fmla="*/ 1113473 h 3054350"/>
              <a:gd name="connsiteX285" fmla="*/ 870268 w 2070100"/>
              <a:gd name="connsiteY285" fmla="*/ 903288 h 3054350"/>
              <a:gd name="connsiteX286" fmla="*/ 870268 w 2070100"/>
              <a:gd name="connsiteY286" fmla="*/ 903288 h 3054350"/>
              <a:gd name="connsiteX287" fmla="*/ 874078 w 2070100"/>
              <a:gd name="connsiteY287" fmla="*/ 903288 h 3054350"/>
              <a:gd name="connsiteX288" fmla="*/ 872808 w 2070100"/>
              <a:gd name="connsiteY288" fmla="*/ 904557 h 3054350"/>
              <a:gd name="connsiteX289" fmla="*/ 867728 w 2070100"/>
              <a:gd name="connsiteY289" fmla="*/ 905192 h 3054350"/>
              <a:gd name="connsiteX290" fmla="*/ 870268 w 2070100"/>
              <a:gd name="connsiteY290" fmla="*/ 903288 h 3054350"/>
              <a:gd name="connsiteX291" fmla="*/ 870268 w 2070100"/>
              <a:gd name="connsiteY291" fmla="*/ 903288 h 3054350"/>
              <a:gd name="connsiteX292" fmla="*/ 846138 w 2070100"/>
              <a:gd name="connsiteY292" fmla="*/ 922338 h 3054350"/>
              <a:gd name="connsiteX293" fmla="*/ 846138 w 2070100"/>
              <a:gd name="connsiteY293" fmla="*/ 922338 h 3054350"/>
              <a:gd name="connsiteX294" fmla="*/ 853758 w 2070100"/>
              <a:gd name="connsiteY294" fmla="*/ 921702 h 3054350"/>
              <a:gd name="connsiteX295" fmla="*/ 840422 w 2070100"/>
              <a:gd name="connsiteY295" fmla="*/ 933767 h 3054350"/>
              <a:gd name="connsiteX296" fmla="*/ 829628 w 2070100"/>
              <a:gd name="connsiteY296" fmla="*/ 935673 h 3054350"/>
              <a:gd name="connsiteX297" fmla="*/ 846138 w 2070100"/>
              <a:gd name="connsiteY297" fmla="*/ 922338 h 3054350"/>
              <a:gd name="connsiteX298" fmla="*/ 846138 w 2070100"/>
              <a:gd name="connsiteY298" fmla="*/ 922338 h 3054350"/>
              <a:gd name="connsiteX299" fmla="*/ 902018 w 2070100"/>
              <a:gd name="connsiteY299" fmla="*/ 917892 h 3054350"/>
              <a:gd name="connsiteX300" fmla="*/ 902018 w 2070100"/>
              <a:gd name="connsiteY300" fmla="*/ 917892 h 3054350"/>
              <a:gd name="connsiteX301" fmla="*/ 909638 w 2070100"/>
              <a:gd name="connsiteY301" fmla="*/ 917257 h 3054350"/>
              <a:gd name="connsiteX302" fmla="*/ 903288 w 2070100"/>
              <a:gd name="connsiteY302" fmla="*/ 922973 h 3054350"/>
              <a:gd name="connsiteX303" fmla="*/ 892493 w 2070100"/>
              <a:gd name="connsiteY303" fmla="*/ 924877 h 3054350"/>
              <a:gd name="connsiteX304" fmla="*/ 902018 w 2070100"/>
              <a:gd name="connsiteY304" fmla="*/ 917892 h 3054350"/>
              <a:gd name="connsiteX305" fmla="*/ 902018 w 2070100"/>
              <a:gd name="connsiteY305" fmla="*/ 917892 h 3054350"/>
              <a:gd name="connsiteX306" fmla="*/ 792163 w 2070100"/>
              <a:gd name="connsiteY306" fmla="*/ 943927 h 3054350"/>
              <a:gd name="connsiteX307" fmla="*/ 792163 w 2070100"/>
              <a:gd name="connsiteY307" fmla="*/ 943927 h 3054350"/>
              <a:gd name="connsiteX308" fmla="*/ 783272 w 2070100"/>
              <a:gd name="connsiteY308" fmla="*/ 945832 h 3054350"/>
              <a:gd name="connsiteX309" fmla="*/ 811847 w 2070100"/>
              <a:gd name="connsiteY309" fmla="*/ 927417 h 3054350"/>
              <a:gd name="connsiteX310" fmla="*/ 792163 w 2070100"/>
              <a:gd name="connsiteY310" fmla="*/ 943927 h 3054350"/>
              <a:gd name="connsiteX311" fmla="*/ 792163 w 2070100"/>
              <a:gd name="connsiteY311" fmla="*/ 943927 h 3054350"/>
              <a:gd name="connsiteX312" fmla="*/ 735647 w 2070100"/>
              <a:gd name="connsiteY312" fmla="*/ 957898 h 3054350"/>
              <a:gd name="connsiteX313" fmla="*/ 735647 w 2070100"/>
              <a:gd name="connsiteY313" fmla="*/ 957898 h 3054350"/>
              <a:gd name="connsiteX314" fmla="*/ 721678 w 2070100"/>
              <a:gd name="connsiteY314" fmla="*/ 962342 h 3054350"/>
              <a:gd name="connsiteX315" fmla="*/ 751522 w 2070100"/>
              <a:gd name="connsiteY315" fmla="*/ 945832 h 3054350"/>
              <a:gd name="connsiteX316" fmla="*/ 735647 w 2070100"/>
              <a:gd name="connsiteY316" fmla="*/ 957898 h 3054350"/>
              <a:gd name="connsiteX317" fmla="*/ 735647 w 2070100"/>
              <a:gd name="connsiteY317" fmla="*/ 957898 h 3054350"/>
              <a:gd name="connsiteX318" fmla="*/ 862647 w 2070100"/>
              <a:gd name="connsiteY318" fmla="*/ 945832 h 3054350"/>
              <a:gd name="connsiteX319" fmla="*/ 862647 w 2070100"/>
              <a:gd name="connsiteY319" fmla="*/ 945832 h 3054350"/>
              <a:gd name="connsiteX320" fmla="*/ 878522 w 2070100"/>
              <a:gd name="connsiteY320" fmla="*/ 945198 h 3054350"/>
              <a:gd name="connsiteX321" fmla="*/ 858203 w 2070100"/>
              <a:gd name="connsiteY321" fmla="*/ 963613 h 3054350"/>
              <a:gd name="connsiteX322" fmla="*/ 831533 w 2070100"/>
              <a:gd name="connsiteY322" fmla="*/ 969327 h 3054350"/>
              <a:gd name="connsiteX323" fmla="*/ 862647 w 2070100"/>
              <a:gd name="connsiteY323" fmla="*/ 945832 h 3054350"/>
              <a:gd name="connsiteX324" fmla="*/ 862647 w 2070100"/>
              <a:gd name="connsiteY324" fmla="*/ 945832 h 3054350"/>
              <a:gd name="connsiteX325" fmla="*/ 941388 w 2070100"/>
              <a:gd name="connsiteY325" fmla="*/ 844867 h 3054350"/>
              <a:gd name="connsiteX326" fmla="*/ 941388 w 2070100"/>
              <a:gd name="connsiteY326" fmla="*/ 844867 h 3054350"/>
              <a:gd name="connsiteX327" fmla="*/ 935038 w 2070100"/>
              <a:gd name="connsiteY327" fmla="*/ 840423 h 3054350"/>
              <a:gd name="connsiteX328" fmla="*/ 1036003 w 2070100"/>
              <a:gd name="connsiteY328" fmla="*/ 848042 h 3054350"/>
              <a:gd name="connsiteX329" fmla="*/ 1039178 w 2070100"/>
              <a:gd name="connsiteY329" fmla="*/ 852488 h 3054350"/>
              <a:gd name="connsiteX330" fmla="*/ 941388 w 2070100"/>
              <a:gd name="connsiteY330" fmla="*/ 844867 h 3054350"/>
              <a:gd name="connsiteX331" fmla="*/ 941388 w 2070100"/>
              <a:gd name="connsiteY331" fmla="*/ 844867 h 3054350"/>
              <a:gd name="connsiteX332" fmla="*/ 682943 w 2070100"/>
              <a:gd name="connsiteY332" fmla="*/ 698182 h 3054350"/>
              <a:gd name="connsiteX333" fmla="*/ 682943 w 2070100"/>
              <a:gd name="connsiteY333" fmla="*/ 698182 h 3054350"/>
              <a:gd name="connsiteX334" fmla="*/ 872808 w 2070100"/>
              <a:gd name="connsiteY334" fmla="*/ 732473 h 3054350"/>
              <a:gd name="connsiteX335" fmla="*/ 749618 w 2070100"/>
              <a:gd name="connsiteY335" fmla="*/ 726123 h 3054350"/>
              <a:gd name="connsiteX336" fmla="*/ 682943 w 2070100"/>
              <a:gd name="connsiteY336" fmla="*/ 698182 h 3054350"/>
              <a:gd name="connsiteX337" fmla="*/ 682943 w 2070100"/>
              <a:gd name="connsiteY337" fmla="*/ 698182 h 3054350"/>
              <a:gd name="connsiteX338" fmla="*/ 774383 w 2070100"/>
              <a:gd name="connsiteY338" fmla="*/ 738188 h 3054350"/>
              <a:gd name="connsiteX339" fmla="*/ 774383 w 2070100"/>
              <a:gd name="connsiteY339" fmla="*/ 738188 h 3054350"/>
              <a:gd name="connsiteX340" fmla="*/ 959168 w 2070100"/>
              <a:gd name="connsiteY340" fmla="*/ 768667 h 3054350"/>
              <a:gd name="connsiteX341" fmla="*/ 812483 w 2070100"/>
              <a:gd name="connsiteY341" fmla="*/ 759142 h 3054350"/>
              <a:gd name="connsiteX342" fmla="*/ 774383 w 2070100"/>
              <a:gd name="connsiteY342" fmla="*/ 738188 h 3054350"/>
              <a:gd name="connsiteX343" fmla="*/ 774383 w 2070100"/>
              <a:gd name="connsiteY343" fmla="*/ 738188 h 3054350"/>
              <a:gd name="connsiteX344" fmla="*/ 852488 w 2070100"/>
              <a:gd name="connsiteY344" fmla="*/ 783273 h 3054350"/>
              <a:gd name="connsiteX345" fmla="*/ 852488 w 2070100"/>
              <a:gd name="connsiteY345" fmla="*/ 783273 h 3054350"/>
              <a:gd name="connsiteX346" fmla="*/ 949008 w 2070100"/>
              <a:gd name="connsiteY346" fmla="*/ 808673 h 3054350"/>
              <a:gd name="connsiteX347" fmla="*/ 883603 w 2070100"/>
              <a:gd name="connsiteY347" fmla="*/ 803592 h 3054350"/>
              <a:gd name="connsiteX348" fmla="*/ 852488 w 2070100"/>
              <a:gd name="connsiteY348" fmla="*/ 783273 h 305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Lst>
            <a:rect l="l" t="t" r="r" b="b"/>
            <a:pathLst>
              <a:path w="2070100" h="3054350">
                <a:moveTo>
                  <a:pt x="985203" y="709613"/>
                </a:moveTo>
                <a:cubicBezTo>
                  <a:pt x="896303" y="540702"/>
                  <a:pt x="783908" y="410527"/>
                  <a:pt x="636588" y="315913"/>
                </a:cubicBezTo>
                <a:cubicBezTo>
                  <a:pt x="532447" y="248602"/>
                  <a:pt x="419418" y="260032"/>
                  <a:pt x="323533" y="284163"/>
                </a:cubicBezTo>
                <a:cubicBezTo>
                  <a:pt x="394653" y="277813"/>
                  <a:pt x="465138" y="283527"/>
                  <a:pt x="534988" y="308292"/>
                </a:cubicBezTo>
                <a:cubicBezTo>
                  <a:pt x="483553" y="304482"/>
                  <a:pt x="432753" y="307023"/>
                  <a:pt x="384493" y="319723"/>
                </a:cubicBezTo>
                <a:cubicBezTo>
                  <a:pt x="467678" y="316548"/>
                  <a:pt x="541338" y="328613"/>
                  <a:pt x="609283" y="348932"/>
                </a:cubicBezTo>
                <a:cubicBezTo>
                  <a:pt x="550228" y="341948"/>
                  <a:pt x="493078" y="338138"/>
                  <a:pt x="444183" y="362267"/>
                </a:cubicBezTo>
                <a:cubicBezTo>
                  <a:pt x="511493" y="352742"/>
                  <a:pt x="567372" y="367348"/>
                  <a:pt x="618808" y="395923"/>
                </a:cubicBezTo>
                <a:cubicBezTo>
                  <a:pt x="571183" y="390207"/>
                  <a:pt x="526097" y="392113"/>
                  <a:pt x="481647" y="401638"/>
                </a:cubicBezTo>
                <a:cubicBezTo>
                  <a:pt x="548958" y="404177"/>
                  <a:pt x="620078" y="425132"/>
                  <a:pt x="691833" y="452438"/>
                </a:cubicBezTo>
                <a:cubicBezTo>
                  <a:pt x="631508" y="453073"/>
                  <a:pt x="575628" y="463867"/>
                  <a:pt x="525463" y="489267"/>
                </a:cubicBezTo>
                <a:cubicBezTo>
                  <a:pt x="608013" y="468313"/>
                  <a:pt x="679768" y="481648"/>
                  <a:pt x="747078" y="509588"/>
                </a:cubicBezTo>
                <a:cubicBezTo>
                  <a:pt x="679768" y="506413"/>
                  <a:pt x="613093" y="507682"/>
                  <a:pt x="547688" y="535623"/>
                </a:cubicBezTo>
                <a:cubicBezTo>
                  <a:pt x="630872" y="522923"/>
                  <a:pt x="707708" y="536892"/>
                  <a:pt x="785178" y="550863"/>
                </a:cubicBezTo>
                <a:cubicBezTo>
                  <a:pt x="708343" y="554038"/>
                  <a:pt x="633413" y="560388"/>
                  <a:pt x="564833" y="583882"/>
                </a:cubicBezTo>
                <a:cubicBezTo>
                  <a:pt x="641033" y="577532"/>
                  <a:pt x="712153" y="580707"/>
                  <a:pt x="778828" y="592138"/>
                </a:cubicBezTo>
                <a:cubicBezTo>
                  <a:pt x="722947" y="594677"/>
                  <a:pt x="668338" y="600392"/>
                  <a:pt x="615633" y="617538"/>
                </a:cubicBezTo>
                <a:cubicBezTo>
                  <a:pt x="679768" y="606107"/>
                  <a:pt x="740093" y="611823"/>
                  <a:pt x="798513" y="621982"/>
                </a:cubicBezTo>
                <a:cubicBezTo>
                  <a:pt x="738822" y="621982"/>
                  <a:pt x="682308" y="624523"/>
                  <a:pt x="632143" y="633413"/>
                </a:cubicBezTo>
                <a:cubicBezTo>
                  <a:pt x="709613" y="625792"/>
                  <a:pt x="779463" y="641032"/>
                  <a:pt x="849313" y="655638"/>
                </a:cubicBezTo>
                <a:cubicBezTo>
                  <a:pt x="766763" y="644207"/>
                  <a:pt x="685483" y="635952"/>
                  <a:pt x="614997" y="654367"/>
                </a:cubicBezTo>
                <a:cubicBezTo>
                  <a:pt x="694372" y="653732"/>
                  <a:pt x="766128" y="670242"/>
                  <a:pt x="832168" y="696913"/>
                </a:cubicBezTo>
                <a:cubicBezTo>
                  <a:pt x="776922" y="688657"/>
                  <a:pt x="722947" y="682307"/>
                  <a:pt x="680403" y="696913"/>
                </a:cubicBezTo>
                <a:cubicBezTo>
                  <a:pt x="630872" y="679132"/>
                  <a:pt x="578168" y="664527"/>
                  <a:pt x="518478" y="652463"/>
                </a:cubicBezTo>
                <a:cubicBezTo>
                  <a:pt x="389572" y="626427"/>
                  <a:pt x="216218" y="659448"/>
                  <a:pt x="126047" y="727392"/>
                </a:cubicBezTo>
                <a:cubicBezTo>
                  <a:pt x="209868" y="688657"/>
                  <a:pt x="312103" y="664527"/>
                  <a:pt x="392113" y="667067"/>
                </a:cubicBezTo>
                <a:cubicBezTo>
                  <a:pt x="338772" y="675957"/>
                  <a:pt x="249238" y="706438"/>
                  <a:pt x="200978" y="740092"/>
                </a:cubicBezTo>
                <a:cubicBezTo>
                  <a:pt x="291147" y="700088"/>
                  <a:pt x="407988" y="672782"/>
                  <a:pt x="481647" y="680402"/>
                </a:cubicBezTo>
                <a:cubicBezTo>
                  <a:pt x="419418" y="688023"/>
                  <a:pt x="312103" y="719773"/>
                  <a:pt x="269558" y="748348"/>
                </a:cubicBezTo>
                <a:cubicBezTo>
                  <a:pt x="334963" y="726757"/>
                  <a:pt x="460058" y="695007"/>
                  <a:pt x="521653" y="704532"/>
                </a:cubicBezTo>
                <a:cubicBezTo>
                  <a:pt x="471488" y="710882"/>
                  <a:pt x="416243" y="730567"/>
                  <a:pt x="367983" y="758507"/>
                </a:cubicBezTo>
                <a:cubicBezTo>
                  <a:pt x="437833" y="745807"/>
                  <a:pt x="525463" y="721677"/>
                  <a:pt x="608013" y="726123"/>
                </a:cubicBezTo>
                <a:cubicBezTo>
                  <a:pt x="547053" y="740092"/>
                  <a:pt x="524193" y="756602"/>
                  <a:pt x="481647" y="785813"/>
                </a:cubicBezTo>
                <a:cubicBezTo>
                  <a:pt x="552133" y="758507"/>
                  <a:pt x="608647" y="748982"/>
                  <a:pt x="687388" y="754698"/>
                </a:cubicBezTo>
                <a:cubicBezTo>
                  <a:pt x="617538" y="767398"/>
                  <a:pt x="576897" y="780098"/>
                  <a:pt x="519747" y="815023"/>
                </a:cubicBezTo>
                <a:cubicBezTo>
                  <a:pt x="599758" y="787082"/>
                  <a:pt x="652463" y="785177"/>
                  <a:pt x="727393" y="784542"/>
                </a:cubicBezTo>
                <a:cubicBezTo>
                  <a:pt x="650558" y="803592"/>
                  <a:pt x="621983" y="807402"/>
                  <a:pt x="554038" y="846773"/>
                </a:cubicBezTo>
                <a:cubicBezTo>
                  <a:pt x="629603" y="825817"/>
                  <a:pt x="661353" y="823277"/>
                  <a:pt x="733108" y="816927"/>
                </a:cubicBezTo>
                <a:cubicBezTo>
                  <a:pt x="699453" y="825182"/>
                  <a:pt x="679768" y="833438"/>
                  <a:pt x="659447" y="843598"/>
                </a:cubicBezTo>
                <a:cubicBezTo>
                  <a:pt x="544513" y="853757"/>
                  <a:pt x="444183" y="881063"/>
                  <a:pt x="322263" y="931227"/>
                </a:cubicBezTo>
                <a:cubicBezTo>
                  <a:pt x="187008" y="987107"/>
                  <a:pt x="46672" y="1121092"/>
                  <a:pt x="4763" y="1234757"/>
                </a:cubicBezTo>
                <a:cubicBezTo>
                  <a:pt x="58738" y="1150303"/>
                  <a:pt x="127953" y="1081723"/>
                  <a:pt x="203518" y="1036002"/>
                </a:cubicBezTo>
                <a:cubicBezTo>
                  <a:pt x="159068" y="1076007"/>
                  <a:pt x="80963" y="1185863"/>
                  <a:pt x="57468" y="1244282"/>
                </a:cubicBezTo>
                <a:cubicBezTo>
                  <a:pt x="116522" y="1154748"/>
                  <a:pt x="210503" y="1042988"/>
                  <a:pt x="283528" y="1004888"/>
                </a:cubicBezTo>
                <a:cubicBezTo>
                  <a:pt x="230822" y="1049973"/>
                  <a:pt x="148272" y="1159192"/>
                  <a:pt x="126683" y="1209357"/>
                </a:cubicBezTo>
                <a:cubicBezTo>
                  <a:pt x="174308" y="1150938"/>
                  <a:pt x="272733" y="1030288"/>
                  <a:pt x="336233" y="1001077"/>
                </a:cubicBezTo>
                <a:cubicBezTo>
                  <a:pt x="293688" y="1037273"/>
                  <a:pt x="199072" y="1159828"/>
                  <a:pt x="171768" y="1212532"/>
                </a:cubicBezTo>
                <a:cubicBezTo>
                  <a:pt x="228283" y="1159192"/>
                  <a:pt x="337503" y="1032827"/>
                  <a:pt x="416878" y="985838"/>
                </a:cubicBezTo>
                <a:cubicBezTo>
                  <a:pt x="368618" y="1034732"/>
                  <a:pt x="315278" y="1115378"/>
                  <a:pt x="294322" y="1166813"/>
                </a:cubicBezTo>
                <a:cubicBezTo>
                  <a:pt x="342583" y="1100138"/>
                  <a:pt x="432118" y="1004888"/>
                  <a:pt x="507683" y="962342"/>
                </a:cubicBezTo>
                <a:cubicBezTo>
                  <a:pt x="451168" y="1015682"/>
                  <a:pt x="384493" y="1093153"/>
                  <a:pt x="353378" y="1157923"/>
                </a:cubicBezTo>
                <a:cubicBezTo>
                  <a:pt x="410528" y="1084898"/>
                  <a:pt x="529272" y="963613"/>
                  <a:pt x="597853" y="917892"/>
                </a:cubicBezTo>
                <a:cubicBezTo>
                  <a:pt x="538163" y="981392"/>
                  <a:pt x="447993" y="1071563"/>
                  <a:pt x="409893" y="1146492"/>
                </a:cubicBezTo>
                <a:cubicBezTo>
                  <a:pt x="466408" y="1082357"/>
                  <a:pt x="560388" y="990917"/>
                  <a:pt x="623253" y="942023"/>
                </a:cubicBezTo>
                <a:cubicBezTo>
                  <a:pt x="580072" y="988377"/>
                  <a:pt x="506413" y="1079182"/>
                  <a:pt x="476568" y="1128713"/>
                </a:cubicBezTo>
                <a:cubicBezTo>
                  <a:pt x="519747" y="1072198"/>
                  <a:pt x="612458" y="983932"/>
                  <a:pt x="667703" y="940117"/>
                </a:cubicBezTo>
                <a:cubicBezTo>
                  <a:pt x="619443" y="988377"/>
                  <a:pt x="535622" y="1076642"/>
                  <a:pt x="501968" y="1121092"/>
                </a:cubicBezTo>
                <a:cubicBezTo>
                  <a:pt x="558483" y="1055053"/>
                  <a:pt x="666433" y="963613"/>
                  <a:pt x="734378" y="912813"/>
                </a:cubicBezTo>
                <a:cubicBezTo>
                  <a:pt x="658813" y="975042"/>
                  <a:pt x="547688" y="1081088"/>
                  <a:pt x="504508" y="1145857"/>
                </a:cubicBezTo>
                <a:cubicBezTo>
                  <a:pt x="559753" y="1089978"/>
                  <a:pt x="652463" y="1004888"/>
                  <a:pt x="721678" y="961073"/>
                </a:cubicBezTo>
                <a:cubicBezTo>
                  <a:pt x="725488" y="960438"/>
                  <a:pt x="729297" y="959802"/>
                  <a:pt x="733743" y="959167"/>
                </a:cubicBezTo>
                <a:cubicBezTo>
                  <a:pt x="684213" y="998538"/>
                  <a:pt x="625158" y="1045527"/>
                  <a:pt x="604203" y="1082357"/>
                </a:cubicBezTo>
                <a:cubicBezTo>
                  <a:pt x="650558" y="1036002"/>
                  <a:pt x="714693" y="990282"/>
                  <a:pt x="770572" y="952817"/>
                </a:cubicBezTo>
                <a:cubicBezTo>
                  <a:pt x="774383" y="952182"/>
                  <a:pt x="778193" y="951548"/>
                  <a:pt x="782638" y="951548"/>
                </a:cubicBezTo>
                <a:cubicBezTo>
                  <a:pt x="728663" y="998538"/>
                  <a:pt x="658813" y="1065848"/>
                  <a:pt x="630238" y="1104582"/>
                </a:cubicBezTo>
                <a:cubicBezTo>
                  <a:pt x="677863" y="1060767"/>
                  <a:pt x="747713" y="1001077"/>
                  <a:pt x="813118" y="948373"/>
                </a:cubicBezTo>
                <a:cubicBezTo>
                  <a:pt x="816928" y="947738"/>
                  <a:pt x="820738" y="947738"/>
                  <a:pt x="824547" y="947102"/>
                </a:cubicBezTo>
                <a:cubicBezTo>
                  <a:pt x="813118" y="957263"/>
                  <a:pt x="801688" y="968057"/>
                  <a:pt x="790893" y="978217"/>
                </a:cubicBezTo>
                <a:cubicBezTo>
                  <a:pt x="784543" y="980123"/>
                  <a:pt x="778828" y="982027"/>
                  <a:pt x="773113" y="983298"/>
                </a:cubicBezTo>
                <a:cubicBezTo>
                  <a:pt x="776922" y="983298"/>
                  <a:pt x="781368" y="983298"/>
                  <a:pt x="785178" y="983298"/>
                </a:cubicBezTo>
                <a:cubicBezTo>
                  <a:pt x="734378" y="1030923"/>
                  <a:pt x="684847" y="1079817"/>
                  <a:pt x="653097" y="1117282"/>
                </a:cubicBezTo>
                <a:cubicBezTo>
                  <a:pt x="693738" y="1078548"/>
                  <a:pt x="752793" y="1029017"/>
                  <a:pt x="811213" y="983298"/>
                </a:cubicBezTo>
                <a:cubicBezTo>
                  <a:pt x="818833" y="983298"/>
                  <a:pt x="827088" y="983298"/>
                  <a:pt x="834708" y="983932"/>
                </a:cubicBezTo>
                <a:cubicBezTo>
                  <a:pt x="793433" y="1022667"/>
                  <a:pt x="752158" y="1062673"/>
                  <a:pt x="725488" y="1093153"/>
                </a:cubicBezTo>
                <a:cubicBezTo>
                  <a:pt x="664528" y="1147128"/>
                  <a:pt x="609918" y="1208723"/>
                  <a:pt x="566103" y="1278573"/>
                </a:cubicBezTo>
                <a:cubicBezTo>
                  <a:pt x="491172" y="1397318"/>
                  <a:pt x="465138" y="1554162"/>
                  <a:pt x="502603" y="1670368"/>
                </a:cubicBezTo>
                <a:cubicBezTo>
                  <a:pt x="500697" y="1607503"/>
                  <a:pt x="501333" y="1503998"/>
                  <a:pt x="541338" y="1415098"/>
                </a:cubicBezTo>
                <a:cubicBezTo>
                  <a:pt x="527368" y="1467168"/>
                  <a:pt x="533718" y="1560512"/>
                  <a:pt x="544513" y="1601153"/>
                </a:cubicBezTo>
                <a:cubicBezTo>
                  <a:pt x="546418" y="1519873"/>
                  <a:pt x="548958" y="1433512"/>
                  <a:pt x="589597" y="1331278"/>
                </a:cubicBezTo>
                <a:cubicBezTo>
                  <a:pt x="571183" y="1391603"/>
                  <a:pt x="572453" y="1492568"/>
                  <a:pt x="590233" y="1532573"/>
                </a:cubicBezTo>
                <a:cubicBezTo>
                  <a:pt x="581978" y="1470978"/>
                  <a:pt x="602297" y="1365568"/>
                  <a:pt x="631508" y="1284287"/>
                </a:cubicBezTo>
                <a:cubicBezTo>
                  <a:pt x="616903" y="1333182"/>
                  <a:pt x="616903" y="1444943"/>
                  <a:pt x="628968" y="1486218"/>
                </a:cubicBezTo>
                <a:cubicBezTo>
                  <a:pt x="634683" y="1422082"/>
                  <a:pt x="643572" y="1307148"/>
                  <a:pt x="684213" y="1227773"/>
                </a:cubicBezTo>
                <a:cubicBezTo>
                  <a:pt x="671513" y="1288098"/>
                  <a:pt x="670878" y="1356043"/>
                  <a:pt x="679133" y="1400493"/>
                </a:cubicBezTo>
                <a:cubicBezTo>
                  <a:pt x="688658" y="1321118"/>
                  <a:pt x="695008" y="1284923"/>
                  <a:pt x="728028" y="1211898"/>
                </a:cubicBezTo>
                <a:cubicBezTo>
                  <a:pt x="710883" y="1279843"/>
                  <a:pt x="712153" y="1331278"/>
                  <a:pt x="729933" y="1366837"/>
                </a:cubicBezTo>
                <a:cubicBezTo>
                  <a:pt x="722947" y="1300798"/>
                  <a:pt x="740093" y="1244918"/>
                  <a:pt x="768668" y="1164273"/>
                </a:cubicBezTo>
                <a:cubicBezTo>
                  <a:pt x="754063" y="1240473"/>
                  <a:pt x="751522" y="1252537"/>
                  <a:pt x="766763" y="1293812"/>
                </a:cubicBezTo>
                <a:cubicBezTo>
                  <a:pt x="765493" y="1247457"/>
                  <a:pt x="773747" y="1225868"/>
                  <a:pt x="799147" y="1161732"/>
                </a:cubicBezTo>
                <a:cubicBezTo>
                  <a:pt x="788353" y="1216978"/>
                  <a:pt x="791528" y="1241107"/>
                  <a:pt x="801688" y="1268412"/>
                </a:cubicBezTo>
                <a:cubicBezTo>
                  <a:pt x="802958" y="1220153"/>
                  <a:pt x="805497" y="1196657"/>
                  <a:pt x="826453" y="1135698"/>
                </a:cubicBezTo>
                <a:cubicBezTo>
                  <a:pt x="813118" y="1195387"/>
                  <a:pt x="821372" y="1207453"/>
                  <a:pt x="827722" y="1243648"/>
                </a:cubicBezTo>
                <a:cubicBezTo>
                  <a:pt x="828358" y="1185863"/>
                  <a:pt x="836613" y="1150938"/>
                  <a:pt x="863918" y="1077278"/>
                </a:cubicBezTo>
                <a:cubicBezTo>
                  <a:pt x="836613" y="1163003"/>
                  <a:pt x="845503" y="1199198"/>
                  <a:pt x="856297" y="1244282"/>
                </a:cubicBezTo>
                <a:cubicBezTo>
                  <a:pt x="856297" y="1186498"/>
                  <a:pt x="852488" y="1149032"/>
                  <a:pt x="888047" y="1076642"/>
                </a:cubicBezTo>
                <a:cubicBezTo>
                  <a:pt x="868997" y="1135063"/>
                  <a:pt x="880428" y="1164907"/>
                  <a:pt x="893763" y="1189037"/>
                </a:cubicBezTo>
                <a:cubicBezTo>
                  <a:pt x="890588" y="1129982"/>
                  <a:pt x="899478" y="1102042"/>
                  <a:pt x="928053" y="1037273"/>
                </a:cubicBezTo>
                <a:cubicBezTo>
                  <a:pt x="913447" y="1084263"/>
                  <a:pt x="915988" y="1113473"/>
                  <a:pt x="923608" y="1135698"/>
                </a:cubicBezTo>
                <a:cubicBezTo>
                  <a:pt x="891858" y="1203643"/>
                  <a:pt x="871538" y="1273493"/>
                  <a:pt x="856933" y="1357948"/>
                </a:cubicBezTo>
                <a:cubicBezTo>
                  <a:pt x="835978" y="1479232"/>
                  <a:pt x="881697" y="1636078"/>
                  <a:pt x="959803" y="1712278"/>
                </a:cubicBezTo>
                <a:cubicBezTo>
                  <a:pt x="912813" y="1638618"/>
                  <a:pt x="881063" y="1547178"/>
                  <a:pt x="879793" y="1473518"/>
                </a:cubicBezTo>
                <a:cubicBezTo>
                  <a:pt x="892493" y="1521778"/>
                  <a:pt x="929958" y="1601787"/>
                  <a:pt x="969963" y="1642428"/>
                </a:cubicBezTo>
                <a:cubicBezTo>
                  <a:pt x="921703" y="1563053"/>
                  <a:pt x="885508" y="1458278"/>
                  <a:pt x="889318" y="1389698"/>
                </a:cubicBezTo>
                <a:cubicBezTo>
                  <a:pt x="901383" y="1446212"/>
                  <a:pt x="942022" y="1542098"/>
                  <a:pt x="975043" y="1578293"/>
                </a:cubicBezTo>
                <a:cubicBezTo>
                  <a:pt x="947738" y="1520507"/>
                  <a:pt x="906463" y="1408112"/>
                  <a:pt x="913447" y="1350328"/>
                </a:cubicBezTo>
                <a:cubicBezTo>
                  <a:pt x="922972" y="1396048"/>
                  <a:pt x="947738" y="1444943"/>
                  <a:pt x="980122" y="1486218"/>
                </a:cubicBezTo>
                <a:cubicBezTo>
                  <a:pt x="962343" y="1423353"/>
                  <a:pt x="931228" y="1344612"/>
                  <a:pt x="931228" y="1267778"/>
                </a:cubicBezTo>
                <a:cubicBezTo>
                  <a:pt x="949643" y="1323023"/>
                  <a:pt x="968693" y="1342073"/>
                  <a:pt x="1002983" y="1378268"/>
                </a:cubicBezTo>
                <a:cubicBezTo>
                  <a:pt x="969328" y="1316037"/>
                  <a:pt x="955993" y="1264603"/>
                  <a:pt x="957263" y="1192212"/>
                </a:cubicBezTo>
                <a:cubicBezTo>
                  <a:pt x="975043" y="1255078"/>
                  <a:pt x="990918" y="1291273"/>
                  <a:pt x="1032193" y="1340168"/>
                </a:cubicBezTo>
                <a:cubicBezTo>
                  <a:pt x="997268" y="1269048"/>
                  <a:pt x="992188" y="1220787"/>
                  <a:pt x="987743" y="1152207"/>
                </a:cubicBezTo>
                <a:cubicBezTo>
                  <a:pt x="1008063" y="1207453"/>
                  <a:pt x="1015683" y="1235393"/>
                  <a:pt x="1041083" y="1274128"/>
                </a:cubicBezTo>
                <a:cubicBezTo>
                  <a:pt x="1039178" y="1455103"/>
                  <a:pt x="1081722" y="1618298"/>
                  <a:pt x="1212533" y="1696403"/>
                </a:cubicBezTo>
                <a:cubicBezTo>
                  <a:pt x="1077278" y="1589723"/>
                  <a:pt x="1051243" y="1414462"/>
                  <a:pt x="1071563" y="1233487"/>
                </a:cubicBezTo>
                <a:cubicBezTo>
                  <a:pt x="1075372" y="1238568"/>
                  <a:pt x="1078547" y="1243648"/>
                  <a:pt x="1082993" y="1249362"/>
                </a:cubicBezTo>
                <a:cubicBezTo>
                  <a:pt x="1079183" y="1241107"/>
                  <a:pt x="1075372" y="1234123"/>
                  <a:pt x="1072197" y="1227137"/>
                </a:cubicBezTo>
                <a:cubicBezTo>
                  <a:pt x="1073468" y="1218248"/>
                  <a:pt x="1074738" y="1208723"/>
                  <a:pt x="1076008" y="1199832"/>
                </a:cubicBezTo>
                <a:cubicBezTo>
                  <a:pt x="1079818" y="1208723"/>
                  <a:pt x="1084263" y="1217612"/>
                  <a:pt x="1089978" y="1228407"/>
                </a:cubicBezTo>
                <a:cubicBezTo>
                  <a:pt x="1084897" y="1215707"/>
                  <a:pt x="1080453" y="1204278"/>
                  <a:pt x="1077278" y="1193482"/>
                </a:cubicBezTo>
                <a:cubicBezTo>
                  <a:pt x="1078547" y="1184592"/>
                  <a:pt x="1079818" y="1175703"/>
                  <a:pt x="1081722" y="1166813"/>
                </a:cubicBezTo>
                <a:cubicBezTo>
                  <a:pt x="1089343" y="1190307"/>
                  <a:pt x="1099503" y="1212532"/>
                  <a:pt x="1114108" y="1236662"/>
                </a:cubicBezTo>
                <a:cubicBezTo>
                  <a:pt x="1100138" y="1193482"/>
                  <a:pt x="1092518" y="1158557"/>
                  <a:pt x="1089978" y="1124267"/>
                </a:cubicBezTo>
                <a:cubicBezTo>
                  <a:pt x="1092518" y="1112203"/>
                  <a:pt x="1095058" y="1100138"/>
                  <a:pt x="1097597" y="1088707"/>
                </a:cubicBezTo>
                <a:cubicBezTo>
                  <a:pt x="1102043" y="1119188"/>
                  <a:pt x="1105218" y="1139507"/>
                  <a:pt x="1122997" y="1164273"/>
                </a:cubicBezTo>
                <a:cubicBezTo>
                  <a:pt x="1109028" y="1120457"/>
                  <a:pt x="1107758" y="1090613"/>
                  <a:pt x="1107758" y="1056957"/>
                </a:cubicBezTo>
                <a:cubicBezTo>
                  <a:pt x="1114108" y="1063307"/>
                  <a:pt x="1119822" y="1070292"/>
                  <a:pt x="1125538" y="1077278"/>
                </a:cubicBezTo>
                <a:cubicBezTo>
                  <a:pt x="1133793" y="1105217"/>
                  <a:pt x="1143953" y="1131253"/>
                  <a:pt x="1156018" y="1154113"/>
                </a:cubicBezTo>
                <a:cubicBezTo>
                  <a:pt x="1150938" y="1135698"/>
                  <a:pt x="1146493" y="1116648"/>
                  <a:pt x="1142047" y="1098232"/>
                </a:cubicBezTo>
                <a:cubicBezTo>
                  <a:pt x="1332547" y="1342707"/>
                  <a:pt x="1417003" y="1758632"/>
                  <a:pt x="1463358" y="2186623"/>
                </a:cubicBezTo>
                <a:cubicBezTo>
                  <a:pt x="1498283" y="2509837"/>
                  <a:pt x="1571308" y="2790508"/>
                  <a:pt x="1697038" y="3054668"/>
                </a:cubicBezTo>
                <a:lnTo>
                  <a:pt x="1864043" y="3054668"/>
                </a:lnTo>
                <a:cubicBezTo>
                  <a:pt x="1842453" y="2972753"/>
                  <a:pt x="1693228" y="2730818"/>
                  <a:pt x="1672908" y="2665412"/>
                </a:cubicBezTo>
                <a:cubicBezTo>
                  <a:pt x="1611947" y="2503487"/>
                  <a:pt x="1568768" y="2336483"/>
                  <a:pt x="1545272" y="2164398"/>
                </a:cubicBezTo>
                <a:cubicBezTo>
                  <a:pt x="1495108" y="1791018"/>
                  <a:pt x="1426528" y="1420812"/>
                  <a:pt x="1199197" y="1081088"/>
                </a:cubicBezTo>
                <a:cubicBezTo>
                  <a:pt x="1197928" y="1060767"/>
                  <a:pt x="1197293" y="1041082"/>
                  <a:pt x="1196658" y="1021398"/>
                </a:cubicBezTo>
                <a:cubicBezTo>
                  <a:pt x="1211897" y="1029017"/>
                  <a:pt x="1227138" y="1036002"/>
                  <a:pt x="1242378" y="1043623"/>
                </a:cubicBezTo>
                <a:cubicBezTo>
                  <a:pt x="1346518" y="1121092"/>
                  <a:pt x="1424622" y="1220787"/>
                  <a:pt x="1444308" y="1347153"/>
                </a:cubicBezTo>
                <a:cubicBezTo>
                  <a:pt x="1448753" y="1249362"/>
                  <a:pt x="1406843" y="1163003"/>
                  <a:pt x="1338263" y="1089342"/>
                </a:cubicBezTo>
                <a:lnTo>
                  <a:pt x="1352868" y="1096328"/>
                </a:lnTo>
                <a:cubicBezTo>
                  <a:pt x="1338263" y="1081723"/>
                  <a:pt x="1317308" y="1064578"/>
                  <a:pt x="1294447" y="1046163"/>
                </a:cubicBezTo>
                <a:cubicBezTo>
                  <a:pt x="1264603" y="1019492"/>
                  <a:pt x="1231583" y="994727"/>
                  <a:pt x="1196022" y="971867"/>
                </a:cubicBezTo>
                <a:lnTo>
                  <a:pt x="1196022" y="959802"/>
                </a:lnTo>
                <a:cubicBezTo>
                  <a:pt x="1272858" y="1001713"/>
                  <a:pt x="1361122" y="1056957"/>
                  <a:pt x="1417003" y="1099503"/>
                </a:cubicBezTo>
                <a:cubicBezTo>
                  <a:pt x="1366203" y="1050607"/>
                  <a:pt x="1272222" y="982027"/>
                  <a:pt x="1195388" y="928688"/>
                </a:cubicBezTo>
                <a:lnTo>
                  <a:pt x="1195388" y="924242"/>
                </a:lnTo>
                <a:cubicBezTo>
                  <a:pt x="1276033" y="972502"/>
                  <a:pt x="1376997" y="1036638"/>
                  <a:pt x="1439863" y="1082357"/>
                </a:cubicBezTo>
                <a:cubicBezTo>
                  <a:pt x="1403668" y="1041717"/>
                  <a:pt x="1303972" y="969963"/>
                  <a:pt x="1248093" y="933767"/>
                </a:cubicBezTo>
                <a:cubicBezTo>
                  <a:pt x="1313497" y="964248"/>
                  <a:pt x="1403033" y="1007427"/>
                  <a:pt x="1464628" y="1056323"/>
                </a:cubicBezTo>
                <a:cubicBezTo>
                  <a:pt x="1439228" y="1018223"/>
                  <a:pt x="1363028" y="975677"/>
                  <a:pt x="1309053" y="942657"/>
                </a:cubicBezTo>
                <a:cubicBezTo>
                  <a:pt x="1380172" y="964882"/>
                  <a:pt x="1499553" y="1049338"/>
                  <a:pt x="1566863" y="1103948"/>
                </a:cubicBezTo>
                <a:cubicBezTo>
                  <a:pt x="1519872" y="1046163"/>
                  <a:pt x="1403668" y="958532"/>
                  <a:pt x="1324293" y="909002"/>
                </a:cubicBezTo>
                <a:cubicBezTo>
                  <a:pt x="1394778" y="948373"/>
                  <a:pt x="1507172" y="1022032"/>
                  <a:pt x="1567497" y="1078548"/>
                </a:cubicBezTo>
                <a:cubicBezTo>
                  <a:pt x="1531303" y="1039813"/>
                  <a:pt x="1443038" y="964882"/>
                  <a:pt x="1392238" y="924877"/>
                </a:cubicBezTo>
                <a:cubicBezTo>
                  <a:pt x="1449388" y="959167"/>
                  <a:pt x="1547178" y="1032192"/>
                  <a:pt x="1593533" y="1081723"/>
                </a:cubicBezTo>
                <a:cubicBezTo>
                  <a:pt x="1561147" y="1037273"/>
                  <a:pt x="1482408" y="958532"/>
                  <a:pt x="1436688" y="919163"/>
                </a:cubicBezTo>
                <a:cubicBezTo>
                  <a:pt x="1502093" y="957898"/>
                  <a:pt x="1600518" y="1033463"/>
                  <a:pt x="1660843" y="1088073"/>
                </a:cubicBezTo>
                <a:cubicBezTo>
                  <a:pt x="1618297" y="1020127"/>
                  <a:pt x="1523683" y="944563"/>
                  <a:pt x="1460183" y="891223"/>
                </a:cubicBezTo>
                <a:cubicBezTo>
                  <a:pt x="1531303" y="925513"/>
                  <a:pt x="1656397" y="1027748"/>
                  <a:pt x="1717358" y="1090613"/>
                </a:cubicBezTo>
                <a:cubicBezTo>
                  <a:pt x="1682433" y="1030923"/>
                  <a:pt x="1611947" y="964248"/>
                  <a:pt x="1552258" y="920432"/>
                </a:cubicBezTo>
                <a:cubicBezTo>
                  <a:pt x="1630363" y="950913"/>
                  <a:pt x="1724978" y="1030923"/>
                  <a:pt x="1777047" y="1089342"/>
                </a:cubicBezTo>
                <a:cubicBezTo>
                  <a:pt x="1752918" y="1041717"/>
                  <a:pt x="1695133" y="969963"/>
                  <a:pt x="1644333" y="929323"/>
                </a:cubicBezTo>
                <a:cubicBezTo>
                  <a:pt x="1726247" y="962977"/>
                  <a:pt x="1841818" y="1070928"/>
                  <a:pt x="1901508" y="1115378"/>
                </a:cubicBezTo>
                <a:cubicBezTo>
                  <a:pt x="1871028" y="1067117"/>
                  <a:pt x="1769428" y="960438"/>
                  <a:pt x="1724978" y="931227"/>
                </a:cubicBezTo>
                <a:cubicBezTo>
                  <a:pt x="1789747" y="950277"/>
                  <a:pt x="1895158" y="1053782"/>
                  <a:pt x="1945322" y="1104582"/>
                </a:cubicBezTo>
                <a:cubicBezTo>
                  <a:pt x="1921193" y="1058228"/>
                  <a:pt x="1832293" y="962342"/>
                  <a:pt x="1777047" y="926148"/>
                </a:cubicBezTo>
                <a:cubicBezTo>
                  <a:pt x="1851978" y="952182"/>
                  <a:pt x="1951672" y="1048703"/>
                  <a:pt x="2015808" y="1128078"/>
                </a:cubicBezTo>
                <a:cubicBezTo>
                  <a:pt x="1989138" y="1073467"/>
                  <a:pt x="1904683" y="976948"/>
                  <a:pt x="1858328" y="943927"/>
                </a:cubicBezTo>
                <a:cubicBezTo>
                  <a:pt x="1936433" y="977582"/>
                  <a:pt x="2009458" y="1034098"/>
                  <a:pt x="2067878" y="1109663"/>
                </a:cubicBezTo>
                <a:cubicBezTo>
                  <a:pt x="2026603" y="1018223"/>
                  <a:pt x="1914843" y="922338"/>
                  <a:pt x="1793558" y="876617"/>
                </a:cubicBezTo>
                <a:cubicBezTo>
                  <a:pt x="1844993" y="873442"/>
                  <a:pt x="1931988" y="886777"/>
                  <a:pt x="2057718" y="958532"/>
                </a:cubicBezTo>
                <a:cubicBezTo>
                  <a:pt x="1950403" y="871538"/>
                  <a:pt x="1859597" y="848042"/>
                  <a:pt x="1733868" y="858202"/>
                </a:cubicBezTo>
                <a:cubicBezTo>
                  <a:pt x="1604963" y="829627"/>
                  <a:pt x="1500822" y="818832"/>
                  <a:pt x="1381443" y="828357"/>
                </a:cubicBezTo>
                <a:cubicBezTo>
                  <a:pt x="1318578" y="807402"/>
                  <a:pt x="1249363" y="794067"/>
                  <a:pt x="1177608" y="782638"/>
                </a:cubicBezTo>
                <a:lnTo>
                  <a:pt x="1177608" y="781367"/>
                </a:lnTo>
                <a:cubicBezTo>
                  <a:pt x="1262063" y="787717"/>
                  <a:pt x="1346518" y="793432"/>
                  <a:pt x="1427797" y="810577"/>
                </a:cubicBezTo>
                <a:cubicBezTo>
                  <a:pt x="1381443" y="787082"/>
                  <a:pt x="1323658" y="775652"/>
                  <a:pt x="1263333" y="767398"/>
                </a:cubicBezTo>
                <a:cubicBezTo>
                  <a:pt x="1330008" y="764857"/>
                  <a:pt x="1368108" y="752157"/>
                  <a:pt x="1438593" y="770573"/>
                </a:cubicBezTo>
                <a:cubicBezTo>
                  <a:pt x="1402397" y="743902"/>
                  <a:pt x="1375728" y="750888"/>
                  <a:pt x="1317308" y="743902"/>
                </a:cubicBezTo>
                <a:cubicBezTo>
                  <a:pt x="1385253" y="729932"/>
                  <a:pt x="1437322" y="730567"/>
                  <a:pt x="1514793" y="752157"/>
                </a:cubicBezTo>
                <a:cubicBezTo>
                  <a:pt x="1453197" y="716598"/>
                  <a:pt x="1402397" y="710248"/>
                  <a:pt x="1316672" y="700088"/>
                </a:cubicBezTo>
                <a:cubicBezTo>
                  <a:pt x="1390968" y="703898"/>
                  <a:pt x="1432878" y="697548"/>
                  <a:pt x="1505268" y="724852"/>
                </a:cubicBezTo>
                <a:cubicBezTo>
                  <a:pt x="1459547" y="703263"/>
                  <a:pt x="1437958" y="696277"/>
                  <a:pt x="1379538" y="681038"/>
                </a:cubicBezTo>
                <a:cubicBezTo>
                  <a:pt x="1441133" y="686752"/>
                  <a:pt x="1469708" y="687388"/>
                  <a:pt x="1528128" y="714692"/>
                </a:cubicBezTo>
                <a:cubicBezTo>
                  <a:pt x="1483678" y="684848"/>
                  <a:pt x="1468438" y="668338"/>
                  <a:pt x="1414463" y="651827"/>
                </a:cubicBezTo>
                <a:cubicBezTo>
                  <a:pt x="1484313" y="658177"/>
                  <a:pt x="1515428" y="660717"/>
                  <a:pt x="1586547" y="686117"/>
                </a:cubicBezTo>
                <a:cubicBezTo>
                  <a:pt x="1524318" y="637223"/>
                  <a:pt x="1496378" y="632777"/>
                  <a:pt x="1422718" y="609917"/>
                </a:cubicBezTo>
                <a:cubicBezTo>
                  <a:pt x="1495743" y="608648"/>
                  <a:pt x="1547178" y="609917"/>
                  <a:pt x="1622743" y="644207"/>
                </a:cubicBezTo>
                <a:cubicBezTo>
                  <a:pt x="1570038" y="599757"/>
                  <a:pt x="1531303" y="584517"/>
                  <a:pt x="1464628" y="569913"/>
                </a:cubicBezTo>
                <a:cubicBezTo>
                  <a:pt x="1541463" y="560388"/>
                  <a:pt x="1596072" y="571817"/>
                  <a:pt x="1662747" y="605473"/>
                </a:cubicBezTo>
                <a:cubicBezTo>
                  <a:pt x="1624013" y="568007"/>
                  <a:pt x="1603058" y="547052"/>
                  <a:pt x="1544638" y="530542"/>
                </a:cubicBezTo>
                <a:cubicBezTo>
                  <a:pt x="1625918" y="522923"/>
                  <a:pt x="1709738" y="552132"/>
                  <a:pt x="1776413" y="566738"/>
                </a:cubicBezTo>
                <a:cubicBezTo>
                  <a:pt x="1731963" y="532448"/>
                  <a:pt x="1679258" y="507682"/>
                  <a:pt x="1630997" y="500698"/>
                </a:cubicBezTo>
                <a:cubicBezTo>
                  <a:pt x="1692593" y="486092"/>
                  <a:pt x="1811338" y="524192"/>
                  <a:pt x="1873568" y="550863"/>
                </a:cubicBezTo>
                <a:cubicBezTo>
                  <a:pt x="1834833" y="515302"/>
                  <a:pt x="1732597" y="476567"/>
                  <a:pt x="1672908" y="467677"/>
                </a:cubicBezTo>
                <a:cubicBezTo>
                  <a:pt x="1745933" y="455613"/>
                  <a:pt x="1857693" y="488632"/>
                  <a:pt x="1942147" y="538163"/>
                </a:cubicBezTo>
                <a:cubicBezTo>
                  <a:pt x="1898333" y="494982"/>
                  <a:pt x="1813243" y="457517"/>
                  <a:pt x="1761808" y="447992"/>
                </a:cubicBezTo>
                <a:cubicBezTo>
                  <a:pt x="1839913" y="442277"/>
                  <a:pt x="1937703" y="470852"/>
                  <a:pt x="2016443" y="519748"/>
                </a:cubicBezTo>
                <a:cubicBezTo>
                  <a:pt x="1934528" y="434023"/>
                  <a:pt x="1767522" y="395288"/>
                  <a:pt x="1639253" y="432752"/>
                </a:cubicBezTo>
                <a:cubicBezTo>
                  <a:pt x="1482408" y="478473"/>
                  <a:pt x="1374458" y="540067"/>
                  <a:pt x="1240472" y="662623"/>
                </a:cubicBezTo>
                <a:cubicBezTo>
                  <a:pt x="1331278" y="519748"/>
                  <a:pt x="1454468" y="406717"/>
                  <a:pt x="1618297" y="387032"/>
                </a:cubicBezTo>
                <a:cubicBezTo>
                  <a:pt x="1442403" y="387032"/>
                  <a:pt x="1296353" y="533082"/>
                  <a:pt x="1185228" y="714692"/>
                </a:cubicBezTo>
                <a:lnTo>
                  <a:pt x="1181418" y="718502"/>
                </a:lnTo>
                <a:cubicBezTo>
                  <a:pt x="1250633" y="539432"/>
                  <a:pt x="1287463" y="352107"/>
                  <a:pt x="1227138" y="201613"/>
                </a:cubicBezTo>
                <a:cubicBezTo>
                  <a:pt x="1180783" y="86677"/>
                  <a:pt x="1044893" y="7302"/>
                  <a:pt x="886143" y="4763"/>
                </a:cubicBezTo>
                <a:cubicBezTo>
                  <a:pt x="953453" y="24448"/>
                  <a:pt x="1060133" y="60007"/>
                  <a:pt x="1111568" y="130492"/>
                </a:cubicBezTo>
                <a:cubicBezTo>
                  <a:pt x="1072197" y="98742"/>
                  <a:pt x="968693" y="73342"/>
                  <a:pt x="915353" y="69532"/>
                </a:cubicBezTo>
                <a:cubicBezTo>
                  <a:pt x="997903" y="99377"/>
                  <a:pt x="1084897" y="131127"/>
                  <a:pt x="1149033" y="206057"/>
                </a:cubicBezTo>
                <a:cubicBezTo>
                  <a:pt x="1105218" y="167323"/>
                  <a:pt x="999172" y="133667"/>
                  <a:pt x="939483" y="138113"/>
                </a:cubicBezTo>
                <a:cubicBezTo>
                  <a:pt x="1011872" y="150813"/>
                  <a:pt x="1100772" y="207327"/>
                  <a:pt x="1154113" y="263842"/>
                </a:cubicBezTo>
                <a:cubicBezTo>
                  <a:pt x="1118553" y="232727"/>
                  <a:pt x="1002347" y="194627"/>
                  <a:pt x="947103" y="192088"/>
                </a:cubicBezTo>
                <a:cubicBezTo>
                  <a:pt x="1007428" y="219392"/>
                  <a:pt x="1117918" y="267652"/>
                  <a:pt x="1158558" y="334963"/>
                </a:cubicBezTo>
                <a:cubicBezTo>
                  <a:pt x="1109663" y="301307"/>
                  <a:pt x="1039178" y="277813"/>
                  <a:pt x="984568" y="270827"/>
                </a:cubicBezTo>
                <a:cubicBezTo>
                  <a:pt x="1057593" y="307023"/>
                  <a:pt x="1088072" y="326073"/>
                  <a:pt x="1129983" y="383223"/>
                </a:cubicBezTo>
                <a:cubicBezTo>
                  <a:pt x="1077278" y="342582"/>
                  <a:pt x="1022668" y="326707"/>
                  <a:pt x="967422" y="332423"/>
                </a:cubicBezTo>
                <a:cubicBezTo>
                  <a:pt x="1043622" y="348298"/>
                  <a:pt x="1082993" y="384492"/>
                  <a:pt x="1137603" y="439738"/>
                </a:cubicBezTo>
                <a:cubicBezTo>
                  <a:pt x="1073468" y="399098"/>
                  <a:pt x="1063943" y="392748"/>
                  <a:pt x="1005522" y="393382"/>
                </a:cubicBezTo>
                <a:cubicBezTo>
                  <a:pt x="1055053" y="407988"/>
                  <a:pt x="1069022" y="423227"/>
                  <a:pt x="1109028" y="470852"/>
                </a:cubicBezTo>
                <a:cubicBezTo>
                  <a:pt x="1062672" y="441642"/>
                  <a:pt x="1034733" y="435927"/>
                  <a:pt x="995997" y="437198"/>
                </a:cubicBezTo>
                <a:cubicBezTo>
                  <a:pt x="1044893" y="454342"/>
                  <a:pt x="1065847" y="465773"/>
                  <a:pt x="1108393" y="507048"/>
                </a:cubicBezTo>
                <a:cubicBezTo>
                  <a:pt x="1060133" y="473392"/>
                  <a:pt x="1039178" y="477838"/>
                  <a:pt x="995363" y="470852"/>
                </a:cubicBezTo>
                <a:cubicBezTo>
                  <a:pt x="1055053" y="491173"/>
                  <a:pt x="1082358" y="511492"/>
                  <a:pt x="1130618" y="563563"/>
                </a:cubicBezTo>
                <a:cubicBezTo>
                  <a:pt x="1070293" y="507048"/>
                  <a:pt x="1023303" y="503873"/>
                  <a:pt x="965518" y="498792"/>
                </a:cubicBezTo>
                <a:cubicBezTo>
                  <a:pt x="1024572" y="518477"/>
                  <a:pt x="1068388" y="528002"/>
                  <a:pt x="1106488" y="587692"/>
                </a:cubicBezTo>
                <a:cubicBezTo>
                  <a:pt x="1065847" y="548957"/>
                  <a:pt x="1023303" y="549592"/>
                  <a:pt x="983933" y="555307"/>
                </a:cubicBezTo>
                <a:cubicBezTo>
                  <a:pt x="1048703" y="572452"/>
                  <a:pt x="1068388" y="590867"/>
                  <a:pt x="1106488" y="641032"/>
                </a:cubicBezTo>
                <a:cubicBezTo>
                  <a:pt x="1062672" y="601027"/>
                  <a:pt x="1020128" y="600392"/>
                  <a:pt x="980122" y="605473"/>
                </a:cubicBezTo>
                <a:cubicBezTo>
                  <a:pt x="1027113" y="619442"/>
                  <a:pt x="1062672" y="649288"/>
                  <a:pt x="1110933" y="718502"/>
                </a:cubicBezTo>
                <a:cubicBezTo>
                  <a:pt x="1044893" y="661352"/>
                  <a:pt x="1025843" y="648652"/>
                  <a:pt x="961708" y="631507"/>
                </a:cubicBezTo>
                <a:cubicBezTo>
                  <a:pt x="1029018" y="669607"/>
                  <a:pt x="1044893" y="714057"/>
                  <a:pt x="1079818" y="769938"/>
                </a:cubicBezTo>
                <a:cubicBezTo>
                  <a:pt x="1044258" y="744538"/>
                  <a:pt x="1015683" y="726757"/>
                  <a:pt x="985203" y="709613"/>
                </a:cubicBezTo>
                <a:lnTo>
                  <a:pt x="985203" y="709613"/>
                </a:lnTo>
                <a:close/>
                <a:moveTo>
                  <a:pt x="1041083" y="888682"/>
                </a:moveTo>
                <a:lnTo>
                  <a:pt x="1041083" y="888682"/>
                </a:lnTo>
                <a:lnTo>
                  <a:pt x="1035368" y="886142"/>
                </a:lnTo>
                <a:cubicBezTo>
                  <a:pt x="1037908" y="883602"/>
                  <a:pt x="1041083" y="881698"/>
                  <a:pt x="1043622" y="879157"/>
                </a:cubicBezTo>
                <a:cubicBezTo>
                  <a:pt x="1048068" y="879792"/>
                  <a:pt x="1052513" y="880427"/>
                  <a:pt x="1056958" y="881063"/>
                </a:cubicBezTo>
                <a:cubicBezTo>
                  <a:pt x="1051243" y="883602"/>
                  <a:pt x="1046163" y="886142"/>
                  <a:pt x="1041083" y="888682"/>
                </a:cubicBezTo>
                <a:lnTo>
                  <a:pt x="1041083" y="888682"/>
                </a:lnTo>
                <a:close/>
                <a:moveTo>
                  <a:pt x="1040447" y="1245553"/>
                </a:moveTo>
                <a:lnTo>
                  <a:pt x="1040447" y="1245553"/>
                </a:lnTo>
                <a:cubicBezTo>
                  <a:pt x="1031558" y="1214437"/>
                  <a:pt x="1027113" y="1187767"/>
                  <a:pt x="1020128" y="1146492"/>
                </a:cubicBezTo>
                <a:cubicBezTo>
                  <a:pt x="1027747" y="1168082"/>
                  <a:pt x="1035368" y="1182688"/>
                  <a:pt x="1042988" y="1196023"/>
                </a:cubicBezTo>
                <a:cubicBezTo>
                  <a:pt x="1041718" y="1212532"/>
                  <a:pt x="1041083" y="1229043"/>
                  <a:pt x="1040447" y="1245553"/>
                </a:cubicBezTo>
                <a:lnTo>
                  <a:pt x="1040447" y="1245553"/>
                </a:lnTo>
                <a:close/>
                <a:moveTo>
                  <a:pt x="1048068" y="1147128"/>
                </a:moveTo>
                <a:lnTo>
                  <a:pt x="1048068" y="1147128"/>
                </a:lnTo>
                <a:cubicBezTo>
                  <a:pt x="1046163" y="1136967"/>
                  <a:pt x="1044258" y="1125538"/>
                  <a:pt x="1042353" y="1113473"/>
                </a:cubicBezTo>
                <a:cubicBezTo>
                  <a:pt x="1044893" y="1121728"/>
                  <a:pt x="1047433" y="1128713"/>
                  <a:pt x="1049338" y="1135698"/>
                </a:cubicBezTo>
                <a:cubicBezTo>
                  <a:pt x="1048703" y="1138873"/>
                  <a:pt x="1048068" y="1142682"/>
                  <a:pt x="1048068" y="1147128"/>
                </a:cubicBezTo>
                <a:lnTo>
                  <a:pt x="1048068" y="1147128"/>
                </a:lnTo>
                <a:close/>
                <a:moveTo>
                  <a:pt x="1173163" y="784542"/>
                </a:moveTo>
                <a:lnTo>
                  <a:pt x="1173163" y="784542"/>
                </a:lnTo>
                <a:lnTo>
                  <a:pt x="1173797" y="783907"/>
                </a:lnTo>
                <a:lnTo>
                  <a:pt x="1175703" y="783907"/>
                </a:lnTo>
                <a:lnTo>
                  <a:pt x="1175068" y="784542"/>
                </a:lnTo>
                <a:lnTo>
                  <a:pt x="1173163" y="784542"/>
                </a:lnTo>
                <a:lnTo>
                  <a:pt x="1173163" y="784542"/>
                </a:lnTo>
                <a:close/>
                <a:moveTo>
                  <a:pt x="1265872" y="844232"/>
                </a:moveTo>
                <a:lnTo>
                  <a:pt x="1265872" y="844232"/>
                </a:lnTo>
                <a:cubicBezTo>
                  <a:pt x="1239838" y="837882"/>
                  <a:pt x="1212533" y="832802"/>
                  <a:pt x="1185228" y="827723"/>
                </a:cubicBezTo>
                <a:lnTo>
                  <a:pt x="1184593" y="822007"/>
                </a:lnTo>
                <a:cubicBezTo>
                  <a:pt x="1243647" y="821373"/>
                  <a:pt x="1302068" y="823277"/>
                  <a:pt x="1359853" y="832167"/>
                </a:cubicBezTo>
                <a:cubicBezTo>
                  <a:pt x="1329372" y="835342"/>
                  <a:pt x="1298893" y="839152"/>
                  <a:pt x="1265872" y="844232"/>
                </a:cubicBezTo>
                <a:lnTo>
                  <a:pt x="1265872" y="844232"/>
                </a:lnTo>
                <a:close/>
                <a:moveTo>
                  <a:pt x="1149668" y="937577"/>
                </a:moveTo>
                <a:lnTo>
                  <a:pt x="1149668" y="937577"/>
                </a:lnTo>
                <a:lnTo>
                  <a:pt x="1150938" y="943292"/>
                </a:lnTo>
                <a:lnTo>
                  <a:pt x="1143318" y="938213"/>
                </a:lnTo>
                <a:lnTo>
                  <a:pt x="1143318" y="934402"/>
                </a:lnTo>
                <a:lnTo>
                  <a:pt x="1149668" y="937577"/>
                </a:lnTo>
                <a:lnTo>
                  <a:pt x="1149668" y="937577"/>
                </a:lnTo>
                <a:close/>
                <a:moveTo>
                  <a:pt x="1168718" y="1009967"/>
                </a:moveTo>
                <a:lnTo>
                  <a:pt x="1168718" y="1009967"/>
                </a:lnTo>
                <a:cubicBezTo>
                  <a:pt x="1174433" y="1030288"/>
                  <a:pt x="1180783" y="1049338"/>
                  <a:pt x="1188403" y="1068388"/>
                </a:cubicBezTo>
                <a:cubicBezTo>
                  <a:pt x="1176338" y="1051242"/>
                  <a:pt x="1164272" y="1034098"/>
                  <a:pt x="1151572" y="1016952"/>
                </a:cubicBezTo>
                <a:cubicBezTo>
                  <a:pt x="1150938" y="1011238"/>
                  <a:pt x="1150303" y="1006157"/>
                  <a:pt x="1149668" y="1000442"/>
                </a:cubicBezTo>
                <a:cubicBezTo>
                  <a:pt x="1156018" y="1003617"/>
                  <a:pt x="1162368" y="1006792"/>
                  <a:pt x="1168718" y="1009967"/>
                </a:cubicBezTo>
                <a:lnTo>
                  <a:pt x="1168718" y="1009967"/>
                </a:lnTo>
                <a:close/>
                <a:moveTo>
                  <a:pt x="933768" y="1113473"/>
                </a:moveTo>
                <a:lnTo>
                  <a:pt x="933768" y="1113473"/>
                </a:lnTo>
                <a:cubicBezTo>
                  <a:pt x="940118" y="1081088"/>
                  <a:pt x="953453" y="1042988"/>
                  <a:pt x="977583" y="989648"/>
                </a:cubicBezTo>
                <a:lnTo>
                  <a:pt x="979488" y="989648"/>
                </a:lnTo>
                <a:cubicBezTo>
                  <a:pt x="969328" y="1023938"/>
                  <a:pt x="962978" y="1047432"/>
                  <a:pt x="959168" y="1068388"/>
                </a:cubicBezTo>
                <a:cubicBezTo>
                  <a:pt x="949643" y="1083628"/>
                  <a:pt x="941388" y="1098867"/>
                  <a:pt x="933768" y="1113473"/>
                </a:cubicBezTo>
                <a:lnTo>
                  <a:pt x="933768" y="1113473"/>
                </a:lnTo>
                <a:close/>
                <a:moveTo>
                  <a:pt x="870268" y="903288"/>
                </a:moveTo>
                <a:lnTo>
                  <a:pt x="870268" y="903288"/>
                </a:lnTo>
                <a:lnTo>
                  <a:pt x="874078" y="903288"/>
                </a:lnTo>
                <a:lnTo>
                  <a:pt x="872808" y="904557"/>
                </a:lnTo>
                <a:lnTo>
                  <a:pt x="867728" y="905192"/>
                </a:lnTo>
                <a:lnTo>
                  <a:pt x="870268" y="903288"/>
                </a:lnTo>
                <a:lnTo>
                  <a:pt x="870268" y="903288"/>
                </a:lnTo>
                <a:close/>
                <a:moveTo>
                  <a:pt x="846138" y="922338"/>
                </a:moveTo>
                <a:lnTo>
                  <a:pt x="846138" y="922338"/>
                </a:lnTo>
                <a:lnTo>
                  <a:pt x="853758" y="921702"/>
                </a:lnTo>
                <a:lnTo>
                  <a:pt x="840422" y="933767"/>
                </a:lnTo>
                <a:lnTo>
                  <a:pt x="829628" y="935673"/>
                </a:lnTo>
                <a:lnTo>
                  <a:pt x="846138" y="922338"/>
                </a:lnTo>
                <a:lnTo>
                  <a:pt x="846138" y="922338"/>
                </a:lnTo>
                <a:close/>
                <a:moveTo>
                  <a:pt x="902018" y="917892"/>
                </a:moveTo>
                <a:lnTo>
                  <a:pt x="902018" y="917892"/>
                </a:lnTo>
                <a:lnTo>
                  <a:pt x="909638" y="917257"/>
                </a:lnTo>
                <a:lnTo>
                  <a:pt x="903288" y="922973"/>
                </a:lnTo>
                <a:lnTo>
                  <a:pt x="892493" y="924877"/>
                </a:lnTo>
                <a:lnTo>
                  <a:pt x="902018" y="917892"/>
                </a:lnTo>
                <a:lnTo>
                  <a:pt x="902018" y="917892"/>
                </a:lnTo>
                <a:close/>
                <a:moveTo>
                  <a:pt x="792163" y="943927"/>
                </a:moveTo>
                <a:lnTo>
                  <a:pt x="792163" y="943927"/>
                </a:lnTo>
                <a:lnTo>
                  <a:pt x="783272" y="945832"/>
                </a:lnTo>
                <a:cubicBezTo>
                  <a:pt x="792797" y="939482"/>
                  <a:pt x="802322" y="933132"/>
                  <a:pt x="811847" y="927417"/>
                </a:cubicBezTo>
                <a:cubicBezTo>
                  <a:pt x="805497" y="932498"/>
                  <a:pt x="799147" y="937577"/>
                  <a:pt x="792163" y="943927"/>
                </a:cubicBezTo>
                <a:lnTo>
                  <a:pt x="792163" y="943927"/>
                </a:lnTo>
                <a:close/>
                <a:moveTo>
                  <a:pt x="735647" y="957898"/>
                </a:moveTo>
                <a:lnTo>
                  <a:pt x="735647" y="957898"/>
                </a:lnTo>
                <a:cubicBezTo>
                  <a:pt x="730568" y="959167"/>
                  <a:pt x="726122" y="960438"/>
                  <a:pt x="721678" y="962342"/>
                </a:cubicBezTo>
                <a:cubicBezTo>
                  <a:pt x="732472" y="955992"/>
                  <a:pt x="741997" y="950277"/>
                  <a:pt x="751522" y="945832"/>
                </a:cubicBezTo>
                <a:cubicBezTo>
                  <a:pt x="746443" y="949642"/>
                  <a:pt x="740728" y="953452"/>
                  <a:pt x="735647" y="957898"/>
                </a:cubicBezTo>
                <a:lnTo>
                  <a:pt x="735647" y="957898"/>
                </a:lnTo>
                <a:close/>
                <a:moveTo>
                  <a:pt x="862647" y="945832"/>
                </a:moveTo>
                <a:lnTo>
                  <a:pt x="862647" y="945832"/>
                </a:lnTo>
                <a:cubicBezTo>
                  <a:pt x="867728" y="945832"/>
                  <a:pt x="872808" y="945198"/>
                  <a:pt x="878522" y="945198"/>
                </a:cubicBezTo>
                <a:cubicBezTo>
                  <a:pt x="871538" y="951548"/>
                  <a:pt x="865188" y="957263"/>
                  <a:pt x="858203" y="963613"/>
                </a:cubicBezTo>
                <a:cubicBezTo>
                  <a:pt x="849313" y="965517"/>
                  <a:pt x="840422" y="967423"/>
                  <a:pt x="831533" y="969327"/>
                </a:cubicBezTo>
                <a:cubicBezTo>
                  <a:pt x="841693" y="961073"/>
                  <a:pt x="852488" y="953452"/>
                  <a:pt x="862647" y="945832"/>
                </a:cubicBezTo>
                <a:lnTo>
                  <a:pt x="862647" y="945832"/>
                </a:lnTo>
                <a:close/>
                <a:moveTo>
                  <a:pt x="941388" y="844867"/>
                </a:moveTo>
                <a:lnTo>
                  <a:pt x="941388" y="844867"/>
                </a:lnTo>
                <a:lnTo>
                  <a:pt x="935038" y="840423"/>
                </a:lnTo>
                <a:cubicBezTo>
                  <a:pt x="969328" y="843598"/>
                  <a:pt x="1002347" y="846138"/>
                  <a:pt x="1036003" y="848042"/>
                </a:cubicBezTo>
                <a:lnTo>
                  <a:pt x="1039178" y="852488"/>
                </a:lnTo>
                <a:cubicBezTo>
                  <a:pt x="1004888" y="849313"/>
                  <a:pt x="972503" y="846773"/>
                  <a:pt x="941388" y="844867"/>
                </a:cubicBezTo>
                <a:lnTo>
                  <a:pt x="941388" y="844867"/>
                </a:lnTo>
                <a:close/>
                <a:moveTo>
                  <a:pt x="682943" y="698182"/>
                </a:moveTo>
                <a:lnTo>
                  <a:pt x="682943" y="698182"/>
                </a:lnTo>
                <a:cubicBezTo>
                  <a:pt x="752793" y="699452"/>
                  <a:pt x="813753" y="714057"/>
                  <a:pt x="872808" y="732473"/>
                </a:cubicBezTo>
                <a:cubicBezTo>
                  <a:pt x="830263" y="726757"/>
                  <a:pt x="788988" y="723582"/>
                  <a:pt x="749618" y="726123"/>
                </a:cubicBezTo>
                <a:cubicBezTo>
                  <a:pt x="728028" y="715963"/>
                  <a:pt x="705803" y="706438"/>
                  <a:pt x="682943" y="698182"/>
                </a:cubicBezTo>
                <a:lnTo>
                  <a:pt x="682943" y="698182"/>
                </a:lnTo>
                <a:close/>
                <a:moveTo>
                  <a:pt x="774383" y="738188"/>
                </a:moveTo>
                <a:lnTo>
                  <a:pt x="774383" y="738188"/>
                </a:lnTo>
                <a:cubicBezTo>
                  <a:pt x="835978" y="745173"/>
                  <a:pt x="897572" y="757238"/>
                  <a:pt x="959168" y="768667"/>
                </a:cubicBezTo>
                <a:cubicBezTo>
                  <a:pt x="909638" y="763588"/>
                  <a:pt x="860108" y="759777"/>
                  <a:pt x="812483" y="759142"/>
                </a:cubicBezTo>
                <a:cubicBezTo>
                  <a:pt x="799147" y="750888"/>
                  <a:pt x="786447" y="744538"/>
                  <a:pt x="774383" y="738188"/>
                </a:cubicBezTo>
                <a:lnTo>
                  <a:pt x="774383" y="738188"/>
                </a:lnTo>
                <a:close/>
                <a:moveTo>
                  <a:pt x="852488" y="783273"/>
                </a:moveTo>
                <a:lnTo>
                  <a:pt x="852488" y="783273"/>
                </a:lnTo>
                <a:cubicBezTo>
                  <a:pt x="884872" y="790892"/>
                  <a:pt x="917258" y="799148"/>
                  <a:pt x="949008" y="808673"/>
                </a:cubicBezTo>
                <a:cubicBezTo>
                  <a:pt x="927418" y="806767"/>
                  <a:pt x="905193" y="804863"/>
                  <a:pt x="883603" y="803592"/>
                </a:cubicBezTo>
                <a:cubicBezTo>
                  <a:pt x="873443" y="796607"/>
                  <a:pt x="862647" y="789623"/>
                  <a:pt x="852488" y="783273"/>
                </a:cubicBezTo>
                <a:close/>
              </a:path>
            </a:pathLst>
          </a:custGeom>
          <a:solidFill>
            <a:schemeClr val="accent4"/>
          </a:solidFill>
          <a:ln w="9525" cap="flat">
            <a:noFill/>
            <a:prstDash val="solid"/>
            <a:miter/>
          </a:ln>
        </p:spPr>
        <p:txBody>
          <a:bodyPr rtlCol="0" anchor="ctr"/>
          <a:lstStyle/>
          <a:p>
            <a:endParaRPr lang="zh-CN" altLang="en-US" sz="100"/>
          </a:p>
        </p:txBody>
      </p:sp>
      <p:sp>
        <p:nvSpPr>
          <p:cNvPr id="40" name="任意多边形: 形状 39"/>
          <p:cNvSpPr/>
          <p:nvPr>
            <p:custDataLst>
              <p:tags r:id="rId34"/>
            </p:custDataLst>
          </p:nvPr>
        </p:nvSpPr>
        <p:spPr>
          <a:xfrm>
            <a:off x="7270671" y="2520633"/>
            <a:ext cx="1281113" cy="2559050"/>
          </a:xfrm>
          <a:custGeom>
            <a:avLst/>
            <a:gdLst>
              <a:gd name="connsiteX0" fmla="*/ 736282 w 1708150"/>
              <a:gd name="connsiteY0" fmla="*/ 959167 h 2559050"/>
              <a:gd name="connsiteX1" fmla="*/ 742632 w 1708150"/>
              <a:gd name="connsiteY1" fmla="*/ 990283 h 2559050"/>
              <a:gd name="connsiteX2" fmla="*/ 747078 w 1708150"/>
              <a:gd name="connsiteY2" fmla="*/ 954088 h 2559050"/>
              <a:gd name="connsiteX3" fmla="*/ 742632 w 1708150"/>
              <a:gd name="connsiteY3" fmla="*/ 927417 h 2559050"/>
              <a:gd name="connsiteX4" fmla="*/ 738822 w 1708150"/>
              <a:gd name="connsiteY4" fmla="*/ 918527 h 2559050"/>
              <a:gd name="connsiteX5" fmla="*/ 736282 w 1708150"/>
              <a:gd name="connsiteY5" fmla="*/ 959167 h 2559050"/>
              <a:gd name="connsiteX6" fmla="*/ 736282 w 1708150"/>
              <a:gd name="connsiteY6" fmla="*/ 959167 h 2559050"/>
              <a:gd name="connsiteX7" fmla="*/ 369253 w 1708150"/>
              <a:gd name="connsiteY7" fmla="*/ 891858 h 2559050"/>
              <a:gd name="connsiteX8" fmla="*/ 369253 w 1708150"/>
              <a:gd name="connsiteY8" fmla="*/ 891858 h 2559050"/>
              <a:gd name="connsiteX9" fmla="*/ 79692 w 1708150"/>
              <a:gd name="connsiteY9" fmla="*/ 1096327 h 2559050"/>
              <a:gd name="connsiteX10" fmla="*/ 468313 w 1708150"/>
              <a:gd name="connsiteY10" fmla="*/ 841058 h 2559050"/>
              <a:gd name="connsiteX11" fmla="*/ 608647 w 1708150"/>
              <a:gd name="connsiteY11" fmla="*/ 789622 h 2559050"/>
              <a:gd name="connsiteX12" fmla="*/ 630238 w 1708150"/>
              <a:gd name="connsiteY12" fmla="*/ 777558 h 2559050"/>
              <a:gd name="connsiteX13" fmla="*/ 629603 w 1708150"/>
              <a:gd name="connsiteY13" fmla="*/ 775652 h 2559050"/>
              <a:gd name="connsiteX14" fmla="*/ 632142 w 1708150"/>
              <a:gd name="connsiteY14" fmla="*/ 776288 h 2559050"/>
              <a:gd name="connsiteX15" fmla="*/ 688657 w 1708150"/>
              <a:gd name="connsiteY15" fmla="*/ 750888 h 2559050"/>
              <a:gd name="connsiteX16" fmla="*/ 528003 w 1708150"/>
              <a:gd name="connsiteY16" fmla="*/ 783272 h 2559050"/>
              <a:gd name="connsiteX17" fmla="*/ 662622 w 1708150"/>
              <a:gd name="connsiteY17" fmla="*/ 706438 h 2559050"/>
              <a:gd name="connsiteX18" fmla="*/ 515938 w 1708150"/>
              <a:gd name="connsiteY18" fmla="*/ 759142 h 2559050"/>
              <a:gd name="connsiteX19" fmla="*/ 600392 w 1708150"/>
              <a:gd name="connsiteY19" fmla="*/ 678497 h 2559050"/>
              <a:gd name="connsiteX20" fmla="*/ 479107 w 1708150"/>
              <a:gd name="connsiteY20" fmla="*/ 736283 h 2559050"/>
              <a:gd name="connsiteX21" fmla="*/ 559117 w 1708150"/>
              <a:gd name="connsiteY21" fmla="*/ 656907 h 2559050"/>
              <a:gd name="connsiteX22" fmla="*/ 426403 w 1708150"/>
              <a:gd name="connsiteY22" fmla="*/ 727392 h 2559050"/>
              <a:gd name="connsiteX23" fmla="*/ 550863 w 1708150"/>
              <a:gd name="connsiteY23" fmla="*/ 628967 h 2559050"/>
              <a:gd name="connsiteX24" fmla="*/ 418147 w 1708150"/>
              <a:gd name="connsiteY24" fmla="*/ 693102 h 2559050"/>
              <a:gd name="connsiteX25" fmla="*/ 496888 w 1708150"/>
              <a:gd name="connsiteY25" fmla="*/ 622617 h 2559050"/>
              <a:gd name="connsiteX26" fmla="*/ 392113 w 1708150"/>
              <a:gd name="connsiteY26" fmla="*/ 679132 h 2559050"/>
              <a:gd name="connsiteX27" fmla="*/ 468947 w 1708150"/>
              <a:gd name="connsiteY27" fmla="*/ 607377 h 2559050"/>
              <a:gd name="connsiteX28" fmla="*/ 362267 w 1708150"/>
              <a:gd name="connsiteY28" fmla="*/ 653732 h 2559050"/>
              <a:gd name="connsiteX29" fmla="*/ 457517 w 1708150"/>
              <a:gd name="connsiteY29" fmla="*/ 572452 h 2559050"/>
              <a:gd name="connsiteX30" fmla="*/ 297497 w 1708150"/>
              <a:gd name="connsiteY30" fmla="*/ 657542 h 2559050"/>
              <a:gd name="connsiteX31" fmla="*/ 409892 w 1708150"/>
              <a:gd name="connsiteY31" fmla="*/ 555307 h 2559050"/>
              <a:gd name="connsiteX32" fmla="*/ 256857 w 1708150"/>
              <a:gd name="connsiteY32" fmla="*/ 619442 h 2559050"/>
              <a:gd name="connsiteX33" fmla="*/ 384492 w 1708150"/>
              <a:gd name="connsiteY33" fmla="*/ 514032 h 2559050"/>
              <a:gd name="connsiteX34" fmla="*/ 178753 w 1708150"/>
              <a:gd name="connsiteY34" fmla="*/ 615632 h 2559050"/>
              <a:gd name="connsiteX35" fmla="*/ 327342 w 1708150"/>
              <a:gd name="connsiteY35" fmla="*/ 488632 h 2559050"/>
              <a:gd name="connsiteX36" fmla="*/ 133032 w 1708150"/>
              <a:gd name="connsiteY36" fmla="*/ 599122 h 2559050"/>
              <a:gd name="connsiteX37" fmla="*/ 279717 w 1708150"/>
              <a:gd name="connsiteY37" fmla="*/ 468947 h 2559050"/>
              <a:gd name="connsiteX38" fmla="*/ 68263 w 1708150"/>
              <a:gd name="connsiteY38" fmla="*/ 589597 h 2559050"/>
              <a:gd name="connsiteX39" fmla="*/ 203517 w 1708150"/>
              <a:gd name="connsiteY39" fmla="*/ 466407 h 2559050"/>
              <a:gd name="connsiteX40" fmla="*/ 4763 w 1708150"/>
              <a:gd name="connsiteY40" fmla="*/ 585152 h 2559050"/>
              <a:gd name="connsiteX41" fmla="*/ 310832 w 1708150"/>
              <a:gd name="connsiteY41" fmla="*/ 407988 h 2559050"/>
              <a:gd name="connsiteX42" fmla="*/ 700722 w 1708150"/>
              <a:gd name="connsiteY42" fmla="*/ 663257 h 2559050"/>
              <a:gd name="connsiteX43" fmla="*/ 789622 w 1708150"/>
              <a:gd name="connsiteY43" fmla="*/ 27622 h 2559050"/>
              <a:gd name="connsiteX44" fmla="*/ 693738 w 1708150"/>
              <a:gd name="connsiteY44" fmla="*/ 467677 h 2559050"/>
              <a:gd name="connsiteX45" fmla="*/ 728663 w 1708150"/>
              <a:gd name="connsiteY45" fmla="*/ 210502 h 2559050"/>
              <a:gd name="connsiteX46" fmla="*/ 915988 w 1708150"/>
              <a:gd name="connsiteY46" fmla="*/ 4763 h 2559050"/>
              <a:gd name="connsiteX47" fmla="*/ 790892 w 1708150"/>
              <a:gd name="connsiteY47" fmla="*/ 145732 h 2559050"/>
              <a:gd name="connsiteX48" fmla="*/ 895667 w 1708150"/>
              <a:gd name="connsiteY48" fmla="*/ 65722 h 2559050"/>
              <a:gd name="connsiteX49" fmla="*/ 764222 w 1708150"/>
              <a:gd name="connsiteY49" fmla="*/ 217488 h 2559050"/>
              <a:gd name="connsiteX50" fmla="*/ 879792 w 1708150"/>
              <a:gd name="connsiteY50" fmla="*/ 129857 h 2559050"/>
              <a:gd name="connsiteX51" fmla="*/ 784542 w 1708150"/>
              <a:gd name="connsiteY51" fmla="*/ 255588 h 2559050"/>
              <a:gd name="connsiteX52" fmla="*/ 877253 w 1708150"/>
              <a:gd name="connsiteY52" fmla="*/ 179388 h 2559050"/>
              <a:gd name="connsiteX53" fmla="*/ 768032 w 1708150"/>
              <a:gd name="connsiteY53" fmla="*/ 337502 h 2559050"/>
              <a:gd name="connsiteX54" fmla="*/ 896938 w 1708150"/>
              <a:gd name="connsiteY54" fmla="*/ 265113 h 2559050"/>
              <a:gd name="connsiteX55" fmla="*/ 762953 w 1708150"/>
              <a:gd name="connsiteY55" fmla="*/ 408622 h 2559050"/>
              <a:gd name="connsiteX56" fmla="*/ 907732 w 1708150"/>
              <a:gd name="connsiteY56" fmla="*/ 309563 h 2559050"/>
              <a:gd name="connsiteX57" fmla="*/ 760413 w 1708150"/>
              <a:gd name="connsiteY57" fmla="*/ 459422 h 2559050"/>
              <a:gd name="connsiteX58" fmla="*/ 922972 w 1708150"/>
              <a:gd name="connsiteY58" fmla="*/ 352742 h 2559050"/>
              <a:gd name="connsiteX59" fmla="*/ 787717 w 1708150"/>
              <a:gd name="connsiteY59" fmla="*/ 483552 h 2559050"/>
              <a:gd name="connsiteX60" fmla="*/ 908367 w 1708150"/>
              <a:gd name="connsiteY60" fmla="*/ 405447 h 2559050"/>
              <a:gd name="connsiteX61" fmla="*/ 790892 w 1708150"/>
              <a:gd name="connsiteY61" fmla="*/ 515938 h 2559050"/>
              <a:gd name="connsiteX62" fmla="*/ 905828 w 1708150"/>
              <a:gd name="connsiteY62" fmla="*/ 426402 h 2559050"/>
              <a:gd name="connsiteX63" fmla="*/ 776288 w 1708150"/>
              <a:gd name="connsiteY63" fmla="*/ 568642 h 2559050"/>
              <a:gd name="connsiteX64" fmla="*/ 929322 w 1708150"/>
              <a:gd name="connsiteY64" fmla="*/ 430213 h 2559050"/>
              <a:gd name="connsiteX65" fmla="*/ 810578 w 1708150"/>
              <a:gd name="connsiteY65" fmla="*/ 587057 h 2559050"/>
              <a:gd name="connsiteX66" fmla="*/ 912178 w 1708150"/>
              <a:gd name="connsiteY66" fmla="*/ 496888 h 2559050"/>
              <a:gd name="connsiteX67" fmla="*/ 802957 w 1708150"/>
              <a:gd name="connsiteY67" fmla="*/ 635317 h 2559050"/>
              <a:gd name="connsiteX68" fmla="*/ 912813 w 1708150"/>
              <a:gd name="connsiteY68" fmla="*/ 536257 h 2559050"/>
              <a:gd name="connsiteX69" fmla="*/ 766128 w 1708150"/>
              <a:gd name="connsiteY69" fmla="*/ 710247 h 2559050"/>
              <a:gd name="connsiteX70" fmla="*/ 929957 w 1708150"/>
              <a:gd name="connsiteY70" fmla="*/ 557213 h 2559050"/>
              <a:gd name="connsiteX71" fmla="*/ 843597 w 1708150"/>
              <a:gd name="connsiteY71" fmla="*/ 658177 h 2559050"/>
              <a:gd name="connsiteX72" fmla="*/ 868997 w 1708150"/>
              <a:gd name="connsiteY72" fmla="*/ 653097 h 2559050"/>
              <a:gd name="connsiteX73" fmla="*/ 867728 w 1708150"/>
              <a:gd name="connsiteY73" fmla="*/ 658177 h 2559050"/>
              <a:gd name="connsiteX74" fmla="*/ 888047 w 1708150"/>
              <a:gd name="connsiteY74" fmla="*/ 639763 h 2559050"/>
              <a:gd name="connsiteX75" fmla="*/ 1109663 w 1708150"/>
              <a:gd name="connsiteY75" fmla="*/ 401638 h 2559050"/>
              <a:gd name="connsiteX76" fmla="*/ 1445578 w 1708150"/>
              <a:gd name="connsiteY76" fmla="*/ 310832 h 2559050"/>
              <a:gd name="connsiteX77" fmla="*/ 1215072 w 1708150"/>
              <a:gd name="connsiteY77" fmla="*/ 364172 h 2559050"/>
              <a:gd name="connsiteX78" fmla="*/ 1390967 w 1708150"/>
              <a:gd name="connsiteY78" fmla="*/ 350202 h 2559050"/>
              <a:gd name="connsiteX79" fmla="*/ 1148397 w 1708150"/>
              <a:gd name="connsiteY79" fmla="*/ 409892 h 2559050"/>
              <a:gd name="connsiteX80" fmla="*/ 1338897 w 1708150"/>
              <a:gd name="connsiteY80" fmla="*/ 383222 h 2559050"/>
              <a:gd name="connsiteX81" fmla="*/ 1124903 w 1708150"/>
              <a:gd name="connsiteY81" fmla="*/ 444817 h 2559050"/>
              <a:gd name="connsiteX82" fmla="*/ 1264603 w 1708150"/>
              <a:gd name="connsiteY82" fmla="*/ 428942 h 2559050"/>
              <a:gd name="connsiteX83" fmla="*/ 1063942 w 1708150"/>
              <a:gd name="connsiteY83" fmla="*/ 494982 h 2559050"/>
              <a:gd name="connsiteX84" fmla="*/ 1184592 w 1708150"/>
              <a:gd name="connsiteY84" fmla="*/ 494982 h 2559050"/>
              <a:gd name="connsiteX85" fmla="*/ 1011238 w 1708150"/>
              <a:gd name="connsiteY85" fmla="*/ 548957 h 2559050"/>
              <a:gd name="connsiteX86" fmla="*/ 1164272 w 1708150"/>
              <a:gd name="connsiteY86" fmla="*/ 533717 h 2559050"/>
              <a:gd name="connsiteX87" fmla="*/ 990282 w 1708150"/>
              <a:gd name="connsiteY87" fmla="*/ 588963 h 2559050"/>
              <a:gd name="connsiteX88" fmla="*/ 1148397 w 1708150"/>
              <a:gd name="connsiteY88" fmla="*/ 572452 h 2559050"/>
              <a:gd name="connsiteX89" fmla="*/ 996632 w 1708150"/>
              <a:gd name="connsiteY89" fmla="*/ 616902 h 2559050"/>
              <a:gd name="connsiteX90" fmla="*/ 1109663 w 1708150"/>
              <a:gd name="connsiteY90" fmla="*/ 611822 h 2559050"/>
              <a:gd name="connsiteX91" fmla="*/ 977582 w 1708150"/>
              <a:gd name="connsiteY91" fmla="*/ 648017 h 2559050"/>
              <a:gd name="connsiteX92" fmla="*/ 1094422 w 1708150"/>
              <a:gd name="connsiteY92" fmla="*/ 626427 h 2559050"/>
              <a:gd name="connsiteX93" fmla="*/ 932497 w 1708150"/>
              <a:gd name="connsiteY93" fmla="*/ 682942 h 2559050"/>
              <a:gd name="connsiteX94" fmla="*/ 1110932 w 1708150"/>
              <a:gd name="connsiteY94" fmla="*/ 639127 h 2559050"/>
              <a:gd name="connsiteX95" fmla="*/ 947103 w 1708150"/>
              <a:gd name="connsiteY95" fmla="*/ 708977 h 2559050"/>
              <a:gd name="connsiteX96" fmla="*/ 1054417 w 1708150"/>
              <a:gd name="connsiteY96" fmla="*/ 679132 h 2559050"/>
              <a:gd name="connsiteX97" fmla="*/ 976313 w 1708150"/>
              <a:gd name="connsiteY97" fmla="*/ 708342 h 2559050"/>
              <a:gd name="connsiteX98" fmla="*/ 1408113 w 1708150"/>
              <a:gd name="connsiteY98" fmla="*/ 732472 h 2559050"/>
              <a:gd name="connsiteX99" fmla="*/ 1706563 w 1708150"/>
              <a:gd name="connsiteY99" fmla="*/ 961708 h 2559050"/>
              <a:gd name="connsiteX100" fmla="*/ 1519238 w 1708150"/>
              <a:gd name="connsiteY100" fmla="*/ 810577 h 2559050"/>
              <a:gd name="connsiteX101" fmla="*/ 1660842 w 1708150"/>
              <a:gd name="connsiteY101" fmla="*/ 976313 h 2559050"/>
              <a:gd name="connsiteX102" fmla="*/ 1446847 w 1708150"/>
              <a:gd name="connsiteY102" fmla="*/ 792163 h 2559050"/>
              <a:gd name="connsiteX103" fmla="*/ 1597978 w 1708150"/>
              <a:gd name="connsiteY103" fmla="*/ 953452 h 2559050"/>
              <a:gd name="connsiteX104" fmla="*/ 1401128 w 1708150"/>
              <a:gd name="connsiteY104" fmla="*/ 795338 h 2559050"/>
              <a:gd name="connsiteX105" fmla="*/ 1559878 w 1708150"/>
              <a:gd name="connsiteY105" fmla="*/ 961708 h 2559050"/>
              <a:gd name="connsiteX106" fmla="*/ 1330642 w 1708150"/>
              <a:gd name="connsiteY106" fmla="*/ 791527 h 2559050"/>
              <a:gd name="connsiteX107" fmla="*/ 1450657 w 1708150"/>
              <a:gd name="connsiteY107" fmla="*/ 935672 h 2559050"/>
              <a:gd name="connsiteX108" fmla="*/ 1249997 w 1708150"/>
              <a:gd name="connsiteY108" fmla="*/ 781367 h 2559050"/>
              <a:gd name="connsiteX109" fmla="*/ 1398588 w 1708150"/>
              <a:gd name="connsiteY109" fmla="*/ 935038 h 2559050"/>
              <a:gd name="connsiteX110" fmla="*/ 1168717 w 1708150"/>
              <a:gd name="connsiteY110" fmla="*/ 752792 h 2559050"/>
              <a:gd name="connsiteX111" fmla="*/ 1349057 w 1708150"/>
              <a:gd name="connsiteY111" fmla="*/ 931227 h 2559050"/>
              <a:gd name="connsiteX112" fmla="*/ 1149032 w 1708150"/>
              <a:gd name="connsiteY112" fmla="*/ 776922 h 2559050"/>
              <a:gd name="connsiteX113" fmla="*/ 1290003 w 1708150"/>
              <a:gd name="connsiteY113" fmla="*/ 923608 h 2559050"/>
              <a:gd name="connsiteX114" fmla="*/ 1110297 w 1708150"/>
              <a:gd name="connsiteY114" fmla="*/ 780733 h 2559050"/>
              <a:gd name="connsiteX115" fmla="*/ 1267778 w 1708150"/>
              <a:gd name="connsiteY115" fmla="*/ 920433 h 2559050"/>
              <a:gd name="connsiteX116" fmla="*/ 1050607 w 1708150"/>
              <a:gd name="connsiteY116" fmla="*/ 764858 h 2559050"/>
              <a:gd name="connsiteX117" fmla="*/ 1267142 w 1708150"/>
              <a:gd name="connsiteY117" fmla="*/ 942658 h 2559050"/>
              <a:gd name="connsiteX118" fmla="*/ 1037272 w 1708150"/>
              <a:gd name="connsiteY118" fmla="*/ 794067 h 2559050"/>
              <a:gd name="connsiteX119" fmla="*/ 1176338 w 1708150"/>
              <a:gd name="connsiteY119" fmla="*/ 898208 h 2559050"/>
              <a:gd name="connsiteX120" fmla="*/ 987107 w 1708150"/>
              <a:gd name="connsiteY120" fmla="*/ 786447 h 2559050"/>
              <a:gd name="connsiteX121" fmla="*/ 986472 w 1708150"/>
              <a:gd name="connsiteY121" fmla="*/ 786447 h 2559050"/>
              <a:gd name="connsiteX122" fmla="*/ 1155382 w 1708150"/>
              <a:gd name="connsiteY122" fmla="*/ 919797 h 2559050"/>
              <a:gd name="connsiteX123" fmla="*/ 969963 w 1708150"/>
              <a:gd name="connsiteY123" fmla="*/ 794702 h 2559050"/>
              <a:gd name="connsiteX124" fmla="*/ 964882 w 1708150"/>
              <a:gd name="connsiteY124" fmla="*/ 797242 h 2559050"/>
              <a:gd name="connsiteX125" fmla="*/ 1102042 w 1708150"/>
              <a:gd name="connsiteY125" fmla="*/ 903288 h 2559050"/>
              <a:gd name="connsiteX126" fmla="*/ 1262063 w 1708150"/>
              <a:gd name="connsiteY126" fmla="*/ 1004252 h 2559050"/>
              <a:gd name="connsiteX127" fmla="*/ 1412557 w 1708150"/>
              <a:gd name="connsiteY127" fmla="*/ 1316038 h 2559050"/>
              <a:gd name="connsiteX128" fmla="*/ 1316672 w 1708150"/>
              <a:gd name="connsiteY128" fmla="*/ 1111567 h 2559050"/>
              <a:gd name="connsiteX129" fmla="*/ 1361122 w 1708150"/>
              <a:gd name="connsiteY129" fmla="*/ 1269683 h 2559050"/>
              <a:gd name="connsiteX130" fmla="*/ 1256347 w 1708150"/>
              <a:gd name="connsiteY130" fmla="*/ 1055052 h 2559050"/>
              <a:gd name="connsiteX131" fmla="*/ 1305878 w 1708150"/>
              <a:gd name="connsiteY131" fmla="*/ 1224597 h 2559050"/>
              <a:gd name="connsiteX132" fmla="*/ 1209357 w 1708150"/>
              <a:gd name="connsiteY132" fmla="*/ 1027113 h 2559050"/>
              <a:gd name="connsiteX133" fmla="*/ 1262063 w 1708150"/>
              <a:gd name="connsiteY133" fmla="*/ 1196658 h 2559050"/>
              <a:gd name="connsiteX134" fmla="*/ 1152207 w 1708150"/>
              <a:gd name="connsiteY134" fmla="*/ 994727 h 2559050"/>
              <a:gd name="connsiteX135" fmla="*/ 1199832 w 1708150"/>
              <a:gd name="connsiteY135" fmla="*/ 1138872 h 2559050"/>
              <a:gd name="connsiteX136" fmla="*/ 1112203 w 1708150"/>
              <a:gd name="connsiteY136" fmla="*/ 994092 h 2559050"/>
              <a:gd name="connsiteX137" fmla="*/ 1150938 w 1708150"/>
              <a:gd name="connsiteY137" fmla="*/ 1110297 h 2559050"/>
              <a:gd name="connsiteX138" fmla="*/ 1196022 w 1708150"/>
              <a:gd name="connsiteY138" fmla="*/ 1383347 h 2559050"/>
              <a:gd name="connsiteX139" fmla="*/ 1152207 w 1708150"/>
              <a:gd name="connsiteY139" fmla="*/ 1162367 h 2559050"/>
              <a:gd name="connsiteX140" fmla="*/ 1158557 w 1708150"/>
              <a:gd name="connsiteY140" fmla="*/ 1333817 h 2559050"/>
              <a:gd name="connsiteX141" fmla="*/ 1109028 w 1708150"/>
              <a:gd name="connsiteY141" fmla="*/ 1102042 h 2559050"/>
              <a:gd name="connsiteX142" fmla="*/ 1127442 w 1708150"/>
              <a:gd name="connsiteY142" fmla="*/ 1286827 h 2559050"/>
              <a:gd name="connsiteX143" fmla="*/ 1074103 w 1708150"/>
              <a:gd name="connsiteY143" fmla="*/ 1082992 h 2559050"/>
              <a:gd name="connsiteX144" fmla="*/ 1083628 w 1708150"/>
              <a:gd name="connsiteY144" fmla="*/ 1218883 h 2559050"/>
              <a:gd name="connsiteX145" fmla="*/ 1025207 w 1708150"/>
              <a:gd name="connsiteY145" fmla="*/ 1029017 h 2559050"/>
              <a:gd name="connsiteX146" fmla="*/ 1019492 w 1708150"/>
              <a:gd name="connsiteY146" fmla="*/ 1147763 h 2559050"/>
              <a:gd name="connsiteX147" fmla="*/ 972503 w 1708150"/>
              <a:gd name="connsiteY147" fmla="*/ 983933 h 2559050"/>
              <a:gd name="connsiteX148" fmla="*/ 981392 w 1708150"/>
              <a:gd name="connsiteY148" fmla="*/ 1132522 h 2559050"/>
              <a:gd name="connsiteX149" fmla="*/ 933132 w 1708150"/>
              <a:gd name="connsiteY149" fmla="*/ 967422 h 2559050"/>
              <a:gd name="connsiteX150" fmla="*/ 942657 w 1708150"/>
              <a:gd name="connsiteY150" fmla="*/ 1121092 h 2559050"/>
              <a:gd name="connsiteX151" fmla="*/ 903922 w 1708150"/>
              <a:gd name="connsiteY151" fmla="*/ 976947 h 2559050"/>
              <a:gd name="connsiteX152" fmla="*/ 907732 w 1708150"/>
              <a:gd name="connsiteY152" fmla="*/ 1006792 h 2559050"/>
              <a:gd name="connsiteX153" fmla="*/ 907732 w 1708150"/>
              <a:gd name="connsiteY153" fmla="*/ 1007427 h 2559050"/>
              <a:gd name="connsiteX154" fmla="*/ 907732 w 1708150"/>
              <a:gd name="connsiteY154" fmla="*/ 1007427 h 2559050"/>
              <a:gd name="connsiteX155" fmla="*/ 903922 w 1708150"/>
              <a:gd name="connsiteY155" fmla="*/ 1087438 h 2559050"/>
              <a:gd name="connsiteX156" fmla="*/ 872807 w 1708150"/>
              <a:gd name="connsiteY156" fmla="*/ 961708 h 2559050"/>
              <a:gd name="connsiteX157" fmla="*/ 889317 w 1708150"/>
              <a:gd name="connsiteY157" fmla="*/ 1074102 h 2559050"/>
              <a:gd name="connsiteX158" fmla="*/ 839153 w 1708150"/>
              <a:gd name="connsiteY158" fmla="*/ 921067 h 2559050"/>
              <a:gd name="connsiteX159" fmla="*/ 862013 w 1708150"/>
              <a:gd name="connsiteY159" fmla="*/ 991552 h 2559050"/>
              <a:gd name="connsiteX160" fmla="*/ 870267 w 1708150"/>
              <a:gd name="connsiteY160" fmla="*/ 1009333 h 2559050"/>
              <a:gd name="connsiteX161" fmla="*/ 865822 w 1708150"/>
              <a:gd name="connsiteY161" fmla="*/ 1003617 h 2559050"/>
              <a:gd name="connsiteX162" fmla="*/ 876617 w 1708150"/>
              <a:gd name="connsiteY162" fmla="*/ 1090613 h 2559050"/>
              <a:gd name="connsiteX163" fmla="*/ 828992 w 1708150"/>
              <a:gd name="connsiteY163" fmla="*/ 961708 h 2559050"/>
              <a:gd name="connsiteX164" fmla="*/ 818832 w 1708150"/>
              <a:gd name="connsiteY164" fmla="*/ 950913 h 2559050"/>
              <a:gd name="connsiteX165" fmla="*/ 818832 w 1708150"/>
              <a:gd name="connsiteY165" fmla="*/ 953452 h 2559050"/>
              <a:gd name="connsiteX166" fmla="*/ 839153 w 1708150"/>
              <a:gd name="connsiteY166" fmla="*/ 1039813 h 2559050"/>
              <a:gd name="connsiteX167" fmla="*/ 818832 w 1708150"/>
              <a:gd name="connsiteY167" fmla="*/ 978217 h 2559050"/>
              <a:gd name="connsiteX168" fmla="*/ 818832 w 1708150"/>
              <a:gd name="connsiteY168" fmla="*/ 990917 h 2559050"/>
              <a:gd name="connsiteX169" fmla="*/ 795338 w 1708150"/>
              <a:gd name="connsiteY169" fmla="*/ 949008 h 2559050"/>
              <a:gd name="connsiteX170" fmla="*/ 840422 w 1708150"/>
              <a:gd name="connsiteY170" fmla="*/ 1220152 h 2559050"/>
              <a:gd name="connsiteX171" fmla="*/ 1249997 w 1708150"/>
              <a:gd name="connsiteY171" fmla="*/ 2559368 h 2559050"/>
              <a:gd name="connsiteX172" fmla="*/ 1143317 w 1708150"/>
              <a:gd name="connsiteY172" fmla="*/ 2559368 h 2559050"/>
              <a:gd name="connsiteX173" fmla="*/ 1136967 w 1708150"/>
              <a:gd name="connsiteY173" fmla="*/ 2543493 h 2559050"/>
              <a:gd name="connsiteX174" fmla="*/ 748347 w 1708150"/>
              <a:gd name="connsiteY174" fmla="*/ 1129983 h 2559050"/>
              <a:gd name="connsiteX175" fmla="*/ 693103 w 1708150"/>
              <a:gd name="connsiteY175" fmla="*/ 939483 h 2559050"/>
              <a:gd name="connsiteX176" fmla="*/ 713422 w 1708150"/>
              <a:gd name="connsiteY176" fmla="*/ 1098867 h 2559050"/>
              <a:gd name="connsiteX177" fmla="*/ 679767 w 1708150"/>
              <a:gd name="connsiteY177" fmla="*/ 990283 h 2559050"/>
              <a:gd name="connsiteX178" fmla="*/ 705803 w 1708150"/>
              <a:gd name="connsiteY178" fmla="*/ 1117283 h 2559050"/>
              <a:gd name="connsiteX179" fmla="*/ 658813 w 1708150"/>
              <a:gd name="connsiteY179" fmla="*/ 1017588 h 2559050"/>
              <a:gd name="connsiteX180" fmla="*/ 686117 w 1708150"/>
              <a:gd name="connsiteY180" fmla="*/ 1164272 h 2559050"/>
              <a:gd name="connsiteX181" fmla="*/ 628967 w 1708150"/>
              <a:gd name="connsiteY181" fmla="*/ 1021397 h 2559050"/>
              <a:gd name="connsiteX182" fmla="*/ 656272 w 1708150"/>
              <a:gd name="connsiteY182" fmla="*/ 1191577 h 2559050"/>
              <a:gd name="connsiteX183" fmla="*/ 600392 w 1708150"/>
              <a:gd name="connsiteY183" fmla="*/ 1053783 h 2559050"/>
              <a:gd name="connsiteX184" fmla="*/ 628332 w 1708150"/>
              <a:gd name="connsiteY184" fmla="*/ 1222058 h 2559050"/>
              <a:gd name="connsiteX185" fmla="*/ 572453 w 1708150"/>
              <a:gd name="connsiteY185" fmla="*/ 1117283 h 2559050"/>
              <a:gd name="connsiteX186" fmla="*/ 601663 w 1708150"/>
              <a:gd name="connsiteY186" fmla="*/ 1314133 h 2559050"/>
              <a:gd name="connsiteX187" fmla="*/ 552132 w 1708150"/>
              <a:gd name="connsiteY187" fmla="*/ 1187133 h 2559050"/>
              <a:gd name="connsiteX188" fmla="*/ 591503 w 1708150"/>
              <a:gd name="connsiteY188" fmla="*/ 1394142 h 2559050"/>
              <a:gd name="connsiteX189" fmla="*/ 528638 w 1708150"/>
              <a:gd name="connsiteY189" fmla="*/ 1219517 h 2559050"/>
              <a:gd name="connsiteX190" fmla="*/ 583247 w 1708150"/>
              <a:gd name="connsiteY190" fmla="*/ 1450022 h 2559050"/>
              <a:gd name="connsiteX191" fmla="*/ 515303 w 1708150"/>
              <a:gd name="connsiteY191" fmla="*/ 1292542 h 2559050"/>
              <a:gd name="connsiteX192" fmla="*/ 570547 w 1708150"/>
              <a:gd name="connsiteY192" fmla="*/ 1510983 h 2559050"/>
              <a:gd name="connsiteX193" fmla="*/ 502603 w 1708150"/>
              <a:gd name="connsiteY193" fmla="*/ 1189038 h 2559050"/>
              <a:gd name="connsiteX194" fmla="*/ 586422 w 1708150"/>
              <a:gd name="connsiteY194" fmla="*/ 981392 h 2559050"/>
              <a:gd name="connsiteX195" fmla="*/ 614363 w 1708150"/>
              <a:gd name="connsiteY195" fmla="*/ 872808 h 2559050"/>
              <a:gd name="connsiteX196" fmla="*/ 548322 w 1708150"/>
              <a:gd name="connsiteY196" fmla="*/ 1011872 h 2559050"/>
              <a:gd name="connsiteX197" fmla="*/ 574992 w 1708150"/>
              <a:gd name="connsiteY197" fmla="*/ 905192 h 2559050"/>
              <a:gd name="connsiteX198" fmla="*/ 504507 w 1708150"/>
              <a:gd name="connsiteY198" fmla="*/ 1063942 h 2559050"/>
              <a:gd name="connsiteX199" fmla="*/ 541338 w 1708150"/>
              <a:gd name="connsiteY199" fmla="*/ 885508 h 2559050"/>
              <a:gd name="connsiteX200" fmla="*/ 486728 w 1708150"/>
              <a:gd name="connsiteY200" fmla="*/ 1044892 h 2559050"/>
              <a:gd name="connsiteX201" fmla="*/ 501967 w 1708150"/>
              <a:gd name="connsiteY201" fmla="*/ 926783 h 2559050"/>
              <a:gd name="connsiteX202" fmla="*/ 469582 w 1708150"/>
              <a:gd name="connsiteY202" fmla="*/ 1058227 h 2559050"/>
              <a:gd name="connsiteX203" fmla="*/ 465772 w 1708150"/>
              <a:gd name="connsiteY203" fmla="*/ 942022 h 2559050"/>
              <a:gd name="connsiteX204" fmla="*/ 425132 w 1708150"/>
              <a:gd name="connsiteY204" fmla="*/ 1092517 h 2559050"/>
              <a:gd name="connsiteX205" fmla="*/ 430213 w 1708150"/>
              <a:gd name="connsiteY205" fmla="*/ 930592 h 2559050"/>
              <a:gd name="connsiteX206" fmla="*/ 378142 w 1708150"/>
              <a:gd name="connsiteY206" fmla="*/ 1102677 h 2559050"/>
              <a:gd name="connsiteX207" fmla="*/ 382588 w 1708150"/>
              <a:gd name="connsiteY207" fmla="*/ 945833 h 2559050"/>
              <a:gd name="connsiteX208" fmla="*/ 332422 w 1708150"/>
              <a:gd name="connsiteY208" fmla="*/ 1117283 h 2559050"/>
              <a:gd name="connsiteX209" fmla="*/ 320992 w 1708150"/>
              <a:gd name="connsiteY209" fmla="*/ 992188 h 2559050"/>
              <a:gd name="connsiteX210" fmla="*/ 258763 w 1708150"/>
              <a:gd name="connsiteY210" fmla="*/ 1190308 h 2559050"/>
              <a:gd name="connsiteX211" fmla="*/ 264478 w 1708150"/>
              <a:gd name="connsiteY211" fmla="*/ 1047433 h 2559050"/>
              <a:gd name="connsiteX212" fmla="*/ 208597 w 1708150"/>
              <a:gd name="connsiteY212" fmla="*/ 1260158 h 2559050"/>
              <a:gd name="connsiteX213" fmla="*/ 223203 w 1708150"/>
              <a:gd name="connsiteY213" fmla="*/ 1066483 h 2559050"/>
              <a:gd name="connsiteX214" fmla="*/ 172403 w 1708150"/>
              <a:gd name="connsiteY214" fmla="*/ 1309052 h 2559050"/>
              <a:gd name="connsiteX215" fmla="*/ 173038 w 1708150"/>
              <a:gd name="connsiteY215" fmla="*/ 1128077 h 2559050"/>
              <a:gd name="connsiteX216" fmla="*/ 128588 w 1708150"/>
              <a:gd name="connsiteY216" fmla="*/ 1359217 h 2559050"/>
              <a:gd name="connsiteX217" fmla="*/ 208597 w 1708150"/>
              <a:gd name="connsiteY217" fmla="*/ 1024572 h 2559050"/>
              <a:gd name="connsiteX218" fmla="*/ 369253 w 1708150"/>
              <a:gd name="connsiteY218" fmla="*/ 891858 h 2559050"/>
              <a:gd name="connsiteX219" fmla="*/ 369253 w 1708150"/>
              <a:gd name="connsiteY219" fmla="*/ 891858 h 2559050"/>
              <a:gd name="connsiteX220" fmla="*/ 802322 w 1708150"/>
              <a:gd name="connsiteY220" fmla="*/ 725488 h 2559050"/>
              <a:gd name="connsiteX221" fmla="*/ 802322 w 1708150"/>
              <a:gd name="connsiteY221" fmla="*/ 725488 h 2559050"/>
              <a:gd name="connsiteX222" fmla="*/ 802957 w 1708150"/>
              <a:gd name="connsiteY222" fmla="*/ 721677 h 2559050"/>
              <a:gd name="connsiteX223" fmla="*/ 797878 w 1708150"/>
              <a:gd name="connsiteY223" fmla="*/ 729932 h 2559050"/>
              <a:gd name="connsiteX224" fmla="*/ 802322 w 1708150"/>
              <a:gd name="connsiteY224" fmla="*/ 725488 h 2559050"/>
              <a:gd name="connsiteX225" fmla="*/ 802322 w 1708150"/>
              <a:gd name="connsiteY225" fmla="*/ 725488 h 2559050"/>
              <a:gd name="connsiteX226" fmla="*/ 667703 w 1708150"/>
              <a:gd name="connsiteY226" fmla="*/ 871538 h 2559050"/>
              <a:gd name="connsiteX227" fmla="*/ 667703 w 1708150"/>
              <a:gd name="connsiteY227" fmla="*/ 871538 h 2559050"/>
              <a:gd name="connsiteX228" fmla="*/ 666432 w 1708150"/>
              <a:gd name="connsiteY228" fmla="*/ 868363 h 2559050"/>
              <a:gd name="connsiteX229" fmla="*/ 661353 w 1708150"/>
              <a:gd name="connsiteY229" fmla="*/ 879158 h 2559050"/>
              <a:gd name="connsiteX230" fmla="*/ 667703 w 1708150"/>
              <a:gd name="connsiteY230" fmla="*/ 871538 h 2559050"/>
              <a:gd name="connsiteX231" fmla="*/ 667703 w 1708150"/>
              <a:gd name="connsiteY231" fmla="*/ 871538 h 2559050"/>
              <a:gd name="connsiteX232" fmla="*/ 625157 w 1708150"/>
              <a:gd name="connsiteY232" fmla="*/ 922972 h 2559050"/>
              <a:gd name="connsiteX233" fmla="*/ 625157 w 1708150"/>
              <a:gd name="connsiteY233" fmla="*/ 922972 h 2559050"/>
              <a:gd name="connsiteX234" fmla="*/ 649922 w 1708150"/>
              <a:gd name="connsiteY234" fmla="*/ 832802 h 2559050"/>
              <a:gd name="connsiteX235" fmla="*/ 648653 w 1708150"/>
              <a:gd name="connsiteY235" fmla="*/ 829627 h 2559050"/>
              <a:gd name="connsiteX236" fmla="*/ 599757 w 1708150"/>
              <a:gd name="connsiteY236" fmla="*/ 958533 h 2559050"/>
              <a:gd name="connsiteX237" fmla="*/ 625157 w 1708150"/>
              <a:gd name="connsiteY237" fmla="*/ 922972 h 2559050"/>
              <a:gd name="connsiteX238" fmla="*/ 625157 w 1708150"/>
              <a:gd name="connsiteY238" fmla="*/ 922972 h 2559050"/>
              <a:gd name="connsiteX239" fmla="*/ 746442 w 1708150"/>
              <a:gd name="connsiteY239" fmla="*/ 1129347 h 2559050"/>
              <a:gd name="connsiteX240" fmla="*/ 746442 w 1708150"/>
              <a:gd name="connsiteY240" fmla="*/ 1129347 h 2559050"/>
              <a:gd name="connsiteX241" fmla="*/ 719772 w 1708150"/>
              <a:gd name="connsiteY241" fmla="*/ 969963 h 2559050"/>
              <a:gd name="connsiteX242" fmla="*/ 726122 w 1708150"/>
              <a:gd name="connsiteY242" fmla="*/ 982027 h 2559050"/>
              <a:gd name="connsiteX243" fmla="*/ 736282 w 1708150"/>
              <a:gd name="connsiteY243" fmla="*/ 1037272 h 2559050"/>
              <a:gd name="connsiteX244" fmla="*/ 746442 w 1708150"/>
              <a:gd name="connsiteY244" fmla="*/ 1129347 h 2559050"/>
              <a:gd name="connsiteX245" fmla="*/ 746442 w 1708150"/>
              <a:gd name="connsiteY245" fmla="*/ 1129347 h 2559050"/>
              <a:gd name="connsiteX246" fmla="*/ 738188 w 1708150"/>
              <a:gd name="connsiteY246" fmla="*/ 1022667 h 2559050"/>
              <a:gd name="connsiteX247" fmla="*/ 738188 w 1708150"/>
              <a:gd name="connsiteY247" fmla="*/ 1022667 h 2559050"/>
              <a:gd name="connsiteX248" fmla="*/ 740092 w 1708150"/>
              <a:gd name="connsiteY248" fmla="*/ 1009333 h 2559050"/>
              <a:gd name="connsiteX249" fmla="*/ 736282 w 1708150"/>
              <a:gd name="connsiteY249" fmla="*/ 1001077 h 2559050"/>
              <a:gd name="connsiteX250" fmla="*/ 738188 w 1708150"/>
              <a:gd name="connsiteY250" fmla="*/ 1022667 h 2559050"/>
              <a:gd name="connsiteX251" fmla="*/ 738188 w 1708150"/>
              <a:gd name="connsiteY251" fmla="*/ 1022667 h 2559050"/>
              <a:gd name="connsiteX252" fmla="*/ 1140778 w 1708150"/>
              <a:gd name="connsiteY252" fmla="*/ 1098233 h 2559050"/>
              <a:gd name="connsiteX253" fmla="*/ 1140778 w 1708150"/>
              <a:gd name="connsiteY253" fmla="*/ 1098233 h 2559050"/>
              <a:gd name="connsiteX254" fmla="*/ 1065847 w 1708150"/>
              <a:gd name="connsiteY254" fmla="*/ 969327 h 2559050"/>
              <a:gd name="connsiteX255" fmla="*/ 1098867 w 1708150"/>
              <a:gd name="connsiteY255" fmla="*/ 1043622 h 2559050"/>
              <a:gd name="connsiteX256" fmla="*/ 1118553 w 1708150"/>
              <a:gd name="connsiteY256" fmla="*/ 1067117 h 2559050"/>
              <a:gd name="connsiteX257" fmla="*/ 1140778 w 1708150"/>
              <a:gd name="connsiteY257" fmla="*/ 1098233 h 2559050"/>
              <a:gd name="connsiteX258" fmla="*/ 1140778 w 1708150"/>
              <a:gd name="connsiteY258" fmla="*/ 1098233 h 2559050"/>
              <a:gd name="connsiteX259" fmla="*/ 1061403 w 1708150"/>
              <a:gd name="connsiteY259" fmla="*/ 1002983 h 2559050"/>
              <a:gd name="connsiteX260" fmla="*/ 1061403 w 1708150"/>
              <a:gd name="connsiteY260" fmla="*/ 1002983 h 2559050"/>
              <a:gd name="connsiteX261" fmla="*/ 1039813 w 1708150"/>
              <a:gd name="connsiteY261" fmla="*/ 975677 h 2559050"/>
              <a:gd name="connsiteX262" fmla="*/ 1045528 w 1708150"/>
              <a:gd name="connsiteY262" fmla="*/ 987742 h 2559050"/>
              <a:gd name="connsiteX263" fmla="*/ 1061403 w 1708150"/>
              <a:gd name="connsiteY263" fmla="*/ 1002983 h 2559050"/>
              <a:gd name="connsiteX264" fmla="*/ 1061403 w 1708150"/>
              <a:gd name="connsiteY264" fmla="*/ 1002983 h 2559050"/>
              <a:gd name="connsiteX265" fmla="*/ 1078547 w 1708150"/>
              <a:gd name="connsiteY265" fmla="*/ 894397 h 2559050"/>
              <a:gd name="connsiteX266" fmla="*/ 1078547 w 1708150"/>
              <a:gd name="connsiteY266" fmla="*/ 894397 h 2559050"/>
              <a:gd name="connsiteX267" fmla="*/ 943292 w 1708150"/>
              <a:gd name="connsiteY267" fmla="*/ 809942 h 2559050"/>
              <a:gd name="connsiteX268" fmla="*/ 933767 w 1708150"/>
              <a:gd name="connsiteY268" fmla="*/ 815022 h 2559050"/>
              <a:gd name="connsiteX269" fmla="*/ 1001713 w 1708150"/>
              <a:gd name="connsiteY269" fmla="*/ 865822 h 2559050"/>
              <a:gd name="connsiteX270" fmla="*/ 1078547 w 1708150"/>
              <a:gd name="connsiteY270" fmla="*/ 894397 h 2559050"/>
              <a:gd name="connsiteX271" fmla="*/ 1078547 w 1708150"/>
              <a:gd name="connsiteY271" fmla="*/ 894397 h 2559050"/>
              <a:gd name="connsiteX272" fmla="*/ 910272 w 1708150"/>
              <a:gd name="connsiteY272" fmla="*/ 758508 h 2559050"/>
              <a:gd name="connsiteX273" fmla="*/ 910272 w 1708150"/>
              <a:gd name="connsiteY273" fmla="*/ 758508 h 2559050"/>
              <a:gd name="connsiteX274" fmla="*/ 909003 w 1708150"/>
              <a:gd name="connsiteY274" fmla="*/ 759142 h 2559050"/>
              <a:gd name="connsiteX275" fmla="*/ 914717 w 1708150"/>
              <a:gd name="connsiteY275" fmla="*/ 762952 h 2559050"/>
              <a:gd name="connsiteX276" fmla="*/ 916622 w 1708150"/>
              <a:gd name="connsiteY276" fmla="*/ 762317 h 2559050"/>
              <a:gd name="connsiteX277" fmla="*/ 910272 w 1708150"/>
              <a:gd name="connsiteY277" fmla="*/ 758508 h 2559050"/>
              <a:gd name="connsiteX278" fmla="*/ 910272 w 1708150"/>
              <a:gd name="connsiteY278" fmla="*/ 758508 h 2559050"/>
              <a:gd name="connsiteX279" fmla="*/ 878522 w 1708150"/>
              <a:gd name="connsiteY279" fmla="*/ 774383 h 2559050"/>
              <a:gd name="connsiteX280" fmla="*/ 878522 w 1708150"/>
              <a:gd name="connsiteY280" fmla="*/ 774383 h 2559050"/>
              <a:gd name="connsiteX281" fmla="*/ 878522 w 1708150"/>
              <a:gd name="connsiteY281" fmla="*/ 774383 h 2559050"/>
              <a:gd name="connsiteX282" fmla="*/ 877253 w 1708150"/>
              <a:gd name="connsiteY282" fmla="*/ 773747 h 2559050"/>
              <a:gd name="connsiteX283" fmla="*/ 878522 w 1708150"/>
              <a:gd name="connsiteY283" fmla="*/ 774383 h 2559050"/>
              <a:gd name="connsiteX284" fmla="*/ 878522 w 1708150"/>
              <a:gd name="connsiteY284" fmla="*/ 774383 h 2559050"/>
              <a:gd name="connsiteX285" fmla="*/ 933767 w 1708150"/>
              <a:gd name="connsiteY285" fmla="*/ 773113 h 2559050"/>
              <a:gd name="connsiteX286" fmla="*/ 933767 w 1708150"/>
              <a:gd name="connsiteY286" fmla="*/ 773113 h 2559050"/>
              <a:gd name="connsiteX287" fmla="*/ 930592 w 1708150"/>
              <a:gd name="connsiteY287" fmla="*/ 774383 h 2559050"/>
              <a:gd name="connsiteX288" fmla="*/ 944563 w 1708150"/>
              <a:gd name="connsiteY288" fmla="*/ 784542 h 2559050"/>
              <a:gd name="connsiteX289" fmla="*/ 949642 w 1708150"/>
              <a:gd name="connsiteY289" fmla="*/ 783272 h 2559050"/>
              <a:gd name="connsiteX290" fmla="*/ 933767 w 1708150"/>
              <a:gd name="connsiteY290" fmla="*/ 773113 h 2559050"/>
              <a:gd name="connsiteX291" fmla="*/ 933767 w 1708150"/>
              <a:gd name="connsiteY291" fmla="*/ 773113 h 2559050"/>
              <a:gd name="connsiteX292" fmla="*/ 902653 w 1708150"/>
              <a:gd name="connsiteY292" fmla="*/ 786447 h 2559050"/>
              <a:gd name="connsiteX293" fmla="*/ 902653 w 1708150"/>
              <a:gd name="connsiteY293" fmla="*/ 786447 h 2559050"/>
              <a:gd name="connsiteX294" fmla="*/ 898842 w 1708150"/>
              <a:gd name="connsiteY294" fmla="*/ 788352 h 2559050"/>
              <a:gd name="connsiteX295" fmla="*/ 907732 w 1708150"/>
              <a:gd name="connsiteY295" fmla="*/ 794702 h 2559050"/>
              <a:gd name="connsiteX296" fmla="*/ 914717 w 1708150"/>
              <a:gd name="connsiteY296" fmla="*/ 792797 h 2559050"/>
              <a:gd name="connsiteX297" fmla="*/ 902653 w 1708150"/>
              <a:gd name="connsiteY297" fmla="*/ 786447 h 2559050"/>
              <a:gd name="connsiteX298" fmla="*/ 902653 w 1708150"/>
              <a:gd name="connsiteY298" fmla="*/ 786447 h 2559050"/>
              <a:gd name="connsiteX299" fmla="*/ 848042 w 1708150"/>
              <a:gd name="connsiteY299" fmla="*/ 811847 h 2559050"/>
              <a:gd name="connsiteX300" fmla="*/ 848042 w 1708150"/>
              <a:gd name="connsiteY300" fmla="*/ 811847 h 2559050"/>
              <a:gd name="connsiteX301" fmla="*/ 843597 w 1708150"/>
              <a:gd name="connsiteY301" fmla="*/ 814388 h 2559050"/>
              <a:gd name="connsiteX302" fmla="*/ 849313 w 1708150"/>
              <a:gd name="connsiteY302" fmla="*/ 812483 h 2559050"/>
              <a:gd name="connsiteX303" fmla="*/ 848042 w 1708150"/>
              <a:gd name="connsiteY303" fmla="*/ 811847 h 255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1708150" h="2559050">
                <a:moveTo>
                  <a:pt x="736282" y="959167"/>
                </a:moveTo>
                <a:cubicBezTo>
                  <a:pt x="738822" y="969963"/>
                  <a:pt x="740728" y="980122"/>
                  <a:pt x="742632" y="990283"/>
                </a:cubicBezTo>
                <a:cubicBezTo>
                  <a:pt x="743903" y="978217"/>
                  <a:pt x="745807" y="966152"/>
                  <a:pt x="747078" y="954088"/>
                </a:cubicBezTo>
                <a:cubicBezTo>
                  <a:pt x="745807" y="945197"/>
                  <a:pt x="743903" y="936308"/>
                  <a:pt x="742632" y="927417"/>
                </a:cubicBezTo>
                <a:lnTo>
                  <a:pt x="738822" y="918527"/>
                </a:lnTo>
                <a:cubicBezTo>
                  <a:pt x="738188" y="933767"/>
                  <a:pt x="736917" y="946467"/>
                  <a:pt x="736282" y="959167"/>
                </a:cubicBezTo>
                <a:lnTo>
                  <a:pt x="736282" y="959167"/>
                </a:lnTo>
                <a:close/>
                <a:moveTo>
                  <a:pt x="369253" y="891858"/>
                </a:moveTo>
                <a:lnTo>
                  <a:pt x="369253" y="891858"/>
                </a:lnTo>
                <a:cubicBezTo>
                  <a:pt x="249872" y="933133"/>
                  <a:pt x="140017" y="996633"/>
                  <a:pt x="79692" y="1096327"/>
                </a:cubicBezTo>
                <a:cubicBezTo>
                  <a:pt x="136207" y="974408"/>
                  <a:pt x="300038" y="893127"/>
                  <a:pt x="468313" y="841058"/>
                </a:cubicBezTo>
                <a:cubicBezTo>
                  <a:pt x="509588" y="823277"/>
                  <a:pt x="555307" y="806767"/>
                  <a:pt x="608647" y="789622"/>
                </a:cubicBezTo>
                <a:cubicBezTo>
                  <a:pt x="615632" y="785813"/>
                  <a:pt x="622617" y="781367"/>
                  <a:pt x="630238" y="777558"/>
                </a:cubicBezTo>
                <a:lnTo>
                  <a:pt x="629603" y="775652"/>
                </a:lnTo>
                <a:lnTo>
                  <a:pt x="632142" y="776288"/>
                </a:lnTo>
                <a:cubicBezTo>
                  <a:pt x="648653" y="767397"/>
                  <a:pt x="666432" y="759777"/>
                  <a:pt x="688657" y="750888"/>
                </a:cubicBezTo>
                <a:cubicBezTo>
                  <a:pt x="628967" y="754697"/>
                  <a:pt x="587692" y="748347"/>
                  <a:pt x="528003" y="783272"/>
                </a:cubicBezTo>
                <a:cubicBezTo>
                  <a:pt x="569913" y="741997"/>
                  <a:pt x="588963" y="733108"/>
                  <a:pt x="662622" y="706438"/>
                </a:cubicBezTo>
                <a:cubicBezTo>
                  <a:pt x="587057" y="715327"/>
                  <a:pt x="547688" y="729932"/>
                  <a:pt x="515938" y="759142"/>
                </a:cubicBezTo>
                <a:cubicBezTo>
                  <a:pt x="529907" y="726757"/>
                  <a:pt x="549592" y="695007"/>
                  <a:pt x="600392" y="678497"/>
                </a:cubicBezTo>
                <a:cubicBezTo>
                  <a:pt x="544513" y="686752"/>
                  <a:pt x="521017" y="694372"/>
                  <a:pt x="479107" y="736283"/>
                </a:cubicBezTo>
                <a:cubicBezTo>
                  <a:pt x="492442" y="704532"/>
                  <a:pt x="510857" y="672147"/>
                  <a:pt x="559117" y="656907"/>
                </a:cubicBezTo>
                <a:cubicBezTo>
                  <a:pt x="494982" y="661352"/>
                  <a:pt x="468313" y="690563"/>
                  <a:pt x="426403" y="727392"/>
                </a:cubicBezTo>
                <a:cubicBezTo>
                  <a:pt x="456247" y="685482"/>
                  <a:pt x="479742" y="651192"/>
                  <a:pt x="550863" y="628967"/>
                </a:cubicBezTo>
                <a:cubicBezTo>
                  <a:pt x="488632" y="644207"/>
                  <a:pt x="460692" y="656272"/>
                  <a:pt x="418147" y="693102"/>
                </a:cubicBezTo>
                <a:cubicBezTo>
                  <a:pt x="442913" y="662622"/>
                  <a:pt x="448628" y="644842"/>
                  <a:pt x="496888" y="622617"/>
                </a:cubicBezTo>
                <a:cubicBezTo>
                  <a:pt x="445453" y="637857"/>
                  <a:pt x="427672" y="649288"/>
                  <a:pt x="392113" y="679132"/>
                </a:cubicBezTo>
                <a:cubicBezTo>
                  <a:pt x="408622" y="649922"/>
                  <a:pt x="425132" y="630872"/>
                  <a:pt x="468947" y="607377"/>
                </a:cubicBezTo>
                <a:cubicBezTo>
                  <a:pt x="414338" y="618172"/>
                  <a:pt x="395922" y="622617"/>
                  <a:pt x="362267" y="653732"/>
                </a:cubicBezTo>
                <a:cubicBezTo>
                  <a:pt x="387667" y="609282"/>
                  <a:pt x="397192" y="604202"/>
                  <a:pt x="457517" y="572452"/>
                </a:cubicBezTo>
                <a:cubicBezTo>
                  <a:pt x="389572" y="591502"/>
                  <a:pt x="343853" y="606107"/>
                  <a:pt x="297497" y="657542"/>
                </a:cubicBezTo>
                <a:cubicBezTo>
                  <a:pt x="317817" y="613092"/>
                  <a:pt x="354647" y="578802"/>
                  <a:pt x="409892" y="555307"/>
                </a:cubicBezTo>
                <a:cubicBezTo>
                  <a:pt x="346392" y="563563"/>
                  <a:pt x="317817" y="578802"/>
                  <a:pt x="256857" y="619442"/>
                </a:cubicBezTo>
                <a:cubicBezTo>
                  <a:pt x="286703" y="580707"/>
                  <a:pt x="336867" y="537527"/>
                  <a:pt x="384492" y="514032"/>
                </a:cubicBezTo>
                <a:cubicBezTo>
                  <a:pt x="314007" y="517207"/>
                  <a:pt x="227013" y="580707"/>
                  <a:pt x="178753" y="615632"/>
                </a:cubicBezTo>
                <a:cubicBezTo>
                  <a:pt x="205422" y="574992"/>
                  <a:pt x="287338" y="502602"/>
                  <a:pt x="327342" y="488632"/>
                </a:cubicBezTo>
                <a:cubicBezTo>
                  <a:pt x="258763" y="505777"/>
                  <a:pt x="175578" y="549592"/>
                  <a:pt x="133032" y="599122"/>
                </a:cubicBezTo>
                <a:cubicBezTo>
                  <a:pt x="156528" y="552767"/>
                  <a:pt x="229553" y="486092"/>
                  <a:pt x="279717" y="468947"/>
                </a:cubicBezTo>
                <a:cubicBezTo>
                  <a:pt x="192722" y="486727"/>
                  <a:pt x="128588" y="538797"/>
                  <a:pt x="68263" y="589597"/>
                </a:cubicBezTo>
                <a:cubicBezTo>
                  <a:pt x="94932" y="550863"/>
                  <a:pt x="160972" y="482917"/>
                  <a:pt x="203517" y="466407"/>
                </a:cubicBezTo>
                <a:cubicBezTo>
                  <a:pt x="126047" y="476567"/>
                  <a:pt x="50482" y="542607"/>
                  <a:pt x="4763" y="585152"/>
                </a:cubicBezTo>
                <a:cubicBezTo>
                  <a:pt x="77788" y="466407"/>
                  <a:pt x="200978" y="395922"/>
                  <a:pt x="310832" y="407988"/>
                </a:cubicBezTo>
                <a:cubicBezTo>
                  <a:pt x="458153" y="424497"/>
                  <a:pt x="590232" y="533717"/>
                  <a:pt x="700722" y="663257"/>
                </a:cubicBezTo>
                <a:cubicBezTo>
                  <a:pt x="642303" y="410527"/>
                  <a:pt x="633413" y="143827"/>
                  <a:pt x="789622" y="27622"/>
                </a:cubicBezTo>
                <a:cubicBezTo>
                  <a:pt x="680403" y="134938"/>
                  <a:pt x="665797" y="298132"/>
                  <a:pt x="693738" y="467677"/>
                </a:cubicBezTo>
                <a:cubicBezTo>
                  <a:pt x="693103" y="380047"/>
                  <a:pt x="704532" y="294957"/>
                  <a:pt x="728663" y="210502"/>
                </a:cubicBezTo>
                <a:cubicBezTo>
                  <a:pt x="759778" y="103822"/>
                  <a:pt x="839788" y="44767"/>
                  <a:pt x="915988" y="4763"/>
                </a:cubicBezTo>
                <a:cubicBezTo>
                  <a:pt x="865822" y="42227"/>
                  <a:pt x="823278" y="87313"/>
                  <a:pt x="790892" y="145732"/>
                </a:cubicBezTo>
                <a:cubicBezTo>
                  <a:pt x="822642" y="113347"/>
                  <a:pt x="856932" y="84772"/>
                  <a:pt x="895667" y="65722"/>
                </a:cubicBezTo>
                <a:cubicBezTo>
                  <a:pt x="839153" y="112077"/>
                  <a:pt x="797878" y="163513"/>
                  <a:pt x="764222" y="217488"/>
                </a:cubicBezTo>
                <a:cubicBezTo>
                  <a:pt x="799147" y="178117"/>
                  <a:pt x="834707" y="141922"/>
                  <a:pt x="879792" y="129857"/>
                </a:cubicBezTo>
                <a:cubicBezTo>
                  <a:pt x="830897" y="162877"/>
                  <a:pt x="801688" y="205422"/>
                  <a:pt x="784542" y="255588"/>
                </a:cubicBezTo>
                <a:cubicBezTo>
                  <a:pt x="812482" y="223838"/>
                  <a:pt x="843597" y="198438"/>
                  <a:pt x="877253" y="179388"/>
                </a:cubicBezTo>
                <a:cubicBezTo>
                  <a:pt x="834707" y="220663"/>
                  <a:pt x="799782" y="276542"/>
                  <a:pt x="768032" y="337502"/>
                </a:cubicBezTo>
                <a:cubicBezTo>
                  <a:pt x="808038" y="302577"/>
                  <a:pt x="850582" y="277177"/>
                  <a:pt x="896938" y="265113"/>
                </a:cubicBezTo>
                <a:cubicBezTo>
                  <a:pt x="831532" y="298767"/>
                  <a:pt x="791528" y="350202"/>
                  <a:pt x="762953" y="408622"/>
                </a:cubicBezTo>
                <a:cubicBezTo>
                  <a:pt x="805497" y="367347"/>
                  <a:pt x="849313" y="328613"/>
                  <a:pt x="907732" y="309563"/>
                </a:cubicBezTo>
                <a:cubicBezTo>
                  <a:pt x="846138" y="349567"/>
                  <a:pt x="803592" y="404813"/>
                  <a:pt x="760413" y="459422"/>
                </a:cubicBezTo>
                <a:cubicBezTo>
                  <a:pt x="812482" y="416242"/>
                  <a:pt x="865188" y="376872"/>
                  <a:pt x="922972" y="352742"/>
                </a:cubicBezTo>
                <a:cubicBezTo>
                  <a:pt x="869632" y="392747"/>
                  <a:pt x="825182" y="436563"/>
                  <a:pt x="787717" y="483552"/>
                </a:cubicBezTo>
                <a:cubicBezTo>
                  <a:pt x="825817" y="452438"/>
                  <a:pt x="864553" y="424497"/>
                  <a:pt x="908367" y="405447"/>
                </a:cubicBezTo>
                <a:cubicBezTo>
                  <a:pt x="860107" y="435292"/>
                  <a:pt x="823913" y="474663"/>
                  <a:pt x="790892" y="515938"/>
                </a:cubicBezTo>
                <a:cubicBezTo>
                  <a:pt x="829628" y="481013"/>
                  <a:pt x="868363" y="449263"/>
                  <a:pt x="905828" y="426402"/>
                </a:cubicBezTo>
                <a:cubicBezTo>
                  <a:pt x="851217" y="466407"/>
                  <a:pt x="813753" y="517842"/>
                  <a:pt x="776288" y="568642"/>
                </a:cubicBezTo>
                <a:cubicBezTo>
                  <a:pt x="823913" y="512127"/>
                  <a:pt x="872807" y="459422"/>
                  <a:pt x="929322" y="430213"/>
                </a:cubicBezTo>
                <a:cubicBezTo>
                  <a:pt x="876617" y="476567"/>
                  <a:pt x="839153" y="529272"/>
                  <a:pt x="810578" y="587057"/>
                </a:cubicBezTo>
                <a:cubicBezTo>
                  <a:pt x="842963" y="548322"/>
                  <a:pt x="875347" y="511492"/>
                  <a:pt x="912178" y="496888"/>
                </a:cubicBezTo>
                <a:cubicBezTo>
                  <a:pt x="865188" y="539432"/>
                  <a:pt x="832167" y="586422"/>
                  <a:pt x="802957" y="635317"/>
                </a:cubicBezTo>
                <a:cubicBezTo>
                  <a:pt x="837247" y="595313"/>
                  <a:pt x="873442" y="559117"/>
                  <a:pt x="912813" y="536257"/>
                </a:cubicBezTo>
                <a:cubicBezTo>
                  <a:pt x="859472" y="589597"/>
                  <a:pt x="813117" y="649922"/>
                  <a:pt x="766128" y="710247"/>
                </a:cubicBezTo>
                <a:cubicBezTo>
                  <a:pt x="818832" y="652463"/>
                  <a:pt x="872172" y="598488"/>
                  <a:pt x="929957" y="557213"/>
                </a:cubicBezTo>
                <a:cubicBezTo>
                  <a:pt x="897572" y="588327"/>
                  <a:pt x="868997" y="622617"/>
                  <a:pt x="843597" y="658177"/>
                </a:cubicBezTo>
                <a:cubicBezTo>
                  <a:pt x="853122" y="655638"/>
                  <a:pt x="862647" y="653097"/>
                  <a:pt x="868997" y="653097"/>
                </a:cubicBezTo>
                <a:lnTo>
                  <a:pt x="867728" y="658177"/>
                </a:lnTo>
                <a:cubicBezTo>
                  <a:pt x="874713" y="651827"/>
                  <a:pt x="881063" y="646113"/>
                  <a:pt x="888047" y="639763"/>
                </a:cubicBezTo>
                <a:cubicBezTo>
                  <a:pt x="948372" y="543877"/>
                  <a:pt x="1012507" y="475932"/>
                  <a:pt x="1109663" y="401638"/>
                </a:cubicBezTo>
                <a:cubicBezTo>
                  <a:pt x="1202372" y="330517"/>
                  <a:pt x="1350963" y="290513"/>
                  <a:pt x="1445578" y="310832"/>
                </a:cubicBezTo>
                <a:cubicBezTo>
                  <a:pt x="1366203" y="311467"/>
                  <a:pt x="1276667" y="331152"/>
                  <a:pt x="1215072" y="364172"/>
                </a:cubicBezTo>
                <a:cubicBezTo>
                  <a:pt x="1260157" y="350838"/>
                  <a:pt x="1341438" y="340677"/>
                  <a:pt x="1390967" y="350202"/>
                </a:cubicBezTo>
                <a:cubicBezTo>
                  <a:pt x="1305878" y="352107"/>
                  <a:pt x="1204278" y="374967"/>
                  <a:pt x="1148397" y="409892"/>
                </a:cubicBezTo>
                <a:cubicBezTo>
                  <a:pt x="1200467" y="392113"/>
                  <a:pt x="1296353" y="376872"/>
                  <a:pt x="1338897" y="383222"/>
                </a:cubicBezTo>
                <a:cubicBezTo>
                  <a:pt x="1279842" y="390842"/>
                  <a:pt x="1169988" y="413067"/>
                  <a:pt x="1124903" y="444817"/>
                </a:cubicBezTo>
                <a:cubicBezTo>
                  <a:pt x="1166813" y="430847"/>
                  <a:pt x="1217613" y="425132"/>
                  <a:pt x="1264603" y="428942"/>
                </a:cubicBezTo>
                <a:cubicBezTo>
                  <a:pt x="1204913" y="445452"/>
                  <a:pt x="1127442" y="460057"/>
                  <a:pt x="1063942" y="494982"/>
                </a:cubicBezTo>
                <a:cubicBezTo>
                  <a:pt x="1116647" y="482282"/>
                  <a:pt x="1140778" y="487363"/>
                  <a:pt x="1184592" y="494982"/>
                </a:cubicBezTo>
                <a:cubicBezTo>
                  <a:pt x="1119188" y="500063"/>
                  <a:pt x="1071563" y="514032"/>
                  <a:pt x="1011238" y="548957"/>
                </a:cubicBezTo>
                <a:cubicBezTo>
                  <a:pt x="1070292" y="532447"/>
                  <a:pt x="1107122" y="526732"/>
                  <a:pt x="1164272" y="533717"/>
                </a:cubicBezTo>
                <a:cubicBezTo>
                  <a:pt x="1091247" y="541972"/>
                  <a:pt x="1049338" y="561022"/>
                  <a:pt x="990282" y="588963"/>
                </a:cubicBezTo>
                <a:cubicBezTo>
                  <a:pt x="1057592" y="574992"/>
                  <a:pt x="1081722" y="566738"/>
                  <a:pt x="1148397" y="572452"/>
                </a:cubicBezTo>
                <a:cubicBezTo>
                  <a:pt x="1081722" y="584517"/>
                  <a:pt x="1055688" y="594677"/>
                  <a:pt x="996632" y="616902"/>
                </a:cubicBezTo>
                <a:cubicBezTo>
                  <a:pt x="1045528" y="606742"/>
                  <a:pt x="1063307" y="610552"/>
                  <a:pt x="1109663" y="611822"/>
                </a:cubicBezTo>
                <a:cubicBezTo>
                  <a:pt x="1053782" y="617538"/>
                  <a:pt x="1029653" y="628332"/>
                  <a:pt x="977582" y="648017"/>
                </a:cubicBezTo>
                <a:cubicBezTo>
                  <a:pt x="1030288" y="635317"/>
                  <a:pt x="1049972" y="630872"/>
                  <a:pt x="1094422" y="626427"/>
                </a:cubicBezTo>
                <a:cubicBezTo>
                  <a:pt x="1026478" y="637222"/>
                  <a:pt x="994092" y="657542"/>
                  <a:pt x="932497" y="682942"/>
                </a:cubicBezTo>
                <a:cubicBezTo>
                  <a:pt x="1005522" y="656907"/>
                  <a:pt x="1048703" y="641032"/>
                  <a:pt x="1110932" y="639127"/>
                </a:cubicBezTo>
                <a:cubicBezTo>
                  <a:pt x="1041082" y="655638"/>
                  <a:pt x="997903" y="674688"/>
                  <a:pt x="947103" y="708977"/>
                </a:cubicBezTo>
                <a:cubicBezTo>
                  <a:pt x="996632" y="691197"/>
                  <a:pt x="1016317" y="676592"/>
                  <a:pt x="1054417" y="679132"/>
                </a:cubicBezTo>
                <a:cubicBezTo>
                  <a:pt x="1021397" y="687388"/>
                  <a:pt x="998538" y="696913"/>
                  <a:pt x="976313" y="708342"/>
                </a:cubicBezTo>
                <a:cubicBezTo>
                  <a:pt x="1138872" y="684213"/>
                  <a:pt x="1253172" y="690563"/>
                  <a:pt x="1408113" y="732472"/>
                </a:cubicBezTo>
                <a:cubicBezTo>
                  <a:pt x="1530032" y="765492"/>
                  <a:pt x="1661478" y="867092"/>
                  <a:pt x="1706563" y="961708"/>
                </a:cubicBezTo>
                <a:cubicBezTo>
                  <a:pt x="1653857" y="893763"/>
                  <a:pt x="1587817" y="842327"/>
                  <a:pt x="1519238" y="810577"/>
                </a:cubicBezTo>
                <a:cubicBezTo>
                  <a:pt x="1560513" y="840422"/>
                  <a:pt x="1636713" y="928052"/>
                  <a:pt x="1660842" y="976313"/>
                </a:cubicBezTo>
                <a:cubicBezTo>
                  <a:pt x="1603057" y="904558"/>
                  <a:pt x="1513522" y="817563"/>
                  <a:pt x="1446847" y="792163"/>
                </a:cubicBezTo>
                <a:cubicBezTo>
                  <a:pt x="1495742" y="825183"/>
                  <a:pt x="1575753" y="912177"/>
                  <a:pt x="1597978" y="953452"/>
                </a:cubicBezTo>
                <a:cubicBezTo>
                  <a:pt x="1552892" y="907733"/>
                  <a:pt x="1458278" y="813752"/>
                  <a:pt x="1401128" y="795338"/>
                </a:cubicBezTo>
                <a:cubicBezTo>
                  <a:pt x="1440497" y="822008"/>
                  <a:pt x="1531938" y="918527"/>
                  <a:pt x="1559878" y="961708"/>
                </a:cubicBezTo>
                <a:cubicBezTo>
                  <a:pt x="1506538" y="921067"/>
                  <a:pt x="1402397" y="823277"/>
                  <a:pt x="1330642" y="791527"/>
                </a:cubicBezTo>
                <a:cubicBezTo>
                  <a:pt x="1376363" y="828992"/>
                  <a:pt x="1428432" y="893127"/>
                  <a:pt x="1450657" y="935672"/>
                </a:cubicBezTo>
                <a:cubicBezTo>
                  <a:pt x="1403667" y="882967"/>
                  <a:pt x="1319213" y="809942"/>
                  <a:pt x="1249997" y="781367"/>
                </a:cubicBezTo>
                <a:cubicBezTo>
                  <a:pt x="1303338" y="821372"/>
                  <a:pt x="1366838" y="881697"/>
                  <a:pt x="1398588" y="935038"/>
                </a:cubicBezTo>
                <a:cubicBezTo>
                  <a:pt x="1343342" y="877888"/>
                  <a:pt x="1231582" y="785177"/>
                  <a:pt x="1168717" y="752792"/>
                </a:cubicBezTo>
                <a:cubicBezTo>
                  <a:pt x="1225232" y="801688"/>
                  <a:pt x="1309688" y="870267"/>
                  <a:pt x="1349057" y="931227"/>
                </a:cubicBezTo>
                <a:cubicBezTo>
                  <a:pt x="1295082" y="881697"/>
                  <a:pt x="1206817" y="812483"/>
                  <a:pt x="1149032" y="776922"/>
                </a:cubicBezTo>
                <a:cubicBezTo>
                  <a:pt x="1189672" y="812483"/>
                  <a:pt x="1260792" y="883602"/>
                  <a:pt x="1290003" y="923608"/>
                </a:cubicBezTo>
                <a:cubicBezTo>
                  <a:pt x="1248092" y="879158"/>
                  <a:pt x="1161097" y="812483"/>
                  <a:pt x="1110297" y="780733"/>
                </a:cubicBezTo>
                <a:cubicBezTo>
                  <a:pt x="1156017" y="817563"/>
                  <a:pt x="1234757" y="885508"/>
                  <a:pt x="1267778" y="920433"/>
                </a:cubicBezTo>
                <a:cubicBezTo>
                  <a:pt x="1213803" y="868997"/>
                  <a:pt x="1113472" y="801052"/>
                  <a:pt x="1050607" y="764858"/>
                </a:cubicBezTo>
                <a:cubicBezTo>
                  <a:pt x="1121092" y="810577"/>
                  <a:pt x="1225232" y="891222"/>
                  <a:pt x="1267142" y="942658"/>
                </a:cubicBezTo>
                <a:cubicBezTo>
                  <a:pt x="1206817" y="893127"/>
                  <a:pt x="1100138" y="815658"/>
                  <a:pt x="1037272" y="794067"/>
                </a:cubicBezTo>
                <a:cubicBezTo>
                  <a:pt x="1085532" y="825183"/>
                  <a:pt x="1152842" y="864552"/>
                  <a:pt x="1176338" y="898208"/>
                </a:cubicBezTo>
                <a:cubicBezTo>
                  <a:pt x="1122363" y="855027"/>
                  <a:pt x="1044892" y="815022"/>
                  <a:pt x="987107" y="786447"/>
                </a:cubicBezTo>
                <a:lnTo>
                  <a:pt x="986472" y="786447"/>
                </a:lnTo>
                <a:cubicBezTo>
                  <a:pt x="1036638" y="820102"/>
                  <a:pt x="1122997" y="884238"/>
                  <a:pt x="1155382" y="919797"/>
                </a:cubicBezTo>
                <a:cubicBezTo>
                  <a:pt x="1107122" y="884238"/>
                  <a:pt x="1034732" y="835977"/>
                  <a:pt x="969963" y="794702"/>
                </a:cubicBezTo>
                <a:lnTo>
                  <a:pt x="964882" y="797242"/>
                </a:lnTo>
                <a:cubicBezTo>
                  <a:pt x="1011872" y="831533"/>
                  <a:pt x="1062672" y="869633"/>
                  <a:pt x="1102042" y="903288"/>
                </a:cubicBezTo>
                <a:cubicBezTo>
                  <a:pt x="1159192" y="929958"/>
                  <a:pt x="1213167" y="962977"/>
                  <a:pt x="1262063" y="1004252"/>
                </a:cubicBezTo>
                <a:cubicBezTo>
                  <a:pt x="1354138" y="1082358"/>
                  <a:pt x="1414463" y="1207452"/>
                  <a:pt x="1412557" y="1316038"/>
                </a:cubicBezTo>
                <a:cubicBezTo>
                  <a:pt x="1398588" y="1262063"/>
                  <a:pt x="1372553" y="1175067"/>
                  <a:pt x="1316672" y="1111567"/>
                </a:cubicBezTo>
                <a:cubicBezTo>
                  <a:pt x="1341438" y="1151572"/>
                  <a:pt x="1359217" y="1231583"/>
                  <a:pt x="1361122" y="1269683"/>
                </a:cubicBezTo>
                <a:cubicBezTo>
                  <a:pt x="1338897" y="1201102"/>
                  <a:pt x="1315403" y="1129347"/>
                  <a:pt x="1256347" y="1055052"/>
                </a:cubicBezTo>
                <a:cubicBezTo>
                  <a:pt x="1286828" y="1100772"/>
                  <a:pt x="1310957" y="1186497"/>
                  <a:pt x="1305878" y="1224597"/>
                </a:cubicBezTo>
                <a:cubicBezTo>
                  <a:pt x="1297622" y="1169988"/>
                  <a:pt x="1253807" y="1086802"/>
                  <a:pt x="1209357" y="1027113"/>
                </a:cubicBezTo>
                <a:cubicBezTo>
                  <a:pt x="1233488" y="1063942"/>
                  <a:pt x="1261428" y="1158558"/>
                  <a:pt x="1262063" y="1196658"/>
                </a:cubicBezTo>
                <a:cubicBezTo>
                  <a:pt x="1241742" y="1144588"/>
                  <a:pt x="1205547" y="1049972"/>
                  <a:pt x="1152207" y="994727"/>
                </a:cubicBezTo>
                <a:cubicBezTo>
                  <a:pt x="1178242" y="1041717"/>
                  <a:pt x="1195388" y="1098867"/>
                  <a:pt x="1199832" y="1138872"/>
                </a:cubicBezTo>
                <a:cubicBezTo>
                  <a:pt x="1172528" y="1074738"/>
                  <a:pt x="1157922" y="1046163"/>
                  <a:pt x="1112203" y="994092"/>
                </a:cubicBezTo>
                <a:cubicBezTo>
                  <a:pt x="1139507" y="1039177"/>
                  <a:pt x="1151572" y="1077913"/>
                  <a:pt x="1150938" y="1110297"/>
                </a:cubicBezTo>
                <a:cubicBezTo>
                  <a:pt x="1197292" y="1193483"/>
                  <a:pt x="1216978" y="1303972"/>
                  <a:pt x="1196022" y="1383347"/>
                </a:cubicBezTo>
                <a:cubicBezTo>
                  <a:pt x="1199197" y="1305242"/>
                  <a:pt x="1182688" y="1219517"/>
                  <a:pt x="1152207" y="1162367"/>
                </a:cubicBezTo>
                <a:cubicBezTo>
                  <a:pt x="1164272" y="1205547"/>
                  <a:pt x="1169988" y="1284288"/>
                  <a:pt x="1158557" y="1333817"/>
                </a:cubicBezTo>
                <a:cubicBezTo>
                  <a:pt x="1160463" y="1250633"/>
                  <a:pt x="1141413" y="1152842"/>
                  <a:pt x="1109028" y="1102042"/>
                </a:cubicBezTo>
                <a:cubicBezTo>
                  <a:pt x="1124267" y="1150938"/>
                  <a:pt x="1136332" y="1243647"/>
                  <a:pt x="1127442" y="1286827"/>
                </a:cubicBezTo>
                <a:cubicBezTo>
                  <a:pt x="1122363" y="1229677"/>
                  <a:pt x="1104582" y="1124267"/>
                  <a:pt x="1074103" y="1082992"/>
                </a:cubicBezTo>
                <a:cubicBezTo>
                  <a:pt x="1086803" y="1122363"/>
                  <a:pt x="1089342" y="1171892"/>
                  <a:pt x="1083628" y="1218883"/>
                </a:cubicBezTo>
                <a:cubicBezTo>
                  <a:pt x="1069657" y="1162367"/>
                  <a:pt x="1058228" y="1087438"/>
                  <a:pt x="1025207" y="1029017"/>
                </a:cubicBezTo>
                <a:cubicBezTo>
                  <a:pt x="1035367" y="1079817"/>
                  <a:pt x="1029653" y="1103947"/>
                  <a:pt x="1019492" y="1147763"/>
                </a:cubicBezTo>
                <a:cubicBezTo>
                  <a:pt x="1017588" y="1084263"/>
                  <a:pt x="1005522" y="1038542"/>
                  <a:pt x="972503" y="983933"/>
                </a:cubicBezTo>
                <a:cubicBezTo>
                  <a:pt x="986472" y="1040447"/>
                  <a:pt x="990282" y="1076008"/>
                  <a:pt x="981392" y="1132522"/>
                </a:cubicBezTo>
                <a:cubicBezTo>
                  <a:pt x="976313" y="1062038"/>
                  <a:pt x="959167" y="1022667"/>
                  <a:pt x="933132" y="967422"/>
                </a:cubicBezTo>
                <a:cubicBezTo>
                  <a:pt x="944563" y="1032192"/>
                  <a:pt x="951547" y="1055052"/>
                  <a:pt x="942657" y="1121092"/>
                </a:cubicBezTo>
                <a:cubicBezTo>
                  <a:pt x="933767" y="1056958"/>
                  <a:pt x="924242" y="1032192"/>
                  <a:pt x="903922" y="976947"/>
                </a:cubicBezTo>
                <a:cubicBezTo>
                  <a:pt x="905828" y="988377"/>
                  <a:pt x="907097" y="997902"/>
                  <a:pt x="907732" y="1006792"/>
                </a:cubicBezTo>
                <a:lnTo>
                  <a:pt x="907732" y="1007427"/>
                </a:lnTo>
                <a:lnTo>
                  <a:pt x="907732" y="1007427"/>
                </a:lnTo>
                <a:cubicBezTo>
                  <a:pt x="909638" y="1034733"/>
                  <a:pt x="906463" y="1053147"/>
                  <a:pt x="903922" y="1087438"/>
                </a:cubicBezTo>
                <a:cubicBezTo>
                  <a:pt x="900747" y="1032827"/>
                  <a:pt x="890588" y="1010602"/>
                  <a:pt x="872807" y="961708"/>
                </a:cubicBezTo>
                <a:cubicBezTo>
                  <a:pt x="883603" y="1011872"/>
                  <a:pt x="886778" y="1030922"/>
                  <a:pt x="889317" y="1074102"/>
                </a:cubicBezTo>
                <a:cubicBezTo>
                  <a:pt x="881063" y="1008697"/>
                  <a:pt x="862647" y="978852"/>
                  <a:pt x="839153" y="921067"/>
                </a:cubicBezTo>
                <a:cubicBezTo>
                  <a:pt x="848042" y="947738"/>
                  <a:pt x="855663" y="970597"/>
                  <a:pt x="862013" y="991552"/>
                </a:cubicBezTo>
                <a:lnTo>
                  <a:pt x="870267" y="1009333"/>
                </a:lnTo>
                <a:lnTo>
                  <a:pt x="865822" y="1003617"/>
                </a:lnTo>
                <a:cubicBezTo>
                  <a:pt x="872807" y="1032192"/>
                  <a:pt x="876617" y="1058227"/>
                  <a:pt x="876617" y="1090613"/>
                </a:cubicBezTo>
                <a:cubicBezTo>
                  <a:pt x="865188" y="1035367"/>
                  <a:pt x="851853" y="999172"/>
                  <a:pt x="828992" y="961708"/>
                </a:cubicBezTo>
                <a:cubicBezTo>
                  <a:pt x="825817" y="957897"/>
                  <a:pt x="822007" y="954088"/>
                  <a:pt x="818832" y="950913"/>
                </a:cubicBezTo>
                <a:lnTo>
                  <a:pt x="818832" y="953452"/>
                </a:lnTo>
                <a:cubicBezTo>
                  <a:pt x="832167" y="989013"/>
                  <a:pt x="842328" y="1006792"/>
                  <a:pt x="839153" y="1039813"/>
                </a:cubicBezTo>
                <a:cubicBezTo>
                  <a:pt x="833438" y="1014413"/>
                  <a:pt x="826453" y="995363"/>
                  <a:pt x="818832" y="978217"/>
                </a:cubicBezTo>
                <a:cubicBezTo>
                  <a:pt x="818832" y="982663"/>
                  <a:pt x="818832" y="987108"/>
                  <a:pt x="818832" y="990917"/>
                </a:cubicBezTo>
                <a:cubicBezTo>
                  <a:pt x="815657" y="982663"/>
                  <a:pt x="797878" y="957897"/>
                  <a:pt x="795338" y="949008"/>
                </a:cubicBezTo>
                <a:cubicBezTo>
                  <a:pt x="788988" y="1039813"/>
                  <a:pt x="795338" y="1132522"/>
                  <a:pt x="840422" y="1220152"/>
                </a:cubicBezTo>
                <a:cubicBezTo>
                  <a:pt x="841057" y="1314767"/>
                  <a:pt x="1102042" y="1762442"/>
                  <a:pt x="1249997" y="2559368"/>
                </a:cubicBezTo>
                <a:lnTo>
                  <a:pt x="1143317" y="2559368"/>
                </a:lnTo>
                <a:cubicBezTo>
                  <a:pt x="1140142" y="2554288"/>
                  <a:pt x="1140142" y="2548572"/>
                  <a:pt x="1136967" y="2543493"/>
                </a:cubicBezTo>
                <a:cubicBezTo>
                  <a:pt x="1143317" y="2121218"/>
                  <a:pt x="776922" y="1277938"/>
                  <a:pt x="748347" y="1129983"/>
                </a:cubicBezTo>
                <a:cubicBezTo>
                  <a:pt x="724217" y="1078547"/>
                  <a:pt x="701357" y="1008697"/>
                  <a:pt x="693103" y="939483"/>
                </a:cubicBezTo>
                <a:cubicBezTo>
                  <a:pt x="696913" y="1001713"/>
                  <a:pt x="692467" y="1036638"/>
                  <a:pt x="713422" y="1098867"/>
                </a:cubicBezTo>
                <a:cubicBezTo>
                  <a:pt x="696913" y="1058863"/>
                  <a:pt x="691832" y="1040447"/>
                  <a:pt x="679767" y="990283"/>
                </a:cubicBezTo>
                <a:cubicBezTo>
                  <a:pt x="684847" y="1042352"/>
                  <a:pt x="685482" y="1066483"/>
                  <a:pt x="705803" y="1117283"/>
                </a:cubicBezTo>
                <a:cubicBezTo>
                  <a:pt x="683578" y="1077913"/>
                  <a:pt x="671513" y="1063308"/>
                  <a:pt x="658813" y="1017588"/>
                </a:cubicBezTo>
                <a:cubicBezTo>
                  <a:pt x="664528" y="1076642"/>
                  <a:pt x="666432" y="1102677"/>
                  <a:pt x="686117" y="1164272"/>
                </a:cubicBezTo>
                <a:cubicBezTo>
                  <a:pt x="649288" y="1108392"/>
                  <a:pt x="646113" y="1084897"/>
                  <a:pt x="628967" y="1021397"/>
                </a:cubicBezTo>
                <a:cubicBezTo>
                  <a:pt x="628967" y="1082358"/>
                  <a:pt x="630238" y="1124902"/>
                  <a:pt x="656272" y="1191577"/>
                </a:cubicBezTo>
                <a:cubicBezTo>
                  <a:pt x="623253" y="1143952"/>
                  <a:pt x="611822" y="1110297"/>
                  <a:pt x="600392" y="1053783"/>
                </a:cubicBezTo>
                <a:cubicBezTo>
                  <a:pt x="594678" y="1117283"/>
                  <a:pt x="602932" y="1163638"/>
                  <a:pt x="628332" y="1222058"/>
                </a:cubicBezTo>
                <a:cubicBezTo>
                  <a:pt x="600392" y="1186497"/>
                  <a:pt x="585153" y="1167447"/>
                  <a:pt x="572453" y="1117283"/>
                </a:cubicBezTo>
                <a:cubicBezTo>
                  <a:pt x="568007" y="1184592"/>
                  <a:pt x="589597" y="1256983"/>
                  <a:pt x="601663" y="1314133"/>
                </a:cubicBezTo>
                <a:cubicBezTo>
                  <a:pt x="576263" y="1274127"/>
                  <a:pt x="557847" y="1228408"/>
                  <a:pt x="552132" y="1187133"/>
                </a:cubicBezTo>
                <a:cubicBezTo>
                  <a:pt x="542607" y="1237297"/>
                  <a:pt x="571182" y="1340167"/>
                  <a:pt x="591503" y="1394142"/>
                </a:cubicBezTo>
                <a:cubicBezTo>
                  <a:pt x="564832" y="1359217"/>
                  <a:pt x="535622" y="1270317"/>
                  <a:pt x="528638" y="1219517"/>
                </a:cubicBezTo>
                <a:cubicBezTo>
                  <a:pt x="521017" y="1279208"/>
                  <a:pt x="545782" y="1375727"/>
                  <a:pt x="583247" y="1450022"/>
                </a:cubicBezTo>
                <a:cubicBezTo>
                  <a:pt x="551497" y="1410017"/>
                  <a:pt x="522922" y="1336358"/>
                  <a:pt x="515303" y="1292542"/>
                </a:cubicBezTo>
                <a:cubicBezTo>
                  <a:pt x="512128" y="1357313"/>
                  <a:pt x="534353" y="1441133"/>
                  <a:pt x="570547" y="1510983"/>
                </a:cubicBezTo>
                <a:cubicBezTo>
                  <a:pt x="507047" y="1435417"/>
                  <a:pt x="477203" y="1293177"/>
                  <a:pt x="502603" y="1189038"/>
                </a:cubicBezTo>
                <a:cubicBezTo>
                  <a:pt x="522922" y="1107758"/>
                  <a:pt x="547688" y="1043622"/>
                  <a:pt x="586422" y="981392"/>
                </a:cubicBezTo>
                <a:cubicBezTo>
                  <a:pt x="591503" y="946467"/>
                  <a:pt x="601663" y="909638"/>
                  <a:pt x="614363" y="872808"/>
                </a:cubicBezTo>
                <a:cubicBezTo>
                  <a:pt x="586422" y="924242"/>
                  <a:pt x="561657" y="948372"/>
                  <a:pt x="548322" y="1011872"/>
                </a:cubicBezTo>
                <a:cubicBezTo>
                  <a:pt x="541972" y="971867"/>
                  <a:pt x="557847" y="954088"/>
                  <a:pt x="574992" y="905192"/>
                </a:cubicBezTo>
                <a:cubicBezTo>
                  <a:pt x="537528" y="952817"/>
                  <a:pt x="517842" y="994092"/>
                  <a:pt x="504507" y="1063942"/>
                </a:cubicBezTo>
                <a:cubicBezTo>
                  <a:pt x="501332" y="999808"/>
                  <a:pt x="516572" y="957263"/>
                  <a:pt x="541338" y="885508"/>
                </a:cubicBezTo>
                <a:cubicBezTo>
                  <a:pt x="515303" y="945833"/>
                  <a:pt x="494347" y="975677"/>
                  <a:pt x="486728" y="1044892"/>
                </a:cubicBezTo>
                <a:cubicBezTo>
                  <a:pt x="487997" y="999808"/>
                  <a:pt x="491172" y="979488"/>
                  <a:pt x="501967" y="926783"/>
                </a:cubicBezTo>
                <a:cubicBezTo>
                  <a:pt x="482917" y="977583"/>
                  <a:pt x="471488" y="1000442"/>
                  <a:pt x="469582" y="1058227"/>
                </a:cubicBezTo>
                <a:cubicBezTo>
                  <a:pt x="463867" y="1010602"/>
                  <a:pt x="457517" y="990917"/>
                  <a:pt x="465772" y="942022"/>
                </a:cubicBezTo>
                <a:cubicBezTo>
                  <a:pt x="443547" y="999808"/>
                  <a:pt x="433388" y="1025208"/>
                  <a:pt x="425132" y="1092517"/>
                </a:cubicBezTo>
                <a:cubicBezTo>
                  <a:pt x="411797" y="1022033"/>
                  <a:pt x="419417" y="998538"/>
                  <a:pt x="430213" y="930592"/>
                </a:cubicBezTo>
                <a:cubicBezTo>
                  <a:pt x="401003" y="987742"/>
                  <a:pt x="381953" y="1028383"/>
                  <a:pt x="378142" y="1102677"/>
                </a:cubicBezTo>
                <a:cubicBezTo>
                  <a:pt x="364807" y="1042352"/>
                  <a:pt x="367982" y="1004888"/>
                  <a:pt x="382588" y="945833"/>
                </a:cubicBezTo>
                <a:cubicBezTo>
                  <a:pt x="345122" y="1002347"/>
                  <a:pt x="332422" y="1049972"/>
                  <a:pt x="332422" y="1117283"/>
                </a:cubicBezTo>
                <a:cubicBezTo>
                  <a:pt x="318453" y="1070927"/>
                  <a:pt x="310832" y="1045527"/>
                  <a:pt x="320992" y="992188"/>
                </a:cubicBezTo>
                <a:cubicBezTo>
                  <a:pt x="283528" y="1053147"/>
                  <a:pt x="272732" y="1131252"/>
                  <a:pt x="258763" y="1190308"/>
                </a:cubicBezTo>
                <a:cubicBezTo>
                  <a:pt x="249872" y="1140142"/>
                  <a:pt x="251142" y="1088708"/>
                  <a:pt x="264478" y="1047433"/>
                </a:cubicBezTo>
                <a:cubicBezTo>
                  <a:pt x="229553" y="1089977"/>
                  <a:pt x="212407" y="1199833"/>
                  <a:pt x="208597" y="1260158"/>
                </a:cubicBezTo>
                <a:cubicBezTo>
                  <a:pt x="195897" y="1214438"/>
                  <a:pt x="206692" y="1117283"/>
                  <a:pt x="223203" y="1066483"/>
                </a:cubicBezTo>
                <a:cubicBezTo>
                  <a:pt x="185738" y="1118552"/>
                  <a:pt x="167322" y="1220788"/>
                  <a:pt x="172403" y="1309052"/>
                </a:cubicBezTo>
                <a:cubicBezTo>
                  <a:pt x="156528" y="1256347"/>
                  <a:pt x="160972" y="1173163"/>
                  <a:pt x="173038" y="1128077"/>
                </a:cubicBezTo>
                <a:cubicBezTo>
                  <a:pt x="138113" y="1187133"/>
                  <a:pt x="122238" y="1276667"/>
                  <a:pt x="128588" y="1359217"/>
                </a:cubicBezTo>
                <a:cubicBezTo>
                  <a:pt x="94932" y="1257617"/>
                  <a:pt x="129857" y="1109663"/>
                  <a:pt x="208597" y="1024572"/>
                </a:cubicBezTo>
                <a:cubicBezTo>
                  <a:pt x="259397" y="971233"/>
                  <a:pt x="310197" y="928052"/>
                  <a:pt x="369253" y="891858"/>
                </a:cubicBezTo>
                <a:lnTo>
                  <a:pt x="369253" y="891858"/>
                </a:lnTo>
                <a:close/>
                <a:moveTo>
                  <a:pt x="802322" y="725488"/>
                </a:moveTo>
                <a:lnTo>
                  <a:pt x="802322" y="725488"/>
                </a:lnTo>
                <a:lnTo>
                  <a:pt x="802957" y="721677"/>
                </a:lnTo>
                <a:lnTo>
                  <a:pt x="797878" y="729932"/>
                </a:lnTo>
                <a:lnTo>
                  <a:pt x="802322" y="725488"/>
                </a:lnTo>
                <a:lnTo>
                  <a:pt x="802322" y="725488"/>
                </a:lnTo>
                <a:close/>
                <a:moveTo>
                  <a:pt x="667703" y="871538"/>
                </a:moveTo>
                <a:lnTo>
                  <a:pt x="667703" y="871538"/>
                </a:lnTo>
                <a:lnTo>
                  <a:pt x="666432" y="868363"/>
                </a:lnTo>
                <a:cubicBezTo>
                  <a:pt x="664528" y="872172"/>
                  <a:pt x="663257" y="875347"/>
                  <a:pt x="661353" y="879158"/>
                </a:cubicBezTo>
                <a:lnTo>
                  <a:pt x="667703" y="871538"/>
                </a:lnTo>
                <a:lnTo>
                  <a:pt x="667703" y="871538"/>
                </a:lnTo>
                <a:close/>
                <a:moveTo>
                  <a:pt x="625157" y="922972"/>
                </a:moveTo>
                <a:lnTo>
                  <a:pt x="625157" y="922972"/>
                </a:lnTo>
                <a:cubicBezTo>
                  <a:pt x="632142" y="893127"/>
                  <a:pt x="641032" y="863283"/>
                  <a:pt x="649922" y="832802"/>
                </a:cubicBezTo>
                <a:lnTo>
                  <a:pt x="648653" y="829627"/>
                </a:lnTo>
                <a:cubicBezTo>
                  <a:pt x="631507" y="872808"/>
                  <a:pt x="614363" y="915352"/>
                  <a:pt x="599757" y="958533"/>
                </a:cubicBezTo>
                <a:cubicBezTo>
                  <a:pt x="607378" y="946467"/>
                  <a:pt x="615632" y="935038"/>
                  <a:pt x="625157" y="922972"/>
                </a:cubicBezTo>
                <a:lnTo>
                  <a:pt x="625157" y="922972"/>
                </a:lnTo>
                <a:close/>
                <a:moveTo>
                  <a:pt x="746442" y="1129347"/>
                </a:moveTo>
                <a:lnTo>
                  <a:pt x="746442" y="1129347"/>
                </a:lnTo>
                <a:cubicBezTo>
                  <a:pt x="734378" y="1077913"/>
                  <a:pt x="714057" y="1012508"/>
                  <a:pt x="719772" y="969963"/>
                </a:cubicBezTo>
                <a:lnTo>
                  <a:pt x="726122" y="982027"/>
                </a:lnTo>
                <a:cubicBezTo>
                  <a:pt x="727392" y="1003617"/>
                  <a:pt x="728663" y="1019492"/>
                  <a:pt x="736282" y="1037272"/>
                </a:cubicBezTo>
                <a:cubicBezTo>
                  <a:pt x="733107" y="1058227"/>
                  <a:pt x="748347" y="1107122"/>
                  <a:pt x="746442" y="1129347"/>
                </a:cubicBezTo>
                <a:lnTo>
                  <a:pt x="746442" y="1129347"/>
                </a:lnTo>
                <a:close/>
                <a:moveTo>
                  <a:pt x="738188" y="1022667"/>
                </a:moveTo>
                <a:lnTo>
                  <a:pt x="738188" y="1022667"/>
                </a:lnTo>
                <a:lnTo>
                  <a:pt x="740092" y="1009333"/>
                </a:lnTo>
                <a:lnTo>
                  <a:pt x="736282" y="1001077"/>
                </a:lnTo>
                <a:cubicBezTo>
                  <a:pt x="736282" y="1008697"/>
                  <a:pt x="736917" y="1015683"/>
                  <a:pt x="738188" y="1022667"/>
                </a:cubicBezTo>
                <a:lnTo>
                  <a:pt x="738188" y="1022667"/>
                </a:lnTo>
                <a:close/>
                <a:moveTo>
                  <a:pt x="1140778" y="1098233"/>
                </a:moveTo>
                <a:lnTo>
                  <a:pt x="1140778" y="1098233"/>
                </a:lnTo>
                <a:cubicBezTo>
                  <a:pt x="1126807" y="1055052"/>
                  <a:pt x="1101407" y="1018222"/>
                  <a:pt x="1065847" y="969327"/>
                </a:cubicBezTo>
                <a:cubicBezTo>
                  <a:pt x="1086167" y="1008063"/>
                  <a:pt x="1095057" y="1025208"/>
                  <a:pt x="1098867" y="1043622"/>
                </a:cubicBezTo>
                <a:cubicBezTo>
                  <a:pt x="1105217" y="1051242"/>
                  <a:pt x="1112203" y="1058863"/>
                  <a:pt x="1118553" y="1067117"/>
                </a:cubicBezTo>
                <a:cubicBezTo>
                  <a:pt x="1126172" y="1076642"/>
                  <a:pt x="1133792" y="1086802"/>
                  <a:pt x="1140778" y="1098233"/>
                </a:cubicBezTo>
                <a:lnTo>
                  <a:pt x="1140778" y="1098233"/>
                </a:lnTo>
                <a:close/>
                <a:moveTo>
                  <a:pt x="1061403" y="1002983"/>
                </a:moveTo>
                <a:lnTo>
                  <a:pt x="1061403" y="1002983"/>
                </a:lnTo>
                <a:cubicBezTo>
                  <a:pt x="1055053" y="995363"/>
                  <a:pt x="1048067" y="986472"/>
                  <a:pt x="1039813" y="975677"/>
                </a:cubicBezTo>
                <a:cubicBezTo>
                  <a:pt x="1041717" y="980122"/>
                  <a:pt x="1044257" y="983933"/>
                  <a:pt x="1045528" y="987742"/>
                </a:cubicBezTo>
                <a:cubicBezTo>
                  <a:pt x="1051242" y="992822"/>
                  <a:pt x="1056322" y="997902"/>
                  <a:pt x="1061403" y="1002983"/>
                </a:cubicBezTo>
                <a:lnTo>
                  <a:pt x="1061403" y="1002983"/>
                </a:lnTo>
                <a:close/>
                <a:moveTo>
                  <a:pt x="1078547" y="894397"/>
                </a:moveTo>
                <a:lnTo>
                  <a:pt x="1078547" y="894397"/>
                </a:lnTo>
                <a:cubicBezTo>
                  <a:pt x="1036638" y="865822"/>
                  <a:pt x="987742" y="835342"/>
                  <a:pt x="943292" y="809942"/>
                </a:cubicBezTo>
                <a:lnTo>
                  <a:pt x="933767" y="815022"/>
                </a:lnTo>
                <a:cubicBezTo>
                  <a:pt x="955992" y="831533"/>
                  <a:pt x="979488" y="848677"/>
                  <a:pt x="1001713" y="865822"/>
                </a:cubicBezTo>
                <a:cubicBezTo>
                  <a:pt x="1027747" y="874077"/>
                  <a:pt x="1053782" y="883602"/>
                  <a:pt x="1078547" y="894397"/>
                </a:cubicBezTo>
                <a:lnTo>
                  <a:pt x="1078547" y="894397"/>
                </a:lnTo>
                <a:close/>
                <a:moveTo>
                  <a:pt x="910272" y="758508"/>
                </a:moveTo>
                <a:lnTo>
                  <a:pt x="910272" y="758508"/>
                </a:lnTo>
                <a:lnTo>
                  <a:pt x="909003" y="759142"/>
                </a:lnTo>
                <a:lnTo>
                  <a:pt x="914717" y="762952"/>
                </a:lnTo>
                <a:lnTo>
                  <a:pt x="916622" y="762317"/>
                </a:lnTo>
                <a:lnTo>
                  <a:pt x="910272" y="758508"/>
                </a:lnTo>
                <a:lnTo>
                  <a:pt x="910272" y="758508"/>
                </a:lnTo>
                <a:close/>
                <a:moveTo>
                  <a:pt x="878522" y="774383"/>
                </a:moveTo>
                <a:lnTo>
                  <a:pt x="878522" y="774383"/>
                </a:lnTo>
                <a:lnTo>
                  <a:pt x="878522" y="774383"/>
                </a:lnTo>
                <a:lnTo>
                  <a:pt x="877253" y="773747"/>
                </a:lnTo>
                <a:lnTo>
                  <a:pt x="878522" y="774383"/>
                </a:lnTo>
                <a:lnTo>
                  <a:pt x="878522" y="774383"/>
                </a:lnTo>
                <a:close/>
                <a:moveTo>
                  <a:pt x="933767" y="773113"/>
                </a:moveTo>
                <a:lnTo>
                  <a:pt x="933767" y="773113"/>
                </a:lnTo>
                <a:lnTo>
                  <a:pt x="930592" y="774383"/>
                </a:lnTo>
                <a:lnTo>
                  <a:pt x="944563" y="784542"/>
                </a:lnTo>
                <a:lnTo>
                  <a:pt x="949642" y="783272"/>
                </a:lnTo>
                <a:lnTo>
                  <a:pt x="933767" y="773113"/>
                </a:lnTo>
                <a:lnTo>
                  <a:pt x="933767" y="773113"/>
                </a:lnTo>
                <a:close/>
                <a:moveTo>
                  <a:pt x="902653" y="786447"/>
                </a:moveTo>
                <a:lnTo>
                  <a:pt x="902653" y="786447"/>
                </a:lnTo>
                <a:lnTo>
                  <a:pt x="898842" y="788352"/>
                </a:lnTo>
                <a:lnTo>
                  <a:pt x="907732" y="794702"/>
                </a:lnTo>
                <a:lnTo>
                  <a:pt x="914717" y="792797"/>
                </a:lnTo>
                <a:cubicBezTo>
                  <a:pt x="910272" y="790892"/>
                  <a:pt x="906463" y="788988"/>
                  <a:pt x="902653" y="786447"/>
                </a:cubicBezTo>
                <a:lnTo>
                  <a:pt x="902653" y="786447"/>
                </a:lnTo>
                <a:close/>
                <a:moveTo>
                  <a:pt x="848042" y="811847"/>
                </a:moveTo>
                <a:lnTo>
                  <a:pt x="848042" y="811847"/>
                </a:lnTo>
                <a:lnTo>
                  <a:pt x="843597" y="814388"/>
                </a:lnTo>
                <a:lnTo>
                  <a:pt x="849313" y="812483"/>
                </a:lnTo>
                <a:lnTo>
                  <a:pt x="848042" y="811847"/>
                </a:lnTo>
                <a:close/>
              </a:path>
            </a:pathLst>
          </a:custGeom>
          <a:solidFill>
            <a:schemeClr val="accent4"/>
          </a:solidFill>
          <a:ln w="9525" cap="flat">
            <a:noFill/>
            <a:prstDash val="solid"/>
            <a:miter/>
          </a:ln>
        </p:spPr>
        <p:txBody>
          <a:bodyPr rtlCol="0" anchor="ctr"/>
          <a:lstStyle/>
          <a:p>
            <a:endParaRPr lang="zh-CN" altLang="en-US" sz="100"/>
          </a:p>
        </p:txBody>
      </p:sp>
      <p:grpSp>
        <p:nvGrpSpPr>
          <p:cNvPr id="41" name="组合 40"/>
          <p:cNvGrpSpPr/>
          <p:nvPr>
            <p:custDataLst>
              <p:tags r:id="rId35"/>
            </p:custDataLst>
          </p:nvPr>
        </p:nvGrpSpPr>
        <p:grpSpPr>
          <a:xfrm>
            <a:off x="6007559" y="3703765"/>
            <a:ext cx="601872" cy="687463"/>
            <a:chOff x="8010079" y="3703765"/>
            <a:chExt cx="802496" cy="687463"/>
          </a:xfrm>
        </p:grpSpPr>
        <p:sp>
          <p:nvSpPr>
            <p:cNvPr id="42" name="任意多边形: 形状 41"/>
            <p:cNvSpPr/>
            <p:nvPr>
              <p:custDataLst>
                <p:tags r:id="rId36"/>
              </p:custDataLst>
            </p:nvPr>
          </p:nvSpPr>
          <p:spPr>
            <a:xfrm>
              <a:off x="8010079" y="3703765"/>
              <a:ext cx="355600" cy="412750"/>
            </a:xfrm>
            <a:custGeom>
              <a:avLst/>
              <a:gdLst>
                <a:gd name="connsiteX0" fmla="*/ 336996 w 355600"/>
                <a:gd name="connsiteY0" fmla="*/ 343090 h 412750"/>
                <a:gd name="connsiteX1" fmla="*/ 75376 w 355600"/>
                <a:gd name="connsiteY1" fmla="*/ 370395 h 412750"/>
                <a:gd name="connsiteX2" fmla="*/ 9971 w 355600"/>
                <a:gd name="connsiteY2" fmla="*/ 409765 h 412750"/>
                <a:gd name="connsiteX3" fmla="*/ 15686 w 355600"/>
                <a:gd name="connsiteY3" fmla="*/ 391350 h 412750"/>
                <a:gd name="connsiteX4" fmla="*/ 260161 w 355600"/>
                <a:gd name="connsiteY4" fmla="*/ 277685 h 412750"/>
                <a:gd name="connsiteX5" fmla="*/ 335726 w 355600"/>
                <a:gd name="connsiteY5" fmla="*/ 18605 h 412750"/>
                <a:gd name="connsiteX6" fmla="*/ 353506 w 355600"/>
                <a:gd name="connsiteY6" fmla="*/ 9715 h 412750"/>
                <a:gd name="connsiteX7" fmla="*/ 324296 w 355600"/>
                <a:gd name="connsiteY7" fmla="*/ 80200 h 412750"/>
                <a:gd name="connsiteX8" fmla="*/ 336996 w 355600"/>
                <a:gd name="connsiteY8" fmla="*/ 343090 h 41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600" h="412750">
                  <a:moveTo>
                    <a:pt x="336996" y="343090"/>
                  </a:moveTo>
                  <a:cubicBezTo>
                    <a:pt x="253176" y="316420"/>
                    <a:pt x="156021" y="328485"/>
                    <a:pt x="75376" y="370395"/>
                  </a:cubicBezTo>
                  <a:cubicBezTo>
                    <a:pt x="53151" y="382460"/>
                    <a:pt x="32831" y="398970"/>
                    <a:pt x="9971" y="409765"/>
                  </a:cubicBezTo>
                  <a:cubicBezTo>
                    <a:pt x="-3999" y="416750"/>
                    <a:pt x="14415" y="392620"/>
                    <a:pt x="15686" y="391350"/>
                  </a:cubicBezTo>
                  <a:cubicBezTo>
                    <a:pt x="77281" y="316420"/>
                    <a:pt x="168086" y="279590"/>
                    <a:pt x="260161" y="277685"/>
                  </a:cubicBezTo>
                  <a:cubicBezTo>
                    <a:pt x="248096" y="186245"/>
                    <a:pt x="270956" y="90995"/>
                    <a:pt x="335726" y="18605"/>
                  </a:cubicBezTo>
                  <a:cubicBezTo>
                    <a:pt x="336996" y="17335"/>
                    <a:pt x="357951" y="-4890"/>
                    <a:pt x="353506" y="9715"/>
                  </a:cubicBezTo>
                  <a:cubicBezTo>
                    <a:pt x="346521" y="33210"/>
                    <a:pt x="332551" y="56705"/>
                    <a:pt x="324296" y="80200"/>
                  </a:cubicBezTo>
                  <a:cubicBezTo>
                    <a:pt x="295086" y="166560"/>
                    <a:pt x="298261" y="264350"/>
                    <a:pt x="336996" y="343090"/>
                  </a:cubicBezTo>
                  <a:close/>
                </a:path>
              </a:pathLst>
            </a:custGeom>
            <a:solidFill>
              <a:srgbClr val="FFFFFF"/>
            </a:solidFill>
            <a:ln w="9525" cap="flat">
              <a:noFill/>
              <a:prstDash val="solid"/>
              <a:miter/>
            </a:ln>
          </p:spPr>
          <p:txBody>
            <a:bodyPr rtlCol="0" anchor="ctr"/>
            <a:lstStyle/>
            <a:p>
              <a:endParaRPr lang="zh-CN" altLang="en-US" sz="100"/>
            </a:p>
          </p:txBody>
        </p:sp>
        <p:sp>
          <p:nvSpPr>
            <p:cNvPr id="43" name="任意多边形: 形状 42"/>
            <p:cNvSpPr/>
            <p:nvPr>
              <p:custDataLst>
                <p:tags r:id="rId37"/>
              </p:custDataLst>
            </p:nvPr>
          </p:nvSpPr>
          <p:spPr>
            <a:xfrm>
              <a:off x="8393475" y="4143578"/>
              <a:ext cx="419100" cy="247650"/>
            </a:xfrm>
            <a:custGeom>
              <a:avLst/>
              <a:gdLst>
                <a:gd name="connsiteX0" fmla="*/ 273640 w 419100"/>
                <a:gd name="connsiteY0" fmla="*/ 246177 h 247650"/>
                <a:gd name="connsiteX1" fmla="*/ 71710 w 419100"/>
                <a:gd name="connsiteY1" fmla="*/ 164262 h 247650"/>
                <a:gd name="connsiteX2" fmla="*/ 8845 w 419100"/>
                <a:gd name="connsiteY2" fmla="*/ 167437 h 247650"/>
                <a:gd name="connsiteX3" fmla="*/ 20275 w 419100"/>
                <a:gd name="connsiteY3" fmla="*/ 156007 h 247650"/>
                <a:gd name="connsiteX4" fmla="*/ 243160 w 419100"/>
                <a:gd name="connsiteY4" fmla="*/ 168072 h 247650"/>
                <a:gd name="connsiteX5" fmla="*/ 399370 w 419100"/>
                <a:gd name="connsiteY5" fmla="*/ 8687 h 247650"/>
                <a:gd name="connsiteX6" fmla="*/ 415880 w 419100"/>
                <a:gd name="connsiteY6" fmla="*/ 9322 h 247650"/>
                <a:gd name="connsiteX7" fmla="*/ 366985 w 419100"/>
                <a:gd name="connsiteY7" fmla="*/ 49327 h 247650"/>
                <a:gd name="connsiteX8" fmla="*/ 273640 w 419100"/>
                <a:gd name="connsiteY8" fmla="*/ 246177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100" h="247650">
                  <a:moveTo>
                    <a:pt x="273640" y="246177"/>
                  </a:moveTo>
                  <a:cubicBezTo>
                    <a:pt x="222840" y="194107"/>
                    <a:pt x="147275" y="164897"/>
                    <a:pt x="71710" y="164262"/>
                  </a:cubicBezTo>
                  <a:cubicBezTo>
                    <a:pt x="50755" y="164262"/>
                    <a:pt x="29165" y="168707"/>
                    <a:pt x="8845" y="167437"/>
                  </a:cubicBezTo>
                  <a:cubicBezTo>
                    <a:pt x="-4490" y="166802"/>
                    <a:pt x="19005" y="156642"/>
                    <a:pt x="20275" y="156007"/>
                  </a:cubicBezTo>
                  <a:cubicBezTo>
                    <a:pt x="93935" y="124892"/>
                    <a:pt x="175215" y="133782"/>
                    <a:pt x="243160" y="168072"/>
                  </a:cubicBezTo>
                  <a:cubicBezTo>
                    <a:pt x="269830" y="96317"/>
                    <a:pt x="323805" y="35357"/>
                    <a:pt x="399370" y="8687"/>
                  </a:cubicBezTo>
                  <a:cubicBezTo>
                    <a:pt x="401275" y="8052"/>
                    <a:pt x="424770" y="-203"/>
                    <a:pt x="415880" y="9322"/>
                  </a:cubicBezTo>
                  <a:cubicBezTo>
                    <a:pt x="401275" y="23927"/>
                    <a:pt x="382225" y="35357"/>
                    <a:pt x="366985" y="49327"/>
                  </a:cubicBezTo>
                  <a:cubicBezTo>
                    <a:pt x="311740" y="100762"/>
                    <a:pt x="276180" y="173787"/>
                    <a:pt x="273640" y="246177"/>
                  </a:cubicBezTo>
                  <a:close/>
                </a:path>
              </a:pathLst>
            </a:custGeom>
            <a:solidFill>
              <a:srgbClr val="FFFFFF"/>
            </a:solidFill>
            <a:ln w="9525" cap="flat">
              <a:noFill/>
              <a:prstDash val="solid"/>
              <a:miter/>
            </a:ln>
          </p:spPr>
          <p:txBody>
            <a:bodyPr rtlCol="0" anchor="ctr"/>
            <a:lstStyle/>
            <a:p>
              <a:endParaRPr lang="zh-CN" altLang="en-US" sz="100"/>
            </a:p>
          </p:txBody>
        </p:sp>
      </p:grpSp>
      <p:sp>
        <p:nvSpPr>
          <p:cNvPr id="13" name="标题 1"/>
          <p:cNvSpPr>
            <a:spLocks noGrp="1"/>
          </p:cNvSpPr>
          <p:nvPr>
            <p:ph type="ctrTitle" hasCustomPrompt="1"/>
            <p:custDataLst>
              <p:tags r:id="rId38"/>
            </p:custDataLst>
          </p:nvPr>
        </p:nvSpPr>
        <p:spPr>
          <a:xfrm>
            <a:off x="2552436" y="2803264"/>
            <a:ext cx="4069557" cy="1621509"/>
          </a:xfrm>
        </p:spPr>
        <p:txBody>
          <a:bodyPr anchor="ctr">
            <a:normAutofit/>
          </a:bodyPr>
          <a:lstStyle>
            <a:lvl1pPr marL="0" indent="0" algn="ctr">
              <a:buFont typeface="Arial" panose="020B0604020202020204" pitchFamily="34" charset="0"/>
              <a:buNone/>
              <a:defRPr sz="7200">
                <a:solidFill>
                  <a:schemeClr val="bg1"/>
                </a:solidFill>
              </a:defRPr>
            </a:lvl1pPr>
          </a:lstStyle>
          <a:p>
            <a:r>
              <a:rPr lang="zh-CN" altLang="en-US" dirty="0"/>
              <a:t>编辑标题</a:t>
            </a:r>
            <a:endParaRPr lang="zh-CN" altLang="en-US" dirty="0"/>
          </a:p>
        </p:txBody>
      </p:sp>
      <p:sp>
        <p:nvSpPr>
          <p:cNvPr id="2" name="日期占位符 1"/>
          <p:cNvSpPr>
            <a:spLocks noGrp="1"/>
          </p:cNvSpPr>
          <p:nvPr>
            <p:ph type="dt" sz="half" idx="19"/>
            <p:custDataLst>
              <p:tags r:id="rId39"/>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40"/>
            </p:custDataLst>
          </p:nvPr>
        </p:nvSpPr>
        <p:spPr/>
        <p:txBody>
          <a:bodyPr/>
          <a:lstStyle/>
          <a:p>
            <a:endParaRPr lang="zh-CN" altLang="en-US" dirty="0"/>
          </a:p>
        </p:txBody>
      </p:sp>
      <p:sp>
        <p:nvSpPr>
          <p:cNvPr id="4" name="灯片编号占位符 3"/>
          <p:cNvSpPr>
            <a:spLocks noGrp="1"/>
          </p:cNvSpPr>
          <p:nvPr>
            <p:ph type="sldNum" sz="quarter" idx="21"/>
            <p:custDataLst>
              <p:tags r:id="rId41"/>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0" y="133350"/>
            <a:ext cx="523030" cy="731073"/>
            <a:chOff x="3413948" y="2955134"/>
            <a:chExt cx="1003300" cy="1022350"/>
          </a:xfrm>
        </p:grpSpPr>
        <p:sp>
          <p:nvSpPr>
            <p:cNvPr id="8" name="任意多边形: 形状 7"/>
            <p:cNvSpPr/>
            <p:nvPr>
              <p:custDataLst>
                <p:tags r:id="rId3"/>
              </p:custDataLst>
            </p:nvPr>
          </p:nvSpPr>
          <p:spPr>
            <a:xfrm>
              <a:off x="3413948" y="2955134"/>
              <a:ext cx="1003300" cy="1022350"/>
            </a:xfrm>
            <a:custGeom>
              <a:avLst/>
              <a:gdLst>
                <a:gd name="connsiteX0" fmla="*/ 914847 w 1003300"/>
                <a:gd name="connsiteY0" fmla="*/ 146206 h 1022350"/>
                <a:gd name="connsiteX1" fmla="*/ 978347 w 1003300"/>
                <a:gd name="connsiteY1" fmla="*/ 180495 h 1022350"/>
                <a:gd name="connsiteX2" fmla="*/ 978982 w 1003300"/>
                <a:gd name="connsiteY2" fmla="*/ 245266 h 1022350"/>
                <a:gd name="connsiteX3" fmla="*/ 841822 w 1003300"/>
                <a:gd name="connsiteY3" fmla="*/ 442116 h 1022350"/>
                <a:gd name="connsiteX4" fmla="*/ 855157 w 1003300"/>
                <a:gd name="connsiteY4" fmla="*/ 532286 h 1022350"/>
                <a:gd name="connsiteX5" fmla="*/ 990412 w 1003300"/>
                <a:gd name="connsiteY5" fmla="*/ 748186 h 1022350"/>
                <a:gd name="connsiteX6" fmla="*/ 992317 w 1003300"/>
                <a:gd name="connsiteY6" fmla="*/ 806606 h 1022350"/>
                <a:gd name="connsiteX7" fmla="*/ 925642 w 1003300"/>
                <a:gd name="connsiteY7" fmla="*/ 834545 h 1022350"/>
                <a:gd name="connsiteX8" fmla="*/ 699582 w 1003300"/>
                <a:gd name="connsiteY8" fmla="*/ 780570 h 1022350"/>
                <a:gd name="connsiteX9" fmla="*/ 589092 w 1003300"/>
                <a:gd name="connsiteY9" fmla="*/ 801525 h 1022350"/>
                <a:gd name="connsiteX10" fmla="*/ 441772 w 1003300"/>
                <a:gd name="connsiteY10" fmla="*/ 999011 h 1022350"/>
                <a:gd name="connsiteX11" fmla="*/ 336362 w 1003300"/>
                <a:gd name="connsiteY11" fmla="*/ 953925 h 1022350"/>
                <a:gd name="connsiteX12" fmla="*/ 325567 w 1003300"/>
                <a:gd name="connsiteY12" fmla="*/ 719611 h 1022350"/>
                <a:gd name="connsiteX13" fmla="*/ 265242 w 1003300"/>
                <a:gd name="connsiteY13" fmla="*/ 631345 h 1022350"/>
                <a:gd name="connsiteX14" fmla="*/ 44262 w 1003300"/>
                <a:gd name="connsiteY14" fmla="*/ 554511 h 1022350"/>
                <a:gd name="connsiteX15" fmla="*/ 30927 w 1003300"/>
                <a:gd name="connsiteY15" fmla="*/ 454181 h 1022350"/>
                <a:gd name="connsiteX16" fmla="*/ 278577 w 1003300"/>
                <a:gd name="connsiteY16" fmla="*/ 363375 h 1022350"/>
                <a:gd name="connsiteX17" fmla="*/ 349697 w 1003300"/>
                <a:gd name="connsiteY17" fmla="*/ 287811 h 1022350"/>
                <a:gd name="connsiteX18" fmla="*/ 336362 w 1003300"/>
                <a:gd name="connsiteY18" fmla="*/ 83341 h 1022350"/>
                <a:gd name="connsiteX19" fmla="*/ 361762 w 1003300"/>
                <a:gd name="connsiteY19" fmla="*/ 12220 h 1022350"/>
                <a:gd name="connsiteX20" fmla="*/ 430977 w 1003300"/>
                <a:gd name="connsiteY20" fmla="*/ 18570 h 1022350"/>
                <a:gd name="connsiteX21" fmla="*/ 500827 w 1003300"/>
                <a:gd name="connsiteY21" fmla="*/ 73180 h 1022350"/>
                <a:gd name="connsiteX22" fmla="*/ 599887 w 1003300"/>
                <a:gd name="connsiteY22" fmla="*/ 187481 h 1022350"/>
                <a:gd name="connsiteX23" fmla="*/ 632272 w 1003300"/>
                <a:gd name="connsiteY23" fmla="*/ 222406 h 1022350"/>
                <a:gd name="connsiteX24" fmla="*/ 665927 w 1003300"/>
                <a:gd name="connsiteY24" fmla="*/ 219866 h 1022350"/>
                <a:gd name="connsiteX25" fmla="*/ 666562 w 1003300"/>
                <a:gd name="connsiteY25" fmla="*/ 219866 h 1022350"/>
                <a:gd name="connsiteX26" fmla="*/ 667197 w 1003300"/>
                <a:gd name="connsiteY26" fmla="*/ 219866 h 1022350"/>
                <a:gd name="connsiteX27" fmla="*/ 788482 w 1003300"/>
                <a:gd name="connsiteY27" fmla="*/ 179226 h 1022350"/>
                <a:gd name="connsiteX28" fmla="*/ 860872 w 1003300"/>
                <a:gd name="connsiteY28" fmla="*/ 157636 h 1022350"/>
                <a:gd name="connsiteX29" fmla="*/ 914847 w 1003300"/>
                <a:gd name="connsiteY29" fmla="*/ 146206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3300" h="1022350">
                  <a:moveTo>
                    <a:pt x="914847" y="146206"/>
                  </a:moveTo>
                  <a:cubicBezTo>
                    <a:pt x="941517" y="144936"/>
                    <a:pt x="965647" y="157001"/>
                    <a:pt x="978347" y="180495"/>
                  </a:cubicBezTo>
                  <a:cubicBezTo>
                    <a:pt x="989142" y="200181"/>
                    <a:pt x="990412" y="225581"/>
                    <a:pt x="978982" y="245266"/>
                  </a:cubicBezTo>
                  <a:cubicBezTo>
                    <a:pt x="938977" y="316386"/>
                    <a:pt x="892622" y="378616"/>
                    <a:pt x="841822" y="442116"/>
                  </a:cubicBezTo>
                  <a:cubicBezTo>
                    <a:pt x="818962" y="470691"/>
                    <a:pt x="835472" y="507520"/>
                    <a:pt x="855157" y="532286"/>
                  </a:cubicBezTo>
                  <a:cubicBezTo>
                    <a:pt x="906592" y="598325"/>
                    <a:pt x="948502" y="675795"/>
                    <a:pt x="990412" y="748186"/>
                  </a:cubicBezTo>
                  <a:cubicBezTo>
                    <a:pt x="1000572" y="765966"/>
                    <a:pt x="1001842" y="788191"/>
                    <a:pt x="992317" y="806606"/>
                  </a:cubicBezTo>
                  <a:cubicBezTo>
                    <a:pt x="978982" y="831370"/>
                    <a:pt x="951677" y="839625"/>
                    <a:pt x="925642" y="834545"/>
                  </a:cubicBezTo>
                  <a:cubicBezTo>
                    <a:pt x="849442" y="819306"/>
                    <a:pt x="775147" y="798350"/>
                    <a:pt x="699582" y="780570"/>
                  </a:cubicBezTo>
                  <a:cubicBezTo>
                    <a:pt x="663387" y="772316"/>
                    <a:pt x="613857" y="766600"/>
                    <a:pt x="589092" y="801525"/>
                  </a:cubicBezTo>
                  <a:cubicBezTo>
                    <a:pt x="540197" y="870741"/>
                    <a:pt x="507812" y="942495"/>
                    <a:pt x="441772" y="999011"/>
                  </a:cubicBezTo>
                  <a:cubicBezTo>
                    <a:pt x="396687" y="1037745"/>
                    <a:pt x="336997" y="1014250"/>
                    <a:pt x="336362" y="953925"/>
                  </a:cubicBezTo>
                  <a:cubicBezTo>
                    <a:pt x="335727" y="877091"/>
                    <a:pt x="343982" y="795175"/>
                    <a:pt x="325567" y="719611"/>
                  </a:cubicBezTo>
                  <a:cubicBezTo>
                    <a:pt x="317312" y="685320"/>
                    <a:pt x="295722" y="649761"/>
                    <a:pt x="265242" y="631345"/>
                  </a:cubicBezTo>
                  <a:cubicBezTo>
                    <a:pt x="199202" y="590706"/>
                    <a:pt x="119192" y="572291"/>
                    <a:pt x="44262" y="554511"/>
                  </a:cubicBezTo>
                  <a:cubicBezTo>
                    <a:pt x="-2093" y="543716"/>
                    <a:pt x="-9078" y="477675"/>
                    <a:pt x="30927" y="454181"/>
                  </a:cubicBezTo>
                  <a:cubicBezTo>
                    <a:pt x="107127" y="409731"/>
                    <a:pt x="197932" y="397666"/>
                    <a:pt x="278577" y="363375"/>
                  </a:cubicBezTo>
                  <a:cubicBezTo>
                    <a:pt x="309057" y="350675"/>
                    <a:pt x="340807" y="320195"/>
                    <a:pt x="349697" y="287811"/>
                  </a:cubicBezTo>
                  <a:cubicBezTo>
                    <a:pt x="369382" y="212881"/>
                    <a:pt x="351602" y="157001"/>
                    <a:pt x="336362" y="83341"/>
                  </a:cubicBezTo>
                  <a:cubicBezTo>
                    <a:pt x="330647" y="56036"/>
                    <a:pt x="336362" y="26826"/>
                    <a:pt x="361762" y="12220"/>
                  </a:cubicBezTo>
                  <a:cubicBezTo>
                    <a:pt x="383352" y="-480"/>
                    <a:pt x="410657" y="3966"/>
                    <a:pt x="430977" y="18570"/>
                  </a:cubicBezTo>
                  <a:cubicBezTo>
                    <a:pt x="455107" y="35716"/>
                    <a:pt x="478602" y="53495"/>
                    <a:pt x="500827" y="73180"/>
                  </a:cubicBezTo>
                  <a:cubicBezTo>
                    <a:pt x="538927" y="107470"/>
                    <a:pt x="570042" y="145570"/>
                    <a:pt x="599887" y="187481"/>
                  </a:cubicBezTo>
                  <a:cubicBezTo>
                    <a:pt x="607507" y="198276"/>
                    <a:pt x="619572" y="216691"/>
                    <a:pt x="632272" y="222406"/>
                  </a:cubicBezTo>
                  <a:cubicBezTo>
                    <a:pt x="643067" y="228120"/>
                    <a:pt x="655767" y="224311"/>
                    <a:pt x="665927" y="219866"/>
                  </a:cubicBezTo>
                  <a:lnTo>
                    <a:pt x="666562" y="219866"/>
                  </a:lnTo>
                  <a:lnTo>
                    <a:pt x="667197" y="219866"/>
                  </a:lnTo>
                  <a:cubicBezTo>
                    <a:pt x="707202" y="205895"/>
                    <a:pt x="747842" y="192561"/>
                    <a:pt x="788482" y="179226"/>
                  </a:cubicBezTo>
                  <a:cubicBezTo>
                    <a:pt x="812612" y="171606"/>
                    <a:pt x="836742" y="163986"/>
                    <a:pt x="860872" y="157636"/>
                  </a:cubicBezTo>
                  <a:cubicBezTo>
                    <a:pt x="877382" y="152556"/>
                    <a:pt x="898337" y="146841"/>
                    <a:pt x="914847" y="146206"/>
                  </a:cubicBezTo>
                  <a:close/>
                </a:path>
              </a:pathLst>
            </a:custGeom>
            <a:solidFill>
              <a:srgbClr val="FFFFFF"/>
            </a:solidFill>
            <a:ln w="9525" cap="flat">
              <a:noFill/>
              <a:prstDash val="solid"/>
              <a:miter/>
            </a:ln>
          </p:spPr>
          <p:txBody>
            <a:bodyPr rtlCol="0" anchor="ctr"/>
            <a:lstStyle/>
            <a:p>
              <a:endParaRPr lang="zh-CN" altLang="en-US" sz="1015"/>
            </a:p>
          </p:txBody>
        </p:sp>
        <p:sp>
          <p:nvSpPr>
            <p:cNvPr id="9" name="任意多边形: 形状 8"/>
            <p:cNvSpPr/>
            <p:nvPr>
              <p:custDataLst>
                <p:tags r:id="rId4"/>
              </p:custDataLst>
            </p:nvPr>
          </p:nvSpPr>
          <p:spPr>
            <a:xfrm>
              <a:off x="3441307" y="2982115"/>
              <a:ext cx="946150" cy="965200"/>
            </a:xfrm>
            <a:custGeom>
              <a:avLst/>
              <a:gdLst>
                <a:gd name="connsiteX0" fmla="*/ 888758 w 946150"/>
                <a:gd name="connsiteY0" fmla="*/ 146530 h 965200"/>
                <a:gd name="connsiteX1" fmla="*/ 928128 w 946150"/>
                <a:gd name="connsiteY1" fmla="*/ 204950 h 965200"/>
                <a:gd name="connsiteX2" fmla="*/ 793508 w 946150"/>
                <a:gd name="connsiteY2" fmla="*/ 398625 h 965200"/>
                <a:gd name="connsiteX3" fmla="*/ 806843 w 946150"/>
                <a:gd name="connsiteY3" fmla="*/ 522450 h 965200"/>
                <a:gd name="connsiteX4" fmla="*/ 940193 w 946150"/>
                <a:gd name="connsiteY4" fmla="*/ 735175 h 965200"/>
                <a:gd name="connsiteX5" fmla="*/ 903998 w 946150"/>
                <a:gd name="connsiteY5" fmla="*/ 780895 h 965200"/>
                <a:gd name="connsiteX6" fmla="*/ 678573 w 946150"/>
                <a:gd name="connsiteY6" fmla="*/ 726920 h 965200"/>
                <a:gd name="connsiteX7" fmla="*/ 539508 w 946150"/>
                <a:gd name="connsiteY7" fmla="*/ 758670 h 965200"/>
                <a:gd name="connsiteX8" fmla="*/ 396633 w 946150"/>
                <a:gd name="connsiteY8" fmla="*/ 951710 h 965200"/>
                <a:gd name="connsiteX9" fmla="*/ 336308 w 946150"/>
                <a:gd name="connsiteY9" fmla="*/ 926945 h 965200"/>
                <a:gd name="connsiteX10" fmla="*/ 324878 w 946150"/>
                <a:gd name="connsiteY10" fmla="*/ 686280 h 965200"/>
                <a:gd name="connsiteX11" fmla="*/ 252488 w 946150"/>
                <a:gd name="connsiteY11" fmla="*/ 580870 h 965200"/>
                <a:gd name="connsiteX12" fmla="*/ 23253 w 946150"/>
                <a:gd name="connsiteY12" fmla="*/ 500860 h 965200"/>
                <a:gd name="connsiteX13" fmla="*/ 17538 w 946150"/>
                <a:gd name="connsiteY13" fmla="*/ 450695 h 965200"/>
                <a:gd name="connsiteX14" fmla="*/ 262013 w 946150"/>
                <a:gd name="connsiteY14" fmla="*/ 361160 h 965200"/>
                <a:gd name="connsiteX15" fmla="*/ 349008 w 946150"/>
                <a:gd name="connsiteY15" fmla="*/ 267180 h 965200"/>
                <a:gd name="connsiteX16" fmla="*/ 335673 w 946150"/>
                <a:gd name="connsiteY16" fmla="*/ 50010 h 965200"/>
                <a:gd name="connsiteX17" fmla="*/ 387743 w 946150"/>
                <a:gd name="connsiteY17" fmla="*/ 13180 h 965200"/>
                <a:gd name="connsiteX18" fmla="*/ 550303 w 946150"/>
                <a:gd name="connsiteY18" fmla="*/ 175740 h 965200"/>
                <a:gd name="connsiteX19" fmla="*/ 648728 w 946150"/>
                <a:gd name="connsiteY19" fmla="*/ 217650 h 965200"/>
                <a:gd name="connsiteX20" fmla="*/ 888758 w 946150"/>
                <a:gd name="connsiteY20" fmla="*/ 146530 h 9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6150" h="965200">
                  <a:moveTo>
                    <a:pt x="888758" y="146530"/>
                  </a:moveTo>
                  <a:cubicBezTo>
                    <a:pt x="926858" y="145260"/>
                    <a:pt x="940828" y="182725"/>
                    <a:pt x="928128" y="204950"/>
                  </a:cubicBezTo>
                  <a:cubicBezTo>
                    <a:pt x="887488" y="277340"/>
                    <a:pt x="844943" y="333220"/>
                    <a:pt x="793508" y="398625"/>
                  </a:cubicBezTo>
                  <a:cubicBezTo>
                    <a:pt x="765568" y="434185"/>
                    <a:pt x="774458" y="480540"/>
                    <a:pt x="806843" y="522450"/>
                  </a:cubicBezTo>
                  <a:cubicBezTo>
                    <a:pt x="855103" y="584045"/>
                    <a:pt x="900823" y="667230"/>
                    <a:pt x="940193" y="735175"/>
                  </a:cubicBezTo>
                  <a:cubicBezTo>
                    <a:pt x="952893" y="756765"/>
                    <a:pt x="940828" y="787880"/>
                    <a:pt x="903998" y="780895"/>
                  </a:cubicBezTo>
                  <a:cubicBezTo>
                    <a:pt x="825258" y="765020"/>
                    <a:pt x="756678" y="745335"/>
                    <a:pt x="678573" y="726920"/>
                  </a:cubicBezTo>
                  <a:cubicBezTo>
                    <a:pt x="632853" y="716125"/>
                    <a:pt x="572528" y="711680"/>
                    <a:pt x="539508" y="758670"/>
                  </a:cubicBezTo>
                  <a:cubicBezTo>
                    <a:pt x="491248" y="826615"/>
                    <a:pt x="459498" y="897100"/>
                    <a:pt x="396633" y="951710"/>
                  </a:cubicBezTo>
                  <a:cubicBezTo>
                    <a:pt x="368058" y="976475"/>
                    <a:pt x="336943" y="963140"/>
                    <a:pt x="336308" y="926945"/>
                  </a:cubicBezTo>
                  <a:cubicBezTo>
                    <a:pt x="335673" y="846935"/>
                    <a:pt x="343928" y="764385"/>
                    <a:pt x="324878" y="686280"/>
                  </a:cubicBezTo>
                  <a:cubicBezTo>
                    <a:pt x="314718" y="645005"/>
                    <a:pt x="288683" y="603730"/>
                    <a:pt x="252488" y="580870"/>
                  </a:cubicBezTo>
                  <a:cubicBezTo>
                    <a:pt x="183273" y="538325"/>
                    <a:pt x="101993" y="519275"/>
                    <a:pt x="23253" y="500860"/>
                  </a:cubicBezTo>
                  <a:cubicBezTo>
                    <a:pt x="1028" y="495780"/>
                    <a:pt x="-1512" y="462125"/>
                    <a:pt x="17538" y="450695"/>
                  </a:cubicBezTo>
                  <a:cubicBezTo>
                    <a:pt x="87388" y="410055"/>
                    <a:pt x="187083" y="392910"/>
                    <a:pt x="262013" y="361160"/>
                  </a:cubicBezTo>
                  <a:cubicBezTo>
                    <a:pt x="301383" y="344650"/>
                    <a:pt x="338213" y="307185"/>
                    <a:pt x="349008" y="267180"/>
                  </a:cubicBezTo>
                  <a:cubicBezTo>
                    <a:pt x="369963" y="188440"/>
                    <a:pt x="354723" y="137640"/>
                    <a:pt x="335673" y="50010"/>
                  </a:cubicBezTo>
                  <a:cubicBezTo>
                    <a:pt x="326148" y="4925"/>
                    <a:pt x="362978" y="-4600"/>
                    <a:pt x="387743" y="13180"/>
                  </a:cubicBezTo>
                  <a:cubicBezTo>
                    <a:pt x="453148" y="60170"/>
                    <a:pt x="493788" y="95730"/>
                    <a:pt x="550303" y="175740"/>
                  </a:cubicBezTo>
                  <a:cubicBezTo>
                    <a:pt x="574433" y="210030"/>
                    <a:pt x="597293" y="239240"/>
                    <a:pt x="648728" y="217650"/>
                  </a:cubicBezTo>
                  <a:cubicBezTo>
                    <a:pt x="649363" y="217650"/>
                    <a:pt x="850023" y="147800"/>
                    <a:pt x="888758" y="146530"/>
                  </a:cubicBezTo>
                  <a:close/>
                </a:path>
              </a:pathLst>
            </a:custGeom>
            <a:solidFill>
              <a:schemeClr val="accent5"/>
            </a:solidFill>
            <a:ln w="9525" cap="flat">
              <a:noFill/>
              <a:prstDash val="solid"/>
              <a:miter/>
            </a:ln>
          </p:spPr>
          <p:txBody>
            <a:bodyPr rtlCol="0" anchor="ctr"/>
            <a:lstStyle/>
            <a:p>
              <a:endParaRPr lang="zh-CN" altLang="en-US" sz="1015" dirty="0"/>
            </a:p>
          </p:txBody>
        </p:sp>
        <p:sp>
          <p:nvSpPr>
            <p:cNvPr id="10" name="任意多边形: 形状 9"/>
            <p:cNvSpPr/>
            <p:nvPr>
              <p:custDataLst>
                <p:tags r:id="rId5"/>
              </p:custDataLst>
            </p:nvPr>
          </p:nvSpPr>
          <p:spPr>
            <a:xfrm>
              <a:off x="3970338" y="3408363"/>
              <a:ext cx="412750" cy="355600"/>
            </a:xfrm>
            <a:custGeom>
              <a:avLst/>
              <a:gdLst>
                <a:gd name="connsiteX0" fmla="*/ 407988 w 412750"/>
                <a:gd name="connsiteY0" fmla="*/ 346392 h 355600"/>
                <a:gd name="connsiteX1" fmla="*/ 374333 w 412750"/>
                <a:gd name="connsiteY1" fmla="*/ 354647 h 355600"/>
                <a:gd name="connsiteX2" fmla="*/ 148908 w 412750"/>
                <a:gd name="connsiteY2" fmla="*/ 300672 h 355600"/>
                <a:gd name="connsiteX3" fmla="*/ 77788 w 412750"/>
                <a:gd name="connsiteY3" fmla="*/ 294322 h 355600"/>
                <a:gd name="connsiteX4" fmla="*/ 4763 w 412750"/>
                <a:gd name="connsiteY4" fmla="*/ 4763 h 355600"/>
                <a:gd name="connsiteX5" fmla="*/ 407988 w 412750"/>
                <a:gd name="connsiteY5" fmla="*/ 346392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355600">
                  <a:moveTo>
                    <a:pt x="407988" y="346392"/>
                  </a:moveTo>
                  <a:cubicBezTo>
                    <a:pt x="401003" y="353378"/>
                    <a:pt x="390208" y="357188"/>
                    <a:pt x="374333" y="354647"/>
                  </a:cubicBezTo>
                  <a:cubicBezTo>
                    <a:pt x="295592" y="338772"/>
                    <a:pt x="227013" y="319088"/>
                    <a:pt x="148908" y="300672"/>
                  </a:cubicBezTo>
                  <a:cubicBezTo>
                    <a:pt x="126683" y="295592"/>
                    <a:pt x="101283" y="291783"/>
                    <a:pt x="77788" y="294322"/>
                  </a:cubicBezTo>
                  <a:cubicBezTo>
                    <a:pt x="99378" y="195897"/>
                    <a:pt x="11747" y="123508"/>
                    <a:pt x="4763" y="4763"/>
                  </a:cubicBezTo>
                  <a:cubicBezTo>
                    <a:pt x="130492" y="44767"/>
                    <a:pt x="314008" y="214947"/>
                    <a:pt x="407988" y="346392"/>
                  </a:cubicBezTo>
                  <a:close/>
                </a:path>
              </a:pathLst>
            </a:custGeom>
            <a:solidFill>
              <a:schemeClr val="accent5">
                <a:lumMod val="75000"/>
              </a:schemeClr>
            </a:solidFill>
            <a:ln w="9525" cap="flat">
              <a:noFill/>
              <a:prstDash val="solid"/>
              <a:miter/>
            </a:ln>
          </p:spPr>
          <p:txBody>
            <a:bodyPr rtlCol="0" anchor="ctr"/>
            <a:lstStyle/>
            <a:p>
              <a:endParaRPr lang="zh-CN" altLang="en-US" sz="1015"/>
            </a:p>
          </p:txBody>
        </p:sp>
        <p:sp>
          <p:nvSpPr>
            <p:cNvPr id="11" name="任意多边形: 形状 10"/>
            <p:cNvSpPr/>
            <p:nvPr>
              <p:custDataLst>
                <p:tags r:id="rId6"/>
              </p:custDataLst>
            </p:nvPr>
          </p:nvSpPr>
          <p:spPr>
            <a:xfrm>
              <a:off x="3713797" y="3407728"/>
              <a:ext cx="260350" cy="539750"/>
            </a:xfrm>
            <a:custGeom>
              <a:avLst/>
              <a:gdLst>
                <a:gd name="connsiteX0" fmla="*/ 85408 w 260350"/>
                <a:gd name="connsiteY0" fmla="*/ 536257 h 539750"/>
                <a:gd name="connsiteX1" fmla="*/ 64453 w 260350"/>
                <a:gd name="connsiteY1" fmla="*/ 500697 h 539750"/>
                <a:gd name="connsiteX2" fmla="*/ 53023 w 260350"/>
                <a:gd name="connsiteY2" fmla="*/ 260032 h 539750"/>
                <a:gd name="connsiteX3" fmla="*/ 4763 w 260350"/>
                <a:gd name="connsiteY3" fmla="*/ 174307 h 539750"/>
                <a:gd name="connsiteX4" fmla="*/ 260668 w 260350"/>
                <a:gd name="connsiteY4" fmla="*/ 4763 h 539750"/>
                <a:gd name="connsiteX5" fmla="*/ 85408 w 260350"/>
                <a:gd name="connsiteY5" fmla="*/ 536257 h 53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50" h="539750">
                  <a:moveTo>
                    <a:pt x="85408" y="536257"/>
                  </a:moveTo>
                  <a:cubicBezTo>
                    <a:pt x="73343" y="531813"/>
                    <a:pt x="64453" y="519113"/>
                    <a:pt x="64453" y="500697"/>
                  </a:cubicBezTo>
                  <a:cubicBezTo>
                    <a:pt x="63818" y="420688"/>
                    <a:pt x="72073" y="338138"/>
                    <a:pt x="53023" y="260032"/>
                  </a:cubicBezTo>
                  <a:cubicBezTo>
                    <a:pt x="45403" y="228917"/>
                    <a:pt x="28258" y="197167"/>
                    <a:pt x="4763" y="174307"/>
                  </a:cubicBezTo>
                  <a:cubicBezTo>
                    <a:pt x="70803" y="113982"/>
                    <a:pt x="174943" y="42863"/>
                    <a:pt x="260668" y="4763"/>
                  </a:cubicBezTo>
                  <a:cubicBezTo>
                    <a:pt x="216218" y="160338"/>
                    <a:pt x="162243" y="406717"/>
                    <a:pt x="85408" y="536257"/>
                  </a:cubicBezTo>
                  <a:close/>
                </a:path>
              </a:pathLst>
            </a:custGeom>
            <a:solidFill>
              <a:schemeClr val="accent5"/>
            </a:solidFill>
            <a:ln w="9525" cap="flat">
              <a:noFill/>
              <a:prstDash val="solid"/>
              <a:miter/>
            </a:ln>
          </p:spPr>
          <p:txBody>
            <a:bodyPr rtlCol="0" anchor="ctr"/>
            <a:lstStyle/>
            <a:p>
              <a:endParaRPr lang="zh-CN" altLang="en-US" sz="1015" dirty="0"/>
            </a:p>
          </p:txBody>
        </p:sp>
        <p:sp>
          <p:nvSpPr>
            <p:cNvPr id="12" name="任意多边形: 形状 11"/>
            <p:cNvSpPr/>
            <p:nvPr>
              <p:custDataLst>
                <p:tags r:id="rId7"/>
              </p:custDataLst>
            </p:nvPr>
          </p:nvSpPr>
          <p:spPr>
            <a:xfrm>
              <a:off x="3441223" y="3392587"/>
              <a:ext cx="533400" cy="190500"/>
            </a:xfrm>
            <a:custGeom>
              <a:avLst/>
              <a:gdLst>
                <a:gd name="connsiteX0" fmla="*/ 277336 w 533400"/>
                <a:gd name="connsiteY0" fmla="*/ 189448 h 190500"/>
                <a:gd name="connsiteX1" fmla="*/ 252572 w 533400"/>
                <a:gd name="connsiteY1" fmla="*/ 170398 h 190500"/>
                <a:gd name="connsiteX2" fmla="*/ 23336 w 533400"/>
                <a:gd name="connsiteY2" fmla="*/ 90388 h 190500"/>
                <a:gd name="connsiteX3" fmla="*/ 4922 w 533400"/>
                <a:gd name="connsiteY3" fmla="*/ 62448 h 190500"/>
                <a:gd name="connsiteX4" fmla="*/ 533877 w 533400"/>
                <a:gd name="connsiteY4" fmla="*/ 20538 h 190500"/>
                <a:gd name="connsiteX5" fmla="*/ 277336 w 533400"/>
                <a:gd name="connsiteY5" fmla="*/ 18944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 h="190500">
                  <a:moveTo>
                    <a:pt x="277336" y="189448"/>
                  </a:moveTo>
                  <a:cubicBezTo>
                    <a:pt x="269717" y="181828"/>
                    <a:pt x="261461" y="175478"/>
                    <a:pt x="252572" y="170398"/>
                  </a:cubicBezTo>
                  <a:cubicBezTo>
                    <a:pt x="183356" y="127853"/>
                    <a:pt x="102077" y="108803"/>
                    <a:pt x="23336" y="90388"/>
                  </a:cubicBezTo>
                  <a:cubicBezTo>
                    <a:pt x="10002" y="87213"/>
                    <a:pt x="3652" y="74513"/>
                    <a:pt x="4922" y="62448"/>
                  </a:cubicBezTo>
                  <a:cubicBezTo>
                    <a:pt x="123667" y="28158"/>
                    <a:pt x="420847" y="-20737"/>
                    <a:pt x="533877" y="20538"/>
                  </a:cubicBezTo>
                  <a:cubicBezTo>
                    <a:pt x="448152" y="58003"/>
                    <a:pt x="343377" y="129123"/>
                    <a:pt x="277336" y="189448"/>
                  </a:cubicBezTo>
                  <a:close/>
                </a:path>
              </a:pathLst>
            </a:custGeom>
            <a:solidFill>
              <a:schemeClr val="accent5">
                <a:lumMod val="75000"/>
              </a:schemeClr>
            </a:solidFill>
            <a:ln w="9525" cap="flat">
              <a:noFill/>
              <a:prstDash val="solid"/>
              <a:miter/>
            </a:ln>
          </p:spPr>
          <p:txBody>
            <a:bodyPr rtlCol="0" anchor="ctr"/>
            <a:lstStyle/>
            <a:p>
              <a:endParaRPr lang="zh-CN" altLang="en-US" sz="1015"/>
            </a:p>
          </p:txBody>
        </p:sp>
        <p:sp>
          <p:nvSpPr>
            <p:cNvPr id="13" name="任意多边形: 形状 12"/>
            <p:cNvSpPr/>
            <p:nvPr>
              <p:custDataLst>
                <p:tags r:id="rId8"/>
              </p:custDataLst>
            </p:nvPr>
          </p:nvSpPr>
          <p:spPr>
            <a:xfrm>
              <a:off x="3756978" y="2982115"/>
              <a:ext cx="222250" cy="438150"/>
            </a:xfrm>
            <a:custGeom>
              <a:avLst/>
              <a:gdLst>
                <a:gd name="connsiteX0" fmla="*/ 4763 w 222250"/>
                <a:gd name="connsiteY0" fmla="*/ 319250 h 438150"/>
                <a:gd name="connsiteX1" fmla="*/ 33972 w 222250"/>
                <a:gd name="connsiteY1" fmla="*/ 267180 h 438150"/>
                <a:gd name="connsiteX2" fmla="*/ 20638 w 222250"/>
                <a:gd name="connsiteY2" fmla="*/ 50010 h 438150"/>
                <a:gd name="connsiteX3" fmla="*/ 72707 w 222250"/>
                <a:gd name="connsiteY3" fmla="*/ 13180 h 438150"/>
                <a:gd name="connsiteX4" fmla="*/ 100647 w 222250"/>
                <a:gd name="connsiteY4" fmla="*/ 34135 h 438150"/>
                <a:gd name="connsiteX5" fmla="*/ 218757 w 222250"/>
                <a:gd name="connsiteY5" fmla="*/ 433550 h 438150"/>
                <a:gd name="connsiteX6" fmla="*/ 4763 w 222250"/>
                <a:gd name="connsiteY6" fmla="*/ 3192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50" h="438150">
                  <a:moveTo>
                    <a:pt x="4763" y="319250"/>
                  </a:moveTo>
                  <a:cubicBezTo>
                    <a:pt x="18732" y="304010"/>
                    <a:pt x="28892" y="285595"/>
                    <a:pt x="33972" y="267180"/>
                  </a:cubicBezTo>
                  <a:cubicBezTo>
                    <a:pt x="54927" y="188440"/>
                    <a:pt x="39688" y="137640"/>
                    <a:pt x="20638" y="50010"/>
                  </a:cubicBezTo>
                  <a:cubicBezTo>
                    <a:pt x="11113" y="4925"/>
                    <a:pt x="47942" y="-4600"/>
                    <a:pt x="72707" y="13180"/>
                  </a:cubicBezTo>
                  <a:cubicBezTo>
                    <a:pt x="82867" y="20165"/>
                    <a:pt x="91757" y="27150"/>
                    <a:pt x="100647" y="34135"/>
                  </a:cubicBezTo>
                  <a:cubicBezTo>
                    <a:pt x="164147" y="167485"/>
                    <a:pt x="235267" y="343380"/>
                    <a:pt x="218757" y="433550"/>
                  </a:cubicBezTo>
                  <a:cubicBezTo>
                    <a:pt x="158432" y="354175"/>
                    <a:pt x="75882" y="333855"/>
                    <a:pt x="4763" y="319250"/>
                  </a:cubicBezTo>
                  <a:close/>
                </a:path>
              </a:pathLst>
            </a:custGeom>
            <a:solidFill>
              <a:schemeClr val="accent5">
                <a:lumMod val="75000"/>
              </a:schemeClr>
            </a:solidFill>
            <a:ln w="9525" cap="flat">
              <a:noFill/>
              <a:prstDash val="solid"/>
              <a:miter/>
            </a:ln>
          </p:spPr>
          <p:txBody>
            <a:bodyPr rtlCol="0" anchor="ctr"/>
            <a:lstStyle/>
            <a:p>
              <a:endParaRPr lang="zh-CN" altLang="en-US" sz="1015"/>
            </a:p>
          </p:txBody>
        </p:sp>
        <p:sp>
          <p:nvSpPr>
            <p:cNvPr id="14" name="任意多边形: 形状 13"/>
            <p:cNvSpPr/>
            <p:nvPr>
              <p:custDataLst>
                <p:tags r:id="rId9"/>
              </p:custDataLst>
            </p:nvPr>
          </p:nvSpPr>
          <p:spPr>
            <a:xfrm>
              <a:off x="3803333" y="2982913"/>
              <a:ext cx="565150" cy="431800"/>
            </a:xfrm>
            <a:custGeom>
              <a:avLst/>
              <a:gdLst>
                <a:gd name="connsiteX0" fmla="*/ 526733 w 565150"/>
                <a:gd name="connsiteY0" fmla="*/ 145733 h 431800"/>
                <a:gd name="connsiteX1" fmla="*/ 563563 w 565150"/>
                <a:gd name="connsiteY1" fmla="*/ 162877 h 431800"/>
                <a:gd name="connsiteX2" fmla="*/ 174308 w 565150"/>
                <a:gd name="connsiteY2" fmla="*/ 431483 h 431800"/>
                <a:gd name="connsiteX3" fmla="*/ 4763 w 565150"/>
                <a:gd name="connsiteY3" fmla="*/ 4763 h 431800"/>
                <a:gd name="connsiteX4" fmla="*/ 26988 w 565150"/>
                <a:gd name="connsiteY4" fmla="*/ 13017 h 431800"/>
                <a:gd name="connsiteX5" fmla="*/ 189547 w 565150"/>
                <a:gd name="connsiteY5" fmla="*/ 175577 h 431800"/>
                <a:gd name="connsiteX6" fmla="*/ 287972 w 565150"/>
                <a:gd name="connsiteY6" fmla="*/ 217488 h 431800"/>
                <a:gd name="connsiteX7" fmla="*/ 526733 w 565150"/>
                <a:gd name="connsiteY7" fmla="*/ 145733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150" h="431800">
                  <a:moveTo>
                    <a:pt x="526733" y="145733"/>
                  </a:moveTo>
                  <a:cubicBezTo>
                    <a:pt x="543877" y="145098"/>
                    <a:pt x="556577" y="152717"/>
                    <a:pt x="563563" y="162877"/>
                  </a:cubicBezTo>
                  <a:cubicBezTo>
                    <a:pt x="425767" y="244792"/>
                    <a:pt x="291783" y="310833"/>
                    <a:pt x="174308" y="431483"/>
                  </a:cubicBezTo>
                  <a:cubicBezTo>
                    <a:pt x="138747" y="274003"/>
                    <a:pt x="72072" y="145098"/>
                    <a:pt x="4763" y="4763"/>
                  </a:cubicBezTo>
                  <a:cubicBezTo>
                    <a:pt x="12383" y="5398"/>
                    <a:pt x="20002" y="7938"/>
                    <a:pt x="26988" y="13017"/>
                  </a:cubicBezTo>
                  <a:cubicBezTo>
                    <a:pt x="92392" y="60008"/>
                    <a:pt x="133033" y="95567"/>
                    <a:pt x="189547" y="175577"/>
                  </a:cubicBezTo>
                  <a:cubicBezTo>
                    <a:pt x="213677" y="209867"/>
                    <a:pt x="236538" y="239077"/>
                    <a:pt x="287972" y="217488"/>
                  </a:cubicBezTo>
                  <a:cubicBezTo>
                    <a:pt x="287338" y="216852"/>
                    <a:pt x="487997" y="147002"/>
                    <a:pt x="526733" y="145733"/>
                  </a:cubicBezTo>
                  <a:close/>
                </a:path>
              </a:pathLst>
            </a:custGeom>
            <a:solidFill>
              <a:schemeClr val="accent5"/>
            </a:solidFill>
            <a:ln w="9525" cap="flat">
              <a:noFill/>
              <a:prstDash val="solid"/>
              <a:miter/>
            </a:ln>
          </p:spPr>
          <p:txBody>
            <a:bodyPr rtlCol="0" anchor="ctr"/>
            <a:lstStyle/>
            <a:p>
              <a:endParaRPr lang="zh-CN" altLang="en-US" sz="1015"/>
            </a:p>
          </p:txBody>
        </p:sp>
        <p:sp>
          <p:nvSpPr>
            <p:cNvPr id="15" name="任意多边形: 形状 14"/>
            <p:cNvSpPr/>
            <p:nvPr>
              <p:custDataLst>
                <p:tags r:id="rId10"/>
              </p:custDataLst>
            </p:nvPr>
          </p:nvSpPr>
          <p:spPr>
            <a:xfrm>
              <a:off x="4032683" y="34230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6402"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16" name="任意多边形: 形状 15"/>
            <p:cNvSpPr/>
            <p:nvPr>
              <p:custDataLst>
                <p:tags r:id="rId11"/>
              </p:custDataLst>
            </p:nvPr>
          </p:nvSpPr>
          <p:spPr>
            <a:xfrm>
              <a:off x="4151682" y="3518587"/>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6618"/>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17" name="任意多边形: 形状 16"/>
            <p:cNvSpPr/>
            <p:nvPr>
              <p:custDataLst>
                <p:tags r:id="rId12"/>
              </p:custDataLst>
            </p:nvPr>
          </p:nvSpPr>
          <p:spPr>
            <a:xfrm>
              <a:off x="4210573" y="356985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067"/>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18" name="任意多边形: 形状 17"/>
            <p:cNvSpPr/>
            <p:nvPr>
              <p:custDataLst>
                <p:tags r:id="rId13"/>
              </p:custDataLst>
            </p:nvPr>
          </p:nvSpPr>
          <p:spPr>
            <a:xfrm>
              <a:off x="4271413" y="3632603"/>
              <a:ext cx="38100" cy="38100"/>
            </a:xfrm>
            <a:custGeom>
              <a:avLst/>
              <a:gdLst>
                <a:gd name="connsiteX0" fmla="*/ 32617 w 38100"/>
                <a:gd name="connsiteY0" fmla="*/ 11027 h 38100"/>
                <a:gd name="connsiteX1" fmla="*/ 11028 w 38100"/>
                <a:gd name="connsiteY1" fmla="*/ 7852 h 38100"/>
                <a:gd name="connsiteX2" fmla="*/ 7853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8" y="7852"/>
                  </a:cubicBezTo>
                  <a:cubicBezTo>
                    <a:pt x="4042" y="12932"/>
                    <a:pt x="2772" y="22457"/>
                    <a:pt x="7853" y="29442"/>
                  </a:cubicBezTo>
                  <a:cubicBezTo>
                    <a:pt x="12933" y="36427"/>
                    <a:pt x="22458" y="37697"/>
                    <a:pt x="29442" y="32617"/>
                  </a:cubicBezTo>
                  <a:cubicBezTo>
                    <a:pt x="36428"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19" name="任意多边形: 形状 18"/>
            <p:cNvSpPr/>
            <p:nvPr>
              <p:custDataLst>
                <p:tags r:id="rId14"/>
              </p:custDataLst>
            </p:nvPr>
          </p:nvSpPr>
          <p:spPr>
            <a:xfrm>
              <a:off x="4310148" y="368213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7" y="7852"/>
                  </a:cubicBezTo>
                  <a:cubicBezTo>
                    <a:pt x="4042" y="12933"/>
                    <a:pt x="2772" y="22458"/>
                    <a:pt x="7852" y="29442"/>
                  </a:cubicBezTo>
                  <a:cubicBezTo>
                    <a:pt x="12932" y="36427"/>
                    <a:pt x="22457" y="37697"/>
                    <a:pt x="29442" y="32617"/>
                  </a:cubicBezTo>
                  <a:cubicBezTo>
                    <a:pt x="36427"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0" name="任意多边形: 形状 19"/>
            <p:cNvSpPr/>
            <p:nvPr>
              <p:custDataLst>
                <p:tags r:id="rId15"/>
              </p:custDataLst>
            </p:nvPr>
          </p:nvSpPr>
          <p:spPr>
            <a:xfrm>
              <a:off x="3903778" y="348023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1" name="任意多边形: 形状 20"/>
            <p:cNvSpPr/>
            <p:nvPr>
              <p:custDataLst>
                <p:tags r:id="rId16"/>
              </p:custDataLst>
            </p:nvPr>
          </p:nvSpPr>
          <p:spPr>
            <a:xfrm>
              <a:off x="3900857" y="357637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273"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2" name="任意多边形: 形状 21"/>
            <p:cNvSpPr/>
            <p:nvPr>
              <p:custDataLst>
                <p:tags r:id="rId17"/>
              </p:custDataLst>
            </p:nvPr>
          </p:nvSpPr>
          <p:spPr>
            <a:xfrm>
              <a:off x="3878468" y="365367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3" name="任意多边形: 形状 22"/>
            <p:cNvSpPr/>
            <p:nvPr>
              <p:custDataLst>
                <p:tags r:id="rId18"/>
              </p:custDataLst>
            </p:nvPr>
          </p:nvSpPr>
          <p:spPr>
            <a:xfrm>
              <a:off x="3862473" y="372404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3"/>
                    <a:pt x="11027" y="7852"/>
                  </a:cubicBezTo>
                  <a:cubicBezTo>
                    <a:pt x="4042" y="12932"/>
                    <a:pt x="2772" y="22457"/>
                    <a:pt x="7852" y="29442"/>
                  </a:cubicBezTo>
                  <a:cubicBezTo>
                    <a:pt x="12932" y="36427"/>
                    <a:pt x="22457" y="37698"/>
                    <a:pt x="29442" y="32617"/>
                  </a:cubicBezTo>
                  <a:cubicBezTo>
                    <a:pt x="36427" y="27537"/>
                    <a:pt x="37697" y="18012"/>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4" name="任意多边形: 形状 23"/>
            <p:cNvSpPr/>
            <p:nvPr>
              <p:custDataLst>
                <p:tags r:id="rId19"/>
              </p:custDataLst>
            </p:nvPr>
          </p:nvSpPr>
          <p:spPr>
            <a:xfrm>
              <a:off x="3824373" y="3817388"/>
              <a:ext cx="38100" cy="38100"/>
            </a:xfrm>
            <a:custGeom>
              <a:avLst/>
              <a:gdLst>
                <a:gd name="connsiteX0" fmla="*/ 32617 w 38100"/>
                <a:gd name="connsiteY0" fmla="*/ 11028 h 38100"/>
                <a:gd name="connsiteX1" fmla="*/ 11027 w 38100"/>
                <a:gd name="connsiteY1" fmla="*/ 7853 h 38100"/>
                <a:gd name="connsiteX2" fmla="*/ 7852 w 38100"/>
                <a:gd name="connsiteY2" fmla="*/ 29442 h 38100"/>
                <a:gd name="connsiteX3" fmla="*/ 29442 w 38100"/>
                <a:gd name="connsiteY3" fmla="*/ 32617 h 38100"/>
                <a:gd name="connsiteX4" fmla="*/ 32617 w 38100"/>
                <a:gd name="connsiteY4" fmla="*/ 11028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8"/>
                  </a:moveTo>
                  <a:cubicBezTo>
                    <a:pt x="27537" y="4042"/>
                    <a:pt x="18012" y="2772"/>
                    <a:pt x="11027" y="7853"/>
                  </a:cubicBezTo>
                  <a:cubicBezTo>
                    <a:pt x="4042" y="12933"/>
                    <a:pt x="2772" y="22458"/>
                    <a:pt x="7852" y="29442"/>
                  </a:cubicBezTo>
                  <a:cubicBezTo>
                    <a:pt x="12932" y="36428"/>
                    <a:pt x="22457" y="37697"/>
                    <a:pt x="29442" y="32617"/>
                  </a:cubicBezTo>
                  <a:cubicBezTo>
                    <a:pt x="36427" y="27537"/>
                    <a:pt x="37697" y="17378"/>
                    <a:pt x="32617" y="1102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5" name="任意多边形: 形状 24"/>
            <p:cNvSpPr/>
            <p:nvPr>
              <p:custDataLst>
                <p:tags r:id="rId20"/>
              </p:custDataLst>
            </p:nvPr>
          </p:nvSpPr>
          <p:spPr>
            <a:xfrm>
              <a:off x="4023158" y="3295448"/>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6" name="任意多边形: 形状 25"/>
            <p:cNvSpPr/>
            <p:nvPr>
              <p:custDataLst>
                <p:tags r:id="rId21"/>
              </p:custDataLst>
            </p:nvPr>
          </p:nvSpPr>
          <p:spPr>
            <a:xfrm>
              <a:off x="4116122" y="324236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7" name="任意多边形: 形状 26"/>
            <p:cNvSpPr/>
            <p:nvPr>
              <p:custDataLst>
                <p:tags r:id="rId22"/>
              </p:custDataLst>
            </p:nvPr>
          </p:nvSpPr>
          <p:spPr>
            <a:xfrm>
              <a:off x="4205493" y="3199653"/>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4402"/>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8" name="任意多边形: 形状 27"/>
            <p:cNvSpPr/>
            <p:nvPr>
              <p:custDataLst>
                <p:tags r:id="rId23"/>
              </p:custDataLst>
            </p:nvPr>
          </p:nvSpPr>
          <p:spPr>
            <a:xfrm>
              <a:off x="4280303" y="316270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8" y="4042"/>
                    <a:pt x="18013" y="2772"/>
                    <a:pt x="11027" y="7852"/>
                  </a:cubicBezTo>
                  <a:cubicBezTo>
                    <a:pt x="4042" y="12932"/>
                    <a:pt x="2772" y="22457"/>
                    <a:pt x="7852" y="29442"/>
                  </a:cubicBezTo>
                  <a:cubicBezTo>
                    <a:pt x="12932" y="36427"/>
                    <a:pt x="22457" y="37697"/>
                    <a:pt x="29442" y="32617"/>
                  </a:cubicBezTo>
                  <a:cubicBezTo>
                    <a:pt x="36427" y="27537"/>
                    <a:pt x="38332" y="17377"/>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29" name="任意多边形: 形状 28"/>
            <p:cNvSpPr/>
            <p:nvPr>
              <p:custDataLst>
                <p:tags r:id="rId24"/>
              </p:custDataLst>
            </p:nvPr>
          </p:nvSpPr>
          <p:spPr>
            <a:xfrm>
              <a:off x="3883712" y="319664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0" name="任意多边形: 形状 29"/>
            <p:cNvSpPr/>
            <p:nvPr>
              <p:custDataLst>
                <p:tags r:id="rId25"/>
              </p:custDataLst>
            </p:nvPr>
          </p:nvSpPr>
          <p:spPr>
            <a:xfrm>
              <a:off x="3907588" y="32706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1" name="任意多边形: 形状 30"/>
            <p:cNvSpPr/>
            <p:nvPr>
              <p:custDataLst>
                <p:tags r:id="rId26"/>
              </p:custDataLst>
            </p:nvPr>
          </p:nvSpPr>
          <p:spPr>
            <a:xfrm>
              <a:off x="3817418" y="336466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2" name="任意多边形: 形状 31"/>
            <p:cNvSpPr/>
            <p:nvPr>
              <p:custDataLst>
                <p:tags r:id="rId27"/>
              </p:custDataLst>
            </p:nvPr>
          </p:nvSpPr>
          <p:spPr>
            <a:xfrm>
              <a:off x="3857096" y="3116686"/>
              <a:ext cx="50800" cy="50800"/>
            </a:xfrm>
            <a:custGeom>
              <a:avLst/>
              <a:gdLst>
                <a:gd name="connsiteX0" fmla="*/ 44979 w 50800"/>
                <a:gd name="connsiteY0" fmla="*/ 13864 h 50800"/>
                <a:gd name="connsiteX1" fmla="*/ 13864 w 50800"/>
                <a:gd name="connsiteY1" fmla="*/ 9419 h 50800"/>
                <a:gd name="connsiteX2" fmla="*/ 9419 w 50800"/>
                <a:gd name="connsiteY2" fmla="*/ 40534 h 50800"/>
                <a:gd name="connsiteX3" fmla="*/ 40534 w 50800"/>
                <a:gd name="connsiteY3" fmla="*/ 44979 h 50800"/>
                <a:gd name="connsiteX4" fmla="*/ 44979 w 50800"/>
                <a:gd name="connsiteY4" fmla="*/ 13864 h 5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 h="50800">
                  <a:moveTo>
                    <a:pt x="44979" y="13864"/>
                  </a:moveTo>
                  <a:cubicBezTo>
                    <a:pt x="37359" y="3704"/>
                    <a:pt x="23389" y="1799"/>
                    <a:pt x="13864" y="9419"/>
                  </a:cubicBezTo>
                  <a:cubicBezTo>
                    <a:pt x="3704" y="17039"/>
                    <a:pt x="1799" y="31009"/>
                    <a:pt x="9419" y="40534"/>
                  </a:cubicBezTo>
                  <a:cubicBezTo>
                    <a:pt x="17039" y="50694"/>
                    <a:pt x="31009" y="52599"/>
                    <a:pt x="40534" y="44979"/>
                  </a:cubicBezTo>
                  <a:cubicBezTo>
                    <a:pt x="50059" y="37994"/>
                    <a:pt x="51964" y="24024"/>
                    <a:pt x="44979" y="13864"/>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3" name="任意多边形: 形状 32"/>
            <p:cNvSpPr/>
            <p:nvPr>
              <p:custDataLst>
                <p:tags r:id="rId28"/>
              </p:custDataLst>
            </p:nvPr>
          </p:nvSpPr>
          <p:spPr>
            <a:xfrm>
              <a:off x="3814213" y="3022368"/>
              <a:ext cx="38100" cy="38100"/>
            </a:xfrm>
            <a:custGeom>
              <a:avLst/>
              <a:gdLst>
                <a:gd name="connsiteX0" fmla="*/ 33253 w 38100"/>
                <a:gd name="connsiteY0" fmla="*/ 11027 h 38100"/>
                <a:gd name="connsiteX1" fmla="*/ 11028 w 38100"/>
                <a:gd name="connsiteY1" fmla="*/ 7852 h 38100"/>
                <a:gd name="connsiteX2" fmla="*/ 7853 w 38100"/>
                <a:gd name="connsiteY2" fmla="*/ 30077 h 38100"/>
                <a:gd name="connsiteX3" fmla="*/ 30078 w 38100"/>
                <a:gd name="connsiteY3" fmla="*/ 33252 h 38100"/>
                <a:gd name="connsiteX4" fmla="*/ 33253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253" y="11027"/>
                  </a:moveTo>
                  <a:cubicBezTo>
                    <a:pt x="28172" y="4042"/>
                    <a:pt x="18012" y="2772"/>
                    <a:pt x="11028" y="7852"/>
                  </a:cubicBezTo>
                  <a:cubicBezTo>
                    <a:pt x="4042" y="12932"/>
                    <a:pt x="2772" y="23092"/>
                    <a:pt x="7853" y="30077"/>
                  </a:cubicBezTo>
                  <a:cubicBezTo>
                    <a:pt x="12933" y="37062"/>
                    <a:pt x="23092" y="38332"/>
                    <a:pt x="30078" y="33252"/>
                  </a:cubicBezTo>
                  <a:cubicBezTo>
                    <a:pt x="37062" y="28172"/>
                    <a:pt x="38967" y="18012"/>
                    <a:pt x="33253"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4" name="任意多边形: 形状 33"/>
            <p:cNvSpPr/>
            <p:nvPr>
              <p:custDataLst>
                <p:tags r:id="rId29"/>
              </p:custDataLst>
            </p:nvPr>
          </p:nvSpPr>
          <p:spPr>
            <a:xfrm>
              <a:off x="3729407" y="3368727"/>
              <a:ext cx="57150" cy="57150"/>
            </a:xfrm>
            <a:custGeom>
              <a:avLst/>
              <a:gdLst>
                <a:gd name="connsiteX0" fmla="*/ 52018 w 57150"/>
                <a:gd name="connsiteY0" fmla="*/ 15189 h 57150"/>
                <a:gd name="connsiteX1" fmla="*/ 15188 w 57150"/>
                <a:gd name="connsiteY1" fmla="*/ 10108 h 57150"/>
                <a:gd name="connsiteX2" fmla="*/ 10108 w 57150"/>
                <a:gd name="connsiteY2" fmla="*/ 46939 h 57150"/>
                <a:gd name="connsiteX3" fmla="*/ 46938 w 57150"/>
                <a:gd name="connsiteY3" fmla="*/ 52018 h 57150"/>
                <a:gd name="connsiteX4" fmla="*/ 52018 w 57150"/>
                <a:gd name="connsiteY4" fmla="*/ 1518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9"/>
                  </a:moveTo>
                  <a:cubicBezTo>
                    <a:pt x="43128" y="3758"/>
                    <a:pt x="26618" y="1218"/>
                    <a:pt x="15188" y="10108"/>
                  </a:cubicBezTo>
                  <a:cubicBezTo>
                    <a:pt x="3758" y="18998"/>
                    <a:pt x="1218" y="35508"/>
                    <a:pt x="10108" y="46939"/>
                  </a:cubicBezTo>
                  <a:cubicBezTo>
                    <a:pt x="18998" y="58368"/>
                    <a:pt x="35508" y="60908"/>
                    <a:pt x="46938" y="52018"/>
                  </a:cubicBezTo>
                  <a:cubicBezTo>
                    <a:pt x="58368" y="43764"/>
                    <a:pt x="60273" y="27253"/>
                    <a:pt x="52018" y="15189"/>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5" name="任意多边形: 形状 34"/>
            <p:cNvSpPr/>
            <p:nvPr>
              <p:custDataLst>
                <p:tags r:id="rId30"/>
              </p:custDataLst>
            </p:nvPr>
          </p:nvSpPr>
          <p:spPr>
            <a:xfrm>
              <a:off x="3659675" y="3387259"/>
              <a:ext cx="44450" cy="44450"/>
            </a:xfrm>
            <a:custGeom>
              <a:avLst/>
              <a:gdLst>
                <a:gd name="connsiteX0" fmla="*/ 36660 w 44450"/>
                <a:gd name="connsiteY0" fmla="*/ 11895 h 44450"/>
                <a:gd name="connsiteX1" fmla="*/ 11896 w 44450"/>
                <a:gd name="connsiteY1" fmla="*/ 8086 h 44450"/>
                <a:gd name="connsiteX2" fmla="*/ 8085 w 44450"/>
                <a:gd name="connsiteY2" fmla="*/ 32850 h 44450"/>
                <a:gd name="connsiteX3" fmla="*/ 32850 w 44450"/>
                <a:gd name="connsiteY3" fmla="*/ 36661 h 44450"/>
                <a:gd name="connsiteX4" fmla="*/ 36660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5"/>
                  </a:moveTo>
                  <a:cubicBezTo>
                    <a:pt x="30946" y="4275"/>
                    <a:pt x="19516" y="2370"/>
                    <a:pt x="11896" y="8086"/>
                  </a:cubicBezTo>
                  <a:cubicBezTo>
                    <a:pt x="4275" y="13800"/>
                    <a:pt x="2371" y="25231"/>
                    <a:pt x="8085" y="32850"/>
                  </a:cubicBezTo>
                  <a:cubicBezTo>
                    <a:pt x="13800" y="40470"/>
                    <a:pt x="25230" y="42375"/>
                    <a:pt x="32850" y="36661"/>
                  </a:cubicBezTo>
                  <a:cubicBezTo>
                    <a:pt x="40471" y="30945"/>
                    <a:pt x="42375" y="19516"/>
                    <a:pt x="36660"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6" name="任意多边形: 形状 35"/>
            <p:cNvSpPr/>
            <p:nvPr>
              <p:custDataLst>
                <p:tags r:id="rId31"/>
              </p:custDataLst>
            </p:nvPr>
          </p:nvSpPr>
          <p:spPr>
            <a:xfrm>
              <a:off x="3585380" y="3398055"/>
              <a:ext cx="44450" cy="44450"/>
            </a:xfrm>
            <a:custGeom>
              <a:avLst/>
              <a:gdLst>
                <a:gd name="connsiteX0" fmla="*/ 36661 w 44450"/>
                <a:gd name="connsiteY0" fmla="*/ 11895 h 44450"/>
                <a:gd name="connsiteX1" fmla="*/ 11895 w 44450"/>
                <a:gd name="connsiteY1" fmla="*/ 8086 h 44450"/>
                <a:gd name="connsiteX2" fmla="*/ 8086 w 44450"/>
                <a:gd name="connsiteY2" fmla="*/ 32850 h 44450"/>
                <a:gd name="connsiteX3" fmla="*/ 32850 w 44450"/>
                <a:gd name="connsiteY3" fmla="*/ 36661 h 44450"/>
                <a:gd name="connsiteX4" fmla="*/ 36661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1" y="11895"/>
                  </a:moveTo>
                  <a:cubicBezTo>
                    <a:pt x="30945" y="4275"/>
                    <a:pt x="19516" y="2370"/>
                    <a:pt x="11895" y="8086"/>
                  </a:cubicBezTo>
                  <a:cubicBezTo>
                    <a:pt x="4275" y="13800"/>
                    <a:pt x="2370" y="25230"/>
                    <a:pt x="8086" y="32850"/>
                  </a:cubicBezTo>
                  <a:cubicBezTo>
                    <a:pt x="13800" y="40470"/>
                    <a:pt x="25230" y="42375"/>
                    <a:pt x="32850" y="36661"/>
                  </a:cubicBezTo>
                  <a:cubicBezTo>
                    <a:pt x="41105" y="30945"/>
                    <a:pt x="42375" y="19516"/>
                    <a:pt x="36661"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sp>
          <p:nvSpPr>
            <p:cNvPr id="37" name="任意多边形: 形状 36"/>
            <p:cNvSpPr/>
            <p:nvPr>
              <p:custDataLst>
                <p:tags r:id="rId32"/>
              </p:custDataLst>
            </p:nvPr>
          </p:nvSpPr>
          <p:spPr>
            <a:xfrm>
              <a:off x="3490765" y="3416470"/>
              <a:ext cx="44450" cy="44450"/>
            </a:xfrm>
            <a:custGeom>
              <a:avLst/>
              <a:gdLst>
                <a:gd name="connsiteX0" fmla="*/ 36660 w 44450"/>
                <a:gd name="connsiteY0" fmla="*/ 11896 h 44450"/>
                <a:gd name="connsiteX1" fmla="*/ 11895 w 44450"/>
                <a:gd name="connsiteY1" fmla="*/ 8085 h 44450"/>
                <a:gd name="connsiteX2" fmla="*/ 8085 w 44450"/>
                <a:gd name="connsiteY2" fmla="*/ 32850 h 44450"/>
                <a:gd name="connsiteX3" fmla="*/ 32851 w 44450"/>
                <a:gd name="connsiteY3" fmla="*/ 36660 h 44450"/>
                <a:gd name="connsiteX4" fmla="*/ 36660 w 44450"/>
                <a:gd name="connsiteY4" fmla="*/ 11896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6"/>
                  </a:moveTo>
                  <a:cubicBezTo>
                    <a:pt x="30945" y="4275"/>
                    <a:pt x="19515" y="2371"/>
                    <a:pt x="11895" y="8085"/>
                  </a:cubicBezTo>
                  <a:cubicBezTo>
                    <a:pt x="4276" y="13800"/>
                    <a:pt x="2370" y="25230"/>
                    <a:pt x="8085" y="32850"/>
                  </a:cubicBezTo>
                  <a:cubicBezTo>
                    <a:pt x="13801" y="40471"/>
                    <a:pt x="25231" y="42375"/>
                    <a:pt x="32851" y="36660"/>
                  </a:cubicBezTo>
                  <a:cubicBezTo>
                    <a:pt x="41106" y="30946"/>
                    <a:pt x="43010" y="19515"/>
                    <a:pt x="36660" y="11896"/>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15"/>
            </a:p>
          </p:txBody>
        </p:sp>
      </p:grpSp>
      <p:sp>
        <p:nvSpPr>
          <p:cNvPr id="38" name="任意多边形: 形状 37"/>
          <p:cNvSpPr/>
          <p:nvPr>
            <p:custDataLst>
              <p:tags r:id="rId33"/>
            </p:custDataLst>
          </p:nvPr>
        </p:nvSpPr>
        <p:spPr>
          <a:xfrm>
            <a:off x="-1786" y="6354854"/>
            <a:ext cx="9145787" cy="510838"/>
          </a:xfrm>
          <a:custGeom>
            <a:avLst/>
            <a:gdLst>
              <a:gd name="connsiteX0" fmla="*/ 3175 w 12198350"/>
              <a:gd name="connsiteY0" fmla="*/ 3175 h 1758950"/>
              <a:gd name="connsiteX1" fmla="*/ 12195175 w 12198350"/>
              <a:gd name="connsiteY1" fmla="*/ 3175 h 1758950"/>
              <a:gd name="connsiteX2" fmla="*/ 12195175 w 12198350"/>
              <a:gd name="connsiteY2" fmla="*/ 1755775 h 1758950"/>
              <a:gd name="connsiteX3" fmla="*/ 3175 w 12198350"/>
              <a:gd name="connsiteY3" fmla="*/ 1755775 h 1758950"/>
            </a:gdLst>
            <a:ahLst/>
            <a:cxnLst>
              <a:cxn ang="0">
                <a:pos x="connsiteX0" y="connsiteY0"/>
              </a:cxn>
              <a:cxn ang="0">
                <a:pos x="connsiteX1" y="connsiteY1"/>
              </a:cxn>
              <a:cxn ang="0">
                <a:pos x="connsiteX2" y="connsiteY2"/>
              </a:cxn>
              <a:cxn ang="0">
                <a:pos x="connsiteX3" y="connsiteY3"/>
              </a:cxn>
            </a:cxnLst>
            <a:rect l="l" t="t" r="r" b="b"/>
            <a:pathLst>
              <a:path w="12198350" h="1758950">
                <a:moveTo>
                  <a:pt x="3175" y="3175"/>
                </a:moveTo>
                <a:lnTo>
                  <a:pt x="12195175" y="3175"/>
                </a:lnTo>
                <a:lnTo>
                  <a:pt x="12195175" y="1755775"/>
                </a:lnTo>
                <a:lnTo>
                  <a:pt x="3175" y="1755775"/>
                </a:lnTo>
                <a:close/>
              </a:path>
            </a:pathLst>
          </a:custGeom>
          <a:solidFill>
            <a:schemeClr val="accent2"/>
          </a:solidFill>
          <a:ln w="6350" cap="flat">
            <a:noFill/>
            <a:prstDash val="solid"/>
            <a:miter/>
          </a:ln>
        </p:spPr>
        <p:txBody>
          <a:bodyPr rtlCol="0" anchor="ctr"/>
          <a:lstStyle/>
          <a:p>
            <a:endParaRPr lang="zh-CN" altLang="en-US" sz="1015"/>
          </a:p>
        </p:txBody>
      </p:sp>
      <p:sp>
        <p:nvSpPr>
          <p:cNvPr id="39" name="任意多边形: 形状 38"/>
          <p:cNvSpPr/>
          <p:nvPr>
            <p:custDataLst>
              <p:tags r:id="rId34"/>
            </p:custDataLst>
          </p:nvPr>
        </p:nvSpPr>
        <p:spPr>
          <a:xfrm>
            <a:off x="34303" y="4985577"/>
            <a:ext cx="723512" cy="1588090"/>
          </a:xfrm>
          <a:custGeom>
            <a:avLst/>
            <a:gdLst>
              <a:gd name="connsiteX0" fmla="*/ 1257618 w 2178050"/>
              <a:gd name="connsiteY0" fmla="*/ 1235392 h 3308350"/>
              <a:gd name="connsiteX1" fmla="*/ 1251903 w 2178050"/>
              <a:gd name="connsiteY1" fmla="*/ 1276032 h 3308350"/>
              <a:gd name="connsiteX2" fmla="*/ 1243648 w 2178050"/>
              <a:gd name="connsiteY2" fmla="*/ 1229042 h 3308350"/>
              <a:gd name="connsiteX3" fmla="*/ 1247458 w 2178050"/>
              <a:gd name="connsiteY3" fmla="*/ 1194753 h 3308350"/>
              <a:gd name="connsiteX4" fmla="*/ 1251903 w 2178050"/>
              <a:gd name="connsiteY4" fmla="*/ 1183322 h 3308350"/>
              <a:gd name="connsiteX5" fmla="*/ 1257618 w 2178050"/>
              <a:gd name="connsiteY5" fmla="*/ 1235392 h 3308350"/>
              <a:gd name="connsiteX6" fmla="*/ 1257618 w 2178050"/>
              <a:gd name="connsiteY6" fmla="*/ 1235392 h 3308350"/>
              <a:gd name="connsiteX7" fmla="*/ 1725612 w 2178050"/>
              <a:gd name="connsiteY7" fmla="*/ 1148397 h 3308350"/>
              <a:gd name="connsiteX8" fmla="*/ 1725612 w 2178050"/>
              <a:gd name="connsiteY8" fmla="*/ 1148397 h 3308350"/>
              <a:gd name="connsiteX9" fmla="*/ 2112963 w 2178050"/>
              <a:gd name="connsiteY9" fmla="*/ 1411922 h 3308350"/>
              <a:gd name="connsiteX10" fmla="*/ 1594168 w 2178050"/>
              <a:gd name="connsiteY10" fmla="*/ 1082357 h 3308350"/>
              <a:gd name="connsiteX11" fmla="*/ 1410018 w 2178050"/>
              <a:gd name="connsiteY11" fmla="*/ 1016317 h 3308350"/>
              <a:gd name="connsiteX12" fmla="*/ 1381443 w 2178050"/>
              <a:gd name="connsiteY12" fmla="*/ 1001077 h 3308350"/>
              <a:gd name="connsiteX13" fmla="*/ 1382078 w 2178050"/>
              <a:gd name="connsiteY13" fmla="*/ 998538 h 3308350"/>
              <a:gd name="connsiteX14" fmla="*/ 1378903 w 2178050"/>
              <a:gd name="connsiteY14" fmla="*/ 999807 h 3308350"/>
              <a:gd name="connsiteX15" fmla="*/ 1304608 w 2178050"/>
              <a:gd name="connsiteY15" fmla="*/ 967422 h 3308350"/>
              <a:gd name="connsiteX16" fmla="*/ 1514158 w 2178050"/>
              <a:gd name="connsiteY16" fmla="*/ 1009332 h 3308350"/>
              <a:gd name="connsiteX17" fmla="*/ 1335088 w 2178050"/>
              <a:gd name="connsiteY17" fmla="*/ 910272 h 3308350"/>
              <a:gd name="connsiteX18" fmla="*/ 1528128 w 2178050"/>
              <a:gd name="connsiteY18" fmla="*/ 978852 h 3308350"/>
              <a:gd name="connsiteX19" fmla="*/ 1413828 w 2178050"/>
              <a:gd name="connsiteY19" fmla="*/ 874713 h 3308350"/>
              <a:gd name="connsiteX20" fmla="*/ 1574483 w 2178050"/>
              <a:gd name="connsiteY20" fmla="*/ 949007 h 3308350"/>
              <a:gd name="connsiteX21" fmla="*/ 1465898 w 2178050"/>
              <a:gd name="connsiteY21" fmla="*/ 846772 h 3308350"/>
              <a:gd name="connsiteX22" fmla="*/ 1641793 w 2178050"/>
              <a:gd name="connsiteY22" fmla="*/ 937577 h 3308350"/>
              <a:gd name="connsiteX23" fmla="*/ 1474788 w 2178050"/>
              <a:gd name="connsiteY23" fmla="*/ 810577 h 3308350"/>
              <a:gd name="connsiteX24" fmla="*/ 1650048 w 2178050"/>
              <a:gd name="connsiteY24" fmla="*/ 893127 h 3308350"/>
              <a:gd name="connsiteX25" fmla="*/ 1544003 w 2178050"/>
              <a:gd name="connsiteY25" fmla="*/ 801688 h 3308350"/>
              <a:gd name="connsiteX26" fmla="*/ 1683068 w 2178050"/>
              <a:gd name="connsiteY26" fmla="*/ 874077 h 3308350"/>
              <a:gd name="connsiteX27" fmla="*/ 1578928 w 2178050"/>
              <a:gd name="connsiteY27" fmla="*/ 782002 h 3308350"/>
              <a:gd name="connsiteX28" fmla="*/ 1719262 w 2178050"/>
              <a:gd name="connsiteY28" fmla="*/ 841692 h 3308350"/>
              <a:gd name="connsiteX29" fmla="*/ 1590993 w 2178050"/>
              <a:gd name="connsiteY29" fmla="*/ 736917 h 3308350"/>
              <a:gd name="connsiteX30" fmla="*/ 1803083 w 2178050"/>
              <a:gd name="connsiteY30" fmla="*/ 846138 h 3308350"/>
              <a:gd name="connsiteX31" fmla="*/ 1651318 w 2178050"/>
              <a:gd name="connsiteY31" fmla="*/ 714057 h 3308350"/>
              <a:gd name="connsiteX32" fmla="*/ 1852612 w 2178050"/>
              <a:gd name="connsiteY32" fmla="*/ 796607 h 3308350"/>
              <a:gd name="connsiteX33" fmla="*/ 1680528 w 2178050"/>
              <a:gd name="connsiteY33" fmla="*/ 660717 h 3308350"/>
              <a:gd name="connsiteX34" fmla="*/ 1952943 w 2178050"/>
              <a:gd name="connsiteY34" fmla="*/ 791527 h 3308350"/>
              <a:gd name="connsiteX35" fmla="*/ 1752918 w 2178050"/>
              <a:gd name="connsiteY35" fmla="*/ 627697 h 3308350"/>
              <a:gd name="connsiteX36" fmla="*/ 2010728 w 2178050"/>
              <a:gd name="connsiteY36" fmla="*/ 770572 h 3308350"/>
              <a:gd name="connsiteX37" fmla="*/ 1812608 w 2178050"/>
              <a:gd name="connsiteY37" fmla="*/ 602297 h 3308350"/>
              <a:gd name="connsiteX38" fmla="*/ 2093278 w 2178050"/>
              <a:gd name="connsiteY38" fmla="*/ 757872 h 3308350"/>
              <a:gd name="connsiteX39" fmla="*/ 1910398 w 2178050"/>
              <a:gd name="connsiteY39" fmla="*/ 598488 h 3308350"/>
              <a:gd name="connsiteX40" fmla="*/ 2174558 w 2178050"/>
              <a:gd name="connsiteY40" fmla="*/ 752157 h 3308350"/>
              <a:gd name="connsiteX41" fmla="*/ 1767523 w 2178050"/>
              <a:gd name="connsiteY41" fmla="*/ 523557 h 3308350"/>
              <a:gd name="connsiteX42" fmla="*/ 1281748 w 2178050"/>
              <a:gd name="connsiteY42" fmla="*/ 853122 h 3308350"/>
              <a:gd name="connsiteX43" fmla="*/ 1124268 w 2178050"/>
              <a:gd name="connsiteY43" fmla="*/ 33338 h 3308350"/>
              <a:gd name="connsiteX44" fmla="*/ 1278573 w 2178050"/>
              <a:gd name="connsiteY44" fmla="*/ 601027 h 3308350"/>
              <a:gd name="connsiteX45" fmla="*/ 1215708 w 2178050"/>
              <a:gd name="connsiteY45" fmla="*/ 269557 h 3308350"/>
              <a:gd name="connsiteX46" fmla="*/ 959803 w 2178050"/>
              <a:gd name="connsiteY46" fmla="*/ 4763 h 3308350"/>
              <a:gd name="connsiteX47" fmla="*/ 1130618 w 2178050"/>
              <a:gd name="connsiteY47" fmla="*/ 186372 h 3308350"/>
              <a:gd name="connsiteX48" fmla="*/ 989647 w 2178050"/>
              <a:gd name="connsiteY48" fmla="*/ 82867 h 3308350"/>
              <a:gd name="connsiteX49" fmla="*/ 1169353 w 2178050"/>
              <a:gd name="connsiteY49" fmla="*/ 278447 h 3308350"/>
              <a:gd name="connsiteX50" fmla="*/ 1014413 w 2178050"/>
              <a:gd name="connsiteY50" fmla="*/ 165417 h 3308350"/>
              <a:gd name="connsiteX51" fmla="*/ 1145858 w 2178050"/>
              <a:gd name="connsiteY51" fmla="*/ 327342 h 3308350"/>
              <a:gd name="connsiteX52" fmla="*/ 1020763 w 2178050"/>
              <a:gd name="connsiteY52" fmla="*/ 228917 h 3308350"/>
              <a:gd name="connsiteX53" fmla="*/ 1172528 w 2178050"/>
              <a:gd name="connsiteY53" fmla="*/ 432752 h 3308350"/>
              <a:gd name="connsiteX54" fmla="*/ 1001078 w 2178050"/>
              <a:gd name="connsiteY54" fmla="*/ 339407 h 3308350"/>
              <a:gd name="connsiteX55" fmla="*/ 1183323 w 2178050"/>
              <a:gd name="connsiteY55" fmla="*/ 524827 h 3308350"/>
              <a:gd name="connsiteX56" fmla="*/ 989647 w 2178050"/>
              <a:gd name="connsiteY56" fmla="*/ 397192 h 3308350"/>
              <a:gd name="connsiteX57" fmla="*/ 1189673 w 2178050"/>
              <a:gd name="connsiteY57" fmla="*/ 590232 h 3308350"/>
              <a:gd name="connsiteX58" fmla="*/ 973138 w 2178050"/>
              <a:gd name="connsiteY58" fmla="*/ 453072 h 3308350"/>
              <a:gd name="connsiteX59" fmla="*/ 1156653 w 2178050"/>
              <a:gd name="connsiteY59" fmla="*/ 621982 h 3308350"/>
              <a:gd name="connsiteX60" fmla="*/ 995363 w 2178050"/>
              <a:gd name="connsiteY60" fmla="*/ 521017 h 3308350"/>
              <a:gd name="connsiteX61" fmla="*/ 1154748 w 2178050"/>
              <a:gd name="connsiteY61" fmla="*/ 663257 h 3308350"/>
              <a:gd name="connsiteX62" fmla="*/ 1000443 w 2178050"/>
              <a:gd name="connsiteY62" fmla="*/ 547688 h 3308350"/>
              <a:gd name="connsiteX63" fmla="*/ 1177608 w 2178050"/>
              <a:gd name="connsiteY63" fmla="*/ 731202 h 3308350"/>
              <a:gd name="connsiteX64" fmla="*/ 971233 w 2178050"/>
              <a:gd name="connsiteY64" fmla="*/ 552767 h 3308350"/>
              <a:gd name="connsiteX65" fmla="*/ 1135063 w 2178050"/>
              <a:gd name="connsiteY65" fmla="*/ 754697 h 3308350"/>
              <a:gd name="connsiteX66" fmla="*/ 997903 w 2178050"/>
              <a:gd name="connsiteY66" fmla="*/ 638492 h 3308350"/>
              <a:gd name="connsiteX67" fmla="*/ 1147763 w 2178050"/>
              <a:gd name="connsiteY67" fmla="*/ 816927 h 3308350"/>
              <a:gd name="connsiteX68" fmla="*/ 999172 w 2178050"/>
              <a:gd name="connsiteY68" fmla="*/ 689292 h 3308350"/>
              <a:gd name="connsiteX69" fmla="*/ 1199833 w 2178050"/>
              <a:gd name="connsiteY69" fmla="*/ 913447 h 3308350"/>
              <a:gd name="connsiteX70" fmla="*/ 978218 w 2178050"/>
              <a:gd name="connsiteY70" fmla="*/ 716597 h 3308350"/>
              <a:gd name="connsiteX71" fmla="*/ 1096963 w 2178050"/>
              <a:gd name="connsiteY71" fmla="*/ 847407 h 3308350"/>
              <a:gd name="connsiteX72" fmla="*/ 1063308 w 2178050"/>
              <a:gd name="connsiteY72" fmla="*/ 840422 h 3308350"/>
              <a:gd name="connsiteX73" fmla="*/ 1065213 w 2178050"/>
              <a:gd name="connsiteY73" fmla="*/ 846772 h 3308350"/>
              <a:gd name="connsiteX74" fmla="*/ 1037908 w 2178050"/>
              <a:gd name="connsiteY74" fmla="*/ 823277 h 3308350"/>
              <a:gd name="connsiteX75" fmla="*/ 735648 w 2178050"/>
              <a:gd name="connsiteY75" fmla="*/ 516572 h 3308350"/>
              <a:gd name="connsiteX76" fmla="*/ 295593 w 2178050"/>
              <a:gd name="connsiteY76" fmla="*/ 397192 h 3308350"/>
              <a:gd name="connsiteX77" fmla="*/ 596583 w 2178050"/>
              <a:gd name="connsiteY77" fmla="*/ 466407 h 3308350"/>
              <a:gd name="connsiteX78" fmla="*/ 368618 w 2178050"/>
              <a:gd name="connsiteY78" fmla="*/ 447992 h 3308350"/>
              <a:gd name="connsiteX79" fmla="*/ 685483 w 2178050"/>
              <a:gd name="connsiteY79" fmla="*/ 524827 h 3308350"/>
              <a:gd name="connsiteX80" fmla="*/ 437833 w 2178050"/>
              <a:gd name="connsiteY80" fmla="*/ 490538 h 3308350"/>
              <a:gd name="connsiteX81" fmla="*/ 718503 w 2178050"/>
              <a:gd name="connsiteY81" fmla="*/ 570547 h 3308350"/>
              <a:gd name="connsiteX82" fmla="*/ 536893 w 2178050"/>
              <a:gd name="connsiteY82" fmla="*/ 550227 h 3308350"/>
              <a:gd name="connsiteX83" fmla="*/ 800418 w 2178050"/>
              <a:gd name="connsiteY83" fmla="*/ 635317 h 3308350"/>
              <a:gd name="connsiteX84" fmla="*/ 644843 w 2178050"/>
              <a:gd name="connsiteY84" fmla="*/ 635317 h 3308350"/>
              <a:gd name="connsiteX85" fmla="*/ 871538 w 2178050"/>
              <a:gd name="connsiteY85" fmla="*/ 704532 h 3308350"/>
              <a:gd name="connsiteX86" fmla="*/ 673418 w 2178050"/>
              <a:gd name="connsiteY86" fmla="*/ 684847 h 3308350"/>
              <a:gd name="connsiteX87" fmla="*/ 902018 w 2178050"/>
              <a:gd name="connsiteY87" fmla="*/ 755967 h 3308350"/>
              <a:gd name="connsiteX88" fmla="*/ 696913 w 2178050"/>
              <a:gd name="connsiteY88" fmla="*/ 735013 h 3308350"/>
              <a:gd name="connsiteX89" fmla="*/ 895668 w 2178050"/>
              <a:gd name="connsiteY89" fmla="*/ 792797 h 3308350"/>
              <a:gd name="connsiteX90" fmla="*/ 749618 w 2178050"/>
              <a:gd name="connsiteY90" fmla="*/ 785813 h 3308350"/>
              <a:gd name="connsiteX91" fmla="*/ 922338 w 2178050"/>
              <a:gd name="connsiteY91" fmla="*/ 832802 h 3308350"/>
              <a:gd name="connsiteX92" fmla="*/ 770572 w 2178050"/>
              <a:gd name="connsiteY92" fmla="*/ 805497 h 3308350"/>
              <a:gd name="connsiteX93" fmla="*/ 983297 w 2178050"/>
              <a:gd name="connsiteY93" fmla="*/ 878522 h 3308350"/>
              <a:gd name="connsiteX94" fmla="*/ 750253 w 2178050"/>
              <a:gd name="connsiteY94" fmla="*/ 822007 h 3308350"/>
              <a:gd name="connsiteX95" fmla="*/ 966153 w 2178050"/>
              <a:gd name="connsiteY95" fmla="*/ 912177 h 3308350"/>
              <a:gd name="connsiteX96" fmla="*/ 825818 w 2178050"/>
              <a:gd name="connsiteY96" fmla="*/ 873442 h 3308350"/>
              <a:gd name="connsiteX97" fmla="*/ 928688 w 2178050"/>
              <a:gd name="connsiteY97" fmla="*/ 911542 h 3308350"/>
              <a:gd name="connsiteX98" fmla="*/ 373698 w 2178050"/>
              <a:gd name="connsiteY98" fmla="*/ 943292 h 3308350"/>
              <a:gd name="connsiteX99" fmla="*/ 4763 w 2178050"/>
              <a:gd name="connsiteY99" fmla="*/ 1238567 h 3308350"/>
              <a:gd name="connsiteX100" fmla="*/ 236538 w 2178050"/>
              <a:gd name="connsiteY100" fmla="*/ 1043622 h 3308350"/>
              <a:gd name="connsiteX101" fmla="*/ 65087 w 2178050"/>
              <a:gd name="connsiteY101" fmla="*/ 1257617 h 3308350"/>
              <a:gd name="connsiteX102" fmla="*/ 327978 w 2178050"/>
              <a:gd name="connsiteY102" fmla="*/ 1020763 h 3308350"/>
              <a:gd name="connsiteX103" fmla="*/ 143828 w 2178050"/>
              <a:gd name="connsiteY103" fmla="*/ 1228407 h 3308350"/>
              <a:gd name="connsiteX104" fmla="*/ 387033 w 2178050"/>
              <a:gd name="connsiteY104" fmla="*/ 1024572 h 3308350"/>
              <a:gd name="connsiteX105" fmla="*/ 193992 w 2178050"/>
              <a:gd name="connsiteY105" fmla="*/ 1239203 h 3308350"/>
              <a:gd name="connsiteX106" fmla="*/ 478473 w 2178050"/>
              <a:gd name="connsiteY106" fmla="*/ 1019492 h 3308350"/>
              <a:gd name="connsiteX107" fmla="*/ 333693 w 2178050"/>
              <a:gd name="connsiteY107" fmla="*/ 1205547 h 3308350"/>
              <a:gd name="connsiteX108" fmla="*/ 581978 w 2178050"/>
              <a:gd name="connsiteY108" fmla="*/ 1006157 h 3308350"/>
              <a:gd name="connsiteX109" fmla="*/ 401002 w 2178050"/>
              <a:gd name="connsiteY109" fmla="*/ 1203642 h 3308350"/>
              <a:gd name="connsiteX110" fmla="*/ 685483 w 2178050"/>
              <a:gd name="connsiteY110" fmla="*/ 968692 h 3308350"/>
              <a:gd name="connsiteX111" fmla="*/ 465773 w 2178050"/>
              <a:gd name="connsiteY111" fmla="*/ 1198563 h 3308350"/>
              <a:gd name="connsiteX112" fmla="*/ 713423 w 2178050"/>
              <a:gd name="connsiteY112" fmla="*/ 999172 h 3308350"/>
              <a:gd name="connsiteX113" fmla="*/ 541973 w 2178050"/>
              <a:gd name="connsiteY113" fmla="*/ 1188403 h 3308350"/>
              <a:gd name="connsiteX114" fmla="*/ 764222 w 2178050"/>
              <a:gd name="connsiteY114" fmla="*/ 1004252 h 3308350"/>
              <a:gd name="connsiteX115" fmla="*/ 571183 w 2178050"/>
              <a:gd name="connsiteY115" fmla="*/ 1184592 h 3308350"/>
              <a:gd name="connsiteX116" fmla="*/ 840422 w 2178050"/>
              <a:gd name="connsiteY116" fmla="*/ 983932 h 3308350"/>
              <a:gd name="connsiteX117" fmla="*/ 573088 w 2178050"/>
              <a:gd name="connsiteY117" fmla="*/ 1213167 h 3308350"/>
              <a:gd name="connsiteX118" fmla="*/ 859472 w 2178050"/>
              <a:gd name="connsiteY118" fmla="*/ 1022032 h 3308350"/>
              <a:gd name="connsiteX119" fmla="*/ 687388 w 2178050"/>
              <a:gd name="connsiteY119" fmla="*/ 1156653 h 3308350"/>
              <a:gd name="connsiteX120" fmla="*/ 924243 w 2178050"/>
              <a:gd name="connsiteY120" fmla="*/ 1012507 h 3308350"/>
              <a:gd name="connsiteX121" fmla="*/ 924878 w 2178050"/>
              <a:gd name="connsiteY121" fmla="*/ 1012507 h 3308350"/>
              <a:gd name="connsiteX122" fmla="*/ 715963 w 2178050"/>
              <a:gd name="connsiteY122" fmla="*/ 1184592 h 3308350"/>
              <a:gd name="connsiteX123" fmla="*/ 946468 w 2178050"/>
              <a:gd name="connsiteY123" fmla="*/ 1023302 h 3308350"/>
              <a:gd name="connsiteX124" fmla="*/ 953453 w 2178050"/>
              <a:gd name="connsiteY124" fmla="*/ 1027113 h 3308350"/>
              <a:gd name="connsiteX125" fmla="*/ 783908 w 2178050"/>
              <a:gd name="connsiteY125" fmla="*/ 1163638 h 3308350"/>
              <a:gd name="connsiteX126" fmla="*/ 584518 w 2178050"/>
              <a:gd name="connsiteY126" fmla="*/ 1294447 h 3308350"/>
              <a:gd name="connsiteX127" fmla="*/ 411163 w 2178050"/>
              <a:gd name="connsiteY127" fmla="*/ 1697038 h 3308350"/>
              <a:gd name="connsiteX128" fmla="*/ 521018 w 2178050"/>
              <a:gd name="connsiteY128" fmla="*/ 1433513 h 3308350"/>
              <a:gd name="connsiteX129" fmla="*/ 474663 w 2178050"/>
              <a:gd name="connsiteY129" fmla="*/ 1637347 h 3308350"/>
              <a:gd name="connsiteX130" fmla="*/ 595313 w 2178050"/>
              <a:gd name="connsiteY130" fmla="*/ 1361122 h 3308350"/>
              <a:gd name="connsiteX131" fmla="*/ 543243 w 2178050"/>
              <a:gd name="connsiteY131" fmla="*/ 1580197 h 3308350"/>
              <a:gd name="connsiteX132" fmla="*/ 654368 w 2178050"/>
              <a:gd name="connsiteY132" fmla="*/ 1326197 h 3308350"/>
              <a:gd name="connsiteX133" fmla="*/ 597853 w 2178050"/>
              <a:gd name="connsiteY133" fmla="*/ 1545272 h 3308350"/>
              <a:gd name="connsiteX134" fmla="*/ 726123 w 2178050"/>
              <a:gd name="connsiteY134" fmla="*/ 1284922 h 3308350"/>
              <a:gd name="connsiteX135" fmla="*/ 674688 w 2178050"/>
              <a:gd name="connsiteY135" fmla="*/ 1470977 h 3308350"/>
              <a:gd name="connsiteX136" fmla="*/ 777558 w 2178050"/>
              <a:gd name="connsiteY136" fmla="*/ 1284288 h 3308350"/>
              <a:gd name="connsiteX137" fmla="*/ 735648 w 2178050"/>
              <a:gd name="connsiteY137" fmla="*/ 1434147 h 3308350"/>
              <a:gd name="connsiteX138" fmla="*/ 695643 w 2178050"/>
              <a:gd name="connsiteY138" fmla="*/ 1785938 h 3308350"/>
              <a:gd name="connsiteX139" fmla="*/ 737553 w 2178050"/>
              <a:gd name="connsiteY139" fmla="*/ 1501458 h 3308350"/>
              <a:gd name="connsiteX140" fmla="*/ 740728 w 2178050"/>
              <a:gd name="connsiteY140" fmla="*/ 1723072 h 3308350"/>
              <a:gd name="connsiteX141" fmla="*/ 788988 w 2178050"/>
              <a:gd name="connsiteY141" fmla="*/ 1423988 h 3308350"/>
              <a:gd name="connsiteX142" fmla="*/ 778193 w 2178050"/>
              <a:gd name="connsiteY142" fmla="*/ 1662113 h 3308350"/>
              <a:gd name="connsiteX143" fmla="*/ 832803 w 2178050"/>
              <a:gd name="connsiteY143" fmla="*/ 1399222 h 3308350"/>
              <a:gd name="connsiteX144" fmla="*/ 829628 w 2178050"/>
              <a:gd name="connsiteY144" fmla="*/ 1574483 h 3308350"/>
              <a:gd name="connsiteX145" fmla="*/ 891858 w 2178050"/>
              <a:gd name="connsiteY145" fmla="*/ 1329372 h 3308350"/>
              <a:gd name="connsiteX146" fmla="*/ 907097 w 2178050"/>
              <a:gd name="connsiteY146" fmla="*/ 1482408 h 3308350"/>
              <a:gd name="connsiteX147" fmla="*/ 956628 w 2178050"/>
              <a:gd name="connsiteY147" fmla="*/ 1270953 h 3308350"/>
              <a:gd name="connsiteX148" fmla="*/ 955993 w 2178050"/>
              <a:gd name="connsiteY148" fmla="*/ 1462722 h 3308350"/>
              <a:gd name="connsiteX149" fmla="*/ 1007428 w 2178050"/>
              <a:gd name="connsiteY149" fmla="*/ 1249997 h 3308350"/>
              <a:gd name="connsiteX150" fmla="*/ 1005522 w 2178050"/>
              <a:gd name="connsiteY150" fmla="*/ 1448117 h 3308350"/>
              <a:gd name="connsiteX151" fmla="*/ 1045528 w 2178050"/>
              <a:gd name="connsiteY151" fmla="*/ 1262063 h 3308350"/>
              <a:gd name="connsiteX152" fmla="*/ 1042353 w 2178050"/>
              <a:gd name="connsiteY152" fmla="*/ 1300797 h 3308350"/>
              <a:gd name="connsiteX153" fmla="*/ 1042353 w 2178050"/>
              <a:gd name="connsiteY153" fmla="*/ 1301432 h 3308350"/>
              <a:gd name="connsiteX154" fmla="*/ 1042353 w 2178050"/>
              <a:gd name="connsiteY154" fmla="*/ 1300797 h 3308350"/>
              <a:gd name="connsiteX155" fmla="*/ 1052513 w 2178050"/>
              <a:gd name="connsiteY155" fmla="*/ 1404303 h 3308350"/>
              <a:gd name="connsiteX156" fmla="*/ 1083628 w 2178050"/>
              <a:gd name="connsiteY156" fmla="*/ 1242378 h 3308350"/>
              <a:gd name="connsiteX157" fmla="*/ 1070293 w 2178050"/>
              <a:gd name="connsiteY157" fmla="*/ 1387157 h 3308350"/>
              <a:gd name="connsiteX158" fmla="*/ 1124903 w 2178050"/>
              <a:gd name="connsiteY158" fmla="*/ 1190307 h 3308350"/>
              <a:gd name="connsiteX159" fmla="*/ 1100773 w 2178050"/>
              <a:gd name="connsiteY159" fmla="*/ 1281747 h 3308350"/>
              <a:gd name="connsiteX160" fmla="*/ 1091883 w 2178050"/>
              <a:gd name="connsiteY160" fmla="*/ 1305242 h 3308350"/>
              <a:gd name="connsiteX161" fmla="*/ 1097598 w 2178050"/>
              <a:gd name="connsiteY161" fmla="*/ 1298257 h 3308350"/>
              <a:gd name="connsiteX162" fmla="*/ 1089978 w 2178050"/>
              <a:gd name="connsiteY162" fmla="*/ 1410652 h 3308350"/>
              <a:gd name="connsiteX163" fmla="*/ 1142683 w 2178050"/>
              <a:gd name="connsiteY163" fmla="*/ 1244917 h 3308350"/>
              <a:gd name="connsiteX164" fmla="*/ 1155383 w 2178050"/>
              <a:gd name="connsiteY164" fmla="*/ 1230947 h 3308350"/>
              <a:gd name="connsiteX165" fmla="*/ 1155383 w 2178050"/>
              <a:gd name="connsiteY165" fmla="*/ 1234122 h 3308350"/>
              <a:gd name="connsiteX166" fmla="*/ 1135698 w 2178050"/>
              <a:gd name="connsiteY166" fmla="*/ 1345247 h 3308350"/>
              <a:gd name="connsiteX167" fmla="*/ 1157923 w 2178050"/>
              <a:gd name="connsiteY167" fmla="*/ 1265238 h 3308350"/>
              <a:gd name="connsiteX168" fmla="*/ 1159193 w 2178050"/>
              <a:gd name="connsiteY168" fmla="*/ 1281747 h 3308350"/>
              <a:gd name="connsiteX169" fmla="*/ 1168083 w 2178050"/>
              <a:gd name="connsiteY169" fmla="*/ 1249363 h 3308350"/>
              <a:gd name="connsiteX170" fmla="*/ 1174433 w 2178050"/>
              <a:gd name="connsiteY170" fmla="*/ 1320482 h 3308350"/>
              <a:gd name="connsiteX171" fmla="*/ 1173798 w 2178050"/>
              <a:gd name="connsiteY171" fmla="*/ 1354772 h 3308350"/>
              <a:gd name="connsiteX172" fmla="*/ 1175703 w 2178050"/>
              <a:gd name="connsiteY172" fmla="*/ 1345882 h 3308350"/>
              <a:gd name="connsiteX173" fmla="*/ 994728 w 2178050"/>
              <a:gd name="connsiteY173" fmla="*/ 1730692 h 3308350"/>
              <a:gd name="connsiteX174" fmla="*/ 1204913 w 2178050"/>
              <a:gd name="connsiteY174" fmla="*/ 1359217 h 3308350"/>
              <a:gd name="connsiteX175" fmla="*/ 1135698 w 2178050"/>
              <a:gd name="connsiteY175" fmla="*/ 2003108 h 3308350"/>
              <a:gd name="connsiteX176" fmla="*/ 902018 w 2178050"/>
              <a:gd name="connsiteY176" fmla="*/ 3304858 h 3308350"/>
              <a:gd name="connsiteX177" fmla="*/ 1037908 w 2178050"/>
              <a:gd name="connsiteY177" fmla="*/ 3304858 h 3308350"/>
              <a:gd name="connsiteX178" fmla="*/ 1049338 w 2178050"/>
              <a:gd name="connsiteY178" fmla="*/ 3283902 h 3308350"/>
              <a:gd name="connsiteX179" fmla="*/ 1206183 w 2178050"/>
              <a:gd name="connsiteY179" fmla="*/ 2039938 h 3308350"/>
              <a:gd name="connsiteX180" fmla="*/ 1278573 w 2178050"/>
              <a:gd name="connsiteY180" fmla="*/ 1425258 h 3308350"/>
              <a:gd name="connsiteX181" fmla="*/ 1315403 w 2178050"/>
              <a:gd name="connsiteY181" fmla="*/ 1215072 h 3308350"/>
              <a:gd name="connsiteX182" fmla="*/ 1300163 w 2178050"/>
              <a:gd name="connsiteY182" fmla="*/ 1420813 h 3308350"/>
              <a:gd name="connsiteX183" fmla="*/ 1335723 w 2178050"/>
              <a:gd name="connsiteY183" fmla="*/ 1280478 h 3308350"/>
              <a:gd name="connsiteX184" fmla="*/ 1310958 w 2178050"/>
              <a:gd name="connsiteY184" fmla="*/ 1443672 h 3308350"/>
              <a:gd name="connsiteX185" fmla="*/ 1364933 w 2178050"/>
              <a:gd name="connsiteY185" fmla="*/ 1314767 h 3308350"/>
              <a:gd name="connsiteX186" fmla="*/ 1340168 w 2178050"/>
              <a:gd name="connsiteY186" fmla="*/ 1503997 h 3308350"/>
              <a:gd name="connsiteX187" fmla="*/ 1404303 w 2178050"/>
              <a:gd name="connsiteY187" fmla="*/ 1319847 h 3308350"/>
              <a:gd name="connsiteX188" fmla="*/ 1380808 w 2178050"/>
              <a:gd name="connsiteY188" fmla="*/ 1538922 h 3308350"/>
              <a:gd name="connsiteX189" fmla="*/ 1443673 w 2178050"/>
              <a:gd name="connsiteY189" fmla="*/ 1361122 h 3308350"/>
              <a:gd name="connsiteX190" fmla="*/ 1418908 w 2178050"/>
              <a:gd name="connsiteY190" fmla="*/ 1578292 h 3308350"/>
              <a:gd name="connsiteX191" fmla="*/ 1483678 w 2178050"/>
              <a:gd name="connsiteY191" fmla="*/ 1443038 h 3308350"/>
              <a:gd name="connsiteX192" fmla="*/ 1459548 w 2178050"/>
              <a:gd name="connsiteY192" fmla="*/ 1696402 h 3308350"/>
              <a:gd name="connsiteX193" fmla="*/ 1514793 w 2178050"/>
              <a:gd name="connsiteY193" fmla="*/ 1533208 h 3308350"/>
              <a:gd name="connsiteX194" fmla="*/ 1477963 w 2178050"/>
              <a:gd name="connsiteY194" fmla="*/ 1799908 h 3308350"/>
              <a:gd name="connsiteX195" fmla="*/ 1547178 w 2178050"/>
              <a:gd name="connsiteY195" fmla="*/ 1575117 h 3308350"/>
              <a:gd name="connsiteX196" fmla="*/ 1492568 w 2178050"/>
              <a:gd name="connsiteY196" fmla="*/ 1872297 h 3308350"/>
              <a:gd name="connsiteX197" fmla="*/ 1569403 w 2178050"/>
              <a:gd name="connsiteY197" fmla="*/ 1669097 h 3308350"/>
              <a:gd name="connsiteX198" fmla="*/ 1513523 w 2178050"/>
              <a:gd name="connsiteY198" fmla="*/ 1950402 h 3308350"/>
              <a:gd name="connsiteX199" fmla="*/ 1578928 w 2178050"/>
              <a:gd name="connsiteY199" fmla="*/ 1535113 h 3308350"/>
              <a:gd name="connsiteX200" fmla="*/ 1456373 w 2178050"/>
              <a:gd name="connsiteY200" fmla="*/ 1267142 h 3308350"/>
              <a:gd name="connsiteX201" fmla="*/ 1412558 w 2178050"/>
              <a:gd name="connsiteY201" fmla="*/ 1126807 h 3308350"/>
              <a:gd name="connsiteX202" fmla="*/ 1507173 w 2178050"/>
              <a:gd name="connsiteY202" fmla="*/ 1306513 h 3308350"/>
              <a:gd name="connsiteX203" fmla="*/ 1465263 w 2178050"/>
              <a:gd name="connsiteY203" fmla="*/ 1168717 h 3308350"/>
              <a:gd name="connsiteX204" fmla="*/ 1567498 w 2178050"/>
              <a:gd name="connsiteY204" fmla="*/ 1373822 h 3308350"/>
              <a:gd name="connsiteX205" fmla="*/ 1507173 w 2178050"/>
              <a:gd name="connsiteY205" fmla="*/ 1143953 h 3308350"/>
              <a:gd name="connsiteX206" fmla="*/ 1588453 w 2178050"/>
              <a:gd name="connsiteY206" fmla="*/ 1349057 h 3308350"/>
              <a:gd name="connsiteX207" fmla="*/ 1560512 w 2178050"/>
              <a:gd name="connsiteY207" fmla="*/ 1197292 h 3308350"/>
              <a:gd name="connsiteX208" fmla="*/ 1610678 w 2178050"/>
              <a:gd name="connsiteY208" fmla="*/ 1366838 h 3308350"/>
              <a:gd name="connsiteX209" fmla="*/ 1608137 w 2178050"/>
              <a:gd name="connsiteY209" fmla="*/ 1216978 h 3308350"/>
              <a:gd name="connsiteX210" fmla="*/ 1671003 w 2178050"/>
              <a:gd name="connsiteY210" fmla="*/ 1411288 h 3308350"/>
              <a:gd name="connsiteX211" fmla="*/ 1653223 w 2178050"/>
              <a:gd name="connsiteY211" fmla="*/ 1203007 h 3308350"/>
              <a:gd name="connsiteX212" fmla="*/ 1731962 w 2178050"/>
              <a:gd name="connsiteY212" fmla="*/ 1425258 h 3308350"/>
              <a:gd name="connsiteX213" fmla="*/ 1715453 w 2178050"/>
              <a:gd name="connsiteY213" fmla="*/ 1223328 h 3308350"/>
              <a:gd name="connsiteX214" fmla="*/ 1791653 w 2178050"/>
              <a:gd name="connsiteY214" fmla="*/ 1444308 h 3308350"/>
              <a:gd name="connsiteX215" fmla="*/ 1798003 w 2178050"/>
              <a:gd name="connsiteY215" fmla="*/ 1283017 h 3308350"/>
              <a:gd name="connsiteX216" fmla="*/ 1891983 w 2178050"/>
              <a:gd name="connsiteY216" fmla="*/ 1538922 h 3308350"/>
              <a:gd name="connsiteX217" fmla="*/ 1874203 w 2178050"/>
              <a:gd name="connsiteY217" fmla="*/ 1354772 h 3308350"/>
              <a:gd name="connsiteX218" fmla="*/ 1961198 w 2178050"/>
              <a:gd name="connsiteY218" fmla="*/ 1629092 h 3308350"/>
              <a:gd name="connsiteX219" fmla="*/ 1929448 w 2178050"/>
              <a:gd name="connsiteY219" fmla="*/ 1378903 h 3308350"/>
              <a:gd name="connsiteX220" fmla="*/ 2011362 w 2178050"/>
              <a:gd name="connsiteY220" fmla="*/ 1691322 h 3308350"/>
              <a:gd name="connsiteX221" fmla="*/ 1998028 w 2178050"/>
              <a:gd name="connsiteY221" fmla="*/ 1458277 h 3308350"/>
              <a:gd name="connsiteX222" fmla="*/ 2071053 w 2178050"/>
              <a:gd name="connsiteY222" fmla="*/ 1756092 h 3308350"/>
              <a:gd name="connsiteX223" fmla="*/ 1945323 w 2178050"/>
              <a:gd name="connsiteY223" fmla="*/ 1324928 h 3308350"/>
              <a:gd name="connsiteX224" fmla="*/ 1725612 w 2178050"/>
              <a:gd name="connsiteY224" fmla="*/ 1148397 h 3308350"/>
              <a:gd name="connsiteX225" fmla="*/ 1725612 w 2178050"/>
              <a:gd name="connsiteY225" fmla="*/ 1148397 h 3308350"/>
              <a:gd name="connsiteX226" fmla="*/ 1197928 w 2178050"/>
              <a:gd name="connsiteY226" fmla="*/ 1183322 h 3308350"/>
              <a:gd name="connsiteX227" fmla="*/ 1197928 w 2178050"/>
              <a:gd name="connsiteY227" fmla="*/ 1183322 h 3308350"/>
              <a:gd name="connsiteX228" fmla="*/ 1197928 w 2178050"/>
              <a:gd name="connsiteY228" fmla="*/ 1182688 h 3308350"/>
              <a:gd name="connsiteX229" fmla="*/ 1198563 w 2178050"/>
              <a:gd name="connsiteY229" fmla="*/ 1182053 h 3308350"/>
              <a:gd name="connsiteX230" fmla="*/ 1197928 w 2178050"/>
              <a:gd name="connsiteY230" fmla="*/ 1183322 h 3308350"/>
              <a:gd name="connsiteX231" fmla="*/ 1197928 w 2178050"/>
              <a:gd name="connsiteY231" fmla="*/ 1183322 h 3308350"/>
              <a:gd name="connsiteX232" fmla="*/ 1156653 w 2178050"/>
              <a:gd name="connsiteY232" fmla="*/ 933132 h 3308350"/>
              <a:gd name="connsiteX233" fmla="*/ 1156653 w 2178050"/>
              <a:gd name="connsiteY233" fmla="*/ 933132 h 3308350"/>
              <a:gd name="connsiteX234" fmla="*/ 1155383 w 2178050"/>
              <a:gd name="connsiteY234" fmla="*/ 928688 h 3308350"/>
              <a:gd name="connsiteX235" fmla="*/ 1163003 w 2178050"/>
              <a:gd name="connsiteY235" fmla="*/ 939482 h 3308350"/>
              <a:gd name="connsiteX236" fmla="*/ 1156653 w 2178050"/>
              <a:gd name="connsiteY236" fmla="*/ 933132 h 3308350"/>
              <a:gd name="connsiteX237" fmla="*/ 1156653 w 2178050"/>
              <a:gd name="connsiteY237" fmla="*/ 933132 h 3308350"/>
              <a:gd name="connsiteX238" fmla="*/ 1340168 w 2178050"/>
              <a:gd name="connsiteY238" fmla="*/ 1121728 h 3308350"/>
              <a:gd name="connsiteX239" fmla="*/ 1340168 w 2178050"/>
              <a:gd name="connsiteY239" fmla="*/ 1121728 h 3308350"/>
              <a:gd name="connsiteX240" fmla="*/ 1342073 w 2178050"/>
              <a:gd name="connsiteY240" fmla="*/ 1117917 h 3308350"/>
              <a:gd name="connsiteX241" fmla="*/ 1349693 w 2178050"/>
              <a:gd name="connsiteY241" fmla="*/ 1131888 h 3308350"/>
              <a:gd name="connsiteX242" fmla="*/ 1340168 w 2178050"/>
              <a:gd name="connsiteY242" fmla="*/ 1121728 h 3308350"/>
              <a:gd name="connsiteX243" fmla="*/ 1340168 w 2178050"/>
              <a:gd name="connsiteY243" fmla="*/ 1121728 h 3308350"/>
              <a:gd name="connsiteX244" fmla="*/ 1398588 w 2178050"/>
              <a:gd name="connsiteY244" fmla="*/ 1188403 h 3308350"/>
              <a:gd name="connsiteX245" fmla="*/ 1398588 w 2178050"/>
              <a:gd name="connsiteY245" fmla="*/ 1188403 h 3308350"/>
              <a:gd name="connsiteX246" fmla="*/ 1360488 w 2178050"/>
              <a:gd name="connsiteY246" fmla="*/ 1072197 h 3308350"/>
              <a:gd name="connsiteX247" fmla="*/ 1362393 w 2178050"/>
              <a:gd name="connsiteY247" fmla="*/ 1067753 h 3308350"/>
              <a:gd name="connsiteX248" fmla="*/ 1434783 w 2178050"/>
              <a:gd name="connsiteY248" fmla="*/ 1234122 h 3308350"/>
              <a:gd name="connsiteX249" fmla="*/ 1398588 w 2178050"/>
              <a:gd name="connsiteY249" fmla="*/ 1188403 h 3308350"/>
              <a:gd name="connsiteX250" fmla="*/ 1398588 w 2178050"/>
              <a:gd name="connsiteY250" fmla="*/ 1188403 h 3308350"/>
              <a:gd name="connsiteX251" fmla="*/ 1277938 w 2178050"/>
              <a:gd name="connsiteY251" fmla="*/ 1418908 h 3308350"/>
              <a:gd name="connsiteX252" fmla="*/ 1263333 w 2178050"/>
              <a:gd name="connsiteY252" fmla="*/ 1335088 h 3308350"/>
              <a:gd name="connsiteX253" fmla="*/ 1272858 w 2178050"/>
              <a:gd name="connsiteY253" fmla="*/ 1263967 h 3308350"/>
              <a:gd name="connsiteX254" fmla="*/ 1280478 w 2178050"/>
              <a:gd name="connsiteY254" fmla="*/ 1248728 h 3308350"/>
              <a:gd name="connsiteX255" fmla="*/ 1277938 w 2178050"/>
              <a:gd name="connsiteY255" fmla="*/ 1418908 h 3308350"/>
              <a:gd name="connsiteX256" fmla="*/ 1277938 w 2178050"/>
              <a:gd name="connsiteY256" fmla="*/ 1418908 h 3308350"/>
              <a:gd name="connsiteX257" fmla="*/ 1277938 w 2178050"/>
              <a:gd name="connsiteY257" fmla="*/ 1418908 h 3308350"/>
              <a:gd name="connsiteX258" fmla="*/ 1259523 w 2178050"/>
              <a:gd name="connsiteY258" fmla="*/ 1317307 h 3308350"/>
              <a:gd name="connsiteX259" fmla="*/ 1259523 w 2178050"/>
              <a:gd name="connsiteY259" fmla="*/ 1317307 h 3308350"/>
              <a:gd name="connsiteX260" fmla="*/ 1256348 w 2178050"/>
              <a:gd name="connsiteY260" fmla="*/ 1300163 h 3308350"/>
              <a:gd name="connsiteX261" fmla="*/ 1260793 w 2178050"/>
              <a:gd name="connsiteY261" fmla="*/ 1290003 h 3308350"/>
              <a:gd name="connsiteX262" fmla="*/ 1259523 w 2178050"/>
              <a:gd name="connsiteY262" fmla="*/ 1317307 h 3308350"/>
              <a:gd name="connsiteX263" fmla="*/ 1259523 w 2178050"/>
              <a:gd name="connsiteY263" fmla="*/ 1317307 h 3308350"/>
              <a:gd name="connsiteX264" fmla="*/ 1230313 w 2178050"/>
              <a:gd name="connsiteY264" fmla="*/ 1168082 h 3308350"/>
              <a:gd name="connsiteX265" fmla="*/ 1224598 w 2178050"/>
              <a:gd name="connsiteY265" fmla="*/ 1194753 h 3308350"/>
              <a:gd name="connsiteX266" fmla="*/ 1217613 w 2178050"/>
              <a:gd name="connsiteY266" fmla="*/ 1196657 h 3308350"/>
              <a:gd name="connsiteX267" fmla="*/ 1220788 w 2178050"/>
              <a:gd name="connsiteY267" fmla="*/ 1175703 h 3308350"/>
              <a:gd name="connsiteX268" fmla="*/ 1229043 w 2178050"/>
              <a:gd name="connsiteY268" fmla="*/ 1149032 h 3308350"/>
              <a:gd name="connsiteX269" fmla="*/ 1230948 w 2178050"/>
              <a:gd name="connsiteY269" fmla="*/ 1146492 h 3308350"/>
              <a:gd name="connsiteX270" fmla="*/ 1230313 w 2178050"/>
              <a:gd name="connsiteY270" fmla="*/ 1168082 h 3308350"/>
              <a:gd name="connsiteX271" fmla="*/ 1230313 w 2178050"/>
              <a:gd name="connsiteY271" fmla="*/ 1168082 h 3308350"/>
              <a:gd name="connsiteX272" fmla="*/ 1230313 w 2178050"/>
              <a:gd name="connsiteY272" fmla="*/ 1168082 h 3308350"/>
              <a:gd name="connsiteX273" fmla="*/ 745808 w 2178050"/>
              <a:gd name="connsiteY273" fmla="*/ 1414463 h 3308350"/>
              <a:gd name="connsiteX274" fmla="*/ 745808 w 2178050"/>
              <a:gd name="connsiteY274" fmla="*/ 1414463 h 3308350"/>
              <a:gd name="connsiteX275" fmla="*/ 833438 w 2178050"/>
              <a:gd name="connsiteY275" fmla="*/ 1248092 h 3308350"/>
              <a:gd name="connsiteX276" fmla="*/ 796608 w 2178050"/>
              <a:gd name="connsiteY276" fmla="*/ 1343978 h 3308350"/>
              <a:gd name="connsiteX277" fmla="*/ 773113 w 2178050"/>
              <a:gd name="connsiteY277" fmla="*/ 1373822 h 3308350"/>
              <a:gd name="connsiteX278" fmla="*/ 745808 w 2178050"/>
              <a:gd name="connsiteY278" fmla="*/ 1414463 h 3308350"/>
              <a:gd name="connsiteX279" fmla="*/ 745808 w 2178050"/>
              <a:gd name="connsiteY279" fmla="*/ 1414463 h 3308350"/>
              <a:gd name="connsiteX280" fmla="*/ 841058 w 2178050"/>
              <a:gd name="connsiteY280" fmla="*/ 1291907 h 3308350"/>
              <a:gd name="connsiteX281" fmla="*/ 841058 w 2178050"/>
              <a:gd name="connsiteY281" fmla="*/ 1291907 h 3308350"/>
              <a:gd name="connsiteX282" fmla="*/ 867093 w 2178050"/>
              <a:gd name="connsiteY282" fmla="*/ 1256982 h 3308350"/>
              <a:gd name="connsiteX283" fmla="*/ 860108 w 2178050"/>
              <a:gd name="connsiteY283" fmla="*/ 1272222 h 3308350"/>
              <a:gd name="connsiteX284" fmla="*/ 841058 w 2178050"/>
              <a:gd name="connsiteY284" fmla="*/ 1291907 h 3308350"/>
              <a:gd name="connsiteX285" fmla="*/ 841058 w 2178050"/>
              <a:gd name="connsiteY285" fmla="*/ 1291907 h 3308350"/>
              <a:gd name="connsiteX286" fmla="*/ 811847 w 2178050"/>
              <a:gd name="connsiteY286" fmla="*/ 1151572 h 3308350"/>
              <a:gd name="connsiteX287" fmla="*/ 811847 w 2178050"/>
              <a:gd name="connsiteY287" fmla="*/ 1151572 h 3308350"/>
              <a:gd name="connsiteX288" fmla="*/ 980758 w 2178050"/>
              <a:gd name="connsiteY288" fmla="*/ 1042352 h 3308350"/>
              <a:gd name="connsiteX289" fmla="*/ 992822 w 2178050"/>
              <a:gd name="connsiteY289" fmla="*/ 1048703 h 3308350"/>
              <a:gd name="connsiteX290" fmla="*/ 908368 w 2178050"/>
              <a:gd name="connsiteY290" fmla="*/ 1114742 h 3308350"/>
              <a:gd name="connsiteX291" fmla="*/ 811847 w 2178050"/>
              <a:gd name="connsiteY291" fmla="*/ 1151572 h 3308350"/>
              <a:gd name="connsiteX292" fmla="*/ 811847 w 2178050"/>
              <a:gd name="connsiteY292" fmla="*/ 1151572 h 3308350"/>
              <a:gd name="connsiteX293" fmla="*/ 1019493 w 2178050"/>
              <a:gd name="connsiteY293" fmla="*/ 976313 h 3308350"/>
              <a:gd name="connsiteX294" fmla="*/ 1019493 w 2178050"/>
              <a:gd name="connsiteY294" fmla="*/ 976313 h 3308350"/>
              <a:gd name="connsiteX295" fmla="*/ 1020763 w 2178050"/>
              <a:gd name="connsiteY295" fmla="*/ 976947 h 3308350"/>
              <a:gd name="connsiteX296" fmla="*/ 1013778 w 2178050"/>
              <a:gd name="connsiteY296" fmla="*/ 982027 h 3308350"/>
              <a:gd name="connsiteX297" fmla="*/ 1011238 w 2178050"/>
              <a:gd name="connsiteY297" fmla="*/ 981392 h 3308350"/>
              <a:gd name="connsiteX298" fmla="*/ 1019493 w 2178050"/>
              <a:gd name="connsiteY298" fmla="*/ 976313 h 3308350"/>
              <a:gd name="connsiteX299" fmla="*/ 1019493 w 2178050"/>
              <a:gd name="connsiteY299" fmla="*/ 976313 h 3308350"/>
              <a:gd name="connsiteX300" fmla="*/ 1061403 w 2178050"/>
              <a:gd name="connsiteY300" fmla="*/ 996632 h 3308350"/>
              <a:gd name="connsiteX301" fmla="*/ 1061403 w 2178050"/>
              <a:gd name="connsiteY301" fmla="*/ 996632 h 3308350"/>
              <a:gd name="connsiteX302" fmla="*/ 1061403 w 2178050"/>
              <a:gd name="connsiteY302" fmla="*/ 996632 h 3308350"/>
              <a:gd name="connsiteX303" fmla="*/ 1062673 w 2178050"/>
              <a:gd name="connsiteY303" fmla="*/ 995363 h 3308350"/>
              <a:gd name="connsiteX304" fmla="*/ 1061403 w 2178050"/>
              <a:gd name="connsiteY304" fmla="*/ 996632 h 3308350"/>
              <a:gd name="connsiteX305" fmla="*/ 1061403 w 2178050"/>
              <a:gd name="connsiteY305" fmla="*/ 996632 h 3308350"/>
              <a:gd name="connsiteX306" fmla="*/ 990283 w 2178050"/>
              <a:gd name="connsiteY306" fmla="*/ 995363 h 3308350"/>
              <a:gd name="connsiteX307" fmla="*/ 990283 w 2178050"/>
              <a:gd name="connsiteY307" fmla="*/ 995363 h 3308350"/>
              <a:gd name="connsiteX308" fmla="*/ 994093 w 2178050"/>
              <a:gd name="connsiteY308" fmla="*/ 997267 h 3308350"/>
              <a:gd name="connsiteX309" fmla="*/ 976947 w 2178050"/>
              <a:gd name="connsiteY309" fmla="*/ 1009967 h 3308350"/>
              <a:gd name="connsiteX310" fmla="*/ 970597 w 2178050"/>
              <a:gd name="connsiteY310" fmla="*/ 1008063 h 3308350"/>
              <a:gd name="connsiteX311" fmla="*/ 990283 w 2178050"/>
              <a:gd name="connsiteY311" fmla="*/ 995363 h 3308350"/>
              <a:gd name="connsiteX312" fmla="*/ 990283 w 2178050"/>
              <a:gd name="connsiteY312" fmla="*/ 995363 h 3308350"/>
              <a:gd name="connsiteX313" fmla="*/ 1030922 w 2178050"/>
              <a:gd name="connsiteY313" fmla="*/ 1012507 h 3308350"/>
              <a:gd name="connsiteX314" fmla="*/ 1030922 w 2178050"/>
              <a:gd name="connsiteY314" fmla="*/ 1012507 h 3308350"/>
              <a:gd name="connsiteX315" fmla="*/ 1036638 w 2178050"/>
              <a:gd name="connsiteY315" fmla="*/ 1015047 h 3308350"/>
              <a:gd name="connsiteX316" fmla="*/ 1025843 w 2178050"/>
              <a:gd name="connsiteY316" fmla="*/ 1023302 h 3308350"/>
              <a:gd name="connsiteX317" fmla="*/ 1016953 w 2178050"/>
              <a:gd name="connsiteY317" fmla="*/ 1020763 h 3308350"/>
              <a:gd name="connsiteX318" fmla="*/ 1030922 w 2178050"/>
              <a:gd name="connsiteY318" fmla="*/ 1012507 h 3308350"/>
              <a:gd name="connsiteX319" fmla="*/ 1030922 w 2178050"/>
              <a:gd name="connsiteY319" fmla="*/ 1012507 h 3308350"/>
              <a:gd name="connsiteX320" fmla="*/ 1102678 w 2178050"/>
              <a:gd name="connsiteY320" fmla="*/ 1045527 h 3308350"/>
              <a:gd name="connsiteX321" fmla="*/ 1102678 w 2178050"/>
              <a:gd name="connsiteY321" fmla="*/ 1045527 h 3308350"/>
              <a:gd name="connsiteX322" fmla="*/ 1109028 w 2178050"/>
              <a:gd name="connsiteY322" fmla="*/ 1048703 h 3308350"/>
              <a:gd name="connsiteX323" fmla="*/ 1102043 w 2178050"/>
              <a:gd name="connsiteY323" fmla="*/ 1046163 h 3308350"/>
              <a:gd name="connsiteX324" fmla="*/ 1102678 w 2178050"/>
              <a:gd name="connsiteY324" fmla="*/ 1045527 h 330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2178050" h="3308350">
                <a:moveTo>
                  <a:pt x="1257618" y="1235392"/>
                </a:moveTo>
                <a:cubicBezTo>
                  <a:pt x="1255078" y="1248728"/>
                  <a:pt x="1253173" y="1262697"/>
                  <a:pt x="1251903" y="1276032"/>
                </a:cubicBezTo>
                <a:cubicBezTo>
                  <a:pt x="1248728" y="1260157"/>
                  <a:pt x="1246188" y="1244917"/>
                  <a:pt x="1243648" y="1229042"/>
                </a:cubicBezTo>
                <a:cubicBezTo>
                  <a:pt x="1244918" y="1217613"/>
                  <a:pt x="1246188" y="1206182"/>
                  <a:pt x="1247458" y="1194753"/>
                </a:cubicBezTo>
                <a:lnTo>
                  <a:pt x="1251903" y="1183322"/>
                </a:lnTo>
                <a:cubicBezTo>
                  <a:pt x="1253173" y="1201738"/>
                  <a:pt x="1255713" y="1218882"/>
                  <a:pt x="1257618" y="1235392"/>
                </a:cubicBezTo>
                <a:lnTo>
                  <a:pt x="1257618" y="1235392"/>
                </a:lnTo>
                <a:close/>
                <a:moveTo>
                  <a:pt x="1725612" y="1148397"/>
                </a:moveTo>
                <a:lnTo>
                  <a:pt x="1725612" y="1148397"/>
                </a:lnTo>
                <a:cubicBezTo>
                  <a:pt x="1882458" y="1201738"/>
                  <a:pt x="2028508" y="1283653"/>
                  <a:pt x="2112963" y="1411922"/>
                </a:cubicBezTo>
                <a:cubicBezTo>
                  <a:pt x="2031683" y="1255078"/>
                  <a:pt x="1814512" y="1149667"/>
                  <a:pt x="1594168" y="1082357"/>
                </a:cubicBezTo>
                <a:cubicBezTo>
                  <a:pt x="1539558" y="1059497"/>
                  <a:pt x="1479233" y="1037907"/>
                  <a:pt x="1410018" y="1016317"/>
                </a:cubicBezTo>
                <a:cubicBezTo>
                  <a:pt x="1400493" y="1011238"/>
                  <a:pt x="1390968" y="1006157"/>
                  <a:pt x="1381443" y="1001077"/>
                </a:cubicBezTo>
                <a:lnTo>
                  <a:pt x="1382078" y="998538"/>
                </a:lnTo>
                <a:lnTo>
                  <a:pt x="1378903" y="999807"/>
                </a:lnTo>
                <a:cubicBezTo>
                  <a:pt x="1356678" y="989013"/>
                  <a:pt x="1333183" y="978217"/>
                  <a:pt x="1304608" y="967422"/>
                </a:cubicBezTo>
                <a:cubicBezTo>
                  <a:pt x="1381443" y="971867"/>
                  <a:pt x="1434148" y="964247"/>
                  <a:pt x="1514158" y="1009332"/>
                </a:cubicBezTo>
                <a:cubicBezTo>
                  <a:pt x="1457643" y="955992"/>
                  <a:pt x="1432243" y="944563"/>
                  <a:pt x="1335088" y="910272"/>
                </a:cubicBezTo>
                <a:cubicBezTo>
                  <a:pt x="1432878" y="921067"/>
                  <a:pt x="1484948" y="940117"/>
                  <a:pt x="1528128" y="978852"/>
                </a:cubicBezTo>
                <a:cubicBezTo>
                  <a:pt x="1507808" y="936942"/>
                  <a:pt x="1480503" y="896302"/>
                  <a:pt x="1413828" y="874713"/>
                </a:cubicBezTo>
                <a:cubicBezTo>
                  <a:pt x="1486853" y="885507"/>
                  <a:pt x="1517333" y="895032"/>
                  <a:pt x="1574483" y="949007"/>
                </a:cubicBezTo>
                <a:cubicBezTo>
                  <a:pt x="1554798" y="907732"/>
                  <a:pt x="1528763" y="865822"/>
                  <a:pt x="1465898" y="846772"/>
                </a:cubicBezTo>
                <a:cubicBezTo>
                  <a:pt x="1548448" y="852488"/>
                  <a:pt x="1584643" y="889952"/>
                  <a:pt x="1641793" y="937577"/>
                </a:cubicBezTo>
                <a:cubicBezTo>
                  <a:pt x="1600518" y="884238"/>
                  <a:pt x="1567498" y="839788"/>
                  <a:pt x="1474788" y="810577"/>
                </a:cubicBezTo>
                <a:cubicBezTo>
                  <a:pt x="1555433" y="830263"/>
                  <a:pt x="1592898" y="846138"/>
                  <a:pt x="1650048" y="893127"/>
                </a:cubicBezTo>
                <a:cubicBezTo>
                  <a:pt x="1616393" y="853757"/>
                  <a:pt x="1606868" y="830897"/>
                  <a:pt x="1544003" y="801688"/>
                </a:cubicBezTo>
                <a:cubicBezTo>
                  <a:pt x="1610678" y="820738"/>
                  <a:pt x="1634808" y="835977"/>
                  <a:pt x="1683068" y="874077"/>
                </a:cubicBezTo>
                <a:cubicBezTo>
                  <a:pt x="1660208" y="835977"/>
                  <a:pt x="1636712" y="811847"/>
                  <a:pt x="1578928" y="782002"/>
                </a:cubicBezTo>
                <a:cubicBezTo>
                  <a:pt x="1650048" y="795972"/>
                  <a:pt x="1674178" y="801688"/>
                  <a:pt x="1719262" y="841692"/>
                </a:cubicBezTo>
                <a:cubicBezTo>
                  <a:pt x="1683703" y="784542"/>
                  <a:pt x="1671003" y="778192"/>
                  <a:pt x="1590993" y="736917"/>
                </a:cubicBezTo>
                <a:cubicBezTo>
                  <a:pt x="1679893" y="761047"/>
                  <a:pt x="1739583" y="780097"/>
                  <a:pt x="1803083" y="846138"/>
                </a:cubicBezTo>
                <a:cubicBezTo>
                  <a:pt x="1773873" y="788988"/>
                  <a:pt x="1723708" y="743902"/>
                  <a:pt x="1651318" y="714057"/>
                </a:cubicBezTo>
                <a:cubicBezTo>
                  <a:pt x="1733868" y="724852"/>
                  <a:pt x="1771333" y="744538"/>
                  <a:pt x="1852612" y="796607"/>
                </a:cubicBezTo>
                <a:cubicBezTo>
                  <a:pt x="1811337" y="746442"/>
                  <a:pt x="1744028" y="691197"/>
                  <a:pt x="1680528" y="660717"/>
                </a:cubicBezTo>
                <a:cubicBezTo>
                  <a:pt x="1771333" y="664527"/>
                  <a:pt x="1888173" y="746442"/>
                  <a:pt x="1952943" y="791527"/>
                </a:cubicBezTo>
                <a:cubicBezTo>
                  <a:pt x="1916112" y="738822"/>
                  <a:pt x="1805623" y="645477"/>
                  <a:pt x="1752918" y="627697"/>
                </a:cubicBezTo>
                <a:cubicBezTo>
                  <a:pt x="1842453" y="649922"/>
                  <a:pt x="1952943" y="706438"/>
                  <a:pt x="2010728" y="770572"/>
                </a:cubicBezTo>
                <a:cubicBezTo>
                  <a:pt x="1977708" y="710247"/>
                  <a:pt x="1878648" y="624522"/>
                  <a:pt x="1812608" y="602297"/>
                </a:cubicBezTo>
                <a:cubicBezTo>
                  <a:pt x="1926273" y="625157"/>
                  <a:pt x="2011998" y="692467"/>
                  <a:pt x="2093278" y="757872"/>
                </a:cubicBezTo>
                <a:cubicBezTo>
                  <a:pt x="2055812" y="708342"/>
                  <a:pt x="1966278" y="620713"/>
                  <a:pt x="1910398" y="598488"/>
                </a:cubicBezTo>
                <a:cubicBezTo>
                  <a:pt x="2011362" y="611188"/>
                  <a:pt x="2112963" y="696277"/>
                  <a:pt x="2174558" y="752157"/>
                </a:cubicBezTo>
                <a:cubicBezTo>
                  <a:pt x="2071687" y="599122"/>
                  <a:pt x="1908493" y="507682"/>
                  <a:pt x="1767523" y="523557"/>
                </a:cubicBezTo>
                <a:cubicBezTo>
                  <a:pt x="1578293" y="544513"/>
                  <a:pt x="1415733" y="686117"/>
                  <a:pt x="1281748" y="853122"/>
                </a:cubicBezTo>
                <a:cubicBezTo>
                  <a:pt x="1339533" y="527367"/>
                  <a:pt x="1333183" y="183197"/>
                  <a:pt x="1124268" y="33338"/>
                </a:cubicBezTo>
                <a:cubicBezTo>
                  <a:pt x="1272223" y="171132"/>
                  <a:pt x="1302068" y="381952"/>
                  <a:pt x="1278573" y="601027"/>
                </a:cubicBezTo>
                <a:cubicBezTo>
                  <a:pt x="1273493" y="487997"/>
                  <a:pt x="1253173" y="378142"/>
                  <a:pt x="1215708" y="269557"/>
                </a:cubicBezTo>
                <a:cubicBezTo>
                  <a:pt x="1168718" y="131763"/>
                  <a:pt x="1060768" y="56197"/>
                  <a:pt x="959803" y="4763"/>
                </a:cubicBezTo>
                <a:cubicBezTo>
                  <a:pt x="1027113" y="53022"/>
                  <a:pt x="1085533" y="111442"/>
                  <a:pt x="1130618" y="186372"/>
                </a:cubicBezTo>
                <a:cubicBezTo>
                  <a:pt x="1087438" y="144463"/>
                  <a:pt x="1041083" y="108267"/>
                  <a:pt x="989647" y="82867"/>
                </a:cubicBezTo>
                <a:cubicBezTo>
                  <a:pt x="1065213" y="142557"/>
                  <a:pt x="1122363" y="209232"/>
                  <a:pt x="1169353" y="278447"/>
                </a:cubicBezTo>
                <a:cubicBezTo>
                  <a:pt x="1121728" y="227647"/>
                  <a:pt x="1073468" y="181292"/>
                  <a:pt x="1014413" y="165417"/>
                </a:cubicBezTo>
                <a:cubicBezTo>
                  <a:pt x="1079818" y="207963"/>
                  <a:pt x="1119823" y="263207"/>
                  <a:pt x="1145858" y="327342"/>
                </a:cubicBezTo>
                <a:cubicBezTo>
                  <a:pt x="1107758" y="286702"/>
                  <a:pt x="1065848" y="253682"/>
                  <a:pt x="1020763" y="228917"/>
                </a:cubicBezTo>
                <a:cubicBezTo>
                  <a:pt x="1078548" y="282257"/>
                  <a:pt x="1127443" y="354013"/>
                  <a:pt x="1172528" y="432752"/>
                </a:cubicBezTo>
                <a:cubicBezTo>
                  <a:pt x="1118553" y="387667"/>
                  <a:pt x="1062038" y="354647"/>
                  <a:pt x="1001078" y="339407"/>
                </a:cubicBezTo>
                <a:cubicBezTo>
                  <a:pt x="1088073" y="382588"/>
                  <a:pt x="1142683" y="449263"/>
                  <a:pt x="1183323" y="524827"/>
                </a:cubicBezTo>
                <a:cubicBezTo>
                  <a:pt x="1126173" y="471488"/>
                  <a:pt x="1065848" y="421322"/>
                  <a:pt x="989647" y="397192"/>
                </a:cubicBezTo>
                <a:cubicBezTo>
                  <a:pt x="1071563" y="448627"/>
                  <a:pt x="1130618" y="519747"/>
                  <a:pt x="1189673" y="590232"/>
                </a:cubicBezTo>
                <a:cubicBezTo>
                  <a:pt x="1119823" y="534988"/>
                  <a:pt x="1048703" y="484188"/>
                  <a:pt x="973138" y="453072"/>
                </a:cubicBezTo>
                <a:cubicBezTo>
                  <a:pt x="1044258" y="505142"/>
                  <a:pt x="1105218" y="561657"/>
                  <a:pt x="1156653" y="621982"/>
                </a:cubicBezTo>
                <a:cubicBezTo>
                  <a:pt x="1105853" y="581977"/>
                  <a:pt x="1053148" y="545782"/>
                  <a:pt x="995363" y="521017"/>
                </a:cubicBezTo>
                <a:cubicBezTo>
                  <a:pt x="1059498" y="559752"/>
                  <a:pt x="1109028" y="609917"/>
                  <a:pt x="1154748" y="663257"/>
                </a:cubicBezTo>
                <a:cubicBezTo>
                  <a:pt x="1102043" y="618172"/>
                  <a:pt x="1050608" y="577532"/>
                  <a:pt x="1000443" y="547688"/>
                </a:cubicBezTo>
                <a:cubicBezTo>
                  <a:pt x="1074103" y="599122"/>
                  <a:pt x="1125538" y="665163"/>
                  <a:pt x="1177608" y="731202"/>
                </a:cubicBezTo>
                <a:cubicBezTo>
                  <a:pt x="1112203" y="658177"/>
                  <a:pt x="1045528" y="590232"/>
                  <a:pt x="971233" y="552767"/>
                </a:cubicBezTo>
                <a:cubicBezTo>
                  <a:pt x="1041718" y="612457"/>
                  <a:pt x="1094423" y="681038"/>
                  <a:pt x="1135063" y="754697"/>
                </a:cubicBezTo>
                <a:cubicBezTo>
                  <a:pt x="1091248" y="705167"/>
                  <a:pt x="1046797" y="657542"/>
                  <a:pt x="997903" y="638492"/>
                </a:cubicBezTo>
                <a:cubicBezTo>
                  <a:pt x="1061403" y="693102"/>
                  <a:pt x="1107123" y="754063"/>
                  <a:pt x="1147763" y="816927"/>
                </a:cubicBezTo>
                <a:cubicBezTo>
                  <a:pt x="1100138" y="765492"/>
                  <a:pt x="1051878" y="718502"/>
                  <a:pt x="999172" y="689292"/>
                </a:cubicBezTo>
                <a:cubicBezTo>
                  <a:pt x="1071563" y="757872"/>
                  <a:pt x="1135698" y="835342"/>
                  <a:pt x="1199833" y="913447"/>
                </a:cubicBezTo>
                <a:cubicBezTo>
                  <a:pt x="1128078" y="839152"/>
                  <a:pt x="1055688" y="768667"/>
                  <a:pt x="978218" y="716597"/>
                </a:cubicBezTo>
                <a:cubicBezTo>
                  <a:pt x="1022668" y="756602"/>
                  <a:pt x="1060768" y="800417"/>
                  <a:pt x="1096963" y="847407"/>
                </a:cubicBezTo>
                <a:cubicBezTo>
                  <a:pt x="1084263" y="844232"/>
                  <a:pt x="1071563" y="841057"/>
                  <a:pt x="1063308" y="840422"/>
                </a:cubicBezTo>
                <a:lnTo>
                  <a:pt x="1065213" y="846772"/>
                </a:lnTo>
                <a:cubicBezTo>
                  <a:pt x="1056323" y="838517"/>
                  <a:pt x="1046797" y="830897"/>
                  <a:pt x="1037908" y="823277"/>
                </a:cubicBezTo>
                <a:cubicBezTo>
                  <a:pt x="953453" y="699452"/>
                  <a:pt x="866458" y="612457"/>
                  <a:pt x="735648" y="516572"/>
                </a:cubicBezTo>
                <a:cubicBezTo>
                  <a:pt x="609918" y="422592"/>
                  <a:pt x="416243" y="371157"/>
                  <a:pt x="295593" y="397192"/>
                </a:cubicBezTo>
                <a:cubicBezTo>
                  <a:pt x="398463" y="398463"/>
                  <a:pt x="514668" y="423863"/>
                  <a:pt x="596583" y="466407"/>
                </a:cubicBezTo>
                <a:cubicBezTo>
                  <a:pt x="537528" y="448627"/>
                  <a:pt x="431483" y="436563"/>
                  <a:pt x="368618" y="447992"/>
                </a:cubicBezTo>
                <a:cubicBezTo>
                  <a:pt x="478473" y="450532"/>
                  <a:pt x="611188" y="480377"/>
                  <a:pt x="685483" y="524827"/>
                </a:cubicBezTo>
                <a:cubicBezTo>
                  <a:pt x="617538" y="501967"/>
                  <a:pt x="492443" y="482282"/>
                  <a:pt x="437833" y="490538"/>
                </a:cubicBezTo>
                <a:cubicBezTo>
                  <a:pt x="514668" y="500063"/>
                  <a:pt x="657543" y="529272"/>
                  <a:pt x="718503" y="570547"/>
                </a:cubicBezTo>
                <a:cubicBezTo>
                  <a:pt x="663893" y="552132"/>
                  <a:pt x="597853" y="545782"/>
                  <a:pt x="536893" y="550227"/>
                </a:cubicBezTo>
                <a:cubicBezTo>
                  <a:pt x="614363" y="571182"/>
                  <a:pt x="715963" y="590232"/>
                  <a:pt x="800418" y="635317"/>
                </a:cubicBezTo>
                <a:cubicBezTo>
                  <a:pt x="731203" y="619442"/>
                  <a:pt x="700723" y="625157"/>
                  <a:pt x="644843" y="635317"/>
                </a:cubicBezTo>
                <a:cubicBezTo>
                  <a:pt x="729298" y="641667"/>
                  <a:pt x="792163" y="660082"/>
                  <a:pt x="871538" y="704532"/>
                </a:cubicBezTo>
                <a:cubicBezTo>
                  <a:pt x="794068" y="682942"/>
                  <a:pt x="746443" y="675957"/>
                  <a:pt x="673418" y="684847"/>
                </a:cubicBezTo>
                <a:cubicBezTo>
                  <a:pt x="768033" y="695642"/>
                  <a:pt x="823913" y="719772"/>
                  <a:pt x="902018" y="755967"/>
                </a:cubicBezTo>
                <a:cubicBezTo>
                  <a:pt x="813753" y="737552"/>
                  <a:pt x="782638" y="727392"/>
                  <a:pt x="696913" y="735013"/>
                </a:cubicBezTo>
                <a:cubicBezTo>
                  <a:pt x="783908" y="750252"/>
                  <a:pt x="818197" y="763588"/>
                  <a:pt x="895668" y="792797"/>
                </a:cubicBezTo>
                <a:cubicBezTo>
                  <a:pt x="831533" y="779463"/>
                  <a:pt x="808672" y="784542"/>
                  <a:pt x="749618" y="785813"/>
                </a:cubicBezTo>
                <a:cubicBezTo>
                  <a:pt x="822643" y="792797"/>
                  <a:pt x="853758" y="807402"/>
                  <a:pt x="922338" y="832802"/>
                </a:cubicBezTo>
                <a:cubicBezTo>
                  <a:pt x="853758" y="816292"/>
                  <a:pt x="827722" y="810577"/>
                  <a:pt x="770572" y="805497"/>
                </a:cubicBezTo>
                <a:cubicBezTo>
                  <a:pt x="858838" y="819467"/>
                  <a:pt x="902018" y="845502"/>
                  <a:pt x="983297" y="878522"/>
                </a:cubicBezTo>
                <a:cubicBezTo>
                  <a:pt x="887413" y="844867"/>
                  <a:pt x="830263" y="824547"/>
                  <a:pt x="750253" y="822007"/>
                </a:cubicBezTo>
                <a:cubicBezTo>
                  <a:pt x="841693" y="843597"/>
                  <a:pt x="898208" y="867727"/>
                  <a:pt x="966153" y="912177"/>
                </a:cubicBezTo>
                <a:cubicBezTo>
                  <a:pt x="900747" y="888682"/>
                  <a:pt x="874713" y="870902"/>
                  <a:pt x="825818" y="873442"/>
                </a:cubicBezTo>
                <a:cubicBezTo>
                  <a:pt x="868997" y="884238"/>
                  <a:pt x="899478" y="896938"/>
                  <a:pt x="928688" y="911542"/>
                </a:cubicBezTo>
                <a:cubicBezTo>
                  <a:pt x="717868" y="880427"/>
                  <a:pt x="570548" y="888682"/>
                  <a:pt x="373698" y="943292"/>
                </a:cubicBezTo>
                <a:cubicBezTo>
                  <a:pt x="218758" y="985838"/>
                  <a:pt x="55562" y="1116647"/>
                  <a:pt x="4763" y="1238567"/>
                </a:cubicBezTo>
                <a:cubicBezTo>
                  <a:pt x="68262" y="1150938"/>
                  <a:pt x="149542" y="1084263"/>
                  <a:pt x="236538" y="1043622"/>
                </a:cubicBezTo>
                <a:cubicBezTo>
                  <a:pt x="185103" y="1082357"/>
                  <a:pt x="93662" y="1194753"/>
                  <a:pt x="65087" y="1257617"/>
                </a:cubicBezTo>
                <a:cubicBezTo>
                  <a:pt x="134938" y="1164907"/>
                  <a:pt x="244158" y="1053147"/>
                  <a:pt x="327978" y="1020763"/>
                </a:cubicBezTo>
                <a:cubicBezTo>
                  <a:pt x="267018" y="1063307"/>
                  <a:pt x="169863" y="1175067"/>
                  <a:pt x="143828" y="1228407"/>
                </a:cubicBezTo>
                <a:cubicBezTo>
                  <a:pt x="199073" y="1169353"/>
                  <a:pt x="314643" y="1048067"/>
                  <a:pt x="387033" y="1024572"/>
                </a:cubicBezTo>
                <a:cubicBezTo>
                  <a:pt x="338138" y="1058863"/>
                  <a:pt x="227013" y="1183322"/>
                  <a:pt x="193992" y="1239203"/>
                </a:cubicBezTo>
                <a:cubicBezTo>
                  <a:pt x="259398" y="1187132"/>
                  <a:pt x="387033" y="1060767"/>
                  <a:pt x="478473" y="1019492"/>
                </a:cubicBezTo>
                <a:cubicBezTo>
                  <a:pt x="422593" y="1067753"/>
                  <a:pt x="359093" y="1150938"/>
                  <a:pt x="333693" y="1205547"/>
                </a:cubicBezTo>
                <a:cubicBezTo>
                  <a:pt x="390843" y="1137603"/>
                  <a:pt x="494983" y="1043622"/>
                  <a:pt x="581978" y="1006157"/>
                </a:cubicBezTo>
                <a:cubicBezTo>
                  <a:pt x="515938" y="1057592"/>
                  <a:pt x="438468" y="1135063"/>
                  <a:pt x="401002" y="1203642"/>
                </a:cubicBezTo>
                <a:cubicBezTo>
                  <a:pt x="468313" y="1129982"/>
                  <a:pt x="606108" y="1009967"/>
                  <a:pt x="685483" y="968692"/>
                </a:cubicBezTo>
                <a:cubicBezTo>
                  <a:pt x="615633" y="1031557"/>
                  <a:pt x="511493" y="1119822"/>
                  <a:pt x="465773" y="1198563"/>
                </a:cubicBezTo>
                <a:cubicBezTo>
                  <a:pt x="531813" y="1134428"/>
                  <a:pt x="641033" y="1045527"/>
                  <a:pt x="713423" y="999172"/>
                </a:cubicBezTo>
                <a:cubicBezTo>
                  <a:pt x="663258" y="1044892"/>
                  <a:pt x="576898" y="1136967"/>
                  <a:pt x="541973" y="1188403"/>
                </a:cubicBezTo>
                <a:cubicBezTo>
                  <a:pt x="592773" y="1130617"/>
                  <a:pt x="700723" y="1044892"/>
                  <a:pt x="764222" y="1004252"/>
                </a:cubicBezTo>
                <a:cubicBezTo>
                  <a:pt x="707708" y="1051242"/>
                  <a:pt x="610553" y="1138872"/>
                  <a:pt x="571183" y="1184592"/>
                </a:cubicBezTo>
                <a:cubicBezTo>
                  <a:pt x="637223" y="1118553"/>
                  <a:pt x="762318" y="1030922"/>
                  <a:pt x="840422" y="983932"/>
                </a:cubicBezTo>
                <a:cubicBezTo>
                  <a:pt x="752793" y="1042988"/>
                  <a:pt x="623888" y="1146492"/>
                  <a:pt x="573088" y="1213167"/>
                </a:cubicBezTo>
                <a:cubicBezTo>
                  <a:pt x="647383" y="1149667"/>
                  <a:pt x="779463" y="1049338"/>
                  <a:pt x="859472" y="1022032"/>
                </a:cubicBezTo>
                <a:cubicBezTo>
                  <a:pt x="799783" y="1062038"/>
                  <a:pt x="715328" y="1112838"/>
                  <a:pt x="687388" y="1156653"/>
                </a:cubicBezTo>
                <a:cubicBezTo>
                  <a:pt x="754063" y="1100772"/>
                  <a:pt x="851218" y="1049338"/>
                  <a:pt x="924243" y="1012507"/>
                </a:cubicBezTo>
                <a:lnTo>
                  <a:pt x="924878" y="1012507"/>
                </a:lnTo>
                <a:cubicBezTo>
                  <a:pt x="862013" y="1055688"/>
                  <a:pt x="755333" y="1138238"/>
                  <a:pt x="715963" y="1184592"/>
                </a:cubicBezTo>
                <a:cubicBezTo>
                  <a:pt x="775653" y="1138238"/>
                  <a:pt x="865822" y="1076007"/>
                  <a:pt x="946468" y="1023302"/>
                </a:cubicBezTo>
                <a:lnTo>
                  <a:pt x="953453" y="1027113"/>
                </a:lnTo>
                <a:cubicBezTo>
                  <a:pt x="895033" y="1070928"/>
                  <a:pt x="832168" y="1120457"/>
                  <a:pt x="783908" y="1163638"/>
                </a:cubicBezTo>
                <a:cubicBezTo>
                  <a:pt x="712153" y="1197928"/>
                  <a:pt x="644843" y="1240472"/>
                  <a:pt x="584518" y="1294447"/>
                </a:cubicBezTo>
                <a:cubicBezTo>
                  <a:pt x="471488" y="1395413"/>
                  <a:pt x="401638" y="1556702"/>
                  <a:pt x="411163" y="1697038"/>
                </a:cubicBezTo>
                <a:cubicBezTo>
                  <a:pt x="425768" y="1627822"/>
                  <a:pt x="453708" y="1515427"/>
                  <a:pt x="521018" y="1433513"/>
                </a:cubicBezTo>
                <a:cubicBezTo>
                  <a:pt x="491808" y="1484947"/>
                  <a:pt x="474663" y="1588452"/>
                  <a:pt x="474663" y="1637347"/>
                </a:cubicBezTo>
                <a:cubicBezTo>
                  <a:pt x="498158" y="1549083"/>
                  <a:pt x="524193" y="1456372"/>
                  <a:pt x="595313" y="1361122"/>
                </a:cubicBezTo>
                <a:cubicBezTo>
                  <a:pt x="559118" y="1420177"/>
                  <a:pt x="533718" y="1530667"/>
                  <a:pt x="543243" y="1580197"/>
                </a:cubicBezTo>
                <a:cubicBezTo>
                  <a:pt x="550228" y="1509713"/>
                  <a:pt x="601028" y="1403032"/>
                  <a:pt x="654368" y="1326197"/>
                </a:cubicBezTo>
                <a:cubicBezTo>
                  <a:pt x="625158" y="1373822"/>
                  <a:pt x="595948" y="1495742"/>
                  <a:pt x="597853" y="1545272"/>
                </a:cubicBezTo>
                <a:cubicBezTo>
                  <a:pt x="620713" y="1477963"/>
                  <a:pt x="660718" y="1356042"/>
                  <a:pt x="726123" y="1284922"/>
                </a:cubicBezTo>
                <a:cubicBezTo>
                  <a:pt x="696278" y="1345882"/>
                  <a:pt x="677228" y="1419542"/>
                  <a:pt x="674688" y="1470977"/>
                </a:cubicBezTo>
                <a:cubicBezTo>
                  <a:pt x="705803" y="1387792"/>
                  <a:pt x="722948" y="1351597"/>
                  <a:pt x="777558" y="1284288"/>
                </a:cubicBezTo>
                <a:cubicBezTo>
                  <a:pt x="745808" y="1342707"/>
                  <a:pt x="731838" y="1392872"/>
                  <a:pt x="735648" y="1434147"/>
                </a:cubicBezTo>
                <a:cubicBezTo>
                  <a:pt x="681673" y="1540827"/>
                  <a:pt x="663893" y="1683702"/>
                  <a:pt x="695643" y="1785938"/>
                </a:cubicBezTo>
                <a:cubicBezTo>
                  <a:pt x="686753" y="1684972"/>
                  <a:pt x="701358" y="1575117"/>
                  <a:pt x="737553" y="1501458"/>
                </a:cubicBezTo>
                <a:cubicBezTo>
                  <a:pt x="725488" y="1556702"/>
                  <a:pt x="722313" y="1658302"/>
                  <a:pt x="740728" y="1723072"/>
                </a:cubicBezTo>
                <a:cubicBezTo>
                  <a:pt x="733108" y="1615122"/>
                  <a:pt x="750253" y="1490027"/>
                  <a:pt x="788988" y="1423988"/>
                </a:cubicBezTo>
                <a:cubicBezTo>
                  <a:pt x="772478" y="1487488"/>
                  <a:pt x="763588" y="1606233"/>
                  <a:pt x="778193" y="1662113"/>
                </a:cubicBezTo>
                <a:cubicBezTo>
                  <a:pt x="780733" y="1588452"/>
                  <a:pt x="796608" y="1452563"/>
                  <a:pt x="832803" y="1399222"/>
                </a:cubicBezTo>
                <a:cubicBezTo>
                  <a:pt x="819468" y="1450022"/>
                  <a:pt x="818833" y="1513522"/>
                  <a:pt x="829628" y="1574483"/>
                </a:cubicBezTo>
                <a:cubicBezTo>
                  <a:pt x="843597" y="1501458"/>
                  <a:pt x="853122" y="1404938"/>
                  <a:pt x="891858" y="1329372"/>
                </a:cubicBezTo>
                <a:cubicBezTo>
                  <a:pt x="882333" y="1394778"/>
                  <a:pt x="891222" y="1425892"/>
                  <a:pt x="907097" y="1482408"/>
                </a:cubicBezTo>
                <a:cubicBezTo>
                  <a:pt x="905193" y="1400492"/>
                  <a:pt x="917893" y="1341438"/>
                  <a:pt x="956628" y="1270953"/>
                </a:cubicBezTo>
                <a:cubicBezTo>
                  <a:pt x="942022" y="1343978"/>
                  <a:pt x="939483" y="1389697"/>
                  <a:pt x="955993" y="1462722"/>
                </a:cubicBezTo>
                <a:cubicBezTo>
                  <a:pt x="957897" y="1371282"/>
                  <a:pt x="976947" y="1320482"/>
                  <a:pt x="1007428" y="1249997"/>
                </a:cubicBezTo>
                <a:cubicBezTo>
                  <a:pt x="997268" y="1333817"/>
                  <a:pt x="989647" y="1362392"/>
                  <a:pt x="1005522" y="1448117"/>
                </a:cubicBezTo>
                <a:cubicBezTo>
                  <a:pt x="1012508" y="1364932"/>
                  <a:pt x="1022668" y="1333817"/>
                  <a:pt x="1045528" y="1262063"/>
                </a:cubicBezTo>
                <a:cubicBezTo>
                  <a:pt x="1043622" y="1276667"/>
                  <a:pt x="1042988" y="1289367"/>
                  <a:pt x="1042353" y="1300797"/>
                </a:cubicBezTo>
                <a:lnTo>
                  <a:pt x="1042353" y="1301432"/>
                </a:lnTo>
                <a:lnTo>
                  <a:pt x="1042353" y="1300797"/>
                </a:lnTo>
                <a:cubicBezTo>
                  <a:pt x="1041718" y="1335722"/>
                  <a:pt x="1046797" y="1359853"/>
                  <a:pt x="1052513" y="1404303"/>
                </a:cubicBezTo>
                <a:cubicBezTo>
                  <a:pt x="1053148" y="1333817"/>
                  <a:pt x="1064578" y="1305242"/>
                  <a:pt x="1083628" y="1242378"/>
                </a:cubicBezTo>
                <a:cubicBezTo>
                  <a:pt x="1072833" y="1307147"/>
                  <a:pt x="1070293" y="1331913"/>
                  <a:pt x="1070293" y="1387157"/>
                </a:cubicBezTo>
                <a:cubicBezTo>
                  <a:pt x="1076008" y="1302703"/>
                  <a:pt x="1098233" y="1264603"/>
                  <a:pt x="1124903" y="1190307"/>
                </a:cubicBezTo>
                <a:cubicBezTo>
                  <a:pt x="1114743" y="1225232"/>
                  <a:pt x="1106488" y="1254442"/>
                  <a:pt x="1100773" y="1281747"/>
                </a:cubicBezTo>
                <a:lnTo>
                  <a:pt x="1091883" y="1305242"/>
                </a:lnTo>
                <a:lnTo>
                  <a:pt x="1097598" y="1298257"/>
                </a:lnTo>
                <a:cubicBezTo>
                  <a:pt x="1090613" y="1334453"/>
                  <a:pt x="1087438" y="1369378"/>
                  <a:pt x="1089978" y="1410652"/>
                </a:cubicBezTo>
                <a:cubicBezTo>
                  <a:pt x="1100773" y="1339532"/>
                  <a:pt x="1116013" y="1292542"/>
                  <a:pt x="1142683" y="1244917"/>
                </a:cubicBezTo>
                <a:cubicBezTo>
                  <a:pt x="1147128" y="1239838"/>
                  <a:pt x="1150938" y="1235392"/>
                  <a:pt x="1155383" y="1230947"/>
                </a:cubicBezTo>
                <a:lnTo>
                  <a:pt x="1155383" y="1234122"/>
                </a:lnTo>
                <a:cubicBezTo>
                  <a:pt x="1140778" y="1279842"/>
                  <a:pt x="1128713" y="1302703"/>
                  <a:pt x="1135698" y="1345247"/>
                </a:cubicBezTo>
                <a:cubicBezTo>
                  <a:pt x="1140778" y="1312228"/>
                  <a:pt x="1149033" y="1287463"/>
                  <a:pt x="1157923" y="1265238"/>
                </a:cubicBezTo>
                <a:cubicBezTo>
                  <a:pt x="1158558" y="1270953"/>
                  <a:pt x="1158558" y="1276667"/>
                  <a:pt x="1159193" y="1281747"/>
                </a:cubicBezTo>
                <a:cubicBezTo>
                  <a:pt x="1162368" y="1270953"/>
                  <a:pt x="1165543" y="1260157"/>
                  <a:pt x="1168083" y="1249363"/>
                </a:cubicBezTo>
                <a:cubicBezTo>
                  <a:pt x="1171258" y="1273492"/>
                  <a:pt x="1173163" y="1296988"/>
                  <a:pt x="1174433" y="1320482"/>
                </a:cubicBezTo>
                <a:cubicBezTo>
                  <a:pt x="1173798" y="1331913"/>
                  <a:pt x="1173163" y="1343342"/>
                  <a:pt x="1173798" y="1354772"/>
                </a:cubicBezTo>
                <a:lnTo>
                  <a:pt x="1175703" y="1345882"/>
                </a:lnTo>
                <a:cubicBezTo>
                  <a:pt x="1179513" y="1509713"/>
                  <a:pt x="1135698" y="1656397"/>
                  <a:pt x="994728" y="1730692"/>
                </a:cubicBezTo>
                <a:cubicBezTo>
                  <a:pt x="1138873" y="1677988"/>
                  <a:pt x="1195388" y="1532572"/>
                  <a:pt x="1204913" y="1359217"/>
                </a:cubicBezTo>
                <a:cubicBezTo>
                  <a:pt x="1255078" y="1640522"/>
                  <a:pt x="1193483" y="1821497"/>
                  <a:pt x="1135698" y="2003108"/>
                </a:cubicBezTo>
                <a:cubicBezTo>
                  <a:pt x="1033463" y="2325052"/>
                  <a:pt x="933133" y="2892108"/>
                  <a:pt x="902018" y="3304858"/>
                </a:cubicBezTo>
                <a:lnTo>
                  <a:pt x="1037908" y="3304858"/>
                </a:lnTo>
                <a:cubicBezTo>
                  <a:pt x="1041718" y="3297872"/>
                  <a:pt x="1045528" y="3290888"/>
                  <a:pt x="1049338" y="3283902"/>
                </a:cubicBezTo>
                <a:cubicBezTo>
                  <a:pt x="1053783" y="2868613"/>
                  <a:pt x="1108393" y="2320608"/>
                  <a:pt x="1206183" y="2039938"/>
                </a:cubicBezTo>
                <a:cubicBezTo>
                  <a:pt x="1305878" y="1754822"/>
                  <a:pt x="1302068" y="1577022"/>
                  <a:pt x="1278573" y="1425258"/>
                </a:cubicBezTo>
                <a:cubicBezTo>
                  <a:pt x="1305878" y="1359217"/>
                  <a:pt x="1309053" y="1304607"/>
                  <a:pt x="1315403" y="1215072"/>
                </a:cubicBezTo>
                <a:cubicBezTo>
                  <a:pt x="1314768" y="1295082"/>
                  <a:pt x="1323023" y="1340167"/>
                  <a:pt x="1300163" y="1420813"/>
                </a:cubicBezTo>
                <a:cubicBezTo>
                  <a:pt x="1318578" y="1369378"/>
                  <a:pt x="1324293" y="1345247"/>
                  <a:pt x="1335723" y="1280478"/>
                </a:cubicBezTo>
                <a:cubicBezTo>
                  <a:pt x="1332548" y="1347153"/>
                  <a:pt x="1333818" y="1378267"/>
                  <a:pt x="1310958" y="1443672"/>
                </a:cubicBezTo>
                <a:cubicBezTo>
                  <a:pt x="1336993" y="1392872"/>
                  <a:pt x="1351598" y="1374457"/>
                  <a:pt x="1364933" y="1314767"/>
                </a:cubicBezTo>
                <a:cubicBezTo>
                  <a:pt x="1361758" y="1390332"/>
                  <a:pt x="1361123" y="1423988"/>
                  <a:pt x="1340168" y="1503997"/>
                </a:cubicBezTo>
                <a:cubicBezTo>
                  <a:pt x="1383348" y="1431608"/>
                  <a:pt x="1385888" y="1401763"/>
                  <a:pt x="1404303" y="1319847"/>
                </a:cubicBezTo>
                <a:cubicBezTo>
                  <a:pt x="1408748" y="1398588"/>
                  <a:pt x="1410018" y="1453833"/>
                  <a:pt x="1380808" y="1538922"/>
                </a:cubicBezTo>
                <a:cubicBezTo>
                  <a:pt x="1420178" y="1477963"/>
                  <a:pt x="1432878" y="1434147"/>
                  <a:pt x="1443673" y="1361122"/>
                </a:cubicBezTo>
                <a:cubicBezTo>
                  <a:pt x="1455738" y="1443038"/>
                  <a:pt x="1448118" y="1503363"/>
                  <a:pt x="1418908" y="1578292"/>
                </a:cubicBezTo>
                <a:cubicBezTo>
                  <a:pt x="1452563" y="1532572"/>
                  <a:pt x="1470978" y="1507808"/>
                  <a:pt x="1483678" y="1443038"/>
                </a:cubicBezTo>
                <a:cubicBezTo>
                  <a:pt x="1494473" y="1530033"/>
                  <a:pt x="1470978" y="1623377"/>
                  <a:pt x="1459548" y="1696402"/>
                </a:cubicBezTo>
                <a:cubicBezTo>
                  <a:pt x="1490028" y="1644967"/>
                  <a:pt x="1510348" y="1585913"/>
                  <a:pt x="1514793" y="1533208"/>
                </a:cubicBezTo>
                <a:cubicBezTo>
                  <a:pt x="1530668" y="1597977"/>
                  <a:pt x="1500188" y="1730692"/>
                  <a:pt x="1477963" y="1799908"/>
                </a:cubicBezTo>
                <a:cubicBezTo>
                  <a:pt x="1509713" y="1754822"/>
                  <a:pt x="1541463" y="1640522"/>
                  <a:pt x="1547178" y="1575117"/>
                </a:cubicBezTo>
                <a:cubicBezTo>
                  <a:pt x="1561148" y="1652588"/>
                  <a:pt x="1535748" y="1776413"/>
                  <a:pt x="1492568" y="1872297"/>
                </a:cubicBezTo>
                <a:cubicBezTo>
                  <a:pt x="1530668" y="1820863"/>
                  <a:pt x="1562418" y="1725613"/>
                  <a:pt x="1569403" y="1669097"/>
                </a:cubicBezTo>
                <a:cubicBezTo>
                  <a:pt x="1578293" y="1752917"/>
                  <a:pt x="1555433" y="1860867"/>
                  <a:pt x="1513523" y="1950402"/>
                </a:cubicBezTo>
                <a:cubicBezTo>
                  <a:pt x="1590358" y="1853247"/>
                  <a:pt x="1619568" y="1669733"/>
                  <a:pt x="1578928" y="1535113"/>
                </a:cubicBezTo>
                <a:cubicBezTo>
                  <a:pt x="1547178" y="1430338"/>
                  <a:pt x="1510348" y="1347788"/>
                  <a:pt x="1456373" y="1267142"/>
                </a:cubicBezTo>
                <a:cubicBezTo>
                  <a:pt x="1447483" y="1222057"/>
                  <a:pt x="1431608" y="1175067"/>
                  <a:pt x="1412558" y="1126807"/>
                </a:cubicBezTo>
                <a:cubicBezTo>
                  <a:pt x="1451928" y="1192847"/>
                  <a:pt x="1485583" y="1224597"/>
                  <a:pt x="1507173" y="1306513"/>
                </a:cubicBezTo>
                <a:cubicBezTo>
                  <a:pt x="1512253" y="1255078"/>
                  <a:pt x="1491298" y="1231582"/>
                  <a:pt x="1465263" y="1168717"/>
                </a:cubicBezTo>
                <a:cubicBezTo>
                  <a:pt x="1516698" y="1230313"/>
                  <a:pt x="1544638" y="1283017"/>
                  <a:pt x="1567498" y="1373822"/>
                </a:cubicBezTo>
                <a:cubicBezTo>
                  <a:pt x="1567498" y="1291272"/>
                  <a:pt x="1544638" y="1236663"/>
                  <a:pt x="1507173" y="1143953"/>
                </a:cubicBezTo>
                <a:cubicBezTo>
                  <a:pt x="1544638" y="1221422"/>
                  <a:pt x="1574483" y="1260157"/>
                  <a:pt x="1588453" y="1349057"/>
                </a:cubicBezTo>
                <a:cubicBezTo>
                  <a:pt x="1584008" y="1290638"/>
                  <a:pt x="1578293" y="1264603"/>
                  <a:pt x="1560512" y="1197292"/>
                </a:cubicBezTo>
                <a:cubicBezTo>
                  <a:pt x="1589087" y="1262697"/>
                  <a:pt x="1604962" y="1292542"/>
                  <a:pt x="1610678" y="1366838"/>
                </a:cubicBezTo>
                <a:cubicBezTo>
                  <a:pt x="1614487" y="1305242"/>
                  <a:pt x="1621473" y="1280478"/>
                  <a:pt x="1608137" y="1216978"/>
                </a:cubicBezTo>
                <a:cubicBezTo>
                  <a:pt x="1640523" y="1291272"/>
                  <a:pt x="1655762" y="1324292"/>
                  <a:pt x="1671003" y="1411288"/>
                </a:cubicBezTo>
                <a:cubicBezTo>
                  <a:pt x="1683703" y="1320482"/>
                  <a:pt x="1672273" y="1290638"/>
                  <a:pt x="1653223" y="1203007"/>
                </a:cubicBezTo>
                <a:cubicBezTo>
                  <a:pt x="1695133" y="1276667"/>
                  <a:pt x="1722437" y="1329372"/>
                  <a:pt x="1731962" y="1425258"/>
                </a:cubicBezTo>
                <a:cubicBezTo>
                  <a:pt x="1745298" y="1347153"/>
                  <a:pt x="1738948" y="1299528"/>
                  <a:pt x="1715453" y="1223328"/>
                </a:cubicBezTo>
                <a:cubicBezTo>
                  <a:pt x="1767523" y="1296353"/>
                  <a:pt x="1787208" y="1357947"/>
                  <a:pt x="1791653" y="1444308"/>
                </a:cubicBezTo>
                <a:cubicBezTo>
                  <a:pt x="1806258" y="1384617"/>
                  <a:pt x="1814512" y="1351597"/>
                  <a:pt x="1798003" y="1283017"/>
                </a:cubicBezTo>
                <a:cubicBezTo>
                  <a:pt x="1850708" y="1361122"/>
                  <a:pt x="1869123" y="1462722"/>
                  <a:pt x="1891983" y="1538922"/>
                </a:cubicBezTo>
                <a:cubicBezTo>
                  <a:pt x="1900237" y="1474788"/>
                  <a:pt x="1894523" y="1407477"/>
                  <a:pt x="1874203" y="1354772"/>
                </a:cubicBezTo>
                <a:cubicBezTo>
                  <a:pt x="1922462" y="1409383"/>
                  <a:pt x="1951673" y="1551622"/>
                  <a:pt x="1961198" y="1629092"/>
                </a:cubicBezTo>
                <a:cubicBezTo>
                  <a:pt x="1973898" y="1570038"/>
                  <a:pt x="1954212" y="1444942"/>
                  <a:pt x="1929448" y="1378903"/>
                </a:cubicBezTo>
                <a:cubicBezTo>
                  <a:pt x="1981518" y="1446213"/>
                  <a:pt x="2011998" y="1577658"/>
                  <a:pt x="2011362" y="1691322"/>
                </a:cubicBezTo>
                <a:cubicBezTo>
                  <a:pt x="2028508" y="1622742"/>
                  <a:pt x="2017078" y="1516063"/>
                  <a:pt x="1998028" y="1458277"/>
                </a:cubicBezTo>
                <a:cubicBezTo>
                  <a:pt x="2046923" y="1534477"/>
                  <a:pt x="2073593" y="1649413"/>
                  <a:pt x="2071053" y="1756092"/>
                </a:cubicBezTo>
                <a:cubicBezTo>
                  <a:pt x="2107883" y="1625283"/>
                  <a:pt x="2052003" y="1434147"/>
                  <a:pt x="1945323" y="1324928"/>
                </a:cubicBezTo>
                <a:cubicBezTo>
                  <a:pt x="1872933" y="1250632"/>
                  <a:pt x="1804353" y="1194753"/>
                  <a:pt x="1725612" y="1148397"/>
                </a:cubicBezTo>
                <a:lnTo>
                  <a:pt x="1725612" y="1148397"/>
                </a:lnTo>
                <a:close/>
                <a:moveTo>
                  <a:pt x="1197928" y="1183322"/>
                </a:moveTo>
                <a:lnTo>
                  <a:pt x="1197928" y="1183322"/>
                </a:lnTo>
                <a:lnTo>
                  <a:pt x="1197928" y="1182688"/>
                </a:lnTo>
                <a:lnTo>
                  <a:pt x="1198563" y="1182053"/>
                </a:lnTo>
                <a:lnTo>
                  <a:pt x="1197928" y="1183322"/>
                </a:lnTo>
                <a:lnTo>
                  <a:pt x="1197928" y="1183322"/>
                </a:lnTo>
                <a:close/>
                <a:moveTo>
                  <a:pt x="1156653" y="933132"/>
                </a:moveTo>
                <a:lnTo>
                  <a:pt x="1156653" y="933132"/>
                </a:lnTo>
                <a:lnTo>
                  <a:pt x="1155383" y="928688"/>
                </a:lnTo>
                <a:lnTo>
                  <a:pt x="1163003" y="939482"/>
                </a:lnTo>
                <a:lnTo>
                  <a:pt x="1156653" y="933132"/>
                </a:lnTo>
                <a:lnTo>
                  <a:pt x="1156653" y="933132"/>
                </a:lnTo>
                <a:close/>
                <a:moveTo>
                  <a:pt x="1340168" y="1121728"/>
                </a:moveTo>
                <a:lnTo>
                  <a:pt x="1340168" y="1121728"/>
                </a:lnTo>
                <a:lnTo>
                  <a:pt x="1342073" y="1117917"/>
                </a:lnTo>
                <a:cubicBezTo>
                  <a:pt x="1344613" y="1122363"/>
                  <a:pt x="1347153" y="1127442"/>
                  <a:pt x="1349693" y="1131888"/>
                </a:cubicBezTo>
                <a:lnTo>
                  <a:pt x="1340168" y="1121728"/>
                </a:lnTo>
                <a:lnTo>
                  <a:pt x="1340168" y="1121728"/>
                </a:lnTo>
                <a:close/>
                <a:moveTo>
                  <a:pt x="1398588" y="1188403"/>
                </a:moveTo>
                <a:lnTo>
                  <a:pt x="1398588" y="1188403"/>
                </a:lnTo>
                <a:cubicBezTo>
                  <a:pt x="1387158" y="1150303"/>
                  <a:pt x="1374458" y="1111567"/>
                  <a:pt x="1360488" y="1072197"/>
                </a:cubicBezTo>
                <a:lnTo>
                  <a:pt x="1362393" y="1067753"/>
                </a:lnTo>
                <a:cubicBezTo>
                  <a:pt x="1387793" y="1122997"/>
                  <a:pt x="1412558" y="1178242"/>
                  <a:pt x="1434783" y="1234122"/>
                </a:cubicBezTo>
                <a:cubicBezTo>
                  <a:pt x="1422718" y="1218882"/>
                  <a:pt x="1411288" y="1203642"/>
                  <a:pt x="1398588" y="1188403"/>
                </a:cubicBezTo>
                <a:lnTo>
                  <a:pt x="1398588" y="1188403"/>
                </a:lnTo>
                <a:close/>
                <a:moveTo>
                  <a:pt x="1277938" y="1418908"/>
                </a:moveTo>
                <a:cubicBezTo>
                  <a:pt x="1273493" y="1390332"/>
                  <a:pt x="1268413" y="1362392"/>
                  <a:pt x="1263333" y="1335088"/>
                </a:cubicBezTo>
                <a:cubicBezTo>
                  <a:pt x="1272223" y="1312228"/>
                  <a:pt x="1272858" y="1291907"/>
                  <a:pt x="1272858" y="1263967"/>
                </a:cubicBezTo>
                <a:lnTo>
                  <a:pt x="1280478" y="1248728"/>
                </a:lnTo>
                <a:cubicBezTo>
                  <a:pt x="1290003" y="1303972"/>
                  <a:pt x="1289368" y="1352867"/>
                  <a:pt x="1277938" y="1418908"/>
                </a:cubicBezTo>
                <a:lnTo>
                  <a:pt x="1277938" y="1418908"/>
                </a:lnTo>
                <a:lnTo>
                  <a:pt x="1277938" y="1418908"/>
                </a:lnTo>
                <a:close/>
                <a:moveTo>
                  <a:pt x="1259523" y="1317307"/>
                </a:moveTo>
                <a:lnTo>
                  <a:pt x="1259523" y="1317307"/>
                </a:lnTo>
                <a:lnTo>
                  <a:pt x="1256348" y="1300163"/>
                </a:lnTo>
                <a:lnTo>
                  <a:pt x="1260793" y="1290003"/>
                </a:lnTo>
                <a:cubicBezTo>
                  <a:pt x="1260793" y="1298892"/>
                  <a:pt x="1260158" y="1307782"/>
                  <a:pt x="1259523" y="1317307"/>
                </a:cubicBezTo>
                <a:lnTo>
                  <a:pt x="1259523" y="1317307"/>
                </a:lnTo>
                <a:close/>
                <a:moveTo>
                  <a:pt x="1230313" y="1168082"/>
                </a:moveTo>
                <a:cubicBezTo>
                  <a:pt x="1228408" y="1176972"/>
                  <a:pt x="1226503" y="1185863"/>
                  <a:pt x="1224598" y="1194753"/>
                </a:cubicBezTo>
                <a:cubicBezTo>
                  <a:pt x="1222058" y="1195388"/>
                  <a:pt x="1220153" y="1196022"/>
                  <a:pt x="1217613" y="1196657"/>
                </a:cubicBezTo>
                <a:cubicBezTo>
                  <a:pt x="1218883" y="1189672"/>
                  <a:pt x="1219518" y="1182688"/>
                  <a:pt x="1220788" y="1175703"/>
                </a:cubicBezTo>
                <a:cubicBezTo>
                  <a:pt x="1223328" y="1166813"/>
                  <a:pt x="1226503" y="1157922"/>
                  <a:pt x="1229043" y="1149032"/>
                </a:cubicBezTo>
                <a:lnTo>
                  <a:pt x="1230948" y="1146492"/>
                </a:lnTo>
                <a:lnTo>
                  <a:pt x="1230313" y="1168082"/>
                </a:lnTo>
                <a:lnTo>
                  <a:pt x="1230313" y="1168082"/>
                </a:lnTo>
                <a:lnTo>
                  <a:pt x="1230313" y="1168082"/>
                </a:lnTo>
                <a:close/>
                <a:moveTo>
                  <a:pt x="745808" y="1414463"/>
                </a:moveTo>
                <a:lnTo>
                  <a:pt x="745808" y="1414463"/>
                </a:lnTo>
                <a:cubicBezTo>
                  <a:pt x="761047" y="1358582"/>
                  <a:pt x="790893" y="1311592"/>
                  <a:pt x="833438" y="1248092"/>
                </a:cubicBezTo>
                <a:cubicBezTo>
                  <a:pt x="809943" y="1297622"/>
                  <a:pt x="799783" y="1320482"/>
                  <a:pt x="796608" y="1343978"/>
                </a:cubicBezTo>
                <a:cubicBezTo>
                  <a:pt x="788988" y="1353503"/>
                  <a:pt x="780733" y="1363663"/>
                  <a:pt x="773113" y="1373822"/>
                </a:cubicBezTo>
                <a:cubicBezTo>
                  <a:pt x="762953" y="1385888"/>
                  <a:pt x="754063" y="1399857"/>
                  <a:pt x="745808" y="1414463"/>
                </a:cubicBezTo>
                <a:lnTo>
                  <a:pt x="745808" y="1414463"/>
                </a:lnTo>
                <a:close/>
                <a:moveTo>
                  <a:pt x="841058" y="1291907"/>
                </a:moveTo>
                <a:lnTo>
                  <a:pt x="841058" y="1291907"/>
                </a:lnTo>
                <a:cubicBezTo>
                  <a:pt x="848043" y="1281747"/>
                  <a:pt x="856933" y="1270317"/>
                  <a:pt x="867093" y="1256982"/>
                </a:cubicBezTo>
                <a:cubicBezTo>
                  <a:pt x="864553" y="1262063"/>
                  <a:pt x="862013" y="1267142"/>
                  <a:pt x="860108" y="1272222"/>
                </a:cubicBezTo>
                <a:cubicBezTo>
                  <a:pt x="853758" y="1278572"/>
                  <a:pt x="847408" y="1284922"/>
                  <a:pt x="841058" y="1291907"/>
                </a:cubicBezTo>
                <a:lnTo>
                  <a:pt x="841058" y="1291907"/>
                </a:lnTo>
                <a:close/>
                <a:moveTo>
                  <a:pt x="811847" y="1151572"/>
                </a:moveTo>
                <a:lnTo>
                  <a:pt x="811847" y="1151572"/>
                </a:lnTo>
                <a:cubicBezTo>
                  <a:pt x="863918" y="1114742"/>
                  <a:pt x="924878" y="1075372"/>
                  <a:pt x="980758" y="1042352"/>
                </a:cubicBezTo>
                <a:lnTo>
                  <a:pt x="992822" y="1048703"/>
                </a:lnTo>
                <a:cubicBezTo>
                  <a:pt x="965518" y="1069657"/>
                  <a:pt x="936308" y="1092517"/>
                  <a:pt x="908368" y="1114742"/>
                </a:cubicBezTo>
                <a:cubicBezTo>
                  <a:pt x="875347" y="1124903"/>
                  <a:pt x="842963" y="1137603"/>
                  <a:pt x="811847" y="1151572"/>
                </a:cubicBezTo>
                <a:lnTo>
                  <a:pt x="811847" y="1151572"/>
                </a:lnTo>
                <a:close/>
                <a:moveTo>
                  <a:pt x="1019493" y="976313"/>
                </a:moveTo>
                <a:lnTo>
                  <a:pt x="1019493" y="976313"/>
                </a:lnTo>
                <a:lnTo>
                  <a:pt x="1020763" y="976947"/>
                </a:lnTo>
                <a:lnTo>
                  <a:pt x="1013778" y="982027"/>
                </a:lnTo>
                <a:lnTo>
                  <a:pt x="1011238" y="981392"/>
                </a:lnTo>
                <a:lnTo>
                  <a:pt x="1019493" y="976313"/>
                </a:lnTo>
                <a:lnTo>
                  <a:pt x="1019493" y="976313"/>
                </a:lnTo>
                <a:close/>
                <a:moveTo>
                  <a:pt x="1061403" y="996632"/>
                </a:moveTo>
                <a:lnTo>
                  <a:pt x="1061403" y="996632"/>
                </a:lnTo>
                <a:lnTo>
                  <a:pt x="1061403" y="996632"/>
                </a:lnTo>
                <a:lnTo>
                  <a:pt x="1062673" y="995363"/>
                </a:lnTo>
                <a:lnTo>
                  <a:pt x="1061403" y="996632"/>
                </a:lnTo>
                <a:lnTo>
                  <a:pt x="1061403" y="996632"/>
                </a:lnTo>
                <a:close/>
                <a:moveTo>
                  <a:pt x="990283" y="995363"/>
                </a:moveTo>
                <a:lnTo>
                  <a:pt x="990283" y="995363"/>
                </a:lnTo>
                <a:lnTo>
                  <a:pt x="994093" y="997267"/>
                </a:lnTo>
                <a:lnTo>
                  <a:pt x="976947" y="1009967"/>
                </a:lnTo>
                <a:lnTo>
                  <a:pt x="970597" y="1008063"/>
                </a:lnTo>
                <a:lnTo>
                  <a:pt x="990283" y="995363"/>
                </a:lnTo>
                <a:lnTo>
                  <a:pt x="990283" y="995363"/>
                </a:lnTo>
                <a:close/>
                <a:moveTo>
                  <a:pt x="1030922" y="1012507"/>
                </a:moveTo>
                <a:lnTo>
                  <a:pt x="1030922" y="1012507"/>
                </a:lnTo>
                <a:lnTo>
                  <a:pt x="1036638" y="1015047"/>
                </a:lnTo>
                <a:lnTo>
                  <a:pt x="1025843" y="1023302"/>
                </a:lnTo>
                <a:lnTo>
                  <a:pt x="1016953" y="1020763"/>
                </a:lnTo>
                <a:cubicBezTo>
                  <a:pt x="1022033" y="1018222"/>
                  <a:pt x="1026478" y="1015047"/>
                  <a:pt x="1030922" y="1012507"/>
                </a:cubicBezTo>
                <a:lnTo>
                  <a:pt x="1030922" y="1012507"/>
                </a:lnTo>
                <a:close/>
                <a:moveTo>
                  <a:pt x="1102678" y="1045527"/>
                </a:moveTo>
                <a:lnTo>
                  <a:pt x="1102678" y="1045527"/>
                </a:lnTo>
                <a:lnTo>
                  <a:pt x="1109028" y="1048703"/>
                </a:lnTo>
                <a:lnTo>
                  <a:pt x="1102043" y="1046163"/>
                </a:lnTo>
                <a:lnTo>
                  <a:pt x="1102678" y="1045527"/>
                </a:lnTo>
                <a:close/>
              </a:path>
            </a:pathLst>
          </a:custGeom>
          <a:solidFill>
            <a:schemeClr val="accent4"/>
          </a:solidFill>
          <a:ln w="9525" cap="flat">
            <a:noFill/>
            <a:prstDash val="solid"/>
            <a:miter/>
          </a:ln>
        </p:spPr>
        <p:txBody>
          <a:bodyPr rtlCol="0" anchor="ctr"/>
          <a:lstStyle/>
          <a:p>
            <a:endParaRPr lang="zh-CN" altLang="en-US" sz="1015"/>
          </a:p>
        </p:txBody>
      </p:sp>
      <p:sp>
        <p:nvSpPr>
          <p:cNvPr id="40" name="任意多边形: 形状 39"/>
          <p:cNvSpPr/>
          <p:nvPr>
            <p:custDataLst>
              <p:tags r:id="rId35"/>
            </p:custDataLst>
          </p:nvPr>
        </p:nvSpPr>
        <p:spPr>
          <a:xfrm>
            <a:off x="8414937" y="5332748"/>
            <a:ext cx="567419" cy="1228408"/>
          </a:xfrm>
          <a:custGeom>
            <a:avLst/>
            <a:gdLst>
              <a:gd name="connsiteX0" fmla="*/ 736282 w 1708150"/>
              <a:gd name="connsiteY0" fmla="*/ 959167 h 2559050"/>
              <a:gd name="connsiteX1" fmla="*/ 742632 w 1708150"/>
              <a:gd name="connsiteY1" fmla="*/ 990283 h 2559050"/>
              <a:gd name="connsiteX2" fmla="*/ 747078 w 1708150"/>
              <a:gd name="connsiteY2" fmla="*/ 954088 h 2559050"/>
              <a:gd name="connsiteX3" fmla="*/ 742632 w 1708150"/>
              <a:gd name="connsiteY3" fmla="*/ 927417 h 2559050"/>
              <a:gd name="connsiteX4" fmla="*/ 738822 w 1708150"/>
              <a:gd name="connsiteY4" fmla="*/ 918527 h 2559050"/>
              <a:gd name="connsiteX5" fmla="*/ 736282 w 1708150"/>
              <a:gd name="connsiteY5" fmla="*/ 959167 h 2559050"/>
              <a:gd name="connsiteX6" fmla="*/ 736282 w 1708150"/>
              <a:gd name="connsiteY6" fmla="*/ 959167 h 2559050"/>
              <a:gd name="connsiteX7" fmla="*/ 369253 w 1708150"/>
              <a:gd name="connsiteY7" fmla="*/ 891858 h 2559050"/>
              <a:gd name="connsiteX8" fmla="*/ 369253 w 1708150"/>
              <a:gd name="connsiteY8" fmla="*/ 891858 h 2559050"/>
              <a:gd name="connsiteX9" fmla="*/ 79692 w 1708150"/>
              <a:gd name="connsiteY9" fmla="*/ 1096327 h 2559050"/>
              <a:gd name="connsiteX10" fmla="*/ 468313 w 1708150"/>
              <a:gd name="connsiteY10" fmla="*/ 841058 h 2559050"/>
              <a:gd name="connsiteX11" fmla="*/ 608647 w 1708150"/>
              <a:gd name="connsiteY11" fmla="*/ 789622 h 2559050"/>
              <a:gd name="connsiteX12" fmla="*/ 630238 w 1708150"/>
              <a:gd name="connsiteY12" fmla="*/ 777558 h 2559050"/>
              <a:gd name="connsiteX13" fmla="*/ 629603 w 1708150"/>
              <a:gd name="connsiteY13" fmla="*/ 775652 h 2559050"/>
              <a:gd name="connsiteX14" fmla="*/ 632142 w 1708150"/>
              <a:gd name="connsiteY14" fmla="*/ 776288 h 2559050"/>
              <a:gd name="connsiteX15" fmla="*/ 688657 w 1708150"/>
              <a:gd name="connsiteY15" fmla="*/ 750888 h 2559050"/>
              <a:gd name="connsiteX16" fmla="*/ 528003 w 1708150"/>
              <a:gd name="connsiteY16" fmla="*/ 783272 h 2559050"/>
              <a:gd name="connsiteX17" fmla="*/ 662622 w 1708150"/>
              <a:gd name="connsiteY17" fmla="*/ 706438 h 2559050"/>
              <a:gd name="connsiteX18" fmla="*/ 515938 w 1708150"/>
              <a:gd name="connsiteY18" fmla="*/ 759142 h 2559050"/>
              <a:gd name="connsiteX19" fmla="*/ 600392 w 1708150"/>
              <a:gd name="connsiteY19" fmla="*/ 678497 h 2559050"/>
              <a:gd name="connsiteX20" fmla="*/ 479107 w 1708150"/>
              <a:gd name="connsiteY20" fmla="*/ 736283 h 2559050"/>
              <a:gd name="connsiteX21" fmla="*/ 559117 w 1708150"/>
              <a:gd name="connsiteY21" fmla="*/ 656907 h 2559050"/>
              <a:gd name="connsiteX22" fmla="*/ 426403 w 1708150"/>
              <a:gd name="connsiteY22" fmla="*/ 727392 h 2559050"/>
              <a:gd name="connsiteX23" fmla="*/ 550863 w 1708150"/>
              <a:gd name="connsiteY23" fmla="*/ 628967 h 2559050"/>
              <a:gd name="connsiteX24" fmla="*/ 418147 w 1708150"/>
              <a:gd name="connsiteY24" fmla="*/ 693102 h 2559050"/>
              <a:gd name="connsiteX25" fmla="*/ 496888 w 1708150"/>
              <a:gd name="connsiteY25" fmla="*/ 622617 h 2559050"/>
              <a:gd name="connsiteX26" fmla="*/ 392113 w 1708150"/>
              <a:gd name="connsiteY26" fmla="*/ 679132 h 2559050"/>
              <a:gd name="connsiteX27" fmla="*/ 468947 w 1708150"/>
              <a:gd name="connsiteY27" fmla="*/ 607377 h 2559050"/>
              <a:gd name="connsiteX28" fmla="*/ 362267 w 1708150"/>
              <a:gd name="connsiteY28" fmla="*/ 653732 h 2559050"/>
              <a:gd name="connsiteX29" fmla="*/ 457517 w 1708150"/>
              <a:gd name="connsiteY29" fmla="*/ 572452 h 2559050"/>
              <a:gd name="connsiteX30" fmla="*/ 297497 w 1708150"/>
              <a:gd name="connsiteY30" fmla="*/ 657542 h 2559050"/>
              <a:gd name="connsiteX31" fmla="*/ 409892 w 1708150"/>
              <a:gd name="connsiteY31" fmla="*/ 555307 h 2559050"/>
              <a:gd name="connsiteX32" fmla="*/ 256857 w 1708150"/>
              <a:gd name="connsiteY32" fmla="*/ 619442 h 2559050"/>
              <a:gd name="connsiteX33" fmla="*/ 384492 w 1708150"/>
              <a:gd name="connsiteY33" fmla="*/ 514032 h 2559050"/>
              <a:gd name="connsiteX34" fmla="*/ 178753 w 1708150"/>
              <a:gd name="connsiteY34" fmla="*/ 615632 h 2559050"/>
              <a:gd name="connsiteX35" fmla="*/ 327342 w 1708150"/>
              <a:gd name="connsiteY35" fmla="*/ 488632 h 2559050"/>
              <a:gd name="connsiteX36" fmla="*/ 133032 w 1708150"/>
              <a:gd name="connsiteY36" fmla="*/ 599122 h 2559050"/>
              <a:gd name="connsiteX37" fmla="*/ 279717 w 1708150"/>
              <a:gd name="connsiteY37" fmla="*/ 468947 h 2559050"/>
              <a:gd name="connsiteX38" fmla="*/ 68263 w 1708150"/>
              <a:gd name="connsiteY38" fmla="*/ 589597 h 2559050"/>
              <a:gd name="connsiteX39" fmla="*/ 203517 w 1708150"/>
              <a:gd name="connsiteY39" fmla="*/ 466407 h 2559050"/>
              <a:gd name="connsiteX40" fmla="*/ 4763 w 1708150"/>
              <a:gd name="connsiteY40" fmla="*/ 585152 h 2559050"/>
              <a:gd name="connsiteX41" fmla="*/ 310832 w 1708150"/>
              <a:gd name="connsiteY41" fmla="*/ 407988 h 2559050"/>
              <a:gd name="connsiteX42" fmla="*/ 700722 w 1708150"/>
              <a:gd name="connsiteY42" fmla="*/ 663257 h 2559050"/>
              <a:gd name="connsiteX43" fmla="*/ 789622 w 1708150"/>
              <a:gd name="connsiteY43" fmla="*/ 27622 h 2559050"/>
              <a:gd name="connsiteX44" fmla="*/ 693738 w 1708150"/>
              <a:gd name="connsiteY44" fmla="*/ 467677 h 2559050"/>
              <a:gd name="connsiteX45" fmla="*/ 728663 w 1708150"/>
              <a:gd name="connsiteY45" fmla="*/ 210502 h 2559050"/>
              <a:gd name="connsiteX46" fmla="*/ 915988 w 1708150"/>
              <a:gd name="connsiteY46" fmla="*/ 4763 h 2559050"/>
              <a:gd name="connsiteX47" fmla="*/ 790892 w 1708150"/>
              <a:gd name="connsiteY47" fmla="*/ 145732 h 2559050"/>
              <a:gd name="connsiteX48" fmla="*/ 895667 w 1708150"/>
              <a:gd name="connsiteY48" fmla="*/ 65722 h 2559050"/>
              <a:gd name="connsiteX49" fmla="*/ 764222 w 1708150"/>
              <a:gd name="connsiteY49" fmla="*/ 217488 h 2559050"/>
              <a:gd name="connsiteX50" fmla="*/ 879792 w 1708150"/>
              <a:gd name="connsiteY50" fmla="*/ 129857 h 2559050"/>
              <a:gd name="connsiteX51" fmla="*/ 784542 w 1708150"/>
              <a:gd name="connsiteY51" fmla="*/ 255588 h 2559050"/>
              <a:gd name="connsiteX52" fmla="*/ 877253 w 1708150"/>
              <a:gd name="connsiteY52" fmla="*/ 179388 h 2559050"/>
              <a:gd name="connsiteX53" fmla="*/ 768032 w 1708150"/>
              <a:gd name="connsiteY53" fmla="*/ 337502 h 2559050"/>
              <a:gd name="connsiteX54" fmla="*/ 896938 w 1708150"/>
              <a:gd name="connsiteY54" fmla="*/ 265113 h 2559050"/>
              <a:gd name="connsiteX55" fmla="*/ 762953 w 1708150"/>
              <a:gd name="connsiteY55" fmla="*/ 408622 h 2559050"/>
              <a:gd name="connsiteX56" fmla="*/ 907732 w 1708150"/>
              <a:gd name="connsiteY56" fmla="*/ 309563 h 2559050"/>
              <a:gd name="connsiteX57" fmla="*/ 760413 w 1708150"/>
              <a:gd name="connsiteY57" fmla="*/ 459422 h 2559050"/>
              <a:gd name="connsiteX58" fmla="*/ 922972 w 1708150"/>
              <a:gd name="connsiteY58" fmla="*/ 352742 h 2559050"/>
              <a:gd name="connsiteX59" fmla="*/ 787717 w 1708150"/>
              <a:gd name="connsiteY59" fmla="*/ 483552 h 2559050"/>
              <a:gd name="connsiteX60" fmla="*/ 908367 w 1708150"/>
              <a:gd name="connsiteY60" fmla="*/ 405447 h 2559050"/>
              <a:gd name="connsiteX61" fmla="*/ 790892 w 1708150"/>
              <a:gd name="connsiteY61" fmla="*/ 515938 h 2559050"/>
              <a:gd name="connsiteX62" fmla="*/ 905828 w 1708150"/>
              <a:gd name="connsiteY62" fmla="*/ 426402 h 2559050"/>
              <a:gd name="connsiteX63" fmla="*/ 776288 w 1708150"/>
              <a:gd name="connsiteY63" fmla="*/ 568642 h 2559050"/>
              <a:gd name="connsiteX64" fmla="*/ 929322 w 1708150"/>
              <a:gd name="connsiteY64" fmla="*/ 430213 h 2559050"/>
              <a:gd name="connsiteX65" fmla="*/ 810578 w 1708150"/>
              <a:gd name="connsiteY65" fmla="*/ 587057 h 2559050"/>
              <a:gd name="connsiteX66" fmla="*/ 912178 w 1708150"/>
              <a:gd name="connsiteY66" fmla="*/ 496888 h 2559050"/>
              <a:gd name="connsiteX67" fmla="*/ 802957 w 1708150"/>
              <a:gd name="connsiteY67" fmla="*/ 635317 h 2559050"/>
              <a:gd name="connsiteX68" fmla="*/ 912813 w 1708150"/>
              <a:gd name="connsiteY68" fmla="*/ 536257 h 2559050"/>
              <a:gd name="connsiteX69" fmla="*/ 766128 w 1708150"/>
              <a:gd name="connsiteY69" fmla="*/ 710247 h 2559050"/>
              <a:gd name="connsiteX70" fmla="*/ 929957 w 1708150"/>
              <a:gd name="connsiteY70" fmla="*/ 557213 h 2559050"/>
              <a:gd name="connsiteX71" fmla="*/ 843597 w 1708150"/>
              <a:gd name="connsiteY71" fmla="*/ 658177 h 2559050"/>
              <a:gd name="connsiteX72" fmla="*/ 868997 w 1708150"/>
              <a:gd name="connsiteY72" fmla="*/ 653097 h 2559050"/>
              <a:gd name="connsiteX73" fmla="*/ 867728 w 1708150"/>
              <a:gd name="connsiteY73" fmla="*/ 658177 h 2559050"/>
              <a:gd name="connsiteX74" fmla="*/ 888047 w 1708150"/>
              <a:gd name="connsiteY74" fmla="*/ 639763 h 2559050"/>
              <a:gd name="connsiteX75" fmla="*/ 1109663 w 1708150"/>
              <a:gd name="connsiteY75" fmla="*/ 401638 h 2559050"/>
              <a:gd name="connsiteX76" fmla="*/ 1445578 w 1708150"/>
              <a:gd name="connsiteY76" fmla="*/ 310832 h 2559050"/>
              <a:gd name="connsiteX77" fmla="*/ 1215072 w 1708150"/>
              <a:gd name="connsiteY77" fmla="*/ 364172 h 2559050"/>
              <a:gd name="connsiteX78" fmla="*/ 1390967 w 1708150"/>
              <a:gd name="connsiteY78" fmla="*/ 350202 h 2559050"/>
              <a:gd name="connsiteX79" fmla="*/ 1148397 w 1708150"/>
              <a:gd name="connsiteY79" fmla="*/ 409892 h 2559050"/>
              <a:gd name="connsiteX80" fmla="*/ 1338897 w 1708150"/>
              <a:gd name="connsiteY80" fmla="*/ 383222 h 2559050"/>
              <a:gd name="connsiteX81" fmla="*/ 1124903 w 1708150"/>
              <a:gd name="connsiteY81" fmla="*/ 444817 h 2559050"/>
              <a:gd name="connsiteX82" fmla="*/ 1264603 w 1708150"/>
              <a:gd name="connsiteY82" fmla="*/ 428942 h 2559050"/>
              <a:gd name="connsiteX83" fmla="*/ 1063942 w 1708150"/>
              <a:gd name="connsiteY83" fmla="*/ 494982 h 2559050"/>
              <a:gd name="connsiteX84" fmla="*/ 1184592 w 1708150"/>
              <a:gd name="connsiteY84" fmla="*/ 494982 h 2559050"/>
              <a:gd name="connsiteX85" fmla="*/ 1011238 w 1708150"/>
              <a:gd name="connsiteY85" fmla="*/ 548957 h 2559050"/>
              <a:gd name="connsiteX86" fmla="*/ 1164272 w 1708150"/>
              <a:gd name="connsiteY86" fmla="*/ 533717 h 2559050"/>
              <a:gd name="connsiteX87" fmla="*/ 990282 w 1708150"/>
              <a:gd name="connsiteY87" fmla="*/ 588963 h 2559050"/>
              <a:gd name="connsiteX88" fmla="*/ 1148397 w 1708150"/>
              <a:gd name="connsiteY88" fmla="*/ 572452 h 2559050"/>
              <a:gd name="connsiteX89" fmla="*/ 996632 w 1708150"/>
              <a:gd name="connsiteY89" fmla="*/ 616902 h 2559050"/>
              <a:gd name="connsiteX90" fmla="*/ 1109663 w 1708150"/>
              <a:gd name="connsiteY90" fmla="*/ 611822 h 2559050"/>
              <a:gd name="connsiteX91" fmla="*/ 977582 w 1708150"/>
              <a:gd name="connsiteY91" fmla="*/ 648017 h 2559050"/>
              <a:gd name="connsiteX92" fmla="*/ 1094422 w 1708150"/>
              <a:gd name="connsiteY92" fmla="*/ 626427 h 2559050"/>
              <a:gd name="connsiteX93" fmla="*/ 932497 w 1708150"/>
              <a:gd name="connsiteY93" fmla="*/ 682942 h 2559050"/>
              <a:gd name="connsiteX94" fmla="*/ 1110932 w 1708150"/>
              <a:gd name="connsiteY94" fmla="*/ 639127 h 2559050"/>
              <a:gd name="connsiteX95" fmla="*/ 947103 w 1708150"/>
              <a:gd name="connsiteY95" fmla="*/ 708977 h 2559050"/>
              <a:gd name="connsiteX96" fmla="*/ 1054417 w 1708150"/>
              <a:gd name="connsiteY96" fmla="*/ 679132 h 2559050"/>
              <a:gd name="connsiteX97" fmla="*/ 976313 w 1708150"/>
              <a:gd name="connsiteY97" fmla="*/ 708342 h 2559050"/>
              <a:gd name="connsiteX98" fmla="*/ 1408113 w 1708150"/>
              <a:gd name="connsiteY98" fmla="*/ 732472 h 2559050"/>
              <a:gd name="connsiteX99" fmla="*/ 1706563 w 1708150"/>
              <a:gd name="connsiteY99" fmla="*/ 961708 h 2559050"/>
              <a:gd name="connsiteX100" fmla="*/ 1519238 w 1708150"/>
              <a:gd name="connsiteY100" fmla="*/ 810577 h 2559050"/>
              <a:gd name="connsiteX101" fmla="*/ 1660842 w 1708150"/>
              <a:gd name="connsiteY101" fmla="*/ 976313 h 2559050"/>
              <a:gd name="connsiteX102" fmla="*/ 1446847 w 1708150"/>
              <a:gd name="connsiteY102" fmla="*/ 792163 h 2559050"/>
              <a:gd name="connsiteX103" fmla="*/ 1597978 w 1708150"/>
              <a:gd name="connsiteY103" fmla="*/ 953452 h 2559050"/>
              <a:gd name="connsiteX104" fmla="*/ 1401128 w 1708150"/>
              <a:gd name="connsiteY104" fmla="*/ 795338 h 2559050"/>
              <a:gd name="connsiteX105" fmla="*/ 1559878 w 1708150"/>
              <a:gd name="connsiteY105" fmla="*/ 961708 h 2559050"/>
              <a:gd name="connsiteX106" fmla="*/ 1330642 w 1708150"/>
              <a:gd name="connsiteY106" fmla="*/ 791527 h 2559050"/>
              <a:gd name="connsiteX107" fmla="*/ 1450657 w 1708150"/>
              <a:gd name="connsiteY107" fmla="*/ 935672 h 2559050"/>
              <a:gd name="connsiteX108" fmla="*/ 1249997 w 1708150"/>
              <a:gd name="connsiteY108" fmla="*/ 781367 h 2559050"/>
              <a:gd name="connsiteX109" fmla="*/ 1398588 w 1708150"/>
              <a:gd name="connsiteY109" fmla="*/ 935038 h 2559050"/>
              <a:gd name="connsiteX110" fmla="*/ 1168717 w 1708150"/>
              <a:gd name="connsiteY110" fmla="*/ 752792 h 2559050"/>
              <a:gd name="connsiteX111" fmla="*/ 1349057 w 1708150"/>
              <a:gd name="connsiteY111" fmla="*/ 931227 h 2559050"/>
              <a:gd name="connsiteX112" fmla="*/ 1149032 w 1708150"/>
              <a:gd name="connsiteY112" fmla="*/ 776922 h 2559050"/>
              <a:gd name="connsiteX113" fmla="*/ 1290003 w 1708150"/>
              <a:gd name="connsiteY113" fmla="*/ 923608 h 2559050"/>
              <a:gd name="connsiteX114" fmla="*/ 1110297 w 1708150"/>
              <a:gd name="connsiteY114" fmla="*/ 780733 h 2559050"/>
              <a:gd name="connsiteX115" fmla="*/ 1267778 w 1708150"/>
              <a:gd name="connsiteY115" fmla="*/ 920433 h 2559050"/>
              <a:gd name="connsiteX116" fmla="*/ 1050607 w 1708150"/>
              <a:gd name="connsiteY116" fmla="*/ 764858 h 2559050"/>
              <a:gd name="connsiteX117" fmla="*/ 1267142 w 1708150"/>
              <a:gd name="connsiteY117" fmla="*/ 942658 h 2559050"/>
              <a:gd name="connsiteX118" fmla="*/ 1037272 w 1708150"/>
              <a:gd name="connsiteY118" fmla="*/ 794067 h 2559050"/>
              <a:gd name="connsiteX119" fmla="*/ 1176338 w 1708150"/>
              <a:gd name="connsiteY119" fmla="*/ 898208 h 2559050"/>
              <a:gd name="connsiteX120" fmla="*/ 987107 w 1708150"/>
              <a:gd name="connsiteY120" fmla="*/ 786447 h 2559050"/>
              <a:gd name="connsiteX121" fmla="*/ 986472 w 1708150"/>
              <a:gd name="connsiteY121" fmla="*/ 786447 h 2559050"/>
              <a:gd name="connsiteX122" fmla="*/ 1155382 w 1708150"/>
              <a:gd name="connsiteY122" fmla="*/ 919797 h 2559050"/>
              <a:gd name="connsiteX123" fmla="*/ 969963 w 1708150"/>
              <a:gd name="connsiteY123" fmla="*/ 794702 h 2559050"/>
              <a:gd name="connsiteX124" fmla="*/ 964882 w 1708150"/>
              <a:gd name="connsiteY124" fmla="*/ 797242 h 2559050"/>
              <a:gd name="connsiteX125" fmla="*/ 1102042 w 1708150"/>
              <a:gd name="connsiteY125" fmla="*/ 903288 h 2559050"/>
              <a:gd name="connsiteX126" fmla="*/ 1262063 w 1708150"/>
              <a:gd name="connsiteY126" fmla="*/ 1004252 h 2559050"/>
              <a:gd name="connsiteX127" fmla="*/ 1412557 w 1708150"/>
              <a:gd name="connsiteY127" fmla="*/ 1316038 h 2559050"/>
              <a:gd name="connsiteX128" fmla="*/ 1316672 w 1708150"/>
              <a:gd name="connsiteY128" fmla="*/ 1111567 h 2559050"/>
              <a:gd name="connsiteX129" fmla="*/ 1361122 w 1708150"/>
              <a:gd name="connsiteY129" fmla="*/ 1269683 h 2559050"/>
              <a:gd name="connsiteX130" fmla="*/ 1256347 w 1708150"/>
              <a:gd name="connsiteY130" fmla="*/ 1055052 h 2559050"/>
              <a:gd name="connsiteX131" fmla="*/ 1305878 w 1708150"/>
              <a:gd name="connsiteY131" fmla="*/ 1224597 h 2559050"/>
              <a:gd name="connsiteX132" fmla="*/ 1209357 w 1708150"/>
              <a:gd name="connsiteY132" fmla="*/ 1027113 h 2559050"/>
              <a:gd name="connsiteX133" fmla="*/ 1262063 w 1708150"/>
              <a:gd name="connsiteY133" fmla="*/ 1196658 h 2559050"/>
              <a:gd name="connsiteX134" fmla="*/ 1152207 w 1708150"/>
              <a:gd name="connsiteY134" fmla="*/ 994727 h 2559050"/>
              <a:gd name="connsiteX135" fmla="*/ 1199832 w 1708150"/>
              <a:gd name="connsiteY135" fmla="*/ 1138872 h 2559050"/>
              <a:gd name="connsiteX136" fmla="*/ 1112203 w 1708150"/>
              <a:gd name="connsiteY136" fmla="*/ 994092 h 2559050"/>
              <a:gd name="connsiteX137" fmla="*/ 1150938 w 1708150"/>
              <a:gd name="connsiteY137" fmla="*/ 1110297 h 2559050"/>
              <a:gd name="connsiteX138" fmla="*/ 1196022 w 1708150"/>
              <a:gd name="connsiteY138" fmla="*/ 1383347 h 2559050"/>
              <a:gd name="connsiteX139" fmla="*/ 1152207 w 1708150"/>
              <a:gd name="connsiteY139" fmla="*/ 1162367 h 2559050"/>
              <a:gd name="connsiteX140" fmla="*/ 1158557 w 1708150"/>
              <a:gd name="connsiteY140" fmla="*/ 1333817 h 2559050"/>
              <a:gd name="connsiteX141" fmla="*/ 1109028 w 1708150"/>
              <a:gd name="connsiteY141" fmla="*/ 1102042 h 2559050"/>
              <a:gd name="connsiteX142" fmla="*/ 1127442 w 1708150"/>
              <a:gd name="connsiteY142" fmla="*/ 1286827 h 2559050"/>
              <a:gd name="connsiteX143" fmla="*/ 1074103 w 1708150"/>
              <a:gd name="connsiteY143" fmla="*/ 1082992 h 2559050"/>
              <a:gd name="connsiteX144" fmla="*/ 1083628 w 1708150"/>
              <a:gd name="connsiteY144" fmla="*/ 1218883 h 2559050"/>
              <a:gd name="connsiteX145" fmla="*/ 1025207 w 1708150"/>
              <a:gd name="connsiteY145" fmla="*/ 1029017 h 2559050"/>
              <a:gd name="connsiteX146" fmla="*/ 1019492 w 1708150"/>
              <a:gd name="connsiteY146" fmla="*/ 1147763 h 2559050"/>
              <a:gd name="connsiteX147" fmla="*/ 972503 w 1708150"/>
              <a:gd name="connsiteY147" fmla="*/ 983933 h 2559050"/>
              <a:gd name="connsiteX148" fmla="*/ 981392 w 1708150"/>
              <a:gd name="connsiteY148" fmla="*/ 1132522 h 2559050"/>
              <a:gd name="connsiteX149" fmla="*/ 933132 w 1708150"/>
              <a:gd name="connsiteY149" fmla="*/ 967422 h 2559050"/>
              <a:gd name="connsiteX150" fmla="*/ 942657 w 1708150"/>
              <a:gd name="connsiteY150" fmla="*/ 1121092 h 2559050"/>
              <a:gd name="connsiteX151" fmla="*/ 903922 w 1708150"/>
              <a:gd name="connsiteY151" fmla="*/ 976947 h 2559050"/>
              <a:gd name="connsiteX152" fmla="*/ 907732 w 1708150"/>
              <a:gd name="connsiteY152" fmla="*/ 1006792 h 2559050"/>
              <a:gd name="connsiteX153" fmla="*/ 907732 w 1708150"/>
              <a:gd name="connsiteY153" fmla="*/ 1007427 h 2559050"/>
              <a:gd name="connsiteX154" fmla="*/ 907732 w 1708150"/>
              <a:gd name="connsiteY154" fmla="*/ 1007427 h 2559050"/>
              <a:gd name="connsiteX155" fmla="*/ 903922 w 1708150"/>
              <a:gd name="connsiteY155" fmla="*/ 1087438 h 2559050"/>
              <a:gd name="connsiteX156" fmla="*/ 872807 w 1708150"/>
              <a:gd name="connsiteY156" fmla="*/ 961708 h 2559050"/>
              <a:gd name="connsiteX157" fmla="*/ 889317 w 1708150"/>
              <a:gd name="connsiteY157" fmla="*/ 1074102 h 2559050"/>
              <a:gd name="connsiteX158" fmla="*/ 839153 w 1708150"/>
              <a:gd name="connsiteY158" fmla="*/ 921067 h 2559050"/>
              <a:gd name="connsiteX159" fmla="*/ 862013 w 1708150"/>
              <a:gd name="connsiteY159" fmla="*/ 991552 h 2559050"/>
              <a:gd name="connsiteX160" fmla="*/ 870267 w 1708150"/>
              <a:gd name="connsiteY160" fmla="*/ 1009333 h 2559050"/>
              <a:gd name="connsiteX161" fmla="*/ 865822 w 1708150"/>
              <a:gd name="connsiteY161" fmla="*/ 1003617 h 2559050"/>
              <a:gd name="connsiteX162" fmla="*/ 876617 w 1708150"/>
              <a:gd name="connsiteY162" fmla="*/ 1090613 h 2559050"/>
              <a:gd name="connsiteX163" fmla="*/ 828992 w 1708150"/>
              <a:gd name="connsiteY163" fmla="*/ 961708 h 2559050"/>
              <a:gd name="connsiteX164" fmla="*/ 818832 w 1708150"/>
              <a:gd name="connsiteY164" fmla="*/ 950913 h 2559050"/>
              <a:gd name="connsiteX165" fmla="*/ 818832 w 1708150"/>
              <a:gd name="connsiteY165" fmla="*/ 953452 h 2559050"/>
              <a:gd name="connsiteX166" fmla="*/ 839153 w 1708150"/>
              <a:gd name="connsiteY166" fmla="*/ 1039813 h 2559050"/>
              <a:gd name="connsiteX167" fmla="*/ 818832 w 1708150"/>
              <a:gd name="connsiteY167" fmla="*/ 978217 h 2559050"/>
              <a:gd name="connsiteX168" fmla="*/ 818832 w 1708150"/>
              <a:gd name="connsiteY168" fmla="*/ 990917 h 2559050"/>
              <a:gd name="connsiteX169" fmla="*/ 795338 w 1708150"/>
              <a:gd name="connsiteY169" fmla="*/ 949008 h 2559050"/>
              <a:gd name="connsiteX170" fmla="*/ 840422 w 1708150"/>
              <a:gd name="connsiteY170" fmla="*/ 1220152 h 2559050"/>
              <a:gd name="connsiteX171" fmla="*/ 1249997 w 1708150"/>
              <a:gd name="connsiteY171" fmla="*/ 2559368 h 2559050"/>
              <a:gd name="connsiteX172" fmla="*/ 1143317 w 1708150"/>
              <a:gd name="connsiteY172" fmla="*/ 2559368 h 2559050"/>
              <a:gd name="connsiteX173" fmla="*/ 1136967 w 1708150"/>
              <a:gd name="connsiteY173" fmla="*/ 2543493 h 2559050"/>
              <a:gd name="connsiteX174" fmla="*/ 748347 w 1708150"/>
              <a:gd name="connsiteY174" fmla="*/ 1129983 h 2559050"/>
              <a:gd name="connsiteX175" fmla="*/ 693103 w 1708150"/>
              <a:gd name="connsiteY175" fmla="*/ 939483 h 2559050"/>
              <a:gd name="connsiteX176" fmla="*/ 713422 w 1708150"/>
              <a:gd name="connsiteY176" fmla="*/ 1098867 h 2559050"/>
              <a:gd name="connsiteX177" fmla="*/ 679767 w 1708150"/>
              <a:gd name="connsiteY177" fmla="*/ 990283 h 2559050"/>
              <a:gd name="connsiteX178" fmla="*/ 705803 w 1708150"/>
              <a:gd name="connsiteY178" fmla="*/ 1117283 h 2559050"/>
              <a:gd name="connsiteX179" fmla="*/ 658813 w 1708150"/>
              <a:gd name="connsiteY179" fmla="*/ 1017588 h 2559050"/>
              <a:gd name="connsiteX180" fmla="*/ 686117 w 1708150"/>
              <a:gd name="connsiteY180" fmla="*/ 1164272 h 2559050"/>
              <a:gd name="connsiteX181" fmla="*/ 628967 w 1708150"/>
              <a:gd name="connsiteY181" fmla="*/ 1021397 h 2559050"/>
              <a:gd name="connsiteX182" fmla="*/ 656272 w 1708150"/>
              <a:gd name="connsiteY182" fmla="*/ 1191577 h 2559050"/>
              <a:gd name="connsiteX183" fmla="*/ 600392 w 1708150"/>
              <a:gd name="connsiteY183" fmla="*/ 1053783 h 2559050"/>
              <a:gd name="connsiteX184" fmla="*/ 628332 w 1708150"/>
              <a:gd name="connsiteY184" fmla="*/ 1222058 h 2559050"/>
              <a:gd name="connsiteX185" fmla="*/ 572453 w 1708150"/>
              <a:gd name="connsiteY185" fmla="*/ 1117283 h 2559050"/>
              <a:gd name="connsiteX186" fmla="*/ 601663 w 1708150"/>
              <a:gd name="connsiteY186" fmla="*/ 1314133 h 2559050"/>
              <a:gd name="connsiteX187" fmla="*/ 552132 w 1708150"/>
              <a:gd name="connsiteY187" fmla="*/ 1187133 h 2559050"/>
              <a:gd name="connsiteX188" fmla="*/ 591503 w 1708150"/>
              <a:gd name="connsiteY188" fmla="*/ 1394142 h 2559050"/>
              <a:gd name="connsiteX189" fmla="*/ 528638 w 1708150"/>
              <a:gd name="connsiteY189" fmla="*/ 1219517 h 2559050"/>
              <a:gd name="connsiteX190" fmla="*/ 583247 w 1708150"/>
              <a:gd name="connsiteY190" fmla="*/ 1450022 h 2559050"/>
              <a:gd name="connsiteX191" fmla="*/ 515303 w 1708150"/>
              <a:gd name="connsiteY191" fmla="*/ 1292542 h 2559050"/>
              <a:gd name="connsiteX192" fmla="*/ 570547 w 1708150"/>
              <a:gd name="connsiteY192" fmla="*/ 1510983 h 2559050"/>
              <a:gd name="connsiteX193" fmla="*/ 502603 w 1708150"/>
              <a:gd name="connsiteY193" fmla="*/ 1189038 h 2559050"/>
              <a:gd name="connsiteX194" fmla="*/ 586422 w 1708150"/>
              <a:gd name="connsiteY194" fmla="*/ 981392 h 2559050"/>
              <a:gd name="connsiteX195" fmla="*/ 614363 w 1708150"/>
              <a:gd name="connsiteY195" fmla="*/ 872808 h 2559050"/>
              <a:gd name="connsiteX196" fmla="*/ 548322 w 1708150"/>
              <a:gd name="connsiteY196" fmla="*/ 1011872 h 2559050"/>
              <a:gd name="connsiteX197" fmla="*/ 574992 w 1708150"/>
              <a:gd name="connsiteY197" fmla="*/ 905192 h 2559050"/>
              <a:gd name="connsiteX198" fmla="*/ 504507 w 1708150"/>
              <a:gd name="connsiteY198" fmla="*/ 1063942 h 2559050"/>
              <a:gd name="connsiteX199" fmla="*/ 541338 w 1708150"/>
              <a:gd name="connsiteY199" fmla="*/ 885508 h 2559050"/>
              <a:gd name="connsiteX200" fmla="*/ 486728 w 1708150"/>
              <a:gd name="connsiteY200" fmla="*/ 1044892 h 2559050"/>
              <a:gd name="connsiteX201" fmla="*/ 501967 w 1708150"/>
              <a:gd name="connsiteY201" fmla="*/ 926783 h 2559050"/>
              <a:gd name="connsiteX202" fmla="*/ 469582 w 1708150"/>
              <a:gd name="connsiteY202" fmla="*/ 1058227 h 2559050"/>
              <a:gd name="connsiteX203" fmla="*/ 465772 w 1708150"/>
              <a:gd name="connsiteY203" fmla="*/ 942022 h 2559050"/>
              <a:gd name="connsiteX204" fmla="*/ 425132 w 1708150"/>
              <a:gd name="connsiteY204" fmla="*/ 1092517 h 2559050"/>
              <a:gd name="connsiteX205" fmla="*/ 430213 w 1708150"/>
              <a:gd name="connsiteY205" fmla="*/ 930592 h 2559050"/>
              <a:gd name="connsiteX206" fmla="*/ 378142 w 1708150"/>
              <a:gd name="connsiteY206" fmla="*/ 1102677 h 2559050"/>
              <a:gd name="connsiteX207" fmla="*/ 382588 w 1708150"/>
              <a:gd name="connsiteY207" fmla="*/ 945833 h 2559050"/>
              <a:gd name="connsiteX208" fmla="*/ 332422 w 1708150"/>
              <a:gd name="connsiteY208" fmla="*/ 1117283 h 2559050"/>
              <a:gd name="connsiteX209" fmla="*/ 320992 w 1708150"/>
              <a:gd name="connsiteY209" fmla="*/ 992188 h 2559050"/>
              <a:gd name="connsiteX210" fmla="*/ 258763 w 1708150"/>
              <a:gd name="connsiteY210" fmla="*/ 1190308 h 2559050"/>
              <a:gd name="connsiteX211" fmla="*/ 264478 w 1708150"/>
              <a:gd name="connsiteY211" fmla="*/ 1047433 h 2559050"/>
              <a:gd name="connsiteX212" fmla="*/ 208597 w 1708150"/>
              <a:gd name="connsiteY212" fmla="*/ 1260158 h 2559050"/>
              <a:gd name="connsiteX213" fmla="*/ 223203 w 1708150"/>
              <a:gd name="connsiteY213" fmla="*/ 1066483 h 2559050"/>
              <a:gd name="connsiteX214" fmla="*/ 172403 w 1708150"/>
              <a:gd name="connsiteY214" fmla="*/ 1309052 h 2559050"/>
              <a:gd name="connsiteX215" fmla="*/ 173038 w 1708150"/>
              <a:gd name="connsiteY215" fmla="*/ 1128077 h 2559050"/>
              <a:gd name="connsiteX216" fmla="*/ 128588 w 1708150"/>
              <a:gd name="connsiteY216" fmla="*/ 1359217 h 2559050"/>
              <a:gd name="connsiteX217" fmla="*/ 208597 w 1708150"/>
              <a:gd name="connsiteY217" fmla="*/ 1024572 h 2559050"/>
              <a:gd name="connsiteX218" fmla="*/ 369253 w 1708150"/>
              <a:gd name="connsiteY218" fmla="*/ 891858 h 2559050"/>
              <a:gd name="connsiteX219" fmla="*/ 369253 w 1708150"/>
              <a:gd name="connsiteY219" fmla="*/ 891858 h 2559050"/>
              <a:gd name="connsiteX220" fmla="*/ 802322 w 1708150"/>
              <a:gd name="connsiteY220" fmla="*/ 725488 h 2559050"/>
              <a:gd name="connsiteX221" fmla="*/ 802322 w 1708150"/>
              <a:gd name="connsiteY221" fmla="*/ 725488 h 2559050"/>
              <a:gd name="connsiteX222" fmla="*/ 802957 w 1708150"/>
              <a:gd name="connsiteY222" fmla="*/ 721677 h 2559050"/>
              <a:gd name="connsiteX223" fmla="*/ 797878 w 1708150"/>
              <a:gd name="connsiteY223" fmla="*/ 729932 h 2559050"/>
              <a:gd name="connsiteX224" fmla="*/ 802322 w 1708150"/>
              <a:gd name="connsiteY224" fmla="*/ 725488 h 2559050"/>
              <a:gd name="connsiteX225" fmla="*/ 802322 w 1708150"/>
              <a:gd name="connsiteY225" fmla="*/ 725488 h 2559050"/>
              <a:gd name="connsiteX226" fmla="*/ 667703 w 1708150"/>
              <a:gd name="connsiteY226" fmla="*/ 871538 h 2559050"/>
              <a:gd name="connsiteX227" fmla="*/ 667703 w 1708150"/>
              <a:gd name="connsiteY227" fmla="*/ 871538 h 2559050"/>
              <a:gd name="connsiteX228" fmla="*/ 666432 w 1708150"/>
              <a:gd name="connsiteY228" fmla="*/ 868363 h 2559050"/>
              <a:gd name="connsiteX229" fmla="*/ 661353 w 1708150"/>
              <a:gd name="connsiteY229" fmla="*/ 879158 h 2559050"/>
              <a:gd name="connsiteX230" fmla="*/ 667703 w 1708150"/>
              <a:gd name="connsiteY230" fmla="*/ 871538 h 2559050"/>
              <a:gd name="connsiteX231" fmla="*/ 667703 w 1708150"/>
              <a:gd name="connsiteY231" fmla="*/ 871538 h 2559050"/>
              <a:gd name="connsiteX232" fmla="*/ 625157 w 1708150"/>
              <a:gd name="connsiteY232" fmla="*/ 922972 h 2559050"/>
              <a:gd name="connsiteX233" fmla="*/ 625157 w 1708150"/>
              <a:gd name="connsiteY233" fmla="*/ 922972 h 2559050"/>
              <a:gd name="connsiteX234" fmla="*/ 649922 w 1708150"/>
              <a:gd name="connsiteY234" fmla="*/ 832802 h 2559050"/>
              <a:gd name="connsiteX235" fmla="*/ 648653 w 1708150"/>
              <a:gd name="connsiteY235" fmla="*/ 829627 h 2559050"/>
              <a:gd name="connsiteX236" fmla="*/ 599757 w 1708150"/>
              <a:gd name="connsiteY236" fmla="*/ 958533 h 2559050"/>
              <a:gd name="connsiteX237" fmla="*/ 625157 w 1708150"/>
              <a:gd name="connsiteY237" fmla="*/ 922972 h 2559050"/>
              <a:gd name="connsiteX238" fmla="*/ 625157 w 1708150"/>
              <a:gd name="connsiteY238" fmla="*/ 922972 h 2559050"/>
              <a:gd name="connsiteX239" fmla="*/ 746442 w 1708150"/>
              <a:gd name="connsiteY239" fmla="*/ 1129347 h 2559050"/>
              <a:gd name="connsiteX240" fmla="*/ 746442 w 1708150"/>
              <a:gd name="connsiteY240" fmla="*/ 1129347 h 2559050"/>
              <a:gd name="connsiteX241" fmla="*/ 719772 w 1708150"/>
              <a:gd name="connsiteY241" fmla="*/ 969963 h 2559050"/>
              <a:gd name="connsiteX242" fmla="*/ 726122 w 1708150"/>
              <a:gd name="connsiteY242" fmla="*/ 982027 h 2559050"/>
              <a:gd name="connsiteX243" fmla="*/ 736282 w 1708150"/>
              <a:gd name="connsiteY243" fmla="*/ 1037272 h 2559050"/>
              <a:gd name="connsiteX244" fmla="*/ 746442 w 1708150"/>
              <a:gd name="connsiteY244" fmla="*/ 1129347 h 2559050"/>
              <a:gd name="connsiteX245" fmla="*/ 746442 w 1708150"/>
              <a:gd name="connsiteY245" fmla="*/ 1129347 h 2559050"/>
              <a:gd name="connsiteX246" fmla="*/ 738188 w 1708150"/>
              <a:gd name="connsiteY246" fmla="*/ 1022667 h 2559050"/>
              <a:gd name="connsiteX247" fmla="*/ 738188 w 1708150"/>
              <a:gd name="connsiteY247" fmla="*/ 1022667 h 2559050"/>
              <a:gd name="connsiteX248" fmla="*/ 740092 w 1708150"/>
              <a:gd name="connsiteY248" fmla="*/ 1009333 h 2559050"/>
              <a:gd name="connsiteX249" fmla="*/ 736282 w 1708150"/>
              <a:gd name="connsiteY249" fmla="*/ 1001077 h 2559050"/>
              <a:gd name="connsiteX250" fmla="*/ 738188 w 1708150"/>
              <a:gd name="connsiteY250" fmla="*/ 1022667 h 2559050"/>
              <a:gd name="connsiteX251" fmla="*/ 738188 w 1708150"/>
              <a:gd name="connsiteY251" fmla="*/ 1022667 h 2559050"/>
              <a:gd name="connsiteX252" fmla="*/ 1140778 w 1708150"/>
              <a:gd name="connsiteY252" fmla="*/ 1098233 h 2559050"/>
              <a:gd name="connsiteX253" fmla="*/ 1140778 w 1708150"/>
              <a:gd name="connsiteY253" fmla="*/ 1098233 h 2559050"/>
              <a:gd name="connsiteX254" fmla="*/ 1065847 w 1708150"/>
              <a:gd name="connsiteY254" fmla="*/ 969327 h 2559050"/>
              <a:gd name="connsiteX255" fmla="*/ 1098867 w 1708150"/>
              <a:gd name="connsiteY255" fmla="*/ 1043622 h 2559050"/>
              <a:gd name="connsiteX256" fmla="*/ 1118553 w 1708150"/>
              <a:gd name="connsiteY256" fmla="*/ 1067117 h 2559050"/>
              <a:gd name="connsiteX257" fmla="*/ 1140778 w 1708150"/>
              <a:gd name="connsiteY257" fmla="*/ 1098233 h 2559050"/>
              <a:gd name="connsiteX258" fmla="*/ 1140778 w 1708150"/>
              <a:gd name="connsiteY258" fmla="*/ 1098233 h 2559050"/>
              <a:gd name="connsiteX259" fmla="*/ 1061403 w 1708150"/>
              <a:gd name="connsiteY259" fmla="*/ 1002983 h 2559050"/>
              <a:gd name="connsiteX260" fmla="*/ 1061403 w 1708150"/>
              <a:gd name="connsiteY260" fmla="*/ 1002983 h 2559050"/>
              <a:gd name="connsiteX261" fmla="*/ 1039813 w 1708150"/>
              <a:gd name="connsiteY261" fmla="*/ 975677 h 2559050"/>
              <a:gd name="connsiteX262" fmla="*/ 1045528 w 1708150"/>
              <a:gd name="connsiteY262" fmla="*/ 987742 h 2559050"/>
              <a:gd name="connsiteX263" fmla="*/ 1061403 w 1708150"/>
              <a:gd name="connsiteY263" fmla="*/ 1002983 h 2559050"/>
              <a:gd name="connsiteX264" fmla="*/ 1061403 w 1708150"/>
              <a:gd name="connsiteY264" fmla="*/ 1002983 h 2559050"/>
              <a:gd name="connsiteX265" fmla="*/ 1078547 w 1708150"/>
              <a:gd name="connsiteY265" fmla="*/ 894397 h 2559050"/>
              <a:gd name="connsiteX266" fmla="*/ 1078547 w 1708150"/>
              <a:gd name="connsiteY266" fmla="*/ 894397 h 2559050"/>
              <a:gd name="connsiteX267" fmla="*/ 943292 w 1708150"/>
              <a:gd name="connsiteY267" fmla="*/ 809942 h 2559050"/>
              <a:gd name="connsiteX268" fmla="*/ 933767 w 1708150"/>
              <a:gd name="connsiteY268" fmla="*/ 815022 h 2559050"/>
              <a:gd name="connsiteX269" fmla="*/ 1001713 w 1708150"/>
              <a:gd name="connsiteY269" fmla="*/ 865822 h 2559050"/>
              <a:gd name="connsiteX270" fmla="*/ 1078547 w 1708150"/>
              <a:gd name="connsiteY270" fmla="*/ 894397 h 2559050"/>
              <a:gd name="connsiteX271" fmla="*/ 1078547 w 1708150"/>
              <a:gd name="connsiteY271" fmla="*/ 894397 h 2559050"/>
              <a:gd name="connsiteX272" fmla="*/ 910272 w 1708150"/>
              <a:gd name="connsiteY272" fmla="*/ 758508 h 2559050"/>
              <a:gd name="connsiteX273" fmla="*/ 910272 w 1708150"/>
              <a:gd name="connsiteY273" fmla="*/ 758508 h 2559050"/>
              <a:gd name="connsiteX274" fmla="*/ 909003 w 1708150"/>
              <a:gd name="connsiteY274" fmla="*/ 759142 h 2559050"/>
              <a:gd name="connsiteX275" fmla="*/ 914717 w 1708150"/>
              <a:gd name="connsiteY275" fmla="*/ 762952 h 2559050"/>
              <a:gd name="connsiteX276" fmla="*/ 916622 w 1708150"/>
              <a:gd name="connsiteY276" fmla="*/ 762317 h 2559050"/>
              <a:gd name="connsiteX277" fmla="*/ 910272 w 1708150"/>
              <a:gd name="connsiteY277" fmla="*/ 758508 h 2559050"/>
              <a:gd name="connsiteX278" fmla="*/ 910272 w 1708150"/>
              <a:gd name="connsiteY278" fmla="*/ 758508 h 2559050"/>
              <a:gd name="connsiteX279" fmla="*/ 878522 w 1708150"/>
              <a:gd name="connsiteY279" fmla="*/ 774383 h 2559050"/>
              <a:gd name="connsiteX280" fmla="*/ 878522 w 1708150"/>
              <a:gd name="connsiteY280" fmla="*/ 774383 h 2559050"/>
              <a:gd name="connsiteX281" fmla="*/ 878522 w 1708150"/>
              <a:gd name="connsiteY281" fmla="*/ 774383 h 2559050"/>
              <a:gd name="connsiteX282" fmla="*/ 877253 w 1708150"/>
              <a:gd name="connsiteY282" fmla="*/ 773747 h 2559050"/>
              <a:gd name="connsiteX283" fmla="*/ 878522 w 1708150"/>
              <a:gd name="connsiteY283" fmla="*/ 774383 h 2559050"/>
              <a:gd name="connsiteX284" fmla="*/ 878522 w 1708150"/>
              <a:gd name="connsiteY284" fmla="*/ 774383 h 2559050"/>
              <a:gd name="connsiteX285" fmla="*/ 933767 w 1708150"/>
              <a:gd name="connsiteY285" fmla="*/ 773113 h 2559050"/>
              <a:gd name="connsiteX286" fmla="*/ 933767 w 1708150"/>
              <a:gd name="connsiteY286" fmla="*/ 773113 h 2559050"/>
              <a:gd name="connsiteX287" fmla="*/ 930592 w 1708150"/>
              <a:gd name="connsiteY287" fmla="*/ 774383 h 2559050"/>
              <a:gd name="connsiteX288" fmla="*/ 944563 w 1708150"/>
              <a:gd name="connsiteY288" fmla="*/ 784542 h 2559050"/>
              <a:gd name="connsiteX289" fmla="*/ 949642 w 1708150"/>
              <a:gd name="connsiteY289" fmla="*/ 783272 h 2559050"/>
              <a:gd name="connsiteX290" fmla="*/ 933767 w 1708150"/>
              <a:gd name="connsiteY290" fmla="*/ 773113 h 2559050"/>
              <a:gd name="connsiteX291" fmla="*/ 933767 w 1708150"/>
              <a:gd name="connsiteY291" fmla="*/ 773113 h 2559050"/>
              <a:gd name="connsiteX292" fmla="*/ 902653 w 1708150"/>
              <a:gd name="connsiteY292" fmla="*/ 786447 h 2559050"/>
              <a:gd name="connsiteX293" fmla="*/ 902653 w 1708150"/>
              <a:gd name="connsiteY293" fmla="*/ 786447 h 2559050"/>
              <a:gd name="connsiteX294" fmla="*/ 898842 w 1708150"/>
              <a:gd name="connsiteY294" fmla="*/ 788352 h 2559050"/>
              <a:gd name="connsiteX295" fmla="*/ 907732 w 1708150"/>
              <a:gd name="connsiteY295" fmla="*/ 794702 h 2559050"/>
              <a:gd name="connsiteX296" fmla="*/ 914717 w 1708150"/>
              <a:gd name="connsiteY296" fmla="*/ 792797 h 2559050"/>
              <a:gd name="connsiteX297" fmla="*/ 902653 w 1708150"/>
              <a:gd name="connsiteY297" fmla="*/ 786447 h 2559050"/>
              <a:gd name="connsiteX298" fmla="*/ 902653 w 1708150"/>
              <a:gd name="connsiteY298" fmla="*/ 786447 h 2559050"/>
              <a:gd name="connsiteX299" fmla="*/ 848042 w 1708150"/>
              <a:gd name="connsiteY299" fmla="*/ 811847 h 2559050"/>
              <a:gd name="connsiteX300" fmla="*/ 848042 w 1708150"/>
              <a:gd name="connsiteY300" fmla="*/ 811847 h 2559050"/>
              <a:gd name="connsiteX301" fmla="*/ 843597 w 1708150"/>
              <a:gd name="connsiteY301" fmla="*/ 814388 h 2559050"/>
              <a:gd name="connsiteX302" fmla="*/ 849313 w 1708150"/>
              <a:gd name="connsiteY302" fmla="*/ 812483 h 2559050"/>
              <a:gd name="connsiteX303" fmla="*/ 848042 w 1708150"/>
              <a:gd name="connsiteY303" fmla="*/ 811847 h 255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Lst>
            <a:rect l="l" t="t" r="r" b="b"/>
            <a:pathLst>
              <a:path w="1708150" h="2559050">
                <a:moveTo>
                  <a:pt x="736282" y="959167"/>
                </a:moveTo>
                <a:cubicBezTo>
                  <a:pt x="738822" y="969963"/>
                  <a:pt x="740728" y="980122"/>
                  <a:pt x="742632" y="990283"/>
                </a:cubicBezTo>
                <a:cubicBezTo>
                  <a:pt x="743903" y="978217"/>
                  <a:pt x="745807" y="966152"/>
                  <a:pt x="747078" y="954088"/>
                </a:cubicBezTo>
                <a:cubicBezTo>
                  <a:pt x="745807" y="945197"/>
                  <a:pt x="743903" y="936308"/>
                  <a:pt x="742632" y="927417"/>
                </a:cubicBezTo>
                <a:lnTo>
                  <a:pt x="738822" y="918527"/>
                </a:lnTo>
                <a:cubicBezTo>
                  <a:pt x="738188" y="933767"/>
                  <a:pt x="736917" y="946467"/>
                  <a:pt x="736282" y="959167"/>
                </a:cubicBezTo>
                <a:lnTo>
                  <a:pt x="736282" y="959167"/>
                </a:lnTo>
                <a:close/>
                <a:moveTo>
                  <a:pt x="369253" y="891858"/>
                </a:moveTo>
                <a:lnTo>
                  <a:pt x="369253" y="891858"/>
                </a:lnTo>
                <a:cubicBezTo>
                  <a:pt x="249872" y="933133"/>
                  <a:pt x="140017" y="996633"/>
                  <a:pt x="79692" y="1096327"/>
                </a:cubicBezTo>
                <a:cubicBezTo>
                  <a:pt x="136207" y="974408"/>
                  <a:pt x="300038" y="893127"/>
                  <a:pt x="468313" y="841058"/>
                </a:cubicBezTo>
                <a:cubicBezTo>
                  <a:pt x="509588" y="823277"/>
                  <a:pt x="555307" y="806767"/>
                  <a:pt x="608647" y="789622"/>
                </a:cubicBezTo>
                <a:cubicBezTo>
                  <a:pt x="615632" y="785813"/>
                  <a:pt x="622617" y="781367"/>
                  <a:pt x="630238" y="777558"/>
                </a:cubicBezTo>
                <a:lnTo>
                  <a:pt x="629603" y="775652"/>
                </a:lnTo>
                <a:lnTo>
                  <a:pt x="632142" y="776288"/>
                </a:lnTo>
                <a:cubicBezTo>
                  <a:pt x="648653" y="767397"/>
                  <a:pt x="666432" y="759777"/>
                  <a:pt x="688657" y="750888"/>
                </a:cubicBezTo>
                <a:cubicBezTo>
                  <a:pt x="628967" y="754697"/>
                  <a:pt x="587692" y="748347"/>
                  <a:pt x="528003" y="783272"/>
                </a:cubicBezTo>
                <a:cubicBezTo>
                  <a:pt x="569913" y="741997"/>
                  <a:pt x="588963" y="733108"/>
                  <a:pt x="662622" y="706438"/>
                </a:cubicBezTo>
                <a:cubicBezTo>
                  <a:pt x="587057" y="715327"/>
                  <a:pt x="547688" y="729932"/>
                  <a:pt x="515938" y="759142"/>
                </a:cubicBezTo>
                <a:cubicBezTo>
                  <a:pt x="529907" y="726757"/>
                  <a:pt x="549592" y="695007"/>
                  <a:pt x="600392" y="678497"/>
                </a:cubicBezTo>
                <a:cubicBezTo>
                  <a:pt x="544513" y="686752"/>
                  <a:pt x="521017" y="694372"/>
                  <a:pt x="479107" y="736283"/>
                </a:cubicBezTo>
                <a:cubicBezTo>
                  <a:pt x="492442" y="704532"/>
                  <a:pt x="510857" y="672147"/>
                  <a:pt x="559117" y="656907"/>
                </a:cubicBezTo>
                <a:cubicBezTo>
                  <a:pt x="494982" y="661352"/>
                  <a:pt x="468313" y="690563"/>
                  <a:pt x="426403" y="727392"/>
                </a:cubicBezTo>
                <a:cubicBezTo>
                  <a:pt x="456247" y="685482"/>
                  <a:pt x="479742" y="651192"/>
                  <a:pt x="550863" y="628967"/>
                </a:cubicBezTo>
                <a:cubicBezTo>
                  <a:pt x="488632" y="644207"/>
                  <a:pt x="460692" y="656272"/>
                  <a:pt x="418147" y="693102"/>
                </a:cubicBezTo>
                <a:cubicBezTo>
                  <a:pt x="442913" y="662622"/>
                  <a:pt x="448628" y="644842"/>
                  <a:pt x="496888" y="622617"/>
                </a:cubicBezTo>
                <a:cubicBezTo>
                  <a:pt x="445453" y="637857"/>
                  <a:pt x="427672" y="649288"/>
                  <a:pt x="392113" y="679132"/>
                </a:cubicBezTo>
                <a:cubicBezTo>
                  <a:pt x="408622" y="649922"/>
                  <a:pt x="425132" y="630872"/>
                  <a:pt x="468947" y="607377"/>
                </a:cubicBezTo>
                <a:cubicBezTo>
                  <a:pt x="414338" y="618172"/>
                  <a:pt x="395922" y="622617"/>
                  <a:pt x="362267" y="653732"/>
                </a:cubicBezTo>
                <a:cubicBezTo>
                  <a:pt x="387667" y="609282"/>
                  <a:pt x="397192" y="604202"/>
                  <a:pt x="457517" y="572452"/>
                </a:cubicBezTo>
                <a:cubicBezTo>
                  <a:pt x="389572" y="591502"/>
                  <a:pt x="343853" y="606107"/>
                  <a:pt x="297497" y="657542"/>
                </a:cubicBezTo>
                <a:cubicBezTo>
                  <a:pt x="317817" y="613092"/>
                  <a:pt x="354647" y="578802"/>
                  <a:pt x="409892" y="555307"/>
                </a:cubicBezTo>
                <a:cubicBezTo>
                  <a:pt x="346392" y="563563"/>
                  <a:pt x="317817" y="578802"/>
                  <a:pt x="256857" y="619442"/>
                </a:cubicBezTo>
                <a:cubicBezTo>
                  <a:pt x="286703" y="580707"/>
                  <a:pt x="336867" y="537527"/>
                  <a:pt x="384492" y="514032"/>
                </a:cubicBezTo>
                <a:cubicBezTo>
                  <a:pt x="314007" y="517207"/>
                  <a:pt x="227013" y="580707"/>
                  <a:pt x="178753" y="615632"/>
                </a:cubicBezTo>
                <a:cubicBezTo>
                  <a:pt x="205422" y="574992"/>
                  <a:pt x="287338" y="502602"/>
                  <a:pt x="327342" y="488632"/>
                </a:cubicBezTo>
                <a:cubicBezTo>
                  <a:pt x="258763" y="505777"/>
                  <a:pt x="175578" y="549592"/>
                  <a:pt x="133032" y="599122"/>
                </a:cubicBezTo>
                <a:cubicBezTo>
                  <a:pt x="156528" y="552767"/>
                  <a:pt x="229553" y="486092"/>
                  <a:pt x="279717" y="468947"/>
                </a:cubicBezTo>
                <a:cubicBezTo>
                  <a:pt x="192722" y="486727"/>
                  <a:pt x="128588" y="538797"/>
                  <a:pt x="68263" y="589597"/>
                </a:cubicBezTo>
                <a:cubicBezTo>
                  <a:pt x="94932" y="550863"/>
                  <a:pt x="160972" y="482917"/>
                  <a:pt x="203517" y="466407"/>
                </a:cubicBezTo>
                <a:cubicBezTo>
                  <a:pt x="126047" y="476567"/>
                  <a:pt x="50482" y="542607"/>
                  <a:pt x="4763" y="585152"/>
                </a:cubicBezTo>
                <a:cubicBezTo>
                  <a:pt x="77788" y="466407"/>
                  <a:pt x="200978" y="395922"/>
                  <a:pt x="310832" y="407988"/>
                </a:cubicBezTo>
                <a:cubicBezTo>
                  <a:pt x="458153" y="424497"/>
                  <a:pt x="590232" y="533717"/>
                  <a:pt x="700722" y="663257"/>
                </a:cubicBezTo>
                <a:cubicBezTo>
                  <a:pt x="642303" y="410527"/>
                  <a:pt x="633413" y="143827"/>
                  <a:pt x="789622" y="27622"/>
                </a:cubicBezTo>
                <a:cubicBezTo>
                  <a:pt x="680403" y="134938"/>
                  <a:pt x="665797" y="298132"/>
                  <a:pt x="693738" y="467677"/>
                </a:cubicBezTo>
                <a:cubicBezTo>
                  <a:pt x="693103" y="380047"/>
                  <a:pt x="704532" y="294957"/>
                  <a:pt x="728663" y="210502"/>
                </a:cubicBezTo>
                <a:cubicBezTo>
                  <a:pt x="759778" y="103822"/>
                  <a:pt x="839788" y="44767"/>
                  <a:pt x="915988" y="4763"/>
                </a:cubicBezTo>
                <a:cubicBezTo>
                  <a:pt x="865822" y="42227"/>
                  <a:pt x="823278" y="87313"/>
                  <a:pt x="790892" y="145732"/>
                </a:cubicBezTo>
                <a:cubicBezTo>
                  <a:pt x="822642" y="113347"/>
                  <a:pt x="856932" y="84772"/>
                  <a:pt x="895667" y="65722"/>
                </a:cubicBezTo>
                <a:cubicBezTo>
                  <a:pt x="839153" y="112077"/>
                  <a:pt x="797878" y="163513"/>
                  <a:pt x="764222" y="217488"/>
                </a:cubicBezTo>
                <a:cubicBezTo>
                  <a:pt x="799147" y="178117"/>
                  <a:pt x="834707" y="141922"/>
                  <a:pt x="879792" y="129857"/>
                </a:cubicBezTo>
                <a:cubicBezTo>
                  <a:pt x="830897" y="162877"/>
                  <a:pt x="801688" y="205422"/>
                  <a:pt x="784542" y="255588"/>
                </a:cubicBezTo>
                <a:cubicBezTo>
                  <a:pt x="812482" y="223838"/>
                  <a:pt x="843597" y="198438"/>
                  <a:pt x="877253" y="179388"/>
                </a:cubicBezTo>
                <a:cubicBezTo>
                  <a:pt x="834707" y="220663"/>
                  <a:pt x="799782" y="276542"/>
                  <a:pt x="768032" y="337502"/>
                </a:cubicBezTo>
                <a:cubicBezTo>
                  <a:pt x="808038" y="302577"/>
                  <a:pt x="850582" y="277177"/>
                  <a:pt x="896938" y="265113"/>
                </a:cubicBezTo>
                <a:cubicBezTo>
                  <a:pt x="831532" y="298767"/>
                  <a:pt x="791528" y="350202"/>
                  <a:pt x="762953" y="408622"/>
                </a:cubicBezTo>
                <a:cubicBezTo>
                  <a:pt x="805497" y="367347"/>
                  <a:pt x="849313" y="328613"/>
                  <a:pt x="907732" y="309563"/>
                </a:cubicBezTo>
                <a:cubicBezTo>
                  <a:pt x="846138" y="349567"/>
                  <a:pt x="803592" y="404813"/>
                  <a:pt x="760413" y="459422"/>
                </a:cubicBezTo>
                <a:cubicBezTo>
                  <a:pt x="812482" y="416242"/>
                  <a:pt x="865188" y="376872"/>
                  <a:pt x="922972" y="352742"/>
                </a:cubicBezTo>
                <a:cubicBezTo>
                  <a:pt x="869632" y="392747"/>
                  <a:pt x="825182" y="436563"/>
                  <a:pt x="787717" y="483552"/>
                </a:cubicBezTo>
                <a:cubicBezTo>
                  <a:pt x="825817" y="452438"/>
                  <a:pt x="864553" y="424497"/>
                  <a:pt x="908367" y="405447"/>
                </a:cubicBezTo>
                <a:cubicBezTo>
                  <a:pt x="860107" y="435292"/>
                  <a:pt x="823913" y="474663"/>
                  <a:pt x="790892" y="515938"/>
                </a:cubicBezTo>
                <a:cubicBezTo>
                  <a:pt x="829628" y="481013"/>
                  <a:pt x="868363" y="449263"/>
                  <a:pt x="905828" y="426402"/>
                </a:cubicBezTo>
                <a:cubicBezTo>
                  <a:pt x="851217" y="466407"/>
                  <a:pt x="813753" y="517842"/>
                  <a:pt x="776288" y="568642"/>
                </a:cubicBezTo>
                <a:cubicBezTo>
                  <a:pt x="823913" y="512127"/>
                  <a:pt x="872807" y="459422"/>
                  <a:pt x="929322" y="430213"/>
                </a:cubicBezTo>
                <a:cubicBezTo>
                  <a:pt x="876617" y="476567"/>
                  <a:pt x="839153" y="529272"/>
                  <a:pt x="810578" y="587057"/>
                </a:cubicBezTo>
                <a:cubicBezTo>
                  <a:pt x="842963" y="548322"/>
                  <a:pt x="875347" y="511492"/>
                  <a:pt x="912178" y="496888"/>
                </a:cubicBezTo>
                <a:cubicBezTo>
                  <a:pt x="865188" y="539432"/>
                  <a:pt x="832167" y="586422"/>
                  <a:pt x="802957" y="635317"/>
                </a:cubicBezTo>
                <a:cubicBezTo>
                  <a:pt x="837247" y="595313"/>
                  <a:pt x="873442" y="559117"/>
                  <a:pt x="912813" y="536257"/>
                </a:cubicBezTo>
                <a:cubicBezTo>
                  <a:pt x="859472" y="589597"/>
                  <a:pt x="813117" y="649922"/>
                  <a:pt x="766128" y="710247"/>
                </a:cubicBezTo>
                <a:cubicBezTo>
                  <a:pt x="818832" y="652463"/>
                  <a:pt x="872172" y="598488"/>
                  <a:pt x="929957" y="557213"/>
                </a:cubicBezTo>
                <a:cubicBezTo>
                  <a:pt x="897572" y="588327"/>
                  <a:pt x="868997" y="622617"/>
                  <a:pt x="843597" y="658177"/>
                </a:cubicBezTo>
                <a:cubicBezTo>
                  <a:pt x="853122" y="655638"/>
                  <a:pt x="862647" y="653097"/>
                  <a:pt x="868997" y="653097"/>
                </a:cubicBezTo>
                <a:lnTo>
                  <a:pt x="867728" y="658177"/>
                </a:lnTo>
                <a:cubicBezTo>
                  <a:pt x="874713" y="651827"/>
                  <a:pt x="881063" y="646113"/>
                  <a:pt x="888047" y="639763"/>
                </a:cubicBezTo>
                <a:cubicBezTo>
                  <a:pt x="948372" y="543877"/>
                  <a:pt x="1012507" y="475932"/>
                  <a:pt x="1109663" y="401638"/>
                </a:cubicBezTo>
                <a:cubicBezTo>
                  <a:pt x="1202372" y="330517"/>
                  <a:pt x="1350963" y="290513"/>
                  <a:pt x="1445578" y="310832"/>
                </a:cubicBezTo>
                <a:cubicBezTo>
                  <a:pt x="1366203" y="311467"/>
                  <a:pt x="1276667" y="331152"/>
                  <a:pt x="1215072" y="364172"/>
                </a:cubicBezTo>
                <a:cubicBezTo>
                  <a:pt x="1260157" y="350838"/>
                  <a:pt x="1341438" y="340677"/>
                  <a:pt x="1390967" y="350202"/>
                </a:cubicBezTo>
                <a:cubicBezTo>
                  <a:pt x="1305878" y="352107"/>
                  <a:pt x="1204278" y="374967"/>
                  <a:pt x="1148397" y="409892"/>
                </a:cubicBezTo>
                <a:cubicBezTo>
                  <a:pt x="1200467" y="392113"/>
                  <a:pt x="1296353" y="376872"/>
                  <a:pt x="1338897" y="383222"/>
                </a:cubicBezTo>
                <a:cubicBezTo>
                  <a:pt x="1279842" y="390842"/>
                  <a:pt x="1169988" y="413067"/>
                  <a:pt x="1124903" y="444817"/>
                </a:cubicBezTo>
                <a:cubicBezTo>
                  <a:pt x="1166813" y="430847"/>
                  <a:pt x="1217613" y="425132"/>
                  <a:pt x="1264603" y="428942"/>
                </a:cubicBezTo>
                <a:cubicBezTo>
                  <a:pt x="1204913" y="445452"/>
                  <a:pt x="1127442" y="460057"/>
                  <a:pt x="1063942" y="494982"/>
                </a:cubicBezTo>
                <a:cubicBezTo>
                  <a:pt x="1116647" y="482282"/>
                  <a:pt x="1140778" y="487363"/>
                  <a:pt x="1184592" y="494982"/>
                </a:cubicBezTo>
                <a:cubicBezTo>
                  <a:pt x="1119188" y="500063"/>
                  <a:pt x="1071563" y="514032"/>
                  <a:pt x="1011238" y="548957"/>
                </a:cubicBezTo>
                <a:cubicBezTo>
                  <a:pt x="1070292" y="532447"/>
                  <a:pt x="1107122" y="526732"/>
                  <a:pt x="1164272" y="533717"/>
                </a:cubicBezTo>
                <a:cubicBezTo>
                  <a:pt x="1091247" y="541972"/>
                  <a:pt x="1049338" y="561022"/>
                  <a:pt x="990282" y="588963"/>
                </a:cubicBezTo>
                <a:cubicBezTo>
                  <a:pt x="1057592" y="574992"/>
                  <a:pt x="1081722" y="566738"/>
                  <a:pt x="1148397" y="572452"/>
                </a:cubicBezTo>
                <a:cubicBezTo>
                  <a:pt x="1081722" y="584517"/>
                  <a:pt x="1055688" y="594677"/>
                  <a:pt x="996632" y="616902"/>
                </a:cubicBezTo>
                <a:cubicBezTo>
                  <a:pt x="1045528" y="606742"/>
                  <a:pt x="1063307" y="610552"/>
                  <a:pt x="1109663" y="611822"/>
                </a:cubicBezTo>
                <a:cubicBezTo>
                  <a:pt x="1053782" y="617538"/>
                  <a:pt x="1029653" y="628332"/>
                  <a:pt x="977582" y="648017"/>
                </a:cubicBezTo>
                <a:cubicBezTo>
                  <a:pt x="1030288" y="635317"/>
                  <a:pt x="1049972" y="630872"/>
                  <a:pt x="1094422" y="626427"/>
                </a:cubicBezTo>
                <a:cubicBezTo>
                  <a:pt x="1026478" y="637222"/>
                  <a:pt x="994092" y="657542"/>
                  <a:pt x="932497" y="682942"/>
                </a:cubicBezTo>
                <a:cubicBezTo>
                  <a:pt x="1005522" y="656907"/>
                  <a:pt x="1048703" y="641032"/>
                  <a:pt x="1110932" y="639127"/>
                </a:cubicBezTo>
                <a:cubicBezTo>
                  <a:pt x="1041082" y="655638"/>
                  <a:pt x="997903" y="674688"/>
                  <a:pt x="947103" y="708977"/>
                </a:cubicBezTo>
                <a:cubicBezTo>
                  <a:pt x="996632" y="691197"/>
                  <a:pt x="1016317" y="676592"/>
                  <a:pt x="1054417" y="679132"/>
                </a:cubicBezTo>
                <a:cubicBezTo>
                  <a:pt x="1021397" y="687388"/>
                  <a:pt x="998538" y="696913"/>
                  <a:pt x="976313" y="708342"/>
                </a:cubicBezTo>
                <a:cubicBezTo>
                  <a:pt x="1138872" y="684213"/>
                  <a:pt x="1253172" y="690563"/>
                  <a:pt x="1408113" y="732472"/>
                </a:cubicBezTo>
                <a:cubicBezTo>
                  <a:pt x="1530032" y="765492"/>
                  <a:pt x="1661478" y="867092"/>
                  <a:pt x="1706563" y="961708"/>
                </a:cubicBezTo>
                <a:cubicBezTo>
                  <a:pt x="1653857" y="893763"/>
                  <a:pt x="1587817" y="842327"/>
                  <a:pt x="1519238" y="810577"/>
                </a:cubicBezTo>
                <a:cubicBezTo>
                  <a:pt x="1560513" y="840422"/>
                  <a:pt x="1636713" y="928052"/>
                  <a:pt x="1660842" y="976313"/>
                </a:cubicBezTo>
                <a:cubicBezTo>
                  <a:pt x="1603057" y="904558"/>
                  <a:pt x="1513522" y="817563"/>
                  <a:pt x="1446847" y="792163"/>
                </a:cubicBezTo>
                <a:cubicBezTo>
                  <a:pt x="1495742" y="825183"/>
                  <a:pt x="1575753" y="912177"/>
                  <a:pt x="1597978" y="953452"/>
                </a:cubicBezTo>
                <a:cubicBezTo>
                  <a:pt x="1552892" y="907733"/>
                  <a:pt x="1458278" y="813752"/>
                  <a:pt x="1401128" y="795338"/>
                </a:cubicBezTo>
                <a:cubicBezTo>
                  <a:pt x="1440497" y="822008"/>
                  <a:pt x="1531938" y="918527"/>
                  <a:pt x="1559878" y="961708"/>
                </a:cubicBezTo>
                <a:cubicBezTo>
                  <a:pt x="1506538" y="921067"/>
                  <a:pt x="1402397" y="823277"/>
                  <a:pt x="1330642" y="791527"/>
                </a:cubicBezTo>
                <a:cubicBezTo>
                  <a:pt x="1376363" y="828992"/>
                  <a:pt x="1428432" y="893127"/>
                  <a:pt x="1450657" y="935672"/>
                </a:cubicBezTo>
                <a:cubicBezTo>
                  <a:pt x="1403667" y="882967"/>
                  <a:pt x="1319213" y="809942"/>
                  <a:pt x="1249997" y="781367"/>
                </a:cubicBezTo>
                <a:cubicBezTo>
                  <a:pt x="1303338" y="821372"/>
                  <a:pt x="1366838" y="881697"/>
                  <a:pt x="1398588" y="935038"/>
                </a:cubicBezTo>
                <a:cubicBezTo>
                  <a:pt x="1343342" y="877888"/>
                  <a:pt x="1231582" y="785177"/>
                  <a:pt x="1168717" y="752792"/>
                </a:cubicBezTo>
                <a:cubicBezTo>
                  <a:pt x="1225232" y="801688"/>
                  <a:pt x="1309688" y="870267"/>
                  <a:pt x="1349057" y="931227"/>
                </a:cubicBezTo>
                <a:cubicBezTo>
                  <a:pt x="1295082" y="881697"/>
                  <a:pt x="1206817" y="812483"/>
                  <a:pt x="1149032" y="776922"/>
                </a:cubicBezTo>
                <a:cubicBezTo>
                  <a:pt x="1189672" y="812483"/>
                  <a:pt x="1260792" y="883602"/>
                  <a:pt x="1290003" y="923608"/>
                </a:cubicBezTo>
                <a:cubicBezTo>
                  <a:pt x="1248092" y="879158"/>
                  <a:pt x="1161097" y="812483"/>
                  <a:pt x="1110297" y="780733"/>
                </a:cubicBezTo>
                <a:cubicBezTo>
                  <a:pt x="1156017" y="817563"/>
                  <a:pt x="1234757" y="885508"/>
                  <a:pt x="1267778" y="920433"/>
                </a:cubicBezTo>
                <a:cubicBezTo>
                  <a:pt x="1213803" y="868997"/>
                  <a:pt x="1113472" y="801052"/>
                  <a:pt x="1050607" y="764858"/>
                </a:cubicBezTo>
                <a:cubicBezTo>
                  <a:pt x="1121092" y="810577"/>
                  <a:pt x="1225232" y="891222"/>
                  <a:pt x="1267142" y="942658"/>
                </a:cubicBezTo>
                <a:cubicBezTo>
                  <a:pt x="1206817" y="893127"/>
                  <a:pt x="1100138" y="815658"/>
                  <a:pt x="1037272" y="794067"/>
                </a:cubicBezTo>
                <a:cubicBezTo>
                  <a:pt x="1085532" y="825183"/>
                  <a:pt x="1152842" y="864552"/>
                  <a:pt x="1176338" y="898208"/>
                </a:cubicBezTo>
                <a:cubicBezTo>
                  <a:pt x="1122363" y="855027"/>
                  <a:pt x="1044892" y="815022"/>
                  <a:pt x="987107" y="786447"/>
                </a:cubicBezTo>
                <a:lnTo>
                  <a:pt x="986472" y="786447"/>
                </a:lnTo>
                <a:cubicBezTo>
                  <a:pt x="1036638" y="820102"/>
                  <a:pt x="1122997" y="884238"/>
                  <a:pt x="1155382" y="919797"/>
                </a:cubicBezTo>
                <a:cubicBezTo>
                  <a:pt x="1107122" y="884238"/>
                  <a:pt x="1034732" y="835977"/>
                  <a:pt x="969963" y="794702"/>
                </a:cubicBezTo>
                <a:lnTo>
                  <a:pt x="964882" y="797242"/>
                </a:lnTo>
                <a:cubicBezTo>
                  <a:pt x="1011872" y="831533"/>
                  <a:pt x="1062672" y="869633"/>
                  <a:pt x="1102042" y="903288"/>
                </a:cubicBezTo>
                <a:cubicBezTo>
                  <a:pt x="1159192" y="929958"/>
                  <a:pt x="1213167" y="962977"/>
                  <a:pt x="1262063" y="1004252"/>
                </a:cubicBezTo>
                <a:cubicBezTo>
                  <a:pt x="1354138" y="1082358"/>
                  <a:pt x="1414463" y="1207452"/>
                  <a:pt x="1412557" y="1316038"/>
                </a:cubicBezTo>
                <a:cubicBezTo>
                  <a:pt x="1398588" y="1262063"/>
                  <a:pt x="1372553" y="1175067"/>
                  <a:pt x="1316672" y="1111567"/>
                </a:cubicBezTo>
                <a:cubicBezTo>
                  <a:pt x="1341438" y="1151572"/>
                  <a:pt x="1359217" y="1231583"/>
                  <a:pt x="1361122" y="1269683"/>
                </a:cubicBezTo>
                <a:cubicBezTo>
                  <a:pt x="1338897" y="1201102"/>
                  <a:pt x="1315403" y="1129347"/>
                  <a:pt x="1256347" y="1055052"/>
                </a:cubicBezTo>
                <a:cubicBezTo>
                  <a:pt x="1286828" y="1100772"/>
                  <a:pt x="1310957" y="1186497"/>
                  <a:pt x="1305878" y="1224597"/>
                </a:cubicBezTo>
                <a:cubicBezTo>
                  <a:pt x="1297622" y="1169988"/>
                  <a:pt x="1253807" y="1086802"/>
                  <a:pt x="1209357" y="1027113"/>
                </a:cubicBezTo>
                <a:cubicBezTo>
                  <a:pt x="1233488" y="1063942"/>
                  <a:pt x="1261428" y="1158558"/>
                  <a:pt x="1262063" y="1196658"/>
                </a:cubicBezTo>
                <a:cubicBezTo>
                  <a:pt x="1241742" y="1144588"/>
                  <a:pt x="1205547" y="1049972"/>
                  <a:pt x="1152207" y="994727"/>
                </a:cubicBezTo>
                <a:cubicBezTo>
                  <a:pt x="1178242" y="1041717"/>
                  <a:pt x="1195388" y="1098867"/>
                  <a:pt x="1199832" y="1138872"/>
                </a:cubicBezTo>
                <a:cubicBezTo>
                  <a:pt x="1172528" y="1074738"/>
                  <a:pt x="1157922" y="1046163"/>
                  <a:pt x="1112203" y="994092"/>
                </a:cubicBezTo>
                <a:cubicBezTo>
                  <a:pt x="1139507" y="1039177"/>
                  <a:pt x="1151572" y="1077913"/>
                  <a:pt x="1150938" y="1110297"/>
                </a:cubicBezTo>
                <a:cubicBezTo>
                  <a:pt x="1197292" y="1193483"/>
                  <a:pt x="1216978" y="1303972"/>
                  <a:pt x="1196022" y="1383347"/>
                </a:cubicBezTo>
                <a:cubicBezTo>
                  <a:pt x="1199197" y="1305242"/>
                  <a:pt x="1182688" y="1219517"/>
                  <a:pt x="1152207" y="1162367"/>
                </a:cubicBezTo>
                <a:cubicBezTo>
                  <a:pt x="1164272" y="1205547"/>
                  <a:pt x="1169988" y="1284288"/>
                  <a:pt x="1158557" y="1333817"/>
                </a:cubicBezTo>
                <a:cubicBezTo>
                  <a:pt x="1160463" y="1250633"/>
                  <a:pt x="1141413" y="1152842"/>
                  <a:pt x="1109028" y="1102042"/>
                </a:cubicBezTo>
                <a:cubicBezTo>
                  <a:pt x="1124267" y="1150938"/>
                  <a:pt x="1136332" y="1243647"/>
                  <a:pt x="1127442" y="1286827"/>
                </a:cubicBezTo>
                <a:cubicBezTo>
                  <a:pt x="1122363" y="1229677"/>
                  <a:pt x="1104582" y="1124267"/>
                  <a:pt x="1074103" y="1082992"/>
                </a:cubicBezTo>
                <a:cubicBezTo>
                  <a:pt x="1086803" y="1122363"/>
                  <a:pt x="1089342" y="1171892"/>
                  <a:pt x="1083628" y="1218883"/>
                </a:cubicBezTo>
                <a:cubicBezTo>
                  <a:pt x="1069657" y="1162367"/>
                  <a:pt x="1058228" y="1087438"/>
                  <a:pt x="1025207" y="1029017"/>
                </a:cubicBezTo>
                <a:cubicBezTo>
                  <a:pt x="1035367" y="1079817"/>
                  <a:pt x="1029653" y="1103947"/>
                  <a:pt x="1019492" y="1147763"/>
                </a:cubicBezTo>
                <a:cubicBezTo>
                  <a:pt x="1017588" y="1084263"/>
                  <a:pt x="1005522" y="1038542"/>
                  <a:pt x="972503" y="983933"/>
                </a:cubicBezTo>
                <a:cubicBezTo>
                  <a:pt x="986472" y="1040447"/>
                  <a:pt x="990282" y="1076008"/>
                  <a:pt x="981392" y="1132522"/>
                </a:cubicBezTo>
                <a:cubicBezTo>
                  <a:pt x="976313" y="1062038"/>
                  <a:pt x="959167" y="1022667"/>
                  <a:pt x="933132" y="967422"/>
                </a:cubicBezTo>
                <a:cubicBezTo>
                  <a:pt x="944563" y="1032192"/>
                  <a:pt x="951547" y="1055052"/>
                  <a:pt x="942657" y="1121092"/>
                </a:cubicBezTo>
                <a:cubicBezTo>
                  <a:pt x="933767" y="1056958"/>
                  <a:pt x="924242" y="1032192"/>
                  <a:pt x="903922" y="976947"/>
                </a:cubicBezTo>
                <a:cubicBezTo>
                  <a:pt x="905828" y="988377"/>
                  <a:pt x="907097" y="997902"/>
                  <a:pt x="907732" y="1006792"/>
                </a:cubicBezTo>
                <a:lnTo>
                  <a:pt x="907732" y="1007427"/>
                </a:lnTo>
                <a:lnTo>
                  <a:pt x="907732" y="1007427"/>
                </a:lnTo>
                <a:cubicBezTo>
                  <a:pt x="909638" y="1034733"/>
                  <a:pt x="906463" y="1053147"/>
                  <a:pt x="903922" y="1087438"/>
                </a:cubicBezTo>
                <a:cubicBezTo>
                  <a:pt x="900747" y="1032827"/>
                  <a:pt x="890588" y="1010602"/>
                  <a:pt x="872807" y="961708"/>
                </a:cubicBezTo>
                <a:cubicBezTo>
                  <a:pt x="883603" y="1011872"/>
                  <a:pt x="886778" y="1030922"/>
                  <a:pt x="889317" y="1074102"/>
                </a:cubicBezTo>
                <a:cubicBezTo>
                  <a:pt x="881063" y="1008697"/>
                  <a:pt x="862647" y="978852"/>
                  <a:pt x="839153" y="921067"/>
                </a:cubicBezTo>
                <a:cubicBezTo>
                  <a:pt x="848042" y="947738"/>
                  <a:pt x="855663" y="970597"/>
                  <a:pt x="862013" y="991552"/>
                </a:cubicBezTo>
                <a:lnTo>
                  <a:pt x="870267" y="1009333"/>
                </a:lnTo>
                <a:lnTo>
                  <a:pt x="865822" y="1003617"/>
                </a:lnTo>
                <a:cubicBezTo>
                  <a:pt x="872807" y="1032192"/>
                  <a:pt x="876617" y="1058227"/>
                  <a:pt x="876617" y="1090613"/>
                </a:cubicBezTo>
                <a:cubicBezTo>
                  <a:pt x="865188" y="1035367"/>
                  <a:pt x="851853" y="999172"/>
                  <a:pt x="828992" y="961708"/>
                </a:cubicBezTo>
                <a:cubicBezTo>
                  <a:pt x="825817" y="957897"/>
                  <a:pt x="822007" y="954088"/>
                  <a:pt x="818832" y="950913"/>
                </a:cubicBezTo>
                <a:lnTo>
                  <a:pt x="818832" y="953452"/>
                </a:lnTo>
                <a:cubicBezTo>
                  <a:pt x="832167" y="989013"/>
                  <a:pt x="842328" y="1006792"/>
                  <a:pt x="839153" y="1039813"/>
                </a:cubicBezTo>
                <a:cubicBezTo>
                  <a:pt x="833438" y="1014413"/>
                  <a:pt x="826453" y="995363"/>
                  <a:pt x="818832" y="978217"/>
                </a:cubicBezTo>
                <a:cubicBezTo>
                  <a:pt x="818832" y="982663"/>
                  <a:pt x="818832" y="987108"/>
                  <a:pt x="818832" y="990917"/>
                </a:cubicBezTo>
                <a:cubicBezTo>
                  <a:pt x="815657" y="982663"/>
                  <a:pt x="797878" y="957897"/>
                  <a:pt x="795338" y="949008"/>
                </a:cubicBezTo>
                <a:cubicBezTo>
                  <a:pt x="788988" y="1039813"/>
                  <a:pt x="795338" y="1132522"/>
                  <a:pt x="840422" y="1220152"/>
                </a:cubicBezTo>
                <a:cubicBezTo>
                  <a:pt x="841057" y="1314767"/>
                  <a:pt x="1102042" y="1762442"/>
                  <a:pt x="1249997" y="2559368"/>
                </a:cubicBezTo>
                <a:lnTo>
                  <a:pt x="1143317" y="2559368"/>
                </a:lnTo>
                <a:cubicBezTo>
                  <a:pt x="1140142" y="2554288"/>
                  <a:pt x="1140142" y="2548572"/>
                  <a:pt x="1136967" y="2543493"/>
                </a:cubicBezTo>
                <a:cubicBezTo>
                  <a:pt x="1143317" y="2121218"/>
                  <a:pt x="776922" y="1277938"/>
                  <a:pt x="748347" y="1129983"/>
                </a:cubicBezTo>
                <a:cubicBezTo>
                  <a:pt x="724217" y="1078547"/>
                  <a:pt x="701357" y="1008697"/>
                  <a:pt x="693103" y="939483"/>
                </a:cubicBezTo>
                <a:cubicBezTo>
                  <a:pt x="696913" y="1001713"/>
                  <a:pt x="692467" y="1036638"/>
                  <a:pt x="713422" y="1098867"/>
                </a:cubicBezTo>
                <a:cubicBezTo>
                  <a:pt x="696913" y="1058863"/>
                  <a:pt x="691832" y="1040447"/>
                  <a:pt x="679767" y="990283"/>
                </a:cubicBezTo>
                <a:cubicBezTo>
                  <a:pt x="684847" y="1042352"/>
                  <a:pt x="685482" y="1066483"/>
                  <a:pt x="705803" y="1117283"/>
                </a:cubicBezTo>
                <a:cubicBezTo>
                  <a:pt x="683578" y="1077913"/>
                  <a:pt x="671513" y="1063308"/>
                  <a:pt x="658813" y="1017588"/>
                </a:cubicBezTo>
                <a:cubicBezTo>
                  <a:pt x="664528" y="1076642"/>
                  <a:pt x="666432" y="1102677"/>
                  <a:pt x="686117" y="1164272"/>
                </a:cubicBezTo>
                <a:cubicBezTo>
                  <a:pt x="649288" y="1108392"/>
                  <a:pt x="646113" y="1084897"/>
                  <a:pt x="628967" y="1021397"/>
                </a:cubicBezTo>
                <a:cubicBezTo>
                  <a:pt x="628967" y="1082358"/>
                  <a:pt x="630238" y="1124902"/>
                  <a:pt x="656272" y="1191577"/>
                </a:cubicBezTo>
                <a:cubicBezTo>
                  <a:pt x="623253" y="1143952"/>
                  <a:pt x="611822" y="1110297"/>
                  <a:pt x="600392" y="1053783"/>
                </a:cubicBezTo>
                <a:cubicBezTo>
                  <a:pt x="594678" y="1117283"/>
                  <a:pt x="602932" y="1163638"/>
                  <a:pt x="628332" y="1222058"/>
                </a:cubicBezTo>
                <a:cubicBezTo>
                  <a:pt x="600392" y="1186497"/>
                  <a:pt x="585153" y="1167447"/>
                  <a:pt x="572453" y="1117283"/>
                </a:cubicBezTo>
                <a:cubicBezTo>
                  <a:pt x="568007" y="1184592"/>
                  <a:pt x="589597" y="1256983"/>
                  <a:pt x="601663" y="1314133"/>
                </a:cubicBezTo>
                <a:cubicBezTo>
                  <a:pt x="576263" y="1274127"/>
                  <a:pt x="557847" y="1228408"/>
                  <a:pt x="552132" y="1187133"/>
                </a:cubicBezTo>
                <a:cubicBezTo>
                  <a:pt x="542607" y="1237297"/>
                  <a:pt x="571182" y="1340167"/>
                  <a:pt x="591503" y="1394142"/>
                </a:cubicBezTo>
                <a:cubicBezTo>
                  <a:pt x="564832" y="1359217"/>
                  <a:pt x="535622" y="1270317"/>
                  <a:pt x="528638" y="1219517"/>
                </a:cubicBezTo>
                <a:cubicBezTo>
                  <a:pt x="521017" y="1279208"/>
                  <a:pt x="545782" y="1375727"/>
                  <a:pt x="583247" y="1450022"/>
                </a:cubicBezTo>
                <a:cubicBezTo>
                  <a:pt x="551497" y="1410017"/>
                  <a:pt x="522922" y="1336358"/>
                  <a:pt x="515303" y="1292542"/>
                </a:cubicBezTo>
                <a:cubicBezTo>
                  <a:pt x="512128" y="1357313"/>
                  <a:pt x="534353" y="1441133"/>
                  <a:pt x="570547" y="1510983"/>
                </a:cubicBezTo>
                <a:cubicBezTo>
                  <a:pt x="507047" y="1435417"/>
                  <a:pt x="477203" y="1293177"/>
                  <a:pt x="502603" y="1189038"/>
                </a:cubicBezTo>
                <a:cubicBezTo>
                  <a:pt x="522922" y="1107758"/>
                  <a:pt x="547688" y="1043622"/>
                  <a:pt x="586422" y="981392"/>
                </a:cubicBezTo>
                <a:cubicBezTo>
                  <a:pt x="591503" y="946467"/>
                  <a:pt x="601663" y="909638"/>
                  <a:pt x="614363" y="872808"/>
                </a:cubicBezTo>
                <a:cubicBezTo>
                  <a:pt x="586422" y="924242"/>
                  <a:pt x="561657" y="948372"/>
                  <a:pt x="548322" y="1011872"/>
                </a:cubicBezTo>
                <a:cubicBezTo>
                  <a:pt x="541972" y="971867"/>
                  <a:pt x="557847" y="954088"/>
                  <a:pt x="574992" y="905192"/>
                </a:cubicBezTo>
                <a:cubicBezTo>
                  <a:pt x="537528" y="952817"/>
                  <a:pt x="517842" y="994092"/>
                  <a:pt x="504507" y="1063942"/>
                </a:cubicBezTo>
                <a:cubicBezTo>
                  <a:pt x="501332" y="999808"/>
                  <a:pt x="516572" y="957263"/>
                  <a:pt x="541338" y="885508"/>
                </a:cubicBezTo>
                <a:cubicBezTo>
                  <a:pt x="515303" y="945833"/>
                  <a:pt x="494347" y="975677"/>
                  <a:pt x="486728" y="1044892"/>
                </a:cubicBezTo>
                <a:cubicBezTo>
                  <a:pt x="487997" y="999808"/>
                  <a:pt x="491172" y="979488"/>
                  <a:pt x="501967" y="926783"/>
                </a:cubicBezTo>
                <a:cubicBezTo>
                  <a:pt x="482917" y="977583"/>
                  <a:pt x="471488" y="1000442"/>
                  <a:pt x="469582" y="1058227"/>
                </a:cubicBezTo>
                <a:cubicBezTo>
                  <a:pt x="463867" y="1010602"/>
                  <a:pt x="457517" y="990917"/>
                  <a:pt x="465772" y="942022"/>
                </a:cubicBezTo>
                <a:cubicBezTo>
                  <a:pt x="443547" y="999808"/>
                  <a:pt x="433388" y="1025208"/>
                  <a:pt x="425132" y="1092517"/>
                </a:cubicBezTo>
                <a:cubicBezTo>
                  <a:pt x="411797" y="1022033"/>
                  <a:pt x="419417" y="998538"/>
                  <a:pt x="430213" y="930592"/>
                </a:cubicBezTo>
                <a:cubicBezTo>
                  <a:pt x="401003" y="987742"/>
                  <a:pt x="381953" y="1028383"/>
                  <a:pt x="378142" y="1102677"/>
                </a:cubicBezTo>
                <a:cubicBezTo>
                  <a:pt x="364807" y="1042352"/>
                  <a:pt x="367982" y="1004888"/>
                  <a:pt x="382588" y="945833"/>
                </a:cubicBezTo>
                <a:cubicBezTo>
                  <a:pt x="345122" y="1002347"/>
                  <a:pt x="332422" y="1049972"/>
                  <a:pt x="332422" y="1117283"/>
                </a:cubicBezTo>
                <a:cubicBezTo>
                  <a:pt x="318453" y="1070927"/>
                  <a:pt x="310832" y="1045527"/>
                  <a:pt x="320992" y="992188"/>
                </a:cubicBezTo>
                <a:cubicBezTo>
                  <a:pt x="283528" y="1053147"/>
                  <a:pt x="272732" y="1131252"/>
                  <a:pt x="258763" y="1190308"/>
                </a:cubicBezTo>
                <a:cubicBezTo>
                  <a:pt x="249872" y="1140142"/>
                  <a:pt x="251142" y="1088708"/>
                  <a:pt x="264478" y="1047433"/>
                </a:cubicBezTo>
                <a:cubicBezTo>
                  <a:pt x="229553" y="1089977"/>
                  <a:pt x="212407" y="1199833"/>
                  <a:pt x="208597" y="1260158"/>
                </a:cubicBezTo>
                <a:cubicBezTo>
                  <a:pt x="195897" y="1214438"/>
                  <a:pt x="206692" y="1117283"/>
                  <a:pt x="223203" y="1066483"/>
                </a:cubicBezTo>
                <a:cubicBezTo>
                  <a:pt x="185738" y="1118552"/>
                  <a:pt x="167322" y="1220788"/>
                  <a:pt x="172403" y="1309052"/>
                </a:cubicBezTo>
                <a:cubicBezTo>
                  <a:pt x="156528" y="1256347"/>
                  <a:pt x="160972" y="1173163"/>
                  <a:pt x="173038" y="1128077"/>
                </a:cubicBezTo>
                <a:cubicBezTo>
                  <a:pt x="138113" y="1187133"/>
                  <a:pt x="122238" y="1276667"/>
                  <a:pt x="128588" y="1359217"/>
                </a:cubicBezTo>
                <a:cubicBezTo>
                  <a:pt x="94932" y="1257617"/>
                  <a:pt x="129857" y="1109663"/>
                  <a:pt x="208597" y="1024572"/>
                </a:cubicBezTo>
                <a:cubicBezTo>
                  <a:pt x="259397" y="971233"/>
                  <a:pt x="310197" y="928052"/>
                  <a:pt x="369253" y="891858"/>
                </a:cubicBezTo>
                <a:lnTo>
                  <a:pt x="369253" y="891858"/>
                </a:lnTo>
                <a:close/>
                <a:moveTo>
                  <a:pt x="802322" y="725488"/>
                </a:moveTo>
                <a:lnTo>
                  <a:pt x="802322" y="725488"/>
                </a:lnTo>
                <a:lnTo>
                  <a:pt x="802957" y="721677"/>
                </a:lnTo>
                <a:lnTo>
                  <a:pt x="797878" y="729932"/>
                </a:lnTo>
                <a:lnTo>
                  <a:pt x="802322" y="725488"/>
                </a:lnTo>
                <a:lnTo>
                  <a:pt x="802322" y="725488"/>
                </a:lnTo>
                <a:close/>
                <a:moveTo>
                  <a:pt x="667703" y="871538"/>
                </a:moveTo>
                <a:lnTo>
                  <a:pt x="667703" y="871538"/>
                </a:lnTo>
                <a:lnTo>
                  <a:pt x="666432" y="868363"/>
                </a:lnTo>
                <a:cubicBezTo>
                  <a:pt x="664528" y="872172"/>
                  <a:pt x="663257" y="875347"/>
                  <a:pt x="661353" y="879158"/>
                </a:cubicBezTo>
                <a:lnTo>
                  <a:pt x="667703" y="871538"/>
                </a:lnTo>
                <a:lnTo>
                  <a:pt x="667703" y="871538"/>
                </a:lnTo>
                <a:close/>
                <a:moveTo>
                  <a:pt x="625157" y="922972"/>
                </a:moveTo>
                <a:lnTo>
                  <a:pt x="625157" y="922972"/>
                </a:lnTo>
                <a:cubicBezTo>
                  <a:pt x="632142" y="893127"/>
                  <a:pt x="641032" y="863283"/>
                  <a:pt x="649922" y="832802"/>
                </a:cubicBezTo>
                <a:lnTo>
                  <a:pt x="648653" y="829627"/>
                </a:lnTo>
                <a:cubicBezTo>
                  <a:pt x="631507" y="872808"/>
                  <a:pt x="614363" y="915352"/>
                  <a:pt x="599757" y="958533"/>
                </a:cubicBezTo>
                <a:cubicBezTo>
                  <a:pt x="607378" y="946467"/>
                  <a:pt x="615632" y="935038"/>
                  <a:pt x="625157" y="922972"/>
                </a:cubicBezTo>
                <a:lnTo>
                  <a:pt x="625157" y="922972"/>
                </a:lnTo>
                <a:close/>
                <a:moveTo>
                  <a:pt x="746442" y="1129347"/>
                </a:moveTo>
                <a:lnTo>
                  <a:pt x="746442" y="1129347"/>
                </a:lnTo>
                <a:cubicBezTo>
                  <a:pt x="734378" y="1077913"/>
                  <a:pt x="714057" y="1012508"/>
                  <a:pt x="719772" y="969963"/>
                </a:cubicBezTo>
                <a:lnTo>
                  <a:pt x="726122" y="982027"/>
                </a:lnTo>
                <a:cubicBezTo>
                  <a:pt x="727392" y="1003617"/>
                  <a:pt x="728663" y="1019492"/>
                  <a:pt x="736282" y="1037272"/>
                </a:cubicBezTo>
                <a:cubicBezTo>
                  <a:pt x="733107" y="1058227"/>
                  <a:pt x="748347" y="1107122"/>
                  <a:pt x="746442" y="1129347"/>
                </a:cubicBezTo>
                <a:lnTo>
                  <a:pt x="746442" y="1129347"/>
                </a:lnTo>
                <a:close/>
                <a:moveTo>
                  <a:pt x="738188" y="1022667"/>
                </a:moveTo>
                <a:lnTo>
                  <a:pt x="738188" y="1022667"/>
                </a:lnTo>
                <a:lnTo>
                  <a:pt x="740092" y="1009333"/>
                </a:lnTo>
                <a:lnTo>
                  <a:pt x="736282" y="1001077"/>
                </a:lnTo>
                <a:cubicBezTo>
                  <a:pt x="736282" y="1008697"/>
                  <a:pt x="736917" y="1015683"/>
                  <a:pt x="738188" y="1022667"/>
                </a:cubicBezTo>
                <a:lnTo>
                  <a:pt x="738188" y="1022667"/>
                </a:lnTo>
                <a:close/>
                <a:moveTo>
                  <a:pt x="1140778" y="1098233"/>
                </a:moveTo>
                <a:lnTo>
                  <a:pt x="1140778" y="1098233"/>
                </a:lnTo>
                <a:cubicBezTo>
                  <a:pt x="1126807" y="1055052"/>
                  <a:pt x="1101407" y="1018222"/>
                  <a:pt x="1065847" y="969327"/>
                </a:cubicBezTo>
                <a:cubicBezTo>
                  <a:pt x="1086167" y="1008063"/>
                  <a:pt x="1095057" y="1025208"/>
                  <a:pt x="1098867" y="1043622"/>
                </a:cubicBezTo>
                <a:cubicBezTo>
                  <a:pt x="1105217" y="1051242"/>
                  <a:pt x="1112203" y="1058863"/>
                  <a:pt x="1118553" y="1067117"/>
                </a:cubicBezTo>
                <a:cubicBezTo>
                  <a:pt x="1126172" y="1076642"/>
                  <a:pt x="1133792" y="1086802"/>
                  <a:pt x="1140778" y="1098233"/>
                </a:cubicBezTo>
                <a:lnTo>
                  <a:pt x="1140778" y="1098233"/>
                </a:lnTo>
                <a:close/>
                <a:moveTo>
                  <a:pt x="1061403" y="1002983"/>
                </a:moveTo>
                <a:lnTo>
                  <a:pt x="1061403" y="1002983"/>
                </a:lnTo>
                <a:cubicBezTo>
                  <a:pt x="1055053" y="995363"/>
                  <a:pt x="1048067" y="986472"/>
                  <a:pt x="1039813" y="975677"/>
                </a:cubicBezTo>
                <a:cubicBezTo>
                  <a:pt x="1041717" y="980122"/>
                  <a:pt x="1044257" y="983933"/>
                  <a:pt x="1045528" y="987742"/>
                </a:cubicBezTo>
                <a:cubicBezTo>
                  <a:pt x="1051242" y="992822"/>
                  <a:pt x="1056322" y="997902"/>
                  <a:pt x="1061403" y="1002983"/>
                </a:cubicBezTo>
                <a:lnTo>
                  <a:pt x="1061403" y="1002983"/>
                </a:lnTo>
                <a:close/>
                <a:moveTo>
                  <a:pt x="1078547" y="894397"/>
                </a:moveTo>
                <a:lnTo>
                  <a:pt x="1078547" y="894397"/>
                </a:lnTo>
                <a:cubicBezTo>
                  <a:pt x="1036638" y="865822"/>
                  <a:pt x="987742" y="835342"/>
                  <a:pt x="943292" y="809942"/>
                </a:cubicBezTo>
                <a:lnTo>
                  <a:pt x="933767" y="815022"/>
                </a:lnTo>
                <a:cubicBezTo>
                  <a:pt x="955992" y="831533"/>
                  <a:pt x="979488" y="848677"/>
                  <a:pt x="1001713" y="865822"/>
                </a:cubicBezTo>
                <a:cubicBezTo>
                  <a:pt x="1027747" y="874077"/>
                  <a:pt x="1053782" y="883602"/>
                  <a:pt x="1078547" y="894397"/>
                </a:cubicBezTo>
                <a:lnTo>
                  <a:pt x="1078547" y="894397"/>
                </a:lnTo>
                <a:close/>
                <a:moveTo>
                  <a:pt x="910272" y="758508"/>
                </a:moveTo>
                <a:lnTo>
                  <a:pt x="910272" y="758508"/>
                </a:lnTo>
                <a:lnTo>
                  <a:pt x="909003" y="759142"/>
                </a:lnTo>
                <a:lnTo>
                  <a:pt x="914717" y="762952"/>
                </a:lnTo>
                <a:lnTo>
                  <a:pt x="916622" y="762317"/>
                </a:lnTo>
                <a:lnTo>
                  <a:pt x="910272" y="758508"/>
                </a:lnTo>
                <a:lnTo>
                  <a:pt x="910272" y="758508"/>
                </a:lnTo>
                <a:close/>
                <a:moveTo>
                  <a:pt x="878522" y="774383"/>
                </a:moveTo>
                <a:lnTo>
                  <a:pt x="878522" y="774383"/>
                </a:lnTo>
                <a:lnTo>
                  <a:pt x="878522" y="774383"/>
                </a:lnTo>
                <a:lnTo>
                  <a:pt x="877253" y="773747"/>
                </a:lnTo>
                <a:lnTo>
                  <a:pt x="878522" y="774383"/>
                </a:lnTo>
                <a:lnTo>
                  <a:pt x="878522" y="774383"/>
                </a:lnTo>
                <a:close/>
                <a:moveTo>
                  <a:pt x="933767" y="773113"/>
                </a:moveTo>
                <a:lnTo>
                  <a:pt x="933767" y="773113"/>
                </a:lnTo>
                <a:lnTo>
                  <a:pt x="930592" y="774383"/>
                </a:lnTo>
                <a:lnTo>
                  <a:pt x="944563" y="784542"/>
                </a:lnTo>
                <a:lnTo>
                  <a:pt x="949642" y="783272"/>
                </a:lnTo>
                <a:lnTo>
                  <a:pt x="933767" y="773113"/>
                </a:lnTo>
                <a:lnTo>
                  <a:pt x="933767" y="773113"/>
                </a:lnTo>
                <a:close/>
                <a:moveTo>
                  <a:pt x="902653" y="786447"/>
                </a:moveTo>
                <a:lnTo>
                  <a:pt x="902653" y="786447"/>
                </a:lnTo>
                <a:lnTo>
                  <a:pt x="898842" y="788352"/>
                </a:lnTo>
                <a:lnTo>
                  <a:pt x="907732" y="794702"/>
                </a:lnTo>
                <a:lnTo>
                  <a:pt x="914717" y="792797"/>
                </a:lnTo>
                <a:cubicBezTo>
                  <a:pt x="910272" y="790892"/>
                  <a:pt x="906463" y="788988"/>
                  <a:pt x="902653" y="786447"/>
                </a:cubicBezTo>
                <a:lnTo>
                  <a:pt x="902653" y="786447"/>
                </a:lnTo>
                <a:close/>
                <a:moveTo>
                  <a:pt x="848042" y="811847"/>
                </a:moveTo>
                <a:lnTo>
                  <a:pt x="848042" y="811847"/>
                </a:lnTo>
                <a:lnTo>
                  <a:pt x="843597" y="814388"/>
                </a:lnTo>
                <a:lnTo>
                  <a:pt x="849313" y="812483"/>
                </a:lnTo>
                <a:lnTo>
                  <a:pt x="848042" y="811847"/>
                </a:lnTo>
                <a:close/>
              </a:path>
            </a:pathLst>
          </a:custGeom>
          <a:solidFill>
            <a:schemeClr val="accent4"/>
          </a:solidFill>
          <a:ln w="9525" cap="flat">
            <a:noFill/>
            <a:prstDash val="solid"/>
            <a:miter/>
          </a:ln>
        </p:spPr>
        <p:txBody>
          <a:bodyPr rtlCol="0" anchor="ctr"/>
          <a:lstStyle/>
          <a:p>
            <a:endParaRPr lang="zh-CN" altLang="en-US" sz="1015"/>
          </a:p>
        </p:txBody>
      </p:sp>
      <p:grpSp>
        <p:nvGrpSpPr>
          <p:cNvPr id="41" name="组合 40"/>
          <p:cNvGrpSpPr/>
          <p:nvPr>
            <p:custDataLst>
              <p:tags r:id="rId36"/>
            </p:custDataLst>
          </p:nvPr>
        </p:nvGrpSpPr>
        <p:grpSpPr>
          <a:xfrm>
            <a:off x="7895099" y="5423163"/>
            <a:ext cx="1095548" cy="1228408"/>
            <a:chOff x="5551487" y="3702367"/>
            <a:chExt cx="2728913" cy="1721168"/>
          </a:xfrm>
        </p:grpSpPr>
        <p:sp>
          <p:nvSpPr>
            <p:cNvPr id="42" name="任意多边形: 形状 41"/>
            <p:cNvSpPr/>
            <p:nvPr>
              <p:custDataLst>
                <p:tags r:id="rId37"/>
              </p:custDataLst>
            </p:nvPr>
          </p:nvSpPr>
          <p:spPr>
            <a:xfrm>
              <a:off x="6038850" y="5201285"/>
              <a:ext cx="2241550" cy="222250"/>
            </a:xfrm>
            <a:custGeom>
              <a:avLst/>
              <a:gdLst>
                <a:gd name="connsiteX0" fmla="*/ 1122680 w 2241550"/>
                <a:gd name="connsiteY0" fmla="*/ 222885 h 222250"/>
                <a:gd name="connsiteX1" fmla="*/ 2242185 w 2241550"/>
                <a:gd name="connsiteY1" fmla="*/ 113030 h 222250"/>
                <a:gd name="connsiteX2" fmla="*/ 1122680 w 2241550"/>
                <a:gd name="connsiteY2" fmla="*/ 3175 h 222250"/>
                <a:gd name="connsiteX3" fmla="*/ 3175 w 2241550"/>
                <a:gd name="connsiteY3" fmla="*/ 113030 h 222250"/>
                <a:gd name="connsiteX4" fmla="*/ 1122680 w 2241550"/>
                <a:gd name="connsiteY4" fmla="*/ 222885 h 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550" h="222250">
                  <a:moveTo>
                    <a:pt x="1122680" y="222885"/>
                  </a:moveTo>
                  <a:cubicBezTo>
                    <a:pt x="1739265" y="222885"/>
                    <a:pt x="2242185" y="173355"/>
                    <a:pt x="2242185" y="113030"/>
                  </a:cubicBezTo>
                  <a:cubicBezTo>
                    <a:pt x="2242185" y="52705"/>
                    <a:pt x="1739265" y="3175"/>
                    <a:pt x="1122680" y="3175"/>
                  </a:cubicBezTo>
                  <a:cubicBezTo>
                    <a:pt x="506095" y="3175"/>
                    <a:pt x="3175" y="52705"/>
                    <a:pt x="3175" y="113030"/>
                  </a:cubicBezTo>
                  <a:cubicBezTo>
                    <a:pt x="3175" y="173355"/>
                    <a:pt x="506095" y="222885"/>
                    <a:pt x="1122680" y="222885"/>
                  </a:cubicBezTo>
                  <a:close/>
                </a:path>
              </a:pathLst>
            </a:custGeom>
            <a:solidFill>
              <a:schemeClr val="accent5"/>
            </a:solidFill>
            <a:ln w="6350" cap="flat">
              <a:noFill/>
              <a:prstDash val="solid"/>
              <a:miter/>
            </a:ln>
          </p:spPr>
          <p:txBody>
            <a:bodyPr rtlCol="0" anchor="ctr"/>
            <a:lstStyle/>
            <a:p>
              <a:endParaRPr lang="zh-CN" altLang="en-US" sz="1015"/>
            </a:p>
          </p:txBody>
        </p:sp>
        <p:sp>
          <p:nvSpPr>
            <p:cNvPr id="43" name="任意多边形: 形状 42"/>
            <p:cNvSpPr/>
            <p:nvPr>
              <p:custDataLst>
                <p:tags r:id="rId38"/>
              </p:custDataLst>
            </p:nvPr>
          </p:nvSpPr>
          <p:spPr>
            <a:xfrm>
              <a:off x="5558472" y="3702367"/>
              <a:ext cx="2012950" cy="495300"/>
            </a:xfrm>
            <a:custGeom>
              <a:avLst/>
              <a:gdLst>
                <a:gd name="connsiteX0" fmla="*/ 2013903 w 2012950"/>
                <a:gd name="connsiteY0" fmla="*/ 189548 h 495300"/>
                <a:gd name="connsiteX1" fmla="*/ 1871028 w 2012950"/>
                <a:gd name="connsiteY1" fmla="*/ 107633 h 495300"/>
                <a:gd name="connsiteX2" fmla="*/ 1018858 w 2012950"/>
                <a:gd name="connsiteY2" fmla="*/ 4763 h 495300"/>
                <a:gd name="connsiteX3" fmla="*/ 982028 w 2012950"/>
                <a:gd name="connsiteY3" fmla="*/ 7938 h 495300"/>
                <a:gd name="connsiteX4" fmla="*/ 4763 w 2012950"/>
                <a:gd name="connsiteY4" fmla="*/ 479742 h 495300"/>
                <a:gd name="connsiteX5" fmla="*/ 87313 w 2012950"/>
                <a:gd name="connsiteY5" fmla="*/ 493078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2950" h="495300">
                  <a:moveTo>
                    <a:pt x="2013903" y="189548"/>
                  </a:moveTo>
                  <a:lnTo>
                    <a:pt x="1871028" y="107633"/>
                  </a:lnTo>
                  <a:lnTo>
                    <a:pt x="1018858" y="4763"/>
                  </a:lnTo>
                  <a:lnTo>
                    <a:pt x="982028" y="7938"/>
                  </a:lnTo>
                  <a:lnTo>
                    <a:pt x="4763" y="479742"/>
                  </a:lnTo>
                  <a:lnTo>
                    <a:pt x="87313" y="493078"/>
                  </a:lnTo>
                  <a:close/>
                </a:path>
              </a:pathLst>
            </a:custGeom>
            <a:solidFill>
              <a:schemeClr val="accent5"/>
            </a:solidFill>
            <a:ln w="9525" cap="flat">
              <a:noFill/>
              <a:prstDash val="solid"/>
              <a:miter/>
            </a:ln>
          </p:spPr>
          <p:txBody>
            <a:bodyPr rtlCol="0" anchor="ctr"/>
            <a:lstStyle/>
            <a:p>
              <a:endParaRPr lang="zh-CN" altLang="en-US" sz="1015"/>
            </a:p>
          </p:txBody>
        </p:sp>
        <p:sp>
          <p:nvSpPr>
            <p:cNvPr id="44" name="任意多边形: 形状 43"/>
            <p:cNvSpPr/>
            <p:nvPr>
              <p:custDataLst>
                <p:tags r:id="rId39"/>
              </p:custDataLst>
            </p:nvPr>
          </p:nvSpPr>
          <p:spPr>
            <a:xfrm>
              <a:off x="5551487" y="3816033"/>
              <a:ext cx="2044700" cy="412750"/>
            </a:xfrm>
            <a:custGeom>
              <a:avLst/>
              <a:gdLst>
                <a:gd name="connsiteX0" fmla="*/ 4763 w 2044700"/>
                <a:gd name="connsiteY0" fmla="*/ 381952 h 412750"/>
                <a:gd name="connsiteX1" fmla="*/ 334963 w 2044700"/>
                <a:gd name="connsiteY1" fmla="*/ 220663 h 412750"/>
                <a:gd name="connsiteX2" fmla="*/ 1122363 w 2044700"/>
                <a:gd name="connsiteY2" fmla="*/ 55563 h 412750"/>
                <a:gd name="connsiteX3" fmla="*/ 1874838 w 2044700"/>
                <a:gd name="connsiteY3" fmla="*/ 4763 h 412750"/>
                <a:gd name="connsiteX4" fmla="*/ 2040573 w 2044700"/>
                <a:gd name="connsiteY4" fmla="*/ 89852 h 412750"/>
                <a:gd name="connsiteX5" fmla="*/ 1653223 w 2044700"/>
                <a:gd name="connsiteY5" fmla="*/ 216852 h 412750"/>
                <a:gd name="connsiteX6" fmla="*/ 984569 w 2044700"/>
                <a:gd name="connsiteY6" fmla="*/ 357188 h 412750"/>
                <a:gd name="connsiteX7" fmla="*/ 341313 w 2044700"/>
                <a:gd name="connsiteY7" fmla="*/ 411797 h 412750"/>
                <a:gd name="connsiteX8" fmla="*/ 4763 w 2044700"/>
                <a:gd name="connsiteY8" fmla="*/ 381952 h 41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00" h="412750">
                  <a:moveTo>
                    <a:pt x="4763" y="381952"/>
                  </a:moveTo>
                  <a:lnTo>
                    <a:pt x="334963" y="220663"/>
                  </a:lnTo>
                  <a:lnTo>
                    <a:pt x="1122363" y="55563"/>
                  </a:lnTo>
                  <a:lnTo>
                    <a:pt x="1874838" y="4763"/>
                  </a:lnTo>
                  <a:lnTo>
                    <a:pt x="2040573" y="89852"/>
                  </a:lnTo>
                  <a:lnTo>
                    <a:pt x="1653223" y="216852"/>
                  </a:lnTo>
                  <a:lnTo>
                    <a:pt x="984569" y="357188"/>
                  </a:lnTo>
                  <a:lnTo>
                    <a:pt x="341313" y="411797"/>
                  </a:lnTo>
                  <a:cubicBezTo>
                    <a:pt x="341948" y="412433"/>
                    <a:pt x="4129" y="377508"/>
                    <a:pt x="4763" y="381952"/>
                  </a:cubicBezTo>
                  <a:close/>
                </a:path>
              </a:pathLst>
            </a:custGeom>
            <a:solidFill>
              <a:schemeClr val="accent5">
                <a:lumMod val="75000"/>
              </a:schemeClr>
            </a:solidFill>
            <a:ln w="9525" cap="flat">
              <a:noFill/>
              <a:prstDash val="solid"/>
              <a:miter/>
            </a:ln>
          </p:spPr>
          <p:txBody>
            <a:bodyPr rtlCol="0" anchor="ctr"/>
            <a:lstStyle/>
            <a:p>
              <a:endParaRPr lang="zh-CN" altLang="en-US" sz="1015"/>
            </a:p>
          </p:txBody>
        </p:sp>
        <p:sp>
          <p:nvSpPr>
            <p:cNvPr id="45" name="任意多边形: 形状 44"/>
            <p:cNvSpPr/>
            <p:nvPr>
              <p:custDataLst>
                <p:tags r:id="rId40"/>
              </p:custDataLst>
            </p:nvPr>
          </p:nvSpPr>
          <p:spPr>
            <a:xfrm>
              <a:off x="5552758" y="3830003"/>
              <a:ext cx="2044700" cy="1466850"/>
            </a:xfrm>
            <a:custGeom>
              <a:avLst/>
              <a:gdLst>
                <a:gd name="connsiteX0" fmla="*/ 1604327 w 2044700"/>
                <a:gd name="connsiteY0" fmla="*/ 9207 h 1466850"/>
                <a:gd name="connsiteX1" fmla="*/ 2039937 w 2044700"/>
                <a:gd name="connsiteY1" fmla="*/ 89852 h 1466850"/>
                <a:gd name="connsiteX2" fmla="*/ 2043112 w 2044700"/>
                <a:gd name="connsiteY2" fmla="*/ 73977 h 1466850"/>
                <a:gd name="connsiteX3" fmla="*/ 1669733 w 2044700"/>
                <a:gd name="connsiteY3" fmla="*/ 4763 h 1466850"/>
                <a:gd name="connsiteX4" fmla="*/ 1604327 w 2044700"/>
                <a:gd name="connsiteY4" fmla="*/ 9207 h 1466850"/>
                <a:gd name="connsiteX5" fmla="*/ 1604327 w 2044700"/>
                <a:gd name="connsiteY5" fmla="*/ 9207 h 1466850"/>
                <a:gd name="connsiteX6" fmla="*/ 1053148 w 2044700"/>
                <a:gd name="connsiteY6" fmla="*/ 55563 h 1466850"/>
                <a:gd name="connsiteX7" fmla="*/ 1053148 w 2044700"/>
                <a:gd name="connsiteY7" fmla="*/ 55563 h 1466850"/>
                <a:gd name="connsiteX8" fmla="*/ 1072198 w 2044700"/>
                <a:gd name="connsiteY8" fmla="*/ 181927 h 1466850"/>
                <a:gd name="connsiteX9" fmla="*/ 1268412 w 2044700"/>
                <a:gd name="connsiteY9" fmla="*/ 32067 h 1466850"/>
                <a:gd name="connsiteX10" fmla="*/ 1276033 w 2044700"/>
                <a:gd name="connsiteY10" fmla="*/ 31432 h 1466850"/>
                <a:gd name="connsiteX11" fmla="*/ 1297623 w 2044700"/>
                <a:gd name="connsiteY11" fmla="*/ 30163 h 1466850"/>
                <a:gd name="connsiteX12" fmla="*/ 1309052 w 2044700"/>
                <a:gd name="connsiteY12" fmla="*/ 29527 h 1466850"/>
                <a:gd name="connsiteX13" fmla="*/ 1361758 w 2044700"/>
                <a:gd name="connsiteY13" fmla="*/ 54927 h 1466850"/>
                <a:gd name="connsiteX14" fmla="*/ 1426527 w 2044700"/>
                <a:gd name="connsiteY14" fmla="*/ 21907 h 1466850"/>
                <a:gd name="connsiteX15" fmla="*/ 1467802 w 2044700"/>
                <a:gd name="connsiteY15" fmla="*/ 19367 h 1466850"/>
                <a:gd name="connsiteX16" fmla="*/ 1380173 w 2044700"/>
                <a:gd name="connsiteY16" fmla="*/ 64452 h 1466850"/>
                <a:gd name="connsiteX17" fmla="*/ 1663383 w 2044700"/>
                <a:gd name="connsiteY17" fmla="*/ 200342 h 1466850"/>
                <a:gd name="connsiteX18" fmla="*/ 1656398 w 2044700"/>
                <a:gd name="connsiteY18" fmla="*/ 214947 h 1466850"/>
                <a:gd name="connsiteX19" fmla="*/ 1362392 w 2044700"/>
                <a:gd name="connsiteY19" fmla="*/ 73342 h 1466850"/>
                <a:gd name="connsiteX20" fmla="*/ 1077912 w 2044700"/>
                <a:gd name="connsiteY20" fmla="*/ 219392 h 1466850"/>
                <a:gd name="connsiteX21" fmla="*/ 1079183 w 2044700"/>
                <a:gd name="connsiteY21" fmla="*/ 227013 h 1466850"/>
                <a:gd name="connsiteX22" fmla="*/ 1264602 w 2044700"/>
                <a:gd name="connsiteY22" fmla="*/ 1463357 h 1466850"/>
                <a:gd name="connsiteX23" fmla="*/ 1237298 w 2044700"/>
                <a:gd name="connsiteY23" fmla="*/ 1467167 h 1466850"/>
                <a:gd name="connsiteX24" fmla="*/ 1051877 w 2044700"/>
                <a:gd name="connsiteY24" fmla="*/ 228917 h 1466850"/>
                <a:gd name="connsiteX25" fmla="*/ 995362 w 2044700"/>
                <a:gd name="connsiteY25" fmla="*/ 218757 h 1466850"/>
                <a:gd name="connsiteX26" fmla="*/ 993458 w 2044700"/>
                <a:gd name="connsiteY26" fmla="*/ 363538 h 1466850"/>
                <a:gd name="connsiteX27" fmla="*/ 976948 w 2044700"/>
                <a:gd name="connsiteY27" fmla="*/ 363538 h 1466850"/>
                <a:gd name="connsiteX28" fmla="*/ 978852 w 2044700"/>
                <a:gd name="connsiteY28" fmla="*/ 216217 h 1466850"/>
                <a:gd name="connsiteX29" fmla="*/ 659447 w 2044700"/>
                <a:gd name="connsiteY29" fmla="*/ 159067 h 1466850"/>
                <a:gd name="connsiteX30" fmla="*/ 297497 w 2044700"/>
                <a:gd name="connsiteY30" fmla="*/ 430847 h 1466850"/>
                <a:gd name="connsiteX31" fmla="*/ 287972 w 2044700"/>
                <a:gd name="connsiteY31" fmla="*/ 418147 h 1466850"/>
                <a:gd name="connsiteX32" fmla="*/ 637222 w 2044700"/>
                <a:gd name="connsiteY32" fmla="*/ 155257 h 1466850"/>
                <a:gd name="connsiteX33" fmla="*/ 602933 w 2044700"/>
                <a:gd name="connsiteY33" fmla="*/ 148907 h 1466850"/>
                <a:gd name="connsiteX34" fmla="*/ 646113 w 2044700"/>
                <a:gd name="connsiteY34" fmla="*/ 140017 h 1466850"/>
                <a:gd name="connsiteX35" fmla="*/ 655002 w 2044700"/>
                <a:gd name="connsiteY35" fmla="*/ 141922 h 1466850"/>
                <a:gd name="connsiteX36" fmla="*/ 661352 w 2044700"/>
                <a:gd name="connsiteY36" fmla="*/ 136842 h 1466850"/>
                <a:gd name="connsiteX37" fmla="*/ 698817 w 2044700"/>
                <a:gd name="connsiteY37" fmla="*/ 129222 h 1466850"/>
                <a:gd name="connsiteX38" fmla="*/ 676592 w 2044700"/>
                <a:gd name="connsiteY38" fmla="*/ 145097 h 1466850"/>
                <a:gd name="connsiteX39" fmla="*/ 978217 w 2044700"/>
                <a:gd name="connsiteY39" fmla="*/ 199072 h 1466850"/>
                <a:gd name="connsiteX40" fmla="*/ 978217 w 2044700"/>
                <a:gd name="connsiteY40" fmla="*/ 181292 h 1466850"/>
                <a:gd name="connsiteX41" fmla="*/ 787083 w 2044700"/>
                <a:gd name="connsiteY41" fmla="*/ 110172 h 1466850"/>
                <a:gd name="connsiteX42" fmla="*/ 816927 w 2044700"/>
                <a:gd name="connsiteY42" fmla="*/ 103822 h 1466850"/>
                <a:gd name="connsiteX43" fmla="*/ 978217 w 2044700"/>
                <a:gd name="connsiteY43" fmla="*/ 163513 h 1466850"/>
                <a:gd name="connsiteX44" fmla="*/ 979487 w 2044700"/>
                <a:gd name="connsiteY44" fmla="*/ 70167 h 1466850"/>
                <a:gd name="connsiteX45" fmla="*/ 995998 w 2044700"/>
                <a:gd name="connsiteY45" fmla="*/ 66992 h 1466850"/>
                <a:gd name="connsiteX46" fmla="*/ 994727 w 2044700"/>
                <a:gd name="connsiteY46" fmla="*/ 169863 h 1466850"/>
                <a:gd name="connsiteX47" fmla="*/ 1044892 w 2044700"/>
                <a:gd name="connsiteY47" fmla="*/ 188277 h 1466850"/>
                <a:gd name="connsiteX48" fmla="*/ 1025842 w 2044700"/>
                <a:gd name="connsiteY48" fmla="*/ 61277 h 1466850"/>
                <a:gd name="connsiteX49" fmla="*/ 1053148 w 2044700"/>
                <a:gd name="connsiteY49" fmla="*/ 55563 h 1466850"/>
                <a:gd name="connsiteX50" fmla="*/ 1053148 w 2044700"/>
                <a:gd name="connsiteY50" fmla="*/ 55563 h 1466850"/>
                <a:gd name="connsiteX51" fmla="*/ 1288098 w 2044700"/>
                <a:gd name="connsiteY51" fmla="*/ 37147 h 1466850"/>
                <a:gd name="connsiteX52" fmla="*/ 1288098 w 2044700"/>
                <a:gd name="connsiteY52" fmla="*/ 37147 h 1466850"/>
                <a:gd name="connsiteX53" fmla="*/ 1079183 w 2044700"/>
                <a:gd name="connsiteY53" fmla="*/ 197167 h 1466850"/>
                <a:gd name="connsiteX54" fmla="*/ 1074737 w 2044700"/>
                <a:gd name="connsiteY54" fmla="*/ 201613 h 1466850"/>
                <a:gd name="connsiteX55" fmla="*/ 1343342 w 2044700"/>
                <a:gd name="connsiteY55" fmla="*/ 63817 h 1466850"/>
                <a:gd name="connsiteX56" fmla="*/ 1288098 w 2044700"/>
                <a:gd name="connsiteY56" fmla="*/ 37147 h 1466850"/>
                <a:gd name="connsiteX57" fmla="*/ 1288098 w 2044700"/>
                <a:gd name="connsiteY57" fmla="*/ 37147 h 1466850"/>
                <a:gd name="connsiteX58" fmla="*/ 994727 w 2044700"/>
                <a:gd name="connsiteY58" fmla="*/ 201613 h 1466850"/>
                <a:gd name="connsiteX59" fmla="*/ 994727 w 2044700"/>
                <a:gd name="connsiteY59" fmla="*/ 201613 h 1466850"/>
                <a:gd name="connsiteX60" fmla="*/ 1048702 w 2044700"/>
                <a:gd name="connsiteY60" fmla="*/ 211138 h 1466850"/>
                <a:gd name="connsiteX61" fmla="*/ 1048067 w 2044700"/>
                <a:gd name="connsiteY61" fmla="*/ 206692 h 1466850"/>
                <a:gd name="connsiteX62" fmla="*/ 995362 w 2044700"/>
                <a:gd name="connsiteY62" fmla="*/ 187007 h 1466850"/>
                <a:gd name="connsiteX63" fmla="*/ 994727 w 2044700"/>
                <a:gd name="connsiteY63" fmla="*/ 201613 h 1466850"/>
                <a:gd name="connsiteX64" fmla="*/ 994727 w 2044700"/>
                <a:gd name="connsiteY64" fmla="*/ 201613 h 1466850"/>
                <a:gd name="connsiteX65" fmla="*/ 344488 w 2044700"/>
                <a:gd name="connsiteY65" fmla="*/ 201613 h 1466850"/>
                <a:gd name="connsiteX66" fmla="*/ 344488 w 2044700"/>
                <a:gd name="connsiteY66" fmla="*/ 201613 h 1466850"/>
                <a:gd name="connsiteX67" fmla="*/ 4763 w 2044700"/>
                <a:gd name="connsiteY67" fmla="*/ 369252 h 1466850"/>
                <a:gd name="connsiteX68" fmla="*/ 11747 w 2044700"/>
                <a:gd name="connsiteY68" fmla="*/ 383857 h 1466850"/>
                <a:gd name="connsiteX69" fmla="*/ 407352 w 2044700"/>
                <a:gd name="connsiteY69" fmla="*/ 188277 h 1466850"/>
                <a:gd name="connsiteX70" fmla="*/ 344488 w 2044700"/>
                <a:gd name="connsiteY70" fmla="*/ 201613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044700" h="1466850">
                  <a:moveTo>
                    <a:pt x="1604327" y="9207"/>
                  </a:moveTo>
                  <a:lnTo>
                    <a:pt x="2039937" y="89852"/>
                  </a:lnTo>
                  <a:lnTo>
                    <a:pt x="2043112" y="73977"/>
                  </a:lnTo>
                  <a:lnTo>
                    <a:pt x="1669733" y="4763"/>
                  </a:lnTo>
                  <a:lnTo>
                    <a:pt x="1604327" y="9207"/>
                  </a:lnTo>
                  <a:lnTo>
                    <a:pt x="1604327" y="9207"/>
                  </a:lnTo>
                  <a:close/>
                  <a:moveTo>
                    <a:pt x="1053148" y="55563"/>
                  </a:moveTo>
                  <a:lnTo>
                    <a:pt x="1053148" y="55563"/>
                  </a:lnTo>
                  <a:lnTo>
                    <a:pt x="1072198" y="181927"/>
                  </a:lnTo>
                  <a:lnTo>
                    <a:pt x="1268412" y="32067"/>
                  </a:lnTo>
                  <a:lnTo>
                    <a:pt x="1276033" y="31432"/>
                  </a:lnTo>
                  <a:lnTo>
                    <a:pt x="1297623" y="30163"/>
                  </a:lnTo>
                  <a:lnTo>
                    <a:pt x="1309052" y="29527"/>
                  </a:lnTo>
                  <a:lnTo>
                    <a:pt x="1361758" y="54927"/>
                  </a:lnTo>
                  <a:lnTo>
                    <a:pt x="1426527" y="21907"/>
                  </a:lnTo>
                  <a:lnTo>
                    <a:pt x="1467802" y="19367"/>
                  </a:lnTo>
                  <a:lnTo>
                    <a:pt x="1380173" y="64452"/>
                  </a:lnTo>
                  <a:lnTo>
                    <a:pt x="1663383" y="200342"/>
                  </a:lnTo>
                  <a:lnTo>
                    <a:pt x="1656398" y="214947"/>
                  </a:lnTo>
                  <a:lnTo>
                    <a:pt x="1362392" y="73342"/>
                  </a:lnTo>
                  <a:lnTo>
                    <a:pt x="1077912" y="219392"/>
                  </a:lnTo>
                  <a:lnTo>
                    <a:pt x="1079183" y="227013"/>
                  </a:lnTo>
                  <a:lnTo>
                    <a:pt x="1264602" y="1463357"/>
                  </a:lnTo>
                  <a:lnTo>
                    <a:pt x="1237298" y="1467167"/>
                  </a:lnTo>
                  <a:lnTo>
                    <a:pt x="1051877" y="228917"/>
                  </a:lnTo>
                  <a:lnTo>
                    <a:pt x="995362" y="218757"/>
                  </a:lnTo>
                  <a:lnTo>
                    <a:pt x="993458" y="363538"/>
                  </a:lnTo>
                  <a:lnTo>
                    <a:pt x="976948" y="363538"/>
                  </a:lnTo>
                  <a:lnTo>
                    <a:pt x="978852" y="216217"/>
                  </a:lnTo>
                  <a:lnTo>
                    <a:pt x="659447" y="159067"/>
                  </a:lnTo>
                  <a:lnTo>
                    <a:pt x="297497" y="430847"/>
                  </a:lnTo>
                  <a:lnTo>
                    <a:pt x="287972" y="418147"/>
                  </a:lnTo>
                  <a:lnTo>
                    <a:pt x="637222" y="155257"/>
                  </a:lnTo>
                  <a:lnTo>
                    <a:pt x="602933" y="148907"/>
                  </a:lnTo>
                  <a:lnTo>
                    <a:pt x="646113" y="140017"/>
                  </a:lnTo>
                  <a:lnTo>
                    <a:pt x="655002" y="141922"/>
                  </a:lnTo>
                  <a:lnTo>
                    <a:pt x="661352" y="136842"/>
                  </a:lnTo>
                  <a:lnTo>
                    <a:pt x="698817" y="129222"/>
                  </a:lnTo>
                  <a:lnTo>
                    <a:pt x="676592" y="145097"/>
                  </a:lnTo>
                  <a:lnTo>
                    <a:pt x="978217" y="199072"/>
                  </a:lnTo>
                  <a:lnTo>
                    <a:pt x="978217" y="181292"/>
                  </a:lnTo>
                  <a:lnTo>
                    <a:pt x="787083" y="110172"/>
                  </a:lnTo>
                  <a:lnTo>
                    <a:pt x="816927" y="103822"/>
                  </a:lnTo>
                  <a:lnTo>
                    <a:pt x="978217" y="163513"/>
                  </a:lnTo>
                  <a:lnTo>
                    <a:pt x="979487" y="70167"/>
                  </a:lnTo>
                  <a:lnTo>
                    <a:pt x="995998" y="66992"/>
                  </a:lnTo>
                  <a:lnTo>
                    <a:pt x="994727" y="169863"/>
                  </a:lnTo>
                  <a:lnTo>
                    <a:pt x="1044892" y="188277"/>
                  </a:lnTo>
                  <a:lnTo>
                    <a:pt x="1025842" y="61277"/>
                  </a:lnTo>
                  <a:lnTo>
                    <a:pt x="1053148" y="55563"/>
                  </a:lnTo>
                  <a:lnTo>
                    <a:pt x="1053148" y="55563"/>
                  </a:lnTo>
                  <a:close/>
                  <a:moveTo>
                    <a:pt x="1288098" y="37147"/>
                  </a:moveTo>
                  <a:lnTo>
                    <a:pt x="1288098" y="37147"/>
                  </a:lnTo>
                  <a:lnTo>
                    <a:pt x="1079183" y="197167"/>
                  </a:lnTo>
                  <a:lnTo>
                    <a:pt x="1074737" y="201613"/>
                  </a:lnTo>
                  <a:lnTo>
                    <a:pt x="1343342" y="63817"/>
                  </a:lnTo>
                  <a:lnTo>
                    <a:pt x="1288098" y="37147"/>
                  </a:lnTo>
                  <a:lnTo>
                    <a:pt x="1288098" y="37147"/>
                  </a:lnTo>
                  <a:close/>
                  <a:moveTo>
                    <a:pt x="994727" y="201613"/>
                  </a:moveTo>
                  <a:lnTo>
                    <a:pt x="994727" y="201613"/>
                  </a:lnTo>
                  <a:lnTo>
                    <a:pt x="1048702" y="211138"/>
                  </a:lnTo>
                  <a:lnTo>
                    <a:pt x="1048067" y="206692"/>
                  </a:lnTo>
                  <a:lnTo>
                    <a:pt x="995362" y="187007"/>
                  </a:lnTo>
                  <a:lnTo>
                    <a:pt x="994727" y="201613"/>
                  </a:lnTo>
                  <a:lnTo>
                    <a:pt x="994727" y="201613"/>
                  </a:lnTo>
                  <a:close/>
                  <a:moveTo>
                    <a:pt x="344488" y="201613"/>
                  </a:moveTo>
                  <a:lnTo>
                    <a:pt x="344488" y="201613"/>
                  </a:lnTo>
                  <a:lnTo>
                    <a:pt x="4763" y="369252"/>
                  </a:lnTo>
                  <a:lnTo>
                    <a:pt x="11747" y="383857"/>
                  </a:lnTo>
                  <a:lnTo>
                    <a:pt x="407352" y="188277"/>
                  </a:lnTo>
                  <a:lnTo>
                    <a:pt x="344488" y="201613"/>
                  </a:lnTo>
                  <a:close/>
                </a:path>
              </a:pathLst>
            </a:custGeom>
            <a:solidFill>
              <a:schemeClr val="accent5">
                <a:lumMod val="50000"/>
              </a:schemeClr>
            </a:solidFill>
            <a:ln w="9525" cap="flat">
              <a:noFill/>
              <a:prstDash val="solid"/>
              <a:miter/>
            </a:ln>
          </p:spPr>
          <p:txBody>
            <a:bodyPr rtlCol="0" anchor="ctr"/>
            <a:lstStyle/>
            <a:p>
              <a:endParaRPr lang="zh-CN" altLang="en-US" sz="1015"/>
            </a:p>
          </p:txBody>
        </p:sp>
      </p:grpSp>
      <p:sp>
        <p:nvSpPr>
          <p:cNvPr id="2" name="标题 1"/>
          <p:cNvSpPr>
            <a:spLocks noGrp="1"/>
          </p:cNvSpPr>
          <p:nvPr>
            <p:ph type="title"/>
            <p:custDataLst>
              <p:tags r:id="rId41"/>
            </p:custDataLst>
          </p:nvPr>
        </p:nvSpPr>
        <p:spPr>
          <a:xfrm>
            <a:off x="502412" y="443234"/>
            <a:ext cx="8139178"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2"/>
            </p:custDataLst>
          </p:nvPr>
        </p:nvSpPr>
        <p:spPr>
          <a:xfrm>
            <a:off x="502412" y="952508"/>
            <a:ext cx="8139178" cy="5388907"/>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4"/>
            </p:custDataLst>
          </p:nvPr>
        </p:nvSpPr>
        <p:spPr/>
        <p:txBody>
          <a:bodyPr/>
          <a:lstStyle/>
          <a:p>
            <a:endParaRPr lang="zh-CN" altLang="en-US"/>
          </a:p>
        </p:txBody>
      </p:sp>
      <p:sp>
        <p:nvSpPr>
          <p:cNvPr id="6" name="灯片编号占位符 5"/>
          <p:cNvSpPr>
            <a:spLocks noGrp="1"/>
          </p:cNvSpPr>
          <p:nvPr>
            <p:ph type="sldNum" sz="quarter" idx="12"/>
            <p:custDataLst>
              <p:tags r:id="rId4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spTree>
      <p:nvGrpSpPr>
        <p:cNvPr id="1" name=""/>
        <p:cNvGrpSpPr/>
        <p:nvPr/>
      </p:nvGrpSpPr>
      <p:grpSpPr>
        <a:xfrm>
          <a:off x="0" y="0"/>
          <a:ext cx="0" cy="0"/>
          <a:chOff x="0" y="0"/>
          <a:chExt cx="0" cy="0"/>
        </a:xfrm>
      </p:grpSpPr>
      <p:sp>
        <p:nvSpPr>
          <p:cNvPr id="20" name="标题 1"/>
          <p:cNvSpPr>
            <a:spLocks noGrp="1"/>
          </p:cNvSpPr>
          <p:nvPr>
            <p:ph type="title" hasCustomPrompt="1"/>
            <p:custDataLst>
              <p:tags r:id="rId2"/>
            </p:custDataLst>
          </p:nvPr>
        </p:nvSpPr>
        <p:spPr>
          <a:xfrm>
            <a:off x="4571163" y="2882739"/>
            <a:ext cx="4064389" cy="895350"/>
          </a:xfrm>
        </p:spPr>
        <p:txBody>
          <a:bodyPr anchor="b">
            <a:normAutofit/>
          </a:bodyPr>
          <a:lstStyle>
            <a:lvl1pPr algn="l">
              <a:defRPr sz="3600" b="1">
                <a:solidFill>
                  <a:schemeClr val="tx1">
                    <a:lumMod val="95000"/>
                    <a:lumOff val="5000"/>
                  </a:schemeClr>
                </a:solidFill>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3"/>
            </p:custDataLst>
          </p:nvPr>
        </p:nvSpPr>
        <p:spPr>
          <a:xfrm>
            <a:off x="4572000" y="3818281"/>
            <a:ext cx="4064389" cy="1015623"/>
          </a:xfrm>
        </p:spPr>
        <p:txBody>
          <a:bodyPr anchor="t">
            <a:normAutofit/>
          </a:bodyPr>
          <a:lstStyle>
            <a:lvl1pPr marL="0" indent="0" algn="l">
              <a:lnSpc>
                <a:spcPct val="100000"/>
              </a:lnSpc>
              <a:buNone/>
              <a:defRPr sz="1500">
                <a:solidFill>
                  <a:schemeClr val="tx1">
                    <a:lumMod val="95000"/>
                    <a:lumOff val="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en-US" dirty="0"/>
          </a:p>
        </p:txBody>
      </p:sp>
      <p:grpSp>
        <p:nvGrpSpPr>
          <p:cNvPr id="46" name="组合 45"/>
          <p:cNvGrpSpPr/>
          <p:nvPr>
            <p:custDataLst>
              <p:tags r:id="rId4"/>
            </p:custDataLst>
          </p:nvPr>
        </p:nvGrpSpPr>
        <p:grpSpPr>
          <a:xfrm>
            <a:off x="647494" y="1887368"/>
            <a:ext cx="3621904" cy="3008005"/>
            <a:chOff x="863325" y="1887368"/>
            <a:chExt cx="4829205" cy="3008005"/>
          </a:xfrm>
        </p:grpSpPr>
        <p:sp>
          <p:nvSpPr>
            <p:cNvPr id="4" name="任意多边形: 形状 3"/>
            <p:cNvSpPr/>
            <p:nvPr>
              <p:custDataLst>
                <p:tags r:id="rId5"/>
              </p:custDataLst>
            </p:nvPr>
          </p:nvSpPr>
          <p:spPr>
            <a:xfrm>
              <a:off x="968130" y="3904773"/>
              <a:ext cx="4724400" cy="990600"/>
            </a:xfrm>
            <a:custGeom>
              <a:avLst/>
              <a:gdLst>
                <a:gd name="connsiteX0" fmla="*/ 4722019 w 4724400"/>
                <a:gd name="connsiteY0" fmla="*/ 497681 h 990600"/>
                <a:gd name="connsiteX1" fmla="*/ 2364581 w 4724400"/>
                <a:gd name="connsiteY1" fmla="*/ 988219 h 990600"/>
                <a:gd name="connsiteX2" fmla="*/ 7144 w 4724400"/>
                <a:gd name="connsiteY2" fmla="*/ 497681 h 990600"/>
                <a:gd name="connsiteX3" fmla="*/ 2364581 w 4724400"/>
                <a:gd name="connsiteY3" fmla="*/ 7144 h 990600"/>
                <a:gd name="connsiteX4" fmla="*/ 4722019 w 4724400"/>
                <a:gd name="connsiteY4" fmla="*/ 497681 h 99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400" h="990600">
                  <a:moveTo>
                    <a:pt x="4722019" y="497681"/>
                  </a:moveTo>
                  <a:cubicBezTo>
                    <a:pt x="4722019" y="768598"/>
                    <a:pt x="3666558" y="988219"/>
                    <a:pt x="2364581" y="988219"/>
                  </a:cubicBezTo>
                  <a:cubicBezTo>
                    <a:pt x="1062605" y="988219"/>
                    <a:pt x="7144" y="768598"/>
                    <a:pt x="7144" y="497681"/>
                  </a:cubicBezTo>
                  <a:cubicBezTo>
                    <a:pt x="7144" y="226765"/>
                    <a:pt x="1062605" y="7144"/>
                    <a:pt x="2364581" y="7144"/>
                  </a:cubicBezTo>
                  <a:cubicBezTo>
                    <a:pt x="3666558" y="7144"/>
                    <a:pt x="4722019" y="226765"/>
                    <a:pt x="4722019" y="497681"/>
                  </a:cubicBezTo>
                  <a:close/>
                </a:path>
              </a:pathLst>
            </a:custGeom>
            <a:solidFill>
              <a:schemeClr val="accent2"/>
            </a:solidFill>
            <a:ln w="9525" cap="flat">
              <a:noFill/>
              <a:prstDash val="solid"/>
              <a:miter/>
            </a:ln>
          </p:spPr>
          <p:txBody>
            <a:bodyPr rtlCol="0" anchor="ctr"/>
            <a:lstStyle/>
            <a:p>
              <a:endParaRPr lang="zh-CN" altLang="en-US" sz="100"/>
            </a:p>
          </p:txBody>
        </p:sp>
        <p:grpSp>
          <p:nvGrpSpPr>
            <p:cNvPr id="41" name="组合 40"/>
            <p:cNvGrpSpPr/>
            <p:nvPr/>
          </p:nvGrpSpPr>
          <p:grpSpPr>
            <a:xfrm>
              <a:off x="863325" y="1887368"/>
              <a:ext cx="4285226" cy="2702759"/>
              <a:chOff x="5551487" y="3702367"/>
              <a:chExt cx="2728913" cy="1721168"/>
            </a:xfrm>
          </p:grpSpPr>
          <p:sp>
            <p:nvSpPr>
              <p:cNvPr id="42" name="任意多边形: 形状 41"/>
              <p:cNvSpPr/>
              <p:nvPr>
                <p:custDataLst>
                  <p:tags r:id="rId6"/>
                </p:custDataLst>
              </p:nvPr>
            </p:nvSpPr>
            <p:spPr>
              <a:xfrm>
                <a:off x="6038850" y="5117281"/>
                <a:ext cx="2241550" cy="306254"/>
              </a:xfrm>
              <a:custGeom>
                <a:avLst/>
                <a:gdLst>
                  <a:gd name="connsiteX0" fmla="*/ 1122680 w 2241550"/>
                  <a:gd name="connsiteY0" fmla="*/ 222885 h 222250"/>
                  <a:gd name="connsiteX1" fmla="*/ 2242185 w 2241550"/>
                  <a:gd name="connsiteY1" fmla="*/ 113030 h 222250"/>
                  <a:gd name="connsiteX2" fmla="*/ 1122680 w 2241550"/>
                  <a:gd name="connsiteY2" fmla="*/ 3175 h 222250"/>
                  <a:gd name="connsiteX3" fmla="*/ 3175 w 2241550"/>
                  <a:gd name="connsiteY3" fmla="*/ 113030 h 222250"/>
                  <a:gd name="connsiteX4" fmla="*/ 1122680 w 2241550"/>
                  <a:gd name="connsiteY4" fmla="*/ 222885 h 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550" h="222250">
                    <a:moveTo>
                      <a:pt x="1122680" y="222885"/>
                    </a:moveTo>
                    <a:cubicBezTo>
                      <a:pt x="1739265" y="222885"/>
                      <a:pt x="2242185" y="173355"/>
                      <a:pt x="2242185" y="113030"/>
                    </a:cubicBezTo>
                    <a:cubicBezTo>
                      <a:pt x="2242185" y="52705"/>
                      <a:pt x="1739265" y="3175"/>
                      <a:pt x="1122680" y="3175"/>
                    </a:cubicBezTo>
                    <a:cubicBezTo>
                      <a:pt x="506095" y="3175"/>
                      <a:pt x="3175" y="52705"/>
                      <a:pt x="3175" y="113030"/>
                    </a:cubicBezTo>
                    <a:cubicBezTo>
                      <a:pt x="3175" y="173355"/>
                      <a:pt x="506095" y="222885"/>
                      <a:pt x="1122680" y="222885"/>
                    </a:cubicBezTo>
                    <a:close/>
                  </a:path>
                </a:pathLst>
              </a:custGeom>
              <a:solidFill>
                <a:schemeClr val="accent5"/>
              </a:solidFill>
              <a:ln w="6350" cap="flat">
                <a:noFill/>
                <a:prstDash val="solid"/>
                <a:miter/>
              </a:ln>
            </p:spPr>
            <p:txBody>
              <a:bodyPr rtlCol="0" anchor="ctr"/>
              <a:lstStyle/>
              <a:p>
                <a:endParaRPr lang="zh-CN" altLang="en-US" sz="100" dirty="0"/>
              </a:p>
            </p:txBody>
          </p:sp>
          <p:sp>
            <p:nvSpPr>
              <p:cNvPr id="43" name="任意多边形: 形状 42"/>
              <p:cNvSpPr/>
              <p:nvPr>
                <p:custDataLst>
                  <p:tags r:id="rId7"/>
                </p:custDataLst>
              </p:nvPr>
            </p:nvSpPr>
            <p:spPr>
              <a:xfrm>
                <a:off x="5558472" y="3702367"/>
                <a:ext cx="2012950" cy="495300"/>
              </a:xfrm>
              <a:custGeom>
                <a:avLst/>
                <a:gdLst>
                  <a:gd name="connsiteX0" fmla="*/ 2013903 w 2012950"/>
                  <a:gd name="connsiteY0" fmla="*/ 189548 h 495300"/>
                  <a:gd name="connsiteX1" fmla="*/ 1871028 w 2012950"/>
                  <a:gd name="connsiteY1" fmla="*/ 107633 h 495300"/>
                  <a:gd name="connsiteX2" fmla="*/ 1018858 w 2012950"/>
                  <a:gd name="connsiteY2" fmla="*/ 4763 h 495300"/>
                  <a:gd name="connsiteX3" fmla="*/ 982028 w 2012950"/>
                  <a:gd name="connsiteY3" fmla="*/ 7938 h 495300"/>
                  <a:gd name="connsiteX4" fmla="*/ 4763 w 2012950"/>
                  <a:gd name="connsiteY4" fmla="*/ 479742 h 495300"/>
                  <a:gd name="connsiteX5" fmla="*/ 87313 w 2012950"/>
                  <a:gd name="connsiteY5" fmla="*/ 493078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2950" h="495300">
                    <a:moveTo>
                      <a:pt x="2013903" y="189548"/>
                    </a:moveTo>
                    <a:lnTo>
                      <a:pt x="1871028" y="107633"/>
                    </a:lnTo>
                    <a:lnTo>
                      <a:pt x="1018858" y="4763"/>
                    </a:lnTo>
                    <a:lnTo>
                      <a:pt x="982028" y="7938"/>
                    </a:lnTo>
                    <a:lnTo>
                      <a:pt x="4763" y="479742"/>
                    </a:lnTo>
                    <a:lnTo>
                      <a:pt x="87313" y="493078"/>
                    </a:lnTo>
                    <a:close/>
                  </a:path>
                </a:pathLst>
              </a:custGeom>
              <a:solidFill>
                <a:schemeClr val="accent2"/>
              </a:solidFill>
              <a:ln w="9525" cap="flat">
                <a:noFill/>
                <a:prstDash val="solid"/>
                <a:miter/>
              </a:ln>
            </p:spPr>
            <p:txBody>
              <a:bodyPr rtlCol="0" anchor="ctr"/>
              <a:lstStyle/>
              <a:p>
                <a:endParaRPr lang="zh-CN" altLang="en-US" sz="100"/>
              </a:p>
            </p:txBody>
          </p:sp>
          <p:sp>
            <p:nvSpPr>
              <p:cNvPr id="44" name="任意多边形: 形状 43"/>
              <p:cNvSpPr/>
              <p:nvPr>
                <p:custDataLst>
                  <p:tags r:id="rId8"/>
                </p:custDataLst>
              </p:nvPr>
            </p:nvSpPr>
            <p:spPr>
              <a:xfrm>
                <a:off x="5551487" y="3816033"/>
                <a:ext cx="2044700" cy="412750"/>
              </a:xfrm>
              <a:custGeom>
                <a:avLst/>
                <a:gdLst>
                  <a:gd name="connsiteX0" fmla="*/ 4763 w 2044700"/>
                  <a:gd name="connsiteY0" fmla="*/ 381952 h 412750"/>
                  <a:gd name="connsiteX1" fmla="*/ 334963 w 2044700"/>
                  <a:gd name="connsiteY1" fmla="*/ 220663 h 412750"/>
                  <a:gd name="connsiteX2" fmla="*/ 1122363 w 2044700"/>
                  <a:gd name="connsiteY2" fmla="*/ 55563 h 412750"/>
                  <a:gd name="connsiteX3" fmla="*/ 1874838 w 2044700"/>
                  <a:gd name="connsiteY3" fmla="*/ 4763 h 412750"/>
                  <a:gd name="connsiteX4" fmla="*/ 2040573 w 2044700"/>
                  <a:gd name="connsiteY4" fmla="*/ 89852 h 412750"/>
                  <a:gd name="connsiteX5" fmla="*/ 1653223 w 2044700"/>
                  <a:gd name="connsiteY5" fmla="*/ 216852 h 412750"/>
                  <a:gd name="connsiteX6" fmla="*/ 984569 w 2044700"/>
                  <a:gd name="connsiteY6" fmla="*/ 357188 h 412750"/>
                  <a:gd name="connsiteX7" fmla="*/ 341313 w 2044700"/>
                  <a:gd name="connsiteY7" fmla="*/ 411797 h 412750"/>
                  <a:gd name="connsiteX8" fmla="*/ 4763 w 2044700"/>
                  <a:gd name="connsiteY8" fmla="*/ 381952 h 41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700" h="412750">
                    <a:moveTo>
                      <a:pt x="4763" y="381952"/>
                    </a:moveTo>
                    <a:lnTo>
                      <a:pt x="334963" y="220663"/>
                    </a:lnTo>
                    <a:lnTo>
                      <a:pt x="1122363" y="55563"/>
                    </a:lnTo>
                    <a:lnTo>
                      <a:pt x="1874838" y="4763"/>
                    </a:lnTo>
                    <a:lnTo>
                      <a:pt x="2040573" y="89852"/>
                    </a:lnTo>
                    <a:lnTo>
                      <a:pt x="1653223" y="216852"/>
                    </a:lnTo>
                    <a:lnTo>
                      <a:pt x="984569" y="357188"/>
                    </a:lnTo>
                    <a:lnTo>
                      <a:pt x="341313" y="411797"/>
                    </a:lnTo>
                    <a:cubicBezTo>
                      <a:pt x="341948" y="412433"/>
                      <a:pt x="4129" y="377508"/>
                      <a:pt x="4763" y="381952"/>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45" name="任意多边形: 形状 44"/>
              <p:cNvSpPr/>
              <p:nvPr>
                <p:custDataLst>
                  <p:tags r:id="rId9"/>
                </p:custDataLst>
              </p:nvPr>
            </p:nvSpPr>
            <p:spPr>
              <a:xfrm>
                <a:off x="5552758" y="3830003"/>
                <a:ext cx="2044700" cy="1466850"/>
              </a:xfrm>
              <a:custGeom>
                <a:avLst/>
                <a:gdLst>
                  <a:gd name="connsiteX0" fmla="*/ 1604327 w 2044700"/>
                  <a:gd name="connsiteY0" fmla="*/ 9207 h 1466850"/>
                  <a:gd name="connsiteX1" fmla="*/ 2039937 w 2044700"/>
                  <a:gd name="connsiteY1" fmla="*/ 89852 h 1466850"/>
                  <a:gd name="connsiteX2" fmla="*/ 2043112 w 2044700"/>
                  <a:gd name="connsiteY2" fmla="*/ 73977 h 1466850"/>
                  <a:gd name="connsiteX3" fmla="*/ 1669733 w 2044700"/>
                  <a:gd name="connsiteY3" fmla="*/ 4763 h 1466850"/>
                  <a:gd name="connsiteX4" fmla="*/ 1604327 w 2044700"/>
                  <a:gd name="connsiteY4" fmla="*/ 9207 h 1466850"/>
                  <a:gd name="connsiteX5" fmla="*/ 1604327 w 2044700"/>
                  <a:gd name="connsiteY5" fmla="*/ 9207 h 1466850"/>
                  <a:gd name="connsiteX6" fmla="*/ 1053148 w 2044700"/>
                  <a:gd name="connsiteY6" fmla="*/ 55563 h 1466850"/>
                  <a:gd name="connsiteX7" fmla="*/ 1053148 w 2044700"/>
                  <a:gd name="connsiteY7" fmla="*/ 55563 h 1466850"/>
                  <a:gd name="connsiteX8" fmla="*/ 1072198 w 2044700"/>
                  <a:gd name="connsiteY8" fmla="*/ 181927 h 1466850"/>
                  <a:gd name="connsiteX9" fmla="*/ 1268412 w 2044700"/>
                  <a:gd name="connsiteY9" fmla="*/ 32067 h 1466850"/>
                  <a:gd name="connsiteX10" fmla="*/ 1276033 w 2044700"/>
                  <a:gd name="connsiteY10" fmla="*/ 31432 h 1466850"/>
                  <a:gd name="connsiteX11" fmla="*/ 1297623 w 2044700"/>
                  <a:gd name="connsiteY11" fmla="*/ 30163 h 1466850"/>
                  <a:gd name="connsiteX12" fmla="*/ 1309052 w 2044700"/>
                  <a:gd name="connsiteY12" fmla="*/ 29527 h 1466850"/>
                  <a:gd name="connsiteX13" fmla="*/ 1361758 w 2044700"/>
                  <a:gd name="connsiteY13" fmla="*/ 54927 h 1466850"/>
                  <a:gd name="connsiteX14" fmla="*/ 1426527 w 2044700"/>
                  <a:gd name="connsiteY14" fmla="*/ 21907 h 1466850"/>
                  <a:gd name="connsiteX15" fmla="*/ 1467802 w 2044700"/>
                  <a:gd name="connsiteY15" fmla="*/ 19367 h 1466850"/>
                  <a:gd name="connsiteX16" fmla="*/ 1380173 w 2044700"/>
                  <a:gd name="connsiteY16" fmla="*/ 64452 h 1466850"/>
                  <a:gd name="connsiteX17" fmla="*/ 1663383 w 2044700"/>
                  <a:gd name="connsiteY17" fmla="*/ 200342 h 1466850"/>
                  <a:gd name="connsiteX18" fmla="*/ 1656398 w 2044700"/>
                  <a:gd name="connsiteY18" fmla="*/ 214947 h 1466850"/>
                  <a:gd name="connsiteX19" fmla="*/ 1362392 w 2044700"/>
                  <a:gd name="connsiteY19" fmla="*/ 73342 h 1466850"/>
                  <a:gd name="connsiteX20" fmla="*/ 1077912 w 2044700"/>
                  <a:gd name="connsiteY20" fmla="*/ 219392 h 1466850"/>
                  <a:gd name="connsiteX21" fmla="*/ 1079183 w 2044700"/>
                  <a:gd name="connsiteY21" fmla="*/ 227013 h 1466850"/>
                  <a:gd name="connsiteX22" fmla="*/ 1264602 w 2044700"/>
                  <a:gd name="connsiteY22" fmla="*/ 1463357 h 1466850"/>
                  <a:gd name="connsiteX23" fmla="*/ 1237298 w 2044700"/>
                  <a:gd name="connsiteY23" fmla="*/ 1467167 h 1466850"/>
                  <a:gd name="connsiteX24" fmla="*/ 1051877 w 2044700"/>
                  <a:gd name="connsiteY24" fmla="*/ 228917 h 1466850"/>
                  <a:gd name="connsiteX25" fmla="*/ 995362 w 2044700"/>
                  <a:gd name="connsiteY25" fmla="*/ 218757 h 1466850"/>
                  <a:gd name="connsiteX26" fmla="*/ 993458 w 2044700"/>
                  <a:gd name="connsiteY26" fmla="*/ 363538 h 1466850"/>
                  <a:gd name="connsiteX27" fmla="*/ 976948 w 2044700"/>
                  <a:gd name="connsiteY27" fmla="*/ 363538 h 1466850"/>
                  <a:gd name="connsiteX28" fmla="*/ 978852 w 2044700"/>
                  <a:gd name="connsiteY28" fmla="*/ 216217 h 1466850"/>
                  <a:gd name="connsiteX29" fmla="*/ 659447 w 2044700"/>
                  <a:gd name="connsiteY29" fmla="*/ 159067 h 1466850"/>
                  <a:gd name="connsiteX30" fmla="*/ 297497 w 2044700"/>
                  <a:gd name="connsiteY30" fmla="*/ 430847 h 1466850"/>
                  <a:gd name="connsiteX31" fmla="*/ 287972 w 2044700"/>
                  <a:gd name="connsiteY31" fmla="*/ 418147 h 1466850"/>
                  <a:gd name="connsiteX32" fmla="*/ 637222 w 2044700"/>
                  <a:gd name="connsiteY32" fmla="*/ 155257 h 1466850"/>
                  <a:gd name="connsiteX33" fmla="*/ 602933 w 2044700"/>
                  <a:gd name="connsiteY33" fmla="*/ 148907 h 1466850"/>
                  <a:gd name="connsiteX34" fmla="*/ 646113 w 2044700"/>
                  <a:gd name="connsiteY34" fmla="*/ 140017 h 1466850"/>
                  <a:gd name="connsiteX35" fmla="*/ 655002 w 2044700"/>
                  <a:gd name="connsiteY35" fmla="*/ 141922 h 1466850"/>
                  <a:gd name="connsiteX36" fmla="*/ 661352 w 2044700"/>
                  <a:gd name="connsiteY36" fmla="*/ 136842 h 1466850"/>
                  <a:gd name="connsiteX37" fmla="*/ 698817 w 2044700"/>
                  <a:gd name="connsiteY37" fmla="*/ 129222 h 1466850"/>
                  <a:gd name="connsiteX38" fmla="*/ 676592 w 2044700"/>
                  <a:gd name="connsiteY38" fmla="*/ 145097 h 1466850"/>
                  <a:gd name="connsiteX39" fmla="*/ 978217 w 2044700"/>
                  <a:gd name="connsiteY39" fmla="*/ 199072 h 1466850"/>
                  <a:gd name="connsiteX40" fmla="*/ 978217 w 2044700"/>
                  <a:gd name="connsiteY40" fmla="*/ 181292 h 1466850"/>
                  <a:gd name="connsiteX41" fmla="*/ 787083 w 2044700"/>
                  <a:gd name="connsiteY41" fmla="*/ 110172 h 1466850"/>
                  <a:gd name="connsiteX42" fmla="*/ 816927 w 2044700"/>
                  <a:gd name="connsiteY42" fmla="*/ 103822 h 1466850"/>
                  <a:gd name="connsiteX43" fmla="*/ 978217 w 2044700"/>
                  <a:gd name="connsiteY43" fmla="*/ 163513 h 1466850"/>
                  <a:gd name="connsiteX44" fmla="*/ 979487 w 2044700"/>
                  <a:gd name="connsiteY44" fmla="*/ 70167 h 1466850"/>
                  <a:gd name="connsiteX45" fmla="*/ 995998 w 2044700"/>
                  <a:gd name="connsiteY45" fmla="*/ 66992 h 1466850"/>
                  <a:gd name="connsiteX46" fmla="*/ 994727 w 2044700"/>
                  <a:gd name="connsiteY46" fmla="*/ 169863 h 1466850"/>
                  <a:gd name="connsiteX47" fmla="*/ 1044892 w 2044700"/>
                  <a:gd name="connsiteY47" fmla="*/ 188277 h 1466850"/>
                  <a:gd name="connsiteX48" fmla="*/ 1025842 w 2044700"/>
                  <a:gd name="connsiteY48" fmla="*/ 61277 h 1466850"/>
                  <a:gd name="connsiteX49" fmla="*/ 1053148 w 2044700"/>
                  <a:gd name="connsiteY49" fmla="*/ 55563 h 1466850"/>
                  <a:gd name="connsiteX50" fmla="*/ 1053148 w 2044700"/>
                  <a:gd name="connsiteY50" fmla="*/ 55563 h 1466850"/>
                  <a:gd name="connsiteX51" fmla="*/ 1288098 w 2044700"/>
                  <a:gd name="connsiteY51" fmla="*/ 37147 h 1466850"/>
                  <a:gd name="connsiteX52" fmla="*/ 1288098 w 2044700"/>
                  <a:gd name="connsiteY52" fmla="*/ 37147 h 1466850"/>
                  <a:gd name="connsiteX53" fmla="*/ 1079183 w 2044700"/>
                  <a:gd name="connsiteY53" fmla="*/ 197167 h 1466850"/>
                  <a:gd name="connsiteX54" fmla="*/ 1074737 w 2044700"/>
                  <a:gd name="connsiteY54" fmla="*/ 201613 h 1466850"/>
                  <a:gd name="connsiteX55" fmla="*/ 1343342 w 2044700"/>
                  <a:gd name="connsiteY55" fmla="*/ 63817 h 1466850"/>
                  <a:gd name="connsiteX56" fmla="*/ 1288098 w 2044700"/>
                  <a:gd name="connsiteY56" fmla="*/ 37147 h 1466850"/>
                  <a:gd name="connsiteX57" fmla="*/ 1288098 w 2044700"/>
                  <a:gd name="connsiteY57" fmla="*/ 37147 h 1466850"/>
                  <a:gd name="connsiteX58" fmla="*/ 994727 w 2044700"/>
                  <a:gd name="connsiteY58" fmla="*/ 201613 h 1466850"/>
                  <a:gd name="connsiteX59" fmla="*/ 994727 w 2044700"/>
                  <a:gd name="connsiteY59" fmla="*/ 201613 h 1466850"/>
                  <a:gd name="connsiteX60" fmla="*/ 1048702 w 2044700"/>
                  <a:gd name="connsiteY60" fmla="*/ 211138 h 1466850"/>
                  <a:gd name="connsiteX61" fmla="*/ 1048067 w 2044700"/>
                  <a:gd name="connsiteY61" fmla="*/ 206692 h 1466850"/>
                  <a:gd name="connsiteX62" fmla="*/ 995362 w 2044700"/>
                  <a:gd name="connsiteY62" fmla="*/ 187007 h 1466850"/>
                  <a:gd name="connsiteX63" fmla="*/ 994727 w 2044700"/>
                  <a:gd name="connsiteY63" fmla="*/ 201613 h 1466850"/>
                  <a:gd name="connsiteX64" fmla="*/ 994727 w 2044700"/>
                  <a:gd name="connsiteY64" fmla="*/ 201613 h 1466850"/>
                  <a:gd name="connsiteX65" fmla="*/ 344488 w 2044700"/>
                  <a:gd name="connsiteY65" fmla="*/ 201613 h 1466850"/>
                  <a:gd name="connsiteX66" fmla="*/ 344488 w 2044700"/>
                  <a:gd name="connsiteY66" fmla="*/ 201613 h 1466850"/>
                  <a:gd name="connsiteX67" fmla="*/ 4763 w 2044700"/>
                  <a:gd name="connsiteY67" fmla="*/ 369252 h 1466850"/>
                  <a:gd name="connsiteX68" fmla="*/ 11747 w 2044700"/>
                  <a:gd name="connsiteY68" fmla="*/ 383857 h 1466850"/>
                  <a:gd name="connsiteX69" fmla="*/ 407352 w 2044700"/>
                  <a:gd name="connsiteY69" fmla="*/ 188277 h 1466850"/>
                  <a:gd name="connsiteX70" fmla="*/ 344488 w 2044700"/>
                  <a:gd name="connsiteY70" fmla="*/ 201613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044700" h="1466850">
                    <a:moveTo>
                      <a:pt x="1604327" y="9207"/>
                    </a:moveTo>
                    <a:lnTo>
                      <a:pt x="2039937" y="89852"/>
                    </a:lnTo>
                    <a:lnTo>
                      <a:pt x="2043112" y="73977"/>
                    </a:lnTo>
                    <a:lnTo>
                      <a:pt x="1669733" y="4763"/>
                    </a:lnTo>
                    <a:lnTo>
                      <a:pt x="1604327" y="9207"/>
                    </a:lnTo>
                    <a:lnTo>
                      <a:pt x="1604327" y="9207"/>
                    </a:lnTo>
                    <a:close/>
                    <a:moveTo>
                      <a:pt x="1053148" y="55563"/>
                    </a:moveTo>
                    <a:lnTo>
                      <a:pt x="1053148" y="55563"/>
                    </a:lnTo>
                    <a:lnTo>
                      <a:pt x="1072198" y="181927"/>
                    </a:lnTo>
                    <a:lnTo>
                      <a:pt x="1268412" y="32067"/>
                    </a:lnTo>
                    <a:lnTo>
                      <a:pt x="1276033" y="31432"/>
                    </a:lnTo>
                    <a:lnTo>
                      <a:pt x="1297623" y="30163"/>
                    </a:lnTo>
                    <a:lnTo>
                      <a:pt x="1309052" y="29527"/>
                    </a:lnTo>
                    <a:lnTo>
                      <a:pt x="1361758" y="54927"/>
                    </a:lnTo>
                    <a:lnTo>
                      <a:pt x="1426527" y="21907"/>
                    </a:lnTo>
                    <a:lnTo>
                      <a:pt x="1467802" y="19367"/>
                    </a:lnTo>
                    <a:lnTo>
                      <a:pt x="1380173" y="64452"/>
                    </a:lnTo>
                    <a:lnTo>
                      <a:pt x="1663383" y="200342"/>
                    </a:lnTo>
                    <a:lnTo>
                      <a:pt x="1656398" y="214947"/>
                    </a:lnTo>
                    <a:lnTo>
                      <a:pt x="1362392" y="73342"/>
                    </a:lnTo>
                    <a:lnTo>
                      <a:pt x="1077912" y="219392"/>
                    </a:lnTo>
                    <a:lnTo>
                      <a:pt x="1079183" y="227013"/>
                    </a:lnTo>
                    <a:lnTo>
                      <a:pt x="1264602" y="1463357"/>
                    </a:lnTo>
                    <a:lnTo>
                      <a:pt x="1237298" y="1467167"/>
                    </a:lnTo>
                    <a:lnTo>
                      <a:pt x="1051877" y="228917"/>
                    </a:lnTo>
                    <a:lnTo>
                      <a:pt x="995362" y="218757"/>
                    </a:lnTo>
                    <a:lnTo>
                      <a:pt x="993458" y="363538"/>
                    </a:lnTo>
                    <a:lnTo>
                      <a:pt x="976948" y="363538"/>
                    </a:lnTo>
                    <a:lnTo>
                      <a:pt x="978852" y="216217"/>
                    </a:lnTo>
                    <a:lnTo>
                      <a:pt x="659447" y="159067"/>
                    </a:lnTo>
                    <a:lnTo>
                      <a:pt x="297497" y="430847"/>
                    </a:lnTo>
                    <a:lnTo>
                      <a:pt x="287972" y="418147"/>
                    </a:lnTo>
                    <a:lnTo>
                      <a:pt x="637222" y="155257"/>
                    </a:lnTo>
                    <a:lnTo>
                      <a:pt x="602933" y="148907"/>
                    </a:lnTo>
                    <a:lnTo>
                      <a:pt x="646113" y="140017"/>
                    </a:lnTo>
                    <a:lnTo>
                      <a:pt x="655002" y="141922"/>
                    </a:lnTo>
                    <a:lnTo>
                      <a:pt x="661352" y="136842"/>
                    </a:lnTo>
                    <a:lnTo>
                      <a:pt x="698817" y="129222"/>
                    </a:lnTo>
                    <a:lnTo>
                      <a:pt x="676592" y="145097"/>
                    </a:lnTo>
                    <a:lnTo>
                      <a:pt x="978217" y="199072"/>
                    </a:lnTo>
                    <a:lnTo>
                      <a:pt x="978217" y="181292"/>
                    </a:lnTo>
                    <a:lnTo>
                      <a:pt x="787083" y="110172"/>
                    </a:lnTo>
                    <a:lnTo>
                      <a:pt x="816927" y="103822"/>
                    </a:lnTo>
                    <a:lnTo>
                      <a:pt x="978217" y="163513"/>
                    </a:lnTo>
                    <a:lnTo>
                      <a:pt x="979487" y="70167"/>
                    </a:lnTo>
                    <a:lnTo>
                      <a:pt x="995998" y="66992"/>
                    </a:lnTo>
                    <a:lnTo>
                      <a:pt x="994727" y="169863"/>
                    </a:lnTo>
                    <a:lnTo>
                      <a:pt x="1044892" y="188277"/>
                    </a:lnTo>
                    <a:lnTo>
                      <a:pt x="1025842" y="61277"/>
                    </a:lnTo>
                    <a:lnTo>
                      <a:pt x="1053148" y="55563"/>
                    </a:lnTo>
                    <a:lnTo>
                      <a:pt x="1053148" y="55563"/>
                    </a:lnTo>
                    <a:close/>
                    <a:moveTo>
                      <a:pt x="1288098" y="37147"/>
                    </a:moveTo>
                    <a:lnTo>
                      <a:pt x="1288098" y="37147"/>
                    </a:lnTo>
                    <a:lnTo>
                      <a:pt x="1079183" y="197167"/>
                    </a:lnTo>
                    <a:lnTo>
                      <a:pt x="1074737" y="201613"/>
                    </a:lnTo>
                    <a:lnTo>
                      <a:pt x="1343342" y="63817"/>
                    </a:lnTo>
                    <a:lnTo>
                      <a:pt x="1288098" y="37147"/>
                    </a:lnTo>
                    <a:lnTo>
                      <a:pt x="1288098" y="37147"/>
                    </a:lnTo>
                    <a:close/>
                    <a:moveTo>
                      <a:pt x="994727" y="201613"/>
                    </a:moveTo>
                    <a:lnTo>
                      <a:pt x="994727" y="201613"/>
                    </a:lnTo>
                    <a:lnTo>
                      <a:pt x="1048702" y="211138"/>
                    </a:lnTo>
                    <a:lnTo>
                      <a:pt x="1048067" y="206692"/>
                    </a:lnTo>
                    <a:lnTo>
                      <a:pt x="995362" y="187007"/>
                    </a:lnTo>
                    <a:lnTo>
                      <a:pt x="994727" y="201613"/>
                    </a:lnTo>
                    <a:lnTo>
                      <a:pt x="994727" y="201613"/>
                    </a:lnTo>
                    <a:close/>
                    <a:moveTo>
                      <a:pt x="344488" y="201613"/>
                    </a:moveTo>
                    <a:lnTo>
                      <a:pt x="344488" y="201613"/>
                    </a:lnTo>
                    <a:lnTo>
                      <a:pt x="4763" y="369252"/>
                    </a:lnTo>
                    <a:lnTo>
                      <a:pt x="11747" y="383857"/>
                    </a:lnTo>
                    <a:lnTo>
                      <a:pt x="407352" y="188277"/>
                    </a:lnTo>
                    <a:lnTo>
                      <a:pt x="344488" y="201613"/>
                    </a:lnTo>
                    <a:close/>
                  </a:path>
                </a:pathLst>
              </a:custGeom>
              <a:solidFill>
                <a:schemeClr val="accent5">
                  <a:lumMod val="50000"/>
                </a:schemeClr>
              </a:solidFill>
              <a:ln w="9525" cap="flat">
                <a:noFill/>
                <a:prstDash val="solid"/>
                <a:miter/>
              </a:ln>
            </p:spPr>
            <p:txBody>
              <a:bodyPr rtlCol="0" anchor="ctr"/>
              <a:lstStyle/>
              <a:p>
                <a:endParaRPr lang="zh-CN" altLang="en-US" sz="100"/>
              </a:p>
            </p:txBody>
          </p:sp>
        </p:grpSp>
      </p:grpSp>
      <p:grpSp>
        <p:nvGrpSpPr>
          <p:cNvPr id="47" name="组合 46"/>
          <p:cNvGrpSpPr/>
          <p:nvPr>
            <p:custDataLst>
              <p:tags r:id="rId10"/>
            </p:custDataLst>
          </p:nvPr>
        </p:nvGrpSpPr>
        <p:grpSpPr>
          <a:xfrm>
            <a:off x="1088600" y="3521470"/>
            <a:ext cx="752475" cy="1022350"/>
            <a:chOff x="3413948" y="2955134"/>
            <a:chExt cx="1003300" cy="1022350"/>
          </a:xfrm>
        </p:grpSpPr>
        <p:sp>
          <p:nvSpPr>
            <p:cNvPr id="48" name="任意多边形: 形状 47"/>
            <p:cNvSpPr/>
            <p:nvPr>
              <p:custDataLst>
                <p:tags r:id="rId11"/>
              </p:custDataLst>
            </p:nvPr>
          </p:nvSpPr>
          <p:spPr>
            <a:xfrm>
              <a:off x="3413948" y="2955134"/>
              <a:ext cx="1003300" cy="1022350"/>
            </a:xfrm>
            <a:custGeom>
              <a:avLst/>
              <a:gdLst>
                <a:gd name="connsiteX0" fmla="*/ 914847 w 1003300"/>
                <a:gd name="connsiteY0" fmla="*/ 146206 h 1022350"/>
                <a:gd name="connsiteX1" fmla="*/ 978347 w 1003300"/>
                <a:gd name="connsiteY1" fmla="*/ 180495 h 1022350"/>
                <a:gd name="connsiteX2" fmla="*/ 978982 w 1003300"/>
                <a:gd name="connsiteY2" fmla="*/ 245266 h 1022350"/>
                <a:gd name="connsiteX3" fmla="*/ 841822 w 1003300"/>
                <a:gd name="connsiteY3" fmla="*/ 442116 h 1022350"/>
                <a:gd name="connsiteX4" fmla="*/ 855157 w 1003300"/>
                <a:gd name="connsiteY4" fmla="*/ 532286 h 1022350"/>
                <a:gd name="connsiteX5" fmla="*/ 990412 w 1003300"/>
                <a:gd name="connsiteY5" fmla="*/ 748186 h 1022350"/>
                <a:gd name="connsiteX6" fmla="*/ 992317 w 1003300"/>
                <a:gd name="connsiteY6" fmla="*/ 806606 h 1022350"/>
                <a:gd name="connsiteX7" fmla="*/ 925642 w 1003300"/>
                <a:gd name="connsiteY7" fmla="*/ 834545 h 1022350"/>
                <a:gd name="connsiteX8" fmla="*/ 699582 w 1003300"/>
                <a:gd name="connsiteY8" fmla="*/ 780570 h 1022350"/>
                <a:gd name="connsiteX9" fmla="*/ 589092 w 1003300"/>
                <a:gd name="connsiteY9" fmla="*/ 801525 h 1022350"/>
                <a:gd name="connsiteX10" fmla="*/ 441772 w 1003300"/>
                <a:gd name="connsiteY10" fmla="*/ 999011 h 1022350"/>
                <a:gd name="connsiteX11" fmla="*/ 336362 w 1003300"/>
                <a:gd name="connsiteY11" fmla="*/ 953925 h 1022350"/>
                <a:gd name="connsiteX12" fmla="*/ 325567 w 1003300"/>
                <a:gd name="connsiteY12" fmla="*/ 719611 h 1022350"/>
                <a:gd name="connsiteX13" fmla="*/ 265242 w 1003300"/>
                <a:gd name="connsiteY13" fmla="*/ 631345 h 1022350"/>
                <a:gd name="connsiteX14" fmla="*/ 44262 w 1003300"/>
                <a:gd name="connsiteY14" fmla="*/ 554511 h 1022350"/>
                <a:gd name="connsiteX15" fmla="*/ 30927 w 1003300"/>
                <a:gd name="connsiteY15" fmla="*/ 454181 h 1022350"/>
                <a:gd name="connsiteX16" fmla="*/ 278577 w 1003300"/>
                <a:gd name="connsiteY16" fmla="*/ 363375 h 1022350"/>
                <a:gd name="connsiteX17" fmla="*/ 349697 w 1003300"/>
                <a:gd name="connsiteY17" fmla="*/ 287811 h 1022350"/>
                <a:gd name="connsiteX18" fmla="*/ 336362 w 1003300"/>
                <a:gd name="connsiteY18" fmla="*/ 83341 h 1022350"/>
                <a:gd name="connsiteX19" fmla="*/ 361762 w 1003300"/>
                <a:gd name="connsiteY19" fmla="*/ 12220 h 1022350"/>
                <a:gd name="connsiteX20" fmla="*/ 430977 w 1003300"/>
                <a:gd name="connsiteY20" fmla="*/ 18570 h 1022350"/>
                <a:gd name="connsiteX21" fmla="*/ 500827 w 1003300"/>
                <a:gd name="connsiteY21" fmla="*/ 73180 h 1022350"/>
                <a:gd name="connsiteX22" fmla="*/ 599887 w 1003300"/>
                <a:gd name="connsiteY22" fmla="*/ 187481 h 1022350"/>
                <a:gd name="connsiteX23" fmla="*/ 632272 w 1003300"/>
                <a:gd name="connsiteY23" fmla="*/ 222406 h 1022350"/>
                <a:gd name="connsiteX24" fmla="*/ 665927 w 1003300"/>
                <a:gd name="connsiteY24" fmla="*/ 219866 h 1022350"/>
                <a:gd name="connsiteX25" fmla="*/ 666562 w 1003300"/>
                <a:gd name="connsiteY25" fmla="*/ 219866 h 1022350"/>
                <a:gd name="connsiteX26" fmla="*/ 667197 w 1003300"/>
                <a:gd name="connsiteY26" fmla="*/ 219866 h 1022350"/>
                <a:gd name="connsiteX27" fmla="*/ 788482 w 1003300"/>
                <a:gd name="connsiteY27" fmla="*/ 179226 h 1022350"/>
                <a:gd name="connsiteX28" fmla="*/ 860872 w 1003300"/>
                <a:gd name="connsiteY28" fmla="*/ 157636 h 1022350"/>
                <a:gd name="connsiteX29" fmla="*/ 914847 w 1003300"/>
                <a:gd name="connsiteY29" fmla="*/ 146206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3300" h="1022350">
                  <a:moveTo>
                    <a:pt x="914847" y="146206"/>
                  </a:moveTo>
                  <a:cubicBezTo>
                    <a:pt x="941517" y="144936"/>
                    <a:pt x="965647" y="157001"/>
                    <a:pt x="978347" y="180495"/>
                  </a:cubicBezTo>
                  <a:cubicBezTo>
                    <a:pt x="989142" y="200181"/>
                    <a:pt x="990412" y="225581"/>
                    <a:pt x="978982" y="245266"/>
                  </a:cubicBezTo>
                  <a:cubicBezTo>
                    <a:pt x="938977" y="316386"/>
                    <a:pt x="892622" y="378616"/>
                    <a:pt x="841822" y="442116"/>
                  </a:cubicBezTo>
                  <a:cubicBezTo>
                    <a:pt x="818962" y="470691"/>
                    <a:pt x="835472" y="507520"/>
                    <a:pt x="855157" y="532286"/>
                  </a:cubicBezTo>
                  <a:cubicBezTo>
                    <a:pt x="906592" y="598325"/>
                    <a:pt x="948502" y="675795"/>
                    <a:pt x="990412" y="748186"/>
                  </a:cubicBezTo>
                  <a:cubicBezTo>
                    <a:pt x="1000572" y="765966"/>
                    <a:pt x="1001842" y="788191"/>
                    <a:pt x="992317" y="806606"/>
                  </a:cubicBezTo>
                  <a:cubicBezTo>
                    <a:pt x="978982" y="831370"/>
                    <a:pt x="951677" y="839625"/>
                    <a:pt x="925642" y="834545"/>
                  </a:cubicBezTo>
                  <a:cubicBezTo>
                    <a:pt x="849442" y="819306"/>
                    <a:pt x="775147" y="798350"/>
                    <a:pt x="699582" y="780570"/>
                  </a:cubicBezTo>
                  <a:cubicBezTo>
                    <a:pt x="663387" y="772316"/>
                    <a:pt x="613857" y="766600"/>
                    <a:pt x="589092" y="801525"/>
                  </a:cubicBezTo>
                  <a:cubicBezTo>
                    <a:pt x="540197" y="870741"/>
                    <a:pt x="507812" y="942495"/>
                    <a:pt x="441772" y="999011"/>
                  </a:cubicBezTo>
                  <a:cubicBezTo>
                    <a:pt x="396687" y="1037745"/>
                    <a:pt x="336997" y="1014250"/>
                    <a:pt x="336362" y="953925"/>
                  </a:cubicBezTo>
                  <a:cubicBezTo>
                    <a:pt x="335727" y="877091"/>
                    <a:pt x="343982" y="795175"/>
                    <a:pt x="325567" y="719611"/>
                  </a:cubicBezTo>
                  <a:cubicBezTo>
                    <a:pt x="317312" y="685320"/>
                    <a:pt x="295722" y="649761"/>
                    <a:pt x="265242" y="631345"/>
                  </a:cubicBezTo>
                  <a:cubicBezTo>
                    <a:pt x="199202" y="590706"/>
                    <a:pt x="119192" y="572291"/>
                    <a:pt x="44262" y="554511"/>
                  </a:cubicBezTo>
                  <a:cubicBezTo>
                    <a:pt x="-2093" y="543716"/>
                    <a:pt x="-9078" y="477675"/>
                    <a:pt x="30927" y="454181"/>
                  </a:cubicBezTo>
                  <a:cubicBezTo>
                    <a:pt x="107127" y="409731"/>
                    <a:pt x="197932" y="397666"/>
                    <a:pt x="278577" y="363375"/>
                  </a:cubicBezTo>
                  <a:cubicBezTo>
                    <a:pt x="309057" y="350675"/>
                    <a:pt x="340807" y="320195"/>
                    <a:pt x="349697" y="287811"/>
                  </a:cubicBezTo>
                  <a:cubicBezTo>
                    <a:pt x="369382" y="212881"/>
                    <a:pt x="351602" y="157001"/>
                    <a:pt x="336362" y="83341"/>
                  </a:cubicBezTo>
                  <a:cubicBezTo>
                    <a:pt x="330647" y="56036"/>
                    <a:pt x="336362" y="26826"/>
                    <a:pt x="361762" y="12220"/>
                  </a:cubicBezTo>
                  <a:cubicBezTo>
                    <a:pt x="383352" y="-480"/>
                    <a:pt x="410657" y="3966"/>
                    <a:pt x="430977" y="18570"/>
                  </a:cubicBezTo>
                  <a:cubicBezTo>
                    <a:pt x="455107" y="35716"/>
                    <a:pt x="478602" y="53495"/>
                    <a:pt x="500827" y="73180"/>
                  </a:cubicBezTo>
                  <a:cubicBezTo>
                    <a:pt x="538927" y="107470"/>
                    <a:pt x="570042" y="145570"/>
                    <a:pt x="599887" y="187481"/>
                  </a:cubicBezTo>
                  <a:cubicBezTo>
                    <a:pt x="607507" y="198276"/>
                    <a:pt x="619572" y="216691"/>
                    <a:pt x="632272" y="222406"/>
                  </a:cubicBezTo>
                  <a:cubicBezTo>
                    <a:pt x="643067" y="228120"/>
                    <a:pt x="655767" y="224311"/>
                    <a:pt x="665927" y="219866"/>
                  </a:cubicBezTo>
                  <a:lnTo>
                    <a:pt x="666562" y="219866"/>
                  </a:lnTo>
                  <a:lnTo>
                    <a:pt x="667197" y="219866"/>
                  </a:lnTo>
                  <a:cubicBezTo>
                    <a:pt x="707202" y="205895"/>
                    <a:pt x="747842" y="192561"/>
                    <a:pt x="788482" y="179226"/>
                  </a:cubicBezTo>
                  <a:cubicBezTo>
                    <a:pt x="812612" y="171606"/>
                    <a:pt x="836742" y="163986"/>
                    <a:pt x="860872" y="157636"/>
                  </a:cubicBezTo>
                  <a:cubicBezTo>
                    <a:pt x="877382" y="152556"/>
                    <a:pt x="898337" y="146841"/>
                    <a:pt x="914847" y="146206"/>
                  </a:cubicBezTo>
                  <a:close/>
                </a:path>
              </a:pathLst>
            </a:custGeom>
            <a:solidFill>
              <a:srgbClr val="FFFFFF"/>
            </a:solidFill>
            <a:ln w="9525" cap="flat">
              <a:noFill/>
              <a:prstDash val="solid"/>
              <a:miter/>
            </a:ln>
          </p:spPr>
          <p:txBody>
            <a:bodyPr rtlCol="0" anchor="ctr"/>
            <a:lstStyle/>
            <a:p>
              <a:endParaRPr lang="zh-CN" altLang="en-US" sz="100"/>
            </a:p>
          </p:txBody>
        </p:sp>
        <p:sp>
          <p:nvSpPr>
            <p:cNvPr id="49" name="任意多边形: 形状 48"/>
            <p:cNvSpPr/>
            <p:nvPr>
              <p:custDataLst>
                <p:tags r:id="rId12"/>
              </p:custDataLst>
            </p:nvPr>
          </p:nvSpPr>
          <p:spPr>
            <a:xfrm>
              <a:off x="3441307" y="2982115"/>
              <a:ext cx="946150" cy="965200"/>
            </a:xfrm>
            <a:custGeom>
              <a:avLst/>
              <a:gdLst>
                <a:gd name="connsiteX0" fmla="*/ 888758 w 946150"/>
                <a:gd name="connsiteY0" fmla="*/ 146530 h 965200"/>
                <a:gd name="connsiteX1" fmla="*/ 928128 w 946150"/>
                <a:gd name="connsiteY1" fmla="*/ 204950 h 965200"/>
                <a:gd name="connsiteX2" fmla="*/ 793508 w 946150"/>
                <a:gd name="connsiteY2" fmla="*/ 398625 h 965200"/>
                <a:gd name="connsiteX3" fmla="*/ 806843 w 946150"/>
                <a:gd name="connsiteY3" fmla="*/ 522450 h 965200"/>
                <a:gd name="connsiteX4" fmla="*/ 940193 w 946150"/>
                <a:gd name="connsiteY4" fmla="*/ 735175 h 965200"/>
                <a:gd name="connsiteX5" fmla="*/ 903998 w 946150"/>
                <a:gd name="connsiteY5" fmla="*/ 780895 h 965200"/>
                <a:gd name="connsiteX6" fmla="*/ 678573 w 946150"/>
                <a:gd name="connsiteY6" fmla="*/ 726920 h 965200"/>
                <a:gd name="connsiteX7" fmla="*/ 539508 w 946150"/>
                <a:gd name="connsiteY7" fmla="*/ 758670 h 965200"/>
                <a:gd name="connsiteX8" fmla="*/ 396633 w 946150"/>
                <a:gd name="connsiteY8" fmla="*/ 951710 h 965200"/>
                <a:gd name="connsiteX9" fmla="*/ 336308 w 946150"/>
                <a:gd name="connsiteY9" fmla="*/ 926945 h 965200"/>
                <a:gd name="connsiteX10" fmla="*/ 324878 w 946150"/>
                <a:gd name="connsiteY10" fmla="*/ 686280 h 965200"/>
                <a:gd name="connsiteX11" fmla="*/ 252488 w 946150"/>
                <a:gd name="connsiteY11" fmla="*/ 580870 h 965200"/>
                <a:gd name="connsiteX12" fmla="*/ 23253 w 946150"/>
                <a:gd name="connsiteY12" fmla="*/ 500860 h 965200"/>
                <a:gd name="connsiteX13" fmla="*/ 17538 w 946150"/>
                <a:gd name="connsiteY13" fmla="*/ 450695 h 965200"/>
                <a:gd name="connsiteX14" fmla="*/ 262013 w 946150"/>
                <a:gd name="connsiteY14" fmla="*/ 361160 h 965200"/>
                <a:gd name="connsiteX15" fmla="*/ 349008 w 946150"/>
                <a:gd name="connsiteY15" fmla="*/ 267180 h 965200"/>
                <a:gd name="connsiteX16" fmla="*/ 335673 w 946150"/>
                <a:gd name="connsiteY16" fmla="*/ 50010 h 965200"/>
                <a:gd name="connsiteX17" fmla="*/ 387743 w 946150"/>
                <a:gd name="connsiteY17" fmla="*/ 13180 h 965200"/>
                <a:gd name="connsiteX18" fmla="*/ 550303 w 946150"/>
                <a:gd name="connsiteY18" fmla="*/ 175740 h 965200"/>
                <a:gd name="connsiteX19" fmla="*/ 648728 w 946150"/>
                <a:gd name="connsiteY19" fmla="*/ 217650 h 965200"/>
                <a:gd name="connsiteX20" fmla="*/ 888758 w 946150"/>
                <a:gd name="connsiteY20" fmla="*/ 146530 h 9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6150" h="965200">
                  <a:moveTo>
                    <a:pt x="888758" y="146530"/>
                  </a:moveTo>
                  <a:cubicBezTo>
                    <a:pt x="926858" y="145260"/>
                    <a:pt x="940828" y="182725"/>
                    <a:pt x="928128" y="204950"/>
                  </a:cubicBezTo>
                  <a:cubicBezTo>
                    <a:pt x="887488" y="277340"/>
                    <a:pt x="844943" y="333220"/>
                    <a:pt x="793508" y="398625"/>
                  </a:cubicBezTo>
                  <a:cubicBezTo>
                    <a:pt x="765568" y="434185"/>
                    <a:pt x="774458" y="480540"/>
                    <a:pt x="806843" y="522450"/>
                  </a:cubicBezTo>
                  <a:cubicBezTo>
                    <a:pt x="855103" y="584045"/>
                    <a:pt x="900823" y="667230"/>
                    <a:pt x="940193" y="735175"/>
                  </a:cubicBezTo>
                  <a:cubicBezTo>
                    <a:pt x="952893" y="756765"/>
                    <a:pt x="940828" y="787880"/>
                    <a:pt x="903998" y="780895"/>
                  </a:cubicBezTo>
                  <a:cubicBezTo>
                    <a:pt x="825258" y="765020"/>
                    <a:pt x="756678" y="745335"/>
                    <a:pt x="678573" y="726920"/>
                  </a:cubicBezTo>
                  <a:cubicBezTo>
                    <a:pt x="632853" y="716125"/>
                    <a:pt x="572528" y="711680"/>
                    <a:pt x="539508" y="758670"/>
                  </a:cubicBezTo>
                  <a:cubicBezTo>
                    <a:pt x="491248" y="826615"/>
                    <a:pt x="459498" y="897100"/>
                    <a:pt x="396633" y="951710"/>
                  </a:cubicBezTo>
                  <a:cubicBezTo>
                    <a:pt x="368058" y="976475"/>
                    <a:pt x="336943" y="963140"/>
                    <a:pt x="336308" y="926945"/>
                  </a:cubicBezTo>
                  <a:cubicBezTo>
                    <a:pt x="335673" y="846935"/>
                    <a:pt x="343928" y="764385"/>
                    <a:pt x="324878" y="686280"/>
                  </a:cubicBezTo>
                  <a:cubicBezTo>
                    <a:pt x="314718" y="645005"/>
                    <a:pt x="288683" y="603730"/>
                    <a:pt x="252488" y="580870"/>
                  </a:cubicBezTo>
                  <a:cubicBezTo>
                    <a:pt x="183273" y="538325"/>
                    <a:pt x="101993" y="519275"/>
                    <a:pt x="23253" y="500860"/>
                  </a:cubicBezTo>
                  <a:cubicBezTo>
                    <a:pt x="1028" y="495780"/>
                    <a:pt x="-1512" y="462125"/>
                    <a:pt x="17538" y="450695"/>
                  </a:cubicBezTo>
                  <a:cubicBezTo>
                    <a:pt x="87388" y="410055"/>
                    <a:pt x="187083" y="392910"/>
                    <a:pt x="262013" y="361160"/>
                  </a:cubicBezTo>
                  <a:cubicBezTo>
                    <a:pt x="301383" y="344650"/>
                    <a:pt x="338213" y="307185"/>
                    <a:pt x="349008" y="267180"/>
                  </a:cubicBezTo>
                  <a:cubicBezTo>
                    <a:pt x="369963" y="188440"/>
                    <a:pt x="354723" y="137640"/>
                    <a:pt x="335673" y="50010"/>
                  </a:cubicBezTo>
                  <a:cubicBezTo>
                    <a:pt x="326148" y="4925"/>
                    <a:pt x="362978" y="-4600"/>
                    <a:pt x="387743" y="13180"/>
                  </a:cubicBezTo>
                  <a:cubicBezTo>
                    <a:pt x="453148" y="60170"/>
                    <a:pt x="493788" y="95730"/>
                    <a:pt x="550303" y="175740"/>
                  </a:cubicBezTo>
                  <a:cubicBezTo>
                    <a:pt x="574433" y="210030"/>
                    <a:pt x="597293" y="239240"/>
                    <a:pt x="648728" y="217650"/>
                  </a:cubicBezTo>
                  <a:cubicBezTo>
                    <a:pt x="649363" y="217650"/>
                    <a:pt x="850023" y="147800"/>
                    <a:pt x="888758" y="146530"/>
                  </a:cubicBezTo>
                  <a:close/>
                </a:path>
              </a:pathLst>
            </a:custGeom>
            <a:solidFill>
              <a:schemeClr val="accent5"/>
            </a:solidFill>
            <a:ln w="9525" cap="flat">
              <a:noFill/>
              <a:prstDash val="solid"/>
              <a:miter/>
            </a:ln>
          </p:spPr>
          <p:txBody>
            <a:bodyPr rtlCol="0" anchor="ctr"/>
            <a:lstStyle/>
            <a:p>
              <a:endParaRPr lang="zh-CN" altLang="en-US" sz="100" dirty="0"/>
            </a:p>
          </p:txBody>
        </p:sp>
        <p:sp>
          <p:nvSpPr>
            <p:cNvPr id="50" name="任意多边形: 形状 49"/>
            <p:cNvSpPr/>
            <p:nvPr>
              <p:custDataLst>
                <p:tags r:id="rId13"/>
              </p:custDataLst>
            </p:nvPr>
          </p:nvSpPr>
          <p:spPr>
            <a:xfrm>
              <a:off x="3970338" y="3408363"/>
              <a:ext cx="412750" cy="355600"/>
            </a:xfrm>
            <a:custGeom>
              <a:avLst/>
              <a:gdLst>
                <a:gd name="connsiteX0" fmla="*/ 407988 w 412750"/>
                <a:gd name="connsiteY0" fmla="*/ 346392 h 355600"/>
                <a:gd name="connsiteX1" fmla="*/ 374333 w 412750"/>
                <a:gd name="connsiteY1" fmla="*/ 354647 h 355600"/>
                <a:gd name="connsiteX2" fmla="*/ 148908 w 412750"/>
                <a:gd name="connsiteY2" fmla="*/ 300672 h 355600"/>
                <a:gd name="connsiteX3" fmla="*/ 77788 w 412750"/>
                <a:gd name="connsiteY3" fmla="*/ 294322 h 355600"/>
                <a:gd name="connsiteX4" fmla="*/ 4763 w 412750"/>
                <a:gd name="connsiteY4" fmla="*/ 4763 h 355600"/>
                <a:gd name="connsiteX5" fmla="*/ 407988 w 412750"/>
                <a:gd name="connsiteY5" fmla="*/ 346392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355600">
                  <a:moveTo>
                    <a:pt x="407988" y="346392"/>
                  </a:moveTo>
                  <a:cubicBezTo>
                    <a:pt x="401003" y="353378"/>
                    <a:pt x="390208" y="357188"/>
                    <a:pt x="374333" y="354647"/>
                  </a:cubicBezTo>
                  <a:cubicBezTo>
                    <a:pt x="295592" y="338772"/>
                    <a:pt x="227013" y="319088"/>
                    <a:pt x="148908" y="300672"/>
                  </a:cubicBezTo>
                  <a:cubicBezTo>
                    <a:pt x="126683" y="295592"/>
                    <a:pt x="101283" y="291783"/>
                    <a:pt x="77788" y="294322"/>
                  </a:cubicBezTo>
                  <a:cubicBezTo>
                    <a:pt x="99378" y="195897"/>
                    <a:pt x="11747" y="123508"/>
                    <a:pt x="4763" y="4763"/>
                  </a:cubicBezTo>
                  <a:cubicBezTo>
                    <a:pt x="130492" y="44767"/>
                    <a:pt x="314008" y="214947"/>
                    <a:pt x="407988" y="346392"/>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51" name="任意多边形: 形状 50"/>
            <p:cNvSpPr/>
            <p:nvPr>
              <p:custDataLst>
                <p:tags r:id="rId14"/>
              </p:custDataLst>
            </p:nvPr>
          </p:nvSpPr>
          <p:spPr>
            <a:xfrm>
              <a:off x="3713797" y="3407728"/>
              <a:ext cx="260350" cy="539750"/>
            </a:xfrm>
            <a:custGeom>
              <a:avLst/>
              <a:gdLst>
                <a:gd name="connsiteX0" fmla="*/ 85408 w 260350"/>
                <a:gd name="connsiteY0" fmla="*/ 536257 h 539750"/>
                <a:gd name="connsiteX1" fmla="*/ 64453 w 260350"/>
                <a:gd name="connsiteY1" fmla="*/ 500697 h 539750"/>
                <a:gd name="connsiteX2" fmla="*/ 53023 w 260350"/>
                <a:gd name="connsiteY2" fmla="*/ 260032 h 539750"/>
                <a:gd name="connsiteX3" fmla="*/ 4763 w 260350"/>
                <a:gd name="connsiteY3" fmla="*/ 174307 h 539750"/>
                <a:gd name="connsiteX4" fmla="*/ 260668 w 260350"/>
                <a:gd name="connsiteY4" fmla="*/ 4763 h 539750"/>
                <a:gd name="connsiteX5" fmla="*/ 85408 w 260350"/>
                <a:gd name="connsiteY5" fmla="*/ 536257 h 53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50" h="539750">
                  <a:moveTo>
                    <a:pt x="85408" y="536257"/>
                  </a:moveTo>
                  <a:cubicBezTo>
                    <a:pt x="73343" y="531813"/>
                    <a:pt x="64453" y="519113"/>
                    <a:pt x="64453" y="500697"/>
                  </a:cubicBezTo>
                  <a:cubicBezTo>
                    <a:pt x="63818" y="420688"/>
                    <a:pt x="72073" y="338138"/>
                    <a:pt x="53023" y="260032"/>
                  </a:cubicBezTo>
                  <a:cubicBezTo>
                    <a:pt x="45403" y="228917"/>
                    <a:pt x="28258" y="197167"/>
                    <a:pt x="4763" y="174307"/>
                  </a:cubicBezTo>
                  <a:cubicBezTo>
                    <a:pt x="70803" y="113982"/>
                    <a:pt x="174943" y="42863"/>
                    <a:pt x="260668" y="4763"/>
                  </a:cubicBezTo>
                  <a:cubicBezTo>
                    <a:pt x="216218" y="160338"/>
                    <a:pt x="162243" y="406717"/>
                    <a:pt x="85408" y="536257"/>
                  </a:cubicBezTo>
                  <a:close/>
                </a:path>
              </a:pathLst>
            </a:custGeom>
            <a:solidFill>
              <a:schemeClr val="accent5"/>
            </a:solidFill>
            <a:ln w="9525" cap="flat">
              <a:noFill/>
              <a:prstDash val="solid"/>
              <a:miter/>
            </a:ln>
          </p:spPr>
          <p:txBody>
            <a:bodyPr rtlCol="0" anchor="ctr"/>
            <a:lstStyle/>
            <a:p>
              <a:endParaRPr lang="zh-CN" altLang="en-US" sz="100" dirty="0"/>
            </a:p>
          </p:txBody>
        </p:sp>
        <p:sp>
          <p:nvSpPr>
            <p:cNvPr id="52" name="任意多边形: 形状 51"/>
            <p:cNvSpPr/>
            <p:nvPr>
              <p:custDataLst>
                <p:tags r:id="rId15"/>
              </p:custDataLst>
            </p:nvPr>
          </p:nvSpPr>
          <p:spPr>
            <a:xfrm>
              <a:off x="3441223" y="3392587"/>
              <a:ext cx="533400" cy="190500"/>
            </a:xfrm>
            <a:custGeom>
              <a:avLst/>
              <a:gdLst>
                <a:gd name="connsiteX0" fmla="*/ 277336 w 533400"/>
                <a:gd name="connsiteY0" fmla="*/ 189448 h 190500"/>
                <a:gd name="connsiteX1" fmla="*/ 252572 w 533400"/>
                <a:gd name="connsiteY1" fmla="*/ 170398 h 190500"/>
                <a:gd name="connsiteX2" fmla="*/ 23336 w 533400"/>
                <a:gd name="connsiteY2" fmla="*/ 90388 h 190500"/>
                <a:gd name="connsiteX3" fmla="*/ 4922 w 533400"/>
                <a:gd name="connsiteY3" fmla="*/ 62448 h 190500"/>
                <a:gd name="connsiteX4" fmla="*/ 533877 w 533400"/>
                <a:gd name="connsiteY4" fmla="*/ 20538 h 190500"/>
                <a:gd name="connsiteX5" fmla="*/ 277336 w 533400"/>
                <a:gd name="connsiteY5" fmla="*/ 18944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 h="190500">
                  <a:moveTo>
                    <a:pt x="277336" y="189448"/>
                  </a:moveTo>
                  <a:cubicBezTo>
                    <a:pt x="269717" y="181828"/>
                    <a:pt x="261461" y="175478"/>
                    <a:pt x="252572" y="170398"/>
                  </a:cubicBezTo>
                  <a:cubicBezTo>
                    <a:pt x="183356" y="127853"/>
                    <a:pt x="102077" y="108803"/>
                    <a:pt x="23336" y="90388"/>
                  </a:cubicBezTo>
                  <a:cubicBezTo>
                    <a:pt x="10002" y="87213"/>
                    <a:pt x="3652" y="74513"/>
                    <a:pt x="4922" y="62448"/>
                  </a:cubicBezTo>
                  <a:cubicBezTo>
                    <a:pt x="123667" y="28158"/>
                    <a:pt x="420847" y="-20737"/>
                    <a:pt x="533877" y="20538"/>
                  </a:cubicBezTo>
                  <a:cubicBezTo>
                    <a:pt x="448152" y="58003"/>
                    <a:pt x="343377" y="129123"/>
                    <a:pt x="277336" y="189448"/>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53" name="任意多边形: 形状 52"/>
            <p:cNvSpPr/>
            <p:nvPr>
              <p:custDataLst>
                <p:tags r:id="rId16"/>
              </p:custDataLst>
            </p:nvPr>
          </p:nvSpPr>
          <p:spPr>
            <a:xfrm>
              <a:off x="3756978" y="2982115"/>
              <a:ext cx="222250" cy="438150"/>
            </a:xfrm>
            <a:custGeom>
              <a:avLst/>
              <a:gdLst>
                <a:gd name="connsiteX0" fmla="*/ 4763 w 222250"/>
                <a:gd name="connsiteY0" fmla="*/ 319250 h 438150"/>
                <a:gd name="connsiteX1" fmla="*/ 33972 w 222250"/>
                <a:gd name="connsiteY1" fmla="*/ 267180 h 438150"/>
                <a:gd name="connsiteX2" fmla="*/ 20638 w 222250"/>
                <a:gd name="connsiteY2" fmla="*/ 50010 h 438150"/>
                <a:gd name="connsiteX3" fmla="*/ 72707 w 222250"/>
                <a:gd name="connsiteY3" fmla="*/ 13180 h 438150"/>
                <a:gd name="connsiteX4" fmla="*/ 100647 w 222250"/>
                <a:gd name="connsiteY4" fmla="*/ 34135 h 438150"/>
                <a:gd name="connsiteX5" fmla="*/ 218757 w 222250"/>
                <a:gd name="connsiteY5" fmla="*/ 433550 h 438150"/>
                <a:gd name="connsiteX6" fmla="*/ 4763 w 222250"/>
                <a:gd name="connsiteY6" fmla="*/ 3192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50" h="438150">
                  <a:moveTo>
                    <a:pt x="4763" y="319250"/>
                  </a:moveTo>
                  <a:cubicBezTo>
                    <a:pt x="18732" y="304010"/>
                    <a:pt x="28892" y="285595"/>
                    <a:pt x="33972" y="267180"/>
                  </a:cubicBezTo>
                  <a:cubicBezTo>
                    <a:pt x="54927" y="188440"/>
                    <a:pt x="39688" y="137640"/>
                    <a:pt x="20638" y="50010"/>
                  </a:cubicBezTo>
                  <a:cubicBezTo>
                    <a:pt x="11113" y="4925"/>
                    <a:pt x="47942" y="-4600"/>
                    <a:pt x="72707" y="13180"/>
                  </a:cubicBezTo>
                  <a:cubicBezTo>
                    <a:pt x="82867" y="20165"/>
                    <a:pt x="91757" y="27150"/>
                    <a:pt x="100647" y="34135"/>
                  </a:cubicBezTo>
                  <a:cubicBezTo>
                    <a:pt x="164147" y="167485"/>
                    <a:pt x="235267" y="343380"/>
                    <a:pt x="218757" y="433550"/>
                  </a:cubicBezTo>
                  <a:cubicBezTo>
                    <a:pt x="158432" y="354175"/>
                    <a:pt x="75882" y="333855"/>
                    <a:pt x="4763" y="319250"/>
                  </a:cubicBezTo>
                  <a:close/>
                </a:path>
              </a:pathLst>
            </a:custGeom>
            <a:solidFill>
              <a:schemeClr val="accent5">
                <a:lumMod val="75000"/>
              </a:schemeClr>
            </a:solidFill>
            <a:ln w="9525" cap="flat">
              <a:noFill/>
              <a:prstDash val="solid"/>
              <a:miter/>
            </a:ln>
          </p:spPr>
          <p:txBody>
            <a:bodyPr rtlCol="0" anchor="ctr"/>
            <a:lstStyle/>
            <a:p>
              <a:endParaRPr lang="zh-CN" altLang="en-US" sz="100"/>
            </a:p>
          </p:txBody>
        </p:sp>
        <p:sp>
          <p:nvSpPr>
            <p:cNvPr id="54" name="任意多边形: 形状 53"/>
            <p:cNvSpPr/>
            <p:nvPr>
              <p:custDataLst>
                <p:tags r:id="rId17"/>
              </p:custDataLst>
            </p:nvPr>
          </p:nvSpPr>
          <p:spPr>
            <a:xfrm>
              <a:off x="3803333" y="2982913"/>
              <a:ext cx="565150" cy="431800"/>
            </a:xfrm>
            <a:custGeom>
              <a:avLst/>
              <a:gdLst>
                <a:gd name="connsiteX0" fmla="*/ 526733 w 565150"/>
                <a:gd name="connsiteY0" fmla="*/ 145733 h 431800"/>
                <a:gd name="connsiteX1" fmla="*/ 563563 w 565150"/>
                <a:gd name="connsiteY1" fmla="*/ 162877 h 431800"/>
                <a:gd name="connsiteX2" fmla="*/ 174308 w 565150"/>
                <a:gd name="connsiteY2" fmla="*/ 431483 h 431800"/>
                <a:gd name="connsiteX3" fmla="*/ 4763 w 565150"/>
                <a:gd name="connsiteY3" fmla="*/ 4763 h 431800"/>
                <a:gd name="connsiteX4" fmla="*/ 26988 w 565150"/>
                <a:gd name="connsiteY4" fmla="*/ 13017 h 431800"/>
                <a:gd name="connsiteX5" fmla="*/ 189547 w 565150"/>
                <a:gd name="connsiteY5" fmla="*/ 175577 h 431800"/>
                <a:gd name="connsiteX6" fmla="*/ 287972 w 565150"/>
                <a:gd name="connsiteY6" fmla="*/ 217488 h 431800"/>
                <a:gd name="connsiteX7" fmla="*/ 526733 w 565150"/>
                <a:gd name="connsiteY7" fmla="*/ 145733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150" h="431800">
                  <a:moveTo>
                    <a:pt x="526733" y="145733"/>
                  </a:moveTo>
                  <a:cubicBezTo>
                    <a:pt x="543877" y="145098"/>
                    <a:pt x="556577" y="152717"/>
                    <a:pt x="563563" y="162877"/>
                  </a:cubicBezTo>
                  <a:cubicBezTo>
                    <a:pt x="425767" y="244792"/>
                    <a:pt x="291783" y="310833"/>
                    <a:pt x="174308" y="431483"/>
                  </a:cubicBezTo>
                  <a:cubicBezTo>
                    <a:pt x="138747" y="274003"/>
                    <a:pt x="72072" y="145098"/>
                    <a:pt x="4763" y="4763"/>
                  </a:cubicBezTo>
                  <a:cubicBezTo>
                    <a:pt x="12383" y="5398"/>
                    <a:pt x="20002" y="7938"/>
                    <a:pt x="26988" y="13017"/>
                  </a:cubicBezTo>
                  <a:cubicBezTo>
                    <a:pt x="92392" y="60008"/>
                    <a:pt x="133033" y="95567"/>
                    <a:pt x="189547" y="175577"/>
                  </a:cubicBezTo>
                  <a:cubicBezTo>
                    <a:pt x="213677" y="209867"/>
                    <a:pt x="236538" y="239077"/>
                    <a:pt x="287972" y="217488"/>
                  </a:cubicBezTo>
                  <a:cubicBezTo>
                    <a:pt x="287338" y="216852"/>
                    <a:pt x="487997" y="147002"/>
                    <a:pt x="526733" y="145733"/>
                  </a:cubicBezTo>
                  <a:close/>
                </a:path>
              </a:pathLst>
            </a:custGeom>
            <a:solidFill>
              <a:schemeClr val="accent5"/>
            </a:solidFill>
            <a:ln w="9525" cap="flat">
              <a:noFill/>
              <a:prstDash val="solid"/>
              <a:miter/>
            </a:ln>
          </p:spPr>
          <p:txBody>
            <a:bodyPr rtlCol="0" anchor="ctr"/>
            <a:lstStyle/>
            <a:p>
              <a:endParaRPr lang="zh-CN" altLang="en-US" sz="100"/>
            </a:p>
          </p:txBody>
        </p:sp>
        <p:sp>
          <p:nvSpPr>
            <p:cNvPr id="55" name="任意多边形: 形状 54"/>
            <p:cNvSpPr/>
            <p:nvPr>
              <p:custDataLst>
                <p:tags r:id="rId18"/>
              </p:custDataLst>
            </p:nvPr>
          </p:nvSpPr>
          <p:spPr>
            <a:xfrm>
              <a:off x="4032683" y="34230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6402"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56" name="任意多边形: 形状 55"/>
            <p:cNvSpPr/>
            <p:nvPr>
              <p:custDataLst>
                <p:tags r:id="rId19"/>
              </p:custDataLst>
            </p:nvPr>
          </p:nvSpPr>
          <p:spPr>
            <a:xfrm>
              <a:off x="4151682" y="3518587"/>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6618"/>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57" name="任意多边形: 形状 56"/>
            <p:cNvSpPr/>
            <p:nvPr>
              <p:custDataLst>
                <p:tags r:id="rId20"/>
              </p:custDataLst>
            </p:nvPr>
          </p:nvSpPr>
          <p:spPr>
            <a:xfrm>
              <a:off x="4210573" y="356985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067"/>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58" name="任意多边形: 形状 57"/>
            <p:cNvSpPr/>
            <p:nvPr>
              <p:custDataLst>
                <p:tags r:id="rId21"/>
              </p:custDataLst>
            </p:nvPr>
          </p:nvSpPr>
          <p:spPr>
            <a:xfrm>
              <a:off x="4271413" y="3632603"/>
              <a:ext cx="38100" cy="38100"/>
            </a:xfrm>
            <a:custGeom>
              <a:avLst/>
              <a:gdLst>
                <a:gd name="connsiteX0" fmla="*/ 32617 w 38100"/>
                <a:gd name="connsiteY0" fmla="*/ 11027 h 38100"/>
                <a:gd name="connsiteX1" fmla="*/ 11028 w 38100"/>
                <a:gd name="connsiteY1" fmla="*/ 7852 h 38100"/>
                <a:gd name="connsiteX2" fmla="*/ 7853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8" y="7852"/>
                  </a:cubicBezTo>
                  <a:cubicBezTo>
                    <a:pt x="4042" y="12932"/>
                    <a:pt x="2772" y="22457"/>
                    <a:pt x="7853" y="29442"/>
                  </a:cubicBezTo>
                  <a:cubicBezTo>
                    <a:pt x="12933" y="36427"/>
                    <a:pt x="22458" y="37697"/>
                    <a:pt x="29442" y="32617"/>
                  </a:cubicBezTo>
                  <a:cubicBezTo>
                    <a:pt x="36428"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59" name="任意多边形: 形状 58"/>
            <p:cNvSpPr/>
            <p:nvPr>
              <p:custDataLst>
                <p:tags r:id="rId22"/>
              </p:custDataLst>
            </p:nvPr>
          </p:nvSpPr>
          <p:spPr>
            <a:xfrm>
              <a:off x="4310148" y="368213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2"/>
                    <a:pt x="11027" y="7852"/>
                  </a:cubicBezTo>
                  <a:cubicBezTo>
                    <a:pt x="4042" y="12933"/>
                    <a:pt x="2772" y="22458"/>
                    <a:pt x="7852" y="29442"/>
                  </a:cubicBezTo>
                  <a:cubicBezTo>
                    <a:pt x="12932" y="36427"/>
                    <a:pt x="22457" y="37697"/>
                    <a:pt x="29442" y="32617"/>
                  </a:cubicBezTo>
                  <a:cubicBezTo>
                    <a:pt x="36427" y="27538"/>
                    <a:pt x="37697" y="18013"/>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0" name="任意多边形: 形状 59"/>
            <p:cNvSpPr/>
            <p:nvPr>
              <p:custDataLst>
                <p:tags r:id="rId23"/>
              </p:custDataLst>
            </p:nvPr>
          </p:nvSpPr>
          <p:spPr>
            <a:xfrm>
              <a:off x="3903778" y="348023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1" name="任意多边形: 形状 60"/>
            <p:cNvSpPr/>
            <p:nvPr>
              <p:custDataLst>
                <p:tags r:id="rId24"/>
              </p:custDataLst>
            </p:nvPr>
          </p:nvSpPr>
          <p:spPr>
            <a:xfrm>
              <a:off x="3900857" y="357637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273"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2" name="任意多边形: 形状 61"/>
            <p:cNvSpPr/>
            <p:nvPr>
              <p:custDataLst>
                <p:tags r:id="rId25"/>
              </p:custDataLst>
            </p:nvPr>
          </p:nvSpPr>
          <p:spPr>
            <a:xfrm>
              <a:off x="3878468" y="3653678"/>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3767"/>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3" name="任意多边形: 形状 62"/>
            <p:cNvSpPr/>
            <p:nvPr>
              <p:custDataLst>
                <p:tags r:id="rId26"/>
              </p:custDataLst>
            </p:nvPr>
          </p:nvSpPr>
          <p:spPr>
            <a:xfrm>
              <a:off x="3862473" y="372404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7" y="4042"/>
                    <a:pt x="18012" y="2773"/>
                    <a:pt x="11027" y="7852"/>
                  </a:cubicBezTo>
                  <a:cubicBezTo>
                    <a:pt x="4042" y="12932"/>
                    <a:pt x="2772" y="22457"/>
                    <a:pt x="7852" y="29442"/>
                  </a:cubicBezTo>
                  <a:cubicBezTo>
                    <a:pt x="12932" y="36427"/>
                    <a:pt x="22457" y="37698"/>
                    <a:pt x="29442" y="32617"/>
                  </a:cubicBezTo>
                  <a:cubicBezTo>
                    <a:pt x="36427" y="27537"/>
                    <a:pt x="37697" y="18012"/>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4" name="任意多边形: 形状 63"/>
            <p:cNvSpPr/>
            <p:nvPr>
              <p:custDataLst>
                <p:tags r:id="rId27"/>
              </p:custDataLst>
            </p:nvPr>
          </p:nvSpPr>
          <p:spPr>
            <a:xfrm>
              <a:off x="3824373" y="3817388"/>
              <a:ext cx="38100" cy="38100"/>
            </a:xfrm>
            <a:custGeom>
              <a:avLst/>
              <a:gdLst>
                <a:gd name="connsiteX0" fmla="*/ 32617 w 38100"/>
                <a:gd name="connsiteY0" fmla="*/ 11028 h 38100"/>
                <a:gd name="connsiteX1" fmla="*/ 11027 w 38100"/>
                <a:gd name="connsiteY1" fmla="*/ 7853 h 38100"/>
                <a:gd name="connsiteX2" fmla="*/ 7852 w 38100"/>
                <a:gd name="connsiteY2" fmla="*/ 29442 h 38100"/>
                <a:gd name="connsiteX3" fmla="*/ 29442 w 38100"/>
                <a:gd name="connsiteY3" fmla="*/ 32617 h 38100"/>
                <a:gd name="connsiteX4" fmla="*/ 32617 w 38100"/>
                <a:gd name="connsiteY4" fmla="*/ 11028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8"/>
                  </a:moveTo>
                  <a:cubicBezTo>
                    <a:pt x="27537" y="4042"/>
                    <a:pt x="18012" y="2772"/>
                    <a:pt x="11027" y="7853"/>
                  </a:cubicBezTo>
                  <a:cubicBezTo>
                    <a:pt x="4042" y="12933"/>
                    <a:pt x="2772" y="22458"/>
                    <a:pt x="7852" y="29442"/>
                  </a:cubicBezTo>
                  <a:cubicBezTo>
                    <a:pt x="12932" y="36428"/>
                    <a:pt x="22457" y="37697"/>
                    <a:pt x="29442" y="32617"/>
                  </a:cubicBezTo>
                  <a:cubicBezTo>
                    <a:pt x="36427" y="27537"/>
                    <a:pt x="37697" y="17378"/>
                    <a:pt x="32617" y="1102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5" name="任意多边形: 形状 64"/>
            <p:cNvSpPr/>
            <p:nvPr>
              <p:custDataLst>
                <p:tags r:id="rId28"/>
              </p:custDataLst>
            </p:nvPr>
          </p:nvSpPr>
          <p:spPr>
            <a:xfrm>
              <a:off x="4023158" y="3295448"/>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6082"/>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6" name="任意多边形: 形状 65"/>
            <p:cNvSpPr/>
            <p:nvPr>
              <p:custDataLst>
                <p:tags r:id="rId29"/>
              </p:custDataLst>
            </p:nvPr>
          </p:nvSpPr>
          <p:spPr>
            <a:xfrm>
              <a:off x="4116122" y="324236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7" name="任意多边形: 形状 66"/>
            <p:cNvSpPr/>
            <p:nvPr>
              <p:custDataLst>
                <p:tags r:id="rId30"/>
              </p:custDataLst>
            </p:nvPr>
          </p:nvSpPr>
          <p:spPr>
            <a:xfrm>
              <a:off x="4205493" y="3199653"/>
              <a:ext cx="44450" cy="44450"/>
            </a:xfrm>
            <a:custGeom>
              <a:avLst/>
              <a:gdLst>
                <a:gd name="connsiteX0" fmla="*/ 40752 w 44450"/>
                <a:gd name="connsiteY0" fmla="*/ 12812 h 44450"/>
                <a:gd name="connsiteX1" fmla="*/ 12812 w 44450"/>
                <a:gd name="connsiteY1" fmla="*/ 9002 h 44450"/>
                <a:gd name="connsiteX2" fmla="*/ 9002 w 44450"/>
                <a:gd name="connsiteY2" fmla="*/ 36942 h 44450"/>
                <a:gd name="connsiteX3" fmla="*/ 36942 w 44450"/>
                <a:gd name="connsiteY3" fmla="*/ 40752 h 44450"/>
                <a:gd name="connsiteX4" fmla="*/ 40752 w 44450"/>
                <a:gd name="connsiteY4" fmla="*/ 12812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40752" y="12812"/>
                  </a:moveTo>
                  <a:cubicBezTo>
                    <a:pt x="34402" y="3922"/>
                    <a:pt x="21702" y="2017"/>
                    <a:pt x="12812" y="9002"/>
                  </a:cubicBezTo>
                  <a:cubicBezTo>
                    <a:pt x="3922" y="15352"/>
                    <a:pt x="2017" y="28052"/>
                    <a:pt x="9002" y="36942"/>
                  </a:cubicBezTo>
                  <a:cubicBezTo>
                    <a:pt x="15352" y="45832"/>
                    <a:pt x="28052" y="47737"/>
                    <a:pt x="36942" y="40752"/>
                  </a:cubicBezTo>
                  <a:cubicBezTo>
                    <a:pt x="45197" y="34402"/>
                    <a:pt x="47102" y="21702"/>
                    <a:pt x="40752" y="12812"/>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8" name="任意多边形: 形状 67"/>
            <p:cNvSpPr/>
            <p:nvPr>
              <p:custDataLst>
                <p:tags r:id="rId31"/>
              </p:custDataLst>
            </p:nvPr>
          </p:nvSpPr>
          <p:spPr>
            <a:xfrm>
              <a:off x="4280303" y="3162703"/>
              <a:ext cx="38100" cy="38100"/>
            </a:xfrm>
            <a:custGeom>
              <a:avLst/>
              <a:gdLst>
                <a:gd name="connsiteX0" fmla="*/ 32617 w 38100"/>
                <a:gd name="connsiteY0" fmla="*/ 11027 h 38100"/>
                <a:gd name="connsiteX1" fmla="*/ 11027 w 38100"/>
                <a:gd name="connsiteY1" fmla="*/ 7852 h 38100"/>
                <a:gd name="connsiteX2" fmla="*/ 7852 w 38100"/>
                <a:gd name="connsiteY2" fmla="*/ 29442 h 38100"/>
                <a:gd name="connsiteX3" fmla="*/ 29442 w 38100"/>
                <a:gd name="connsiteY3" fmla="*/ 32617 h 38100"/>
                <a:gd name="connsiteX4" fmla="*/ 32617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2617" y="11027"/>
                  </a:moveTo>
                  <a:cubicBezTo>
                    <a:pt x="27538" y="4042"/>
                    <a:pt x="18013" y="2772"/>
                    <a:pt x="11027" y="7852"/>
                  </a:cubicBezTo>
                  <a:cubicBezTo>
                    <a:pt x="4042" y="12932"/>
                    <a:pt x="2772" y="22457"/>
                    <a:pt x="7852" y="29442"/>
                  </a:cubicBezTo>
                  <a:cubicBezTo>
                    <a:pt x="12932" y="36427"/>
                    <a:pt x="22457" y="37697"/>
                    <a:pt x="29442" y="32617"/>
                  </a:cubicBezTo>
                  <a:cubicBezTo>
                    <a:pt x="36427" y="27537"/>
                    <a:pt x="38332" y="17377"/>
                    <a:pt x="32617"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69" name="任意多边形: 形状 68"/>
            <p:cNvSpPr/>
            <p:nvPr>
              <p:custDataLst>
                <p:tags r:id="rId32"/>
              </p:custDataLst>
            </p:nvPr>
          </p:nvSpPr>
          <p:spPr>
            <a:xfrm>
              <a:off x="3883712" y="3196642"/>
              <a:ext cx="57150" cy="57150"/>
            </a:xfrm>
            <a:custGeom>
              <a:avLst/>
              <a:gdLst>
                <a:gd name="connsiteX0" fmla="*/ 52018 w 57150"/>
                <a:gd name="connsiteY0" fmla="*/ 15188 h 57150"/>
                <a:gd name="connsiteX1" fmla="*/ 15188 w 57150"/>
                <a:gd name="connsiteY1" fmla="*/ 10108 h 57150"/>
                <a:gd name="connsiteX2" fmla="*/ 10108 w 57150"/>
                <a:gd name="connsiteY2" fmla="*/ 46938 h 57150"/>
                <a:gd name="connsiteX3" fmla="*/ 46938 w 57150"/>
                <a:gd name="connsiteY3" fmla="*/ 52018 h 57150"/>
                <a:gd name="connsiteX4" fmla="*/ 52018 w 57150"/>
                <a:gd name="connsiteY4" fmla="*/ 15188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8"/>
                  </a:moveTo>
                  <a:cubicBezTo>
                    <a:pt x="43128" y="3758"/>
                    <a:pt x="26618" y="1218"/>
                    <a:pt x="15188" y="10108"/>
                  </a:cubicBezTo>
                  <a:cubicBezTo>
                    <a:pt x="3758" y="18998"/>
                    <a:pt x="1218" y="35508"/>
                    <a:pt x="10108" y="46938"/>
                  </a:cubicBezTo>
                  <a:cubicBezTo>
                    <a:pt x="18998" y="58368"/>
                    <a:pt x="35508" y="60908"/>
                    <a:pt x="46938" y="52018"/>
                  </a:cubicBezTo>
                  <a:cubicBezTo>
                    <a:pt x="58368" y="43763"/>
                    <a:pt x="60908" y="27253"/>
                    <a:pt x="52018" y="15188"/>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0" name="任意多边形: 形状 69"/>
            <p:cNvSpPr/>
            <p:nvPr>
              <p:custDataLst>
                <p:tags r:id="rId33"/>
              </p:custDataLst>
            </p:nvPr>
          </p:nvSpPr>
          <p:spPr>
            <a:xfrm>
              <a:off x="3907588" y="327068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1" name="任意多边形: 形状 70"/>
            <p:cNvSpPr/>
            <p:nvPr>
              <p:custDataLst>
                <p:tags r:id="rId34"/>
              </p:custDataLst>
            </p:nvPr>
          </p:nvSpPr>
          <p:spPr>
            <a:xfrm>
              <a:off x="3817418" y="3364663"/>
              <a:ext cx="76200" cy="76200"/>
            </a:xfrm>
            <a:custGeom>
              <a:avLst/>
              <a:gdLst>
                <a:gd name="connsiteX0" fmla="*/ 67512 w 76200"/>
                <a:gd name="connsiteY0" fmla="*/ 18617 h 76200"/>
                <a:gd name="connsiteX1" fmla="*/ 18617 w 76200"/>
                <a:gd name="connsiteY1" fmla="*/ 11632 h 76200"/>
                <a:gd name="connsiteX2" fmla="*/ 11632 w 76200"/>
                <a:gd name="connsiteY2" fmla="*/ 60527 h 76200"/>
                <a:gd name="connsiteX3" fmla="*/ 60527 w 76200"/>
                <a:gd name="connsiteY3" fmla="*/ 67512 h 76200"/>
                <a:gd name="connsiteX4" fmla="*/ 67512 w 76200"/>
                <a:gd name="connsiteY4" fmla="*/ 1861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7512" y="18617"/>
                  </a:moveTo>
                  <a:cubicBezTo>
                    <a:pt x="56082" y="3377"/>
                    <a:pt x="34492" y="202"/>
                    <a:pt x="18617" y="11632"/>
                  </a:cubicBezTo>
                  <a:cubicBezTo>
                    <a:pt x="3377" y="23062"/>
                    <a:pt x="202" y="44652"/>
                    <a:pt x="11632" y="60527"/>
                  </a:cubicBezTo>
                  <a:cubicBezTo>
                    <a:pt x="23062" y="75767"/>
                    <a:pt x="44652" y="78942"/>
                    <a:pt x="60527" y="67512"/>
                  </a:cubicBezTo>
                  <a:cubicBezTo>
                    <a:pt x="75767" y="55447"/>
                    <a:pt x="78942" y="33857"/>
                    <a:pt x="67512" y="1861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2" name="任意多边形: 形状 71"/>
            <p:cNvSpPr/>
            <p:nvPr>
              <p:custDataLst>
                <p:tags r:id="rId35"/>
              </p:custDataLst>
            </p:nvPr>
          </p:nvSpPr>
          <p:spPr>
            <a:xfrm>
              <a:off x="3857096" y="3116686"/>
              <a:ext cx="50800" cy="50800"/>
            </a:xfrm>
            <a:custGeom>
              <a:avLst/>
              <a:gdLst>
                <a:gd name="connsiteX0" fmla="*/ 44979 w 50800"/>
                <a:gd name="connsiteY0" fmla="*/ 13864 h 50800"/>
                <a:gd name="connsiteX1" fmla="*/ 13864 w 50800"/>
                <a:gd name="connsiteY1" fmla="*/ 9419 h 50800"/>
                <a:gd name="connsiteX2" fmla="*/ 9419 w 50800"/>
                <a:gd name="connsiteY2" fmla="*/ 40534 h 50800"/>
                <a:gd name="connsiteX3" fmla="*/ 40534 w 50800"/>
                <a:gd name="connsiteY3" fmla="*/ 44979 h 50800"/>
                <a:gd name="connsiteX4" fmla="*/ 44979 w 50800"/>
                <a:gd name="connsiteY4" fmla="*/ 13864 h 5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 h="50800">
                  <a:moveTo>
                    <a:pt x="44979" y="13864"/>
                  </a:moveTo>
                  <a:cubicBezTo>
                    <a:pt x="37359" y="3704"/>
                    <a:pt x="23389" y="1799"/>
                    <a:pt x="13864" y="9419"/>
                  </a:cubicBezTo>
                  <a:cubicBezTo>
                    <a:pt x="3704" y="17039"/>
                    <a:pt x="1799" y="31009"/>
                    <a:pt x="9419" y="40534"/>
                  </a:cubicBezTo>
                  <a:cubicBezTo>
                    <a:pt x="17039" y="50694"/>
                    <a:pt x="31009" y="52599"/>
                    <a:pt x="40534" y="44979"/>
                  </a:cubicBezTo>
                  <a:cubicBezTo>
                    <a:pt x="50059" y="37994"/>
                    <a:pt x="51964" y="24024"/>
                    <a:pt x="44979" y="13864"/>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3" name="任意多边形: 形状 72"/>
            <p:cNvSpPr/>
            <p:nvPr>
              <p:custDataLst>
                <p:tags r:id="rId36"/>
              </p:custDataLst>
            </p:nvPr>
          </p:nvSpPr>
          <p:spPr>
            <a:xfrm>
              <a:off x="3814213" y="3022368"/>
              <a:ext cx="38100" cy="38100"/>
            </a:xfrm>
            <a:custGeom>
              <a:avLst/>
              <a:gdLst>
                <a:gd name="connsiteX0" fmla="*/ 33253 w 38100"/>
                <a:gd name="connsiteY0" fmla="*/ 11027 h 38100"/>
                <a:gd name="connsiteX1" fmla="*/ 11028 w 38100"/>
                <a:gd name="connsiteY1" fmla="*/ 7852 h 38100"/>
                <a:gd name="connsiteX2" fmla="*/ 7853 w 38100"/>
                <a:gd name="connsiteY2" fmla="*/ 30077 h 38100"/>
                <a:gd name="connsiteX3" fmla="*/ 30078 w 38100"/>
                <a:gd name="connsiteY3" fmla="*/ 33252 h 38100"/>
                <a:gd name="connsiteX4" fmla="*/ 33253 w 38100"/>
                <a:gd name="connsiteY4" fmla="*/ 11027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253" y="11027"/>
                  </a:moveTo>
                  <a:cubicBezTo>
                    <a:pt x="28172" y="4042"/>
                    <a:pt x="18012" y="2772"/>
                    <a:pt x="11028" y="7852"/>
                  </a:cubicBezTo>
                  <a:cubicBezTo>
                    <a:pt x="4042" y="12932"/>
                    <a:pt x="2772" y="23092"/>
                    <a:pt x="7853" y="30077"/>
                  </a:cubicBezTo>
                  <a:cubicBezTo>
                    <a:pt x="12933" y="37062"/>
                    <a:pt x="23092" y="38332"/>
                    <a:pt x="30078" y="33252"/>
                  </a:cubicBezTo>
                  <a:cubicBezTo>
                    <a:pt x="37062" y="28172"/>
                    <a:pt x="38967" y="18012"/>
                    <a:pt x="33253" y="11027"/>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4" name="任意多边形: 形状 73"/>
            <p:cNvSpPr/>
            <p:nvPr>
              <p:custDataLst>
                <p:tags r:id="rId37"/>
              </p:custDataLst>
            </p:nvPr>
          </p:nvSpPr>
          <p:spPr>
            <a:xfrm>
              <a:off x="3729407" y="3368727"/>
              <a:ext cx="57150" cy="57150"/>
            </a:xfrm>
            <a:custGeom>
              <a:avLst/>
              <a:gdLst>
                <a:gd name="connsiteX0" fmla="*/ 52018 w 57150"/>
                <a:gd name="connsiteY0" fmla="*/ 15189 h 57150"/>
                <a:gd name="connsiteX1" fmla="*/ 15188 w 57150"/>
                <a:gd name="connsiteY1" fmla="*/ 10108 h 57150"/>
                <a:gd name="connsiteX2" fmla="*/ 10108 w 57150"/>
                <a:gd name="connsiteY2" fmla="*/ 46939 h 57150"/>
                <a:gd name="connsiteX3" fmla="*/ 46938 w 57150"/>
                <a:gd name="connsiteY3" fmla="*/ 52018 h 57150"/>
                <a:gd name="connsiteX4" fmla="*/ 52018 w 57150"/>
                <a:gd name="connsiteY4" fmla="*/ 1518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2018" y="15189"/>
                  </a:moveTo>
                  <a:cubicBezTo>
                    <a:pt x="43128" y="3758"/>
                    <a:pt x="26618" y="1218"/>
                    <a:pt x="15188" y="10108"/>
                  </a:cubicBezTo>
                  <a:cubicBezTo>
                    <a:pt x="3758" y="18998"/>
                    <a:pt x="1218" y="35508"/>
                    <a:pt x="10108" y="46939"/>
                  </a:cubicBezTo>
                  <a:cubicBezTo>
                    <a:pt x="18998" y="58368"/>
                    <a:pt x="35508" y="60908"/>
                    <a:pt x="46938" y="52018"/>
                  </a:cubicBezTo>
                  <a:cubicBezTo>
                    <a:pt x="58368" y="43764"/>
                    <a:pt x="60273" y="27253"/>
                    <a:pt x="52018" y="15189"/>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5" name="任意多边形: 形状 74"/>
            <p:cNvSpPr/>
            <p:nvPr>
              <p:custDataLst>
                <p:tags r:id="rId38"/>
              </p:custDataLst>
            </p:nvPr>
          </p:nvSpPr>
          <p:spPr>
            <a:xfrm>
              <a:off x="3659675" y="3387259"/>
              <a:ext cx="44450" cy="44450"/>
            </a:xfrm>
            <a:custGeom>
              <a:avLst/>
              <a:gdLst>
                <a:gd name="connsiteX0" fmla="*/ 36660 w 44450"/>
                <a:gd name="connsiteY0" fmla="*/ 11895 h 44450"/>
                <a:gd name="connsiteX1" fmla="*/ 11896 w 44450"/>
                <a:gd name="connsiteY1" fmla="*/ 8086 h 44450"/>
                <a:gd name="connsiteX2" fmla="*/ 8085 w 44450"/>
                <a:gd name="connsiteY2" fmla="*/ 32850 h 44450"/>
                <a:gd name="connsiteX3" fmla="*/ 32850 w 44450"/>
                <a:gd name="connsiteY3" fmla="*/ 36661 h 44450"/>
                <a:gd name="connsiteX4" fmla="*/ 36660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5"/>
                  </a:moveTo>
                  <a:cubicBezTo>
                    <a:pt x="30946" y="4275"/>
                    <a:pt x="19516" y="2370"/>
                    <a:pt x="11896" y="8086"/>
                  </a:cubicBezTo>
                  <a:cubicBezTo>
                    <a:pt x="4275" y="13800"/>
                    <a:pt x="2371" y="25231"/>
                    <a:pt x="8085" y="32850"/>
                  </a:cubicBezTo>
                  <a:cubicBezTo>
                    <a:pt x="13800" y="40470"/>
                    <a:pt x="25230" y="42375"/>
                    <a:pt x="32850" y="36661"/>
                  </a:cubicBezTo>
                  <a:cubicBezTo>
                    <a:pt x="40471" y="30945"/>
                    <a:pt x="42375" y="19516"/>
                    <a:pt x="36660"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6" name="任意多边形: 形状 75"/>
            <p:cNvSpPr/>
            <p:nvPr>
              <p:custDataLst>
                <p:tags r:id="rId39"/>
              </p:custDataLst>
            </p:nvPr>
          </p:nvSpPr>
          <p:spPr>
            <a:xfrm>
              <a:off x="3585380" y="3398055"/>
              <a:ext cx="44450" cy="44450"/>
            </a:xfrm>
            <a:custGeom>
              <a:avLst/>
              <a:gdLst>
                <a:gd name="connsiteX0" fmla="*/ 36661 w 44450"/>
                <a:gd name="connsiteY0" fmla="*/ 11895 h 44450"/>
                <a:gd name="connsiteX1" fmla="*/ 11895 w 44450"/>
                <a:gd name="connsiteY1" fmla="*/ 8086 h 44450"/>
                <a:gd name="connsiteX2" fmla="*/ 8086 w 44450"/>
                <a:gd name="connsiteY2" fmla="*/ 32850 h 44450"/>
                <a:gd name="connsiteX3" fmla="*/ 32850 w 44450"/>
                <a:gd name="connsiteY3" fmla="*/ 36661 h 44450"/>
                <a:gd name="connsiteX4" fmla="*/ 36661 w 44450"/>
                <a:gd name="connsiteY4" fmla="*/ 11895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1" y="11895"/>
                  </a:moveTo>
                  <a:cubicBezTo>
                    <a:pt x="30945" y="4275"/>
                    <a:pt x="19516" y="2370"/>
                    <a:pt x="11895" y="8086"/>
                  </a:cubicBezTo>
                  <a:cubicBezTo>
                    <a:pt x="4275" y="13800"/>
                    <a:pt x="2370" y="25230"/>
                    <a:pt x="8086" y="32850"/>
                  </a:cubicBezTo>
                  <a:cubicBezTo>
                    <a:pt x="13800" y="40470"/>
                    <a:pt x="25230" y="42375"/>
                    <a:pt x="32850" y="36661"/>
                  </a:cubicBezTo>
                  <a:cubicBezTo>
                    <a:pt x="41105" y="30945"/>
                    <a:pt x="42375" y="19516"/>
                    <a:pt x="36661" y="11895"/>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sp>
          <p:nvSpPr>
            <p:cNvPr id="77" name="任意多边形: 形状 76"/>
            <p:cNvSpPr/>
            <p:nvPr>
              <p:custDataLst>
                <p:tags r:id="rId40"/>
              </p:custDataLst>
            </p:nvPr>
          </p:nvSpPr>
          <p:spPr>
            <a:xfrm>
              <a:off x="3490765" y="3416470"/>
              <a:ext cx="44450" cy="44450"/>
            </a:xfrm>
            <a:custGeom>
              <a:avLst/>
              <a:gdLst>
                <a:gd name="connsiteX0" fmla="*/ 36660 w 44450"/>
                <a:gd name="connsiteY0" fmla="*/ 11896 h 44450"/>
                <a:gd name="connsiteX1" fmla="*/ 11895 w 44450"/>
                <a:gd name="connsiteY1" fmla="*/ 8085 h 44450"/>
                <a:gd name="connsiteX2" fmla="*/ 8085 w 44450"/>
                <a:gd name="connsiteY2" fmla="*/ 32850 h 44450"/>
                <a:gd name="connsiteX3" fmla="*/ 32851 w 44450"/>
                <a:gd name="connsiteY3" fmla="*/ 36660 h 44450"/>
                <a:gd name="connsiteX4" fmla="*/ 36660 w 44450"/>
                <a:gd name="connsiteY4" fmla="*/ 11896 h 4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 h="44450">
                  <a:moveTo>
                    <a:pt x="36660" y="11896"/>
                  </a:moveTo>
                  <a:cubicBezTo>
                    <a:pt x="30945" y="4275"/>
                    <a:pt x="19515" y="2371"/>
                    <a:pt x="11895" y="8085"/>
                  </a:cubicBezTo>
                  <a:cubicBezTo>
                    <a:pt x="4276" y="13800"/>
                    <a:pt x="2370" y="25230"/>
                    <a:pt x="8085" y="32850"/>
                  </a:cubicBezTo>
                  <a:cubicBezTo>
                    <a:pt x="13801" y="40471"/>
                    <a:pt x="25231" y="42375"/>
                    <a:pt x="32851" y="36660"/>
                  </a:cubicBezTo>
                  <a:cubicBezTo>
                    <a:pt x="41106" y="30946"/>
                    <a:pt x="43010" y="19515"/>
                    <a:pt x="36660" y="11896"/>
                  </a:cubicBezTo>
                  <a:close/>
                </a:path>
              </a:pathLst>
            </a:custGeom>
            <a:solidFill>
              <a:schemeClr val="accent2">
                <a:lumMod val="40000"/>
                <a:lumOff val="60000"/>
              </a:schemeClr>
            </a:solidFill>
            <a:ln w="9525" cap="flat">
              <a:noFill/>
              <a:prstDash val="solid"/>
              <a:miter/>
            </a:ln>
          </p:spPr>
          <p:txBody>
            <a:bodyPr rtlCol="0" anchor="ctr"/>
            <a:lstStyle/>
            <a:p>
              <a:endParaRPr lang="zh-CN" altLang="en-US" sz="100"/>
            </a:p>
          </p:txBody>
        </p:sp>
      </p:grpSp>
      <p:sp>
        <p:nvSpPr>
          <p:cNvPr id="2" name="日期占位符 1"/>
          <p:cNvSpPr>
            <a:spLocks noGrp="1"/>
          </p:cNvSpPr>
          <p:nvPr>
            <p:ph type="dt" sz="half" idx="10"/>
            <p:custDataLst>
              <p:tags r:id="rId4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2"/>
            </p:custDataLst>
          </p:nvPr>
        </p:nvSpPr>
        <p:spPr/>
        <p:txBody>
          <a:bodyPr/>
          <a:lstStyle/>
          <a:p>
            <a:endParaRPr lang="zh-CN" altLang="en-US" dirty="0"/>
          </a:p>
        </p:txBody>
      </p:sp>
      <p:sp>
        <p:nvSpPr>
          <p:cNvPr id="5" name="灯片编号占位符 4"/>
          <p:cNvSpPr>
            <a:spLocks noGrp="1"/>
          </p:cNvSpPr>
          <p:nvPr>
            <p:ph type="sldNum" sz="quarter" idx="12"/>
            <p:custDataLst>
              <p:tags r:id="rId4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Autofit/>
          </a:bodyPr>
          <a:lstStyle>
            <a:lvl1pPr>
              <a:defRPr sz="1200">
                <a:solidFill>
                  <a:schemeClr val="tx1">
                    <a:lumMod val="85000"/>
                    <a:lumOff val="15000"/>
                  </a:schemeClr>
                </a:solidFill>
                <a:latin typeface="微软雅黑" panose="020B0503020204020204" charset="-122"/>
                <a:ea typeface="微软雅黑" panose="020B0503020204020204" charset="-122"/>
              </a:defRPr>
            </a:lvl1pPr>
            <a:lvl2pPr>
              <a:defRPr sz="1200">
                <a:solidFill>
                  <a:schemeClr val="tx1">
                    <a:lumMod val="85000"/>
                    <a:lumOff val="15000"/>
                  </a:schemeClr>
                </a:solidFill>
                <a:latin typeface="微软雅黑" panose="020B0503020204020204" charset="-122"/>
                <a:ea typeface="微软雅黑" panose="020B0503020204020204" charset="-122"/>
              </a:defRPr>
            </a:lvl2pPr>
            <a:lvl3pPr>
              <a:defRPr sz="1200">
                <a:solidFill>
                  <a:schemeClr val="tx1">
                    <a:lumMod val="85000"/>
                    <a:lumOff val="15000"/>
                  </a:schemeClr>
                </a:solidFill>
                <a:latin typeface="微软雅黑" panose="020B0503020204020204" charset="-122"/>
                <a:ea typeface="微软雅黑" panose="020B0503020204020204" charset="-122"/>
              </a:defRPr>
            </a:lvl3pPr>
            <a:lvl4pPr>
              <a:defRPr sz="1200">
                <a:solidFill>
                  <a:schemeClr val="tx1">
                    <a:lumMod val="85000"/>
                    <a:lumOff val="15000"/>
                  </a:schemeClr>
                </a:solidFill>
                <a:latin typeface="微软雅黑" panose="020B0503020204020204" charset="-122"/>
                <a:ea typeface="微软雅黑" panose="020B0503020204020204" charset="-122"/>
              </a:defRPr>
            </a:lvl4pPr>
            <a:lvl5pPr>
              <a:defRPr sz="12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502448" y="952508"/>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406525"/>
            <a:ext cx="3962400"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52508"/>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1pPr>
            <a:lvl2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2pPr>
            <a:lvl3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3pPr>
            <a:lvl4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4pPr>
            <a:lvl5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9" Type="http://schemas.openxmlformats.org/officeDocument/2006/relationships/theme" Target="../theme/theme1.xml"/><Relationship Id="rId38" Type="http://schemas.openxmlformats.org/officeDocument/2006/relationships/tags" Target="../tags/tag247.xml"/><Relationship Id="rId37" Type="http://schemas.openxmlformats.org/officeDocument/2006/relationships/tags" Target="../tags/tag246.xml"/><Relationship Id="rId36" Type="http://schemas.openxmlformats.org/officeDocument/2006/relationships/tags" Target="../tags/tag245.xml"/><Relationship Id="rId35" Type="http://schemas.openxmlformats.org/officeDocument/2006/relationships/tags" Target="../tags/tag244.xml"/><Relationship Id="rId34" Type="http://schemas.openxmlformats.org/officeDocument/2006/relationships/tags" Target="../tags/tag243.xml"/><Relationship Id="rId33" Type="http://schemas.openxmlformats.org/officeDocument/2006/relationships/tags" Target="../tags/tag242.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3"/>
            </p:custDataLst>
          </p:nvPr>
        </p:nvSpPr>
        <p:spPr>
          <a:xfrm>
            <a:off x="502412" y="443230"/>
            <a:ext cx="8139178"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4"/>
            </p:custDataLst>
          </p:nvPr>
        </p:nvSpPr>
        <p:spPr>
          <a:xfrm>
            <a:off x="502412" y="952508"/>
            <a:ext cx="8139178"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5"/>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6"/>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7"/>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258.xml"/><Relationship Id="rId2" Type="http://schemas.microsoft.com/office/2007/relationships/hdphoto" Target="../media/image3.wdp"/><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59.xml"/><Relationship Id="rId2" Type="http://schemas.microsoft.com/office/2007/relationships/hdphoto" Target="../media/image3.wdp"/><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0.xml"/><Relationship Id="rId2" Type="http://schemas.microsoft.com/office/2007/relationships/hdphoto" Target="../media/image3.wdp"/><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1.xml"/><Relationship Id="rId2" Type="http://schemas.microsoft.com/office/2007/relationships/hdphoto" Target="../media/image3.wdp"/><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2.xml"/><Relationship Id="rId2" Type="http://schemas.microsoft.com/office/2007/relationships/hdphoto" Target="../media/image3.wdp"/><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3.xml"/><Relationship Id="rId2" Type="http://schemas.microsoft.com/office/2007/relationships/hdphoto" Target="../media/image3.wdp"/><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4.xml"/><Relationship Id="rId2" Type="http://schemas.microsoft.com/office/2007/relationships/hdphoto" Target="../media/image3.wdp"/><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5.xml"/><Relationship Id="rId2" Type="http://schemas.microsoft.com/office/2007/relationships/hdphoto" Target="../media/image3.wdp"/><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49.xml"/><Relationship Id="rId2" Type="http://schemas.microsoft.com/office/2007/relationships/hdphoto" Target="../media/image3.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7.xml"/><Relationship Id="rId2" Type="http://schemas.microsoft.com/office/2007/relationships/hdphoto" Target="../media/image3.wdp"/><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8.xml"/><Relationship Id="rId2" Type="http://schemas.microsoft.com/office/2007/relationships/hdphoto" Target="../media/image3.wdp"/><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53.xml"/><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54.xml"/><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5.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6.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timgsa.baidu.com/timg?image&amp;quality=80&amp;size=b9999_10000&amp;sec=1564745658488&amp;di=285f23a38022052e043cdec40b735675&amp;imgtype=0&amp;src=http%3A%2F%2Fmmbiz.qpic.cn%2Fmmbiz_jpg%2F34BJqzWicLFjSK2iak2TvrbswfCy5Wq13Uy242icEqdRvDBgFh0wC6vUOkyoSeftbITCWcrWWwSDjcUTCJTbu07qg%2F640%3Fwx_fmt%3Djpe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92" y="865287"/>
            <a:ext cx="9148192" cy="513546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1"/>
          <p:cNvGrpSpPr/>
          <p:nvPr/>
        </p:nvGrpSpPr>
        <p:grpSpPr bwMode="auto">
          <a:xfrm>
            <a:off x="58738" y="914400"/>
            <a:ext cx="1920875" cy="368300"/>
            <a:chOff x="58738" y="57132"/>
            <a:chExt cx="1920875" cy="367194"/>
          </a:xfrm>
        </p:grpSpPr>
        <p:sp>
          <p:nvSpPr>
            <p:cNvPr id="11" name="圆角矩形 10"/>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latin typeface="宋体" panose="02010600030101010101" pitchFamily="2" charset="-122"/>
                <a:ea typeface="宋体" panose="02010600030101010101" pitchFamily="2" charset="-122"/>
              </a:endParaRPr>
            </a:p>
          </p:txBody>
        </p:sp>
        <p:sp>
          <p:nvSpPr>
            <p:cNvPr id="12" name="文本框 1"/>
            <p:cNvSpPr txBox="1">
              <a:spLocks noChangeArrowheads="1"/>
            </p:cNvSpPr>
            <p:nvPr/>
          </p:nvSpPr>
          <p:spPr bwMode="auto">
            <a:xfrm>
              <a:off x="104775" y="57132"/>
              <a:ext cx="1791970" cy="36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宋体" panose="02010600030101010101" pitchFamily="2" charset="-122"/>
                </a:rPr>
                <a:t>八年级</a:t>
              </a:r>
              <a:r>
                <a:rPr lang="zh-CN" altLang="en-US" b="1" dirty="0" smtClean="0">
                  <a:solidFill>
                    <a:schemeClr val="bg1"/>
                  </a:solidFill>
                  <a:latin typeface="宋体" panose="02010600030101010101" pitchFamily="2" charset="-122"/>
                </a:rPr>
                <a:t>语文下册</a:t>
              </a:r>
              <a:endParaRPr lang="zh-CN" altLang="en-US" b="1" dirty="0">
                <a:solidFill>
                  <a:schemeClr val="bg1"/>
                </a:solidFill>
                <a:latin typeface="宋体" panose="02010600030101010101" pitchFamily="2" charset="-122"/>
              </a:endParaRPr>
            </a:p>
          </p:txBody>
        </p:sp>
      </p:grpSp>
      <p:sp>
        <p:nvSpPr>
          <p:cNvPr id="17" name="TextBox 48"/>
          <p:cNvSpPr txBox="1"/>
          <p:nvPr/>
        </p:nvSpPr>
        <p:spPr>
          <a:xfrm>
            <a:off x="1864897" y="2420888"/>
            <a:ext cx="5414206" cy="852805"/>
          </a:xfrm>
          <a:prstGeom prst="rect">
            <a:avLst/>
          </a:prstGeom>
          <a:noFill/>
          <a:ln w="19050">
            <a:solidFill>
              <a:schemeClr val="tx1"/>
            </a:solidFill>
          </a:ln>
          <a:effectLst>
            <a:softEdge rad="31750"/>
          </a:effec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Tx/>
              <a:buNone/>
              <a:defRPr/>
            </a:pPr>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21 《</a:t>
            </a: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庄子</a:t>
            </a:r>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a:t>
            </a: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二则</a:t>
            </a:r>
            <a:endPar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endParaRPr>
          </a:p>
        </p:txBody>
      </p:sp>
    </p:spTree>
    <p:custDataLst>
      <p:tags r:id="rId2"/>
    </p:custDataLst>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矩形 1"/>
          <p:cNvSpPr/>
          <p:nvPr/>
        </p:nvSpPr>
        <p:spPr>
          <a:xfrm>
            <a:off x="939780" y="2492896"/>
            <a:ext cx="5072380" cy="2861310"/>
          </a:xfrm>
          <a:prstGeom prst="rect">
            <a:avLst/>
          </a:prstGeom>
        </p:spPr>
        <p:txBody>
          <a:bodyPr wrap="square">
            <a:spAutoFit/>
          </a:bodyPr>
          <a:lstStyle/>
          <a:p>
            <a:pPr algn="just">
              <a:lnSpc>
                <a:spcPct val="150000"/>
              </a:lnSpc>
            </a:pP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①</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立论高远</a:t>
            </a:r>
            <a:r>
              <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观点鲜明 </a:t>
            </a:r>
            <a:endPar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a:lnSpc>
                <a:spcPct val="150000"/>
              </a:lnSpc>
            </a:pP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②理据充分</a:t>
            </a:r>
            <a:r>
              <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逻辑严密</a:t>
            </a:r>
            <a:endParaRPr lang="zh-CN" altLang="en-US"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a:lnSpc>
                <a:spcPct val="150000"/>
              </a:lnSpc>
            </a:pP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③</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机</a:t>
            </a:r>
            <a:r>
              <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智敏捷、辩驳有</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力</a:t>
            </a:r>
            <a:endPar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a:lnSpc>
                <a:spcPct val="150000"/>
              </a:lnSpc>
            </a:pP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④</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礼貌尊重、辩风高尚</a:t>
            </a:r>
            <a:endParaRPr lang="zh-CN" altLang="en-US"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a:lnSpc>
                <a:spcPct val="150000"/>
              </a:lnSpc>
            </a:pP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⑤</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知己知彼、充分准备</a:t>
            </a:r>
            <a:endParaRPr altLang="zh-CN" sz="2400" b="1" kern="100" dirty="0">
              <a:latin typeface="楷体" panose="02010609060101010101" pitchFamily="49" charset="-122"/>
              <a:ea typeface="楷体" panose="02010609060101010101" pitchFamily="49" charset="-122"/>
              <a:cs typeface="宋体" panose="02010600030101010101" pitchFamily="2" charset="-122"/>
            </a:endParaRPr>
          </a:p>
        </p:txBody>
      </p:sp>
      <p:pic>
        <p:nvPicPr>
          <p:cNvPr id="1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flipH="1">
            <a:off x="5796136" y="2739601"/>
            <a:ext cx="1652041" cy="236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60940" y="1630541"/>
            <a:ext cx="3237230"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六、论辩的原则和要求</a:t>
            </a:r>
            <a:endPar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pic>
        <p:nvPicPr>
          <p:cNvPr id="12"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83568" y="2204864"/>
            <a:ext cx="8280920" cy="1198880"/>
          </a:xfrm>
          <a:prstGeom prst="rect">
            <a:avLst/>
          </a:prstGeom>
        </p:spPr>
        <p:txBody>
          <a:bodyPr wrap="square">
            <a:spAutoFit/>
          </a:bodyPr>
          <a:lstStyle/>
          <a:p>
            <a:pPr algn="just"/>
            <a:r>
              <a:rPr lang="en-US"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1.</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作</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者运用了怎样的论辩技巧，请分析。</a:t>
            </a:r>
            <a:endParaRPr lang="zh-CN" altLang="zh-CN" sz="2400" b="1" kern="100" dirty="0">
              <a:solidFill>
                <a:prstClr val="black"/>
              </a:solidFill>
              <a:latin typeface="楷体" panose="02010609060101010101" pitchFamily="49" charset="-122"/>
              <a:ea typeface="楷体" panose="02010609060101010101" pitchFamily="49" charset="-122"/>
              <a:cs typeface="Times New Roman" panose="02020603050405020304"/>
            </a:endParaRPr>
          </a:p>
          <a:p>
            <a:pPr algn="just"/>
            <a:r>
              <a:rPr lang="en-US"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2.</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文</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中运用了</a:t>
            </a:r>
            <a:r>
              <a:rPr lang="zh-CN" altLang="zh-CN" sz="2400" b="1" u="sng" kern="100" dirty="0">
                <a:solidFill>
                  <a:prstClr val="black"/>
                </a:solidFill>
                <a:latin typeface="楷体" panose="02010609060101010101" pitchFamily="49" charset="-122"/>
                <a:ea typeface="楷体" panose="02010609060101010101" pitchFamily="49" charset="-122"/>
                <a:cs typeface="宋体" panose="02010600030101010101" pitchFamily="2" charset="-122"/>
              </a:rPr>
              <a:t>   </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的论辩技巧，试分析它在表达上有什么</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作用</a:t>
            </a:r>
            <a:r>
              <a:rPr lang="zh-CN" altLang="en-US"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dirty="0">
              <a:solidFill>
                <a:prstClr val="black"/>
              </a:solidFill>
              <a:latin typeface="楷体" panose="02010609060101010101" pitchFamily="49" charset="-122"/>
              <a:ea typeface="楷体" panose="02010609060101010101" pitchFamily="49" charset="-122"/>
              <a:cs typeface="Times New Roman" panose="02020603050405020304"/>
            </a:endParaRPr>
          </a:p>
          <a:p>
            <a:pPr algn="just"/>
            <a:r>
              <a:rPr lang="en-US"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3.</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选</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文运用了几种论辩技巧，请找出一例，并简要分析</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dirty="0">
              <a:solidFill>
                <a:prstClr val="black"/>
              </a:solidFill>
              <a:latin typeface="楷体" panose="02010609060101010101" pitchFamily="49" charset="-122"/>
              <a:ea typeface="楷体" panose="02010609060101010101" pitchFamily="49" charset="-122"/>
              <a:cs typeface="Times New Roman" panose="02020603050405020304"/>
            </a:endParaRPr>
          </a:p>
        </p:txBody>
      </p:sp>
      <p:sp>
        <p:nvSpPr>
          <p:cNvPr id="3" name="矩形 2"/>
          <p:cNvSpPr/>
          <p:nvPr/>
        </p:nvSpPr>
        <p:spPr>
          <a:xfrm>
            <a:off x="683568" y="4365104"/>
            <a:ext cx="7992888" cy="534035"/>
          </a:xfrm>
          <a:prstGeom prst="rect">
            <a:avLst/>
          </a:prstGeom>
          <a:solidFill>
            <a:schemeClr val="bg1"/>
          </a:solidFill>
        </p:spPr>
        <p:txBody>
          <a:bodyPr wrap="square">
            <a:spAutoFit/>
          </a:bodyPr>
          <a:lstStyle/>
          <a:p>
            <a:pPr algn="just">
              <a:lnSpc>
                <a:spcPct val="120000"/>
              </a:lnSpc>
            </a:pP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本文</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采用了</a:t>
            </a:r>
            <a:r>
              <a:rPr lang="zh-CN" altLang="zh-CN" sz="2400" b="1" u="sng" kern="100" dirty="0">
                <a:solidFill>
                  <a:prstClr val="black"/>
                </a:solidFill>
                <a:latin typeface="楷体" panose="02010609060101010101" pitchFamily="49" charset="-122"/>
                <a:ea typeface="楷体" panose="02010609060101010101" pitchFamily="49" charset="-122"/>
                <a:cs typeface="宋体" panose="02010600030101010101" pitchFamily="2" charset="-122"/>
              </a:rPr>
              <a:t>       </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的论辩方法，十分巧妙地</a:t>
            </a:r>
            <a:r>
              <a:rPr lang="zh-CN" altLang="zh-CN" sz="2400" b="1" u="sng" kern="100" dirty="0">
                <a:solidFill>
                  <a:prstClr val="black"/>
                </a:solidFill>
                <a:latin typeface="楷体" panose="02010609060101010101" pitchFamily="49" charset="-122"/>
                <a:ea typeface="楷体" panose="02010609060101010101" pitchFamily="49" charset="-122"/>
                <a:cs typeface="宋体" panose="02010600030101010101" pitchFamily="2" charset="-122"/>
              </a:rPr>
              <a:t>    </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了</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的</a:t>
            </a:r>
            <a:r>
              <a:rPr lang="en-US"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________</a:t>
            </a:r>
            <a:r>
              <a:rPr lang="zh-CN" altLang="zh-CN" sz="2400" b="1"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endParaRPr>
          </a:p>
        </p:txBody>
      </p:sp>
      <p:sp>
        <p:nvSpPr>
          <p:cNvPr id="8" name="矩形 7"/>
          <p:cNvSpPr/>
          <p:nvPr/>
        </p:nvSpPr>
        <p:spPr>
          <a:xfrm>
            <a:off x="696295" y="1484784"/>
            <a:ext cx="2015490"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七、</a:t>
            </a:r>
            <a:r>
              <a:rPr lang="zh-CN" altLang="zh-CN"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考</a:t>
            </a:r>
            <a:r>
              <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rPr>
              <a:t>查形式</a:t>
            </a:r>
            <a:endParaRPr lang="zh-CN" altLang="zh-CN" sz="2400" b="1" kern="100" dirty="0">
              <a:solidFill>
                <a:srgbClr val="0000FF"/>
              </a:solidFill>
              <a:latin typeface="楷体" panose="02010609060101010101" pitchFamily="49" charset="-122"/>
              <a:ea typeface="楷体" panose="02010609060101010101" pitchFamily="49" charset="-122"/>
              <a:cs typeface="Times New Roman" panose="02020603050405020304"/>
            </a:endParaRPr>
          </a:p>
        </p:txBody>
      </p:sp>
      <p:sp>
        <p:nvSpPr>
          <p:cNvPr id="9" name="矩形 8"/>
          <p:cNvSpPr/>
          <p:nvPr/>
        </p:nvSpPr>
        <p:spPr>
          <a:xfrm>
            <a:off x="696295" y="3789040"/>
            <a:ext cx="2015490" cy="534035"/>
          </a:xfrm>
          <a:prstGeom prst="rect">
            <a:avLst/>
          </a:prstGeom>
          <a:solidFill>
            <a:schemeClr val="accent2">
              <a:lumMod val="20000"/>
              <a:lumOff val="80000"/>
            </a:schemeClr>
          </a:solidFill>
        </p:spPr>
        <p:txBody>
          <a:bodyPr wrap="none">
            <a:spAutoFit/>
          </a:bodyPr>
          <a:lstStyle/>
          <a:p>
            <a:pPr lvl="0" algn="just">
              <a:lnSpc>
                <a:spcPct val="12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八、</a:t>
            </a:r>
            <a:r>
              <a:rPr lang="zh-CN" altLang="zh-CN"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答</a:t>
            </a:r>
            <a:r>
              <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rPr>
              <a:t>题</a:t>
            </a:r>
            <a:r>
              <a:rPr lang="zh-CN" altLang="zh-CN"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模式</a:t>
            </a:r>
            <a:endParaRPr lang="zh-CN" altLang="zh-CN" sz="2400" b="1" kern="100" dirty="0">
              <a:solidFill>
                <a:srgbClr val="0000FF"/>
              </a:solidFill>
              <a:latin typeface="楷体" panose="02010609060101010101" pitchFamily="49" charset="-122"/>
              <a:ea typeface="楷体" panose="02010609060101010101" pitchFamily="49" charset="-122"/>
              <a:cs typeface="Times New Roman" panose="02020603050405020304"/>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8"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pic>
        <p:nvPicPr>
          <p:cNvPr id="20"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67544" y="2509722"/>
            <a:ext cx="8244408" cy="3415030"/>
          </a:xfrm>
          <a:prstGeom prst="rect">
            <a:avLst/>
          </a:prstGeom>
          <a:solidFill>
            <a:schemeClr val="bg1"/>
          </a:solidFill>
        </p:spPr>
        <p:txBody>
          <a:bodyPr wrap="square" rtlCol="0">
            <a:spAutoFit/>
          </a:bodyPr>
          <a:lstStyle/>
          <a:p>
            <a:pPr fontAlgn="auto"/>
            <a:r>
              <a:rPr lang="en-US" altLang="zh-CN" sz="2400" b="1" dirty="0">
                <a:latin typeface="楷体" panose="02010609060101010101" pitchFamily="49" charset="-122"/>
                <a:ea typeface="楷体" panose="02010609060101010101" pitchFamily="49" charset="-122"/>
                <a:cs typeface="楷体" panose="02010609060101010101" pitchFamily="49" charset="-122"/>
              </a:rPr>
              <a:t>    张昭等见孔明丰神飘洒，器宇轩昂，料道此人必来游说。</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张昭先以言挑之曰</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昭乃江东微末之士，久闻先生高卧隆中，自比管、乐。此语果有之乎？”</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孔明曰</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此亮平生小可之比也。”</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昭曰</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近闻刘豫州三顾先生于草庐之中，幸得先生，以为‘如鱼得水’，思欲席卷荆襄。今一旦以属曹操，未审是何主见？”孔明自思张昭乃孙权手下第一个谋士，若不先难倒他，如何说得孙权，</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遂答曰</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吾观取汉上之地，易如反掌。我主刘豫州躬行仁义，不忍夺同宗之基业，故力辞之。刘琮孺子，听信佞言，暗自投降，致使曹操得以猖獗</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endParaRPr lang="en-US" altLang="zh-CN"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432048" y="1989073"/>
            <a:ext cx="8279904" cy="460375"/>
          </a:xfrm>
          <a:prstGeom prst="rect">
            <a:avLst/>
          </a:prstGeom>
          <a:noFill/>
        </p:spPr>
        <p:txBody>
          <a:bodyPr wrap="square" rtlCol="0">
            <a:spAutoFit/>
          </a:bodyPr>
          <a:lstStyle/>
          <a:p>
            <a:r>
              <a:rPr lang="zh-CN" altLang="en-US"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下</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面文段中诸葛亮舌战群儒的论辩十分巧妙，请简要分析。</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14" name="组合 1"/>
          <p:cNvGrpSpPr/>
          <p:nvPr/>
        </p:nvGrpSpPr>
        <p:grpSpPr bwMode="auto">
          <a:xfrm>
            <a:off x="3700463" y="1350095"/>
            <a:ext cx="1743075" cy="642620"/>
            <a:chOff x="3406775" y="598488"/>
            <a:chExt cx="1743075" cy="642620"/>
          </a:xfrm>
        </p:grpSpPr>
        <p:sp>
          <p:nvSpPr>
            <p:cNvPr id="15" name="圆角矩形 14"/>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矩形 1"/>
            <p:cNvSpPr>
              <a:spLocks noChangeArrowheads="1"/>
            </p:cNvSpPr>
            <p:nvPr/>
          </p:nvSpPr>
          <p:spPr bwMode="auto">
            <a:xfrm>
              <a:off x="3406775" y="598488"/>
              <a:ext cx="1743075"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lnSpc>
                  <a:spcPts val="4300"/>
                </a:lnSpc>
              </a:pPr>
              <a:r>
                <a:rPr lang="zh-CN" altLang="en-US" sz="2800" b="1" dirty="0">
                  <a:solidFill>
                    <a:schemeClr val="bg1"/>
                  </a:solidFill>
                  <a:latin typeface="楷体" panose="02010609060101010101" pitchFamily="49" charset="-122"/>
                  <a:ea typeface="楷体" panose="02010609060101010101" pitchFamily="49" charset="-122"/>
                </a:rPr>
                <a:t>真</a:t>
              </a:r>
              <a:r>
                <a:rPr lang="zh-CN" altLang="en-US" sz="2800" b="1" dirty="0" smtClean="0">
                  <a:solidFill>
                    <a:schemeClr val="bg1"/>
                  </a:solidFill>
                  <a:latin typeface="楷体" panose="02010609060101010101" pitchFamily="49" charset="-122"/>
                  <a:ea typeface="楷体" panose="02010609060101010101" pitchFamily="49" charset="-122"/>
                </a:rPr>
                <a:t>题演练</a:t>
              </a:r>
              <a:endParaRPr lang="zh-CN" altLang="en-US" sz="2800" b="1" dirty="0">
                <a:solidFill>
                  <a:schemeClr val="bg1"/>
                </a:solidFill>
                <a:latin typeface="楷体" panose="02010609060101010101" pitchFamily="49" charset="-122"/>
                <a:ea typeface="楷体" panose="02010609060101010101" pitchFamily="49" charset="-122"/>
              </a:endParaRPr>
            </a:p>
          </p:txBody>
        </p:sp>
      </p:grpSp>
      <p:sp>
        <p:nvSpPr>
          <p:cNvPr id="12" name="矩形 11"/>
          <p:cNvSpPr>
            <a:spLocks noChangeArrowheads="1"/>
          </p:cNvSpPr>
          <p:nvPr/>
        </p:nvSpPr>
        <p:spPr bwMode="auto">
          <a:xfrm>
            <a:off x="5050155" y="913130"/>
            <a:ext cx="2386330" cy="499110"/>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21 </a:t>
            </a:r>
            <a:r>
              <a:rPr kumimoji="1" lang="zh-CN" altLang="en-US" sz="24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《庄子》则</a:t>
            </a:r>
            <a:r>
              <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a:t>
            </a:r>
            <a:endPar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endParaRPr>
          </a:p>
        </p:txBody>
      </p:sp>
    </p:spTree>
    <p:custDataLst>
      <p:tags r:id="rId3"/>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pic>
        <p:nvPicPr>
          <p:cNvPr id="20"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67544" y="1412776"/>
            <a:ext cx="8244408" cy="4078605"/>
          </a:xfrm>
          <a:prstGeom prst="rect">
            <a:avLst/>
          </a:prstGeom>
          <a:solidFill>
            <a:schemeClr val="bg1"/>
          </a:solidFill>
        </p:spPr>
        <p:txBody>
          <a:bodyPr wrap="square" rtlCol="0">
            <a:spAutoFit/>
          </a:bodyPr>
          <a:lstStyle/>
          <a:p>
            <a:pPr fontAlgn="auto">
              <a:lnSpc>
                <a:spcPct val="12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今我主屯兵江夏，别有良图，非等闲可知也。”昭曰：“若此，是先生言行相违也。先生自比管、乐</a:t>
            </a:r>
            <a:r>
              <a:rPr lang="en-US" altLang="zh-CN" sz="2400" b="1" dirty="0">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管仲相桓公，霸诸侯，一匡天下；乐毅扶持微弱之燕，下齐七十余城：此二人者，真济世之才也。先生在草庐之中，但笑傲风月，抱膝危坐。今既从事刘豫州，当为生灵兴利除害，剿灭乱贼。且刘豫州未得先生之前，尚且纵横寰宇，割据城池；今得先生，人皆仰望。虽三尺童蒙，亦谓彪虎生翼，将见汉室复兴，曹氏即灭矣。朝廷旧臣，山林隐士，无不拭目而待：以为拂高天之云翳，仰日月之光辉，拯民于水火之中，措天下于</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衽</a:t>
            </a:r>
            <a:endParaRPr lang="en-US" altLang="zh-CN" sz="2400" b="1" dirty="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pic>
        <p:nvPicPr>
          <p:cNvPr id="20"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67544" y="1412776"/>
            <a:ext cx="8244408" cy="4078605"/>
          </a:xfrm>
          <a:prstGeom prst="rect">
            <a:avLst/>
          </a:prstGeom>
          <a:solidFill>
            <a:schemeClr val="bg1"/>
          </a:solidFill>
        </p:spPr>
        <p:txBody>
          <a:bodyPr wrap="square" rtlCol="0">
            <a:spAutoFit/>
          </a:bodyPr>
          <a:lstStyle/>
          <a:p>
            <a:pPr fontAlgn="auto">
              <a:lnSpc>
                <a:spcPct val="12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席之上，在此时也。何先生自归豫州，曹兵一出，弃甲抛戈，望风而窜；上不能报刘表以安庶民，下不能辅孤子而据疆土；乃弃新野，走樊城，败当阳，奔夏口，无容身之地：是豫州既得先生之后，反不如其初也。管仲、乐毅，果如是乎？愚直之言，幸勿见怪！”孔明听罢，哑然而笑曰：“鹏飞万里，其志岂群鸟能识哉？譬如人染沉疴，当先用糜粥以饮之，和药以服之；待其腑脏调和，形体渐安，然后用肉食以补之，猛药以治之：则病根尽去，人得全生也。若不待气脉和缓，便以猛药厚味，欲求安保，诚为难矣。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文本框 10"/>
          <p:cNvSpPr txBox="1"/>
          <p:nvPr/>
        </p:nvSpPr>
        <p:spPr>
          <a:xfrm>
            <a:off x="465485" y="2348880"/>
            <a:ext cx="8213030" cy="2676525"/>
          </a:xfrm>
          <a:prstGeom prst="rect">
            <a:avLst/>
          </a:prstGeom>
          <a:noFill/>
        </p:spPr>
        <p:txBody>
          <a:bodyPr wrap="square" rtlCol="0">
            <a:spAutoFit/>
          </a:bodyPr>
          <a:lstStyle/>
          <a:p>
            <a:pPr fontAlgn="auto"/>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solidFill>
                  <a:srgbClr val="0000FF"/>
                </a:solidFill>
                <a:latin typeface="楷体" panose="02010609060101010101" pitchFamily="49" charset="-122"/>
                <a:ea typeface="楷体" panose="02010609060101010101" pitchFamily="49" charset="-122"/>
              </a:rPr>
              <a:t>论</a:t>
            </a:r>
            <a:r>
              <a:rPr lang="zh-CN" altLang="en-US" sz="2400" b="1" dirty="0">
                <a:solidFill>
                  <a:srgbClr val="0000FF"/>
                </a:solidFill>
                <a:latin typeface="楷体" panose="02010609060101010101" pitchFamily="49" charset="-122"/>
                <a:ea typeface="楷体" panose="02010609060101010101" pitchFamily="49" charset="-122"/>
              </a:rPr>
              <a:t>辩技</a:t>
            </a:r>
            <a:r>
              <a:rPr lang="zh-CN" altLang="en-US" sz="2400" b="1" dirty="0" smtClean="0">
                <a:solidFill>
                  <a:srgbClr val="0000FF"/>
                </a:solidFill>
                <a:latin typeface="楷体" panose="02010609060101010101" pitchFamily="49" charset="-122"/>
                <a:ea typeface="楷体" panose="02010609060101010101" pitchFamily="49" charset="-122"/>
              </a:rPr>
              <a:t>巧：</a:t>
            </a:r>
            <a:r>
              <a:rPr lang="zh-CN" altLang="en-US" sz="2400" b="1" dirty="0" smtClean="0">
                <a:solidFill>
                  <a:srgbClr val="0000FF"/>
                </a:solidFill>
                <a:latin typeface="楷体" panose="02010609060101010101" pitchFamily="49" charset="-122"/>
                <a:ea typeface="楷体" panose="02010609060101010101" pitchFamily="49" charset="-122"/>
                <a:sym typeface="+mn-ea"/>
              </a:rPr>
              <a:t>先</a:t>
            </a:r>
            <a:r>
              <a:rPr lang="zh-CN" altLang="en-US" sz="2400" b="1" dirty="0">
                <a:solidFill>
                  <a:srgbClr val="0000FF"/>
                </a:solidFill>
                <a:latin typeface="楷体" panose="02010609060101010101" pitchFamily="49" charset="-122"/>
                <a:ea typeface="楷体" panose="02010609060101010101" pitchFamily="49" charset="-122"/>
                <a:sym typeface="+mn-ea"/>
              </a:rPr>
              <a:t>守后攻。</a:t>
            </a:r>
            <a:endParaRPr lang="zh-CN" altLang="en-US" sz="2400" b="1" dirty="0">
              <a:solidFill>
                <a:srgbClr val="0000FF"/>
              </a:solidFill>
              <a:latin typeface="楷体" panose="02010609060101010101" pitchFamily="49" charset="-122"/>
              <a:ea typeface="楷体" panose="02010609060101010101" pitchFamily="49" charset="-122"/>
            </a:endParaRPr>
          </a:p>
          <a:p>
            <a:pPr fontAlgn="auto"/>
            <a:r>
              <a:rPr lang="zh-CN" altLang="en-US" sz="2400" b="1" dirty="0">
                <a:latin typeface="楷体" panose="02010609060101010101" pitchFamily="49" charset="-122"/>
                <a:ea typeface="楷体" panose="02010609060101010101" pitchFamily="49" charset="-122"/>
              </a:rPr>
              <a:t>    面对诸儒的诘难，诸葛亮神态自若，一一作答，是为守，然而他又不甘于只是作答，每于答后发起攻势。</a:t>
            </a:r>
            <a:endParaRPr lang="zh-CN" altLang="en-US" sz="2400" b="1" dirty="0">
              <a:latin typeface="楷体" panose="02010609060101010101" pitchFamily="49" charset="-122"/>
              <a:ea typeface="楷体" panose="02010609060101010101" pitchFamily="49" charset="-122"/>
            </a:endParaRPr>
          </a:p>
          <a:p>
            <a:pPr fontAlgn="auto"/>
            <a:r>
              <a:rPr lang="zh-CN" altLang="en-US" sz="2400" b="1" dirty="0">
                <a:latin typeface="楷体" panose="02010609060101010101" pitchFamily="49" charset="-122"/>
                <a:ea typeface="楷体" panose="02010609060101010101" pitchFamily="49" charset="-122"/>
              </a:rPr>
              <a:t>    诸葛亮</a:t>
            </a:r>
            <a:r>
              <a:rPr lang="zh-CN" altLang="en-US" sz="2400" b="1" dirty="0">
                <a:latin typeface="楷体" panose="02010609060101010101" pitchFamily="49" charset="-122"/>
                <a:ea typeface="楷体" panose="02010609060101010101" pitchFamily="49" charset="-122"/>
                <a:sym typeface="+mn-ea"/>
              </a:rPr>
              <a:t>以大鹏自况，志在万里；将群儒比作群鸟，胸无大志。接下去运用比喻论证的方法，人染沉疴，当用和药糜粥。而不可用猛药厚味，说明刘备取胜尚需时日.又进一步用事实论证说明自己的观点</a:t>
            </a:r>
            <a:r>
              <a:rPr lang="zh-CN" altLang="en-US" sz="2400" b="1" dirty="0" smtClean="0">
                <a:latin typeface="楷体" panose="02010609060101010101" pitchFamily="49" charset="-122"/>
                <a:ea typeface="楷体" panose="02010609060101010101" pitchFamily="49" charset="-122"/>
                <a:sym typeface="+mn-ea"/>
              </a:rPr>
              <a:t>。</a:t>
            </a:r>
            <a:endParaRPr lang="zh-CN" altLang="en-US" sz="2400" b="1" dirty="0">
              <a:latin typeface="楷体" panose="02010609060101010101" pitchFamily="49" charset="-122"/>
              <a:ea typeface="楷体" panose="02010609060101010101" pitchFamily="49" charset="-122"/>
            </a:endParaRPr>
          </a:p>
        </p:txBody>
      </p:sp>
      <p:sp>
        <p:nvSpPr>
          <p:cNvPr id="3" name="文本框 12"/>
          <p:cNvSpPr txBox="1"/>
          <p:nvPr/>
        </p:nvSpPr>
        <p:spPr>
          <a:xfrm>
            <a:off x="308670" y="1772816"/>
            <a:ext cx="1944216" cy="46037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rPr>
              <a:t>【参考答案】</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19"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8" name="矩形 7"/>
          <p:cNvSpPr/>
          <p:nvPr/>
        </p:nvSpPr>
        <p:spPr>
          <a:xfrm>
            <a:off x="429895" y="1598821"/>
            <a:ext cx="8676005" cy="534035"/>
          </a:xfrm>
          <a:prstGeom prst="rect">
            <a:avLst/>
          </a:prstGeom>
          <a:noFill/>
        </p:spPr>
        <p:txBody>
          <a:bodyPr wrap="square">
            <a:spAutoFit/>
          </a:bodyPr>
          <a:lstStyle/>
          <a:p>
            <a:pPr fontAlgn="base">
              <a:lnSpc>
                <a:spcPct val="120000"/>
              </a:lnSpc>
            </a:pPr>
            <a:r>
              <a:rPr lang="zh-CN" altLang="en-US" sz="2400" b="1" noProof="1" smtClean="0">
                <a:latin typeface="宋体" panose="02010600030101010101" pitchFamily="2" charset="-122"/>
                <a:ea typeface="宋体" panose="02010600030101010101" pitchFamily="2" charset="-122"/>
              </a:rPr>
              <a:t>三、解释下列</a:t>
            </a:r>
            <a:r>
              <a:rPr lang="zh-CN" altLang="en-US" sz="2400" b="1" noProof="1">
                <a:latin typeface="宋体" panose="02010600030101010101" pitchFamily="2" charset="-122"/>
                <a:ea typeface="宋体" panose="02010600030101010101" pitchFamily="2" charset="-122"/>
              </a:rPr>
              <a:t>标红</a:t>
            </a:r>
            <a:r>
              <a:rPr lang="zh-CN" altLang="en-US" sz="2400" b="1" noProof="1" smtClean="0">
                <a:latin typeface="宋体" panose="02010600030101010101" pitchFamily="2" charset="-122"/>
                <a:ea typeface="宋体" panose="02010600030101010101" pitchFamily="2" charset="-122"/>
              </a:rPr>
              <a:t>的词。</a:t>
            </a:r>
            <a:endParaRPr lang="zh-CN" altLang="en-US" sz="2400" b="1" noProof="1">
              <a:latin typeface="楷体" panose="02010609060101010101" pitchFamily="49" charset="-122"/>
              <a:ea typeface="楷体" panose="02010609060101010101" pitchFamily="49" charset="-122"/>
            </a:endParaRPr>
          </a:p>
        </p:txBody>
      </p:sp>
      <p:sp>
        <p:nvSpPr>
          <p:cNvPr id="3" name="文本框 2"/>
          <p:cNvSpPr txBox="1"/>
          <p:nvPr/>
        </p:nvSpPr>
        <p:spPr>
          <a:xfrm>
            <a:off x="467545" y="2132856"/>
            <a:ext cx="4392488" cy="3046095"/>
          </a:xfrm>
          <a:prstGeom prst="rect">
            <a:avLst/>
          </a:prstGeom>
          <a:noFill/>
        </p:spPr>
        <p:txBody>
          <a:bodyPr wrap="square" rtlCol="0" anchor="t">
            <a:spAutoFit/>
          </a:bodyPr>
          <a:lstStyle/>
          <a:p>
            <a:pPr>
              <a:lnSpc>
                <a:spcPct val="200000"/>
              </a:lnSpc>
            </a:pP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怒</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而飞，其翼若垂天之云。 </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a:lnSpc>
                <a:spcPct val="200000"/>
              </a:lnSpc>
            </a:pPr>
            <a:r>
              <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《齐谐》者，</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志</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怪者也。</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a:lnSpc>
                <a:spcPct val="200000"/>
              </a:lnSpc>
            </a:pPr>
            <a:r>
              <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3.</a:t>
            </a:r>
            <a:r>
              <a:rPr lang="zh-CN" altLang="en-US" sz="2400" b="1" dirty="0">
                <a:solidFill>
                  <a:srgbClr val="0000FF"/>
                </a:solidFill>
                <a:latin typeface="楷体" panose="02010609060101010101" pitchFamily="49" charset="-122"/>
                <a:ea typeface="楷体" panose="02010609060101010101" pitchFamily="49" charset="-122"/>
                <a:sym typeface="+mn-ea"/>
              </a:rPr>
              <a:t>子非鱼，</a:t>
            </a:r>
            <a:r>
              <a:rPr lang="zh-CN" altLang="en-US" sz="2400" b="1" dirty="0">
                <a:solidFill>
                  <a:srgbClr val="FF0000"/>
                </a:solidFill>
                <a:latin typeface="楷体" panose="02010609060101010101" pitchFamily="49" charset="-122"/>
                <a:ea typeface="楷体" panose="02010609060101010101" pitchFamily="49" charset="-122"/>
                <a:sym typeface="+mn-ea"/>
              </a:rPr>
              <a:t>安</a:t>
            </a:r>
            <a:r>
              <a:rPr lang="zh-CN" altLang="en-US" sz="2400" b="1" dirty="0">
                <a:solidFill>
                  <a:srgbClr val="0000FF"/>
                </a:solidFill>
                <a:latin typeface="楷体" panose="02010609060101010101" pitchFamily="49" charset="-122"/>
                <a:ea typeface="楷体" panose="02010609060101010101" pitchFamily="49" charset="-122"/>
                <a:sym typeface="+mn-ea"/>
              </a:rPr>
              <a:t>知鱼之乐。</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a:lnSpc>
                <a:spcPct val="200000"/>
              </a:lnSpc>
            </a:pPr>
            <a:r>
              <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4.</a:t>
            </a:r>
            <a:r>
              <a:rPr lang="zh-CN"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请</a:t>
            </a:r>
            <a:r>
              <a:rPr lang="zh-CN"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循</a:t>
            </a:r>
            <a:r>
              <a:rPr lang="zh-CN"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其本。</a:t>
            </a:r>
            <a:endParaRPr lang="zh-CN"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4716016" y="3111351"/>
            <a:ext cx="1163353" cy="460375"/>
          </a:xfrm>
          <a:prstGeom prst="rect">
            <a:avLst/>
          </a:prstGeom>
          <a:noFill/>
        </p:spPr>
        <p:txBody>
          <a:bodyPr wrap="square" rtlCol="0" anchor="t">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记</a:t>
            </a:r>
            <a:r>
              <a:rPr lang="zh-CN" altLang="en-US" sz="2400" b="1" dirty="0">
                <a:latin typeface="楷体" panose="02010609060101010101" pitchFamily="49" charset="-122"/>
                <a:ea typeface="楷体" panose="02010609060101010101" pitchFamily="49" charset="-122"/>
                <a:cs typeface="楷体" panose="02010609060101010101" pitchFamily="49" charset="-122"/>
              </a:rPr>
              <a:t>载</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12" name="组合 55"/>
          <p:cNvGrpSpPr/>
          <p:nvPr/>
        </p:nvGrpSpPr>
        <p:grpSpPr>
          <a:xfrm>
            <a:off x="44054" y="971887"/>
            <a:ext cx="2007394" cy="351189"/>
            <a:chOff x="70" y="149"/>
            <a:chExt cx="3161" cy="552"/>
          </a:xfrm>
        </p:grpSpPr>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defRPr/>
              </a:pPr>
              <a:endParaRPr kumimoji="1" lang="zh-CN" altLang="en-US" sz="100" noProof="1">
                <a:solidFill>
                  <a:prstClr val="white"/>
                </a:solidFill>
                <a:latin typeface="黑体" panose="02010609060101010101" pitchFamily="49" charset="-122"/>
                <a:ea typeface="黑体" panose="02010609060101010101" pitchFamily="49" charset="-122"/>
              </a:endParaRPr>
            </a:p>
          </p:txBody>
        </p:sp>
      </p:grpSp>
      <p:sp>
        <p:nvSpPr>
          <p:cNvPr id="9" name="文本框 6"/>
          <p:cNvSpPr txBox="1"/>
          <p:nvPr/>
        </p:nvSpPr>
        <p:spPr>
          <a:xfrm>
            <a:off x="430800" y="848440"/>
            <a:ext cx="1605280" cy="521970"/>
          </a:xfrm>
          <a:prstGeom prst="rect">
            <a:avLst/>
          </a:prstGeom>
          <a:noFill/>
          <a:ln w="9525">
            <a:noFill/>
          </a:ln>
        </p:spPr>
        <p:txBody>
          <a:bodyPr wrap="none" anchor="t">
            <a:spAutoFit/>
          </a:bodyPr>
          <a:lstStyle/>
          <a:p>
            <a:pPr eaLnBrk="0" hangingPunct="0"/>
            <a:r>
              <a:rPr lang="zh-CN" altLang="en-US" sz="2800" noProof="1">
                <a:solidFill>
                  <a:prstClr val="black"/>
                </a:solidFill>
                <a:latin typeface="黑体" panose="02010609060101010101" pitchFamily="49" charset="-122"/>
                <a:ea typeface="黑体" panose="02010609060101010101" pitchFamily="49" charset="-122"/>
              </a:rPr>
              <a:t>积累拓展</a:t>
            </a:r>
            <a:endParaRPr lang="zh-CN" altLang="en-US" sz="2800" noProof="1">
              <a:solidFill>
                <a:prstClr val="black"/>
              </a:solidFill>
              <a:latin typeface="黑体" panose="02010609060101010101" pitchFamily="49" charset="-122"/>
              <a:ea typeface="黑体" panose="02010609060101010101" pitchFamily="49" charset="-122"/>
            </a:endParaRPr>
          </a:p>
        </p:txBody>
      </p:sp>
      <p:pic>
        <p:nvPicPr>
          <p:cNvPr id="16"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3"/>
          <p:cNvSpPr txBox="1"/>
          <p:nvPr/>
        </p:nvSpPr>
        <p:spPr>
          <a:xfrm>
            <a:off x="4716016" y="2348880"/>
            <a:ext cx="2232248" cy="460375"/>
          </a:xfrm>
          <a:prstGeom prst="rect">
            <a:avLst/>
          </a:prstGeom>
          <a:noFill/>
        </p:spPr>
        <p:txBody>
          <a:bodyPr wrap="square" rtlCol="0" anchor="t">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振</a:t>
            </a:r>
            <a:r>
              <a:rPr lang="zh-CN" altLang="en-US" sz="2400" b="1" dirty="0">
                <a:latin typeface="楷体" panose="02010609060101010101" pitchFamily="49" charset="-122"/>
                <a:ea typeface="楷体" panose="02010609060101010101" pitchFamily="49" charset="-122"/>
                <a:cs typeface="楷体" panose="02010609060101010101" pitchFamily="49" charset="-122"/>
              </a:rPr>
              <a:t>奋，奋起</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18" name="文本框 3"/>
          <p:cNvSpPr txBox="1"/>
          <p:nvPr/>
        </p:nvSpPr>
        <p:spPr>
          <a:xfrm>
            <a:off x="4716016" y="4509120"/>
            <a:ext cx="1595412" cy="460375"/>
          </a:xfrm>
          <a:prstGeom prst="rect">
            <a:avLst/>
          </a:prstGeom>
          <a:noFill/>
        </p:spPr>
        <p:txBody>
          <a:bodyPr wrap="square" rtlCol="0" anchor="t">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追</a:t>
            </a:r>
            <a:r>
              <a:rPr lang="zh-CN" altLang="en-US" sz="2400" b="1" dirty="0">
                <a:latin typeface="楷体" panose="02010609060101010101" pitchFamily="49" charset="-122"/>
                <a:ea typeface="楷体" panose="02010609060101010101" pitchFamily="49" charset="-122"/>
                <a:cs typeface="楷体" panose="02010609060101010101" pitchFamily="49" charset="-122"/>
              </a:rPr>
              <a:t>溯。</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19" name="文本框 3"/>
          <p:cNvSpPr txBox="1"/>
          <p:nvPr/>
        </p:nvSpPr>
        <p:spPr>
          <a:xfrm>
            <a:off x="4716016" y="3789040"/>
            <a:ext cx="1993751" cy="460375"/>
          </a:xfrm>
          <a:prstGeom prst="rect">
            <a:avLst/>
          </a:prstGeom>
          <a:noFill/>
        </p:spPr>
        <p:txBody>
          <a:bodyPr wrap="square" rtlCol="0" anchor="t">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如</a:t>
            </a:r>
            <a:r>
              <a:rPr lang="zh-CN" altLang="en-US" sz="2400" b="1" dirty="0">
                <a:latin typeface="楷体" panose="02010609060101010101" pitchFamily="49" charset="-122"/>
                <a:ea typeface="楷体" panose="02010609060101010101" pitchFamily="49" charset="-122"/>
                <a:cs typeface="楷体" panose="02010609060101010101" pitchFamily="49" charset="-122"/>
              </a:rPr>
              <a:t>何，怎么</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8" name="矩形 7"/>
          <p:cNvSpPr/>
          <p:nvPr/>
        </p:nvSpPr>
        <p:spPr>
          <a:xfrm>
            <a:off x="458470" y="1412875"/>
            <a:ext cx="8227060" cy="1198880"/>
          </a:xfrm>
          <a:prstGeom prst="rect">
            <a:avLst/>
          </a:prstGeom>
          <a:noFill/>
        </p:spPr>
        <p:txBody>
          <a:bodyPr wrap="square">
            <a:spAutoFit/>
          </a:bodyPr>
          <a:lstStyle/>
          <a:p>
            <a:pPr fontAlgn="base">
              <a:lnSpc>
                <a:spcPct val="100000"/>
              </a:lnSpc>
            </a:pPr>
            <a:r>
              <a:rPr lang="zh-CN" altLang="en-US" sz="2400" b="1" noProof="1" smtClean="0">
                <a:latin typeface="宋体" panose="02010600030101010101" pitchFamily="2" charset="-122"/>
                <a:ea typeface="宋体" panose="02010600030101010101" pitchFamily="2" charset="-122"/>
              </a:rPr>
              <a:t>四、李白一生常以大鹏自比，下面这首《上李邕》，是他写给当时德高望重的名士、北海太守李邕的。结合注释，并查阅工具书，说说诗人借助大鹏的形象表达了怎样的情感。</a:t>
            </a:r>
            <a:endParaRPr lang="zh-CN" altLang="en-US" sz="2400" b="1" noProof="1">
              <a:latin typeface="宋体" panose="02010600030101010101" pitchFamily="2" charset="-122"/>
              <a:ea typeface="宋体" panose="02010600030101010101" pitchFamily="2" charset="-122"/>
            </a:endParaRPr>
          </a:p>
        </p:txBody>
      </p:sp>
      <p:sp>
        <p:nvSpPr>
          <p:cNvPr id="9" name="矩形 8"/>
          <p:cNvSpPr/>
          <p:nvPr/>
        </p:nvSpPr>
        <p:spPr>
          <a:xfrm>
            <a:off x="323146" y="2833608"/>
            <a:ext cx="8142605" cy="460375"/>
          </a:xfrm>
          <a:prstGeom prst="rect">
            <a:avLst/>
          </a:prstGeom>
          <a:noFill/>
        </p:spPr>
        <p:txBody>
          <a:bodyPr wrap="square">
            <a:spAutoFit/>
          </a:bodyPr>
          <a:lstStyle/>
          <a:p>
            <a:pPr fontAlgn="base"/>
            <a:r>
              <a:rPr lang="en-US" sz="2400" b="1" noProof="1">
                <a:latin typeface="楷体" panose="02010609060101010101" pitchFamily="49" charset="-122"/>
                <a:ea typeface="楷体" panose="02010609060101010101" pitchFamily="49" charset="-122"/>
              </a:rPr>
              <a:t>  </a:t>
            </a:r>
            <a:r>
              <a:rPr lang="en-US" sz="2400" b="1" noProof="1">
                <a:solidFill>
                  <a:srgbClr val="FF0000"/>
                </a:solidFill>
                <a:latin typeface="楷体" panose="02010609060101010101" pitchFamily="49" charset="-122"/>
                <a:ea typeface="楷体" panose="02010609060101010101" pitchFamily="49" charset="-122"/>
              </a:rPr>
              <a:t> </a:t>
            </a:r>
            <a:r>
              <a:rPr lang="en-US" sz="2400" b="1" noProof="1">
                <a:solidFill>
                  <a:srgbClr val="0000FF"/>
                </a:solidFill>
                <a:latin typeface="楷体" panose="02010609060101010101" pitchFamily="49" charset="-122"/>
                <a:ea typeface="楷体" panose="02010609060101010101" pitchFamily="49" charset="-122"/>
              </a:rPr>
              <a:t> </a:t>
            </a:r>
            <a:endParaRPr lang="en-US" sz="2400" b="1" noProof="1">
              <a:solidFill>
                <a:srgbClr val="0000FF"/>
              </a:solidFill>
              <a:latin typeface="楷体" panose="02010609060101010101" pitchFamily="49" charset="-122"/>
              <a:ea typeface="楷体" panose="02010609060101010101" pitchFamily="49" charset="-122"/>
            </a:endParaRPr>
          </a:p>
        </p:txBody>
      </p:sp>
      <p:sp>
        <p:nvSpPr>
          <p:cNvPr id="4" name="文本框 3"/>
          <p:cNvSpPr txBox="1"/>
          <p:nvPr/>
        </p:nvSpPr>
        <p:spPr>
          <a:xfrm>
            <a:off x="2091373" y="2996952"/>
            <a:ext cx="4961255" cy="2306955"/>
          </a:xfrm>
          <a:prstGeom prst="rect">
            <a:avLst/>
          </a:prstGeom>
          <a:noFill/>
        </p:spPr>
        <p:txBody>
          <a:bodyPr wrap="square" rtlCol="0" anchor="t">
            <a:spAutoFit/>
          </a:bodyPr>
          <a:lstStyle/>
          <a:p>
            <a:pPr>
              <a:lnSpc>
                <a:spcPct val="150000"/>
              </a:lnSpc>
            </a:pP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大鹏一日同风起，扶摇直上九万里。 假令风歇时下来，犹能簸却沧溟水。 世人见我恒殊调，闻余大言皆冷笑。 宣父犹能畏后生，丈夫未可轻年少。</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pic>
        <p:nvPicPr>
          <p:cNvPr id="12"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sp>
        <p:nvSpPr>
          <p:cNvPr id="2" name="TextBox 6"/>
          <p:cNvSpPr txBox="1"/>
          <p:nvPr/>
        </p:nvSpPr>
        <p:spPr>
          <a:xfrm>
            <a:off x="783917" y="1882893"/>
            <a:ext cx="7676515" cy="3046095"/>
          </a:xfrm>
          <a:prstGeom prst="rect">
            <a:avLst/>
          </a:prstGeom>
          <a:noFill/>
          <a:ln w="9525">
            <a:noFill/>
          </a:ln>
        </p:spPr>
        <p:txBody>
          <a:bodyPr wrap="square" anchor="t">
            <a:spAutoFit/>
          </a:bodyPr>
          <a:lstStyle/>
          <a:p>
            <a:pPr fontAlgn="base">
              <a:lnSpc>
                <a:spcPct val="200000"/>
              </a:lnSpc>
            </a:pPr>
            <a:r>
              <a:rPr lang="en-US" sz="2400" b="1" dirty="0" smtClean="0">
                <a:solidFill>
                  <a:srgbClr val="FF0000"/>
                </a:solidFill>
                <a:latin typeface="楷体" panose="02010609060101010101" pitchFamily="49" charset="-122"/>
                <a:ea typeface="楷体" panose="02010609060101010101" pitchFamily="49" charset="-122"/>
                <a:sym typeface="+mn-ea"/>
              </a:rPr>
              <a:t>    </a:t>
            </a:r>
            <a:r>
              <a:rPr lang="en-US" sz="2400" b="1" dirty="0">
                <a:solidFill>
                  <a:srgbClr val="FF0000"/>
                </a:solidFill>
                <a:latin typeface="楷体" panose="02010609060101010101" pitchFamily="49" charset="-122"/>
                <a:ea typeface="楷体" panose="02010609060101010101" pitchFamily="49" charset="-122"/>
                <a:sym typeface="+mn-ea"/>
              </a:rPr>
              <a:t>李白用诗的语言，描述了《庄子》中的大鹏形象。他借助这一形象，表达了一飞冲天、一鸣惊人的高远志向，以及不被世俗认同的伤感，并希望得到像李邕这样的名士的赏识和引荐。</a:t>
            </a:r>
            <a:endParaRPr sz="2400" b="1" dirty="0">
              <a:solidFill>
                <a:srgbClr val="FF0000"/>
              </a:solidFill>
              <a:latin typeface="楷体" panose="02010609060101010101" pitchFamily="49" charset="-122"/>
              <a:ea typeface="楷体" panose="02010609060101010101" pitchFamily="49" charset="-122"/>
            </a:endParaRPr>
          </a:p>
        </p:txBody>
      </p:sp>
      <p:pic>
        <p:nvPicPr>
          <p:cNvPr id="7"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p>
            <a:endParaRPr lang="zh-CN" altLang="en-US"/>
          </a:p>
        </p:txBody>
      </p:sp>
      <p:sp>
        <p:nvSpPr>
          <p:cNvPr id="2" name="TextBox 1"/>
          <p:cNvSpPr txBox="1"/>
          <p:nvPr/>
        </p:nvSpPr>
        <p:spPr>
          <a:xfrm>
            <a:off x="395536" y="1988840"/>
            <a:ext cx="8568952" cy="3636010"/>
          </a:xfrm>
          <a:prstGeom prst="rect">
            <a:avLst/>
          </a:prstGeom>
          <a:solidFill>
            <a:schemeClr val="accent1">
              <a:lumMod val="20000"/>
              <a:lumOff val="80000"/>
            </a:schemeClr>
          </a:solidFill>
          <a:ln w="9525">
            <a:noFill/>
          </a:ln>
        </p:spPr>
        <p:txBody>
          <a:bodyPr wrap="square" anchor="t">
            <a:spAutoFit/>
          </a:bodyPr>
          <a:lstStyle/>
          <a:p>
            <a:pPr algn="ctr">
              <a:lnSpc>
                <a:spcPct val="120000"/>
              </a:lnSpc>
            </a:pPr>
            <a:r>
              <a:rPr lang="zh-CN" altLang="en-US" sz="2400" b="1" dirty="0">
                <a:latin typeface="楷体" panose="02010609060101010101" pitchFamily="49" charset="-122"/>
                <a:ea typeface="楷体" panose="02010609060101010101" pitchFamily="49" charset="-122"/>
                <a:sym typeface="+mn-ea"/>
              </a:rPr>
              <a:t>如何把握古诗词的情感表</a:t>
            </a:r>
            <a:r>
              <a:rPr lang="zh-CN" altLang="en-US" sz="2400" b="1" dirty="0" smtClean="0">
                <a:latin typeface="楷体" panose="02010609060101010101" pitchFamily="49" charset="-122"/>
                <a:ea typeface="楷体" panose="02010609060101010101" pitchFamily="49" charset="-122"/>
                <a:sym typeface="+mn-ea"/>
              </a:rPr>
              <a:t>达</a:t>
            </a:r>
            <a:endParaRPr lang="en-US" altLang="zh-CN" sz="2400" b="1" dirty="0" smtClean="0">
              <a:latin typeface="楷体" panose="02010609060101010101" pitchFamily="49" charset="-122"/>
              <a:ea typeface="楷体" panose="02010609060101010101" pitchFamily="49" charset="-122"/>
              <a:sym typeface="+mn-ea"/>
            </a:endParaRPr>
          </a:p>
          <a:p>
            <a:pPr>
              <a:lnSpc>
                <a:spcPct val="120000"/>
              </a:lnSpc>
            </a:pPr>
            <a:r>
              <a:rPr lang="en-US" altLang="zh-CN" sz="2400" b="1" dirty="0" smtClean="0">
                <a:solidFill>
                  <a:prstClr val="black"/>
                </a:solidFill>
                <a:latin typeface="楷体" panose="02010609060101010101" pitchFamily="49" charset="-122"/>
                <a:ea typeface="楷体" panose="02010609060101010101" pitchFamily="49" charset="-122"/>
                <a:sym typeface="+mn-ea"/>
              </a:rPr>
              <a:t>1.</a:t>
            </a:r>
            <a:r>
              <a:rPr lang="zh-CN" altLang="en-US" sz="2400" b="1" dirty="0" smtClean="0">
                <a:solidFill>
                  <a:prstClr val="black"/>
                </a:solidFill>
                <a:latin typeface="楷体" panose="02010609060101010101" pitchFamily="49" charset="-122"/>
                <a:ea typeface="楷体" panose="02010609060101010101" pitchFamily="49" charset="-122"/>
                <a:sym typeface="+mn-ea"/>
              </a:rPr>
              <a:t>要</a:t>
            </a:r>
            <a:r>
              <a:rPr lang="zh-CN" altLang="en-US" sz="2400" b="1" dirty="0">
                <a:solidFill>
                  <a:prstClr val="black"/>
                </a:solidFill>
                <a:latin typeface="楷体" panose="02010609060101010101" pitchFamily="49" charset="-122"/>
                <a:ea typeface="楷体" panose="02010609060101010101" pitchFamily="49" charset="-122"/>
                <a:sym typeface="+mn-ea"/>
              </a:rPr>
              <a:t>有整体阅读意识，对古诗词的情感要全面把握。</a:t>
            </a:r>
            <a:endParaRPr lang="zh-CN" altLang="en-US" sz="2400" b="1" dirty="0">
              <a:solidFill>
                <a:prstClr val="black"/>
              </a:solidFill>
              <a:latin typeface="楷体" panose="02010609060101010101" pitchFamily="49" charset="-122"/>
              <a:ea typeface="楷体" panose="02010609060101010101" pitchFamily="49" charset="-122"/>
              <a:sym typeface="+mn-ea"/>
            </a:endParaRPr>
          </a:p>
          <a:p>
            <a:pPr>
              <a:lnSpc>
                <a:spcPct val="120000"/>
              </a:lnSpc>
            </a:pPr>
            <a:r>
              <a:rPr lang="en-US" altLang="zh-CN" sz="2400" b="1" dirty="0" smtClean="0">
                <a:solidFill>
                  <a:prstClr val="black"/>
                </a:solidFill>
                <a:latin typeface="楷体" panose="02010609060101010101" pitchFamily="49" charset="-122"/>
                <a:ea typeface="楷体" panose="02010609060101010101" pitchFamily="49" charset="-122"/>
                <a:sym typeface="+mn-ea"/>
              </a:rPr>
              <a:t>2.</a:t>
            </a:r>
            <a:r>
              <a:rPr lang="zh-CN" altLang="en-US" sz="2400" b="1" dirty="0" smtClean="0">
                <a:solidFill>
                  <a:prstClr val="black"/>
                </a:solidFill>
                <a:latin typeface="楷体" panose="02010609060101010101" pitchFamily="49" charset="-122"/>
                <a:ea typeface="楷体" panose="02010609060101010101" pitchFamily="49" charset="-122"/>
                <a:sym typeface="+mn-ea"/>
              </a:rPr>
              <a:t>对</a:t>
            </a:r>
            <a:r>
              <a:rPr lang="zh-CN" altLang="en-US" sz="2400" b="1" dirty="0">
                <a:solidFill>
                  <a:prstClr val="black"/>
                </a:solidFill>
                <a:latin typeface="楷体" panose="02010609060101010101" pitchFamily="49" charset="-122"/>
                <a:ea typeface="楷体" panose="02010609060101010101" pitchFamily="49" charset="-122"/>
                <a:sym typeface="+mn-ea"/>
              </a:rPr>
              <a:t>古诗词的情感前后贯通要把握，明确全诗情感主调，情感理解不偏移</a:t>
            </a:r>
            <a:r>
              <a:rPr lang="zh-CN" altLang="en-US" sz="2400" b="1" dirty="0" smtClean="0">
                <a:solidFill>
                  <a:prstClr val="black"/>
                </a:solidFill>
                <a:latin typeface="楷体" panose="02010609060101010101" pitchFamily="49" charset="-122"/>
                <a:ea typeface="楷体" panose="02010609060101010101" pitchFamily="49" charset="-122"/>
                <a:sym typeface="+mn-ea"/>
              </a:rPr>
              <a:t>。</a:t>
            </a:r>
            <a:endParaRPr lang="en-US" altLang="zh-CN" sz="2400" b="1" dirty="0" smtClean="0">
              <a:solidFill>
                <a:prstClr val="black"/>
              </a:solidFill>
              <a:latin typeface="楷体" panose="02010609060101010101" pitchFamily="49" charset="-122"/>
              <a:ea typeface="楷体" panose="02010609060101010101" pitchFamily="49" charset="-122"/>
              <a:sym typeface="+mn-ea"/>
            </a:endParaRPr>
          </a:p>
          <a:p>
            <a:pPr>
              <a:lnSpc>
                <a:spcPct val="120000"/>
              </a:lnSpc>
            </a:pPr>
            <a:r>
              <a:rPr lang="en-US" altLang="zh-CN" sz="2400" b="1" dirty="0" smtClean="0">
                <a:solidFill>
                  <a:prstClr val="black"/>
                </a:solidFill>
                <a:latin typeface="楷体" panose="02010609060101010101" pitchFamily="49" charset="-122"/>
                <a:ea typeface="楷体" panose="02010609060101010101" pitchFamily="49" charset="-122"/>
                <a:sym typeface="+mn-ea"/>
              </a:rPr>
              <a:t>3.</a:t>
            </a:r>
            <a:r>
              <a:rPr lang="zh-CN" altLang="en-US" sz="2400" b="1" dirty="0" smtClean="0">
                <a:solidFill>
                  <a:prstClr val="black"/>
                </a:solidFill>
                <a:latin typeface="楷体" panose="02010609060101010101" pitchFamily="49" charset="-122"/>
                <a:ea typeface="楷体" panose="02010609060101010101" pitchFamily="49" charset="-122"/>
                <a:sym typeface="+mn-ea"/>
              </a:rPr>
              <a:t>从</a:t>
            </a:r>
            <a:r>
              <a:rPr lang="zh-CN" altLang="en-US" sz="2400" b="1" dirty="0">
                <a:solidFill>
                  <a:prstClr val="black"/>
                </a:solidFill>
                <a:latin typeface="楷体" panose="02010609060101010101" pitchFamily="49" charset="-122"/>
                <a:ea typeface="楷体" panose="02010609060101010101" pitchFamily="49" charset="-122"/>
                <a:sym typeface="+mn-ea"/>
              </a:rPr>
              <a:t>诗歌出发理解典故，不能只注意典故本身含义。</a:t>
            </a:r>
            <a:endParaRPr lang="zh-CN" altLang="en-US" sz="2400" b="1" dirty="0">
              <a:solidFill>
                <a:prstClr val="black"/>
              </a:solidFill>
              <a:latin typeface="楷体" panose="02010609060101010101" pitchFamily="49" charset="-122"/>
              <a:ea typeface="楷体" panose="02010609060101010101" pitchFamily="49" charset="-122"/>
              <a:sym typeface="+mn-ea"/>
            </a:endParaRPr>
          </a:p>
          <a:p>
            <a:pPr>
              <a:lnSpc>
                <a:spcPct val="120000"/>
              </a:lnSpc>
            </a:pPr>
            <a:r>
              <a:rPr lang="en-US" altLang="zh-CN" sz="2400" b="1" dirty="0" smtClean="0">
                <a:solidFill>
                  <a:prstClr val="black"/>
                </a:solidFill>
                <a:latin typeface="楷体" panose="02010609060101010101" pitchFamily="49" charset="-122"/>
                <a:ea typeface="楷体" panose="02010609060101010101" pitchFamily="49" charset="-122"/>
                <a:sym typeface="+mn-ea"/>
              </a:rPr>
              <a:t>4.</a:t>
            </a:r>
            <a:r>
              <a:rPr lang="zh-CN" altLang="en-US" sz="2400" b="1" dirty="0" smtClean="0">
                <a:solidFill>
                  <a:prstClr val="black"/>
                </a:solidFill>
                <a:latin typeface="楷体" panose="02010609060101010101" pitchFamily="49" charset="-122"/>
                <a:ea typeface="楷体" panose="02010609060101010101" pitchFamily="49" charset="-122"/>
                <a:sym typeface="+mn-ea"/>
              </a:rPr>
              <a:t>抓</a:t>
            </a:r>
            <a:r>
              <a:rPr lang="zh-CN" altLang="en-US" sz="2400" b="1" dirty="0">
                <a:solidFill>
                  <a:prstClr val="black"/>
                </a:solidFill>
                <a:latin typeface="楷体" panose="02010609060101010101" pitchFamily="49" charset="-122"/>
                <a:ea typeface="楷体" panose="02010609060101010101" pitchFamily="49" charset="-122"/>
                <a:sym typeface="+mn-ea"/>
              </a:rPr>
              <a:t>关键词语、句子，尤其是带有感情色彩的语句，理解情感。</a:t>
            </a:r>
            <a:endParaRPr lang="zh-CN" altLang="en-US" sz="2400" b="1" dirty="0">
              <a:solidFill>
                <a:prstClr val="black"/>
              </a:solidFill>
              <a:latin typeface="楷体" panose="02010609060101010101" pitchFamily="49" charset="-122"/>
              <a:ea typeface="楷体" panose="02010609060101010101" pitchFamily="49" charset="-122"/>
              <a:sym typeface="+mn-ea"/>
            </a:endParaRPr>
          </a:p>
          <a:p>
            <a:pPr>
              <a:lnSpc>
                <a:spcPct val="120000"/>
              </a:lnSpc>
            </a:pPr>
            <a:r>
              <a:rPr lang="zh-CN" altLang="en-US" sz="2400" b="1" dirty="0">
                <a:solidFill>
                  <a:prstClr val="black"/>
                </a:solidFill>
                <a:latin typeface="楷体" panose="02010609060101010101" pitchFamily="49" charset="-122"/>
                <a:ea typeface="楷体" panose="02010609060101010101" pitchFamily="49" charset="-122"/>
                <a:sym typeface="+mn-ea"/>
              </a:rPr>
              <a:t>    首先理解这个词语的意思，再理解句子的含义，进而理解古诗词的情感</a:t>
            </a:r>
            <a:r>
              <a:rPr lang="zh-CN" altLang="en-US" sz="2400" b="1" dirty="0" smtClean="0">
                <a:solidFill>
                  <a:prstClr val="black"/>
                </a:solidFill>
                <a:latin typeface="楷体" panose="02010609060101010101" pitchFamily="49" charset="-122"/>
                <a:ea typeface="楷体" panose="02010609060101010101" pitchFamily="49" charset="-122"/>
                <a:sym typeface="+mn-ea"/>
              </a:rPr>
              <a:t>。</a:t>
            </a:r>
            <a:endParaRPr lang="zh-CN" altLang="en-US" sz="2400" b="1" dirty="0">
              <a:solidFill>
                <a:prstClr val="black"/>
              </a:solidFill>
              <a:latin typeface="楷体" panose="02010609060101010101" pitchFamily="49" charset="-122"/>
              <a:ea typeface="楷体" panose="02010609060101010101" pitchFamily="49" charset="-122"/>
              <a:sym typeface="+mn-ea"/>
            </a:endParaRPr>
          </a:p>
        </p:txBody>
      </p:sp>
      <p:grpSp>
        <p:nvGrpSpPr>
          <p:cNvPr id="3" name="组合 1"/>
          <p:cNvGrpSpPr/>
          <p:nvPr/>
        </p:nvGrpSpPr>
        <p:grpSpPr bwMode="auto">
          <a:xfrm>
            <a:off x="3700463" y="1268760"/>
            <a:ext cx="1743075" cy="642620"/>
            <a:chOff x="3406775" y="598488"/>
            <a:chExt cx="1743075" cy="642620"/>
          </a:xfrm>
        </p:grpSpPr>
        <p:sp>
          <p:nvSpPr>
            <p:cNvPr id="4" name="圆角矩形 3"/>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 name="圆角矩形 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 name="圆角矩形 6"/>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8" name="矩形 1"/>
            <p:cNvSpPr>
              <a:spLocks noChangeArrowheads="1"/>
            </p:cNvSpPr>
            <p:nvPr/>
          </p:nvSpPr>
          <p:spPr bwMode="auto">
            <a:xfrm>
              <a:off x="3406775" y="598488"/>
              <a:ext cx="1743075"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lnSpc>
                  <a:spcPts val="4300"/>
                </a:lnSpc>
              </a:pPr>
              <a:r>
                <a:rPr lang="zh-CN" altLang="en-US" sz="2800" b="1" dirty="0" smtClean="0">
                  <a:solidFill>
                    <a:schemeClr val="bg1"/>
                  </a:solidFill>
                  <a:latin typeface="楷体" panose="02010609060101010101" pitchFamily="49" charset="-122"/>
                  <a:ea typeface="楷体" panose="02010609060101010101" pitchFamily="49" charset="-122"/>
                </a:rPr>
                <a:t>方法拓展</a:t>
              </a:r>
              <a:endParaRPr lang="zh-CN" altLang="en-US" sz="2800" b="1" dirty="0">
                <a:solidFill>
                  <a:schemeClr val="bg1"/>
                </a:solidFill>
                <a:latin typeface="楷体" panose="02010609060101010101" pitchFamily="49" charset="-122"/>
                <a:ea typeface="楷体" panose="02010609060101010101" pitchFamily="49" charset="-122"/>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4" name="矩形 3"/>
          <p:cNvSpPr/>
          <p:nvPr/>
        </p:nvSpPr>
        <p:spPr>
          <a:xfrm>
            <a:off x="484505" y="1478280"/>
            <a:ext cx="8174990" cy="977265"/>
          </a:xfrm>
          <a:prstGeom prst="rect">
            <a:avLst/>
          </a:prstGeom>
          <a:noFill/>
        </p:spPr>
        <p:txBody>
          <a:bodyPr wrap="square">
            <a:spAutoFit/>
          </a:bodyPr>
          <a:lstStyle/>
          <a:p>
            <a:pPr lvl="0" fontAlgn="base">
              <a:lnSpc>
                <a:spcPct val="120000"/>
              </a:lnSpc>
            </a:pPr>
            <a:r>
              <a:rPr lang="zh-CN" altLang="en-US" sz="2400" b="1" strike="noStrike" noProof="1" smtClean="0">
                <a:latin typeface="宋体" panose="02010600030101010101" pitchFamily="2" charset="-122"/>
                <a:ea typeface="宋体" panose="02010600030101010101" pitchFamily="2" charset="-122"/>
              </a:rPr>
              <a:t>一、背诵《北冥有鱼》，说说文中讲了哪几层意思，作者笔下的“鹏”是个什么样的形象。</a:t>
            </a:r>
            <a:endParaRPr lang="zh-CN" altLang="en-US" sz="2400" b="1" strike="noStrike" noProof="1" smtClean="0">
              <a:latin typeface="宋体" panose="02010600030101010101" pitchFamily="2" charset="-122"/>
              <a:ea typeface="宋体" panose="02010600030101010101" pitchFamily="2" charset="-122"/>
            </a:endParaRPr>
          </a:p>
        </p:txBody>
      </p:sp>
      <p:grpSp>
        <p:nvGrpSpPr>
          <p:cNvPr id="6" name="组合 55"/>
          <p:cNvGrpSpPr/>
          <p:nvPr/>
        </p:nvGrpSpPr>
        <p:grpSpPr>
          <a:xfrm>
            <a:off x="44054" y="837010"/>
            <a:ext cx="2007394" cy="521694"/>
            <a:chOff x="70" y="-63"/>
            <a:chExt cx="3161" cy="820"/>
          </a:xfrm>
        </p:grpSpPr>
        <p:sp>
          <p:nvSpPr>
            <p:cNvPr id="7" name="文本框 6"/>
            <p:cNvSpPr txBox="1"/>
            <p:nvPr/>
          </p:nvSpPr>
          <p:spPr>
            <a:xfrm>
              <a:off x="678" y="-63"/>
              <a:ext cx="2528" cy="820"/>
            </a:xfrm>
            <a:prstGeom prst="rect">
              <a:avLst/>
            </a:prstGeom>
            <a:noFill/>
            <a:ln w="9525">
              <a:noFill/>
            </a:ln>
          </p:spPr>
          <p:txBody>
            <a:bodyPr wrap="none" anchor="t">
              <a:spAutoFit/>
            </a:bodyPr>
            <a:lstStyle/>
            <a:p>
              <a:pPr eaLnBrk="0" hangingPunct="0"/>
              <a:r>
                <a:rPr lang="zh-CN" altLang="en-US" sz="2800" noProof="1">
                  <a:latin typeface="黑体" panose="02010609060101010101" pitchFamily="49" charset="-122"/>
                  <a:ea typeface="黑体" panose="02010609060101010101" pitchFamily="49" charset="-122"/>
                </a:rPr>
                <a:t>思考探究</a:t>
              </a:r>
              <a:endParaRPr lang="zh-CN" altLang="en-US" sz="2800" noProof="1">
                <a:latin typeface="黑体" panose="02010609060101010101" pitchFamily="49" charset="-122"/>
                <a:ea typeface="黑体" panose="02010609060101010101" pitchFamily="49" charset="-122"/>
              </a:endParaRP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defRPr/>
              </a:pPr>
              <a:endParaRPr kumimoji="1" lang="zh-CN" altLang="en-US" sz="100" strike="noStrike" noProof="1">
                <a:latin typeface="黑体" panose="02010609060101010101" pitchFamily="49" charset="-122"/>
                <a:ea typeface="黑体" panose="02010609060101010101" pitchFamily="49" charset="-122"/>
              </a:endParaRPr>
            </a:p>
          </p:txBody>
        </p:sp>
      </p:grpSp>
      <p:sp>
        <p:nvSpPr>
          <p:cNvPr id="5" name="TextBox 4"/>
          <p:cNvSpPr txBox="1"/>
          <p:nvPr/>
        </p:nvSpPr>
        <p:spPr>
          <a:xfrm>
            <a:off x="595313" y="2377455"/>
            <a:ext cx="7953375" cy="3415030"/>
          </a:xfrm>
          <a:prstGeom prst="rect">
            <a:avLst/>
          </a:prstGeom>
          <a:noFill/>
        </p:spPr>
        <p:txBody>
          <a:bodyPr wrap="square" rtlCol="0">
            <a:spAutoFit/>
          </a:bodyPr>
          <a:lstStyle/>
          <a:p>
            <a:pPr fontAlgn="auto"/>
            <a:r>
              <a:rPr lang="en-US" altLang="zh-CN" sz="2400" b="1" dirty="0" smtClean="0">
                <a:solidFill>
                  <a:srgbClr val="FF0000"/>
                </a:solidFill>
                <a:latin typeface="楷体" panose="02010609060101010101" pitchFamily="49" charset="-122"/>
                <a:ea typeface="楷体" panose="02010609060101010101" pitchFamily="49" charset="-122"/>
              </a:rPr>
              <a:t>     </a:t>
            </a:r>
            <a:r>
              <a:rPr lang="zh-CN" altLang="en-US" sz="2400" b="1" dirty="0" smtClean="0">
                <a:solidFill>
                  <a:srgbClr val="FF0000"/>
                </a:solidFill>
                <a:latin typeface="楷体" panose="02010609060101010101" pitchFamily="49" charset="-122"/>
                <a:ea typeface="楷体" panose="02010609060101010101" pitchFamily="49" charset="-122"/>
              </a:rPr>
              <a:t>三层。</a:t>
            </a:r>
            <a:r>
              <a:rPr lang="zh-CN" altLang="en-US" sz="2400" b="1" dirty="0" smtClean="0">
                <a:solidFill>
                  <a:srgbClr val="0000FF"/>
                </a:solidFill>
                <a:latin typeface="楷体" panose="02010609060101010101" pitchFamily="49" charset="-122"/>
                <a:ea typeface="楷体" panose="02010609060101010101" pitchFamily="49" charset="-122"/>
              </a:rPr>
              <a:t>第一层</a:t>
            </a:r>
            <a:r>
              <a:rPr lang="zh-CN" altLang="en-US" sz="2400" b="1" dirty="0" smtClean="0">
                <a:solidFill>
                  <a:srgbClr val="FF0000"/>
                </a:solidFill>
                <a:latin typeface="楷体" panose="02010609060101010101" pitchFamily="49" charset="-122"/>
                <a:ea typeface="楷体" panose="02010609060101010101" pitchFamily="49" charset="-122"/>
              </a:rPr>
              <a:t>，从开头到“其翼若垂天之云”，写北冥之鱼由鲲到鹏的变化：鲲、鹏形体之大，气象之宏，令人瞠目。</a:t>
            </a:r>
            <a:r>
              <a:rPr lang="zh-CN" altLang="en-US" sz="2400" b="1" dirty="0" smtClean="0">
                <a:solidFill>
                  <a:srgbClr val="0000FF"/>
                </a:solidFill>
                <a:latin typeface="楷体" panose="02010609060101010101" pitchFamily="49" charset="-122"/>
                <a:ea typeface="楷体" panose="02010609060101010101" pitchFamily="49" charset="-122"/>
                <a:sym typeface="+mn-ea"/>
              </a:rPr>
              <a:t>第二层</a:t>
            </a:r>
            <a:r>
              <a:rPr lang="zh-CN" altLang="en-US" sz="2400" b="1" dirty="0" smtClean="0">
                <a:solidFill>
                  <a:srgbClr val="FF0000"/>
                </a:solidFill>
                <a:latin typeface="楷体" panose="02010609060101010101" pitchFamily="49" charset="-122"/>
                <a:ea typeface="楷体" panose="02010609060101010101" pitchFamily="49" charset="-122"/>
                <a:sym typeface="+mn-ea"/>
              </a:rPr>
              <a:t>，从“是鸟也”到“生物之以息相吹也”，引用《齐谐》之言，写大鹏迁徙南冥的气势———乘风而起，击水三千，扶摇九万。</a:t>
            </a:r>
            <a:r>
              <a:rPr lang="zh-CN" altLang="en-US" sz="2400" b="1" dirty="0" smtClean="0">
                <a:solidFill>
                  <a:srgbClr val="0000FF"/>
                </a:solidFill>
                <a:latin typeface="楷体" panose="02010609060101010101" pitchFamily="49" charset="-122"/>
                <a:ea typeface="楷体" panose="02010609060101010101" pitchFamily="49" charset="-122"/>
                <a:sym typeface="+mn-ea"/>
              </a:rPr>
              <a:t>第</a:t>
            </a:r>
            <a:r>
              <a:rPr lang="zh-CN" altLang="en-US" sz="2400" b="1" dirty="0">
                <a:solidFill>
                  <a:srgbClr val="0000FF"/>
                </a:solidFill>
                <a:latin typeface="楷体" panose="02010609060101010101" pitchFamily="49" charset="-122"/>
                <a:ea typeface="楷体" panose="02010609060101010101" pitchFamily="49" charset="-122"/>
                <a:sym typeface="+mn-ea"/>
              </a:rPr>
              <a:t>三层</a:t>
            </a:r>
            <a:r>
              <a:rPr lang="zh-CN" altLang="en-US" sz="2400" b="1" dirty="0">
                <a:solidFill>
                  <a:srgbClr val="FF0000"/>
                </a:solidFill>
                <a:latin typeface="楷体" panose="02010609060101010101" pitchFamily="49" charset="-122"/>
                <a:ea typeface="楷体" panose="02010609060101010101" pitchFamily="49" charset="-122"/>
                <a:sym typeface="+mn-ea"/>
              </a:rPr>
              <a:t>，从“天之苍苍”到结尾，作者仰观苍天，拟想大鹏俯瞰大地，抒发了一种天地浑茫的感慨</a:t>
            </a:r>
            <a:r>
              <a:rPr lang="zh-CN" altLang="en-US" sz="2400" b="1" dirty="0" smtClean="0">
                <a:solidFill>
                  <a:srgbClr val="FF0000"/>
                </a:solidFill>
                <a:latin typeface="楷体" panose="02010609060101010101" pitchFamily="49" charset="-122"/>
                <a:ea typeface="楷体" panose="02010609060101010101" pitchFamily="49" charset="-122"/>
                <a:sym typeface="+mn-ea"/>
              </a:rPr>
              <a:t>。</a:t>
            </a:r>
            <a:endParaRPr lang="zh-CN" altLang="en-US" sz="2400" b="1" dirty="0">
              <a:solidFill>
                <a:srgbClr val="FF0000"/>
              </a:solidFill>
              <a:latin typeface="楷体" panose="02010609060101010101" pitchFamily="49" charset="-122"/>
              <a:ea typeface="楷体" panose="02010609060101010101" pitchFamily="49" charset="-122"/>
              <a:sym typeface="+mn-ea"/>
            </a:endParaRPr>
          </a:p>
          <a:p>
            <a:pPr fontAlgn="auto"/>
            <a:r>
              <a:rPr lang="zh-CN" altLang="en-US" sz="2400" b="1" dirty="0">
                <a:solidFill>
                  <a:srgbClr val="0000FF"/>
                </a:solidFill>
                <a:latin typeface="楷体" panose="02010609060101010101" pitchFamily="49" charset="-122"/>
                <a:ea typeface="楷体" panose="02010609060101010101" pitchFamily="49" charset="-122"/>
                <a:sym typeface="+mn-ea"/>
              </a:rPr>
              <a:t>    作者笔下的大鹏是一个硕大无比、力大无穷、志存高远、善借长风的形象</a:t>
            </a:r>
            <a:r>
              <a:rPr lang="zh-CN" altLang="en-US" sz="2400" b="1" dirty="0" smtClean="0">
                <a:solidFill>
                  <a:srgbClr val="0000FF"/>
                </a:solidFill>
                <a:latin typeface="楷体" panose="02010609060101010101" pitchFamily="49" charset="-122"/>
                <a:ea typeface="楷体" panose="02010609060101010101" pitchFamily="49" charset="-122"/>
                <a:sym typeface="+mn-ea"/>
              </a:rPr>
              <a:t>。</a:t>
            </a:r>
            <a:endParaRPr lang="zh-CN" altLang="en-US" sz="2400" b="1" dirty="0" smtClean="0">
              <a:solidFill>
                <a:srgbClr val="0000FF"/>
              </a:solidFill>
              <a:latin typeface="楷体" panose="02010609060101010101" pitchFamily="49" charset="-122"/>
              <a:ea typeface="楷体" panose="02010609060101010101" pitchFamily="49" charset="-122"/>
            </a:endParaRPr>
          </a:p>
        </p:txBody>
      </p:sp>
      <p:pic>
        <p:nvPicPr>
          <p:cNvPr id="17"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pic>
        <p:nvPicPr>
          <p:cNvPr id="20"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49825" y="2665487"/>
            <a:ext cx="8542655" cy="2968625"/>
          </a:xfrm>
          <a:prstGeom prst="rect">
            <a:avLst/>
          </a:prstGeom>
          <a:solidFill>
            <a:schemeClr val="bg1"/>
          </a:solidFill>
        </p:spPr>
        <p:txBody>
          <a:bodyPr wrap="square" rtlCol="0">
            <a:spAutoFit/>
          </a:bodyPr>
          <a:lstStyle/>
          <a:p>
            <a:pPr fontAlgn="auto">
              <a:lnSpc>
                <a:spcPct val="130000"/>
              </a:lnSpc>
            </a:pPr>
            <a:r>
              <a:rPr lang="en-US" altLang="zh-CN" sz="2400" b="1" dirty="0">
                <a:solidFill>
                  <a:srgbClr val="0000FF"/>
                </a:solidFill>
                <a:latin typeface="楷体" panose="02010609060101010101" pitchFamily="49" charset="-122"/>
                <a:ea typeface="楷体" panose="02010609060101010101" pitchFamily="49" charset="-122"/>
              </a:rPr>
              <a:t>    </a:t>
            </a:r>
            <a:r>
              <a:rPr lang="zh-CN" altLang="en-US" sz="2400" b="1" dirty="0" smtClean="0">
                <a:solidFill>
                  <a:schemeClr val="tx1"/>
                </a:solidFill>
                <a:latin typeface="楷体" panose="02010609060101010101" pitchFamily="49" charset="-122"/>
                <a:ea typeface="楷体" panose="02010609060101010101" pitchFamily="49" charset="-122"/>
              </a:rPr>
              <a:t>臣</a:t>
            </a:r>
            <a:r>
              <a:rPr lang="zh-CN" altLang="en-US" sz="2400" b="1" dirty="0">
                <a:solidFill>
                  <a:schemeClr val="tx1"/>
                </a:solidFill>
                <a:latin typeface="楷体" panose="02010609060101010101" pitchFamily="49" charset="-122"/>
                <a:ea typeface="楷体" panose="02010609060101010101" pitchFamily="49" charset="-122"/>
              </a:rPr>
              <a:t>本布衣，躬耕于南阳，苟全性命于乱世，不求闻达于诸侯。先帝不以臣卑鄙，猥自枉屈，三顾臣于草庐之中，咨臣以当世之事，由是感激，遂许先帝以驱驰。后值倾覆，受任于败军之际，奉命于危难之间，尔来二十有一年矣。</a:t>
            </a:r>
            <a:endParaRPr lang="zh-CN" altLang="en-US" sz="2400" b="1" dirty="0">
              <a:solidFill>
                <a:schemeClr val="tx1"/>
              </a:solidFill>
              <a:latin typeface="楷体" panose="02010609060101010101" pitchFamily="49" charset="-122"/>
              <a:ea typeface="楷体" panose="02010609060101010101" pitchFamily="49" charset="-122"/>
            </a:endParaRPr>
          </a:p>
          <a:p>
            <a:pPr fontAlgn="auto">
              <a:lnSpc>
                <a:spcPct val="130000"/>
              </a:lnSpc>
            </a:pPr>
            <a:r>
              <a:rPr lang="zh-CN" altLang="en-US" sz="2400" b="1" dirty="0">
                <a:solidFill>
                  <a:schemeClr val="tx1"/>
                </a:solidFill>
                <a:latin typeface="楷体" panose="02010609060101010101" pitchFamily="49" charset="-122"/>
                <a:ea typeface="楷体" panose="02010609060101010101" pitchFamily="49" charset="-122"/>
              </a:rPr>
              <a:t>　　先帝知臣谨慎，故临崩寄臣以大事也。受命以来，夙夜忧叹，恐托付不效，以伤先帝之明，故五月渡泸，深入不毛。</a:t>
            </a:r>
            <a:r>
              <a:rPr lang="zh-CN" altLang="en-US" sz="2400" b="1" dirty="0" smtClean="0">
                <a:solidFill>
                  <a:schemeClr val="tx1"/>
                </a:solidFill>
                <a:latin typeface="楷体" panose="02010609060101010101" pitchFamily="49" charset="-122"/>
                <a:ea typeface="楷体" panose="02010609060101010101" pitchFamily="49" charset="-122"/>
              </a:rPr>
              <a:t>今</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0" name="文本框 9"/>
          <p:cNvSpPr txBox="1"/>
          <p:nvPr/>
        </p:nvSpPr>
        <p:spPr>
          <a:xfrm>
            <a:off x="421833" y="1844824"/>
            <a:ext cx="8364281" cy="82994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rPr>
              <a:t>（2019·</a:t>
            </a:r>
            <a:r>
              <a:rPr lang="en-US" altLang="zh-CN" sz="2400" b="1" dirty="0">
                <a:solidFill>
                  <a:srgbClr val="0000FF"/>
                </a:solidFill>
                <a:latin typeface="楷体" panose="02010609060101010101" pitchFamily="49" charset="-122"/>
                <a:ea typeface="楷体" panose="02010609060101010101" pitchFamily="49" charset="-122"/>
                <a:sym typeface="+mn-ea"/>
              </a:rPr>
              <a:t>河南</a:t>
            </a:r>
            <a:r>
              <a:rPr lang="zh-CN" altLang="en-US" sz="2400" b="1" dirty="0">
                <a:solidFill>
                  <a:srgbClr val="FF0000"/>
                </a:solidFill>
                <a:latin typeface="楷体" panose="02010609060101010101" pitchFamily="49" charset="-122"/>
                <a:ea typeface="楷体" panose="02010609060101010101" pitchFamily="49" charset="-122"/>
              </a:rPr>
              <a:t>）作者追述先帝三顾茅庐、自己临危受命和先帝临终托孤三件事，抒发了怎样的感情? </a:t>
            </a:r>
            <a:endParaRPr lang="zh-CN" altLang="en-US" sz="2400" b="1" dirty="0">
              <a:solidFill>
                <a:srgbClr val="FF0000"/>
              </a:solidFill>
              <a:latin typeface="楷体" panose="02010609060101010101" pitchFamily="49" charset="-122"/>
              <a:ea typeface="楷体" panose="02010609060101010101" pitchFamily="49" charset="-122"/>
            </a:endParaRPr>
          </a:p>
        </p:txBody>
      </p:sp>
      <p:grpSp>
        <p:nvGrpSpPr>
          <p:cNvPr id="12" name="组合 1"/>
          <p:cNvGrpSpPr/>
          <p:nvPr/>
        </p:nvGrpSpPr>
        <p:grpSpPr bwMode="auto">
          <a:xfrm>
            <a:off x="3700463" y="1268760"/>
            <a:ext cx="1743075" cy="642620"/>
            <a:chOff x="3406775" y="598488"/>
            <a:chExt cx="1743075" cy="642620"/>
          </a:xfrm>
        </p:grpSpPr>
        <p:sp>
          <p:nvSpPr>
            <p:cNvPr id="14" name="圆角矩形 13"/>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5" name="圆角矩形 14"/>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矩形 1"/>
            <p:cNvSpPr>
              <a:spLocks noChangeArrowheads="1"/>
            </p:cNvSpPr>
            <p:nvPr/>
          </p:nvSpPr>
          <p:spPr bwMode="auto">
            <a:xfrm>
              <a:off x="3406775" y="598488"/>
              <a:ext cx="1743075"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lnSpc>
                  <a:spcPts val="4300"/>
                </a:lnSpc>
              </a:pPr>
              <a:r>
                <a:rPr lang="zh-CN" altLang="en-US" sz="2800" b="1" dirty="0">
                  <a:solidFill>
                    <a:schemeClr val="bg1"/>
                  </a:solidFill>
                  <a:latin typeface="楷体" panose="02010609060101010101" pitchFamily="49" charset="-122"/>
                  <a:ea typeface="楷体" panose="02010609060101010101" pitchFamily="49" charset="-122"/>
                </a:rPr>
                <a:t>真</a:t>
              </a:r>
              <a:r>
                <a:rPr lang="zh-CN" altLang="en-US" sz="2800" b="1" dirty="0" smtClean="0">
                  <a:solidFill>
                    <a:schemeClr val="bg1"/>
                  </a:solidFill>
                  <a:latin typeface="楷体" panose="02010609060101010101" pitchFamily="49" charset="-122"/>
                  <a:ea typeface="楷体" panose="02010609060101010101" pitchFamily="49" charset="-122"/>
                </a:rPr>
                <a:t>题演练</a:t>
              </a:r>
              <a:endParaRPr lang="zh-CN" altLang="en-US" sz="2800" b="1" dirty="0">
                <a:solidFill>
                  <a:schemeClr val="bg1"/>
                </a:solidFill>
                <a:latin typeface="楷体" panose="02010609060101010101" pitchFamily="49" charset="-122"/>
                <a:ea typeface="楷体" panose="02010609060101010101" pitchFamily="49" charset="-122"/>
              </a:endParaRPr>
            </a:p>
          </p:txBody>
        </p:sp>
      </p:grpSp>
    </p:spTree>
    <p:custDataLst>
      <p:tags r:id="rId3"/>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9" name="文本框 8"/>
          <p:cNvSpPr txBox="1"/>
          <p:nvPr/>
        </p:nvSpPr>
        <p:spPr>
          <a:xfrm>
            <a:off x="349825" y="1700808"/>
            <a:ext cx="8542655" cy="3448685"/>
          </a:xfrm>
          <a:prstGeom prst="rect">
            <a:avLst/>
          </a:prstGeom>
          <a:noFill/>
        </p:spPr>
        <p:txBody>
          <a:bodyPr wrap="square" rtlCol="0">
            <a:spAutoFit/>
          </a:bodyPr>
          <a:lstStyle/>
          <a:p>
            <a:pPr fontAlgn="auto">
              <a:lnSpc>
                <a:spcPct val="130000"/>
              </a:lnSpc>
            </a:pPr>
            <a:r>
              <a:rPr lang="zh-CN" altLang="en-US" sz="2400" b="1" dirty="0">
                <a:latin typeface="楷体" panose="02010609060101010101" pitchFamily="49" charset="-122"/>
                <a:ea typeface="楷体" panose="02010609060101010101" pitchFamily="49" charset="-122"/>
              </a:rPr>
              <a:t>南方已定，兵甲已足，当奖率三军，北定中原，庶竭驽钝，攘除奸凶，兴复汉室，还于旧都。此臣所以报先帝而忠陛下之职分也。至于斟酌损益，进尽忠言，则攸之、祎、允之任也。</a:t>
            </a:r>
            <a:endParaRPr lang="zh-CN" altLang="en-US" sz="2400" b="1" dirty="0">
              <a:latin typeface="楷体" panose="02010609060101010101" pitchFamily="49" charset="-122"/>
              <a:ea typeface="楷体" panose="02010609060101010101" pitchFamily="49" charset="-122"/>
            </a:endParaRPr>
          </a:p>
          <a:p>
            <a:pPr fontAlgn="auto">
              <a:lnSpc>
                <a:spcPct val="130000"/>
              </a:lnSpc>
            </a:pPr>
            <a:r>
              <a:rPr lang="zh-CN" altLang="en-US" sz="2400" b="1" dirty="0">
                <a:latin typeface="楷体" panose="02010609060101010101" pitchFamily="49" charset="-122"/>
                <a:ea typeface="楷体" panose="02010609060101010101" pitchFamily="49" charset="-122"/>
              </a:rPr>
              <a:t>愿陛下托臣以讨贼兴复之效，不效，则治臣之罪，以告先帝之灵。若无兴德之言，则责攸之、祎、允等之慢，以彰其咎；陛下亦宜自谋，以咨诹善道，察纳雅言，深追先帝遗诏，臣不胜受恩感激。今当远离，临表涕零，不知所言。</a:t>
            </a:r>
            <a:endParaRPr lang="zh-CN" altLang="en-US" sz="2400" b="1" dirty="0">
              <a:latin typeface="楷体" panose="02010609060101010101" pitchFamily="49" charset="-122"/>
              <a:ea typeface="楷体" panose="02010609060101010101" pitchFamily="49" charset="-122"/>
            </a:endParaRPr>
          </a:p>
        </p:txBody>
      </p:sp>
      <p:pic>
        <p:nvPicPr>
          <p:cNvPr id="20"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637858" y="2492896"/>
            <a:ext cx="7868285" cy="2861310"/>
          </a:xfrm>
          <a:prstGeom prst="rect">
            <a:avLst/>
          </a:prstGeom>
          <a:noFill/>
        </p:spPr>
        <p:txBody>
          <a:bodyPr wrap="square" rtlCol="0">
            <a:spAutoFit/>
          </a:bodyPr>
          <a:lstStyle/>
          <a:p>
            <a:pPr>
              <a:lnSpc>
                <a:spcPct val="150000"/>
              </a:lnSpc>
            </a:pPr>
            <a:r>
              <a:rPr lang="zh-CN" altLang="en-US" sz="2400" b="1" dirty="0" smtClean="0">
                <a:solidFill>
                  <a:prstClr val="black"/>
                </a:solidFill>
                <a:latin typeface="楷体" panose="02010609060101010101" pitchFamily="49" charset="-122"/>
                <a:ea typeface="楷体" panose="02010609060101010101" pitchFamily="49" charset="-122"/>
              </a:rPr>
              <a:t>    前</a:t>
            </a:r>
            <a:r>
              <a:rPr lang="zh-CN" altLang="en-US" sz="2400" b="1" dirty="0">
                <a:solidFill>
                  <a:prstClr val="black"/>
                </a:solidFill>
                <a:latin typeface="楷体" panose="02010609060101010101" pitchFamily="49" charset="-122"/>
                <a:ea typeface="楷体" panose="02010609060101010101" pitchFamily="49" charset="-122"/>
              </a:rPr>
              <a:t>两段寓情于事，在叙述作者本人身世、追随先帝创业经过和“受命以来”的工作的同时，抒发了对先帝的感激之情，表达了效忠刘备父子的心愿。作者追叙往事，表达了“兴汉室”的决心和“报先帝</a:t>
            </a:r>
            <a:r>
              <a:rPr lang="zh-CN" altLang="en-US" sz="2400" b="1" dirty="0" smtClean="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忠陛下”的真挚感情。 </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3" name="文本框 12"/>
          <p:cNvSpPr txBox="1"/>
          <p:nvPr/>
        </p:nvSpPr>
        <p:spPr>
          <a:xfrm>
            <a:off x="679013" y="1844824"/>
            <a:ext cx="1944216" cy="46037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rPr>
              <a:t>【参考答案】</a:t>
            </a:r>
            <a:endParaRPr lang="zh-CN" altLang="en-US" sz="24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p>
            <a:endParaRPr lang="zh-CN" altLang="en-US"/>
          </a:p>
        </p:txBody>
      </p:sp>
      <p:sp>
        <p:nvSpPr>
          <p:cNvPr id="2" name="矩形 1"/>
          <p:cNvSpPr/>
          <p:nvPr/>
        </p:nvSpPr>
        <p:spPr>
          <a:xfrm>
            <a:off x="482402" y="1407443"/>
            <a:ext cx="8194054" cy="977265"/>
          </a:xfrm>
          <a:prstGeom prst="rect">
            <a:avLst/>
          </a:prstGeom>
          <a:noFill/>
        </p:spPr>
        <p:txBody>
          <a:bodyPr wrap="square">
            <a:spAutoFit/>
          </a:bodyPr>
          <a:lstStyle/>
          <a:p>
            <a:pPr fontAlgn="base">
              <a:lnSpc>
                <a:spcPct val="120000"/>
              </a:lnSpc>
            </a:pPr>
            <a:r>
              <a:rPr lang="zh-CN" altLang="en-US" sz="2400" b="1" noProof="1">
                <a:latin typeface="宋体" panose="02010600030101010101" pitchFamily="2" charset="-122"/>
                <a:ea typeface="宋体" panose="02010600030101010101" pitchFamily="2" charset="-122"/>
              </a:rPr>
              <a:t>二、熟读</a:t>
            </a:r>
            <a:r>
              <a:rPr lang="en-US" altLang="zh-CN" sz="2400" b="1" noProof="1">
                <a:latin typeface="宋体" panose="02010600030101010101" pitchFamily="2" charset="-122"/>
                <a:ea typeface="宋体" panose="02010600030101010101" pitchFamily="2" charset="-122"/>
              </a:rPr>
              <a:t>《</a:t>
            </a:r>
            <a:r>
              <a:rPr lang="zh-CN" altLang="en-US" sz="2400" b="1" noProof="1">
                <a:latin typeface="宋体" panose="02010600030101010101" pitchFamily="2" charset="-122"/>
                <a:ea typeface="宋体" panose="02010600030101010101" pitchFamily="2" charset="-122"/>
              </a:rPr>
              <a:t>庄子与惠子游于濠梁之上</a:t>
            </a:r>
            <a:r>
              <a:rPr lang="en-US" altLang="zh-CN" sz="2400" b="1" noProof="1">
                <a:latin typeface="宋体" panose="02010600030101010101" pitchFamily="2" charset="-122"/>
                <a:ea typeface="宋体" panose="02010600030101010101" pitchFamily="2" charset="-122"/>
              </a:rPr>
              <a:t>》</a:t>
            </a:r>
            <a:r>
              <a:rPr lang="zh-CN" altLang="en-US" sz="2400" b="1" noProof="1">
                <a:latin typeface="宋体" panose="02010600030101010101" pitchFamily="2" charset="-122"/>
                <a:ea typeface="宋体" panose="02010600030101010101" pitchFamily="2" charset="-122"/>
              </a:rPr>
              <a:t>，复述这则故事，并回答下列问题。</a:t>
            </a:r>
            <a:endParaRPr lang="zh-CN" altLang="en-US" sz="2400" b="1" noProof="1">
              <a:latin typeface="宋体" panose="02010600030101010101" pitchFamily="2" charset="-122"/>
              <a:ea typeface="宋体" panose="02010600030101010101" pitchFamily="2" charset="-122"/>
            </a:endParaRPr>
          </a:p>
        </p:txBody>
      </p:sp>
      <p:sp>
        <p:nvSpPr>
          <p:cNvPr id="3" name="矩形 2"/>
          <p:cNvSpPr/>
          <p:nvPr/>
        </p:nvSpPr>
        <p:spPr>
          <a:xfrm>
            <a:off x="482402" y="2405670"/>
            <a:ext cx="8194054" cy="534035"/>
          </a:xfrm>
          <a:prstGeom prst="rect">
            <a:avLst/>
          </a:prstGeom>
          <a:noFill/>
        </p:spPr>
        <p:txBody>
          <a:bodyPr wrap="square">
            <a:spAutoFit/>
          </a:bodyPr>
          <a:lstStyle/>
          <a:p>
            <a:pPr fontAlgn="base">
              <a:lnSpc>
                <a:spcPct val="120000"/>
              </a:lnSpc>
            </a:pPr>
            <a:r>
              <a:rPr lang="en-US" altLang="zh-CN" sz="2400" b="1" noProof="1">
                <a:latin typeface="楷体" panose="02010609060101010101" pitchFamily="49" charset="-122"/>
                <a:ea typeface="楷体" panose="02010609060101010101" pitchFamily="49" charset="-122"/>
              </a:rPr>
              <a:t>1</a:t>
            </a:r>
            <a:r>
              <a:rPr lang="en-US" altLang="zh-CN" sz="2400" b="1" noProof="1" smtClean="0">
                <a:latin typeface="楷体" panose="02010609060101010101" pitchFamily="49" charset="-122"/>
                <a:ea typeface="楷体" panose="02010609060101010101" pitchFamily="49" charset="-122"/>
              </a:rPr>
              <a:t>.</a:t>
            </a:r>
            <a:r>
              <a:rPr lang="zh-CN" altLang="en-US" sz="2400" b="1" noProof="1" smtClean="0">
                <a:latin typeface="楷体" panose="02010609060101010101" pitchFamily="49" charset="-122"/>
                <a:ea typeface="楷体" panose="02010609060101010101" pitchFamily="49" charset="-122"/>
              </a:rPr>
              <a:t>庄</a:t>
            </a:r>
            <a:r>
              <a:rPr lang="zh-CN" altLang="en-US" sz="2400" b="1" noProof="1">
                <a:latin typeface="楷体" panose="02010609060101010101" pitchFamily="49" charset="-122"/>
                <a:ea typeface="楷体" panose="02010609060101010101" pitchFamily="49" charset="-122"/>
              </a:rPr>
              <a:t>子与惠子的辩论十分巧妙，试说说巧妙在哪里。</a:t>
            </a:r>
            <a:endParaRPr lang="zh-CN" altLang="en-US" sz="2400" b="1" noProof="1">
              <a:latin typeface="楷体" panose="02010609060101010101" pitchFamily="49" charset="-122"/>
              <a:ea typeface="楷体" panose="02010609060101010101" pitchFamily="49" charset="-122"/>
            </a:endParaRPr>
          </a:p>
        </p:txBody>
      </p:sp>
      <p:sp>
        <p:nvSpPr>
          <p:cNvPr id="4" name="矩形 3"/>
          <p:cNvSpPr/>
          <p:nvPr/>
        </p:nvSpPr>
        <p:spPr>
          <a:xfrm>
            <a:off x="482402" y="3160018"/>
            <a:ext cx="8194054" cy="1863725"/>
          </a:xfrm>
          <a:prstGeom prst="rect">
            <a:avLst/>
          </a:prstGeom>
          <a:solidFill>
            <a:schemeClr val="accent6">
              <a:lumMod val="20000"/>
              <a:lumOff val="80000"/>
            </a:schemeClr>
          </a:solidFill>
        </p:spPr>
        <p:txBody>
          <a:bodyPr wrap="square">
            <a:spAutoFit/>
          </a:bodyPr>
          <a:lstStyle/>
          <a:p>
            <a:pPr lvl="0">
              <a:lnSpc>
                <a:spcPct val="120000"/>
              </a:lnSpc>
            </a:pPr>
            <a:r>
              <a:rPr lang="zh-CN" altLang="en-US" sz="2400" b="1" dirty="0" smtClean="0">
                <a:solidFill>
                  <a:srgbClr val="FF0000"/>
                </a:solidFill>
                <a:latin typeface="楷体" panose="02010609060101010101" pitchFamily="49" charset="-122"/>
                <a:ea typeface="楷体" panose="02010609060101010101" pitchFamily="49" charset="-122"/>
                <a:sym typeface="+mn-ea"/>
              </a:rPr>
              <a:t>    惠</a:t>
            </a:r>
            <a:r>
              <a:rPr lang="zh-CN" altLang="en-US" sz="2400" b="1" dirty="0">
                <a:solidFill>
                  <a:srgbClr val="FF0000"/>
                </a:solidFill>
                <a:latin typeface="楷体" panose="02010609060101010101" pitchFamily="49" charset="-122"/>
                <a:ea typeface="楷体" panose="02010609060101010101" pitchFamily="49" charset="-122"/>
                <a:sym typeface="+mn-ea"/>
              </a:rPr>
              <a:t>子好辩，重分析，对于事物有</a:t>
            </a:r>
            <a:r>
              <a:rPr lang="en-US" altLang="zh-CN" sz="2400" b="1" dirty="0">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sym typeface="+mn-ea"/>
              </a:rPr>
              <a:t>种寻根究底的态度，看重知识的探讨</a:t>
            </a:r>
            <a:r>
              <a:rPr lang="zh-CN" altLang="en-US" sz="2400" b="1" dirty="0" smtClean="0">
                <a:solidFill>
                  <a:srgbClr val="FF0000"/>
                </a:solidFill>
                <a:latin typeface="楷体" panose="02010609060101010101" pitchFamily="49" charset="-122"/>
                <a:ea typeface="楷体" panose="02010609060101010101" pitchFamily="49" charset="-122"/>
                <a:sym typeface="+mn-ea"/>
              </a:rPr>
              <a:t>；   </a:t>
            </a:r>
            <a:endParaRPr lang="zh-CN" altLang="en-US" sz="2400" b="1" dirty="0">
              <a:solidFill>
                <a:srgbClr val="FF0000"/>
              </a:solidFill>
              <a:latin typeface="楷体" panose="02010609060101010101" pitchFamily="49" charset="-122"/>
              <a:ea typeface="楷体" panose="02010609060101010101" pitchFamily="49" charset="-122"/>
              <a:sym typeface="+mn-ea"/>
            </a:endParaRPr>
          </a:p>
          <a:p>
            <a:pPr lvl="0">
              <a:lnSpc>
                <a:spcPct val="120000"/>
              </a:lnSpc>
            </a:pPr>
            <a:r>
              <a:rPr lang="zh-CN" altLang="en-US" sz="2400" b="1" dirty="0">
                <a:solidFill>
                  <a:srgbClr val="FF0000"/>
                </a:solidFill>
                <a:latin typeface="楷体" panose="02010609060101010101" pitchFamily="49" charset="-122"/>
                <a:ea typeface="楷体" panose="02010609060101010101" pitchFamily="49" charset="-122"/>
                <a:sym typeface="+mn-ea"/>
              </a:rPr>
              <a:t>    庄子智辩，重观赏，对外界的认识带有欣赏的态度，喜欢将主观的情意发挥到外物上而产生移情同感。</a:t>
            </a:r>
            <a:endParaRPr lang="zh-CN" altLang="en-US" sz="2400" b="1" dirty="0">
              <a:solidFill>
                <a:srgbClr val="FF000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sp>
        <p:nvSpPr>
          <p:cNvPr id="2" name="矩形 1"/>
          <p:cNvSpPr/>
          <p:nvPr/>
        </p:nvSpPr>
        <p:spPr>
          <a:xfrm>
            <a:off x="482402" y="2176500"/>
            <a:ext cx="8194054" cy="2749550"/>
          </a:xfrm>
          <a:prstGeom prst="rect">
            <a:avLst/>
          </a:prstGeom>
          <a:solidFill>
            <a:schemeClr val="accent6">
              <a:lumMod val="20000"/>
              <a:lumOff val="80000"/>
            </a:schemeClr>
          </a:solidFill>
        </p:spPr>
        <p:txBody>
          <a:bodyPr wrap="square">
            <a:spAutoFit/>
          </a:bodyPr>
          <a:lstStyle/>
          <a:p>
            <a:pPr lvl="0">
              <a:lnSpc>
                <a:spcPct val="120000"/>
              </a:lnSpc>
            </a:pPr>
            <a:r>
              <a:rPr lang="zh-CN" altLang="en-US" sz="2400" b="1" dirty="0">
                <a:solidFill>
                  <a:srgbClr val="FF0000"/>
                </a:solidFill>
                <a:latin typeface="楷体" panose="02010609060101010101" pitchFamily="49" charset="-122"/>
                <a:ea typeface="楷体" panose="02010609060101010101" pitchFamily="49" charset="-122"/>
                <a:sym typeface="+mn-ea"/>
              </a:rPr>
              <a:t>    “子非我，安知我不知鱼之乐”中的“安”字具有四两拔千斤的作用，庄子避开正面回答问题，采用反问的方法应对，从而推出不知“我”者不知“我”知鱼。</a:t>
            </a:r>
            <a:endParaRPr lang="zh-CN" altLang="en-US" sz="2400" b="1" dirty="0">
              <a:solidFill>
                <a:srgbClr val="FF0000"/>
              </a:solidFill>
              <a:latin typeface="楷体" panose="02010609060101010101" pitchFamily="49" charset="-122"/>
              <a:ea typeface="楷体" panose="02010609060101010101" pitchFamily="49" charset="-122"/>
              <a:sym typeface="+mn-ea"/>
            </a:endParaRPr>
          </a:p>
          <a:p>
            <a:pPr lvl="0">
              <a:lnSpc>
                <a:spcPct val="120000"/>
              </a:lnSpc>
            </a:pPr>
            <a:r>
              <a:rPr lang="zh-CN" altLang="en-US" sz="2400" b="1" dirty="0">
                <a:solidFill>
                  <a:srgbClr val="FF0000"/>
                </a:solidFill>
                <a:latin typeface="楷体" panose="02010609060101010101" pitchFamily="49" charset="-122"/>
                <a:ea typeface="楷体" panose="02010609060101010101" pitchFamily="49" charset="-122"/>
                <a:sym typeface="+mn-ea"/>
              </a:rPr>
              <a:t>    之后惠子继续用逻辑推理的方法提问，而庄子则把惠子的提问放到边，偷换概念， 避重就轻，从而机智巧妙地化解了惠子的发难。</a:t>
            </a:r>
            <a:endParaRPr lang="zh-CN" altLang="en-US" sz="2400" b="1" dirty="0">
              <a:solidFill>
                <a:srgbClr val="FF000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矩形 1"/>
          <p:cNvSpPr/>
          <p:nvPr/>
        </p:nvSpPr>
        <p:spPr>
          <a:xfrm>
            <a:off x="482402" y="1844824"/>
            <a:ext cx="8194054" cy="534035"/>
          </a:xfrm>
          <a:prstGeom prst="rect">
            <a:avLst/>
          </a:prstGeom>
          <a:noFill/>
        </p:spPr>
        <p:txBody>
          <a:bodyPr wrap="square">
            <a:spAutoFit/>
          </a:bodyPr>
          <a:lstStyle/>
          <a:p>
            <a:pPr fontAlgn="base">
              <a:lnSpc>
                <a:spcPct val="120000"/>
              </a:lnSpc>
            </a:pPr>
            <a:r>
              <a:rPr lang="en-US" altLang="zh-CN" sz="2400" b="1" noProof="1">
                <a:latin typeface="楷体" panose="02010609060101010101" pitchFamily="49" charset="-122"/>
                <a:ea typeface="楷体" panose="02010609060101010101" pitchFamily="49" charset="-122"/>
              </a:rPr>
              <a:t>2</a:t>
            </a:r>
            <a:r>
              <a:rPr lang="en-US" altLang="zh-CN" sz="2400" b="1" noProof="1" smtClean="0">
                <a:latin typeface="楷体" panose="02010609060101010101" pitchFamily="49" charset="-122"/>
                <a:ea typeface="楷体" panose="02010609060101010101" pitchFamily="49" charset="-122"/>
              </a:rPr>
              <a:t>.</a:t>
            </a:r>
            <a:r>
              <a:rPr lang="zh-CN" altLang="en-US" sz="2400" b="1" noProof="1" smtClean="0">
                <a:latin typeface="楷体" panose="02010609060101010101" pitchFamily="49" charset="-122"/>
                <a:ea typeface="楷体" panose="02010609060101010101" pitchFamily="49" charset="-122"/>
              </a:rPr>
              <a:t>庄</a:t>
            </a:r>
            <a:r>
              <a:rPr lang="zh-CN" altLang="en-US" sz="2400" b="1" noProof="1">
                <a:latin typeface="楷体" panose="02010609060101010101" pitchFamily="49" charset="-122"/>
                <a:ea typeface="楷体" panose="02010609060101010101" pitchFamily="49" charset="-122"/>
              </a:rPr>
              <a:t>子为什么说他知道“鱼之乐”？谈谈你的理解。 </a:t>
            </a:r>
            <a:endParaRPr lang="zh-CN" altLang="en-US" sz="2400" b="1" noProof="1">
              <a:latin typeface="楷体" panose="02010609060101010101" pitchFamily="49" charset="-122"/>
              <a:ea typeface="楷体" panose="02010609060101010101" pitchFamily="49" charset="-122"/>
            </a:endParaRPr>
          </a:p>
        </p:txBody>
      </p:sp>
      <p:sp>
        <p:nvSpPr>
          <p:cNvPr id="3" name="矩形 2"/>
          <p:cNvSpPr/>
          <p:nvPr/>
        </p:nvSpPr>
        <p:spPr>
          <a:xfrm>
            <a:off x="482402" y="2599172"/>
            <a:ext cx="8194054" cy="2306320"/>
          </a:xfrm>
          <a:prstGeom prst="rect">
            <a:avLst/>
          </a:prstGeom>
          <a:solidFill>
            <a:schemeClr val="accent6">
              <a:lumMod val="20000"/>
              <a:lumOff val="80000"/>
            </a:schemeClr>
          </a:solidFill>
        </p:spPr>
        <p:txBody>
          <a:bodyPr wrap="square">
            <a:spAutoFit/>
          </a:bodyPr>
          <a:lstStyle/>
          <a:p>
            <a:pPr lvl="0">
              <a:lnSpc>
                <a:spcPct val="120000"/>
              </a:lnSpc>
            </a:pPr>
            <a:r>
              <a:rPr lang="zh-CN" altLang="en-US" sz="2400" b="1" dirty="0" smtClean="0">
                <a:solidFill>
                  <a:srgbClr val="FF0000"/>
                </a:solidFill>
                <a:latin typeface="楷体" panose="02010609060101010101" pitchFamily="49" charset="-122"/>
                <a:ea typeface="楷体" panose="02010609060101010101" pitchFamily="49" charset="-122"/>
                <a:sym typeface="+mn-ea"/>
              </a:rPr>
              <a:t>    庄</a:t>
            </a:r>
            <a:r>
              <a:rPr lang="zh-CN" altLang="en-US" sz="2400" b="1" dirty="0">
                <a:solidFill>
                  <a:srgbClr val="FF0000"/>
                </a:solidFill>
                <a:latin typeface="楷体" panose="02010609060101010101" pitchFamily="49" charset="-122"/>
                <a:ea typeface="楷体" panose="02010609060101010101" pitchFamily="49" charset="-122"/>
                <a:sym typeface="+mn-ea"/>
              </a:rPr>
              <a:t>子当时和惠子一块在濠水的桥上游玩，心情轻松愉悦，因此当他看到水中游来游去的鱼时，就将自 己的主观感情附着在鱼的身上，认为鱼很快乐。 庄子认为鱼“乐</a:t>
            </a:r>
            <a:r>
              <a:rPr lang="en-US" altLang="zh-CN" sz="2400" b="1" dirty="0">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sym typeface="+mn-ea"/>
              </a:rPr>
              <a:t>，其实是他愉悦心境的投射与外化。正如王国维所</a:t>
            </a:r>
            <a:r>
              <a:rPr lang="zh-CN" altLang="en-US" sz="2400" b="1" dirty="0" smtClean="0">
                <a:solidFill>
                  <a:srgbClr val="FF0000"/>
                </a:solidFill>
                <a:latin typeface="楷体" panose="02010609060101010101" pitchFamily="49" charset="-122"/>
                <a:ea typeface="楷体" panose="02010609060101010101" pitchFamily="49" charset="-122"/>
                <a:sym typeface="+mn-ea"/>
              </a:rPr>
              <a:t>说：</a:t>
            </a:r>
            <a:r>
              <a:rPr lang="en-US" altLang="zh-CN" sz="2400" b="1" dirty="0" smtClean="0">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sym typeface="+mn-ea"/>
              </a:rPr>
              <a:t>以我观物，故物皆著我之色彩。”</a:t>
            </a:r>
            <a:endParaRPr lang="zh-CN" altLang="en-US" sz="2400" b="1" dirty="0">
              <a:solidFill>
                <a:srgbClr val="FF000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矩形 1"/>
          <p:cNvSpPr/>
          <p:nvPr/>
        </p:nvSpPr>
        <p:spPr>
          <a:xfrm>
            <a:off x="723900" y="3462655"/>
            <a:ext cx="6588760" cy="1050290"/>
          </a:xfrm>
          <a:prstGeom prst="rect">
            <a:avLst/>
          </a:prstGeom>
        </p:spPr>
        <p:txBody>
          <a:bodyPr wrap="square">
            <a:spAutoFit/>
          </a:bodyPr>
          <a:lstStyle/>
          <a:p>
            <a:pPr algn="just">
              <a:lnSpc>
                <a:spcPct val="130000"/>
              </a:lnSpc>
            </a:pPr>
            <a:r>
              <a:rPr lang="en-US" altLang="zh-CN" sz="2400" b="1" kern="100" dirty="0" smtClean="0">
                <a:latin typeface="楷体" panose="02010609060101010101" pitchFamily="49" charset="-122"/>
                <a:ea typeface="楷体" panose="02010609060101010101" pitchFamily="49" charset="-122"/>
                <a:cs typeface="宋体" panose="02010600030101010101" pitchFamily="2" charset="-122"/>
              </a:rPr>
              <a:t>    论辩</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rPr>
              <a:t>：</a:t>
            </a:r>
            <a:r>
              <a:rPr lang="en-US" altLang="zh-CN" sz="2400" b="1" kern="100" dirty="0" smtClean="0">
                <a:latin typeface="楷体" panose="02010609060101010101" pitchFamily="49" charset="-122"/>
                <a:ea typeface="楷体" panose="02010609060101010101" pitchFamily="49" charset="-122"/>
                <a:cs typeface="宋体" panose="02010600030101010101" pitchFamily="2" charset="-122"/>
              </a:rPr>
              <a:t>又称辩论</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rPr>
              <a:t>，</a:t>
            </a:r>
            <a:r>
              <a:rPr lang="en-US" altLang="zh-CN" sz="2400" b="1" kern="100" dirty="0" smtClean="0">
                <a:latin typeface="楷体" panose="02010609060101010101" pitchFamily="49" charset="-122"/>
                <a:ea typeface="楷体" panose="02010609060101010101" pitchFamily="49" charset="-122"/>
                <a:cs typeface="宋体" panose="02010600030101010101" pitchFamily="2" charset="-122"/>
              </a:rPr>
              <a:t>是观点对立双方就某一论题为批驳或说服对方而进行的言语交锋活动。</a:t>
            </a:r>
            <a:r>
              <a:rPr lang="zh-CN" altLang="zh-CN" sz="2400" b="1" kern="100" dirty="0" smtClean="0">
                <a:latin typeface="楷体" panose="02010609060101010101" pitchFamily="49" charset="-122"/>
                <a:ea typeface="楷体" panose="02010609060101010101" pitchFamily="49" charset="-122"/>
                <a:cs typeface="宋体" panose="02010600030101010101" pitchFamily="2" charset="-122"/>
              </a:rPr>
              <a:t> </a:t>
            </a:r>
            <a:endParaRPr lang="zh-CN" altLang="zh-CN" sz="2400" b="1" kern="100" dirty="0">
              <a:latin typeface="楷体" panose="02010609060101010101" pitchFamily="49" charset="-122"/>
              <a:ea typeface="楷体" panose="02010609060101010101" pitchFamily="49" charset="-122"/>
              <a:cs typeface="宋体" panose="02010600030101010101" pitchFamily="2" charset="-122"/>
            </a:endParaRPr>
          </a:p>
        </p:txBody>
      </p:sp>
      <p:sp>
        <p:nvSpPr>
          <p:cNvPr id="3" name="矩形 2"/>
          <p:cNvSpPr/>
          <p:nvPr/>
        </p:nvSpPr>
        <p:spPr>
          <a:xfrm>
            <a:off x="3769360" y="2079427"/>
            <a:ext cx="1605280" cy="521970"/>
          </a:xfrm>
          <a:prstGeom prst="rect">
            <a:avLst/>
          </a:prstGeom>
          <a:ln w="15875">
            <a:noFill/>
            <a:prstDash val="sysDot"/>
          </a:ln>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sym typeface="+mn-ea"/>
              </a:rPr>
              <a:t>论辩技巧</a:t>
            </a:r>
            <a:endParaRPr lang="zh-CN" altLang="en-US" sz="2800" dirty="0">
              <a:solidFill>
                <a:srgbClr val="FF0000"/>
              </a:solidFill>
              <a:latin typeface="黑体" panose="02010609060101010101" pitchFamily="49" charset="-122"/>
              <a:ea typeface="黑体" panose="02010609060101010101" pitchFamily="49" charset="-122"/>
              <a:sym typeface="+mn-ea"/>
            </a:endParaRPr>
          </a:p>
        </p:txBody>
      </p:sp>
      <p:pic>
        <p:nvPicPr>
          <p:cNvPr id="8"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flipH="1">
            <a:off x="7154633" y="3523763"/>
            <a:ext cx="1512169" cy="204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1"/>
          <p:cNvGrpSpPr/>
          <p:nvPr/>
        </p:nvGrpSpPr>
        <p:grpSpPr bwMode="auto">
          <a:xfrm>
            <a:off x="3890736" y="1368058"/>
            <a:ext cx="1362529" cy="642620"/>
            <a:chOff x="3406775" y="598488"/>
            <a:chExt cx="1362529" cy="642620"/>
          </a:xfrm>
        </p:grpSpPr>
        <p:sp>
          <p:nvSpPr>
            <p:cNvPr id="11" name="圆角矩形 10"/>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矩形 1"/>
            <p:cNvSpPr>
              <a:spLocks noChangeArrowheads="1"/>
            </p:cNvSpPr>
            <p:nvPr/>
          </p:nvSpPr>
          <p:spPr bwMode="auto">
            <a:xfrm>
              <a:off x="3406775" y="598488"/>
              <a:ext cx="1362529"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lnSpc>
                  <a:spcPts val="4300"/>
                </a:lnSpc>
              </a:pPr>
              <a:r>
                <a:rPr lang="zh-CN" altLang="en-US" sz="2800" b="1" dirty="0">
                  <a:solidFill>
                    <a:schemeClr val="bg1"/>
                  </a:solidFill>
                  <a:latin typeface="楷体" panose="02010609060101010101" pitchFamily="49" charset="-122"/>
                  <a:ea typeface="楷体" panose="02010609060101010101" pitchFamily="49" charset="-122"/>
                </a:rPr>
                <a:t>命题点</a:t>
              </a:r>
              <a:endParaRPr lang="zh-CN" altLang="en-US" sz="2800" b="1" dirty="0">
                <a:solidFill>
                  <a:schemeClr val="bg1"/>
                </a:solidFill>
                <a:latin typeface="楷体" panose="02010609060101010101" pitchFamily="49" charset="-122"/>
                <a:ea typeface="楷体" panose="02010609060101010101" pitchFamily="49" charset="-122"/>
              </a:endParaRPr>
            </a:p>
          </p:txBody>
        </p:sp>
      </p:grpSp>
      <p:sp>
        <p:nvSpPr>
          <p:cNvPr id="15" name="矩形 14"/>
          <p:cNvSpPr/>
          <p:nvPr/>
        </p:nvSpPr>
        <p:spPr>
          <a:xfrm>
            <a:off x="802117" y="2554149"/>
            <a:ext cx="1404620"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一、</a:t>
            </a:r>
            <a:r>
              <a:rPr lang="zh-CN" altLang="zh-CN"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概念</a:t>
            </a:r>
            <a:endParaRPr lang="zh-CN" altLang="zh-CN" sz="2400" b="1" kern="100" dirty="0">
              <a:solidFill>
                <a:srgbClr val="0000FF"/>
              </a:solidFill>
              <a:latin typeface="楷体" panose="02010609060101010101" pitchFamily="49" charset="-122"/>
              <a:ea typeface="楷体" panose="02010609060101010101" pitchFamily="49" charset="-122"/>
              <a:cs typeface="Times New Roman" panose="02020603050405020304"/>
            </a:endParaRPr>
          </a:p>
        </p:txBody>
      </p:sp>
      <p:sp>
        <p:nvSpPr>
          <p:cNvPr id="17" name="矩形 16"/>
          <p:cNvSpPr>
            <a:spLocks noChangeArrowheads="1"/>
          </p:cNvSpPr>
          <p:nvPr/>
        </p:nvSpPr>
        <p:spPr bwMode="auto">
          <a:xfrm>
            <a:off x="5050155" y="913130"/>
            <a:ext cx="2386330" cy="499110"/>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21 </a:t>
            </a:r>
            <a:r>
              <a:rPr kumimoji="1" lang="zh-CN" altLang="en-US" sz="24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《庄子二则</a:t>
            </a:r>
            <a:r>
              <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rPr>
              <a:t>/</a:t>
            </a:r>
            <a:endParaRPr kumimoji="1" lang="en-US" altLang="zh-CN" sz="2800" b="1" i="0" u="none" strike="noStrike" kern="1200" cap="none" spc="0" normalizeH="0" baseline="0" noProof="0" dirty="0" smtClean="0">
              <a:ln>
                <a:noFill/>
              </a:ln>
              <a:solidFill>
                <a:srgbClr val="A11111"/>
              </a:solidFill>
              <a:effectLst/>
              <a:uLnTx/>
              <a:uFillTx/>
              <a:latin typeface="宋体" panose="02010600030101010101" pitchFamily="2" charset="-122"/>
              <a:ea typeface="宋体" panose="02010600030101010101" pitchFamily="2" charset="-122"/>
              <a:cs typeface="+mn-cs"/>
            </a:endParaRPr>
          </a:p>
        </p:txBody>
      </p:sp>
      <p:pic>
        <p:nvPicPr>
          <p:cNvPr id="19"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p>
            <a:endParaRPr lang="zh-CN" altLang="en-US"/>
          </a:p>
        </p:txBody>
      </p:sp>
      <p:sp>
        <p:nvSpPr>
          <p:cNvPr id="2" name="矩形 1"/>
          <p:cNvSpPr/>
          <p:nvPr/>
        </p:nvSpPr>
        <p:spPr>
          <a:xfrm>
            <a:off x="611560" y="2257450"/>
            <a:ext cx="5316220" cy="645160"/>
          </a:xfrm>
          <a:prstGeom prst="rect">
            <a:avLst/>
          </a:prstGeom>
        </p:spPr>
        <p:txBody>
          <a:bodyPr wrap="square">
            <a:spAutoFit/>
          </a:bodyPr>
          <a:lstStyle/>
          <a:p>
            <a:pPr algn="just">
              <a:lnSpc>
                <a:spcPct val="150000"/>
              </a:lnSpc>
            </a:pP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①</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对抗性</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②</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说理性</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③</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机敏性</a:t>
            </a:r>
            <a:endParaRPr altLang="zh-CN" sz="2400" b="1" kern="100" dirty="0">
              <a:latin typeface="楷体" panose="02010609060101010101" pitchFamily="49" charset="-122"/>
              <a:ea typeface="楷体" panose="02010609060101010101" pitchFamily="49" charset="-122"/>
              <a:cs typeface="宋体" panose="02010600030101010101" pitchFamily="2" charset="-122"/>
            </a:endParaRPr>
          </a:p>
        </p:txBody>
      </p:sp>
      <p:sp>
        <p:nvSpPr>
          <p:cNvPr id="9" name="矩形 8"/>
          <p:cNvSpPr/>
          <p:nvPr/>
        </p:nvSpPr>
        <p:spPr>
          <a:xfrm>
            <a:off x="626259" y="3187333"/>
            <a:ext cx="2320925"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三、论辩的作用</a:t>
            </a:r>
            <a:endPar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3" name="矩形 2"/>
          <p:cNvSpPr/>
          <p:nvPr/>
        </p:nvSpPr>
        <p:spPr>
          <a:xfrm>
            <a:off x="626259" y="1470928"/>
            <a:ext cx="2320925"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二、论辩的特点</a:t>
            </a:r>
            <a:endPar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4" name="文本框 3"/>
          <p:cNvSpPr txBox="1"/>
          <p:nvPr/>
        </p:nvSpPr>
        <p:spPr>
          <a:xfrm>
            <a:off x="611560" y="3901589"/>
            <a:ext cx="7776864" cy="1753235"/>
          </a:xfrm>
          <a:prstGeom prst="rect">
            <a:avLst/>
          </a:prstGeom>
          <a:noFill/>
        </p:spPr>
        <p:txBody>
          <a:bodyPr wrap="square" rtlCol="0" anchor="t">
            <a:spAutoFit/>
          </a:bodyPr>
          <a:lstStyle/>
          <a:p>
            <a:pPr>
              <a:lnSpc>
                <a:spcPct val="150000"/>
              </a:lnSpc>
            </a:pPr>
            <a:r>
              <a:rPr lang="en-US" altLang="zh-CN" sz="2400" b="1" kern="1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zh-CN" sz="2400" b="1" kern="100" dirty="0">
                <a:latin typeface="楷体" panose="02010609060101010101" pitchFamily="49" charset="-122"/>
                <a:ea typeface="楷体" panose="02010609060101010101" pitchFamily="49" charset="-122"/>
                <a:cs typeface="宋体" panose="02010600030101010101" pitchFamily="2" charset="-122"/>
                <a:sym typeface="+mn-ea"/>
              </a:rPr>
              <a:t>通过论辩，可以达到明辨事理、分清是非、消除分歧、统一认识、彰扬真理、否定谬论、维护权力、说服他人等多种目的。</a:t>
            </a:r>
            <a:endParaRPr lang="zh-CN" altLang="zh-CN" sz="2400" b="1" kern="100" dirty="0">
              <a:latin typeface="楷体" panose="02010609060101010101" pitchFamily="49" charset="-122"/>
              <a:ea typeface="楷体" panose="02010609060101010101" pitchFamily="49" charset="-122"/>
              <a:cs typeface="宋体" panose="02010600030101010101" pitchFamily="2" charset="-122"/>
              <a:sym typeface="+mn-ea"/>
            </a:endParaRPr>
          </a:p>
        </p:txBody>
      </p:sp>
      <p:pic>
        <p:nvPicPr>
          <p:cNvPr id="14" name="Picture 2" descr="https://timgsa.baidu.com/timg?image&amp;quality=80&amp;size=b9999_10000&amp;sec=1564548363195&amp;di=2003ec3e8fb070c2485212a135487a01&amp;imgtype=0&amp;src=http%3A%2F%2Fimg1.dzwww.com%3A8080%2Ftupian%2F20180606%2F44%2F9396330449320990580.jpg"/>
          <p:cNvPicPr>
            <a:picLocks noChangeAspect="1" noChangeArrowheads="1"/>
          </p:cNvPicPr>
          <p:nvPr/>
        </p:nvPicPr>
        <p:blipFill>
          <a:blip r:embed="rId1">
            <a:extLst>
              <a:ext uri="{BEBA8EAE-BF5A-486C-A8C5-ECC9F3942E4B}">
                <a14:imgProps xmlns:a14="http://schemas.microsoft.com/office/drawing/2010/main">
                  <a14:imgLayer r:embed="rId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1357927">
            <a:off x="6788290" y="4390575"/>
            <a:ext cx="2082094" cy="24027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ldLvl="0" animBg="1"/>
      <p:bldP spid="3" grpId="0" bldLvl="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矩形 1"/>
          <p:cNvSpPr/>
          <p:nvPr/>
        </p:nvSpPr>
        <p:spPr>
          <a:xfrm>
            <a:off x="2217420" y="2750185"/>
            <a:ext cx="6602730" cy="2306955"/>
          </a:xfrm>
          <a:prstGeom prst="rect">
            <a:avLst/>
          </a:prstGeom>
        </p:spPr>
        <p:txBody>
          <a:bodyPr wrap="square">
            <a:spAutoFit/>
          </a:bodyPr>
          <a:lstStyle/>
          <a:p>
            <a:pPr algn="just" fontAlgn="auto">
              <a:lnSpc>
                <a:spcPct val="200000"/>
              </a:lnSpc>
            </a:pPr>
            <a:r>
              <a:rPr lang="en-US" sz="2400" b="1" kern="100" dirty="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①</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日</a:t>
            </a:r>
            <a:r>
              <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常论</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辩</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endPar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fontAlgn="auto">
              <a:lnSpc>
                <a:spcPct val="200000"/>
              </a:lnSpc>
            </a:pPr>
            <a:r>
              <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②</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专</a:t>
            </a:r>
            <a:r>
              <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题论</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辩</a:t>
            </a:r>
            <a:endParaRPr lang="zh-CN" altLang="en-US"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fontAlgn="auto">
              <a:lnSpc>
                <a:spcPct val="200000"/>
              </a:lnSpc>
            </a:pPr>
            <a:r>
              <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③</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赛</a:t>
            </a:r>
            <a:r>
              <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场论</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辩</a:t>
            </a:r>
            <a:endParaRPr altLang="zh-CN" sz="2400" b="1" kern="100" dirty="0">
              <a:latin typeface="楷体" panose="02010609060101010101" pitchFamily="49" charset="-122"/>
              <a:ea typeface="楷体" panose="02010609060101010101" pitchFamily="49" charset="-122"/>
              <a:cs typeface="宋体" panose="02010600030101010101" pitchFamily="2" charset="-122"/>
            </a:endParaRPr>
          </a:p>
        </p:txBody>
      </p:sp>
      <p:pic>
        <p:nvPicPr>
          <p:cNvPr id="1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37997" y="3047576"/>
            <a:ext cx="1652041" cy="236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388504" y="1846565"/>
            <a:ext cx="2320925"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四、论辩的种类</a:t>
            </a:r>
            <a:endPar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矩形 1"/>
          <p:cNvSpPr/>
          <p:nvPr/>
        </p:nvSpPr>
        <p:spPr>
          <a:xfrm>
            <a:off x="2117725" y="2517140"/>
            <a:ext cx="6602730" cy="3046095"/>
          </a:xfrm>
          <a:prstGeom prst="rect">
            <a:avLst/>
          </a:prstGeom>
        </p:spPr>
        <p:txBody>
          <a:bodyPr wrap="square">
            <a:spAutoFit/>
          </a:bodyPr>
          <a:lstStyle/>
          <a:p>
            <a:pPr algn="just" fontAlgn="auto">
              <a:lnSpc>
                <a:spcPct val="200000"/>
              </a:lnSpc>
            </a:pP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①</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归谬辩驳</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②</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针</a:t>
            </a:r>
            <a:r>
              <a:rPr lang="zh-CN" sz="2400" b="1" kern="100" dirty="0">
                <a:latin typeface="楷体" panose="02010609060101010101" pitchFamily="49" charset="-122"/>
                <a:ea typeface="楷体" panose="02010609060101010101" pitchFamily="49" charset="-122"/>
                <a:cs typeface="宋体" panose="02010600030101010101" pitchFamily="2" charset="-122"/>
                <a:sym typeface="+mn-ea"/>
              </a:rPr>
              <a:t>锋相</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对</a:t>
            </a:r>
            <a:r>
              <a:rPr lang="zh-CN" altLang="en-US" sz="2400" b="1" kern="1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③</a:t>
            </a:r>
            <a:r>
              <a:rPr sz="2400" b="1" kern="100" dirty="0" smtClean="0">
                <a:latin typeface="楷体" panose="02010609060101010101" pitchFamily="49" charset="-122"/>
                <a:ea typeface="楷体" panose="02010609060101010101" pitchFamily="49" charset="-122"/>
                <a:cs typeface="宋体" panose="02010600030101010101" pitchFamily="2" charset="-122"/>
                <a:sym typeface="+mn-ea"/>
              </a:rPr>
              <a:t>移花接木</a:t>
            </a:r>
            <a:endParaRPr alt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fontAlgn="auto">
              <a:lnSpc>
                <a:spcPct val="200000"/>
              </a:lnSpc>
            </a:pP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④</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以</a:t>
            </a:r>
            <a:r>
              <a:rPr lang="zh-CN" sz="2400" b="1" kern="100" dirty="0">
                <a:latin typeface="楷体" panose="02010609060101010101" pitchFamily="49" charset="-122"/>
                <a:ea typeface="楷体" panose="02010609060101010101" pitchFamily="49" charset="-122"/>
                <a:cs typeface="宋体" panose="02010600030101010101" pitchFamily="2" charset="-122"/>
                <a:sym typeface="+mn-ea"/>
              </a:rPr>
              <a:t>矛击</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盾</a:t>
            </a:r>
            <a:r>
              <a:rPr lang="en-US"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⑤</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先守后攻</a:t>
            </a:r>
            <a:r>
              <a:rPr lang="zh-CN" altLang="en-US" sz="2400" b="1" kern="1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⑥</a:t>
            </a:r>
            <a:r>
              <a:rPr lang="zh-CN" sz="2400" b="1" kern="100" dirty="0">
                <a:latin typeface="楷体" panose="02010609060101010101" pitchFamily="49" charset="-122"/>
                <a:ea typeface="楷体" panose="02010609060101010101" pitchFamily="49" charset="-122"/>
                <a:cs typeface="宋体" panose="02010600030101010101" pitchFamily="2" charset="-122"/>
                <a:sym typeface="+mn-ea"/>
              </a:rPr>
              <a:t>釜底抽</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薪</a:t>
            </a:r>
            <a:endParaRPr lang="zh-CN" altLang="en-US"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fontAlgn="auto">
              <a:lnSpc>
                <a:spcPct val="200000"/>
              </a:lnSpc>
            </a:pP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⑦</a:t>
            </a:r>
            <a:r>
              <a:rPr lang="zh-CN" sz="2400" b="1" kern="100" dirty="0" smtClean="0">
                <a:latin typeface="楷体" panose="02010609060101010101" pitchFamily="49" charset="-122"/>
                <a:ea typeface="楷体" panose="02010609060101010101" pitchFamily="49" charset="-122"/>
                <a:cs typeface="宋体" panose="02010600030101010101" pitchFamily="2" charset="-122"/>
                <a:sym typeface="+mn-ea"/>
              </a:rPr>
              <a:t>避重就轻</a:t>
            </a:r>
            <a:r>
              <a:rPr lang="en-US" altLang="zh-CN" sz="2400" b="1" kern="100" dirty="0">
                <a:latin typeface="楷体" panose="02010609060101010101" pitchFamily="49" charset="-122"/>
                <a:ea typeface="楷体" panose="02010609060101010101" pitchFamily="49" charset="-122"/>
                <a:cs typeface="宋体" panose="02010600030101010101" pitchFamily="2" charset="-122"/>
                <a:sym typeface="+mn-ea"/>
              </a:rPr>
              <a:t> </a:t>
            </a:r>
            <a:r>
              <a:rPr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⑧</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顺</a:t>
            </a:r>
            <a:r>
              <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水推</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舟</a:t>
            </a:r>
            <a:r>
              <a:rPr lang="en-US" alt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⑨</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偷换概念</a:t>
            </a:r>
            <a:endParaRPr lang="zh-CN" sz="2400" b="1" kern="100" dirty="0">
              <a:solidFill>
                <a:schemeClr val="tx1"/>
              </a:solidFill>
              <a:latin typeface="楷体" panose="02010609060101010101" pitchFamily="49" charset="-122"/>
              <a:ea typeface="楷体" panose="02010609060101010101" pitchFamily="49" charset="-122"/>
              <a:cs typeface="宋体" panose="02010600030101010101" pitchFamily="2" charset="-122"/>
              <a:sym typeface="+mn-ea"/>
            </a:endParaRPr>
          </a:p>
          <a:p>
            <a:pPr algn="just" fontAlgn="auto">
              <a:lnSpc>
                <a:spcPct val="200000"/>
              </a:lnSpc>
            </a:pPr>
            <a:r>
              <a:rPr lang="zh-CN" altLang="en-US" sz="2400" b="1" kern="100" dirty="0" smtClean="0">
                <a:latin typeface="楷体" panose="02010609060101010101" pitchFamily="49" charset="-122"/>
                <a:ea typeface="楷体" panose="02010609060101010101" pitchFamily="49" charset="-122"/>
                <a:cs typeface="宋体" panose="02010600030101010101" pitchFamily="2" charset="-122"/>
                <a:sym typeface="+mn-ea"/>
              </a:rPr>
              <a:t>⑩</a:t>
            </a:r>
            <a:r>
              <a:rPr lang="zh-CN" sz="2400" b="1" kern="100" dirty="0" smtClean="0">
                <a:solidFill>
                  <a:schemeClr val="tx1"/>
                </a:solidFill>
                <a:latin typeface="楷体" panose="02010609060101010101" pitchFamily="49" charset="-122"/>
                <a:ea typeface="楷体" panose="02010609060101010101" pitchFamily="49" charset="-122"/>
                <a:cs typeface="宋体" panose="02010600030101010101" pitchFamily="2" charset="-122"/>
                <a:sym typeface="+mn-ea"/>
              </a:rPr>
              <a:t>以退为进</a:t>
            </a:r>
            <a:endParaRPr altLang="zh-CN" sz="2400" b="1" kern="100" dirty="0">
              <a:latin typeface="楷体" panose="02010609060101010101" pitchFamily="49" charset="-122"/>
              <a:ea typeface="楷体" panose="02010609060101010101" pitchFamily="49" charset="-122"/>
              <a:cs typeface="宋体" panose="02010600030101010101" pitchFamily="2" charset="-122"/>
            </a:endParaRPr>
          </a:p>
        </p:txBody>
      </p:sp>
      <p:pic>
        <p:nvPicPr>
          <p:cNvPr id="10"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88722" y="3031066"/>
            <a:ext cx="1652041" cy="236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149025" y="1664449"/>
            <a:ext cx="3848100" cy="645160"/>
          </a:xfrm>
          <a:prstGeom prst="rect">
            <a:avLst/>
          </a:prstGeom>
          <a:solidFill>
            <a:schemeClr val="accent2">
              <a:lumMod val="20000"/>
              <a:lumOff val="80000"/>
            </a:schemeClr>
          </a:solidFill>
        </p:spPr>
        <p:txBody>
          <a:bodyPr wrap="none">
            <a:spAutoFit/>
          </a:bodyPr>
          <a:lstStyle/>
          <a:p>
            <a:pPr lvl="0" algn="just">
              <a:lnSpc>
                <a:spcPct val="150000"/>
              </a:lnSpc>
            </a:pPr>
            <a:r>
              <a:rPr lang="zh-CN" altLang="en-US" sz="2400" b="1" kern="100"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五、论辩的基本策略和方法</a:t>
            </a:r>
            <a:endParaRPr lang="zh-CN" altLang="zh-CN" sz="2400" b="1" kern="100" dirty="0">
              <a:solidFill>
                <a:srgbClr val="0000FF"/>
              </a:solidFill>
              <a:latin typeface="楷体" panose="02010609060101010101" pitchFamily="49" charset="-122"/>
              <a:ea typeface="楷体" panose="02010609060101010101" pitchFamily="49" charset="-122"/>
              <a:cs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tags/tag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0947"/>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0947"/>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7.xml><?xml version="1.0" encoding="utf-8"?>
<p:tagLst xmlns:p="http://schemas.openxmlformats.org/presentationml/2006/main">
  <p:tag name="KSO_WM_TAG_VERSION" val="1.0"/>
  <p:tag name="KSO_WM_BEAUTIFY_FLAG" val="#wm#"/>
  <p:tag name="KSO_WM_TEMPLATE_CATEGORY" val="custom"/>
  <p:tag name="KSO_WM_TEMPLATE_INDEX" val="20190947"/>
  <p:tag name="KSO_WM_TEMPLATE_THUMBS_INDEX" val="1、2、3、4、14、15"/>
  <p:tag name="KSO_WM_TEMPLATE_SUBCATEGORY" val="0"/>
</p:tagLst>
</file>

<file path=ppt/tags/tag248.xml><?xml version="1.0" encoding="utf-8"?>
<p:tagLst xmlns:p="http://schemas.openxmlformats.org/presentationml/2006/main">
  <p:tag name="KSO_WM_TEMPLATE_CATEGORY" val="custom"/>
  <p:tag name="KSO_WM_TEMPLATE_INDEX" val="20190947"/>
</p:tagLst>
</file>

<file path=ppt/tags/tag249.xml><?xml version="1.0" encoding="utf-8"?>
<p:tagLst xmlns:p="http://schemas.openxmlformats.org/presentationml/2006/main">
  <p:tag name="KSO_WM_TEMPLATE_CATEGORY" val="custom"/>
  <p:tag name="KSO_WM_TEMPLATE_INDEX" val="20190947"/>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0.xml><?xml version="1.0" encoding="utf-8"?>
<p:tagLst xmlns:p="http://schemas.openxmlformats.org/presentationml/2006/main">
  <p:tag name="KSO_WM_TEMPLATE_CATEGORY" val="custom"/>
  <p:tag name="KSO_WM_TEMPLATE_INDEX" val="20190947"/>
</p:tagLst>
</file>

<file path=ppt/tags/tag251.xml><?xml version="1.0" encoding="utf-8"?>
<p:tagLst xmlns:p="http://schemas.openxmlformats.org/presentationml/2006/main">
  <p:tag name="KSO_WM_TEMPLATE_CATEGORY" val="custom"/>
  <p:tag name="KSO_WM_TEMPLATE_INDEX" val="20190947"/>
</p:tagLst>
</file>

<file path=ppt/tags/tag252.xml><?xml version="1.0" encoding="utf-8"?>
<p:tagLst xmlns:p="http://schemas.openxmlformats.org/presentationml/2006/main">
  <p:tag name="KSO_WM_TEMPLATE_CATEGORY" val="custom"/>
  <p:tag name="KSO_WM_TEMPLATE_INDEX" val="20190947"/>
</p:tagLst>
</file>

<file path=ppt/tags/tag253.xml><?xml version="1.0" encoding="utf-8"?>
<p:tagLst xmlns:p="http://schemas.openxmlformats.org/presentationml/2006/main">
  <p:tag name="KSO_WM_TEMPLATE_CATEGORY" val="custom"/>
  <p:tag name="KSO_WM_TEMPLATE_INDEX" val="20190947"/>
</p:tagLst>
</file>

<file path=ppt/tags/tag254.xml><?xml version="1.0" encoding="utf-8"?>
<p:tagLst xmlns:p="http://schemas.openxmlformats.org/presentationml/2006/main">
  <p:tag name="KSO_WM_TEMPLATE_CATEGORY" val="custom"/>
  <p:tag name="KSO_WM_TEMPLATE_INDEX" val="20190947"/>
</p:tagLst>
</file>

<file path=ppt/tags/tag255.xml><?xml version="1.0" encoding="utf-8"?>
<p:tagLst xmlns:p="http://schemas.openxmlformats.org/presentationml/2006/main">
  <p:tag name="KSO_WM_TEMPLATE_CATEGORY" val="custom"/>
  <p:tag name="KSO_WM_TEMPLATE_INDEX" val="20190947"/>
</p:tagLst>
</file>

<file path=ppt/tags/tag256.xml><?xml version="1.0" encoding="utf-8"?>
<p:tagLst xmlns:p="http://schemas.openxmlformats.org/presentationml/2006/main">
  <p:tag name="KSO_WM_TEMPLATE_CATEGORY" val="custom"/>
  <p:tag name="KSO_WM_TEMPLATE_INDEX" val="20190947"/>
</p:tagLst>
</file>

<file path=ppt/tags/tag257.xml><?xml version="1.0" encoding="utf-8"?>
<p:tagLst xmlns:p="http://schemas.openxmlformats.org/presentationml/2006/main">
  <p:tag name="KSO_WM_TEMPLATE_CATEGORY" val="custom"/>
  <p:tag name="KSO_WM_TEMPLATE_INDEX" val="20190947"/>
</p:tagLst>
</file>

<file path=ppt/tags/tag258.xml><?xml version="1.0" encoding="utf-8"?>
<p:tagLst xmlns:p="http://schemas.openxmlformats.org/presentationml/2006/main">
  <p:tag name="KSO_WM_TEMPLATE_CATEGORY" val="custom"/>
  <p:tag name="KSO_WM_TEMPLATE_INDEX" val="20190947"/>
</p:tagLst>
</file>

<file path=ppt/tags/tag259.xml><?xml version="1.0" encoding="utf-8"?>
<p:tagLst xmlns:p="http://schemas.openxmlformats.org/presentationml/2006/main">
  <p:tag name="KSO_WM_TEMPLATE_CATEGORY" val="custom"/>
  <p:tag name="KSO_WM_TEMPLATE_INDEX" val="20190947"/>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0.xml><?xml version="1.0" encoding="utf-8"?>
<p:tagLst xmlns:p="http://schemas.openxmlformats.org/presentationml/2006/main">
  <p:tag name="KSO_WM_TEMPLATE_CATEGORY" val="custom"/>
  <p:tag name="KSO_WM_TEMPLATE_INDEX" val="20190947"/>
</p:tagLst>
</file>

<file path=ppt/tags/tag261.xml><?xml version="1.0" encoding="utf-8"?>
<p:tagLst xmlns:p="http://schemas.openxmlformats.org/presentationml/2006/main">
  <p:tag name="KSO_WM_TEMPLATE_CATEGORY" val="custom"/>
  <p:tag name="KSO_WM_TEMPLATE_INDEX" val="20190947"/>
</p:tagLst>
</file>

<file path=ppt/tags/tag262.xml><?xml version="1.0" encoding="utf-8"?>
<p:tagLst xmlns:p="http://schemas.openxmlformats.org/presentationml/2006/main">
  <p:tag name="KSO_WM_TEMPLATE_CATEGORY" val="custom"/>
  <p:tag name="KSO_WM_TEMPLATE_INDEX" val="20190947"/>
</p:tagLst>
</file>

<file path=ppt/tags/tag263.xml><?xml version="1.0" encoding="utf-8"?>
<p:tagLst xmlns:p="http://schemas.openxmlformats.org/presentationml/2006/main">
  <p:tag name="KSO_WM_TEMPLATE_CATEGORY" val="custom"/>
  <p:tag name="KSO_WM_TEMPLATE_INDEX" val="20190947"/>
</p:tagLst>
</file>

<file path=ppt/tags/tag264.xml><?xml version="1.0" encoding="utf-8"?>
<p:tagLst xmlns:p="http://schemas.openxmlformats.org/presentationml/2006/main">
  <p:tag name="KSO_WM_TEMPLATE_CATEGORY" val="custom"/>
  <p:tag name="KSO_WM_TEMPLATE_INDEX" val="20190947"/>
</p:tagLst>
</file>

<file path=ppt/tags/tag265.xml><?xml version="1.0" encoding="utf-8"?>
<p:tagLst xmlns:p="http://schemas.openxmlformats.org/presentationml/2006/main">
  <p:tag name="KSO_WM_TEMPLATE_CATEGORY" val="custom"/>
  <p:tag name="KSO_WM_TEMPLATE_INDEX" val="20190947"/>
</p:tagLst>
</file>

<file path=ppt/tags/tag266.xml><?xml version="1.0" encoding="utf-8"?>
<p:tagLst xmlns:p="http://schemas.openxmlformats.org/presentationml/2006/main">
  <p:tag name="KSO_WM_TEMPLATE_CATEGORY" val="custom"/>
  <p:tag name="KSO_WM_TEMPLATE_INDEX" val="20190947"/>
</p:tagLst>
</file>

<file path=ppt/tags/tag267.xml><?xml version="1.0" encoding="utf-8"?>
<p:tagLst xmlns:p="http://schemas.openxmlformats.org/presentationml/2006/main">
  <p:tag name="KSO_WM_TEMPLATE_CATEGORY" val="custom"/>
  <p:tag name="KSO_WM_TEMPLATE_INDEX" val="20190947"/>
</p:tagLst>
</file>

<file path=ppt/tags/tag268.xml><?xml version="1.0" encoding="utf-8"?>
<p:tagLst xmlns:p="http://schemas.openxmlformats.org/presentationml/2006/main">
  <p:tag name="KSO_WM_TEMPLATE_CATEGORY" val="custom"/>
  <p:tag name="KSO_WM_TEMPLATE_INDEX" val="20190947"/>
</p:tagLst>
</file>

<file path=ppt/tags/tag269.xml><?xml version="1.0" encoding="utf-8"?>
<p:tagLst xmlns:p="http://schemas.openxmlformats.org/presentationml/2006/main">
  <p:tag name="KSO_WM_TEMPLATE_CATEGORY" val="custom"/>
  <p:tag name="KSO_WM_TEMPLATE_INDEX" val="20190947"/>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24">
      <a:dk1>
        <a:srgbClr val="000000"/>
      </a:dk1>
      <a:lt1>
        <a:srgbClr val="FFFFFF"/>
      </a:lt1>
      <a:dk2>
        <a:srgbClr val="75ADEF"/>
      </a:dk2>
      <a:lt2>
        <a:srgbClr val="BFBFBF"/>
      </a:lt2>
      <a:accent1>
        <a:srgbClr val="75ADEF"/>
      </a:accent1>
      <a:accent2>
        <a:srgbClr val="FFC80E"/>
      </a:accent2>
      <a:accent3>
        <a:srgbClr val="62B8DD"/>
      </a:accent3>
      <a:accent4>
        <a:srgbClr val="1D4A60"/>
      </a:accent4>
      <a:accent5>
        <a:srgbClr val="F1931F"/>
      </a:accent5>
      <a:accent6>
        <a:srgbClr val="B0C6E7"/>
      </a:accent6>
      <a:hlink>
        <a:srgbClr val="4276AA"/>
      </a:hlink>
      <a:folHlink>
        <a:srgbClr val="BFBFBF"/>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3026</Words>
  <Application>WPS 演示</Application>
  <PresentationFormat>在屏幕上显示</PresentationFormat>
  <Paragraphs>140</Paragraphs>
  <Slides>22</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Calibri</vt:lpstr>
      <vt:lpstr>Kaiti SC</vt:lpstr>
      <vt:lpstr>MingLiU</vt:lpstr>
      <vt:lpstr>黑体</vt:lpstr>
      <vt:lpstr>楷体</vt:lpstr>
      <vt:lpstr>微软雅黑</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56</cp:revision>
  <dcterms:created xsi:type="dcterms:W3CDTF">2017-03-15T04:23:00Z</dcterms:created>
  <dcterms:modified xsi:type="dcterms:W3CDTF">2019-11-13T03:55:31Z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