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slideLayouts/slideLayout21.xml" ContentType="application/vnd.openxmlformats-officedocument.presentationml.slideLayout+xml"/>
  <Override PartName="/ppt/theme/theme3.xml" ContentType="application/vnd.openxmlformats-officedocument.theme+xml"/>
  <Override PartName="/ppt/tags/tag105.xml" ContentType="application/vnd.openxmlformats-officedocument.presentationml.tags+xml"/>
  <Override PartName="/ppt/theme/theme4.xml" ContentType="application/vnd.openxmlformats-officedocument.theme+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heme/theme5.xml" ContentType="application/vnd.openxmlformats-officedocument.theme+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notesSlides/notesSlide1.xml" ContentType="application/vnd.openxmlformats-officedocument.presentationml.notesSlide+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notesSlides/notesSlide2.xml" ContentType="application/vnd.openxmlformats-officedocument.presentationml.notesSlide+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notesSlides/notesSlide3.xml" ContentType="application/vnd.openxmlformats-officedocument.presentationml.notesSlide+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58" r:id="rId2"/>
    <p:sldMasterId id="2147483670" r:id="rId3"/>
  </p:sldMasterIdLst>
  <p:notesMasterIdLst>
    <p:notesMasterId r:id="rId32"/>
  </p:notesMasterIdLst>
  <p:handoutMasterIdLst>
    <p:handoutMasterId r:id="rId33"/>
  </p:handoutMasterIdLst>
  <p:sldIdLst>
    <p:sldId id="325" r:id="rId4"/>
    <p:sldId id="376" r:id="rId5"/>
    <p:sldId id="367" r:id="rId6"/>
    <p:sldId id="368" r:id="rId7"/>
    <p:sldId id="326" r:id="rId8"/>
    <p:sldId id="327" r:id="rId9"/>
    <p:sldId id="328" r:id="rId10"/>
    <p:sldId id="360" r:id="rId11"/>
    <p:sldId id="369" r:id="rId12"/>
    <p:sldId id="362" r:id="rId13"/>
    <p:sldId id="345" r:id="rId14"/>
    <p:sldId id="366" r:id="rId15"/>
    <p:sldId id="371" r:id="rId16"/>
    <p:sldId id="375" r:id="rId17"/>
    <p:sldId id="372" r:id="rId18"/>
    <p:sldId id="374" r:id="rId19"/>
    <p:sldId id="320" r:id="rId20"/>
    <p:sldId id="349" r:id="rId21"/>
    <p:sldId id="382" r:id="rId22"/>
    <p:sldId id="387" r:id="rId23"/>
    <p:sldId id="388" r:id="rId24"/>
    <p:sldId id="389" r:id="rId25"/>
    <p:sldId id="386" r:id="rId26"/>
    <p:sldId id="323" r:id="rId27"/>
    <p:sldId id="377" r:id="rId28"/>
    <p:sldId id="348" r:id="rId29"/>
    <p:sldId id="384" r:id="rId30"/>
    <p:sldId id="380" r:id="rId31"/>
  </p:sldIdLst>
  <p:sldSz cx="9144000" cy="5143500" type="screen16x9"/>
  <p:notesSz cx="6761163" cy="9942513"/>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154" autoAdjust="0"/>
    <p:restoredTop sz="95444" autoAdjust="0"/>
  </p:normalViewPr>
  <p:slideViewPr>
    <p:cSldViewPr snapToGrid="0">
      <p:cViewPr varScale="1">
        <p:scale>
          <a:sx n="82" d="100"/>
          <a:sy n="82" d="100"/>
        </p:scale>
        <p:origin x="-96" y="-474"/>
      </p:cViewPr>
      <p:guideLst>
        <p:guide orient="horz" pos="1620"/>
        <p:guide pos="288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ags" Target="tags/tag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heme" Target="../theme/theme5.xml"/><Relationship Id="rId5" Type="http://schemas.openxmlformats.org/officeDocument/2006/relationships/tags" Target="../tags/tag115.xml"/><Relationship Id="rId4" Type="http://schemas.openxmlformats.org/officeDocument/2006/relationships/tags" Target="../tags/tag11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2"/>
            </p:custDataLst>
          </p:nvPr>
        </p:nvSpPr>
        <p:spPr>
          <a:xfrm>
            <a:off x="0" y="0"/>
            <a:ext cx="2929837" cy="497126"/>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custDataLst>
              <p:tags r:id="rId3"/>
            </p:custDataLst>
          </p:nvPr>
        </p:nvSpPr>
        <p:spPr>
          <a:xfrm>
            <a:off x="3829761" y="0"/>
            <a:ext cx="2929837" cy="497126"/>
          </a:xfrm>
          <a:prstGeom prst="rect">
            <a:avLst/>
          </a:prstGeom>
        </p:spPr>
        <p:txBody>
          <a:bodyPr vert="horz" lIns="91440" tIns="45720" rIns="91440" bIns="45720" rtlCol="0"/>
          <a:lstStyle>
            <a:lvl1pPr algn="r">
              <a:defRPr sz="1200"/>
            </a:lvl1pPr>
          </a:lstStyle>
          <a:p>
            <a:fld id="{93216983-9F93-4462-9040-8BFAF6F13069}" type="datetimeFigureOut">
              <a:rPr lang="zh-CN" altLang="en-US" smtClean="0"/>
              <a:t>2021-8-20</a:t>
            </a:fld>
            <a:endParaRPr lang="zh-CN" altLang="en-US"/>
          </a:p>
        </p:txBody>
      </p:sp>
      <p:sp>
        <p:nvSpPr>
          <p:cNvPr id="4" name="页脚占位符 3"/>
          <p:cNvSpPr>
            <a:spLocks noGrp="1"/>
          </p:cNvSpPr>
          <p:nvPr>
            <p:ph type="ftr" sz="quarter" idx="2"/>
            <p:custDataLst>
              <p:tags r:id="rId4"/>
            </p:custDataLst>
          </p:nvPr>
        </p:nvSpPr>
        <p:spPr>
          <a:xfrm>
            <a:off x="0" y="9443662"/>
            <a:ext cx="2929837" cy="497126"/>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custDataLst>
              <p:tags r:id="rId5"/>
            </p:custDataLst>
          </p:nvPr>
        </p:nvSpPr>
        <p:spPr>
          <a:xfrm>
            <a:off x="3829761" y="9443662"/>
            <a:ext cx="2929837" cy="497126"/>
          </a:xfrm>
          <a:prstGeom prst="rect">
            <a:avLst/>
          </a:prstGeom>
        </p:spPr>
        <p:txBody>
          <a:bodyPr vert="horz" lIns="91440" tIns="45720" rIns="91440" bIns="45720" rtlCol="0" anchor="b"/>
          <a:lstStyle>
            <a:lvl1pPr algn="r">
              <a:defRPr sz="1200"/>
            </a:lvl1pPr>
          </a:lstStyle>
          <a:p>
            <a:fld id="{4B4BDEF4-25AD-4860-9F47-CB13224972CA}" type="slidenum">
              <a:rPr lang="zh-CN" altLang="en-US" smtClean="0"/>
              <a:t>‹#›</a:t>
            </a:fld>
            <a:endParaRPr lang="zh-CN" altLang="en-US"/>
          </a:p>
        </p:txBody>
      </p:sp>
    </p:spTree>
    <p:extLst>
      <p:ext uri="{BB962C8B-B14F-4D97-AF65-F5344CB8AC3E}">
        <p14:creationId xmlns:p14="http://schemas.microsoft.com/office/powerpoint/2010/main" val="31158667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3" Type="http://schemas.openxmlformats.org/officeDocument/2006/relationships/tags" Target="../tags/tag107.xml"/><Relationship Id="rId7" Type="http://schemas.openxmlformats.org/officeDocument/2006/relationships/tags" Target="../tags/tag111.xml"/><Relationship Id="rId2" Type="http://schemas.openxmlformats.org/officeDocument/2006/relationships/tags" Target="../tags/tag106.xml"/><Relationship Id="rId1" Type="http://schemas.openxmlformats.org/officeDocument/2006/relationships/theme" Target="../theme/theme4.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2"/>
            </p:custDataLst>
          </p:nvPr>
        </p:nvSpPr>
        <p:spPr>
          <a:xfrm>
            <a:off x="0" y="0"/>
            <a:ext cx="2929837" cy="49885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29761" y="0"/>
            <a:ext cx="2929837" cy="498852"/>
          </a:xfrm>
          <a:prstGeom prst="rect">
            <a:avLst/>
          </a:prstGeom>
        </p:spPr>
        <p:txBody>
          <a:bodyPr vert="horz" lIns="91440" tIns="45720" rIns="91440" bIns="45720" rtlCol="0"/>
          <a:lstStyle>
            <a:lvl1pPr algn="r">
              <a:defRPr sz="1200"/>
            </a:lvl1pPr>
          </a:lstStyle>
          <a:p>
            <a:fld id="{53301BD9-4243-4367-977C-650CCA5948FB}" type="datetimeFigureOut">
              <a:rPr lang="zh-CN" altLang="en-US" smtClean="0"/>
              <a:t>2021-8-20</a:t>
            </a:fld>
            <a:endParaRPr lang="zh-CN" altLang="en-US"/>
          </a:p>
        </p:txBody>
      </p:sp>
      <p:sp>
        <p:nvSpPr>
          <p:cNvPr id="4" name="幻灯片图像占位符 3"/>
          <p:cNvSpPr>
            <a:spLocks noGrp="1" noRot="1" noChangeAspect="1"/>
          </p:cNvSpPr>
          <p:nvPr>
            <p:ph type="sldImg" idx="2"/>
            <p:custDataLst>
              <p:tags r:id="rId4"/>
            </p:custDataLst>
          </p:nvPr>
        </p:nvSpPr>
        <p:spPr>
          <a:xfrm>
            <a:off x="398463" y="1243013"/>
            <a:ext cx="5964237" cy="3355975"/>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76117" y="4784835"/>
            <a:ext cx="5408930" cy="391486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9443662"/>
            <a:ext cx="2929837" cy="49885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29761" y="9443662"/>
            <a:ext cx="2929837" cy="498851"/>
          </a:xfrm>
          <a:prstGeom prst="rect">
            <a:avLst/>
          </a:prstGeom>
        </p:spPr>
        <p:txBody>
          <a:bodyPr vert="horz" lIns="91440" tIns="45720" rIns="91440" bIns="45720" rtlCol="0" anchor="b"/>
          <a:lstStyle>
            <a:lvl1pPr algn="r">
              <a:defRPr sz="1200"/>
            </a:lvl1pPr>
          </a:lstStyle>
          <a:p>
            <a:fld id="{7FACFBAA-4F33-4BF6-B348-50D59E4A3B07}" type="slidenum">
              <a:rPr lang="zh-CN" altLang="en-US" smtClean="0"/>
              <a:t>‹#›</a:t>
            </a:fld>
            <a:endParaRPr lang="zh-CN" altLang="en-US"/>
          </a:p>
        </p:txBody>
      </p:sp>
    </p:spTree>
    <p:extLst>
      <p:ext uri="{BB962C8B-B14F-4D97-AF65-F5344CB8AC3E}">
        <p14:creationId xmlns:p14="http://schemas.microsoft.com/office/powerpoint/2010/main" val="17547986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tags" Target="../tags/tag141.xml"/><Relationship Id="rId5" Type="http://schemas.openxmlformats.org/officeDocument/2006/relationships/slide" Target="../slides/slide2.xml"/><Relationship Id="rId4"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tags" Target="../tags/tag225.xml"/><Relationship Id="rId2" Type="http://schemas.openxmlformats.org/officeDocument/2006/relationships/tags" Target="../tags/tag224.xml"/><Relationship Id="rId1" Type="http://schemas.openxmlformats.org/officeDocument/2006/relationships/tags" Target="../tags/tag223.xml"/><Relationship Id="rId5" Type="http://schemas.openxmlformats.org/officeDocument/2006/relationships/slide" Target="../slides/slide24.xml"/><Relationship Id="rId4"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tags" Target="../tags/tag250.xml"/><Relationship Id="rId2" Type="http://schemas.openxmlformats.org/officeDocument/2006/relationships/tags" Target="../tags/tag249.xml"/><Relationship Id="rId1" Type="http://schemas.openxmlformats.org/officeDocument/2006/relationships/tags" Target="../tags/tag248.xml"/><Relationship Id="rId5" Type="http://schemas.openxmlformats.org/officeDocument/2006/relationships/slide" Target="../slides/slide27.xml"/><Relationship Id="rId4"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a:xfrm>
            <a:off x="398463" y="1243013"/>
            <a:ext cx="5964237" cy="3355975"/>
          </a:xfrm>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09C2FA6F-DF84-40C8-B151-2A63D72004BD}" type="slidenum">
              <a:rPr lang="zh-CN" altLang="en-US" smtClean="0"/>
              <a:t>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幻灯片图像占位符 1"/>
          <p:cNvSpPr>
            <a:spLocks noGrp="1" noRot="1" noChangeAspect="1"/>
          </p:cNvSpPr>
          <p:nvPr>
            <p:ph type="sldImg" idx="4294967295"/>
            <p:custDataLst>
              <p:tags r:id="rId1"/>
            </p:custDataLst>
          </p:nvPr>
        </p:nvSpPr>
        <p:spPr>
          <a:xfrm>
            <a:off x="398463" y="1243013"/>
            <a:ext cx="5964237" cy="3355975"/>
          </a:xfrm>
          <a:prstGeom prst="rect">
            <a:avLst/>
          </a:prstGeom>
          <a:noFill/>
          <a:ln w="12700">
            <a:bevel/>
          </a:ln>
        </p:spPr>
      </p:sp>
      <p:sp>
        <p:nvSpPr>
          <p:cNvPr id="38914" name="备注占位符 2"/>
          <p:cNvSpPr>
            <a:spLocks noGrp="1"/>
          </p:cNvSpPr>
          <p:nvPr>
            <p:ph type="body" idx="1"/>
            <p:custDataLst>
              <p:tags r:id="rId2"/>
            </p:custDataLst>
          </p:nvPr>
        </p:nvSpPr>
        <p:spPr>
          <a:xfrm>
            <a:off x="676872" y="4785421"/>
            <a:ext cx="5408930" cy="3914084"/>
          </a:xfrm>
          <a:prstGeom prst="rect">
            <a:avLst/>
          </a:prstGeom>
          <a:noFill/>
          <a:ln>
            <a:miter lim="800000"/>
          </a:ln>
        </p:spPr>
        <p:txBody>
          <a:bodyPr vert="horz" lIns="84390" tIns="42195" rIns="84390" bIns="42195" anchor="t" anchorCtr="0"/>
          <a:lstStyle>
            <a:lvl1pPr marL="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等线" panose="02010600030101010101" pitchFamily="2" charset="-122"/>
                <a:ea typeface="等线"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等线" panose="02010600030101010101" pitchFamily="2" charset="-122"/>
                <a:ea typeface="等线"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等线" panose="02010600030101010101" pitchFamily="2" charset="-122"/>
                <a:ea typeface="等线"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等线" panose="02010600030101010101" pitchFamily="2" charset="-122"/>
                <a:ea typeface="等线"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等线" panose="02010600030101010101" pitchFamily="2" charset="-122"/>
                <a:ea typeface="等线" panose="02010600030101010101" pitchFamily="2" charset="-122"/>
              </a:defRPr>
            </a:lvl5pPr>
          </a:lstStyle>
          <a:p>
            <a:pPr lvl="0"/>
            <a:endParaRPr lang="zh-CN" altLang="en-US"/>
          </a:p>
        </p:txBody>
      </p:sp>
      <p:sp>
        <p:nvSpPr>
          <p:cNvPr id="38915" name="灯片编号占位符 3"/>
          <p:cNvSpPr>
            <a:spLocks noGrp="1"/>
          </p:cNvSpPr>
          <p:nvPr>
            <p:ph type="sldNum"/>
            <p:custDataLst>
              <p:tags r:id="rId3"/>
            </p:custDataLst>
          </p:nvPr>
        </p:nvSpPr>
        <p:spPr>
          <a:xfrm>
            <a:off x="3830066" y="9444385"/>
            <a:ext cx="2929585" cy="498127"/>
          </a:xfrm>
          <a:prstGeom prst="rect">
            <a:avLst/>
          </a:prstGeom>
          <a:noFill/>
          <a:ln>
            <a:noFill/>
            <a:miter lim="800000"/>
          </a:ln>
        </p:spPr>
        <p:txBody>
          <a:bodyPr vert="horz" lIns="84390" tIns="42195" rIns="84390" bIns="42195" anchor="b" anchorCtr="0"/>
          <a:lstStyle>
            <a:defPPr>
              <a:defRPr lang="zh-CN"/>
            </a:defPPr>
            <a:lvl1pPr marL="0" indent="0" algn="l" defTabSz="843915" rtl="0" eaLnBrk="1" fontAlgn="base" latinLnBrk="0" hangingPunct="1">
              <a:lnSpc>
                <a:spcPct val="100000"/>
              </a:lnSpc>
              <a:spcBef>
                <a:spcPct val="0"/>
              </a:spcBef>
              <a:spcAft>
                <a:spcPct val="0"/>
              </a:spcAft>
              <a:buClrTx/>
              <a:buSzTx/>
              <a:buFontTx/>
              <a:buNone/>
              <a:defRPr lang="zh-CN" altLang="en-US" sz="1700" kern="1200">
                <a:solidFill>
                  <a:schemeClr val="tx1"/>
                </a:solidFill>
                <a:latin typeface="+mn-lt"/>
                <a:ea typeface="+mn-ea"/>
                <a:cs typeface="+mn-cs"/>
              </a:defRPr>
            </a:lvl1pPr>
            <a:lvl2pPr marL="421640" indent="0" algn="l" defTabSz="843915" rtl="0" eaLnBrk="1" fontAlgn="base" latinLnBrk="0" hangingPunct="1">
              <a:lnSpc>
                <a:spcPct val="100000"/>
              </a:lnSpc>
              <a:spcBef>
                <a:spcPct val="0"/>
              </a:spcBef>
              <a:spcAft>
                <a:spcPct val="0"/>
              </a:spcAft>
              <a:buClrTx/>
              <a:buSzTx/>
              <a:buFontTx/>
              <a:buNone/>
              <a:defRPr lang="zh-CN" altLang="en-US" sz="1700" kern="1200">
                <a:solidFill>
                  <a:schemeClr val="tx1"/>
                </a:solidFill>
                <a:latin typeface="+mn-lt"/>
                <a:ea typeface="+mn-ea"/>
                <a:cs typeface="+mn-cs"/>
              </a:defRPr>
            </a:lvl2pPr>
            <a:lvl3pPr marL="843915" indent="0" algn="l" defTabSz="843915" rtl="0" eaLnBrk="1" fontAlgn="base" latinLnBrk="0" hangingPunct="1">
              <a:lnSpc>
                <a:spcPct val="100000"/>
              </a:lnSpc>
              <a:spcBef>
                <a:spcPct val="0"/>
              </a:spcBef>
              <a:spcAft>
                <a:spcPct val="0"/>
              </a:spcAft>
              <a:buClrTx/>
              <a:buSzTx/>
              <a:buFontTx/>
              <a:buNone/>
              <a:defRPr lang="zh-CN" altLang="en-US" sz="1700" kern="1200">
                <a:solidFill>
                  <a:schemeClr val="tx1"/>
                </a:solidFill>
                <a:latin typeface="+mn-lt"/>
                <a:ea typeface="+mn-ea"/>
                <a:cs typeface="+mn-cs"/>
              </a:defRPr>
            </a:lvl3pPr>
            <a:lvl4pPr marL="1265555" indent="0" algn="l" defTabSz="843915" rtl="0" eaLnBrk="1" fontAlgn="base" latinLnBrk="0" hangingPunct="1">
              <a:lnSpc>
                <a:spcPct val="100000"/>
              </a:lnSpc>
              <a:spcBef>
                <a:spcPct val="0"/>
              </a:spcBef>
              <a:spcAft>
                <a:spcPct val="0"/>
              </a:spcAft>
              <a:buClrTx/>
              <a:buSzTx/>
              <a:buFontTx/>
              <a:buNone/>
              <a:defRPr lang="zh-CN" altLang="en-US" sz="1700" kern="1200">
                <a:solidFill>
                  <a:schemeClr val="tx1"/>
                </a:solidFill>
                <a:latin typeface="+mn-lt"/>
                <a:ea typeface="+mn-ea"/>
                <a:cs typeface="+mn-cs"/>
              </a:defRPr>
            </a:lvl4pPr>
            <a:lvl5pPr marL="1687830" indent="0" algn="l" defTabSz="843915" rtl="0" eaLnBrk="1" fontAlgn="base" latinLnBrk="0" hangingPunct="1">
              <a:lnSpc>
                <a:spcPct val="100000"/>
              </a:lnSpc>
              <a:spcBef>
                <a:spcPct val="0"/>
              </a:spcBef>
              <a:spcAft>
                <a:spcPct val="0"/>
              </a:spcAft>
              <a:buClrTx/>
              <a:buSzTx/>
              <a:buFontTx/>
              <a:buNone/>
              <a:defRPr lang="zh-CN" altLang="en-US" sz="1700" kern="1200">
                <a:solidFill>
                  <a:schemeClr val="tx1"/>
                </a:solidFill>
                <a:latin typeface="+mn-lt"/>
                <a:ea typeface="+mn-ea"/>
                <a:cs typeface="+mn-cs"/>
              </a:defRPr>
            </a:lvl5pPr>
            <a:lvl6pPr marL="2109470" algn="l" defTabSz="843915" rtl="0" eaLnBrk="1" latinLnBrk="0" hangingPunct="1">
              <a:defRPr lang="zh-CN" altLang="en-US" sz="1700" kern="1200">
                <a:solidFill>
                  <a:schemeClr val="tx1"/>
                </a:solidFill>
                <a:latin typeface="+mn-lt"/>
                <a:ea typeface="+mn-ea"/>
                <a:cs typeface="+mn-cs"/>
              </a:defRPr>
            </a:lvl6pPr>
            <a:lvl7pPr marL="2531745" algn="l" defTabSz="843915" rtl="0" eaLnBrk="1" latinLnBrk="0" hangingPunct="1">
              <a:defRPr lang="zh-CN" altLang="en-US" sz="1700" kern="1200">
                <a:solidFill>
                  <a:schemeClr val="tx1"/>
                </a:solidFill>
                <a:latin typeface="+mn-lt"/>
                <a:ea typeface="+mn-ea"/>
                <a:cs typeface="+mn-cs"/>
              </a:defRPr>
            </a:lvl7pPr>
            <a:lvl8pPr marL="2953385" algn="l" defTabSz="843915" rtl="0" eaLnBrk="1" latinLnBrk="0" hangingPunct="1">
              <a:defRPr lang="zh-CN" altLang="en-US" sz="1700" kern="1200">
                <a:solidFill>
                  <a:schemeClr val="tx1"/>
                </a:solidFill>
                <a:latin typeface="+mn-lt"/>
                <a:ea typeface="+mn-ea"/>
                <a:cs typeface="+mn-cs"/>
              </a:defRPr>
            </a:lvl8pPr>
            <a:lvl9pPr marL="3375660" algn="l" defTabSz="843915" rtl="0" eaLnBrk="1" latinLnBrk="0" hangingPunct="1">
              <a:defRPr lang="zh-CN" altLang="en-US" sz="1700" kern="1200">
                <a:solidFill>
                  <a:schemeClr val="tx1"/>
                </a:solidFill>
                <a:latin typeface="+mn-lt"/>
                <a:ea typeface="+mn-ea"/>
                <a:cs typeface="+mn-cs"/>
              </a:defRPr>
            </a:lvl9pPr>
          </a:lstStyle>
          <a:p>
            <a:pPr lvl="0" algn="r"/>
            <a:fld id="{C64779DB-8DC2-4303-B75B-7D35367F2852}" type="slidenum">
              <a:rPr lang="zh-CN" altLang="en-US" sz="1100">
                <a:latin typeface="Calibri"/>
                <a:ea typeface="宋体" panose="02010600030101010101" pitchFamily="2" charset="-122"/>
              </a:rPr>
              <a:t>24</a:t>
            </a:fld>
            <a:endParaRPr lang="zh-CN" altLang="en-US" sz="1100">
              <a:latin typeface="Calibri"/>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a:xfrm>
            <a:off x="398463" y="1243013"/>
            <a:ext cx="5964237" cy="3355975"/>
          </a:xfrm>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09C2FA6F-DF84-40C8-B151-2A63D72004BD}" type="slidenum">
              <a:rPr lang="zh-CN" altLang="en-US" smtClean="0"/>
              <a:t>27</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slideMaster" Target="../slideMasters/slideMaster1.xml"/><Relationship Id="rId5" Type="http://schemas.openxmlformats.org/officeDocument/2006/relationships/tags" Target="../tags/tag7.xml"/><Relationship Id="rId4" Type="http://schemas.openxmlformats.org/officeDocument/2006/relationships/tags" Target="../tags/tag6.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2.xml"/><Relationship Id="rId5" Type="http://schemas.openxmlformats.org/officeDocument/2006/relationships/tags" Target="../tags/tag53.xml"/><Relationship Id="rId4" Type="http://schemas.openxmlformats.org/officeDocument/2006/relationships/tags" Target="../tags/tag52.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slideMaster" Target="../slideMasters/slideMaster2.xml"/><Relationship Id="rId5" Type="http://schemas.openxmlformats.org/officeDocument/2006/relationships/tags" Target="../tags/tag58.xml"/><Relationship Id="rId4" Type="http://schemas.openxmlformats.org/officeDocument/2006/relationships/tags" Target="../tags/tag57.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2.xml"/><Relationship Id="rId5" Type="http://schemas.openxmlformats.org/officeDocument/2006/relationships/tags" Target="../tags/tag63.xml"/><Relationship Id="rId4" Type="http://schemas.openxmlformats.org/officeDocument/2006/relationships/tags" Target="../tags/tag62.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66.xml"/><Relationship Id="rId7" Type="http://schemas.openxmlformats.org/officeDocument/2006/relationships/slideMaster" Target="../slideMasters/slideMaster2.xml"/><Relationship Id="rId2" Type="http://schemas.openxmlformats.org/officeDocument/2006/relationships/tags" Target="../tags/tag65.xml"/><Relationship Id="rId1" Type="http://schemas.openxmlformats.org/officeDocument/2006/relationships/tags" Target="../tags/tag64.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77.xml"/><Relationship Id="rId3" Type="http://schemas.openxmlformats.org/officeDocument/2006/relationships/tags" Target="../tags/tag72.xml"/><Relationship Id="rId7" Type="http://schemas.openxmlformats.org/officeDocument/2006/relationships/tags" Target="../tags/tag76.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tags" Target="../tags/tag75.xml"/><Relationship Id="rId5" Type="http://schemas.openxmlformats.org/officeDocument/2006/relationships/tags" Target="../tags/tag74.xml"/><Relationship Id="rId4" Type="http://schemas.openxmlformats.org/officeDocument/2006/relationships/tags" Target="../tags/tag73.xml"/><Relationship Id="rId9"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tags" Target="../tags/tag78.xml"/><Relationship Id="rId5" Type="http://schemas.openxmlformats.org/officeDocument/2006/relationships/slideMaster" Target="../slideMasters/slideMaster2.xml"/><Relationship Id="rId4" Type="http://schemas.openxmlformats.org/officeDocument/2006/relationships/tags" Target="../tags/tag81.xml"/></Relationships>
</file>

<file path=ppt/slideLayouts/_rels/slideLayout16.xml.rels><?xml version="1.0" encoding="UTF-8" standalone="yes"?>
<Relationships xmlns="http://schemas.openxmlformats.org/package/2006/relationships"><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tags" Target="../tags/tag82.xml"/><Relationship Id="rId4"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87.xml"/><Relationship Id="rId7" Type="http://schemas.openxmlformats.org/officeDocument/2006/relationships/slideMaster" Target="../slideMasters/slideMaster2.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slideMaster" Target="../slideMasters/slideMaster2.xml"/><Relationship Id="rId5" Type="http://schemas.openxmlformats.org/officeDocument/2006/relationships/tags" Target="../tags/tag95.xml"/><Relationship Id="rId4" Type="http://schemas.openxmlformats.org/officeDocument/2006/relationships/tags" Target="../tags/tag94.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 Id="rId5" Type="http://schemas.openxmlformats.org/officeDocument/2006/relationships/slideMaster" Target="../slideMasters/slideMaster2.xml"/><Relationship Id="rId4" Type="http://schemas.openxmlformats.org/officeDocument/2006/relationships/tags" Target="../tags/tag99.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 Id="rId6" Type="http://schemas.openxmlformats.org/officeDocument/2006/relationships/slideMaster" Target="../slideMasters/slideMaster2.xml"/><Relationship Id="rId5" Type="http://schemas.openxmlformats.org/officeDocument/2006/relationships/tags" Target="../tags/tag104.xml"/><Relationship Id="rId4" Type="http://schemas.openxmlformats.org/officeDocument/2006/relationships/tags" Target="../tags/tag10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0.xml"/><Relationship Id="rId7" Type="http://schemas.openxmlformats.org/officeDocument/2006/relationships/slideMaster" Target="../slideMasters/slideMaster1.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1.xml"/><Relationship Id="rId3" Type="http://schemas.openxmlformats.org/officeDocument/2006/relationships/tags" Target="../tags/tag26.xml"/><Relationship Id="rId7" Type="http://schemas.openxmlformats.org/officeDocument/2006/relationships/tags" Target="../tags/tag30.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 Id="rId5" Type="http://schemas.openxmlformats.org/officeDocument/2006/relationships/slideMaster" Target="../slideMasters/slideMaster1.xml"/><Relationship Id="rId4" Type="http://schemas.openxmlformats.org/officeDocument/2006/relationships/tags" Target="../tags/tag35.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 Id="rId5" Type="http://schemas.openxmlformats.org/officeDocument/2006/relationships/slideMaster" Target="../slideMasters/slideMaster1.xml"/><Relationship Id="rId4" Type="http://schemas.openxmlformats.org/officeDocument/2006/relationships/tags" Target="../tags/tag4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1143000" y="841772"/>
            <a:ext cx="6858000" cy="17907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custDataLst>
              <p:tags r:id="rId2"/>
            </p:custDataLst>
          </p:nvPr>
        </p:nvSpPr>
        <p:spPr>
          <a:xfrm>
            <a:off x="1143000" y="2701528"/>
            <a:ext cx="6858000" cy="124182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custDataLst>
              <p:tags r:id="rId3"/>
            </p:custDataLst>
          </p:nvPr>
        </p:nvSpPr>
        <p:spPr>
          <a:xfrm>
            <a:off x="628650" y="4767264"/>
            <a:ext cx="2057400" cy="273844"/>
          </a:xfrm>
          <a:prstGeom prst="rect">
            <a:avLst/>
          </a:prstGeom>
        </p:spPr>
        <p:txBody>
          <a:bodyPr/>
          <a:lstStyle/>
          <a:p>
            <a:fld id="{2180C721-00F0-49A5-8986-DFDB39C600B4}" type="datetimeFigureOut">
              <a:rPr lang="zh-CN" altLang="en-US" smtClean="0"/>
              <a:t>2021-8-20</a:t>
            </a:fld>
            <a:endParaRPr lang="zh-CN" altLang="en-US"/>
          </a:p>
        </p:txBody>
      </p:sp>
      <p:sp>
        <p:nvSpPr>
          <p:cNvPr id="5" name="页脚占位符 4"/>
          <p:cNvSpPr>
            <a:spLocks noGrp="1"/>
          </p:cNvSpPr>
          <p:nvPr>
            <p:ph type="ftr" sz="quarter" idx="11"/>
            <p:custDataLst>
              <p:tags r:id="rId4"/>
            </p:custDataLst>
          </p:nvPr>
        </p:nvSpPr>
        <p:spPr>
          <a:xfrm>
            <a:off x="3028950" y="4767264"/>
            <a:ext cx="3086100" cy="273844"/>
          </a:xfrm>
          <a:prstGeom prst="rect">
            <a:avLst/>
          </a:prstGeom>
        </p:spPr>
        <p:txBody>
          <a:bodyPr/>
          <a:lstStyle/>
          <a:p>
            <a:endParaRPr lang="zh-CN" altLang="en-US"/>
          </a:p>
        </p:txBody>
      </p:sp>
      <p:sp>
        <p:nvSpPr>
          <p:cNvPr id="6" name="灯片编号占位符 5"/>
          <p:cNvSpPr>
            <a:spLocks noGrp="1"/>
          </p:cNvSpPr>
          <p:nvPr>
            <p:ph type="sldNum" sz="quarter" idx="12"/>
            <p:custDataLst>
              <p:tags r:id="rId5"/>
            </p:custDataLst>
          </p:nvPr>
        </p:nvSpPr>
        <p:spPr>
          <a:xfrm>
            <a:off x="6457950" y="4767264"/>
            <a:ext cx="2057400" cy="273844"/>
          </a:xfrm>
          <a:prstGeom prst="rect">
            <a:avLst/>
          </a:prstGeom>
        </p:spPr>
        <p:txBody>
          <a:bodyPr/>
          <a:lstStyle/>
          <a:p>
            <a:fld id="{18C8E5C5-05D3-4171-9F3F-3701313637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899100" y="685800"/>
            <a:ext cx="7349400" cy="1927800"/>
          </a:xfrm>
        </p:spPr>
        <p:txBody>
          <a:bodyPr lIns="90000" tIns="46800" rIns="90000" bIns="46800" anchor="b" anchorCtr="0">
            <a:normAutofit/>
          </a:bodyPr>
          <a:lstStyle>
            <a:lvl1pPr algn="ctr">
              <a:defRPr sz="45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899100" y="2670300"/>
            <a:ext cx="7349400" cy="1104300"/>
          </a:xfrm>
        </p:spPr>
        <p:txBody>
          <a:bodyPr lIns="90000" tIns="46800" rIns="90000" bIns="46800">
            <a:normAutofit/>
          </a:bodyPr>
          <a:lstStyle>
            <a:lvl1pPr marL="0" indent="0" algn="ctr">
              <a:lnSpc>
                <a:spcPct val="110000"/>
              </a:lnSpc>
              <a:buNone/>
              <a:defRPr sz="1800" spc="2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2021-8-20</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56300" y="456300"/>
            <a:ext cx="8226900" cy="5292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456300" y="1117800"/>
            <a:ext cx="8226900" cy="3569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2021-8-20</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493100" y="2886300"/>
            <a:ext cx="5826600" cy="575100"/>
          </a:xfrm>
        </p:spPr>
        <p:txBody>
          <a:bodyPr lIns="90000" tIns="46800" rIns="90000" bIns="46800" anchor="b" anchorCtr="0">
            <a:normAutofit/>
          </a:bodyPr>
          <a:lstStyle>
            <a:lvl1pPr>
              <a:defRPr sz="33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493100" y="3461400"/>
            <a:ext cx="5826600" cy="650700"/>
          </a:xfrm>
        </p:spPr>
        <p:txBody>
          <a:bodyPr lIns="90000" tIns="46800" rIns="90000" bIns="46800">
            <a:normAutofit/>
          </a:bodyPr>
          <a:lstStyle>
            <a:lvl1pPr marL="0" indent="0">
              <a:buNone/>
              <a:defRPr sz="1350">
                <a:solidFill>
                  <a:schemeClr val="tx1">
                    <a:lumMod val="65000"/>
                    <a:lumOff val="35000"/>
                  </a:schemeClr>
                </a:solidFill>
              </a:defRPr>
            </a:lvl1pPr>
            <a:lvl2pPr marL="342900" indent="0">
              <a:buNone/>
              <a:defRPr sz="1200">
                <a:solidFill>
                  <a:schemeClr val="tx1">
                    <a:tint val="75000"/>
                  </a:schemeClr>
                </a:solidFill>
              </a:defRPr>
            </a:lvl2pPr>
            <a:lvl3pPr marL="685800" indent="0">
              <a:buNone/>
              <a:defRPr sz="12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2021-8-20</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56300" y="456300"/>
            <a:ext cx="8226900" cy="5292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456300" y="1125900"/>
            <a:ext cx="3882600" cy="35613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4808700" y="1125900"/>
            <a:ext cx="3882600" cy="35613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2021-8-20</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56300" y="456300"/>
            <a:ext cx="8226900" cy="5292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456300" y="1071900"/>
            <a:ext cx="4006800" cy="286200"/>
          </a:xfrm>
        </p:spPr>
        <p:txBody>
          <a:bodyPr lIns="101600" tIns="38100" rIns="76200" bIns="38100" anchor="t" anchorCtr="0">
            <a:normAutofit/>
          </a:bodyPr>
          <a:lstStyle>
            <a:lvl1pPr marL="0" indent="0">
              <a:lnSpc>
                <a:spcPct val="100000"/>
              </a:lnSpc>
              <a:buNone/>
              <a:defRPr sz="1500" b="1" spc="200">
                <a:solidFill>
                  <a:schemeClr val="tx1">
                    <a:lumMod val="75000"/>
                    <a:lumOff val="2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456300" y="1390500"/>
            <a:ext cx="4006800" cy="32967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4676813" y="1066297"/>
            <a:ext cx="4006800" cy="286200"/>
          </a:xfrm>
        </p:spPr>
        <p:txBody>
          <a:bodyPr vert="horz" lIns="101600" tIns="38100" rIns="76200" bIns="38100" rtlCol="0" anchor="t" anchorCtr="0">
            <a:normAutofit/>
          </a:bodyPr>
          <a:lstStyle>
            <a:lvl1pPr marL="0" indent="0">
              <a:lnSpc>
                <a:spcPct val="100000"/>
              </a:lnSpc>
              <a:buNone/>
              <a:defRPr sz="1500" b="1" spc="200">
                <a:solidFill>
                  <a:schemeClr val="tx1">
                    <a:lumMod val="75000"/>
                    <a:lumOff val="2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4676813" y="1390500"/>
            <a:ext cx="4006800" cy="32967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2021-8-20</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56300" y="456300"/>
            <a:ext cx="8226900" cy="5292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2021-8-20</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2021-8-20</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456300" y="1166400"/>
            <a:ext cx="3924808" cy="3456000"/>
          </a:xfrm>
        </p:spPr>
        <p:txBody>
          <a:bodyPr vert="horz" lIns="90000" tIns="46800" rIns="90000" bIns="46800" rtlCol="0">
            <a:normAutofit/>
          </a:bodyPr>
          <a:lstStyle>
            <a:lvl1pPr>
              <a:buNone/>
              <a:defRPr sz="1200"/>
            </a:lvl1pPr>
          </a:lstStyle>
          <a:p>
            <a:pPr lvl="0"/>
            <a:endParaRPr>
              <a:sym typeface="+mn-ea"/>
            </a:endParaRPr>
          </a:p>
        </p:txBody>
      </p:sp>
      <p:sp>
        <p:nvSpPr>
          <p:cNvPr id="4" name="文本占位符 3"/>
          <p:cNvSpPr>
            <a:spLocks noGrp="1"/>
          </p:cNvSpPr>
          <p:nvPr>
            <p:ph type="body" sz="half" idx="2"/>
            <p:custDataLst>
              <p:tags r:id="rId2"/>
            </p:custDataLst>
          </p:nvPr>
        </p:nvSpPr>
        <p:spPr>
          <a:xfrm>
            <a:off x="4762800" y="1166400"/>
            <a:ext cx="3920400" cy="3456000"/>
          </a:xfrm>
        </p:spPr>
        <p:txBody>
          <a:bodyPr vert="horz" lIns="90000" tIns="46800" rIns="90000" bIns="46800" rtlCol="0">
            <a:normAutofit/>
          </a:bodyPr>
          <a:lstStyle>
            <a:lvl1pPr>
              <a:buNone/>
              <a:defRPr sz="120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2021-8-20</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7676100" y="685800"/>
            <a:ext cx="783000" cy="3771900"/>
          </a:xfrm>
        </p:spPr>
        <p:txBody>
          <a:bodyPr vert="eaVert" lIns="90000" tIns="46800" rIns="90000" bIns="46800" rtlCol="0" anchor="ctr" anchorCtr="0">
            <a:normAutofit/>
          </a:bodyPr>
          <a:lstStyle>
            <a:lvl1pPr>
              <a:buNone/>
              <a:defRPr sz="2100"/>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685800" y="685800"/>
            <a:ext cx="6876900" cy="3771900"/>
          </a:xfrm>
        </p:spPr>
        <p:txBody>
          <a:bodyPr vert="eaVert" lIns="46800" tIns="46800" rIns="46800" bIns="46800"/>
          <a:lstStyle>
            <a:lvl1pPr marL="171450" indent="-171450">
              <a:spcAft>
                <a:spcPts val="1000"/>
              </a:spcAft>
              <a:defRPr spc="300"/>
            </a:lvl1pPr>
            <a:lvl2pPr marL="514350" indent="-171450">
              <a:defRPr spc="300"/>
            </a:lvl2pPr>
            <a:lvl3pPr marL="857250" indent="-171450">
              <a:defRPr spc="300"/>
            </a:lvl3pPr>
            <a:lvl4pPr marL="1200150" indent="-171450">
              <a:defRPr spc="300"/>
            </a:lvl4pPr>
            <a:lvl5pPr marL="1543050" indent="-17145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2021-8-20</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2021-8-20</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456300" y="580500"/>
            <a:ext cx="8229600" cy="41121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28650" y="273845"/>
            <a:ext cx="7886700" cy="994172"/>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2"/>
            </p:custDataLst>
          </p:nvPr>
        </p:nvSpPr>
        <p:spPr>
          <a:xfrm>
            <a:off x="628650" y="1369219"/>
            <a:ext cx="7886700" cy="326350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3"/>
            </p:custDataLst>
          </p:nvPr>
        </p:nvSpPr>
        <p:spPr>
          <a:xfrm>
            <a:off x="628650" y="4767264"/>
            <a:ext cx="2057400" cy="273844"/>
          </a:xfrm>
          <a:prstGeom prst="rect">
            <a:avLst/>
          </a:prstGeom>
        </p:spPr>
        <p:txBody>
          <a:bodyPr/>
          <a:lstStyle/>
          <a:p>
            <a:fld id="{2180C721-00F0-49A5-8986-DFDB39C600B4}" type="datetimeFigureOut">
              <a:rPr lang="zh-CN" altLang="en-US" smtClean="0"/>
              <a:t>2021-8-20</a:t>
            </a:fld>
            <a:endParaRPr lang="zh-CN" altLang="en-US"/>
          </a:p>
        </p:txBody>
      </p:sp>
      <p:sp>
        <p:nvSpPr>
          <p:cNvPr id="5" name="页脚占位符 4"/>
          <p:cNvSpPr>
            <a:spLocks noGrp="1"/>
          </p:cNvSpPr>
          <p:nvPr>
            <p:ph type="ftr" sz="quarter" idx="11"/>
            <p:custDataLst>
              <p:tags r:id="rId4"/>
            </p:custDataLst>
          </p:nvPr>
        </p:nvSpPr>
        <p:spPr>
          <a:xfrm>
            <a:off x="3028950" y="4767264"/>
            <a:ext cx="3086100" cy="273844"/>
          </a:xfrm>
          <a:prstGeom prst="rect">
            <a:avLst/>
          </a:prstGeom>
        </p:spPr>
        <p:txBody>
          <a:bodyPr/>
          <a:lstStyle/>
          <a:p>
            <a:endParaRPr lang="zh-CN" altLang="en-US"/>
          </a:p>
        </p:txBody>
      </p:sp>
      <p:sp>
        <p:nvSpPr>
          <p:cNvPr id="6" name="灯片编号占位符 5"/>
          <p:cNvSpPr>
            <a:spLocks noGrp="1"/>
          </p:cNvSpPr>
          <p:nvPr>
            <p:ph type="sldNum" sz="quarter" idx="12"/>
            <p:custDataLst>
              <p:tags r:id="rId5"/>
            </p:custDataLst>
          </p:nvPr>
        </p:nvSpPr>
        <p:spPr>
          <a:xfrm>
            <a:off x="6457950" y="4767264"/>
            <a:ext cx="2057400" cy="273844"/>
          </a:xfrm>
          <a:prstGeom prst="rect">
            <a:avLst/>
          </a:prstGeom>
        </p:spPr>
        <p:txBody>
          <a:bodyPr/>
          <a:lstStyle/>
          <a:p>
            <a:fld id="{18C8E5C5-05D3-4171-9F3F-3701313637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2021-8-20</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899100" y="1863000"/>
            <a:ext cx="7349400" cy="764100"/>
          </a:xfrm>
        </p:spPr>
        <p:txBody>
          <a:bodyPr vert="horz" lIns="90000" tIns="46800" rIns="90000" bIns="46800" rtlCol="0" anchor="t" anchorCtr="0">
            <a:normAutofit/>
          </a:bodyPr>
          <a:lstStyle>
            <a:lvl1pPr algn="ctr">
              <a:defRPr sz="45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899100" y="2670300"/>
            <a:ext cx="7349400" cy="353700"/>
          </a:xfrm>
        </p:spPr>
        <p:txBody>
          <a:bodyPr lIns="90000" tIns="46800" rIns="90000" bIns="46800">
            <a:normAutofit/>
          </a:bodyPr>
          <a:lstStyle>
            <a:lvl1pPr algn="ctr">
              <a:lnSpc>
                <a:spcPct val="110000"/>
              </a:lnSpc>
              <a:buNone/>
              <a:defRPr sz="1800" spc="200"/>
            </a:lvl1pPr>
          </a:lstStyle>
          <a:p>
            <a:pPr lvl="0"/>
            <a:r>
              <a:rPr lang="zh-CN" altLang="en-US"/>
              <a:t>单击此处编辑母版文本样式</a:t>
            </a: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23888" y="1282305"/>
            <a:ext cx="7886700" cy="2139553"/>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2"/>
            </p:custDataLst>
          </p:nvPr>
        </p:nvSpPr>
        <p:spPr>
          <a:xfrm>
            <a:off x="623888" y="3442099"/>
            <a:ext cx="7886700" cy="1125140"/>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custDataLst>
              <p:tags r:id="rId3"/>
            </p:custDataLst>
          </p:nvPr>
        </p:nvSpPr>
        <p:spPr>
          <a:xfrm>
            <a:off x="628650" y="4767264"/>
            <a:ext cx="2057400" cy="273844"/>
          </a:xfrm>
          <a:prstGeom prst="rect">
            <a:avLst/>
          </a:prstGeom>
        </p:spPr>
        <p:txBody>
          <a:bodyPr/>
          <a:lstStyle/>
          <a:p>
            <a:fld id="{2180C721-00F0-49A5-8986-DFDB39C600B4}" type="datetimeFigureOut">
              <a:rPr lang="zh-CN" altLang="en-US" smtClean="0"/>
              <a:t>2021-8-20</a:t>
            </a:fld>
            <a:endParaRPr lang="zh-CN" altLang="en-US"/>
          </a:p>
        </p:txBody>
      </p:sp>
      <p:sp>
        <p:nvSpPr>
          <p:cNvPr id="5" name="页脚占位符 4"/>
          <p:cNvSpPr>
            <a:spLocks noGrp="1"/>
          </p:cNvSpPr>
          <p:nvPr>
            <p:ph type="ftr" sz="quarter" idx="11"/>
            <p:custDataLst>
              <p:tags r:id="rId4"/>
            </p:custDataLst>
          </p:nvPr>
        </p:nvSpPr>
        <p:spPr>
          <a:xfrm>
            <a:off x="3028950" y="4767264"/>
            <a:ext cx="3086100" cy="273844"/>
          </a:xfrm>
          <a:prstGeom prst="rect">
            <a:avLst/>
          </a:prstGeom>
        </p:spPr>
        <p:txBody>
          <a:bodyPr/>
          <a:lstStyle/>
          <a:p>
            <a:endParaRPr lang="zh-CN" altLang="en-US"/>
          </a:p>
        </p:txBody>
      </p:sp>
      <p:sp>
        <p:nvSpPr>
          <p:cNvPr id="6" name="灯片编号占位符 5"/>
          <p:cNvSpPr>
            <a:spLocks noGrp="1"/>
          </p:cNvSpPr>
          <p:nvPr>
            <p:ph type="sldNum" sz="quarter" idx="12"/>
            <p:custDataLst>
              <p:tags r:id="rId5"/>
            </p:custDataLst>
          </p:nvPr>
        </p:nvSpPr>
        <p:spPr>
          <a:xfrm>
            <a:off x="6457950" y="4767264"/>
            <a:ext cx="2057400" cy="273844"/>
          </a:xfrm>
          <a:prstGeom prst="rect">
            <a:avLst/>
          </a:prstGeom>
        </p:spPr>
        <p:txBody>
          <a:bodyPr/>
          <a:lstStyle/>
          <a:p>
            <a:fld id="{18C8E5C5-05D3-4171-9F3F-3701313637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28650" y="273845"/>
            <a:ext cx="7886700" cy="994172"/>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2"/>
            </p:custDataLst>
          </p:nvPr>
        </p:nvSpPr>
        <p:spPr>
          <a:xfrm>
            <a:off x="628650" y="1369219"/>
            <a:ext cx="3886200" cy="326350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custDataLst>
              <p:tags r:id="rId3"/>
            </p:custDataLst>
          </p:nvPr>
        </p:nvSpPr>
        <p:spPr>
          <a:xfrm>
            <a:off x="4629150" y="1369219"/>
            <a:ext cx="3886200" cy="326350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custDataLst>
              <p:tags r:id="rId4"/>
            </p:custDataLst>
          </p:nvPr>
        </p:nvSpPr>
        <p:spPr>
          <a:xfrm>
            <a:off x="628650" y="4767264"/>
            <a:ext cx="2057400" cy="273844"/>
          </a:xfrm>
          <a:prstGeom prst="rect">
            <a:avLst/>
          </a:prstGeom>
        </p:spPr>
        <p:txBody>
          <a:bodyPr/>
          <a:lstStyle/>
          <a:p>
            <a:fld id="{2180C721-00F0-49A5-8986-DFDB39C600B4}" type="datetimeFigureOut">
              <a:rPr lang="zh-CN" altLang="en-US" smtClean="0"/>
              <a:t>2021-8-20</a:t>
            </a:fld>
            <a:endParaRPr lang="zh-CN" altLang="en-US"/>
          </a:p>
        </p:txBody>
      </p:sp>
      <p:sp>
        <p:nvSpPr>
          <p:cNvPr id="6" name="页脚占位符 5"/>
          <p:cNvSpPr>
            <a:spLocks noGrp="1"/>
          </p:cNvSpPr>
          <p:nvPr>
            <p:ph type="ftr" sz="quarter" idx="11"/>
            <p:custDataLst>
              <p:tags r:id="rId5"/>
            </p:custDataLst>
          </p:nvPr>
        </p:nvSpPr>
        <p:spPr>
          <a:xfrm>
            <a:off x="3028950" y="4767264"/>
            <a:ext cx="3086100" cy="273844"/>
          </a:xfrm>
          <a:prstGeom prst="rect">
            <a:avLst/>
          </a:prstGeom>
        </p:spPr>
        <p:txBody>
          <a:bodyPr/>
          <a:lstStyle/>
          <a:p>
            <a:endParaRPr lang="zh-CN" altLang="en-US"/>
          </a:p>
        </p:txBody>
      </p:sp>
      <p:sp>
        <p:nvSpPr>
          <p:cNvPr id="7" name="灯片编号占位符 6"/>
          <p:cNvSpPr>
            <a:spLocks noGrp="1"/>
          </p:cNvSpPr>
          <p:nvPr>
            <p:ph type="sldNum" sz="quarter" idx="12"/>
            <p:custDataLst>
              <p:tags r:id="rId6"/>
            </p:custDataLst>
          </p:nvPr>
        </p:nvSpPr>
        <p:spPr>
          <a:xfrm>
            <a:off x="6457950" y="4767264"/>
            <a:ext cx="2057400" cy="273844"/>
          </a:xfrm>
          <a:prstGeom prst="rect">
            <a:avLst/>
          </a:prstGeom>
        </p:spPr>
        <p:txBody>
          <a:bodyPr/>
          <a:lstStyle/>
          <a:p>
            <a:fld id="{18C8E5C5-05D3-4171-9F3F-3701313637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29841" y="273845"/>
            <a:ext cx="7886700" cy="994172"/>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2"/>
            </p:custDataLst>
          </p:nvPr>
        </p:nvSpPr>
        <p:spPr>
          <a:xfrm>
            <a:off x="629842" y="1260872"/>
            <a:ext cx="3868340" cy="617934"/>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custDataLst>
              <p:tags r:id="rId3"/>
            </p:custDataLst>
          </p:nvPr>
        </p:nvSpPr>
        <p:spPr>
          <a:xfrm>
            <a:off x="629842" y="1878806"/>
            <a:ext cx="3868340" cy="2763441"/>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custDataLst>
              <p:tags r:id="rId4"/>
            </p:custDataLst>
          </p:nvPr>
        </p:nvSpPr>
        <p:spPr>
          <a:xfrm>
            <a:off x="4629151" y="1260872"/>
            <a:ext cx="3887391" cy="617934"/>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custDataLst>
              <p:tags r:id="rId5"/>
            </p:custDataLst>
          </p:nvPr>
        </p:nvSpPr>
        <p:spPr>
          <a:xfrm>
            <a:off x="4629151" y="1878806"/>
            <a:ext cx="3887391" cy="2763441"/>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custDataLst>
              <p:tags r:id="rId6"/>
            </p:custDataLst>
          </p:nvPr>
        </p:nvSpPr>
        <p:spPr>
          <a:xfrm>
            <a:off x="628650" y="4767264"/>
            <a:ext cx="2057400" cy="273844"/>
          </a:xfrm>
          <a:prstGeom prst="rect">
            <a:avLst/>
          </a:prstGeom>
        </p:spPr>
        <p:txBody>
          <a:bodyPr/>
          <a:lstStyle/>
          <a:p>
            <a:fld id="{2180C721-00F0-49A5-8986-DFDB39C600B4}" type="datetimeFigureOut">
              <a:rPr lang="zh-CN" altLang="en-US" smtClean="0"/>
              <a:t>2021-8-20</a:t>
            </a:fld>
            <a:endParaRPr lang="zh-CN" altLang="en-US"/>
          </a:p>
        </p:txBody>
      </p:sp>
      <p:sp>
        <p:nvSpPr>
          <p:cNvPr id="8" name="页脚占位符 7"/>
          <p:cNvSpPr>
            <a:spLocks noGrp="1"/>
          </p:cNvSpPr>
          <p:nvPr>
            <p:ph type="ftr" sz="quarter" idx="11"/>
            <p:custDataLst>
              <p:tags r:id="rId7"/>
            </p:custDataLst>
          </p:nvPr>
        </p:nvSpPr>
        <p:spPr>
          <a:xfrm>
            <a:off x="3028950" y="4767264"/>
            <a:ext cx="3086100" cy="273844"/>
          </a:xfrm>
          <a:prstGeom prst="rect">
            <a:avLst/>
          </a:prstGeom>
        </p:spPr>
        <p:txBody>
          <a:bodyPr/>
          <a:lstStyle/>
          <a:p>
            <a:endParaRPr lang="zh-CN" altLang="en-US"/>
          </a:p>
        </p:txBody>
      </p:sp>
      <p:sp>
        <p:nvSpPr>
          <p:cNvPr id="9" name="灯片编号占位符 8"/>
          <p:cNvSpPr>
            <a:spLocks noGrp="1"/>
          </p:cNvSpPr>
          <p:nvPr>
            <p:ph type="sldNum" sz="quarter" idx="12"/>
            <p:custDataLst>
              <p:tags r:id="rId8"/>
            </p:custDataLst>
          </p:nvPr>
        </p:nvSpPr>
        <p:spPr>
          <a:xfrm>
            <a:off x="6457950" y="4767264"/>
            <a:ext cx="2057400" cy="273844"/>
          </a:xfrm>
          <a:prstGeom prst="rect">
            <a:avLst/>
          </a:prstGeom>
        </p:spPr>
        <p:txBody>
          <a:bodyPr/>
          <a:lstStyle/>
          <a:p>
            <a:fld id="{18C8E5C5-05D3-4171-9F3F-3701313637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28650" y="273845"/>
            <a:ext cx="7886700" cy="994172"/>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a:xfrm>
            <a:off x="628650" y="4767264"/>
            <a:ext cx="2057400" cy="273844"/>
          </a:xfrm>
          <a:prstGeom prst="rect">
            <a:avLst/>
          </a:prstGeom>
        </p:spPr>
        <p:txBody>
          <a:bodyPr/>
          <a:lstStyle/>
          <a:p>
            <a:fld id="{2180C721-00F0-49A5-8986-DFDB39C600B4}" type="datetimeFigureOut">
              <a:rPr lang="zh-CN" altLang="en-US" smtClean="0"/>
              <a:t>2021-8-20</a:t>
            </a:fld>
            <a:endParaRPr lang="zh-CN" altLang="en-US"/>
          </a:p>
        </p:txBody>
      </p:sp>
      <p:sp>
        <p:nvSpPr>
          <p:cNvPr id="4" name="页脚占位符 3"/>
          <p:cNvSpPr>
            <a:spLocks noGrp="1"/>
          </p:cNvSpPr>
          <p:nvPr>
            <p:ph type="ftr" sz="quarter" idx="11"/>
            <p:custDataLst>
              <p:tags r:id="rId3"/>
            </p:custDataLst>
          </p:nvPr>
        </p:nvSpPr>
        <p:spPr>
          <a:xfrm>
            <a:off x="3028950" y="4767264"/>
            <a:ext cx="3086100" cy="273844"/>
          </a:xfrm>
          <a:prstGeom prst="rect">
            <a:avLst/>
          </a:prstGeom>
        </p:spPr>
        <p:txBody>
          <a:bodyPr/>
          <a:lstStyle/>
          <a:p>
            <a:endParaRPr lang="zh-CN" altLang="en-US"/>
          </a:p>
        </p:txBody>
      </p:sp>
      <p:sp>
        <p:nvSpPr>
          <p:cNvPr id="5" name="灯片编号占位符 4"/>
          <p:cNvSpPr>
            <a:spLocks noGrp="1"/>
          </p:cNvSpPr>
          <p:nvPr>
            <p:ph type="sldNum" sz="quarter" idx="12"/>
            <p:custDataLst>
              <p:tags r:id="rId4"/>
            </p:custDataLst>
          </p:nvPr>
        </p:nvSpPr>
        <p:spPr>
          <a:xfrm>
            <a:off x="6457950" y="4767264"/>
            <a:ext cx="2057400" cy="273844"/>
          </a:xfrm>
          <a:prstGeom prst="rect">
            <a:avLst/>
          </a:prstGeom>
        </p:spPr>
        <p:txBody>
          <a:bodyPr/>
          <a:lstStyle/>
          <a:p>
            <a:fld id="{18C8E5C5-05D3-4171-9F3F-3701313637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a:xfrm>
            <a:off x="628650" y="4767264"/>
            <a:ext cx="2057400" cy="273844"/>
          </a:xfrm>
          <a:prstGeom prst="rect">
            <a:avLst/>
          </a:prstGeom>
        </p:spPr>
        <p:txBody>
          <a:bodyPr/>
          <a:lstStyle/>
          <a:p>
            <a:fld id="{2180C721-00F0-49A5-8986-DFDB39C600B4}" type="datetimeFigureOut">
              <a:rPr lang="zh-CN" altLang="en-US" smtClean="0"/>
              <a:t>2021-8-20</a:t>
            </a:fld>
            <a:endParaRPr lang="zh-CN" altLang="en-US"/>
          </a:p>
        </p:txBody>
      </p:sp>
      <p:sp>
        <p:nvSpPr>
          <p:cNvPr id="3" name="页脚占位符 2"/>
          <p:cNvSpPr>
            <a:spLocks noGrp="1"/>
          </p:cNvSpPr>
          <p:nvPr>
            <p:ph type="ftr" sz="quarter" idx="11"/>
            <p:custDataLst>
              <p:tags r:id="rId2"/>
            </p:custDataLst>
          </p:nvPr>
        </p:nvSpPr>
        <p:spPr>
          <a:xfrm>
            <a:off x="3028950" y="4767264"/>
            <a:ext cx="3086100" cy="273844"/>
          </a:xfrm>
          <a:prstGeom prst="rect">
            <a:avLst/>
          </a:prstGeom>
        </p:spPr>
        <p:txBody>
          <a:bodyPr/>
          <a:lstStyle/>
          <a:p>
            <a:endParaRPr lang="zh-CN" altLang="en-US"/>
          </a:p>
        </p:txBody>
      </p:sp>
      <p:sp>
        <p:nvSpPr>
          <p:cNvPr id="4" name="灯片编号占位符 3"/>
          <p:cNvSpPr>
            <a:spLocks noGrp="1"/>
          </p:cNvSpPr>
          <p:nvPr>
            <p:ph type="sldNum" sz="quarter" idx="12"/>
            <p:custDataLst>
              <p:tags r:id="rId3"/>
            </p:custDataLst>
          </p:nvPr>
        </p:nvSpPr>
        <p:spPr>
          <a:xfrm>
            <a:off x="6457950" y="4767264"/>
            <a:ext cx="2057400" cy="273844"/>
          </a:xfrm>
          <a:prstGeom prst="rect">
            <a:avLst/>
          </a:prstGeom>
        </p:spPr>
        <p:txBody>
          <a:bodyPr/>
          <a:lstStyle/>
          <a:p>
            <a:fld id="{18C8E5C5-05D3-4171-9F3F-3701313637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8429" y="365159"/>
            <a:ext cx="10518458" cy="1325680"/>
          </a:xfrm>
          <a:prstGeom prst="rect">
            <a:avLst/>
          </a:prstGeom>
        </p:spPr>
        <p:txBody>
          <a:bodyPr lIns="96771" tIns="48385" rIns="96771" bIns="48385"/>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a:xfrm>
            <a:off x="838429" y="6356910"/>
            <a:ext cx="2743946" cy="365158"/>
          </a:xfrm>
          <a:prstGeom prst="rect">
            <a:avLst/>
          </a:prstGeom>
        </p:spPr>
        <p:txBody>
          <a:bodyPr lIns="96771" tIns="48385" rIns="96771" bIns="48385"/>
          <a:lstStyle/>
          <a:p>
            <a:fld id="{263DB197-84B0-484E-9C0F-88358ECCB797}" type="datetimeFigureOut">
              <a:rPr lang="zh-CN" altLang="en-US" smtClean="0"/>
              <a:t>2021-8-20</a:t>
            </a:fld>
            <a:endParaRPr lang="zh-CN" altLang="en-US"/>
          </a:p>
        </p:txBody>
      </p:sp>
      <p:sp>
        <p:nvSpPr>
          <p:cNvPr id="4" name="页脚占位符 3"/>
          <p:cNvSpPr>
            <a:spLocks noGrp="1"/>
          </p:cNvSpPr>
          <p:nvPr>
            <p:ph type="ftr" sz="quarter" idx="11"/>
            <p:custDataLst>
              <p:tags r:id="rId3"/>
            </p:custDataLst>
          </p:nvPr>
        </p:nvSpPr>
        <p:spPr>
          <a:xfrm>
            <a:off x="4039697" y="6356910"/>
            <a:ext cx="4115918" cy="365158"/>
          </a:xfrm>
          <a:prstGeom prst="rect">
            <a:avLst/>
          </a:prstGeom>
        </p:spPr>
        <p:txBody>
          <a:bodyPr lIns="96771" tIns="48385" rIns="96771" bIns="48385"/>
          <a:lstStyle/>
          <a:p>
            <a:endParaRPr lang="zh-CN" altLang="en-US"/>
          </a:p>
        </p:txBody>
      </p:sp>
      <p:sp>
        <p:nvSpPr>
          <p:cNvPr id="5" name="灯片编号占位符 4"/>
          <p:cNvSpPr>
            <a:spLocks noGrp="1"/>
          </p:cNvSpPr>
          <p:nvPr>
            <p:ph type="sldNum" sz="quarter" idx="12"/>
            <p:custDataLst>
              <p:tags r:id="rId4"/>
            </p:custDataLst>
          </p:nvPr>
        </p:nvSpPr>
        <p:spPr>
          <a:xfrm>
            <a:off x="8612941" y="6356910"/>
            <a:ext cx="2743946" cy="365158"/>
          </a:xfrm>
          <a:prstGeom prst="rect">
            <a:avLst/>
          </a:prstGeom>
        </p:spPr>
        <p:txBody>
          <a:bodyPr lIns="96771" tIns="48385" rIns="96771" bIns="48385"/>
          <a:lstStyle/>
          <a:p>
            <a:fld id="{E077DA78-E013-4A8C-AD75-63A150561B10}" type="slidenum">
              <a:rPr lang="zh-CN" altLang="en-US" smtClean="0"/>
              <a:t>‹#›</a:t>
            </a:fld>
            <a:endParaRPr lang="zh-CN" altLang="en-US"/>
          </a:p>
        </p:txBody>
      </p:sp>
    </p:spTree>
  </p:cSld>
  <p:clrMapOvr>
    <a:masterClrMapping/>
  </p:clrMapOvr>
  <p:transition advTm="600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ags" Target="../tags/tag2.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tags" Target="../tags/tag43.xml"/><Relationship Id="rId18" Type="http://schemas.openxmlformats.org/officeDocument/2006/relationships/tags" Target="../tags/tag48.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2.xml"/><Relationship Id="rId17" Type="http://schemas.openxmlformats.org/officeDocument/2006/relationships/tags" Target="../tags/tag47.xml"/><Relationship Id="rId2" Type="http://schemas.openxmlformats.org/officeDocument/2006/relationships/slideLayout" Target="../slideLayouts/slideLayout11.xml"/><Relationship Id="rId16" Type="http://schemas.openxmlformats.org/officeDocument/2006/relationships/tags" Target="../tags/tag46.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5" Type="http://schemas.openxmlformats.org/officeDocument/2006/relationships/tags" Target="../tags/tag45.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tags" Target="../tags/tag44.xml"/></Relationships>
</file>

<file path=ppt/slideMasters/_rels/slideMaster3.xml.rels><?xml version="1.0" encoding="UTF-8" standalone="yes"?>
<Relationships xmlns="http://schemas.openxmlformats.org/package/2006/relationships"><Relationship Id="rId3" Type="http://schemas.openxmlformats.org/officeDocument/2006/relationships/tags" Target="../tags/tag105.xml"/><Relationship Id="rId2" Type="http://schemas.openxmlformats.org/officeDocument/2006/relationships/theme" Target="../theme/theme3.xml"/><Relationship Id="rId1" Type="http://schemas.openxmlformats.org/officeDocument/2006/relationships/slideLayout" Target="../slideLayouts/slideLayout21.xml"/><Relationship Id="rId5" Type="http://schemas.microsoft.com/office/2007/relationships/hdphoto" Target="../media/hdphoto1.wdp"/><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11"/>
            </p:custDataLst>
          </p:nvPr>
        </p:nvPicPr>
        <p:blipFill>
          <a:blip r:embed="rId12">
            <a:extLst>
              <a:ext uri="{28A0092B-C50C-407E-A947-70E740481C1C}">
                <a14:useLocalDpi xmlns:a14="http://schemas.microsoft.com/office/drawing/2010/main" val="0"/>
              </a:ext>
            </a:extLst>
          </a:blip>
          <a:stretch>
            <a:fillRect/>
          </a:stretch>
        </p:blipFill>
        <p:spPr>
          <a:xfrm>
            <a:off x="0" y="-134620"/>
            <a:ext cx="9144000" cy="541337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mc:AlternateContent xmlns:mc="http://schemas.openxmlformats.org/markup-compatibility/2006" xmlns:p14="http://schemas.microsoft.com/office/powerpoint/2010/main">
    <mc:Choice Requires="p14">
      <p:transition spd="slow" p14:dur="150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456300" y="456300"/>
            <a:ext cx="8226900" cy="5292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456300" y="1117800"/>
            <a:ext cx="8226900" cy="35694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459000" y="4735800"/>
            <a:ext cx="2025000" cy="237600"/>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2021-8-20</a:t>
            </a:fld>
            <a:endParaRPr lang="zh-CN" altLang="en-US"/>
          </a:p>
        </p:txBody>
      </p:sp>
      <p:sp>
        <p:nvSpPr>
          <p:cNvPr id="5" name="页脚占位符 4"/>
          <p:cNvSpPr>
            <a:spLocks noGrp="1"/>
          </p:cNvSpPr>
          <p:nvPr>
            <p:ph type="ftr" sz="quarter" idx="3"/>
            <p:custDataLst>
              <p:tags r:id="rId17"/>
            </p:custDataLst>
          </p:nvPr>
        </p:nvSpPr>
        <p:spPr>
          <a:xfrm>
            <a:off x="3087000" y="4735800"/>
            <a:ext cx="2970000" cy="237600"/>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8"/>
            </p:custDataLst>
          </p:nvPr>
        </p:nvSpPr>
        <p:spPr>
          <a:xfrm>
            <a:off x="6658200" y="4735800"/>
            <a:ext cx="2025000" cy="237600"/>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ustDataLst>
      <p:tags r:id="rId13"/>
    </p:custData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transition/>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ct val="0"/>
        </a:spcBef>
        <a:spcAft>
          <a:spcPts val="600"/>
        </a:spcAft>
        <a:buFont typeface="Arial" panose="020B0604020202020204" pitchFamily="34" charset="0"/>
        <a:buChar char="●"/>
        <a:tabLst>
          <a:tab pos="1207135" algn="l"/>
        </a:tabLst>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ct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ct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ct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3"/>
            </p:custDataLst>
          </p:nvPr>
        </p:nvPicPr>
        <p:blipFill>
          <a:blip r:embed="rId4">
            <a:extLst>
              <a:ext uri="{BEBA8EAE-BF5A-486C-A8C5-ECC9F3942E4B}">
                <a14:imgProps xmlns:a14="http://schemas.microsoft.com/office/drawing/2010/main">
                  <a14:imgLayer r:embed="rId5">
                    <a14:imgEffect>
                      <a14:brightnessContrast bright="2000"/>
                    </a14:imgEffect>
                  </a14:imgLayer>
                </a14:imgProps>
              </a:ext>
              <a:ext uri="{28A0092B-C50C-407E-A947-70E740481C1C}">
                <a14:useLocalDpi xmlns:a14="http://schemas.microsoft.com/office/drawing/2010/main" val="0"/>
              </a:ext>
            </a:extLst>
          </a:blip>
          <a:srcRect l="23487" t="10799" b="12711"/>
          <a:stretch>
            <a:fillRect/>
          </a:stretch>
        </p:blipFill>
        <p:spPr>
          <a:xfrm>
            <a:off x="2" y="0"/>
            <a:ext cx="9143999" cy="5143500"/>
          </a:xfrm>
          <a:prstGeom prst="rect">
            <a:avLst/>
          </a:prstGeom>
        </p:spPr>
      </p:pic>
    </p:spTree>
  </p:cSld>
  <p:clrMap bg1="lt1" tx1="dk1" bg2="lt2" tx2="dk2" accent1="accent1" accent2="accent2" accent3="accent3" accent4="accent4" accent5="accent5" accent6="accent6" hlink="hlink" folHlink="folHlink"/>
  <p:sldLayoutIdLst>
    <p:sldLayoutId id="2147483671" r:id="rId1"/>
  </p:sldLayoutIdLst>
  <mc:AlternateContent xmlns:mc="http://schemas.openxmlformats.org/markup-compatibility/2006" xmlns:p14="http://schemas.microsoft.com/office/powerpoint/2010/main">
    <mc:Choice Requires="p14">
      <p:transition spd="slow" p14:dur="150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118.xml"/><Relationship Id="rId7" Type="http://schemas.openxmlformats.org/officeDocument/2006/relationships/slideLayout" Target="../slideLayouts/slideLayout7.xml"/><Relationship Id="rId2" Type="http://schemas.openxmlformats.org/officeDocument/2006/relationships/tags" Target="../tags/tag117.xml"/><Relationship Id="rId1" Type="http://schemas.openxmlformats.org/officeDocument/2006/relationships/tags" Target="../tags/tag116.xml"/><Relationship Id="rId6" Type="http://schemas.openxmlformats.org/officeDocument/2006/relationships/tags" Target="../tags/tag121.xml"/><Relationship Id="rId5" Type="http://schemas.openxmlformats.org/officeDocument/2006/relationships/tags" Target="../tags/tag120.xml"/><Relationship Id="rId4" Type="http://schemas.openxmlformats.org/officeDocument/2006/relationships/tags" Target="../tags/tag119.xml"/></Relationships>
</file>

<file path=ppt/slides/_rels/slide10.xml.rels><?xml version="1.0" encoding="UTF-8" standalone="yes"?>
<Relationships xmlns="http://schemas.openxmlformats.org/package/2006/relationships"><Relationship Id="rId3" Type="http://schemas.openxmlformats.org/officeDocument/2006/relationships/tags" Target="../tags/tag177.xml"/><Relationship Id="rId2" Type="http://schemas.openxmlformats.org/officeDocument/2006/relationships/tags" Target="../tags/tag176.xml"/><Relationship Id="rId1" Type="http://schemas.openxmlformats.org/officeDocument/2006/relationships/tags" Target="../tags/tag175.xml"/><Relationship Id="rId5" Type="http://schemas.openxmlformats.org/officeDocument/2006/relationships/image" Target="../media/image15.png"/><Relationship Id="rId4"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tags" Target="../tags/tag185.xml"/><Relationship Id="rId13" Type="http://schemas.openxmlformats.org/officeDocument/2006/relationships/tags" Target="../tags/tag190.xml"/><Relationship Id="rId3" Type="http://schemas.openxmlformats.org/officeDocument/2006/relationships/tags" Target="../tags/tag180.xml"/><Relationship Id="rId7" Type="http://schemas.openxmlformats.org/officeDocument/2006/relationships/tags" Target="../tags/tag184.xml"/><Relationship Id="rId12" Type="http://schemas.openxmlformats.org/officeDocument/2006/relationships/tags" Target="../tags/tag189.xml"/><Relationship Id="rId17" Type="http://schemas.openxmlformats.org/officeDocument/2006/relationships/image" Target="../media/image11.png"/><Relationship Id="rId2" Type="http://schemas.openxmlformats.org/officeDocument/2006/relationships/tags" Target="../tags/tag179.xml"/><Relationship Id="rId16" Type="http://schemas.openxmlformats.org/officeDocument/2006/relationships/slideLayout" Target="../slideLayouts/slideLayout7.xml"/><Relationship Id="rId1" Type="http://schemas.openxmlformats.org/officeDocument/2006/relationships/tags" Target="../tags/tag178.xml"/><Relationship Id="rId6" Type="http://schemas.openxmlformats.org/officeDocument/2006/relationships/tags" Target="../tags/tag183.xml"/><Relationship Id="rId11" Type="http://schemas.openxmlformats.org/officeDocument/2006/relationships/tags" Target="../tags/tag188.xml"/><Relationship Id="rId5" Type="http://schemas.openxmlformats.org/officeDocument/2006/relationships/tags" Target="../tags/tag182.xml"/><Relationship Id="rId15" Type="http://schemas.openxmlformats.org/officeDocument/2006/relationships/tags" Target="../tags/tag192.xml"/><Relationship Id="rId10" Type="http://schemas.openxmlformats.org/officeDocument/2006/relationships/tags" Target="../tags/tag187.xml"/><Relationship Id="rId4" Type="http://schemas.openxmlformats.org/officeDocument/2006/relationships/tags" Target="../tags/tag181.xml"/><Relationship Id="rId9" Type="http://schemas.openxmlformats.org/officeDocument/2006/relationships/tags" Target="../tags/tag186.xml"/><Relationship Id="rId14" Type="http://schemas.openxmlformats.org/officeDocument/2006/relationships/tags" Target="../tags/tag191.xml"/></Relationships>
</file>

<file path=ppt/slides/_rels/slide12.xml.rels><?xml version="1.0" encoding="UTF-8" standalone="yes"?>
<Relationships xmlns="http://schemas.openxmlformats.org/package/2006/relationships"><Relationship Id="rId3" Type="http://schemas.openxmlformats.org/officeDocument/2006/relationships/tags" Target="../tags/tag195.xml"/><Relationship Id="rId2" Type="http://schemas.openxmlformats.org/officeDocument/2006/relationships/tags" Target="../tags/tag194.xml"/><Relationship Id="rId1" Type="http://schemas.openxmlformats.org/officeDocument/2006/relationships/tags" Target="../tags/tag193.xml"/><Relationship Id="rId4"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tags" Target="../tags/tag198.xml"/><Relationship Id="rId2" Type="http://schemas.openxmlformats.org/officeDocument/2006/relationships/tags" Target="../tags/tag197.xml"/><Relationship Id="rId1" Type="http://schemas.openxmlformats.org/officeDocument/2006/relationships/tags" Target="../tags/tag196.xml"/><Relationship Id="rId4"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99.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01.xml"/><Relationship Id="rId1" Type="http://schemas.openxmlformats.org/officeDocument/2006/relationships/tags" Target="../tags/tag200.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03.xml"/><Relationship Id="rId1" Type="http://schemas.openxmlformats.org/officeDocument/2006/relationships/tags" Target="../tags/tag20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204.xml"/></Relationships>
</file>

<file path=ppt/slides/_rels/slide18.xml.rels><?xml version="1.0" encoding="UTF-8" standalone="yes"?>
<Relationships xmlns="http://schemas.openxmlformats.org/package/2006/relationships"><Relationship Id="rId3" Type="http://schemas.openxmlformats.org/officeDocument/2006/relationships/tags" Target="../tags/tag207.xml"/><Relationship Id="rId2" Type="http://schemas.openxmlformats.org/officeDocument/2006/relationships/tags" Target="../tags/tag206.xml"/><Relationship Id="rId1" Type="http://schemas.openxmlformats.org/officeDocument/2006/relationships/tags" Target="../tags/tag205.xml"/><Relationship Id="rId4"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tags" Target="../tags/tag210.xml"/><Relationship Id="rId2" Type="http://schemas.openxmlformats.org/officeDocument/2006/relationships/tags" Target="../tags/tag209.xml"/><Relationship Id="rId1" Type="http://schemas.openxmlformats.org/officeDocument/2006/relationships/tags" Target="../tags/tag208.xml"/><Relationship Id="rId5" Type="http://schemas.openxmlformats.org/officeDocument/2006/relationships/image" Target="../media/image16.png"/><Relationship Id="rId4"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8" Type="http://schemas.openxmlformats.org/officeDocument/2006/relationships/tags" Target="../tags/tag129.xml"/><Relationship Id="rId13" Type="http://schemas.openxmlformats.org/officeDocument/2006/relationships/tags" Target="../tags/tag134.xml"/><Relationship Id="rId18" Type="http://schemas.openxmlformats.org/officeDocument/2006/relationships/tags" Target="../tags/tag139.xml"/><Relationship Id="rId3" Type="http://schemas.openxmlformats.org/officeDocument/2006/relationships/tags" Target="../tags/tag124.xml"/><Relationship Id="rId21" Type="http://schemas.openxmlformats.org/officeDocument/2006/relationships/notesSlide" Target="../notesSlides/notesSlide1.xml"/><Relationship Id="rId7" Type="http://schemas.openxmlformats.org/officeDocument/2006/relationships/tags" Target="../tags/tag128.xml"/><Relationship Id="rId12" Type="http://schemas.openxmlformats.org/officeDocument/2006/relationships/tags" Target="../tags/tag133.xml"/><Relationship Id="rId17" Type="http://schemas.openxmlformats.org/officeDocument/2006/relationships/tags" Target="../tags/tag138.xml"/><Relationship Id="rId2" Type="http://schemas.openxmlformats.org/officeDocument/2006/relationships/tags" Target="../tags/tag123.xml"/><Relationship Id="rId16" Type="http://schemas.openxmlformats.org/officeDocument/2006/relationships/tags" Target="../tags/tag137.xml"/><Relationship Id="rId20" Type="http://schemas.openxmlformats.org/officeDocument/2006/relationships/slideLayout" Target="../slideLayouts/slideLayout8.xml"/><Relationship Id="rId1" Type="http://schemas.openxmlformats.org/officeDocument/2006/relationships/tags" Target="../tags/tag122.xml"/><Relationship Id="rId6" Type="http://schemas.openxmlformats.org/officeDocument/2006/relationships/tags" Target="../tags/tag127.xml"/><Relationship Id="rId11" Type="http://schemas.openxmlformats.org/officeDocument/2006/relationships/tags" Target="../tags/tag132.xml"/><Relationship Id="rId5" Type="http://schemas.openxmlformats.org/officeDocument/2006/relationships/tags" Target="../tags/tag126.xml"/><Relationship Id="rId15" Type="http://schemas.openxmlformats.org/officeDocument/2006/relationships/tags" Target="../tags/tag136.xml"/><Relationship Id="rId10" Type="http://schemas.openxmlformats.org/officeDocument/2006/relationships/tags" Target="../tags/tag131.xml"/><Relationship Id="rId19" Type="http://schemas.openxmlformats.org/officeDocument/2006/relationships/tags" Target="../tags/tag140.xml"/><Relationship Id="rId4" Type="http://schemas.openxmlformats.org/officeDocument/2006/relationships/tags" Target="../tags/tag125.xml"/><Relationship Id="rId9" Type="http://schemas.openxmlformats.org/officeDocument/2006/relationships/tags" Target="../tags/tag130.xml"/><Relationship Id="rId14" Type="http://schemas.openxmlformats.org/officeDocument/2006/relationships/tags" Target="../tags/tag135.xml"/></Relationships>
</file>

<file path=ppt/slides/_rels/slide20.xml.rels><?xml version="1.0" encoding="UTF-8" standalone="yes"?>
<Relationships xmlns="http://schemas.openxmlformats.org/package/2006/relationships"><Relationship Id="rId3" Type="http://schemas.openxmlformats.org/officeDocument/2006/relationships/tags" Target="../tags/tag213.xml"/><Relationship Id="rId2" Type="http://schemas.openxmlformats.org/officeDocument/2006/relationships/tags" Target="../tags/tag212.xml"/><Relationship Id="rId1" Type="http://schemas.openxmlformats.org/officeDocument/2006/relationships/tags" Target="../tags/tag211.xml"/><Relationship Id="rId5" Type="http://schemas.openxmlformats.org/officeDocument/2006/relationships/image" Target="../media/image17.png"/><Relationship Id="rId4"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tags" Target="../tags/tag216.xml"/><Relationship Id="rId2" Type="http://schemas.openxmlformats.org/officeDocument/2006/relationships/tags" Target="../tags/tag215.xml"/><Relationship Id="rId1" Type="http://schemas.openxmlformats.org/officeDocument/2006/relationships/tags" Target="../tags/tag214.xml"/><Relationship Id="rId5" Type="http://schemas.openxmlformats.org/officeDocument/2006/relationships/image" Target="../media/image18.png"/><Relationship Id="rId4"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tags" Target="../tags/tag219.xml"/><Relationship Id="rId2" Type="http://schemas.openxmlformats.org/officeDocument/2006/relationships/tags" Target="../tags/tag218.xml"/><Relationship Id="rId1" Type="http://schemas.openxmlformats.org/officeDocument/2006/relationships/tags" Target="../tags/tag217.xml"/><Relationship Id="rId5" Type="http://schemas.openxmlformats.org/officeDocument/2006/relationships/image" Target="../media/image19.png"/><Relationship Id="rId4"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221.xml"/><Relationship Id="rId1" Type="http://schemas.openxmlformats.org/officeDocument/2006/relationships/tags" Target="../tags/tag220.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xml"/><Relationship Id="rId1" Type="http://schemas.openxmlformats.org/officeDocument/2006/relationships/tags" Target="../tags/tag22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226.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228.xml"/><Relationship Id="rId1" Type="http://schemas.openxmlformats.org/officeDocument/2006/relationships/tags" Target="../tags/tag227.xml"/></Relationships>
</file>

<file path=ppt/slides/_rels/slide27.xml.rels><?xml version="1.0" encoding="UTF-8" standalone="yes"?>
<Relationships xmlns="http://schemas.openxmlformats.org/package/2006/relationships"><Relationship Id="rId8" Type="http://schemas.openxmlformats.org/officeDocument/2006/relationships/tags" Target="../tags/tag236.xml"/><Relationship Id="rId13" Type="http://schemas.openxmlformats.org/officeDocument/2006/relationships/tags" Target="../tags/tag241.xml"/><Relationship Id="rId18" Type="http://schemas.openxmlformats.org/officeDocument/2006/relationships/tags" Target="../tags/tag246.xml"/><Relationship Id="rId3" Type="http://schemas.openxmlformats.org/officeDocument/2006/relationships/tags" Target="../tags/tag231.xml"/><Relationship Id="rId21" Type="http://schemas.openxmlformats.org/officeDocument/2006/relationships/notesSlide" Target="../notesSlides/notesSlide3.xml"/><Relationship Id="rId7" Type="http://schemas.openxmlformats.org/officeDocument/2006/relationships/tags" Target="../tags/tag235.xml"/><Relationship Id="rId12" Type="http://schemas.openxmlformats.org/officeDocument/2006/relationships/tags" Target="../tags/tag240.xml"/><Relationship Id="rId17" Type="http://schemas.openxmlformats.org/officeDocument/2006/relationships/tags" Target="../tags/tag245.xml"/><Relationship Id="rId2" Type="http://schemas.openxmlformats.org/officeDocument/2006/relationships/tags" Target="../tags/tag230.xml"/><Relationship Id="rId16" Type="http://schemas.openxmlformats.org/officeDocument/2006/relationships/tags" Target="../tags/tag244.xml"/><Relationship Id="rId20" Type="http://schemas.openxmlformats.org/officeDocument/2006/relationships/slideLayout" Target="../slideLayouts/slideLayout8.xml"/><Relationship Id="rId1" Type="http://schemas.openxmlformats.org/officeDocument/2006/relationships/tags" Target="../tags/tag229.xml"/><Relationship Id="rId6" Type="http://schemas.openxmlformats.org/officeDocument/2006/relationships/tags" Target="../tags/tag234.xml"/><Relationship Id="rId11" Type="http://schemas.openxmlformats.org/officeDocument/2006/relationships/tags" Target="../tags/tag239.xml"/><Relationship Id="rId5" Type="http://schemas.openxmlformats.org/officeDocument/2006/relationships/tags" Target="../tags/tag233.xml"/><Relationship Id="rId15" Type="http://schemas.openxmlformats.org/officeDocument/2006/relationships/tags" Target="../tags/tag243.xml"/><Relationship Id="rId10" Type="http://schemas.openxmlformats.org/officeDocument/2006/relationships/tags" Target="../tags/tag238.xml"/><Relationship Id="rId19" Type="http://schemas.openxmlformats.org/officeDocument/2006/relationships/tags" Target="../tags/tag247.xml"/><Relationship Id="rId4" Type="http://schemas.openxmlformats.org/officeDocument/2006/relationships/tags" Target="../tags/tag232.xml"/><Relationship Id="rId9" Type="http://schemas.openxmlformats.org/officeDocument/2006/relationships/tags" Target="../tags/tag237.xml"/><Relationship Id="rId14" Type="http://schemas.openxmlformats.org/officeDocument/2006/relationships/tags" Target="../tags/tag242.xml"/></Relationships>
</file>

<file path=ppt/slides/_rels/slide28.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253.xml"/><Relationship Id="rId7" Type="http://schemas.openxmlformats.org/officeDocument/2006/relationships/tags" Target="../tags/tag257.xml"/><Relationship Id="rId2" Type="http://schemas.openxmlformats.org/officeDocument/2006/relationships/tags" Target="../tags/tag252.xml"/><Relationship Id="rId1" Type="http://schemas.openxmlformats.org/officeDocument/2006/relationships/tags" Target="../tags/tag251.xml"/><Relationship Id="rId6" Type="http://schemas.openxmlformats.org/officeDocument/2006/relationships/tags" Target="../tags/tag256.xml"/><Relationship Id="rId5" Type="http://schemas.openxmlformats.org/officeDocument/2006/relationships/tags" Target="../tags/tag255.xml"/><Relationship Id="rId10" Type="http://schemas.openxmlformats.org/officeDocument/2006/relationships/image" Target="../media/image20.png"/><Relationship Id="rId4" Type="http://schemas.openxmlformats.org/officeDocument/2006/relationships/tags" Target="../tags/tag254.xml"/><Relationship Id="rId9"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tags" Target="../tags/tag146.xml"/><Relationship Id="rId2" Type="http://schemas.openxmlformats.org/officeDocument/2006/relationships/tags" Target="../tags/tag145.xml"/><Relationship Id="rId1" Type="http://schemas.openxmlformats.org/officeDocument/2006/relationships/tags" Target="../tags/tag144.xml"/><Relationship Id="rId5" Type="http://schemas.openxmlformats.org/officeDocument/2006/relationships/image" Target="../media/image4.jpeg"/><Relationship Id="rId4"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48.xml"/><Relationship Id="rId1" Type="http://schemas.openxmlformats.org/officeDocument/2006/relationships/tags" Target="../tags/tag147.xml"/></Relationships>
</file>

<file path=ppt/slides/_rels/slide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151.xml"/><Relationship Id="rId7" Type="http://schemas.openxmlformats.org/officeDocument/2006/relationships/slideLayout" Target="../slideLayouts/slideLayout7.xml"/><Relationship Id="rId2" Type="http://schemas.openxmlformats.org/officeDocument/2006/relationships/tags" Target="../tags/tag150.xml"/><Relationship Id="rId1" Type="http://schemas.openxmlformats.org/officeDocument/2006/relationships/tags" Target="../tags/tag149.xml"/><Relationship Id="rId6" Type="http://schemas.openxmlformats.org/officeDocument/2006/relationships/tags" Target="../tags/tag154.xml"/><Relationship Id="rId5" Type="http://schemas.openxmlformats.org/officeDocument/2006/relationships/tags" Target="../tags/tag153.xml"/><Relationship Id="rId10" Type="http://schemas.openxmlformats.org/officeDocument/2006/relationships/image" Target="../media/image7.png"/><Relationship Id="rId4" Type="http://schemas.openxmlformats.org/officeDocument/2006/relationships/tags" Target="../tags/tag152.xml"/><Relationship Id="rId9" Type="http://schemas.openxmlformats.org/officeDocument/2006/relationships/image" Target="../media/image6.png"/></Relationships>
</file>

<file path=ppt/slides/_rels/slide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157.xml"/><Relationship Id="rId7" Type="http://schemas.openxmlformats.org/officeDocument/2006/relationships/slideLayout" Target="../slideLayouts/slideLayout7.xml"/><Relationship Id="rId2" Type="http://schemas.openxmlformats.org/officeDocument/2006/relationships/tags" Target="../tags/tag156.xml"/><Relationship Id="rId1" Type="http://schemas.openxmlformats.org/officeDocument/2006/relationships/tags" Target="../tags/tag155.xml"/><Relationship Id="rId6" Type="http://schemas.openxmlformats.org/officeDocument/2006/relationships/tags" Target="../tags/tag160.xml"/><Relationship Id="rId5" Type="http://schemas.openxmlformats.org/officeDocument/2006/relationships/tags" Target="../tags/tag159.xml"/><Relationship Id="rId10" Type="http://schemas.openxmlformats.org/officeDocument/2006/relationships/image" Target="../media/image8.png"/><Relationship Id="rId4" Type="http://schemas.openxmlformats.org/officeDocument/2006/relationships/tags" Target="../tags/tag158.xml"/><Relationship Id="rId9" Type="http://schemas.openxmlformats.org/officeDocument/2006/relationships/image" Target="../media/image6.png"/></Relationships>
</file>

<file path=ppt/slides/_rels/slide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163.xml"/><Relationship Id="rId7" Type="http://schemas.openxmlformats.org/officeDocument/2006/relationships/image" Target="../media/image5.png"/><Relationship Id="rId2" Type="http://schemas.openxmlformats.org/officeDocument/2006/relationships/tags" Target="../tags/tag162.xml"/><Relationship Id="rId1" Type="http://schemas.openxmlformats.org/officeDocument/2006/relationships/tags" Target="../tags/tag161.xml"/><Relationship Id="rId6" Type="http://schemas.openxmlformats.org/officeDocument/2006/relationships/slideLayout" Target="../slideLayouts/slideLayout7.xml"/><Relationship Id="rId5" Type="http://schemas.openxmlformats.org/officeDocument/2006/relationships/tags" Target="../tags/tag165.xml"/><Relationship Id="rId4" Type="http://schemas.openxmlformats.org/officeDocument/2006/relationships/tags" Target="../tags/tag164.xml"/><Relationship Id="rId9" Type="http://schemas.openxmlformats.org/officeDocument/2006/relationships/image" Target="../media/image9.jpeg"/></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7.xml"/><Relationship Id="rId13" Type="http://schemas.openxmlformats.org/officeDocument/2006/relationships/image" Target="../media/image14.jpeg"/><Relationship Id="rId3" Type="http://schemas.openxmlformats.org/officeDocument/2006/relationships/tags" Target="../tags/tag168.xml"/><Relationship Id="rId7" Type="http://schemas.openxmlformats.org/officeDocument/2006/relationships/tags" Target="../tags/tag172.xml"/><Relationship Id="rId12" Type="http://schemas.openxmlformats.org/officeDocument/2006/relationships/image" Target="../media/image13.jpeg"/><Relationship Id="rId2" Type="http://schemas.openxmlformats.org/officeDocument/2006/relationships/tags" Target="../tags/tag167.xml"/><Relationship Id="rId1" Type="http://schemas.openxmlformats.org/officeDocument/2006/relationships/tags" Target="../tags/tag166.xml"/><Relationship Id="rId6" Type="http://schemas.openxmlformats.org/officeDocument/2006/relationships/tags" Target="../tags/tag171.xml"/><Relationship Id="rId11" Type="http://schemas.openxmlformats.org/officeDocument/2006/relationships/image" Target="../media/image12.jpeg"/><Relationship Id="rId5" Type="http://schemas.openxmlformats.org/officeDocument/2006/relationships/tags" Target="../tags/tag170.xml"/><Relationship Id="rId10" Type="http://schemas.openxmlformats.org/officeDocument/2006/relationships/image" Target="../media/image11.png"/><Relationship Id="rId4" Type="http://schemas.openxmlformats.org/officeDocument/2006/relationships/tags" Target="../tags/tag169.xml"/><Relationship Id="rId9"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74.xml"/><Relationship Id="rId1" Type="http://schemas.openxmlformats.org/officeDocument/2006/relationships/tags" Target="../tags/tag173.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47625" y="1432560"/>
            <a:ext cx="4558030" cy="1696720"/>
          </a:xfrm>
          <a:prstGeom prst="rect">
            <a:avLst/>
          </a:prstGeom>
          <a:noFill/>
        </p:spPr>
        <p:txBody>
          <a:bodyPr wrap="square" lIns="96771" tIns="48385" rIns="96771" bIns="48385" rtlCol="0">
            <a:spAutoFit/>
          </a:bodyPr>
          <a:lstStyle/>
          <a:p>
            <a:pPr algn="ctr"/>
            <a:r>
              <a:rPr lang="en-US" altLang="zh-CN" sz="2600" b="1" smtClean="0">
                <a:solidFill>
                  <a:srgbClr val="00B050"/>
                </a:solidFill>
                <a:latin typeface="黑体" panose="02010609060101010101" charset="-122"/>
                <a:ea typeface="黑体" panose="02010609060101010101" charset="-122"/>
                <a:cs typeface="黑体" panose="02010609060101010101" charset="-122"/>
                <a:sym typeface="+mn-ea"/>
              </a:rPr>
              <a:t>《</a:t>
            </a:r>
            <a:r>
              <a:rPr lang="zh-CN" altLang="en-US" sz="2600" b="1" smtClean="0">
                <a:solidFill>
                  <a:srgbClr val="00B050"/>
                </a:solidFill>
                <a:latin typeface="黑体" panose="02010609060101010101" charset="-122"/>
                <a:ea typeface="黑体" panose="02010609060101010101" charset="-122"/>
                <a:cs typeface="黑体" panose="02010609060101010101" charset="-122"/>
                <a:sym typeface="+mn-ea"/>
              </a:rPr>
              <a:t>哦</a:t>
            </a:r>
            <a:r>
              <a:rPr lang="zh-CN" altLang="en-US" sz="2600" b="1">
                <a:solidFill>
                  <a:srgbClr val="00B050"/>
                </a:solidFill>
                <a:latin typeface="黑体" panose="02010609060101010101" charset="-122"/>
                <a:ea typeface="黑体" panose="02010609060101010101" charset="-122"/>
                <a:cs typeface="黑体" panose="02010609060101010101" charset="-122"/>
                <a:sym typeface="+mn-ea"/>
              </a:rPr>
              <a:t>，香</a:t>
            </a:r>
            <a:r>
              <a:rPr lang="zh-CN" altLang="en-US" sz="2600" b="1" smtClean="0">
                <a:solidFill>
                  <a:srgbClr val="00B050"/>
                </a:solidFill>
                <a:latin typeface="黑体" panose="02010609060101010101" charset="-122"/>
                <a:ea typeface="黑体" panose="02010609060101010101" charset="-122"/>
                <a:cs typeface="黑体" panose="02010609060101010101" charset="-122"/>
                <a:sym typeface="+mn-ea"/>
              </a:rPr>
              <a:t>雪</a:t>
            </a:r>
            <a:r>
              <a:rPr lang="en-US" altLang="zh-CN" sz="2600" b="1" smtClean="0">
                <a:solidFill>
                  <a:srgbClr val="00B050"/>
                </a:solidFill>
                <a:latin typeface="黑体" panose="02010609060101010101" charset="-122"/>
                <a:ea typeface="黑体" panose="02010609060101010101" charset="-122"/>
                <a:cs typeface="黑体" panose="02010609060101010101" charset="-122"/>
                <a:sym typeface="+mn-ea"/>
              </a:rPr>
              <a:t>》</a:t>
            </a:r>
          </a:p>
          <a:p>
            <a:pPr algn="ctr"/>
            <a:endParaRPr lang="en-US" altLang="zh-CN" sz="2600" b="1" smtClean="0">
              <a:solidFill>
                <a:srgbClr val="00B050"/>
              </a:solidFill>
              <a:latin typeface="黑体" panose="02010609060101010101" charset="-122"/>
              <a:ea typeface="黑体" panose="02010609060101010101" charset="-122"/>
              <a:cs typeface="黑体" panose="02010609060101010101" charset="-122"/>
              <a:sym typeface="+mn-ea"/>
            </a:endParaRPr>
          </a:p>
          <a:p>
            <a:pPr algn="ctr"/>
            <a:r>
              <a:rPr lang="en-US" altLang="zh-CN" sz="2600" b="1">
                <a:solidFill>
                  <a:srgbClr val="00B050"/>
                </a:solidFill>
                <a:latin typeface="黑体" panose="02010609060101010101" charset="-122"/>
                <a:ea typeface="黑体" panose="02010609060101010101" charset="-122"/>
                <a:cs typeface="黑体" panose="02010609060101010101" charset="-122"/>
                <a:sym typeface="+mn-ea"/>
              </a:rPr>
              <a:t>      </a:t>
            </a:r>
            <a:r>
              <a:rPr lang="zh-CN" altLang="en-US" sz="2600" b="1">
                <a:solidFill>
                  <a:srgbClr val="00B050"/>
                </a:solidFill>
                <a:latin typeface="黑体" panose="02010609060101010101" charset="-122"/>
                <a:ea typeface="黑体" panose="02010609060101010101" charset="-122"/>
                <a:cs typeface="黑体" panose="02010609060101010101" charset="-122"/>
                <a:sym typeface="+mn-ea"/>
              </a:rPr>
              <a:t>一代</a:t>
            </a:r>
            <a:r>
              <a:rPr lang="zh-CN" altLang="en-US" sz="2600" b="1" smtClean="0">
                <a:solidFill>
                  <a:srgbClr val="00B050"/>
                </a:solidFill>
                <a:latin typeface="黑体" panose="02010609060101010101" charset="-122"/>
                <a:ea typeface="黑体" panose="02010609060101010101" charset="-122"/>
                <a:cs typeface="黑体" panose="02010609060101010101" charset="-122"/>
                <a:sym typeface="+mn-ea"/>
              </a:rPr>
              <a:t>人有一代人的青春</a:t>
            </a:r>
            <a:endParaRPr lang="en-US" altLang="zh-CN" sz="2600" b="1" smtClean="0">
              <a:solidFill>
                <a:srgbClr val="00B050"/>
              </a:solidFill>
              <a:latin typeface="黑体" panose="02010609060101010101" charset="-122"/>
              <a:ea typeface="黑体" panose="02010609060101010101" charset="-122"/>
              <a:cs typeface="黑体" panose="02010609060101010101" charset="-122"/>
              <a:sym typeface="+mn-ea"/>
            </a:endParaRPr>
          </a:p>
          <a:p>
            <a:pPr algn="ctr"/>
            <a:endParaRPr lang="zh-CN" altLang="en-US" sz="2600" b="1">
              <a:solidFill>
                <a:srgbClr val="00B050"/>
              </a:solidFill>
              <a:latin typeface="黑体" panose="02010609060101010101" charset="-122"/>
              <a:ea typeface="黑体" panose="02010609060101010101" charset="-122"/>
              <a:cs typeface="黑体" panose="02010609060101010101" charset="-122"/>
              <a:sym typeface="+mn-ea"/>
            </a:endParaRPr>
          </a:p>
        </p:txBody>
      </p:sp>
      <p:grpSp>
        <p:nvGrpSpPr>
          <p:cNvPr id="4" name="组合 3"/>
          <p:cNvGrpSpPr/>
          <p:nvPr>
            <p:custDataLst>
              <p:tags r:id="rId2"/>
            </p:custDataLst>
          </p:nvPr>
        </p:nvGrpSpPr>
        <p:grpSpPr>
          <a:xfrm rot="21240000">
            <a:off x="2946213" y="79742"/>
            <a:ext cx="1599948" cy="1415786"/>
            <a:chOff x="2665" y="6472"/>
            <a:chExt cx="3174" cy="2809"/>
          </a:xfrm>
        </p:grpSpPr>
        <p:cxnSp>
          <p:nvCxnSpPr>
            <p:cNvPr id="13" name="直接连接符 12"/>
            <p:cNvCxnSpPr/>
            <p:nvPr>
              <p:custDataLst>
                <p:tags r:id="rId4"/>
              </p:custDataLst>
            </p:nvPr>
          </p:nvCxnSpPr>
          <p:spPr>
            <a:xfrm flipV="1">
              <a:off x="2665" y="7546"/>
              <a:ext cx="2241" cy="1735"/>
            </a:xfrm>
            <a:prstGeom prst="line">
              <a:avLst/>
            </a:prstGeom>
            <a:ln>
              <a:solidFill>
                <a:srgbClr val="00B050"/>
              </a:solidFill>
              <a:headEnd type="oval"/>
            </a:ln>
          </p:spPr>
          <p:style>
            <a:lnRef idx="1">
              <a:schemeClr val="dk1"/>
            </a:lnRef>
            <a:fillRef idx="0">
              <a:schemeClr val="dk1"/>
            </a:fillRef>
            <a:effectRef idx="0">
              <a:schemeClr val="dk1"/>
            </a:effectRef>
            <a:fontRef idx="minor">
              <a:schemeClr val="tx1"/>
            </a:fontRef>
          </p:style>
        </p:cxnSp>
        <p:cxnSp>
          <p:nvCxnSpPr>
            <p:cNvPr id="14" name="直接连接符 13"/>
            <p:cNvCxnSpPr/>
            <p:nvPr>
              <p:custDataLst>
                <p:tags r:id="rId5"/>
              </p:custDataLst>
            </p:nvPr>
          </p:nvCxnSpPr>
          <p:spPr>
            <a:xfrm flipV="1">
              <a:off x="3825" y="6472"/>
              <a:ext cx="1915" cy="1403"/>
            </a:xfrm>
            <a:prstGeom prst="line">
              <a:avLst/>
            </a:prstGeom>
            <a:ln w="28575">
              <a:gradFill>
                <a:gsLst>
                  <a:gs pos="100000">
                    <a:schemeClr val="accent6">
                      <a:lumMod val="60000"/>
                      <a:lumOff val="40000"/>
                    </a:schemeClr>
                  </a:gs>
                  <a:gs pos="0">
                    <a:srgbClr val="59C7B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6"/>
              </p:custDataLst>
            </p:nvPr>
          </p:nvCxnSpPr>
          <p:spPr>
            <a:xfrm flipV="1">
              <a:off x="3507" y="7350"/>
              <a:ext cx="2332" cy="1735"/>
            </a:xfrm>
            <a:prstGeom prst="line">
              <a:avLst/>
            </a:prstGeom>
            <a:ln>
              <a:gradFill>
                <a:gsLst>
                  <a:gs pos="100000">
                    <a:srgbClr val="59C7B1"/>
                  </a:gs>
                  <a:gs pos="0">
                    <a:schemeClr val="accent6">
                      <a:lumMod val="75000"/>
                    </a:schemeClr>
                  </a:gs>
                </a:gsLst>
                <a:lin ang="5400000" scaled="1"/>
              </a:gradFill>
            </a:ln>
          </p:spPr>
          <p:style>
            <a:lnRef idx="1">
              <a:schemeClr val="accent1"/>
            </a:lnRef>
            <a:fillRef idx="0">
              <a:schemeClr val="accent1"/>
            </a:fillRef>
            <a:effectRef idx="0">
              <a:schemeClr val="accent1"/>
            </a:effectRef>
            <a:fontRef idx="minor">
              <a:schemeClr val="tx1"/>
            </a:fontRef>
          </p:style>
        </p:cxnSp>
      </p:grpSp>
      <p:pic>
        <p:nvPicPr>
          <p:cNvPr id="7" name="图片 6" descr="图片11"/>
          <p:cNvPicPr>
            <a:picLocks noChangeAspect="1"/>
          </p:cNvPicPr>
          <p:nvPr>
            <p:custDataLst>
              <p:tags r:id="rId3"/>
            </p:custDataLst>
          </p:nvPr>
        </p:nvPicPr>
        <p:blipFill>
          <a:blip r:embed="rId8"/>
          <a:stretch>
            <a:fillRect/>
          </a:stretch>
        </p:blipFill>
        <p:spPr>
          <a:xfrm>
            <a:off x="4942780" y="1572535"/>
            <a:ext cx="3754279" cy="1963553"/>
          </a:xfrm>
          <a:prstGeom prst="rect">
            <a:avLst/>
          </a:prstGeom>
          <a:ln w="190500" cap="sq">
            <a:solidFill>
              <a:schemeClr val="bg1"/>
            </a:solidFill>
            <a:miter lim="800000"/>
          </a:ln>
          <a:effectLst>
            <a:outerShdw blurRad="63500" dist="38100" dir="780000" sx="102000" sy="102000" algn="ctr" rotWithShape="0">
              <a:prstClr val="black">
                <a:alpha val="40000"/>
              </a:prstClr>
            </a:outerShdw>
          </a:effectLst>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0" name="Picture 2"/>
          <p:cNvPicPr>
            <a:picLocks noChangeAspect="1" noChangeArrowheads="1"/>
          </p:cNvPicPr>
          <p:nvPr>
            <p:custDataLst>
              <p:tags r:id="rId1"/>
            </p:custDataLst>
          </p:nvPr>
        </p:nvPicPr>
        <p:blipFill>
          <a:blip r:embed="rId5">
            <a:extLst>
              <a:ext uri="{28A0092B-C50C-407E-A947-70E740481C1C}">
                <a14:useLocalDpi xmlns:a14="http://schemas.microsoft.com/office/drawing/2010/main" val="0"/>
              </a:ext>
            </a:extLst>
          </a:blip>
          <a:stretch>
            <a:fillRect/>
          </a:stretch>
        </p:blipFill>
        <p:spPr bwMode="auto">
          <a:xfrm>
            <a:off x="66908" y="113603"/>
            <a:ext cx="9077092" cy="47789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custDataLst>
              <p:tags r:id="rId2"/>
            </p:custDataLst>
          </p:nvPr>
        </p:nvSpPr>
        <p:spPr>
          <a:xfrm>
            <a:off x="1418992" y="598732"/>
            <a:ext cx="2863076" cy="2893100"/>
          </a:xfrm>
          <a:prstGeom prst="rect">
            <a:avLst/>
          </a:prstGeom>
          <a:noFill/>
        </p:spPr>
        <p:txBody>
          <a:bodyPr wrap="square" rtlCol="0">
            <a:spAutoFit/>
          </a:bodyPr>
          <a:lstStyle>
            <a:defPPr>
              <a:defRPr lang="zh-CN"/>
            </a:defPPr>
            <a:lvl1pPr>
              <a:defRPr sz="1700" b="1">
                <a:solidFill>
                  <a:srgbClr val="C00000"/>
                </a:solidFill>
                <a:latin typeface="微软雅黑" panose="020B0503020204020204" pitchFamily="34" charset="-122"/>
                <a:ea typeface="微软雅黑" panose="020B0503020204020204" pitchFamily="34" charset="-122"/>
              </a:defRPr>
            </a:lvl1pPr>
          </a:lstStyle>
          <a:p>
            <a:r>
              <a:rPr lang="zh-CN" altLang="en-US" sz="1400"/>
              <a:t>      </a:t>
            </a:r>
            <a:r>
              <a:rPr lang="en-US" altLang="zh-CN" sz="1400" smtClean="0"/>
              <a:t>【</a:t>
            </a:r>
            <a:r>
              <a:rPr lang="zh-CN" altLang="en-US" sz="1400" smtClean="0"/>
              <a:t>第</a:t>
            </a:r>
            <a:r>
              <a:rPr lang="en-US" altLang="zh-CN" sz="1400" smtClean="0"/>
              <a:t>63</a:t>
            </a:r>
            <a:r>
              <a:rPr lang="zh-CN" altLang="en-US" sz="1400" smtClean="0"/>
              <a:t>段</a:t>
            </a:r>
            <a:r>
              <a:rPr lang="en-US" altLang="zh-CN" sz="1400" smtClean="0"/>
              <a:t>】</a:t>
            </a:r>
            <a:r>
              <a:rPr lang="zh-CN" altLang="en-US" sz="1400" smtClean="0"/>
              <a:t>香</a:t>
            </a:r>
            <a:r>
              <a:rPr lang="zh-CN" altLang="en-US" sz="1400"/>
              <a:t>雪的心再也不能平静了</a:t>
            </a:r>
            <a:r>
              <a:rPr lang="en-US" altLang="zh-CN" sz="1400"/>
              <a:t>,</a:t>
            </a:r>
            <a:r>
              <a:rPr lang="zh-CN" altLang="en-US" sz="1400"/>
              <a:t>她好像忽然明白了同学们对于她的再三盘问</a:t>
            </a:r>
            <a:r>
              <a:rPr lang="en-US" altLang="zh-CN" sz="1400"/>
              <a:t>,</a:t>
            </a:r>
            <a:r>
              <a:rPr lang="zh-CN" altLang="en-US" sz="1400"/>
              <a:t>明白</a:t>
            </a:r>
            <a:r>
              <a:rPr lang="zh-CN" altLang="en-US" sz="1400" smtClean="0"/>
              <a:t>了台</a:t>
            </a:r>
            <a:r>
              <a:rPr lang="zh-CN" altLang="en-US" sz="1400"/>
              <a:t>儿沟是多么贫穷。她第一次意识到这是不光彩的</a:t>
            </a:r>
            <a:r>
              <a:rPr lang="en-US" altLang="zh-CN" sz="1400"/>
              <a:t>,</a:t>
            </a:r>
            <a:r>
              <a:rPr lang="zh-CN" altLang="en-US" sz="1400"/>
              <a:t>因为贫穷</a:t>
            </a:r>
            <a:r>
              <a:rPr lang="en-US" altLang="zh-CN" sz="1400"/>
              <a:t>,</a:t>
            </a:r>
            <a:r>
              <a:rPr lang="zh-CN" altLang="en-US" sz="1400"/>
              <a:t>同学们才敢一遍又一遍地盘问她。她盯住同桌那只铅笔盒</a:t>
            </a:r>
            <a:r>
              <a:rPr lang="en-US" altLang="zh-CN" sz="1400"/>
              <a:t>,</a:t>
            </a:r>
            <a:r>
              <a:rPr lang="zh-CN" altLang="en-US" sz="1400"/>
              <a:t>猜测它来自遥远的大城市</a:t>
            </a:r>
            <a:r>
              <a:rPr lang="en-US" altLang="zh-CN" sz="1400"/>
              <a:t>,</a:t>
            </a:r>
            <a:r>
              <a:rPr lang="zh-CN" altLang="en-US" sz="1400"/>
              <a:t>猜测它的价钱肯定非同寻常。三十个鸡蛋换得来吗</a:t>
            </a:r>
            <a:r>
              <a:rPr lang="en-US" altLang="zh-CN" sz="1400"/>
              <a:t>? </a:t>
            </a:r>
            <a:r>
              <a:rPr lang="zh-CN" altLang="en-US" sz="1400"/>
              <a:t>还是四十个、五十个</a:t>
            </a:r>
            <a:r>
              <a:rPr lang="en-US" altLang="zh-CN" sz="1400"/>
              <a:t>? </a:t>
            </a:r>
            <a:r>
              <a:rPr lang="zh-CN" altLang="en-US" sz="1400"/>
              <a:t>这时她的心又忽地一沉</a:t>
            </a:r>
            <a:r>
              <a:rPr lang="en-US" altLang="zh-CN" sz="1400"/>
              <a:t>:</a:t>
            </a:r>
            <a:r>
              <a:rPr lang="zh-CN" altLang="en-US" sz="1400"/>
              <a:t>怎么想起这些了</a:t>
            </a:r>
            <a:r>
              <a:rPr lang="en-US" altLang="zh-CN" sz="1400"/>
              <a:t>?</a:t>
            </a:r>
            <a:r>
              <a:rPr lang="zh-CN" altLang="en-US" sz="1400"/>
              <a:t>娘攒下鸡蛋</a:t>
            </a:r>
            <a:r>
              <a:rPr lang="en-US" altLang="zh-CN" sz="1400"/>
              <a:t>,</a:t>
            </a:r>
            <a:r>
              <a:rPr lang="zh-CN" altLang="en-US" sz="1400"/>
              <a:t>不是为了叫她乱打主意啊</a:t>
            </a:r>
            <a:r>
              <a:rPr lang="en-US" altLang="zh-CN" sz="1400"/>
              <a:t>! </a:t>
            </a:r>
            <a:r>
              <a:rPr lang="zh-CN" altLang="en-US" sz="1400"/>
              <a:t>可是</a:t>
            </a:r>
            <a:r>
              <a:rPr lang="en-US" altLang="zh-CN" sz="1400"/>
              <a:t>,</a:t>
            </a:r>
            <a:r>
              <a:rPr lang="zh-CN" altLang="en-US" sz="1400"/>
              <a:t>为什么那诱人的哒哒声老是在耳边响个没完</a:t>
            </a:r>
            <a:r>
              <a:rPr lang="en-US" altLang="zh-CN" sz="1400"/>
              <a:t>? </a:t>
            </a:r>
            <a:endParaRPr lang="zh-CN" altLang="en-US" sz="1400"/>
          </a:p>
        </p:txBody>
      </p:sp>
      <p:sp>
        <p:nvSpPr>
          <p:cNvPr id="5" name="TextBox 4"/>
          <p:cNvSpPr txBox="1"/>
          <p:nvPr>
            <p:custDataLst>
              <p:tags r:id="rId3"/>
            </p:custDataLst>
          </p:nvPr>
        </p:nvSpPr>
        <p:spPr>
          <a:xfrm>
            <a:off x="4903471" y="598733"/>
            <a:ext cx="2907959" cy="3323987"/>
          </a:xfrm>
          <a:prstGeom prst="rect">
            <a:avLst/>
          </a:prstGeom>
          <a:noFill/>
        </p:spPr>
        <p:txBody>
          <a:bodyPr wrap="square" rtlCol="0">
            <a:spAutoFit/>
          </a:bodyPr>
          <a:lstStyle>
            <a:defPPr>
              <a:defRPr lang="zh-CN"/>
            </a:defPPr>
            <a:lvl1pPr>
              <a:defRPr sz="1700" b="1">
                <a:solidFill>
                  <a:srgbClr val="C00000"/>
                </a:solidFill>
                <a:latin typeface="微软雅黑" panose="020B0503020204020204" pitchFamily="34" charset="-122"/>
                <a:ea typeface="微软雅黑" panose="020B0503020204020204" pitchFamily="34" charset="-122"/>
              </a:defRPr>
            </a:lvl1pPr>
          </a:lstStyle>
          <a:p>
            <a:r>
              <a:rPr lang="zh-CN" altLang="en-US" sz="1400" smtClean="0"/>
              <a:t>      </a:t>
            </a:r>
            <a:r>
              <a:rPr lang="en-US" altLang="zh-CN" sz="1400" smtClean="0"/>
              <a:t>【</a:t>
            </a:r>
            <a:r>
              <a:rPr lang="zh-CN" altLang="en-US" sz="1400" smtClean="0"/>
              <a:t>第</a:t>
            </a:r>
            <a:r>
              <a:rPr lang="en-US" altLang="zh-CN" sz="1400" smtClean="0"/>
              <a:t>77</a:t>
            </a:r>
            <a:r>
              <a:rPr lang="zh-CN" altLang="en-US" sz="1400" smtClean="0"/>
              <a:t>段</a:t>
            </a:r>
            <a:r>
              <a:rPr lang="en-US" altLang="zh-CN" sz="1400" smtClean="0"/>
              <a:t>】</a:t>
            </a:r>
            <a:r>
              <a:rPr lang="zh-CN" altLang="en-US" sz="1400" smtClean="0"/>
              <a:t>她</a:t>
            </a:r>
            <a:r>
              <a:rPr lang="zh-CN" altLang="en-US" sz="1400"/>
              <a:t>想起小时候有一回和凤娇在河边洗衣裳</a:t>
            </a:r>
            <a:r>
              <a:rPr lang="en-US" altLang="zh-CN" sz="1400"/>
              <a:t>,</a:t>
            </a:r>
            <a:r>
              <a:rPr lang="zh-CN" altLang="en-US" sz="1400"/>
              <a:t>碰见一个换芝麻糖的老头。凤娇劝香雪拿一件旧汗褂换几块糖吃</a:t>
            </a:r>
            <a:r>
              <a:rPr lang="en-US" altLang="zh-CN" sz="1400"/>
              <a:t>,</a:t>
            </a:r>
            <a:r>
              <a:rPr lang="zh-CN" altLang="en-US" sz="1400"/>
              <a:t>还教她对娘说</a:t>
            </a:r>
            <a:r>
              <a:rPr lang="en-US" altLang="zh-CN" sz="1400"/>
              <a:t>,</a:t>
            </a:r>
            <a:r>
              <a:rPr lang="zh-CN" altLang="en-US" sz="1400"/>
              <a:t>那件衣裳不小心叫河水给冲走了。香雪很想吃芝麻糖</a:t>
            </a:r>
            <a:r>
              <a:rPr lang="en-US" altLang="zh-CN" sz="1400"/>
              <a:t>,</a:t>
            </a:r>
            <a:r>
              <a:rPr lang="zh-CN" altLang="en-US" sz="1400"/>
              <a:t>可她到底没换。她还记得</a:t>
            </a:r>
            <a:r>
              <a:rPr lang="en-US" altLang="zh-CN" sz="1400"/>
              <a:t>,</a:t>
            </a:r>
            <a:r>
              <a:rPr lang="zh-CN" altLang="en-US" sz="1400"/>
              <a:t>那老头真心实意等了她半天呢。为什么她会想起这件小事</a:t>
            </a:r>
            <a:r>
              <a:rPr lang="en-US" altLang="zh-CN" sz="1400"/>
              <a:t>? </a:t>
            </a:r>
            <a:r>
              <a:rPr lang="zh-CN" altLang="en-US" sz="1400"/>
              <a:t>也许现在应该骗娘吧</a:t>
            </a:r>
            <a:r>
              <a:rPr lang="en-US" altLang="zh-CN" sz="1400"/>
              <a:t>,</a:t>
            </a:r>
            <a:r>
              <a:rPr lang="zh-CN" altLang="en-US" sz="1400"/>
              <a:t>因为芝麻糖怎么也不能和铅笔盒的重要性相比。她要告诉娘</a:t>
            </a:r>
            <a:r>
              <a:rPr lang="en-US" altLang="zh-CN" sz="1400"/>
              <a:t>,</a:t>
            </a:r>
            <a:r>
              <a:rPr lang="zh-CN" altLang="en-US" sz="1400"/>
              <a:t>这是一个宝盒子</a:t>
            </a:r>
            <a:r>
              <a:rPr lang="en-US" altLang="zh-CN" sz="1400"/>
              <a:t>,</a:t>
            </a:r>
            <a:r>
              <a:rPr lang="zh-CN" altLang="en-US" sz="1400"/>
              <a:t>谁用上它</a:t>
            </a:r>
            <a:r>
              <a:rPr lang="en-US" altLang="zh-CN" sz="1400"/>
              <a:t>,</a:t>
            </a:r>
            <a:r>
              <a:rPr lang="zh-CN" altLang="en-US" sz="1400"/>
              <a:t>就能一切顺心如意</a:t>
            </a:r>
            <a:r>
              <a:rPr lang="en-US" altLang="zh-CN" sz="1400"/>
              <a:t>,</a:t>
            </a:r>
            <a:r>
              <a:rPr lang="zh-CN" altLang="en-US" sz="1400"/>
              <a:t>就能上大学、坐上火车到处跑</a:t>
            </a:r>
            <a:r>
              <a:rPr lang="en-US" altLang="zh-CN" sz="1400"/>
              <a:t>,</a:t>
            </a:r>
            <a:r>
              <a:rPr lang="zh-CN" altLang="en-US" sz="1400"/>
              <a:t>就能要什么有什么</a:t>
            </a:r>
            <a:r>
              <a:rPr lang="en-US" altLang="zh-CN" sz="1400"/>
              <a:t>,</a:t>
            </a:r>
            <a:r>
              <a:rPr lang="zh-CN" altLang="en-US" sz="1400"/>
              <a:t>就再也不会叫人瞧不起</a:t>
            </a:r>
            <a:r>
              <a:rPr lang="en-US" altLang="zh-CN" sz="1400"/>
              <a:t>……</a:t>
            </a:r>
            <a:r>
              <a:rPr lang="zh-CN" altLang="en-US" sz="1400"/>
              <a:t>娘会相信的</a:t>
            </a:r>
            <a:r>
              <a:rPr lang="en-US" altLang="zh-CN" sz="1400"/>
              <a:t>,</a:t>
            </a:r>
            <a:r>
              <a:rPr lang="zh-CN" altLang="en-US" sz="1400"/>
              <a:t>因为香雪从来不骗人。 </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17"/>
          <a:stretch>
            <a:fillRect/>
          </a:stretch>
        </p:blipFill>
        <p:spPr>
          <a:xfrm>
            <a:off x="418171" y="1058432"/>
            <a:ext cx="4287711" cy="3147225"/>
          </a:xfrm>
          <a:prstGeom prst="rect">
            <a:avLst/>
          </a:prstGeom>
        </p:spPr>
      </p:pic>
      <p:sp>
        <p:nvSpPr>
          <p:cNvPr id="6" name="圆角矩形​​ 10"/>
          <p:cNvSpPr>
            <a:spLocks noChangeArrowheads="1"/>
          </p:cNvSpPr>
          <p:nvPr>
            <p:custDataLst>
              <p:tags r:id="rId2"/>
            </p:custDataLst>
          </p:nvPr>
        </p:nvSpPr>
        <p:spPr bwMode="auto">
          <a:xfrm>
            <a:off x="6525928" y="939849"/>
            <a:ext cx="1739591" cy="534927"/>
          </a:xfrm>
          <a:prstGeom prst="roundRect">
            <a:avLst>
              <a:gd name="adj" fmla="val 50000"/>
            </a:avLst>
          </a:prstGeom>
          <a:solidFill>
            <a:schemeClr val="bg1"/>
          </a:solidFill>
          <a:ln w="3175" algn="ctr">
            <a:solidFill>
              <a:srgbClr val="00B478"/>
            </a:solidFill>
            <a:round/>
          </a:ln>
        </p:spPr>
        <p:txBody>
          <a:bodyPr anchor="ctr"/>
          <a:lstStyle/>
          <a:p>
            <a:pPr algn="ctr">
              <a:lnSpc>
                <a:spcPts val="1800"/>
              </a:lnSpc>
              <a:defRPr/>
            </a:pPr>
            <a:r>
              <a:rPr lang="zh-CN" altLang="en-US" sz="2000" b="1" kern="0" spc="600" smtClean="0">
                <a:solidFill>
                  <a:srgbClr val="00B478"/>
                </a:solidFill>
                <a:latin typeface="黑体" panose="02010609060101010101" charset="-122"/>
                <a:ea typeface="黑体" panose="02010609060101010101" charset="-122"/>
                <a:cs typeface="Arial" panose="020B0604020202020204" pitchFamily="34" charset="0"/>
              </a:rPr>
              <a:t>青春的</a:t>
            </a:r>
            <a:endParaRPr lang="en-US" altLang="zh-CN" sz="2000" b="1" kern="0" spc="600" smtClean="0">
              <a:solidFill>
                <a:srgbClr val="00B478"/>
              </a:solidFill>
              <a:latin typeface="黑体" panose="02010609060101010101" charset="-122"/>
              <a:ea typeface="黑体" panose="02010609060101010101" charset="-122"/>
              <a:cs typeface="Arial" panose="020B0604020202020204" pitchFamily="34" charset="0"/>
            </a:endParaRPr>
          </a:p>
          <a:p>
            <a:pPr algn="ctr">
              <a:lnSpc>
                <a:spcPts val="1800"/>
              </a:lnSpc>
              <a:defRPr/>
            </a:pPr>
            <a:r>
              <a:rPr lang="zh-CN" altLang="en-US" sz="2000" b="1" kern="0" spc="600" smtClean="0">
                <a:solidFill>
                  <a:srgbClr val="00B478"/>
                </a:solidFill>
                <a:latin typeface="黑体" panose="02010609060101010101" charset="-122"/>
                <a:ea typeface="黑体" panose="02010609060101010101" charset="-122"/>
                <a:cs typeface="Arial" panose="020B0604020202020204" pitchFamily="34" charset="0"/>
              </a:rPr>
              <a:t>自卑</a:t>
            </a:r>
            <a:endParaRPr lang="zh-CN" altLang="en-US" sz="2000" b="1" kern="0" spc="600">
              <a:solidFill>
                <a:srgbClr val="00B478"/>
              </a:solidFill>
              <a:latin typeface="黑体" panose="02010609060101010101" charset="-122"/>
              <a:ea typeface="黑体" panose="02010609060101010101" charset="-122"/>
              <a:cs typeface="Arial" panose="020B0604020202020204" pitchFamily="34" charset="0"/>
            </a:endParaRPr>
          </a:p>
        </p:txBody>
      </p:sp>
      <p:sp>
        <p:nvSpPr>
          <p:cNvPr id="8" name="圆角矩形​​ 10"/>
          <p:cNvSpPr>
            <a:spLocks noChangeArrowheads="1"/>
          </p:cNvSpPr>
          <p:nvPr>
            <p:custDataLst>
              <p:tags r:id="rId3"/>
            </p:custDataLst>
          </p:nvPr>
        </p:nvSpPr>
        <p:spPr bwMode="auto">
          <a:xfrm>
            <a:off x="6589282" y="2866222"/>
            <a:ext cx="1739591" cy="534927"/>
          </a:xfrm>
          <a:prstGeom prst="roundRect">
            <a:avLst>
              <a:gd name="adj" fmla="val 50000"/>
            </a:avLst>
          </a:prstGeom>
          <a:solidFill>
            <a:schemeClr val="bg1"/>
          </a:solidFill>
          <a:ln w="3175" algn="ctr">
            <a:solidFill>
              <a:srgbClr val="00B478"/>
            </a:solidFill>
            <a:round/>
          </a:ln>
        </p:spPr>
        <p:txBody>
          <a:bodyPr anchor="ctr"/>
          <a:lstStyle/>
          <a:p>
            <a:pPr algn="ctr">
              <a:lnSpc>
                <a:spcPts val="1800"/>
              </a:lnSpc>
              <a:defRPr/>
            </a:pPr>
            <a:r>
              <a:rPr lang="zh-CN" altLang="en-US" sz="2000" b="1" kern="0" spc="600">
                <a:solidFill>
                  <a:srgbClr val="00B478"/>
                </a:solidFill>
                <a:latin typeface="黑体" panose="02010609060101010101" charset="-122"/>
                <a:ea typeface="黑体" panose="02010609060101010101" charset="-122"/>
                <a:cs typeface="Arial" panose="020B0604020202020204" pitchFamily="34" charset="0"/>
              </a:rPr>
              <a:t>青春</a:t>
            </a:r>
            <a:r>
              <a:rPr lang="zh-CN" altLang="en-US" sz="2000" b="1" kern="0" spc="600" smtClean="0">
                <a:solidFill>
                  <a:srgbClr val="00B478"/>
                </a:solidFill>
                <a:latin typeface="黑体" panose="02010609060101010101" charset="-122"/>
                <a:ea typeface="黑体" panose="02010609060101010101" charset="-122"/>
                <a:cs typeface="Arial" panose="020B0604020202020204" pitchFamily="34" charset="0"/>
              </a:rPr>
              <a:t>的</a:t>
            </a:r>
            <a:endParaRPr lang="en-US" altLang="zh-CN" sz="2000" b="1" kern="0" spc="600" smtClean="0">
              <a:solidFill>
                <a:srgbClr val="00B478"/>
              </a:solidFill>
              <a:latin typeface="黑体" panose="02010609060101010101" charset="-122"/>
              <a:ea typeface="黑体" panose="02010609060101010101" charset="-122"/>
              <a:cs typeface="Arial" panose="020B0604020202020204" pitchFamily="34" charset="0"/>
            </a:endParaRPr>
          </a:p>
          <a:p>
            <a:pPr algn="ctr">
              <a:lnSpc>
                <a:spcPts val="1800"/>
              </a:lnSpc>
              <a:defRPr/>
            </a:pPr>
            <a:r>
              <a:rPr lang="zh-CN" altLang="en-US" sz="2000" b="1" kern="0" spc="600" smtClean="0">
                <a:solidFill>
                  <a:srgbClr val="00B478"/>
                </a:solidFill>
                <a:latin typeface="黑体" panose="02010609060101010101" charset="-122"/>
                <a:ea typeface="黑体" panose="02010609060101010101" charset="-122"/>
                <a:cs typeface="Arial" panose="020B0604020202020204" pitchFamily="34" charset="0"/>
              </a:rPr>
              <a:t>追寻</a:t>
            </a:r>
            <a:endParaRPr lang="zh-CN" altLang="en-US" sz="2000" b="1" kern="0" spc="600">
              <a:solidFill>
                <a:srgbClr val="00B478"/>
              </a:solidFill>
              <a:latin typeface="黑体" panose="02010609060101010101" charset="-122"/>
              <a:ea typeface="黑体" panose="02010609060101010101" charset="-122"/>
              <a:cs typeface="Arial" panose="020B0604020202020204" pitchFamily="34" charset="0"/>
            </a:endParaRPr>
          </a:p>
        </p:txBody>
      </p:sp>
      <p:sp>
        <p:nvSpPr>
          <p:cNvPr id="9" name="圆角矩形​​ 10"/>
          <p:cNvSpPr>
            <a:spLocks noChangeArrowheads="1"/>
          </p:cNvSpPr>
          <p:nvPr>
            <p:custDataLst>
              <p:tags r:id="rId4"/>
            </p:custDataLst>
          </p:nvPr>
        </p:nvSpPr>
        <p:spPr bwMode="auto">
          <a:xfrm>
            <a:off x="6622736" y="3819610"/>
            <a:ext cx="1739591" cy="534927"/>
          </a:xfrm>
          <a:prstGeom prst="roundRect">
            <a:avLst>
              <a:gd name="adj" fmla="val 50000"/>
            </a:avLst>
          </a:prstGeom>
          <a:solidFill>
            <a:schemeClr val="bg1"/>
          </a:solidFill>
          <a:ln w="3175" algn="ctr">
            <a:solidFill>
              <a:srgbClr val="00B478"/>
            </a:solidFill>
            <a:round/>
          </a:ln>
        </p:spPr>
        <p:txBody>
          <a:bodyPr anchor="ctr"/>
          <a:lstStyle/>
          <a:p>
            <a:pPr algn="ctr">
              <a:lnSpc>
                <a:spcPts val="1800"/>
              </a:lnSpc>
              <a:defRPr/>
            </a:pPr>
            <a:r>
              <a:rPr lang="zh-CN" altLang="en-US" sz="2000" b="1" kern="0" spc="600">
                <a:solidFill>
                  <a:srgbClr val="00B478"/>
                </a:solidFill>
                <a:latin typeface="黑体" panose="02010609060101010101" charset="-122"/>
                <a:ea typeface="黑体" panose="02010609060101010101" charset="-122"/>
                <a:cs typeface="Arial" panose="020B0604020202020204" pitchFamily="34" charset="0"/>
              </a:rPr>
              <a:t>青春</a:t>
            </a:r>
            <a:r>
              <a:rPr lang="zh-CN" altLang="en-US" sz="2000" b="1" kern="0" spc="600" smtClean="0">
                <a:solidFill>
                  <a:srgbClr val="00B478"/>
                </a:solidFill>
                <a:latin typeface="黑体" panose="02010609060101010101" charset="-122"/>
                <a:ea typeface="黑体" panose="02010609060101010101" charset="-122"/>
                <a:cs typeface="Arial" panose="020B0604020202020204" pitchFamily="34" charset="0"/>
              </a:rPr>
              <a:t>的</a:t>
            </a:r>
            <a:endParaRPr lang="en-US" altLang="zh-CN" sz="2000" b="1" kern="0" spc="600" smtClean="0">
              <a:solidFill>
                <a:srgbClr val="00B478"/>
              </a:solidFill>
              <a:latin typeface="黑体" panose="02010609060101010101" charset="-122"/>
              <a:ea typeface="黑体" panose="02010609060101010101" charset="-122"/>
              <a:cs typeface="Arial" panose="020B0604020202020204" pitchFamily="34" charset="0"/>
            </a:endParaRPr>
          </a:p>
          <a:p>
            <a:pPr algn="ctr">
              <a:lnSpc>
                <a:spcPts val="1800"/>
              </a:lnSpc>
              <a:defRPr/>
            </a:pPr>
            <a:r>
              <a:rPr lang="zh-CN" altLang="en-US" sz="2000" b="1" kern="0" spc="600" smtClean="0">
                <a:solidFill>
                  <a:srgbClr val="00B478"/>
                </a:solidFill>
                <a:latin typeface="黑体" panose="02010609060101010101" charset="-122"/>
                <a:ea typeface="黑体" panose="02010609060101010101" charset="-122"/>
                <a:cs typeface="Arial" panose="020B0604020202020204" pitchFamily="34" charset="0"/>
              </a:rPr>
              <a:t>骄傲</a:t>
            </a:r>
            <a:endParaRPr lang="zh-CN" altLang="en-US" sz="2000" b="1" kern="0" spc="600">
              <a:solidFill>
                <a:srgbClr val="00B478"/>
              </a:solidFill>
              <a:latin typeface="黑体" panose="02010609060101010101" charset="-122"/>
              <a:ea typeface="黑体" panose="02010609060101010101" charset="-122"/>
              <a:cs typeface="Arial" panose="020B0604020202020204" pitchFamily="34" charset="0"/>
            </a:endParaRPr>
          </a:p>
        </p:txBody>
      </p:sp>
      <p:sp>
        <p:nvSpPr>
          <p:cNvPr id="10" name="下箭头 9"/>
          <p:cNvSpPr/>
          <p:nvPr>
            <p:custDataLst>
              <p:tags r:id="rId5"/>
            </p:custDataLst>
          </p:nvPr>
        </p:nvSpPr>
        <p:spPr>
          <a:xfrm>
            <a:off x="7248091" y="1474777"/>
            <a:ext cx="272761" cy="359515"/>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下箭头 10"/>
          <p:cNvSpPr/>
          <p:nvPr>
            <p:custDataLst>
              <p:tags r:id="rId6"/>
            </p:custDataLst>
          </p:nvPr>
        </p:nvSpPr>
        <p:spPr>
          <a:xfrm>
            <a:off x="7322697" y="2452289"/>
            <a:ext cx="272761" cy="359515"/>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下箭头 11"/>
          <p:cNvSpPr/>
          <p:nvPr>
            <p:custDataLst>
              <p:tags r:id="rId7"/>
            </p:custDataLst>
          </p:nvPr>
        </p:nvSpPr>
        <p:spPr>
          <a:xfrm>
            <a:off x="7322697" y="3401149"/>
            <a:ext cx="272761" cy="359515"/>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0"/>
          <p:cNvSpPr>
            <a:spLocks noChangeArrowheads="1"/>
          </p:cNvSpPr>
          <p:nvPr>
            <p:custDataLst>
              <p:tags r:id="rId8"/>
            </p:custDataLst>
          </p:nvPr>
        </p:nvSpPr>
        <p:spPr bwMode="auto">
          <a:xfrm>
            <a:off x="6588515" y="1933604"/>
            <a:ext cx="1739591" cy="534927"/>
          </a:xfrm>
          <a:prstGeom prst="roundRect">
            <a:avLst>
              <a:gd name="adj" fmla="val 50000"/>
            </a:avLst>
          </a:prstGeom>
          <a:solidFill>
            <a:schemeClr val="bg1"/>
          </a:solidFill>
          <a:ln w="3175" algn="ctr">
            <a:solidFill>
              <a:srgbClr val="00B478"/>
            </a:solidFill>
            <a:round/>
          </a:ln>
        </p:spPr>
        <p:txBody>
          <a:bodyPr anchor="ctr"/>
          <a:lstStyle/>
          <a:p>
            <a:pPr algn="ctr">
              <a:lnSpc>
                <a:spcPts val="1800"/>
              </a:lnSpc>
              <a:defRPr/>
            </a:pPr>
            <a:r>
              <a:rPr lang="zh-CN" altLang="en-US" sz="2000" b="1" kern="0" spc="600">
                <a:solidFill>
                  <a:srgbClr val="00B478"/>
                </a:solidFill>
                <a:latin typeface="黑体" panose="02010609060101010101" charset="-122"/>
                <a:ea typeface="黑体" panose="02010609060101010101" charset="-122"/>
                <a:cs typeface="Arial" panose="020B0604020202020204" pitchFamily="34" charset="0"/>
              </a:rPr>
              <a:t>青春</a:t>
            </a:r>
            <a:r>
              <a:rPr lang="zh-CN" altLang="en-US" sz="2000" b="1" kern="0" spc="600" smtClean="0">
                <a:solidFill>
                  <a:srgbClr val="00B478"/>
                </a:solidFill>
                <a:latin typeface="黑体" panose="02010609060101010101" charset="-122"/>
                <a:ea typeface="黑体" panose="02010609060101010101" charset="-122"/>
                <a:cs typeface="Arial" panose="020B0604020202020204" pitchFamily="34" charset="0"/>
              </a:rPr>
              <a:t>的</a:t>
            </a:r>
            <a:endParaRPr lang="en-US" altLang="zh-CN" sz="2000" b="1" kern="0" spc="600" smtClean="0">
              <a:solidFill>
                <a:srgbClr val="00B478"/>
              </a:solidFill>
              <a:latin typeface="黑体" panose="02010609060101010101" charset="-122"/>
              <a:ea typeface="黑体" panose="02010609060101010101" charset="-122"/>
              <a:cs typeface="Arial" panose="020B0604020202020204" pitchFamily="34" charset="0"/>
            </a:endParaRPr>
          </a:p>
          <a:p>
            <a:pPr algn="ctr">
              <a:lnSpc>
                <a:spcPts val="1800"/>
              </a:lnSpc>
              <a:defRPr/>
            </a:pPr>
            <a:r>
              <a:rPr lang="zh-CN" altLang="en-US" sz="2000" b="1" kern="0" spc="600" smtClean="0">
                <a:solidFill>
                  <a:srgbClr val="00B478"/>
                </a:solidFill>
                <a:latin typeface="黑体" panose="02010609060101010101" charset="-122"/>
                <a:ea typeface="黑体" panose="02010609060101010101" charset="-122"/>
                <a:cs typeface="Arial" panose="020B0604020202020204" pitchFamily="34" charset="0"/>
              </a:rPr>
              <a:t>梦想</a:t>
            </a:r>
            <a:endParaRPr lang="zh-CN" altLang="en-US" sz="2000" b="1" kern="0" spc="600">
              <a:solidFill>
                <a:srgbClr val="00B478"/>
              </a:solidFill>
              <a:latin typeface="黑体" panose="02010609060101010101" charset="-122"/>
              <a:ea typeface="黑体" panose="02010609060101010101" charset="-122"/>
              <a:cs typeface="Arial" panose="020B0604020202020204" pitchFamily="34" charset="0"/>
            </a:endParaRPr>
          </a:p>
        </p:txBody>
      </p:sp>
      <p:sp>
        <p:nvSpPr>
          <p:cNvPr id="19" name="圆角矩形​​ 10"/>
          <p:cNvSpPr>
            <a:spLocks noChangeArrowheads="1"/>
          </p:cNvSpPr>
          <p:nvPr>
            <p:custDataLst>
              <p:tags r:id="rId9"/>
            </p:custDataLst>
          </p:nvPr>
        </p:nvSpPr>
        <p:spPr bwMode="auto">
          <a:xfrm>
            <a:off x="4997445" y="3853091"/>
            <a:ext cx="1275117" cy="534927"/>
          </a:xfrm>
          <a:prstGeom prst="roundRect">
            <a:avLst>
              <a:gd name="adj" fmla="val 50000"/>
            </a:avLst>
          </a:prstGeom>
          <a:solidFill>
            <a:schemeClr val="bg1"/>
          </a:solidFill>
          <a:ln w="3175" algn="ctr">
            <a:solidFill>
              <a:srgbClr val="00B478"/>
            </a:solidFill>
            <a:round/>
          </a:ln>
        </p:spPr>
        <p:txBody>
          <a:bodyPr anchor="ctr"/>
          <a:lstStyle/>
          <a:p>
            <a:pPr algn="ctr">
              <a:defRPr/>
            </a:pPr>
            <a:r>
              <a:rPr lang="zh-CN" altLang="en-US" sz="2400" b="1" kern="0" spc="600">
                <a:solidFill>
                  <a:srgbClr val="00B478"/>
                </a:solidFill>
                <a:latin typeface="黑体" panose="02010609060101010101" charset="-122"/>
                <a:ea typeface="黑体" panose="02010609060101010101" charset="-122"/>
                <a:cs typeface="Arial" panose="020B0604020202020204" pitchFamily="34" charset="0"/>
              </a:rPr>
              <a:t>坚定</a:t>
            </a:r>
          </a:p>
        </p:txBody>
      </p:sp>
      <p:sp>
        <p:nvSpPr>
          <p:cNvPr id="20" name="圆角矩形​​ 10"/>
          <p:cNvSpPr>
            <a:spLocks noChangeArrowheads="1"/>
          </p:cNvSpPr>
          <p:nvPr>
            <p:custDataLst>
              <p:tags r:id="rId10"/>
            </p:custDataLst>
          </p:nvPr>
        </p:nvSpPr>
        <p:spPr bwMode="auto">
          <a:xfrm>
            <a:off x="4900640" y="991824"/>
            <a:ext cx="1371923" cy="534927"/>
          </a:xfrm>
          <a:prstGeom prst="roundRect">
            <a:avLst>
              <a:gd name="adj" fmla="val 50000"/>
            </a:avLst>
          </a:prstGeom>
          <a:solidFill>
            <a:schemeClr val="bg1"/>
          </a:solidFill>
          <a:ln w="3175" algn="ctr">
            <a:solidFill>
              <a:srgbClr val="00B478"/>
            </a:solidFill>
            <a:round/>
          </a:ln>
        </p:spPr>
        <p:txBody>
          <a:bodyPr anchor="ctr"/>
          <a:lstStyle/>
          <a:p>
            <a:pPr algn="ctr">
              <a:defRPr/>
            </a:pPr>
            <a:r>
              <a:rPr lang="zh-CN" altLang="en-US" sz="2400" b="1" kern="0" spc="600">
                <a:solidFill>
                  <a:srgbClr val="00B478"/>
                </a:solidFill>
                <a:latin typeface="黑体" panose="02010609060101010101" charset="-122"/>
                <a:ea typeface="黑体" panose="02010609060101010101" charset="-122"/>
                <a:cs typeface="Arial" panose="020B0604020202020204" pitchFamily="34" charset="0"/>
              </a:rPr>
              <a:t>害怕</a:t>
            </a:r>
          </a:p>
        </p:txBody>
      </p:sp>
      <p:sp>
        <p:nvSpPr>
          <p:cNvPr id="21" name="圆角矩形​​ 10"/>
          <p:cNvSpPr>
            <a:spLocks noChangeArrowheads="1"/>
          </p:cNvSpPr>
          <p:nvPr>
            <p:custDataLst>
              <p:tags r:id="rId11"/>
            </p:custDataLst>
          </p:nvPr>
        </p:nvSpPr>
        <p:spPr bwMode="auto">
          <a:xfrm>
            <a:off x="4963226" y="1967085"/>
            <a:ext cx="1309337" cy="534927"/>
          </a:xfrm>
          <a:prstGeom prst="roundRect">
            <a:avLst>
              <a:gd name="adj" fmla="val 50000"/>
            </a:avLst>
          </a:prstGeom>
          <a:solidFill>
            <a:schemeClr val="bg1"/>
          </a:solidFill>
          <a:ln w="3175" algn="ctr">
            <a:solidFill>
              <a:srgbClr val="00B478"/>
            </a:solidFill>
            <a:round/>
          </a:ln>
        </p:spPr>
        <p:txBody>
          <a:bodyPr anchor="ctr"/>
          <a:lstStyle/>
          <a:p>
            <a:pPr algn="ctr">
              <a:defRPr/>
            </a:pPr>
            <a:r>
              <a:rPr lang="zh-CN" altLang="en-US" sz="2400" b="1" kern="0" spc="600">
                <a:solidFill>
                  <a:srgbClr val="00B478"/>
                </a:solidFill>
                <a:latin typeface="黑体" panose="02010609060101010101" charset="-122"/>
                <a:ea typeface="黑体" panose="02010609060101010101" charset="-122"/>
                <a:cs typeface="Arial" panose="020B0604020202020204" pitchFamily="34" charset="0"/>
              </a:rPr>
              <a:t>不怕</a:t>
            </a:r>
          </a:p>
        </p:txBody>
      </p:sp>
      <p:sp>
        <p:nvSpPr>
          <p:cNvPr id="22" name="圆角矩形​​ 10"/>
          <p:cNvSpPr>
            <a:spLocks noChangeArrowheads="1"/>
          </p:cNvSpPr>
          <p:nvPr>
            <p:custDataLst>
              <p:tags r:id="rId12"/>
            </p:custDataLst>
          </p:nvPr>
        </p:nvSpPr>
        <p:spPr bwMode="auto">
          <a:xfrm>
            <a:off x="4963992" y="2918197"/>
            <a:ext cx="1308571" cy="534927"/>
          </a:xfrm>
          <a:prstGeom prst="roundRect">
            <a:avLst>
              <a:gd name="adj" fmla="val 50000"/>
            </a:avLst>
          </a:prstGeom>
          <a:solidFill>
            <a:schemeClr val="bg1"/>
          </a:solidFill>
          <a:ln w="3175" algn="ctr">
            <a:solidFill>
              <a:srgbClr val="00B478"/>
            </a:solidFill>
            <a:round/>
          </a:ln>
        </p:spPr>
        <p:txBody>
          <a:bodyPr anchor="ctr"/>
          <a:lstStyle/>
          <a:p>
            <a:pPr algn="ctr">
              <a:defRPr/>
            </a:pPr>
            <a:r>
              <a:rPr lang="zh-CN" altLang="en-US" sz="2400" b="1" kern="0" spc="600">
                <a:solidFill>
                  <a:srgbClr val="00B478"/>
                </a:solidFill>
                <a:latin typeface="黑体" panose="02010609060101010101" charset="-122"/>
                <a:ea typeface="黑体" panose="02010609060101010101" charset="-122"/>
                <a:cs typeface="Arial" panose="020B0604020202020204" pitchFamily="34" charset="0"/>
              </a:rPr>
              <a:t>犹豫</a:t>
            </a:r>
          </a:p>
        </p:txBody>
      </p:sp>
      <p:sp>
        <p:nvSpPr>
          <p:cNvPr id="23" name="下箭头 22"/>
          <p:cNvSpPr/>
          <p:nvPr>
            <p:custDataLst>
              <p:tags r:id="rId13"/>
            </p:custDataLst>
          </p:nvPr>
        </p:nvSpPr>
        <p:spPr>
          <a:xfrm>
            <a:off x="5450220" y="1526752"/>
            <a:ext cx="272761" cy="359515"/>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下箭头 23"/>
          <p:cNvSpPr/>
          <p:nvPr>
            <p:custDataLst>
              <p:tags r:id="rId14"/>
            </p:custDataLst>
          </p:nvPr>
        </p:nvSpPr>
        <p:spPr>
          <a:xfrm>
            <a:off x="5498623" y="2512641"/>
            <a:ext cx="272761" cy="359515"/>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下箭头 24"/>
          <p:cNvSpPr/>
          <p:nvPr>
            <p:custDataLst>
              <p:tags r:id="rId15"/>
            </p:custDataLst>
          </p:nvPr>
        </p:nvSpPr>
        <p:spPr>
          <a:xfrm>
            <a:off x="5503108" y="3453123"/>
            <a:ext cx="272761" cy="359515"/>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after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afterGroup">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animBg="1"/>
      <p:bldP spid="12" grpId="0" animBg="1"/>
      <p:bldP spid="14" grpId="0" animBg="1"/>
      <p:bldP spid="19" grpId="0" animBg="1"/>
      <p:bldP spid="20" grpId="0" animBg="1"/>
      <p:bldP spid="21" grpId="0" animBg="1"/>
      <p:bldP spid="22" grpId="0" animBg="1"/>
      <p:bldP spid="23" grpId="0" animBg="1"/>
      <p:bldP spid="24" grpId="0" animBg="1"/>
      <p:bldP spid="25"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custDataLst>
              <p:tags r:id="rId1"/>
            </p:custDataLst>
          </p:nvPr>
        </p:nvGraphicFramePr>
        <p:xfrm>
          <a:off x="461846" y="1267140"/>
          <a:ext cx="4979949" cy="2615584"/>
        </p:xfrm>
        <a:graphic>
          <a:graphicData uri="http://schemas.openxmlformats.org/drawingml/2006/table">
            <a:tbl>
              <a:tblPr firstRow="1" bandRow="1">
                <a:tableStyleId>{5C22544A-7EE6-4342-B048-85BDC9FD1C3A}</a:tableStyleId>
              </a:tblPr>
              <a:tblGrid>
                <a:gridCol w="1236871"/>
                <a:gridCol w="1871539"/>
                <a:gridCol w="1871539"/>
              </a:tblGrid>
              <a:tr h="472223">
                <a:tc>
                  <a:txBody>
                    <a:bodyPr/>
                    <a:lstStyle/>
                    <a:p>
                      <a:pPr algn="ctr"/>
                      <a:r>
                        <a:rPr lang="zh-CN" altLang="en-US" sz="1800" smtClean="0">
                          <a:latin typeface="微软雅黑" panose="020B0503020204020204" pitchFamily="34" charset="-122"/>
                          <a:ea typeface="微软雅黑" panose="020B0503020204020204" pitchFamily="34" charset="-122"/>
                        </a:rPr>
                        <a:t>小说</a:t>
                      </a:r>
                      <a:endParaRPr lang="zh-CN" altLang="en-US" sz="1800">
                        <a:latin typeface="微软雅黑" panose="020B0503020204020204" pitchFamily="34" charset="-122"/>
                        <a:ea typeface="微软雅黑" panose="020B0503020204020204" pitchFamily="34" charset="-122"/>
                      </a:endParaRPr>
                    </a:p>
                  </a:txBody>
                  <a:tcPr marL="68580" marR="68580" marT="34290" marB="34290"/>
                </a:tc>
                <a:tc>
                  <a:txBody>
                    <a:bodyPr/>
                    <a:lstStyle/>
                    <a:p>
                      <a:pPr algn="ctr"/>
                      <a:r>
                        <a:rPr lang="zh-CN" altLang="en-US" sz="1800" smtClean="0">
                          <a:latin typeface="微软雅黑" panose="020B0503020204020204" pitchFamily="34" charset="-122"/>
                          <a:ea typeface="微软雅黑" panose="020B0503020204020204" pitchFamily="34" charset="-122"/>
                        </a:rPr>
                        <a:t>细节描写</a:t>
                      </a:r>
                      <a:endParaRPr lang="zh-CN" altLang="en-US" sz="1800">
                        <a:latin typeface="微软雅黑" panose="020B0503020204020204" pitchFamily="34" charset="-122"/>
                        <a:ea typeface="微软雅黑" panose="020B0503020204020204" pitchFamily="34" charset="-122"/>
                      </a:endParaRPr>
                    </a:p>
                  </a:txBody>
                  <a:tcPr marL="68580" marR="68580" marT="34290" marB="34290"/>
                </a:tc>
                <a:tc>
                  <a:txBody>
                    <a:bodyPr/>
                    <a:lstStyle/>
                    <a:p>
                      <a:pPr algn="ctr"/>
                      <a:r>
                        <a:rPr lang="zh-CN" altLang="en-US" sz="1800" smtClean="0">
                          <a:latin typeface="微软雅黑" panose="020B0503020204020204" pitchFamily="34" charset="-122"/>
                          <a:ea typeface="微软雅黑" panose="020B0503020204020204" pitchFamily="34" charset="-122"/>
                        </a:rPr>
                        <a:t>重要作用</a:t>
                      </a:r>
                      <a:endParaRPr lang="zh-CN" altLang="en-US" sz="1800">
                        <a:latin typeface="微软雅黑" panose="020B0503020204020204" pitchFamily="34" charset="-122"/>
                        <a:ea typeface="微软雅黑" panose="020B0503020204020204" pitchFamily="34" charset="-122"/>
                      </a:endParaRPr>
                    </a:p>
                  </a:txBody>
                  <a:tcPr marL="68580" marR="68580" marT="34290" marB="34290"/>
                </a:tc>
              </a:tr>
              <a:tr h="1165860">
                <a:tc>
                  <a:txBody>
                    <a:bodyPr/>
                    <a:lstStyle/>
                    <a:p>
                      <a:pPr algn="ctr"/>
                      <a:endParaRPr lang="en-US" altLang="zh-CN" sz="1800" smtClean="0">
                        <a:latin typeface="微软雅黑" panose="020B0503020204020204" pitchFamily="34" charset="-122"/>
                        <a:ea typeface="微软雅黑" panose="020B0503020204020204" pitchFamily="34" charset="-122"/>
                      </a:endParaRPr>
                    </a:p>
                    <a:p>
                      <a:pPr algn="ctr"/>
                      <a:r>
                        <a:rPr lang="en-US" altLang="zh-CN" sz="1800" smtClean="0">
                          <a:latin typeface="微软雅黑" panose="020B0503020204020204" pitchFamily="34" charset="-122"/>
                          <a:ea typeface="微软雅黑" panose="020B0503020204020204" pitchFamily="34" charset="-122"/>
                        </a:rPr>
                        <a:t>《</a:t>
                      </a:r>
                      <a:r>
                        <a:rPr lang="zh-CN" altLang="en-US" sz="1800" smtClean="0">
                          <a:latin typeface="微软雅黑" panose="020B0503020204020204" pitchFamily="34" charset="-122"/>
                          <a:ea typeface="微软雅黑" panose="020B0503020204020204" pitchFamily="34" charset="-122"/>
                        </a:rPr>
                        <a:t>百合花</a:t>
                      </a:r>
                      <a:r>
                        <a:rPr lang="en-US" altLang="zh-CN" sz="1800" smtClean="0">
                          <a:latin typeface="微软雅黑" panose="020B0503020204020204" pitchFamily="34" charset="-122"/>
                          <a:ea typeface="微软雅黑" panose="020B0503020204020204" pitchFamily="34" charset="-122"/>
                        </a:rPr>
                        <a:t>》</a:t>
                      </a:r>
                      <a:endParaRPr lang="zh-CN" altLang="en-US" sz="1800">
                        <a:latin typeface="微软雅黑" panose="020B0503020204020204" pitchFamily="34" charset="-122"/>
                        <a:ea typeface="微软雅黑" panose="020B0503020204020204" pitchFamily="34" charset="-122"/>
                      </a:endParaRPr>
                    </a:p>
                  </a:txBody>
                  <a:tcPr marL="68580" marR="68580" marT="34290" marB="34290"/>
                </a:tc>
                <a:tc>
                  <a:txBody>
                    <a:bodyPr/>
                    <a:lstStyle/>
                    <a:p>
                      <a:pPr algn="l"/>
                      <a:r>
                        <a:rPr lang="zh-CN" altLang="en-US" sz="1800" smtClean="0">
                          <a:latin typeface="华文行楷" panose="02010800040101010101" pitchFamily="2" charset="-122"/>
                          <a:ea typeface="华文行楷" panose="02010800040101010101" pitchFamily="2" charset="-122"/>
                        </a:rPr>
                        <a:t>百合花、野菊花、馒头、衣服上的破洞</a:t>
                      </a:r>
                      <a:endParaRPr lang="zh-CN" altLang="en-US" sz="1800">
                        <a:latin typeface="华文行楷" panose="02010800040101010101" pitchFamily="2" charset="-122"/>
                        <a:ea typeface="华文行楷" panose="02010800040101010101" pitchFamily="2" charset="-122"/>
                      </a:endParaRPr>
                    </a:p>
                  </a:txBody>
                  <a:tcPr marL="68580" marR="68580" marT="34290" marB="34290"/>
                </a:tc>
                <a:tc rowSpan="2">
                  <a:txBody>
                    <a:bodyPr/>
                    <a:lstStyle/>
                    <a:p>
                      <a:pPr algn="l"/>
                      <a:endParaRPr lang="en-US" altLang="zh-CN" sz="1800" smtClean="0">
                        <a:solidFill>
                          <a:srgbClr val="FF0000"/>
                        </a:solidFill>
                        <a:latin typeface="华文行楷" panose="02010800040101010101" pitchFamily="2" charset="-122"/>
                        <a:ea typeface="华文行楷" panose="02010800040101010101" pitchFamily="2" charset="-122"/>
                      </a:endParaRPr>
                    </a:p>
                  </a:txBody>
                  <a:tcPr marL="68580" marR="68580" marT="34290" marB="34290"/>
                </a:tc>
              </a:tr>
              <a:tr h="977501">
                <a:tc>
                  <a:txBody>
                    <a:bodyPr/>
                    <a:lstStyle/>
                    <a:p>
                      <a:pPr algn="ctr"/>
                      <a:endParaRPr lang="en-US" altLang="zh-CN" sz="1800" smtClean="0">
                        <a:latin typeface="微软雅黑" panose="020B0503020204020204" pitchFamily="34" charset="-122"/>
                        <a:ea typeface="微软雅黑" panose="020B0503020204020204" pitchFamily="34" charset="-122"/>
                      </a:endParaRPr>
                    </a:p>
                    <a:p>
                      <a:pPr algn="ctr"/>
                      <a:r>
                        <a:rPr lang="en-US" altLang="zh-CN" sz="1800" smtClean="0">
                          <a:latin typeface="微软雅黑" panose="020B0503020204020204" pitchFamily="34" charset="-122"/>
                          <a:ea typeface="微软雅黑" panose="020B0503020204020204" pitchFamily="34" charset="-122"/>
                        </a:rPr>
                        <a:t>《</a:t>
                      </a:r>
                      <a:r>
                        <a:rPr lang="zh-CN" altLang="en-US" sz="1800" smtClean="0">
                          <a:latin typeface="微软雅黑" panose="020B0503020204020204" pitchFamily="34" charset="-122"/>
                          <a:ea typeface="微软雅黑" panose="020B0503020204020204" pitchFamily="34" charset="-122"/>
                        </a:rPr>
                        <a:t>哦，香雪</a:t>
                      </a:r>
                      <a:r>
                        <a:rPr lang="en-US" altLang="zh-CN" sz="1800" smtClean="0">
                          <a:latin typeface="微软雅黑" panose="020B0503020204020204" pitchFamily="34" charset="-122"/>
                          <a:ea typeface="微软雅黑" panose="020B0503020204020204" pitchFamily="34" charset="-122"/>
                        </a:rPr>
                        <a:t>》</a:t>
                      </a:r>
                      <a:endParaRPr lang="zh-CN" altLang="en-US" sz="1800">
                        <a:latin typeface="微软雅黑" panose="020B0503020204020204" pitchFamily="34" charset="-122"/>
                        <a:ea typeface="微软雅黑" panose="020B0503020204020204" pitchFamily="34" charset="-122"/>
                      </a:endParaRPr>
                    </a:p>
                  </a:txBody>
                  <a:tcPr marL="68580" marR="68580" marT="34290" marB="34290"/>
                </a:tc>
                <a:tc>
                  <a:txBody>
                    <a:bodyPr/>
                    <a:lstStyle/>
                    <a:p>
                      <a:pPr algn="l"/>
                      <a:endParaRPr lang="en-US" altLang="zh-CN" sz="1800" smtClean="0">
                        <a:latin typeface="华文行楷" panose="02010800040101010101" pitchFamily="2" charset="-122"/>
                        <a:ea typeface="华文行楷" panose="02010800040101010101" pitchFamily="2" charset="-122"/>
                      </a:endParaRPr>
                    </a:p>
                    <a:p>
                      <a:pPr algn="l"/>
                      <a:r>
                        <a:rPr lang="zh-CN" altLang="en-US" sz="1800" smtClean="0">
                          <a:latin typeface="华文行楷" panose="02010800040101010101" pitchFamily="2" charset="-122"/>
                          <a:ea typeface="华文行楷" panose="02010800040101010101" pitchFamily="2" charset="-122"/>
                        </a:rPr>
                        <a:t>铅笔盒、火车等</a:t>
                      </a:r>
                      <a:endParaRPr lang="zh-CN" altLang="en-US" sz="1800">
                        <a:latin typeface="华文行楷" panose="02010800040101010101" pitchFamily="2" charset="-122"/>
                        <a:ea typeface="华文行楷" panose="02010800040101010101" pitchFamily="2" charset="-122"/>
                      </a:endParaRPr>
                    </a:p>
                  </a:txBody>
                  <a:tcPr marL="68580" marR="68580" marT="34290" marB="34290"/>
                </a:tc>
                <a:tc vMerge="1">
                  <a:txBody>
                    <a:bodyPr/>
                    <a:lstStyle/>
                    <a:p>
                      <a:endParaRPr/>
                    </a:p>
                  </a:txBody>
                  <a:tcPr/>
                </a:tc>
              </a:tr>
            </a:tbl>
          </a:graphicData>
        </a:graphic>
      </p:graphicFrame>
      <p:sp>
        <p:nvSpPr>
          <p:cNvPr id="4" name="矩形 3"/>
          <p:cNvSpPr/>
          <p:nvPr>
            <p:custDataLst>
              <p:tags r:id="rId2"/>
            </p:custDataLst>
          </p:nvPr>
        </p:nvSpPr>
        <p:spPr>
          <a:xfrm>
            <a:off x="5569574" y="878825"/>
            <a:ext cx="3044650" cy="3785652"/>
          </a:xfrm>
          <a:prstGeom prst="rect">
            <a:avLst/>
          </a:prstGeom>
        </p:spPr>
        <p:txBody>
          <a:bodyPr wrap="square">
            <a:spAutoFit/>
          </a:bodyPr>
          <a:lstStyle/>
          <a:p>
            <a:r>
              <a:rPr lang="zh-CN" altLang="zh-CN" sz="2400" b="1" smtClean="0">
                <a:latin typeface="微软雅黑" panose="020B0503020204020204" pitchFamily="34" charset="-122"/>
                <a:ea typeface="微软雅黑" panose="020B0503020204020204" pitchFamily="34" charset="-122"/>
              </a:rPr>
              <a:t>白</a:t>
            </a:r>
            <a:r>
              <a:rPr lang="zh-CN" altLang="zh-CN" sz="2400" b="1">
                <a:latin typeface="微软雅黑" panose="020B0503020204020204" pitchFamily="34" charset="-122"/>
                <a:ea typeface="微软雅黑" panose="020B0503020204020204" pitchFamily="34" charset="-122"/>
              </a:rPr>
              <a:t>烨《评铁凝的小说创作</a:t>
            </a:r>
            <a:r>
              <a:rPr lang="zh-CN" altLang="zh-CN" sz="2400" b="1" smtClean="0">
                <a:latin typeface="微软雅黑" panose="020B0503020204020204" pitchFamily="34" charset="-122"/>
                <a:ea typeface="微软雅黑" panose="020B0503020204020204" pitchFamily="34" charset="-122"/>
              </a:rPr>
              <a:t>》：</a:t>
            </a:r>
            <a:endParaRPr lang="en-US" altLang="zh-CN" sz="2400" b="1" smtClean="0">
              <a:latin typeface="微软雅黑" panose="020B0503020204020204" pitchFamily="34" charset="-122"/>
              <a:ea typeface="微软雅黑" panose="020B0503020204020204" pitchFamily="34" charset="-122"/>
            </a:endParaRPr>
          </a:p>
          <a:p>
            <a:r>
              <a:rPr lang="en-US" altLang="zh-CN" sz="2400" b="1">
                <a:latin typeface="微软雅黑" panose="020B0503020204020204" pitchFamily="34" charset="-122"/>
                <a:ea typeface="微软雅黑" panose="020B0503020204020204" pitchFamily="34" charset="-122"/>
              </a:rPr>
              <a:t> </a:t>
            </a:r>
            <a:r>
              <a:rPr lang="en-US" altLang="zh-CN" sz="2400" b="1" smtClean="0">
                <a:latin typeface="微软雅黑" panose="020B0503020204020204" pitchFamily="34" charset="-122"/>
                <a:ea typeface="微软雅黑" panose="020B0503020204020204" pitchFamily="34" charset="-122"/>
              </a:rPr>
              <a:t>     </a:t>
            </a:r>
            <a:r>
              <a:rPr lang="zh-CN" altLang="zh-CN" sz="2400" b="1" smtClean="0">
                <a:latin typeface="华文行楷" panose="02010800040101010101" pitchFamily="2" charset="-122"/>
                <a:ea typeface="华文行楷" panose="02010800040101010101" pitchFamily="2" charset="-122"/>
              </a:rPr>
              <a:t>一</a:t>
            </a:r>
            <a:r>
              <a:rPr lang="zh-CN" altLang="zh-CN" sz="2400" b="1">
                <a:latin typeface="华文行楷" panose="02010800040101010101" pitchFamily="2" charset="-122"/>
                <a:ea typeface="华文行楷" panose="02010800040101010101" pitchFamily="2" charset="-122"/>
              </a:rPr>
              <a:t>只铅笔盒，使我们看到了洋溢着青春气息的农村青年的积极的人生追求</a:t>
            </a:r>
            <a:r>
              <a:rPr lang="zh-CN" altLang="zh-CN" sz="2400" b="1" smtClean="0">
                <a:latin typeface="华文行楷" panose="02010800040101010101" pitchFamily="2" charset="-122"/>
                <a:ea typeface="华文行楷" panose="02010800040101010101" pitchFamily="2" charset="-122"/>
              </a:rPr>
              <a:t>！</a:t>
            </a:r>
            <a:endParaRPr lang="en-US" altLang="zh-CN" sz="2400" b="1" smtClean="0">
              <a:latin typeface="华文行楷" panose="02010800040101010101" pitchFamily="2" charset="-122"/>
              <a:ea typeface="华文行楷" panose="02010800040101010101" pitchFamily="2" charset="-122"/>
            </a:endParaRPr>
          </a:p>
          <a:p>
            <a:r>
              <a:rPr lang="en-US" altLang="zh-CN" sz="2400" b="1">
                <a:latin typeface="华文行楷" panose="02010800040101010101" pitchFamily="2" charset="-122"/>
                <a:ea typeface="华文行楷" panose="02010800040101010101" pitchFamily="2" charset="-122"/>
              </a:rPr>
              <a:t> </a:t>
            </a:r>
            <a:r>
              <a:rPr lang="en-US" altLang="zh-CN" sz="2400" b="1" smtClean="0">
                <a:latin typeface="华文行楷" panose="02010800040101010101" pitchFamily="2" charset="-122"/>
                <a:ea typeface="华文行楷" panose="02010800040101010101" pitchFamily="2" charset="-122"/>
              </a:rPr>
              <a:t>     </a:t>
            </a:r>
            <a:r>
              <a:rPr lang="zh-CN" altLang="zh-CN" sz="2400" b="1" smtClean="0">
                <a:latin typeface="华文行楷" panose="02010800040101010101" pitchFamily="2" charset="-122"/>
                <a:ea typeface="华文行楷" panose="02010800040101010101" pitchFamily="2" charset="-122"/>
              </a:rPr>
              <a:t>铁</a:t>
            </a:r>
            <a:r>
              <a:rPr lang="zh-CN" altLang="zh-CN" sz="2400" b="1">
                <a:latin typeface="华文行楷" panose="02010800040101010101" pitchFamily="2" charset="-122"/>
                <a:ea typeface="华文行楷" panose="02010800040101010101" pitchFamily="2" charset="-122"/>
              </a:rPr>
              <a:t>凝把她以小见大、平中求奇的创作特长充分地施展出来了</a:t>
            </a:r>
            <a:r>
              <a:rPr lang="zh-CN" altLang="zh-CN" sz="2400" b="1" smtClean="0">
                <a:latin typeface="华文行楷" panose="02010800040101010101" pitchFamily="2" charset="-122"/>
                <a:ea typeface="华文行楷" panose="02010800040101010101" pitchFamily="2" charset="-122"/>
              </a:rPr>
              <a:t>。</a:t>
            </a:r>
            <a:endParaRPr lang="zh-CN" altLang="zh-CN" sz="2400">
              <a:latin typeface="华文行楷" panose="02010800040101010101" pitchFamily="2" charset="-122"/>
              <a:ea typeface="华文行楷" panose="02010800040101010101" pitchFamily="2" charset="-122"/>
            </a:endParaRPr>
          </a:p>
        </p:txBody>
      </p:sp>
      <p:sp>
        <p:nvSpPr>
          <p:cNvPr id="2" name="TextBox 1"/>
          <p:cNvSpPr txBox="1"/>
          <p:nvPr>
            <p:custDataLst>
              <p:tags r:id="rId3"/>
            </p:custDataLst>
          </p:nvPr>
        </p:nvSpPr>
        <p:spPr>
          <a:xfrm>
            <a:off x="3607266" y="2088949"/>
            <a:ext cx="1770077" cy="1323439"/>
          </a:xfrm>
          <a:prstGeom prst="rect">
            <a:avLst/>
          </a:prstGeom>
          <a:noFill/>
        </p:spPr>
        <p:txBody>
          <a:bodyPr wrap="square" rtlCol="0">
            <a:spAutoFit/>
          </a:bodyPr>
          <a:lstStyle/>
          <a:p>
            <a:r>
              <a:rPr lang="zh-CN" altLang="en-US" sz="2000">
                <a:solidFill>
                  <a:srgbClr val="FF0000"/>
                </a:solidFill>
                <a:latin typeface="华文行楷" panose="02010800040101010101" pitchFamily="2" charset="-122"/>
                <a:ea typeface="华文行楷" panose="02010800040101010101" pitchFamily="2" charset="-122"/>
              </a:rPr>
              <a:t>叙事</a:t>
            </a:r>
            <a:r>
              <a:rPr lang="zh-CN" altLang="en-US" sz="2000" smtClean="0">
                <a:solidFill>
                  <a:srgbClr val="FF0000"/>
                </a:solidFill>
                <a:latin typeface="华文行楷" panose="02010800040101010101" pitchFamily="2" charset="-122"/>
                <a:ea typeface="华文行楷" panose="02010800040101010101" pitchFamily="2" charset="-122"/>
              </a:rPr>
              <a:t>一气贯串</a:t>
            </a:r>
            <a:endParaRPr lang="en-US" altLang="zh-CN" sz="2000">
              <a:solidFill>
                <a:srgbClr val="FF0000"/>
              </a:solidFill>
              <a:latin typeface="华文行楷" panose="02010800040101010101" pitchFamily="2" charset="-122"/>
              <a:ea typeface="华文行楷" panose="02010800040101010101" pitchFamily="2" charset="-122"/>
            </a:endParaRPr>
          </a:p>
          <a:p>
            <a:r>
              <a:rPr lang="zh-CN" altLang="en-US" sz="2000">
                <a:solidFill>
                  <a:srgbClr val="FF0000"/>
                </a:solidFill>
                <a:latin typeface="华文行楷" panose="02010800040101010101" pitchFamily="2" charset="-122"/>
                <a:ea typeface="华文行楷" panose="02010800040101010101" pitchFamily="2" charset="-122"/>
              </a:rPr>
              <a:t>细节</a:t>
            </a:r>
            <a:r>
              <a:rPr lang="zh-CN" altLang="en-US" sz="2000" smtClean="0">
                <a:solidFill>
                  <a:srgbClr val="FF0000"/>
                </a:solidFill>
                <a:latin typeface="华文行楷" panose="02010800040101010101" pitchFamily="2" charset="-122"/>
                <a:ea typeface="华文行楷" panose="02010800040101010101" pitchFamily="2" charset="-122"/>
              </a:rPr>
              <a:t>前呼后应</a:t>
            </a:r>
            <a:endParaRPr lang="en-US" altLang="zh-CN" sz="2000">
              <a:solidFill>
                <a:srgbClr val="FF0000"/>
              </a:solidFill>
              <a:latin typeface="华文行楷" panose="02010800040101010101" pitchFamily="2" charset="-122"/>
              <a:ea typeface="华文行楷" panose="02010800040101010101" pitchFamily="2" charset="-122"/>
            </a:endParaRPr>
          </a:p>
          <a:p>
            <a:r>
              <a:rPr lang="zh-CN" altLang="en-US" sz="2000">
                <a:solidFill>
                  <a:srgbClr val="FF0000"/>
                </a:solidFill>
                <a:latin typeface="华文行楷" panose="02010800040101010101" pitchFamily="2" charset="-122"/>
                <a:ea typeface="华文行楷" panose="02010800040101010101" pitchFamily="2" charset="-122"/>
              </a:rPr>
              <a:t>以小见大</a:t>
            </a:r>
            <a:endParaRPr lang="en-US" altLang="zh-CN" sz="2000">
              <a:solidFill>
                <a:srgbClr val="FF0000"/>
              </a:solidFill>
              <a:latin typeface="华文行楷" panose="02010800040101010101" pitchFamily="2" charset="-122"/>
              <a:ea typeface="华文行楷" panose="02010800040101010101" pitchFamily="2" charset="-122"/>
            </a:endParaRPr>
          </a:p>
          <a:p>
            <a:r>
              <a:rPr lang="zh-CN" altLang="en-US" sz="2000">
                <a:solidFill>
                  <a:srgbClr val="FF0000"/>
                </a:solidFill>
                <a:latin typeface="华文行楷" panose="02010800040101010101" pitchFamily="2" charset="-122"/>
                <a:ea typeface="华文行楷" panose="02010800040101010101" pitchFamily="2" charset="-122"/>
              </a:rPr>
              <a:t>平中见</a:t>
            </a:r>
            <a:r>
              <a:rPr lang="zh-CN" altLang="en-US" sz="2000" smtClean="0">
                <a:solidFill>
                  <a:srgbClr val="FF0000"/>
                </a:solidFill>
                <a:latin typeface="华文行楷" panose="02010800040101010101" pitchFamily="2" charset="-122"/>
                <a:ea typeface="华文行楷" panose="02010800040101010101" pitchFamily="2" charset="-122"/>
              </a:rPr>
              <a:t>奇</a:t>
            </a:r>
            <a:endParaRPr lang="zh-CN" altLang="en-US" sz="2000"/>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custDataLst>
              <p:tags r:id="rId1"/>
            </p:custDataLst>
          </p:nvPr>
        </p:nvGraphicFramePr>
        <p:xfrm>
          <a:off x="546411" y="991374"/>
          <a:ext cx="8017726" cy="2125980"/>
        </p:xfrm>
        <a:graphic>
          <a:graphicData uri="http://schemas.openxmlformats.org/drawingml/2006/table">
            <a:tbl>
              <a:tblPr firstRow="1" bandRow="1">
                <a:tableStyleId>{5C22544A-7EE6-4342-B048-85BDC9FD1C3A}</a:tableStyleId>
              </a:tblPr>
              <a:tblGrid>
                <a:gridCol w="1672038"/>
                <a:gridCol w="2155519"/>
                <a:gridCol w="1974214"/>
                <a:gridCol w="2215955"/>
              </a:tblGrid>
              <a:tr h="342900">
                <a:tc>
                  <a:txBody>
                    <a:bodyPr/>
                    <a:lstStyle/>
                    <a:p>
                      <a:pPr algn="ctr"/>
                      <a:r>
                        <a:rPr lang="zh-CN" altLang="en-US" sz="1800" smtClean="0">
                          <a:latin typeface="微软雅黑" panose="020B0503020204020204" pitchFamily="34" charset="-122"/>
                          <a:ea typeface="微软雅黑" panose="020B0503020204020204" pitchFamily="34" charset="-122"/>
                        </a:rPr>
                        <a:t>小说</a:t>
                      </a:r>
                      <a:endParaRPr lang="zh-CN" altLang="en-US" sz="1800">
                        <a:latin typeface="微软雅黑" panose="020B0503020204020204" pitchFamily="34" charset="-122"/>
                        <a:ea typeface="微软雅黑" panose="020B0503020204020204" pitchFamily="34" charset="-122"/>
                      </a:endParaRPr>
                    </a:p>
                  </a:txBody>
                  <a:tcPr marL="68580" marR="68580" marT="34290" marB="34290"/>
                </a:tc>
                <a:tc>
                  <a:txBody>
                    <a:bodyPr/>
                    <a:lstStyle/>
                    <a:p>
                      <a:pPr algn="ctr"/>
                      <a:r>
                        <a:rPr lang="zh-CN" altLang="en-US" sz="1800" smtClean="0">
                          <a:latin typeface="微软雅黑" panose="020B0503020204020204" pitchFamily="34" charset="-122"/>
                          <a:ea typeface="微软雅黑" panose="020B0503020204020204" pitchFamily="34" charset="-122"/>
                        </a:rPr>
                        <a:t>细节描写</a:t>
                      </a:r>
                      <a:endParaRPr lang="zh-CN" altLang="en-US" sz="1800">
                        <a:latin typeface="微软雅黑" panose="020B0503020204020204" pitchFamily="34" charset="-122"/>
                        <a:ea typeface="微软雅黑" panose="020B0503020204020204" pitchFamily="34" charset="-122"/>
                      </a:endParaRPr>
                    </a:p>
                  </a:txBody>
                  <a:tcPr marL="68580" marR="68580" marT="34290" marB="34290"/>
                </a:tc>
                <a:tc>
                  <a:txBody>
                    <a:bodyPr/>
                    <a:lstStyle/>
                    <a:p>
                      <a:pPr algn="ctr"/>
                      <a:r>
                        <a:rPr lang="zh-CN" altLang="en-US" sz="1800" smtClean="0">
                          <a:latin typeface="微软雅黑" panose="020B0503020204020204" pitchFamily="34" charset="-122"/>
                          <a:ea typeface="微软雅黑" panose="020B0503020204020204" pitchFamily="34" charset="-122"/>
                        </a:rPr>
                        <a:t>重要作用</a:t>
                      </a:r>
                      <a:endParaRPr lang="zh-CN" altLang="en-US" sz="1800">
                        <a:latin typeface="微软雅黑" panose="020B0503020204020204" pitchFamily="34" charset="-122"/>
                        <a:ea typeface="微软雅黑" panose="020B0503020204020204" pitchFamily="34" charset="-122"/>
                      </a:endParaRPr>
                    </a:p>
                  </a:txBody>
                  <a:tcPr marL="68580" marR="68580" marT="34290" marB="34290"/>
                </a:tc>
                <a:tc>
                  <a:txBody>
                    <a:bodyPr/>
                    <a:lstStyle/>
                    <a:p>
                      <a:pPr algn="ctr"/>
                      <a:r>
                        <a:rPr lang="zh-CN" altLang="en-US" sz="1800" smtClean="0">
                          <a:latin typeface="微软雅黑" panose="020B0503020204020204" pitchFamily="34" charset="-122"/>
                          <a:ea typeface="微软雅黑" panose="020B0503020204020204" pitchFamily="34" charset="-122"/>
                        </a:rPr>
                        <a:t>青春内涵</a:t>
                      </a:r>
                      <a:endParaRPr lang="zh-CN" altLang="en-US" sz="1800">
                        <a:latin typeface="微软雅黑" panose="020B0503020204020204" pitchFamily="34" charset="-122"/>
                        <a:ea typeface="微软雅黑" panose="020B0503020204020204" pitchFamily="34" charset="-122"/>
                      </a:endParaRPr>
                    </a:p>
                  </a:txBody>
                  <a:tcPr marL="68580" marR="68580" marT="34290" marB="34290"/>
                </a:tc>
              </a:tr>
              <a:tr h="891540">
                <a:tc>
                  <a:txBody>
                    <a:bodyPr/>
                    <a:lstStyle/>
                    <a:p>
                      <a:pPr algn="ctr"/>
                      <a:endParaRPr lang="en-US" altLang="zh-CN" sz="1800" smtClean="0">
                        <a:latin typeface="微软雅黑" panose="020B0503020204020204" pitchFamily="34" charset="-122"/>
                        <a:ea typeface="微软雅黑" panose="020B0503020204020204" pitchFamily="34" charset="-122"/>
                      </a:endParaRPr>
                    </a:p>
                    <a:p>
                      <a:pPr algn="ctr"/>
                      <a:r>
                        <a:rPr lang="en-US" altLang="zh-CN" sz="1800" smtClean="0">
                          <a:latin typeface="微软雅黑" panose="020B0503020204020204" pitchFamily="34" charset="-122"/>
                          <a:ea typeface="微软雅黑" panose="020B0503020204020204" pitchFamily="34" charset="-122"/>
                        </a:rPr>
                        <a:t>《</a:t>
                      </a:r>
                      <a:r>
                        <a:rPr lang="zh-CN" altLang="en-US" sz="1800" smtClean="0">
                          <a:latin typeface="微软雅黑" panose="020B0503020204020204" pitchFamily="34" charset="-122"/>
                          <a:ea typeface="微软雅黑" panose="020B0503020204020204" pitchFamily="34" charset="-122"/>
                        </a:rPr>
                        <a:t>百合花</a:t>
                      </a:r>
                      <a:r>
                        <a:rPr lang="en-US" altLang="zh-CN" sz="1800" smtClean="0">
                          <a:latin typeface="微软雅黑" panose="020B0503020204020204" pitchFamily="34" charset="-122"/>
                          <a:ea typeface="微软雅黑" panose="020B0503020204020204" pitchFamily="34" charset="-122"/>
                        </a:rPr>
                        <a:t>》</a:t>
                      </a:r>
                      <a:endParaRPr lang="zh-CN" altLang="en-US" sz="1800">
                        <a:latin typeface="微软雅黑" panose="020B0503020204020204" pitchFamily="34" charset="-122"/>
                        <a:ea typeface="微软雅黑" panose="020B0503020204020204" pitchFamily="34" charset="-122"/>
                      </a:endParaRPr>
                    </a:p>
                  </a:txBody>
                  <a:tcPr marL="68580" marR="68580" marT="34290" marB="34290"/>
                </a:tc>
                <a:tc>
                  <a:txBody>
                    <a:bodyPr/>
                    <a:lstStyle/>
                    <a:p>
                      <a:pPr algn="l"/>
                      <a:r>
                        <a:rPr lang="zh-CN" altLang="en-US" sz="1800" smtClean="0">
                          <a:latin typeface="华文行楷" panose="02010800040101010101" pitchFamily="2" charset="-122"/>
                          <a:ea typeface="华文行楷" panose="02010800040101010101" pitchFamily="2" charset="-122"/>
                        </a:rPr>
                        <a:t>百合花、野菊花、馒头、衣服上的破洞</a:t>
                      </a:r>
                      <a:endParaRPr lang="zh-CN" altLang="en-US" sz="1800">
                        <a:latin typeface="华文行楷" panose="02010800040101010101" pitchFamily="2" charset="-122"/>
                        <a:ea typeface="华文行楷" panose="02010800040101010101" pitchFamily="2" charset="-122"/>
                      </a:endParaRPr>
                    </a:p>
                  </a:txBody>
                  <a:tcPr marL="68580" marR="68580" marT="34290" marB="34290"/>
                </a:tc>
                <a:tc rowSpan="2">
                  <a:txBody>
                    <a:bodyPr/>
                    <a:lstStyle/>
                    <a:p>
                      <a:pPr algn="l"/>
                      <a:endParaRPr lang="en-US" altLang="zh-CN" sz="1800" smtClean="0">
                        <a:solidFill>
                          <a:srgbClr val="FF0000"/>
                        </a:solidFill>
                        <a:latin typeface="华文行楷" panose="02010800040101010101" pitchFamily="2" charset="-122"/>
                        <a:ea typeface="华文行楷" panose="02010800040101010101" pitchFamily="2" charset="-122"/>
                      </a:endParaRPr>
                    </a:p>
                    <a:p>
                      <a:pPr algn="ctr"/>
                      <a:r>
                        <a:rPr lang="zh-CN" altLang="en-US" sz="1800" smtClean="0">
                          <a:solidFill>
                            <a:schemeClr val="tx1"/>
                          </a:solidFill>
                          <a:latin typeface="华文行楷" panose="02010800040101010101" pitchFamily="2" charset="-122"/>
                          <a:ea typeface="华文行楷" panose="02010800040101010101" pitchFamily="2" charset="-122"/>
                        </a:rPr>
                        <a:t>叙事一气贯串</a:t>
                      </a:r>
                      <a:endParaRPr lang="en-US" altLang="zh-CN" sz="1800" smtClean="0">
                        <a:solidFill>
                          <a:schemeClr val="tx1"/>
                        </a:solidFill>
                        <a:latin typeface="华文行楷" panose="02010800040101010101" pitchFamily="2" charset="-122"/>
                        <a:ea typeface="华文行楷" panose="02010800040101010101" pitchFamily="2" charset="-122"/>
                      </a:endParaRPr>
                    </a:p>
                    <a:p>
                      <a:pPr algn="ctr"/>
                      <a:r>
                        <a:rPr lang="zh-CN" altLang="en-US" sz="1800" smtClean="0">
                          <a:solidFill>
                            <a:schemeClr val="tx1"/>
                          </a:solidFill>
                          <a:latin typeface="华文行楷" panose="02010800040101010101" pitchFamily="2" charset="-122"/>
                          <a:ea typeface="华文行楷" panose="02010800040101010101" pitchFamily="2" charset="-122"/>
                        </a:rPr>
                        <a:t>细节前呼后应</a:t>
                      </a:r>
                      <a:endParaRPr lang="en-US" altLang="zh-CN" sz="1800" smtClean="0">
                        <a:solidFill>
                          <a:schemeClr val="tx1"/>
                        </a:solidFill>
                        <a:latin typeface="华文行楷" panose="02010800040101010101" pitchFamily="2" charset="-122"/>
                        <a:ea typeface="华文行楷" panose="02010800040101010101" pitchFamily="2" charset="-122"/>
                      </a:endParaRPr>
                    </a:p>
                    <a:p>
                      <a:pPr algn="ctr"/>
                      <a:endParaRPr lang="en-US" altLang="zh-CN" sz="1800" smtClean="0">
                        <a:solidFill>
                          <a:schemeClr val="tx1"/>
                        </a:solidFill>
                        <a:latin typeface="华文行楷" panose="02010800040101010101" pitchFamily="2" charset="-122"/>
                        <a:ea typeface="华文行楷" panose="02010800040101010101" pitchFamily="2" charset="-122"/>
                      </a:endParaRPr>
                    </a:p>
                    <a:p>
                      <a:pPr algn="ctr"/>
                      <a:r>
                        <a:rPr lang="zh-CN" altLang="en-US" sz="1800" smtClean="0">
                          <a:solidFill>
                            <a:schemeClr val="tx1"/>
                          </a:solidFill>
                          <a:latin typeface="华文行楷" panose="02010800040101010101" pitchFamily="2" charset="-122"/>
                          <a:ea typeface="华文行楷" panose="02010800040101010101" pitchFamily="2" charset="-122"/>
                        </a:rPr>
                        <a:t>以小见大</a:t>
                      </a:r>
                      <a:endParaRPr lang="en-US" altLang="zh-CN" sz="1800" smtClean="0">
                        <a:solidFill>
                          <a:schemeClr val="tx1"/>
                        </a:solidFill>
                        <a:latin typeface="华文行楷" panose="02010800040101010101" pitchFamily="2" charset="-122"/>
                        <a:ea typeface="华文行楷" panose="02010800040101010101" pitchFamily="2" charset="-122"/>
                      </a:endParaRPr>
                    </a:p>
                    <a:p>
                      <a:pPr algn="ctr"/>
                      <a:r>
                        <a:rPr lang="zh-CN" altLang="en-US" sz="1800" smtClean="0">
                          <a:solidFill>
                            <a:schemeClr val="tx1"/>
                          </a:solidFill>
                          <a:latin typeface="华文行楷" panose="02010800040101010101" pitchFamily="2" charset="-122"/>
                          <a:ea typeface="华文行楷" panose="02010800040101010101" pitchFamily="2" charset="-122"/>
                        </a:rPr>
                        <a:t>平中见奇</a:t>
                      </a:r>
                      <a:endParaRPr lang="zh-CN" altLang="en-US" sz="1800">
                        <a:solidFill>
                          <a:schemeClr val="tx1"/>
                        </a:solidFill>
                        <a:latin typeface="华文行楷" panose="02010800040101010101" pitchFamily="2" charset="-122"/>
                        <a:ea typeface="华文行楷" panose="02010800040101010101" pitchFamily="2" charset="-122"/>
                      </a:endParaRPr>
                    </a:p>
                  </a:txBody>
                  <a:tcPr marL="68580" marR="68580" marT="34290" marB="34290"/>
                </a:tc>
                <a:tc>
                  <a:txBody>
                    <a:bodyPr/>
                    <a:lstStyle/>
                    <a:p>
                      <a:pPr algn="l"/>
                      <a:r>
                        <a:rPr lang="zh-CN" altLang="en-US" sz="2100" smtClean="0">
                          <a:solidFill>
                            <a:srgbClr val="FF0000"/>
                          </a:solidFill>
                          <a:latin typeface="华文行楷" panose="02010800040101010101" pitchFamily="2" charset="-122"/>
                          <a:ea typeface="华文行楷" panose="02010800040101010101" pitchFamily="2" charset="-122"/>
                        </a:rPr>
                        <a:t>青春美与人性美</a:t>
                      </a:r>
                      <a:endParaRPr lang="zh-CN" altLang="en-US" sz="2100">
                        <a:solidFill>
                          <a:srgbClr val="FF0000"/>
                        </a:solidFill>
                        <a:latin typeface="华文行楷" panose="02010800040101010101" pitchFamily="2" charset="-122"/>
                        <a:ea typeface="华文行楷" panose="02010800040101010101" pitchFamily="2" charset="-122"/>
                      </a:endParaRPr>
                    </a:p>
                  </a:txBody>
                  <a:tcPr marL="68580" marR="68580" marT="34290" marB="34290"/>
                </a:tc>
              </a:tr>
              <a:tr h="891540">
                <a:tc>
                  <a:txBody>
                    <a:bodyPr/>
                    <a:lstStyle/>
                    <a:p>
                      <a:pPr algn="ctr"/>
                      <a:endParaRPr lang="en-US" altLang="zh-CN" sz="1800" smtClean="0">
                        <a:latin typeface="微软雅黑" panose="020B0503020204020204" pitchFamily="34" charset="-122"/>
                        <a:ea typeface="微软雅黑" panose="020B0503020204020204" pitchFamily="34" charset="-122"/>
                      </a:endParaRPr>
                    </a:p>
                    <a:p>
                      <a:pPr algn="ctr"/>
                      <a:r>
                        <a:rPr lang="en-US" altLang="zh-CN" sz="1800" smtClean="0">
                          <a:latin typeface="微软雅黑" panose="020B0503020204020204" pitchFamily="34" charset="-122"/>
                          <a:ea typeface="微软雅黑" panose="020B0503020204020204" pitchFamily="34" charset="-122"/>
                        </a:rPr>
                        <a:t>《</a:t>
                      </a:r>
                      <a:r>
                        <a:rPr lang="zh-CN" altLang="en-US" sz="1800" smtClean="0">
                          <a:latin typeface="微软雅黑" panose="020B0503020204020204" pitchFamily="34" charset="-122"/>
                          <a:ea typeface="微软雅黑" panose="020B0503020204020204" pitchFamily="34" charset="-122"/>
                        </a:rPr>
                        <a:t>哦，香雪</a:t>
                      </a:r>
                      <a:r>
                        <a:rPr lang="en-US" altLang="zh-CN" sz="1800" smtClean="0">
                          <a:latin typeface="微软雅黑" panose="020B0503020204020204" pitchFamily="34" charset="-122"/>
                          <a:ea typeface="微软雅黑" panose="020B0503020204020204" pitchFamily="34" charset="-122"/>
                        </a:rPr>
                        <a:t>》</a:t>
                      </a:r>
                      <a:endParaRPr lang="zh-CN" altLang="en-US" sz="1800">
                        <a:latin typeface="微软雅黑" panose="020B0503020204020204" pitchFamily="34" charset="-122"/>
                        <a:ea typeface="微软雅黑" panose="020B0503020204020204" pitchFamily="34" charset="-122"/>
                      </a:endParaRPr>
                    </a:p>
                  </a:txBody>
                  <a:tcPr marL="68580" marR="68580" marT="34290" marB="34290"/>
                </a:tc>
                <a:tc>
                  <a:txBody>
                    <a:bodyPr/>
                    <a:lstStyle/>
                    <a:p>
                      <a:pPr algn="l"/>
                      <a:endParaRPr lang="en-US" altLang="zh-CN" sz="1800" smtClean="0">
                        <a:latin typeface="华文行楷" panose="02010800040101010101" pitchFamily="2" charset="-122"/>
                        <a:ea typeface="华文行楷" panose="02010800040101010101" pitchFamily="2" charset="-122"/>
                      </a:endParaRPr>
                    </a:p>
                    <a:p>
                      <a:pPr algn="l"/>
                      <a:r>
                        <a:rPr lang="zh-CN" altLang="en-US" sz="1800" smtClean="0">
                          <a:latin typeface="华文行楷" panose="02010800040101010101" pitchFamily="2" charset="-122"/>
                          <a:ea typeface="华文行楷" panose="02010800040101010101" pitchFamily="2" charset="-122"/>
                        </a:rPr>
                        <a:t>铅笔盒、火车等</a:t>
                      </a:r>
                      <a:endParaRPr lang="zh-CN" altLang="en-US" sz="1800">
                        <a:latin typeface="华文行楷" panose="02010800040101010101" pitchFamily="2" charset="-122"/>
                        <a:ea typeface="华文行楷" panose="02010800040101010101" pitchFamily="2" charset="-122"/>
                      </a:endParaRPr>
                    </a:p>
                  </a:txBody>
                  <a:tcPr marL="68580" marR="68580" marT="34290" marB="34290"/>
                </a:tc>
                <a:tc vMerge="1">
                  <a:txBody>
                    <a:bodyPr/>
                    <a:lstStyle/>
                    <a:p>
                      <a:endParaRPr/>
                    </a:p>
                  </a:txBody>
                  <a:tcPr/>
                </a:tc>
                <a:tc>
                  <a:txBody>
                    <a:bodyPr/>
                    <a:lstStyle/>
                    <a:p>
                      <a:pPr algn="l"/>
                      <a:r>
                        <a:rPr lang="zh-CN" altLang="en-US" sz="2100" smtClean="0">
                          <a:solidFill>
                            <a:srgbClr val="FF0000"/>
                          </a:solidFill>
                          <a:latin typeface="华文行楷" panose="02010800040101010101" pitchFamily="2" charset="-122"/>
                          <a:ea typeface="华文行楷" panose="02010800040101010101" pitchFamily="2" charset="-122"/>
                        </a:rPr>
                        <a:t>青春的梦想与追寻</a:t>
                      </a:r>
                      <a:endParaRPr lang="zh-CN" altLang="en-US" sz="2100">
                        <a:solidFill>
                          <a:srgbClr val="FF0000"/>
                        </a:solidFill>
                        <a:latin typeface="华文行楷" panose="02010800040101010101" pitchFamily="2" charset="-122"/>
                        <a:ea typeface="华文行楷" panose="02010800040101010101" pitchFamily="2" charset="-122"/>
                      </a:endParaRPr>
                    </a:p>
                  </a:txBody>
                  <a:tcPr marL="68580" marR="68580" marT="34290" marB="34290"/>
                </a:tc>
              </a:tr>
            </a:tbl>
          </a:graphicData>
        </a:graphic>
      </p:graphicFrame>
      <p:sp>
        <p:nvSpPr>
          <p:cNvPr id="5" name="Shape 1454"/>
          <p:cNvSpPr/>
          <p:nvPr>
            <p:custDataLst>
              <p:tags r:id="rId2"/>
            </p:custDataLst>
          </p:nvPr>
        </p:nvSpPr>
        <p:spPr>
          <a:xfrm>
            <a:off x="2191215" y="3889434"/>
            <a:ext cx="4352692" cy="459542"/>
          </a:xfrm>
          <a:prstGeom prst="roundRect">
            <a:avLst>
              <a:gd name="adj" fmla="val 6924"/>
            </a:avLst>
          </a:prstGeom>
          <a:solidFill>
            <a:schemeClr val="bg1"/>
          </a:solidFill>
          <a:ln w="12700">
            <a:solidFill>
              <a:srgbClr val="A6AAA9"/>
            </a:solidFill>
            <a:miter lim="400000"/>
          </a:ln>
        </p:spPr>
        <p:txBody>
          <a:bodyPr lIns="19049" tIns="19049" rIns="19049" bIns="19049" anchor="ctr"/>
          <a:lstStyle/>
          <a:p>
            <a:pPr lvl="0"/>
            <a:endParaRPr sz="1735">
              <a:latin typeface="微软雅黑" panose="020B0503020204020204" pitchFamily="34" charset="-122"/>
              <a:ea typeface="微软雅黑" panose="020B0503020204020204" pitchFamily="34" charset="-122"/>
            </a:endParaRPr>
          </a:p>
        </p:txBody>
      </p:sp>
      <p:sp>
        <p:nvSpPr>
          <p:cNvPr id="6" name="Text Placeholder 6"/>
          <p:cNvSpPr txBox="1"/>
          <p:nvPr>
            <p:custDataLst>
              <p:tags r:id="rId3"/>
            </p:custDataLst>
          </p:nvPr>
        </p:nvSpPr>
        <p:spPr>
          <a:xfrm>
            <a:off x="2484120" y="3796030"/>
            <a:ext cx="3846830" cy="570230"/>
          </a:xfrm>
          <a:prstGeom prst="rect">
            <a:avLst/>
          </a:prstGeom>
        </p:spPr>
        <p:txBody>
          <a:bodyPr lIns="121908" tIns="60953" rIns="121908" bIns="60953" anchor="ctr">
            <a:noAutofit/>
          </a:bodyPr>
          <a:lstStyle>
            <a:defPPr>
              <a:defRPr lang="zh-CN"/>
            </a:defPPr>
            <a:lvl1pPr indent="0">
              <a:lnSpc>
                <a:spcPct val="150000"/>
              </a:lnSpc>
              <a:spcBef>
                <a:spcPct val="0"/>
              </a:spcBef>
              <a:buFont typeface="Arial" panose="020B0604020202020204" pitchFamily="34" charset="0"/>
              <a:buNone/>
              <a:defRPr sz="2800" b="1">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vl2pPr>
            <a:lvl3pPr marL="1143000" indent="-228600">
              <a:spcBef>
                <a:spcPct val="20000"/>
              </a:spcBef>
              <a:buFont typeface="Arial" panose="020B0604020202020204" pitchFamily="34" charset="0"/>
              <a:buChar char="•"/>
              <a:defRPr sz="2400"/>
            </a:lvl3pPr>
            <a:lvl4pPr marL="1600200" indent="-228600">
              <a:spcBef>
                <a:spcPct val="20000"/>
              </a:spcBef>
              <a:buFont typeface="Arial" panose="020B0604020202020204" pitchFamily="34" charset="0"/>
              <a:buChar char="–"/>
              <a:defRPr sz="2000"/>
            </a:lvl4pPr>
            <a:lvl5pPr marL="2057400" indent="-228600">
              <a:spcBef>
                <a:spcPct val="20000"/>
              </a:spcBef>
              <a:buFont typeface="Arial" panose="020B0604020202020204" pitchFamily="34" charset="0"/>
              <a:buChar char="»"/>
              <a:defRPr sz="20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algn="ctr"/>
            <a:r>
              <a:rPr lang="zh-CN" altLang="en-US"/>
              <a:t>一代</a:t>
            </a:r>
            <a:r>
              <a:rPr lang="zh-CN" altLang="en-US" smtClean="0"/>
              <a:t>人有一代人的青春</a:t>
            </a: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custDataLst>
              <p:tags r:id="rId1"/>
            </p:custDataLst>
          </p:nvPr>
        </p:nvSpPr>
        <p:spPr>
          <a:xfrm>
            <a:off x="947855" y="1497051"/>
            <a:ext cx="7292896" cy="1569660"/>
          </a:xfrm>
          <a:prstGeom prst="rect">
            <a:avLst/>
          </a:prstGeom>
          <a:noFill/>
        </p:spPr>
        <p:txBody>
          <a:bodyPr wrap="square" rtlCol="0">
            <a:spAutoFit/>
          </a:bodyPr>
          <a:lstStyle/>
          <a:p>
            <a:pPr>
              <a:lnSpc>
                <a:spcPct val="150000"/>
              </a:lnSpc>
            </a:pPr>
            <a:r>
              <a:rPr lang="zh-CN" altLang="en-US" sz="3200" smtClean="0">
                <a:latin typeface="微软雅黑" panose="020B0503020204020204" pitchFamily="34" charset="-122"/>
                <a:ea typeface="微软雅黑" panose="020B0503020204020204" pitchFamily="34" charset="-122"/>
              </a:rPr>
              <a:t>什么样的时代，造就了这样别致的青春？</a:t>
            </a:r>
            <a:endParaRPr lang="en-US" altLang="zh-CN" sz="3200" smtClean="0">
              <a:latin typeface="微软雅黑" panose="020B0503020204020204" pitchFamily="34" charset="-122"/>
              <a:ea typeface="微软雅黑" panose="020B0503020204020204" pitchFamily="34" charset="-122"/>
            </a:endParaRPr>
          </a:p>
          <a:p>
            <a:pPr>
              <a:lnSpc>
                <a:spcPct val="150000"/>
              </a:lnSpc>
            </a:pPr>
            <a:r>
              <a:rPr lang="zh-CN" altLang="en-US" sz="3200" smtClean="0">
                <a:latin typeface="微软雅黑" panose="020B0503020204020204" pitchFamily="34" charset="-122"/>
                <a:ea typeface="微软雅黑" panose="020B0503020204020204" pitchFamily="34" charset="-122"/>
              </a:rPr>
              <a:t>作家的创作动机何在？</a:t>
            </a:r>
            <a:endParaRPr lang="zh-CN" altLang="en-US" sz="320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28650" y="694164"/>
            <a:ext cx="7886700" cy="573853"/>
          </a:xfrm>
        </p:spPr>
        <p:txBody>
          <a:bodyPr/>
          <a:lstStyle/>
          <a:p>
            <a:pPr algn="ctr"/>
            <a:r>
              <a:rPr lang="en-US" altLang="zh-CN" smtClean="0">
                <a:solidFill>
                  <a:srgbClr val="FF0000"/>
                </a:solidFill>
                <a:latin typeface="微软雅黑" panose="020B0503020204020204" pitchFamily="34" charset="-122"/>
                <a:ea typeface="微软雅黑" panose="020B0503020204020204" pitchFamily="34" charset="-122"/>
                <a:sym typeface="+mn-ea"/>
              </a:rPr>
              <a:t>《</a:t>
            </a:r>
            <a:r>
              <a:rPr lang="zh-CN" altLang="en-US" smtClean="0">
                <a:solidFill>
                  <a:srgbClr val="FF0000"/>
                </a:solidFill>
                <a:latin typeface="微软雅黑" panose="020B0503020204020204" pitchFamily="34" charset="-122"/>
                <a:ea typeface="微软雅黑" panose="020B0503020204020204" pitchFamily="34" charset="-122"/>
                <a:sym typeface="+mn-ea"/>
              </a:rPr>
              <a:t>百合花</a:t>
            </a:r>
            <a:r>
              <a:rPr lang="en-US" altLang="zh-CN" smtClean="0">
                <a:solidFill>
                  <a:srgbClr val="FF0000"/>
                </a:solidFill>
                <a:latin typeface="微软雅黑" panose="020B0503020204020204" pitchFamily="34" charset="-122"/>
                <a:ea typeface="微软雅黑" panose="020B0503020204020204" pitchFamily="34" charset="-122"/>
                <a:sym typeface="+mn-ea"/>
              </a:rPr>
              <a:t>》</a:t>
            </a:r>
            <a:endParaRPr lang="zh-CN" altLang="en-US">
              <a:solidFill>
                <a:srgbClr val="FF0000"/>
              </a:solidFill>
              <a:latin typeface="微软雅黑" panose="020B0503020204020204" pitchFamily="34" charset="-122"/>
              <a:ea typeface="微软雅黑" panose="020B0503020204020204" pitchFamily="34" charset="-122"/>
              <a:sym typeface="+mn-ea"/>
            </a:endParaRPr>
          </a:p>
          <a:p>
            <a:endParaRPr lang="zh-CN" altLang="en-US">
              <a:solidFill>
                <a:srgbClr val="FF0000"/>
              </a:solidFill>
              <a:latin typeface="微软雅黑" panose="020B0503020204020204" pitchFamily="34" charset="-122"/>
              <a:ea typeface="微软雅黑" panose="020B0503020204020204" pitchFamily="34" charset="-122"/>
              <a:sym typeface="+mn-ea"/>
            </a:endParaRPr>
          </a:p>
        </p:txBody>
      </p:sp>
      <p:sp>
        <p:nvSpPr>
          <p:cNvPr id="3" name="内容占位符 2"/>
          <p:cNvSpPr>
            <a:spLocks noGrp="1"/>
          </p:cNvSpPr>
          <p:nvPr>
            <p:ph idx="1"/>
            <p:custDataLst>
              <p:tags r:id="rId2"/>
            </p:custDataLst>
          </p:nvPr>
        </p:nvSpPr>
        <p:spPr>
          <a:xfrm>
            <a:off x="457200" y="1455235"/>
            <a:ext cx="8229600" cy="3139625"/>
          </a:xfrm>
        </p:spPr>
        <p:txBody>
          <a:bodyPr/>
          <a:lstStyle/>
          <a:p>
            <a:pPr marL="0" indent="0">
              <a:buNone/>
            </a:pPr>
            <a:r>
              <a:rPr lang="zh-CN" altLang="en-US" sz="2000" dirty="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      </a:t>
            </a:r>
            <a:r>
              <a:rPr lang="zh-CN" altLang="en-US" sz="2000" b="1" dirty="0" smtClean="0">
                <a:latin typeface="微软雅黑" panose="020B0503020204020204" pitchFamily="34" charset="-122"/>
                <a:ea typeface="微软雅黑" panose="020B0503020204020204" pitchFamily="34" charset="-122"/>
              </a:rPr>
              <a:t>茹</a:t>
            </a:r>
            <a:r>
              <a:rPr lang="zh-CN" altLang="en-US" sz="2000" b="1" dirty="0">
                <a:latin typeface="微软雅黑" panose="020B0503020204020204" pitchFamily="34" charset="-122"/>
                <a:ea typeface="微软雅黑" panose="020B0503020204020204" pitchFamily="34" charset="-122"/>
              </a:rPr>
              <a:t>志鹃</a:t>
            </a:r>
            <a:r>
              <a:rPr lang="zh-CN" altLang="en-US" sz="2000" b="1" dirty="0" smtClean="0">
                <a:latin typeface="微软雅黑" panose="020B0503020204020204" pitchFamily="34" charset="-122"/>
                <a:ea typeface="微软雅黑" panose="020B0503020204020204" pitchFamily="34" charset="-122"/>
              </a:rPr>
              <a:t>写</a:t>
            </a:r>
            <a:r>
              <a:rPr lang="en-US" altLang="zh-CN" sz="2000" b="1" dirty="0" smtClean="0">
                <a:latin typeface="微软雅黑" panose="020B0503020204020204" pitchFamily="34" charset="-122"/>
                <a:ea typeface="微软雅黑" panose="020B0503020204020204" pitchFamily="34" charset="-122"/>
              </a:rPr>
              <a:t>《</a:t>
            </a:r>
            <a:r>
              <a:rPr lang="zh-CN" altLang="en-US" sz="2000" b="1" dirty="0" smtClean="0">
                <a:latin typeface="微软雅黑" panose="020B0503020204020204" pitchFamily="34" charset="-122"/>
                <a:ea typeface="微软雅黑" panose="020B0503020204020204" pitchFamily="34" charset="-122"/>
              </a:rPr>
              <a:t>百合花</a:t>
            </a:r>
            <a:r>
              <a:rPr lang="en-US" altLang="zh-CN" sz="2000" b="1" dirty="0" smtClean="0">
                <a:latin typeface="微软雅黑" panose="020B0503020204020204" pitchFamily="34" charset="-122"/>
                <a:ea typeface="微软雅黑" panose="020B0503020204020204" pitchFamily="34" charset="-122"/>
              </a:rPr>
              <a:t>》</a:t>
            </a:r>
            <a:r>
              <a:rPr lang="zh-CN" altLang="en-US" sz="2000" b="1" dirty="0" smtClean="0">
                <a:latin typeface="微软雅黑" panose="020B0503020204020204" pitchFamily="34" charset="-122"/>
                <a:ea typeface="微软雅黑" panose="020B0503020204020204" pitchFamily="34" charset="-122"/>
              </a:rPr>
              <a:t>时</a:t>
            </a:r>
            <a:r>
              <a:rPr lang="zh-CN" altLang="en-US" sz="2000" b="1" dirty="0">
                <a:latin typeface="微软雅黑" panose="020B0503020204020204" pitchFamily="34" charset="-122"/>
                <a:ea typeface="微软雅黑" panose="020B0503020204020204" pitchFamily="34" charset="-122"/>
              </a:rPr>
              <a:t>，正是反右斗争后不久，她的家庭成员是这场扩大化运动的受害者。冷峻的现实生活使她不无悲凉地思念起战时的生活、那时的同志关系</a:t>
            </a:r>
            <a:r>
              <a:rPr lang="zh-CN" altLang="en-US" sz="2000" b="1" dirty="0" smtClean="0">
                <a:latin typeface="微软雅黑" panose="020B0503020204020204" pitchFamily="34" charset="-122"/>
                <a:ea typeface="微软雅黑" panose="020B0503020204020204" pitchFamily="34" charset="-122"/>
              </a:rPr>
              <a:t>。</a:t>
            </a:r>
            <a:endParaRPr lang="en-US" altLang="zh-CN" sz="2000" b="1" dirty="0" smtClean="0">
              <a:latin typeface="微软雅黑" panose="020B0503020204020204" pitchFamily="34" charset="-122"/>
              <a:ea typeface="微软雅黑" panose="020B0503020204020204" pitchFamily="34" charset="-122"/>
            </a:endParaRPr>
          </a:p>
          <a:p>
            <a:pPr marL="0" indent="0">
              <a:buNone/>
            </a:pPr>
            <a:r>
              <a:rPr lang="zh-CN" altLang="en-US" sz="2000" b="1" dirty="0" smtClean="0">
                <a:latin typeface="微软雅黑" panose="020B0503020204020204" pitchFamily="34" charset="-122"/>
                <a:ea typeface="微软雅黑" panose="020B0503020204020204" pitchFamily="34" charset="-122"/>
              </a:rPr>
              <a:t>       她</a:t>
            </a:r>
            <a:r>
              <a:rPr lang="zh-CN" altLang="en-US" sz="2000" b="1" dirty="0">
                <a:latin typeface="微软雅黑" panose="020B0503020204020204" pitchFamily="34" charset="-122"/>
                <a:ea typeface="微软雅黑" panose="020B0503020204020204" pitchFamily="34" charset="-122"/>
              </a:rPr>
              <a:t>说：</a:t>
            </a:r>
            <a:r>
              <a:rPr lang="zh-CN" altLang="en-US" sz="2000" b="1" dirty="0">
                <a:solidFill>
                  <a:srgbClr val="FF0000"/>
                </a:solidFill>
                <a:latin typeface="微软雅黑" panose="020B0503020204020204" pitchFamily="34" charset="-122"/>
                <a:ea typeface="微软雅黑" panose="020B0503020204020204" pitchFamily="34" charset="-122"/>
              </a:rPr>
              <a:t>“战争使人不能有长谈的机会，但战争却能使人深交。有时仅几十分钟，甚至只来得及瞥一眼，便一闪而过，然而人与人之间，就在这一刹那里，便能胆肝相照，生死与共。”</a:t>
            </a:r>
            <a:r>
              <a:rPr lang="zh-CN" altLang="en-US" sz="2000" b="1" dirty="0">
                <a:latin typeface="微软雅黑" panose="020B0503020204020204" pitchFamily="34" charset="-122"/>
                <a:ea typeface="微软雅黑" panose="020B0503020204020204" pitchFamily="34" charset="-122"/>
              </a:rPr>
              <a:t>所以，《百合花》是她在匝匝忧虑之中，缅怀追念往事的产物。</a:t>
            </a:r>
          </a:p>
          <a:p>
            <a:pPr marL="0" indent="0">
              <a:buNone/>
            </a:pPr>
            <a:r>
              <a:rPr lang="zh-CN" altLang="en-US" sz="2000" b="1" dirty="0">
                <a:latin typeface="微软雅黑" panose="020B0503020204020204" pitchFamily="34" charset="-122"/>
                <a:ea typeface="微软雅黑" panose="020B0503020204020204" pitchFamily="34" charset="-122"/>
              </a:rPr>
              <a:t> </a:t>
            </a:r>
            <a:r>
              <a:rPr lang="zh-CN" altLang="en-US" sz="2000" b="1" dirty="0" smtClean="0">
                <a:latin typeface="微软雅黑" panose="020B0503020204020204" pitchFamily="34" charset="-122"/>
                <a:ea typeface="微软雅黑" panose="020B0503020204020204" pitchFamily="34" charset="-122"/>
              </a:rPr>
              <a:t>     《百合花》</a:t>
            </a:r>
            <a:r>
              <a:rPr lang="zh-CN" altLang="en-US" sz="2000" b="1" dirty="0">
                <a:latin typeface="微软雅黑" panose="020B0503020204020204" pitchFamily="34" charset="-122"/>
                <a:ea typeface="微软雅黑" panose="020B0503020204020204" pitchFamily="34" charset="-122"/>
              </a:rPr>
              <a:t>受到了</a:t>
            </a:r>
            <a:r>
              <a:rPr lang="zh-CN" altLang="en-US" sz="2000" b="1" u="sng" dirty="0" smtClean="0">
                <a:latin typeface="微软雅黑" panose="020B0503020204020204" pitchFamily="34" charset="-122"/>
                <a:ea typeface="微软雅黑" panose="020B0503020204020204" pitchFamily="34" charset="-122"/>
              </a:rPr>
              <a:t>茅盾先生</a:t>
            </a:r>
            <a:r>
              <a:rPr lang="zh-CN" altLang="en-US" sz="2000" b="1" dirty="0" smtClean="0">
                <a:latin typeface="微软雅黑" panose="020B0503020204020204" pitchFamily="34" charset="-122"/>
                <a:ea typeface="微软雅黑" panose="020B0503020204020204" pitchFamily="34" charset="-122"/>
              </a:rPr>
              <a:t>的</a:t>
            </a:r>
            <a:r>
              <a:rPr lang="zh-CN" altLang="en-US" sz="2000" b="1" dirty="0">
                <a:latin typeface="微软雅黑" panose="020B0503020204020204" pitchFamily="34" charset="-122"/>
                <a:ea typeface="微软雅黑" panose="020B0503020204020204" pitchFamily="34" charset="-122"/>
              </a:rPr>
              <a:t>高度评价，他说：</a:t>
            </a:r>
            <a:r>
              <a:rPr lang="zh-CN" altLang="en-US" sz="2000" b="1" dirty="0">
                <a:solidFill>
                  <a:srgbClr val="FF0000"/>
                </a:solidFill>
                <a:latin typeface="微软雅黑" panose="020B0503020204020204" pitchFamily="34" charset="-122"/>
                <a:ea typeface="微软雅黑" panose="020B0503020204020204" pitchFamily="34" charset="-122"/>
              </a:rPr>
              <a:t>“这是我最近读过的几十篇小说中最使我满意也最使我感动的一篇。</a:t>
            </a:r>
            <a:r>
              <a:rPr lang="zh-CN" altLang="en-US" sz="2000" dirty="0">
                <a:solidFill>
                  <a:srgbClr val="FF0000"/>
                </a:solidFill>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rrowheads="1"/>
          </p:cNvSpPr>
          <p:nvPr>
            <p:custDataLst>
              <p:tags r:id="rId1"/>
            </p:custDataLst>
          </p:nvPr>
        </p:nvSpPr>
        <p:spPr bwMode="auto">
          <a:xfrm>
            <a:off x="444641" y="1280452"/>
            <a:ext cx="8206991"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spcAft>
                <a:spcPct val="0"/>
              </a:spcAft>
              <a:tabLst>
                <a:tab pos="1350645" algn="l"/>
                <a:tab pos="3870960" algn="l"/>
              </a:tabLst>
            </a:pPr>
            <a:endParaRPr lang="zh-CN" altLang="zh-CN" sz="2000" kern="100">
              <a:latin typeface="微软雅黑" panose="020B0503020204020204" pitchFamily="34" charset="-122"/>
              <a:ea typeface="微软雅黑" panose="020B0503020204020204" pitchFamily="34" charset="-122"/>
              <a:cs typeface="Courier New" panose="02070309020205020404"/>
            </a:endParaRPr>
          </a:p>
          <a:p>
            <a:pPr indent="612140" algn="just">
              <a:spcAft>
                <a:spcPct val="0"/>
              </a:spcAft>
              <a:tabLst>
                <a:tab pos="1350645" algn="l"/>
                <a:tab pos="3870960" algn="l"/>
              </a:tabLst>
            </a:pPr>
            <a:r>
              <a:rPr lang="en-US" altLang="zh-CN" sz="2000" kern="100">
                <a:latin typeface="微软雅黑" panose="020B0503020204020204" pitchFamily="34" charset="-122"/>
                <a:ea typeface="微软雅黑" panose="020B0503020204020204" pitchFamily="34" charset="-122"/>
                <a:cs typeface="Times New Roman" panose="02020603050405020304"/>
              </a:rPr>
              <a:t>“</a:t>
            </a:r>
            <a:r>
              <a:rPr lang="zh-CN" altLang="zh-CN" sz="2000" kern="100">
                <a:latin typeface="微软雅黑" panose="020B0503020204020204" pitchFamily="34" charset="-122"/>
                <a:ea typeface="微软雅黑" panose="020B0503020204020204" pitchFamily="34" charset="-122"/>
                <a:cs typeface="Times New Roman" panose="02020603050405020304"/>
              </a:rPr>
              <a:t>文化大革命</a:t>
            </a:r>
            <a:r>
              <a:rPr lang="en-US" altLang="zh-CN" sz="2000" kern="100">
                <a:latin typeface="微软雅黑" panose="020B0503020204020204" pitchFamily="34" charset="-122"/>
                <a:ea typeface="微软雅黑" panose="020B0503020204020204" pitchFamily="34" charset="-122"/>
                <a:cs typeface="Times New Roman" panose="02020603050405020304"/>
              </a:rPr>
              <a:t>”</a:t>
            </a:r>
            <a:r>
              <a:rPr lang="zh-CN" altLang="zh-CN" sz="2000" kern="100">
                <a:latin typeface="微软雅黑" panose="020B0503020204020204" pitchFamily="34" charset="-122"/>
                <a:ea typeface="微软雅黑" panose="020B0503020204020204" pitchFamily="34" charset="-122"/>
                <a:cs typeface="Times New Roman" panose="02020603050405020304"/>
              </a:rPr>
              <a:t>时期，政治性、阶级性成了人的唯一属性，也是文艺批评的唯一标准，</a:t>
            </a:r>
            <a:r>
              <a:rPr lang="zh-CN" altLang="zh-CN" sz="2000" u="sng" kern="100" smtClean="0">
                <a:latin typeface="微软雅黑" panose="020B0503020204020204" pitchFamily="34" charset="-122"/>
                <a:ea typeface="微软雅黑" panose="020B0503020204020204" pitchFamily="34" charset="-122"/>
                <a:cs typeface="Times New Roman" panose="02020603050405020304"/>
              </a:rPr>
              <a:t>人道主义</a:t>
            </a:r>
            <a:r>
              <a:rPr lang="zh-CN" altLang="zh-CN" sz="2000" kern="100" smtClean="0">
                <a:latin typeface="微软雅黑" panose="020B0503020204020204" pitchFamily="34" charset="-122"/>
                <a:ea typeface="微软雅黑" panose="020B0503020204020204" pitchFamily="34" charset="-122"/>
                <a:cs typeface="Times New Roman" panose="02020603050405020304"/>
              </a:rPr>
              <a:t>完全</a:t>
            </a:r>
            <a:r>
              <a:rPr lang="zh-CN" altLang="zh-CN" sz="2000" kern="100">
                <a:latin typeface="微软雅黑" panose="020B0503020204020204" pitchFamily="34" charset="-122"/>
                <a:ea typeface="微软雅黑" panose="020B0503020204020204" pitchFamily="34" charset="-122"/>
                <a:cs typeface="Times New Roman" panose="02020603050405020304"/>
              </a:rPr>
              <a:t>被驱逐出文艺创作的领域。</a:t>
            </a:r>
            <a:r>
              <a:rPr lang="en-US" altLang="zh-CN" sz="2000" kern="100">
                <a:latin typeface="微软雅黑" panose="020B0503020204020204" pitchFamily="34" charset="-122"/>
                <a:ea typeface="微软雅黑" panose="020B0503020204020204" pitchFamily="34" charset="-122"/>
                <a:cs typeface="Times New Roman" panose="02020603050405020304"/>
              </a:rPr>
              <a:t>“</a:t>
            </a:r>
            <a:r>
              <a:rPr lang="zh-CN" altLang="zh-CN" sz="2000" kern="100">
                <a:latin typeface="微软雅黑" panose="020B0503020204020204" pitchFamily="34" charset="-122"/>
                <a:ea typeface="微软雅黑" panose="020B0503020204020204" pitchFamily="34" charset="-122"/>
                <a:cs typeface="Times New Roman" panose="02020603050405020304"/>
              </a:rPr>
              <a:t>文化大革命</a:t>
            </a:r>
            <a:r>
              <a:rPr lang="en-US" altLang="zh-CN" sz="2000" kern="100">
                <a:latin typeface="微软雅黑" panose="020B0503020204020204" pitchFamily="34" charset="-122"/>
                <a:ea typeface="微软雅黑" panose="020B0503020204020204" pitchFamily="34" charset="-122"/>
                <a:cs typeface="Times New Roman" panose="02020603050405020304"/>
              </a:rPr>
              <a:t>”</a:t>
            </a:r>
            <a:r>
              <a:rPr lang="zh-CN" altLang="zh-CN" sz="2000" kern="100">
                <a:latin typeface="微软雅黑" panose="020B0503020204020204" pitchFamily="34" charset="-122"/>
                <a:ea typeface="微软雅黑" panose="020B0503020204020204" pitchFamily="34" charset="-122"/>
                <a:cs typeface="Times New Roman" panose="02020603050405020304"/>
              </a:rPr>
              <a:t>结束后，人道主义才又在中国兴盛起来</a:t>
            </a:r>
            <a:r>
              <a:rPr lang="zh-CN" altLang="zh-CN" sz="2000" kern="100" smtClean="0">
                <a:latin typeface="微软雅黑" panose="020B0503020204020204" pitchFamily="34" charset="-122"/>
                <a:ea typeface="微软雅黑" panose="020B0503020204020204" pitchFamily="34" charset="-122"/>
                <a:cs typeface="Times New Roman" panose="02020603050405020304"/>
              </a:rPr>
              <a:t>。</a:t>
            </a:r>
            <a:endParaRPr lang="en-US" altLang="zh-CN" sz="2000" kern="100" smtClean="0">
              <a:latin typeface="微软雅黑" panose="020B0503020204020204" pitchFamily="34" charset="-122"/>
              <a:ea typeface="微软雅黑" panose="020B0503020204020204" pitchFamily="34" charset="-122"/>
              <a:cs typeface="Times New Roman" panose="02020603050405020304"/>
            </a:endParaRPr>
          </a:p>
          <a:p>
            <a:r>
              <a:rPr lang="en-US" altLang="zh-CN" sz="2000" smtClean="0">
                <a:latin typeface="微软雅黑" panose="020B0503020204020204" pitchFamily="34" charset="-122"/>
                <a:ea typeface="微软雅黑" panose="020B0503020204020204" pitchFamily="34" charset="-122"/>
              </a:rPr>
              <a:t>      《</a:t>
            </a:r>
            <a:r>
              <a:rPr lang="zh-CN" altLang="en-US" sz="2000" smtClean="0">
                <a:latin typeface="微软雅黑" panose="020B0503020204020204" pitchFamily="34" charset="-122"/>
                <a:ea typeface="微软雅黑" panose="020B0503020204020204" pitchFamily="34" charset="-122"/>
              </a:rPr>
              <a:t>哦，香雪</a:t>
            </a:r>
            <a:r>
              <a:rPr lang="en-US" altLang="zh-CN" sz="2000" smtClean="0">
                <a:latin typeface="微软雅黑" panose="020B0503020204020204" pitchFamily="34" charset="-122"/>
                <a:ea typeface="微软雅黑" panose="020B0503020204020204" pitchFamily="34" charset="-122"/>
              </a:rPr>
              <a:t>》</a:t>
            </a:r>
            <a:r>
              <a:rPr lang="zh-CN" altLang="en-US" sz="2000" smtClean="0">
                <a:latin typeface="微软雅黑" panose="020B0503020204020204" pitchFamily="34" charset="-122"/>
                <a:ea typeface="微软雅黑" panose="020B0503020204020204" pitchFamily="34" charset="-122"/>
              </a:rPr>
              <a:t>中，</a:t>
            </a:r>
            <a:r>
              <a:rPr lang="zh-CN" altLang="zh-CN" sz="2000" b="1" smtClean="0">
                <a:latin typeface="微软雅黑" panose="020B0503020204020204" pitchFamily="34" charset="-122"/>
                <a:ea typeface="微软雅黑" panose="020B0503020204020204" pitchFamily="34" charset="-122"/>
              </a:rPr>
              <a:t>香</a:t>
            </a:r>
            <a:r>
              <a:rPr lang="zh-CN" altLang="zh-CN" sz="2000" b="1">
                <a:latin typeface="微软雅黑" panose="020B0503020204020204" pitchFamily="34" charset="-122"/>
                <a:ea typeface="微软雅黑" panose="020B0503020204020204" pitchFamily="34" charset="-122"/>
              </a:rPr>
              <a:t>雪对铅笔盒的追求，就是对文明的追求，能够主动追求文明和进步，才是她身上智慧因素的觉醒。</a:t>
            </a:r>
          </a:p>
          <a:p>
            <a:r>
              <a:rPr lang="en-US" altLang="zh-CN" sz="2000" b="1">
                <a:latin typeface="微软雅黑" panose="020B0503020204020204" pitchFamily="34" charset="-122"/>
                <a:ea typeface="微软雅黑" panose="020B0503020204020204" pitchFamily="34" charset="-122"/>
              </a:rPr>
              <a:t>      </a:t>
            </a:r>
            <a:r>
              <a:rPr lang="zh-CN" altLang="zh-CN" sz="2000" b="1">
                <a:latin typeface="微软雅黑" panose="020B0503020204020204" pitchFamily="34" charset="-122"/>
                <a:ea typeface="微软雅黑" panose="020B0503020204020204" pitchFamily="34" charset="-122"/>
              </a:rPr>
              <a:t>香雪的理想代表着穷乡僻壤的山民要摆脱贫困和封闭的企求，香雪的性格代表着那个时期进步青年的纯真、善良、追求上进的性格。香雪所追求的是超越物质之上的精神上的东西，想得到未来的彼岸幸福</a:t>
            </a:r>
            <a:r>
              <a:rPr lang="zh-CN" altLang="zh-CN" sz="2000" b="1" smtClean="0">
                <a:latin typeface="微软雅黑" panose="020B0503020204020204" pitchFamily="34" charset="-122"/>
                <a:ea typeface="微软雅黑" panose="020B0503020204020204" pitchFamily="34" charset="-122"/>
              </a:rPr>
              <a:t>。</a:t>
            </a:r>
            <a:endParaRPr lang="zh-CN" altLang="zh-CN" sz="2000" kern="100">
              <a:solidFill>
                <a:srgbClr val="3366FF"/>
              </a:solidFill>
              <a:effectLst/>
              <a:latin typeface="微软雅黑" panose="020B0503020204020204" pitchFamily="34" charset="-122"/>
              <a:ea typeface="微软雅黑" panose="020B0503020204020204" pitchFamily="34" charset="-122"/>
              <a:cs typeface="Courier New" panose="02070309020205020404"/>
            </a:endParaRPr>
          </a:p>
        </p:txBody>
      </p:sp>
      <p:sp>
        <p:nvSpPr>
          <p:cNvPr id="3" name="标题 1"/>
          <p:cNvSpPr txBox="1"/>
          <p:nvPr>
            <p:custDataLst>
              <p:tags r:id="rId2"/>
            </p:custDataLst>
          </p:nvPr>
        </p:nvSpPr>
        <p:spPr>
          <a:xfrm>
            <a:off x="628650" y="694164"/>
            <a:ext cx="7886700" cy="57385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mtClean="0">
                <a:solidFill>
                  <a:srgbClr val="FF0000"/>
                </a:solidFill>
                <a:latin typeface="微软雅黑" panose="020B0503020204020204" pitchFamily="34" charset="-122"/>
                <a:ea typeface="微软雅黑" panose="020B0503020204020204" pitchFamily="34" charset="-122"/>
                <a:sym typeface="+mn-ea"/>
              </a:rPr>
              <a:t>《</a:t>
            </a:r>
            <a:r>
              <a:rPr lang="zh-CN" altLang="en-US" smtClean="0">
                <a:solidFill>
                  <a:srgbClr val="FF0000"/>
                </a:solidFill>
                <a:latin typeface="微软雅黑" panose="020B0503020204020204" pitchFamily="34" charset="-122"/>
                <a:ea typeface="微软雅黑" panose="020B0503020204020204" pitchFamily="34" charset="-122"/>
                <a:sym typeface="+mn-ea"/>
              </a:rPr>
              <a:t>哦，香雪</a:t>
            </a:r>
            <a:r>
              <a:rPr lang="en-US" altLang="zh-CN" smtClean="0">
                <a:solidFill>
                  <a:srgbClr val="FF0000"/>
                </a:solidFill>
                <a:latin typeface="微软雅黑" panose="020B0503020204020204" pitchFamily="34" charset="-122"/>
                <a:ea typeface="微软雅黑" panose="020B0503020204020204" pitchFamily="34" charset="-122"/>
                <a:sym typeface="+mn-ea"/>
              </a:rPr>
              <a:t>》</a:t>
            </a:r>
            <a:endParaRPr lang="zh-CN" altLang="en-US" smtClean="0">
              <a:solidFill>
                <a:srgbClr val="FF0000"/>
              </a:solidFill>
              <a:latin typeface="微软雅黑" panose="020B0503020204020204" pitchFamily="34" charset="-122"/>
              <a:ea typeface="微软雅黑" panose="020B0503020204020204" pitchFamily="34" charset="-122"/>
              <a:sym typeface="+mn-ea"/>
            </a:endParaRPr>
          </a:p>
          <a:p>
            <a:endParaRPr lang="zh-CN" altLang="en-US">
              <a:solidFill>
                <a:srgbClr val="FF0000"/>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custDataLst>
              <p:tags r:id="rId1"/>
            </p:custDataLst>
          </p:nvPr>
        </p:nvSpPr>
        <p:spPr>
          <a:xfrm>
            <a:off x="532591" y="808374"/>
            <a:ext cx="8142051" cy="3108543"/>
          </a:xfrm>
          <a:prstGeom prst="rect">
            <a:avLst/>
          </a:prstGeom>
          <a:ln cmpd="dbl">
            <a:solidFill>
              <a:schemeClr val="tx1"/>
            </a:solidFill>
          </a:ln>
        </p:spPr>
        <p:txBody>
          <a:bodyPr wrap="square">
            <a:spAutoFit/>
          </a:bodyPr>
          <a:lstStyle/>
          <a:p>
            <a:pPr indent="356870" algn="just">
              <a:spcAft>
                <a:spcPct val="0"/>
              </a:spcAft>
            </a:pPr>
            <a:r>
              <a:rPr lang="en-US" altLang="zh-CN" sz="2400" b="1" kern="10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800" b="1" kern="100">
                <a:latin typeface="微软雅黑" panose="020B0503020204020204" pitchFamily="34" charset="-122"/>
                <a:ea typeface="微软雅黑" panose="020B0503020204020204" pitchFamily="34" charset="-122"/>
                <a:cs typeface="Times New Roman" panose="02020603050405020304" pitchFamily="18" charset="0"/>
              </a:rPr>
              <a:t>作家曹文</a:t>
            </a:r>
            <a:r>
              <a:rPr lang="zh-CN" altLang="zh-CN" sz="2800" b="1" kern="100" smtClean="0">
                <a:latin typeface="微软雅黑" panose="020B0503020204020204" pitchFamily="34" charset="-122"/>
                <a:ea typeface="微软雅黑" panose="020B0503020204020204" pitchFamily="34" charset="-122"/>
                <a:cs typeface="Times New Roman" panose="02020603050405020304" pitchFamily="18" charset="0"/>
              </a:rPr>
              <a:t>轩</a:t>
            </a:r>
            <a:r>
              <a:rPr lang="zh-CN" altLang="zh-CN" sz="2800" kern="100" smtClean="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800" kern="100">
                <a:latin typeface="华文行楷" panose="02010800040101010101" pitchFamily="2" charset="-122"/>
                <a:ea typeface="华文行楷" panose="02010800040101010101" pitchFamily="2" charset="-122"/>
                <a:cs typeface="Times New Roman" panose="02020603050405020304" pitchFamily="18" charset="0"/>
              </a:rPr>
              <a:t>好看的并且有意味的小说，不是一支离弦的箭，而更像一群有着好心情的鸟儿。它们在天空下盘旋，跃升，俯冲，在留下无数撩人的无形曲线之后，才消失在人们的视线中。</a:t>
            </a:r>
          </a:p>
          <a:p>
            <a:pPr indent="356870" algn="just">
              <a:spcAft>
                <a:spcPct val="0"/>
              </a:spcAft>
            </a:pPr>
            <a:r>
              <a:rPr lang="zh-CN" altLang="zh-CN" sz="2800" kern="100">
                <a:latin typeface="华文行楷" panose="02010800040101010101" pitchFamily="2" charset="-122"/>
                <a:ea typeface="华文行楷" panose="02010800040101010101" pitchFamily="2" charset="-122"/>
                <a:cs typeface="Times New Roman" panose="02020603050405020304" pitchFamily="18" charset="0"/>
              </a:rPr>
              <a:t>   好的小说，尽量伸展读者与故事结局的距离，使得小说不再过分顺畅的前行，造成阅读期待。同时也因为平添了这些枝叶，延长了审美体验的过程。</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custDataLst>
              <p:tags r:id="rId1"/>
            </p:custDataLst>
          </p:nvPr>
        </p:nvSpPr>
        <p:spPr>
          <a:xfrm>
            <a:off x="685046" y="1251986"/>
            <a:ext cx="3797813" cy="2867704"/>
          </a:xfrm>
          <a:prstGeom prst="rect">
            <a:avLst/>
          </a:prstGeom>
        </p:spPr>
        <p:txBody>
          <a:bodyPr wrap="square" lIns="96771" tIns="48385" rIns="96771" bIns="48385">
            <a:spAutoFit/>
          </a:bodyPr>
          <a:lstStyle/>
          <a:p>
            <a:pPr algn="just"/>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百合花</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和</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哦，香雪！</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都被改编成了同名电影，参照影片</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百合花</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的主题歌词，为影片</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哦，香雪</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写一段歌词，或者为小说</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哦，香雪</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写一段新诗感悟，与同学交流、分享。</a:t>
            </a:r>
            <a:r>
              <a:rPr lang="en-US" altLang="zh-CN" sz="2000" kern="100" smtClean="0">
                <a:latin typeface="微软雅黑" panose="020B0503020204020204" pitchFamily="34" charset="-122"/>
                <a:ea typeface="微软雅黑" panose="020B0503020204020204" pitchFamily="34" charset="-122"/>
                <a:cs typeface="Times New Roman" panose="02020603050405020304" pitchFamily="18" charset="0"/>
              </a:rPr>
              <a:t>          </a:t>
            </a:r>
          </a:p>
          <a:p>
            <a:pPr algn="just"/>
            <a:r>
              <a:rPr lang="en-US" altLang="zh-CN" sz="2000" b="1" kern="100">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000" b="1" kern="100" smtClean="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000" b="1" kern="100" smtClean="0">
                <a:latin typeface="微软雅黑" panose="020B0503020204020204" pitchFamily="34" charset="-122"/>
                <a:ea typeface="微软雅黑" panose="020B0503020204020204" pitchFamily="34" charset="-122"/>
                <a:cs typeface="Times New Roman" panose="02020603050405020304" pitchFamily="18" charset="0"/>
              </a:rPr>
              <a:t>目的</a:t>
            </a:r>
            <a:r>
              <a:rPr lang="zh-CN" altLang="zh-CN" sz="2000" kern="100" smtClean="0">
                <a:latin typeface="微软雅黑" panose="020B0503020204020204" pitchFamily="34" charset="-122"/>
                <a:ea typeface="微软雅黑" panose="020B0503020204020204" pitchFamily="34" charset="-122"/>
                <a:cs typeface="Times New Roman" panose="02020603050405020304" pitchFamily="18" charset="0"/>
              </a:rPr>
              <a:t>：学以致用，了解不同媒介语言文字运用现象，运用多种媒介展开有效交流和表达。</a:t>
            </a:r>
            <a:endParaRPr lang="zh-CN" altLang="zh-CN" sz="2000" kern="10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矩形 1"/>
          <p:cNvSpPr/>
          <p:nvPr>
            <p:custDataLst>
              <p:tags r:id="rId2"/>
            </p:custDataLst>
          </p:nvPr>
        </p:nvSpPr>
        <p:spPr>
          <a:xfrm>
            <a:off x="4793304" y="867360"/>
            <a:ext cx="4027252" cy="3985706"/>
          </a:xfrm>
          <a:prstGeom prst="rect">
            <a:avLst/>
          </a:prstGeom>
          <a:ln cmpd="dbl">
            <a:solidFill>
              <a:schemeClr val="tx1"/>
            </a:solidFill>
          </a:ln>
        </p:spPr>
        <p:txBody>
          <a:bodyPr wrap="square">
            <a:spAutoFit/>
          </a:bodyPr>
          <a:lstStyle/>
          <a:p>
            <a:pPr algn="ctr"/>
            <a:r>
              <a:rPr lang="zh-CN" altLang="en-US" sz="2400" b="1">
                <a:latin typeface="微软雅黑" panose="020B0503020204020204" pitchFamily="34" charset="-122"/>
                <a:ea typeface="微软雅黑" panose="020B0503020204020204" pitchFamily="34" charset="-122"/>
              </a:rPr>
              <a:t>电影</a:t>
            </a:r>
            <a:r>
              <a:rPr lang="en-US" altLang="zh-CN" sz="2400" b="1">
                <a:latin typeface="微软雅黑" panose="020B0503020204020204" pitchFamily="34" charset="-122"/>
                <a:ea typeface="微软雅黑" panose="020B0503020204020204" pitchFamily="34" charset="-122"/>
              </a:rPr>
              <a:t>《</a:t>
            </a:r>
            <a:r>
              <a:rPr lang="zh-CN" altLang="en-US" sz="2400" b="1" smtClean="0">
                <a:latin typeface="微软雅黑" panose="020B0503020204020204" pitchFamily="34" charset="-122"/>
                <a:ea typeface="微软雅黑" panose="020B0503020204020204" pitchFamily="34" charset="-122"/>
              </a:rPr>
              <a:t>百合</a:t>
            </a:r>
            <a:r>
              <a:rPr lang="zh-CN" altLang="en-US" sz="2400" b="1">
                <a:latin typeface="微软雅黑" panose="020B0503020204020204" pitchFamily="34" charset="-122"/>
                <a:ea typeface="微软雅黑" panose="020B0503020204020204" pitchFamily="34" charset="-122"/>
              </a:rPr>
              <a:t>花</a:t>
            </a:r>
            <a:r>
              <a:rPr lang="en-US" altLang="zh-CN" sz="2400" b="1" smtClean="0">
                <a:latin typeface="微软雅黑" panose="020B0503020204020204" pitchFamily="34" charset="-122"/>
                <a:ea typeface="微软雅黑" panose="020B0503020204020204" pitchFamily="34" charset="-122"/>
              </a:rPr>
              <a:t>》</a:t>
            </a:r>
            <a:r>
              <a:rPr lang="zh-CN" altLang="en-US" sz="2400" b="1" smtClean="0">
                <a:latin typeface="微软雅黑" panose="020B0503020204020204" pitchFamily="34" charset="-122"/>
                <a:ea typeface="微软雅黑" panose="020B0503020204020204" pitchFamily="34" charset="-122"/>
              </a:rPr>
              <a:t>主题歌词</a:t>
            </a:r>
            <a:endParaRPr lang="en-US" altLang="zh-CN" sz="2400" b="1" smtClean="0">
              <a:latin typeface="微软雅黑" panose="020B0503020204020204" pitchFamily="34" charset="-122"/>
              <a:ea typeface="微软雅黑" panose="020B0503020204020204" pitchFamily="34" charset="-122"/>
            </a:endParaRPr>
          </a:p>
          <a:p>
            <a:pPr algn="ctr"/>
            <a:endParaRPr lang="en-US" altLang="zh-CN" sz="2000" b="1" smtClean="0">
              <a:solidFill>
                <a:srgbClr val="C00000"/>
              </a:solidFill>
              <a:latin typeface="楷体" panose="02010609060101010101" pitchFamily="49" charset="-122"/>
              <a:ea typeface="楷体" panose="02010609060101010101" pitchFamily="49" charset="-122"/>
            </a:endParaRPr>
          </a:p>
          <a:p>
            <a:pPr algn="ctr"/>
            <a:r>
              <a:rPr lang="zh-CN" altLang="en-US" sz="1900" b="1" smtClean="0">
                <a:solidFill>
                  <a:srgbClr val="C00000"/>
                </a:solidFill>
                <a:latin typeface="楷体" panose="02010609060101010101" pitchFamily="49" charset="-122"/>
                <a:ea typeface="楷体" panose="02010609060101010101" pitchFamily="49" charset="-122"/>
              </a:rPr>
              <a:t>啊</a:t>
            </a:r>
            <a:r>
              <a:rPr lang="en-US" altLang="zh-CN" sz="1900" b="1">
                <a:solidFill>
                  <a:srgbClr val="C00000"/>
                </a:solidFill>
                <a:latin typeface="楷体" panose="02010609060101010101" pitchFamily="49" charset="-122"/>
                <a:ea typeface="楷体" panose="02010609060101010101" pitchFamily="49" charset="-122"/>
              </a:rPr>
              <a:t>-</a:t>
            </a:r>
            <a:r>
              <a:rPr lang="zh-CN" altLang="en-US" sz="1900" b="1">
                <a:solidFill>
                  <a:srgbClr val="C00000"/>
                </a:solidFill>
                <a:latin typeface="楷体" panose="02010609060101010101" pitchFamily="49" charset="-122"/>
                <a:ea typeface="楷体" panose="02010609060101010101" pitchFamily="49" charset="-122"/>
              </a:rPr>
              <a:t>啊</a:t>
            </a:r>
            <a:r>
              <a:rPr lang="en-US" altLang="zh-CN" sz="1900" b="1">
                <a:solidFill>
                  <a:srgbClr val="C00000"/>
                </a:solidFill>
                <a:latin typeface="楷体" panose="02010609060101010101" pitchFamily="49" charset="-122"/>
                <a:ea typeface="楷体" panose="02010609060101010101" pitchFamily="49" charset="-122"/>
              </a:rPr>
              <a:t>-</a:t>
            </a:r>
            <a:r>
              <a:rPr lang="zh-CN" altLang="en-US" sz="1900" b="1">
                <a:solidFill>
                  <a:srgbClr val="C00000"/>
                </a:solidFill>
                <a:latin typeface="楷体" panose="02010609060101010101" pitchFamily="49" charset="-122"/>
                <a:ea typeface="楷体" panose="02010609060101010101" pitchFamily="49" charset="-122"/>
              </a:rPr>
              <a:t>啊</a:t>
            </a:r>
            <a:r>
              <a:rPr lang="en-US" altLang="zh-CN" sz="1900" b="1">
                <a:solidFill>
                  <a:srgbClr val="C00000"/>
                </a:solidFill>
                <a:latin typeface="楷体" panose="02010609060101010101" pitchFamily="49" charset="-122"/>
                <a:ea typeface="楷体" panose="02010609060101010101" pitchFamily="49" charset="-122"/>
              </a:rPr>
              <a:t>--</a:t>
            </a:r>
            <a:r>
              <a:rPr lang="zh-CN" altLang="en-US" sz="1900" b="1" smtClean="0">
                <a:solidFill>
                  <a:srgbClr val="C00000"/>
                </a:solidFill>
                <a:latin typeface="楷体" panose="02010609060101010101" pitchFamily="49" charset="-122"/>
                <a:ea typeface="楷体" panose="02010609060101010101" pitchFamily="49" charset="-122"/>
              </a:rPr>
              <a:t>，</a:t>
            </a:r>
            <a:endParaRPr lang="en-US" altLang="zh-CN" sz="1900" b="1" smtClean="0">
              <a:solidFill>
                <a:srgbClr val="C00000"/>
              </a:solidFill>
              <a:latin typeface="楷体" panose="02010609060101010101" pitchFamily="49" charset="-122"/>
              <a:ea typeface="楷体" panose="02010609060101010101" pitchFamily="49" charset="-122"/>
            </a:endParaRPr>
          </a:p>
          <a:p>
            <a:pPr algn="ctr"/>
            <a:r>
              <a:rPr lang="zh-CN" altLang="en-US" sz="1900" b="1" smtClean="0">
                <a:solidFill>
                  <a:srgbClr val="C00000"/>
                </a:solidFill>
                <a:latin typeface="楷体" panose="02010609060101010101" pitchFamily="49" charset="-122"/>
                <a:ea typeface="楷体" panose="02010609060101010101" pitchFamily="49" charset="-122"/>
              </a:rPr>
              <a:t>百</a:t>
            </a:r>
            <a:r>
              <a:rPr lang="zh-CN" altLang="en-US" sz="1900" b="1">
                <a:solidFill>
                  <a:srgbClr val="C00000"/>
                </a:solidFill>
                <a:latin typeface="楷体" panose="02010609060101010101" pitchFamily="49" charset="-122"/>
                <a:ea typeface="楷体" panose="02010609060101010101" pitchFamily="49" charset="-122"/>
              </a:rPr>
              <a:t>合花</a:t>
            </a:r>
            <a:r>
              <a:rPr lang="zh-CN" altLang="en-US" sz="1900" b="1" smtClean="0">
                <a:solidFill>
                  <a:srgbClr val="C00000"/>
                </a:solidFill>
                <a:latin typeface="楷体" panose="02010609060101010101" pitchFamily="49" charset="-122"/>
                <a:ea typeface="楷体" panose="02010609060101010101" pitchFamily="49" charset="-122"/>
              </a:rPr>
              <a:t>，百</a:t>
            </a:r>
            <a:r>
              <a:rPr lang="zh-CN" altLang="en-US" sz="1900" b="1">
                <a:solidFill>
                  <a:srgbClr val="C00000"/>
                </a:solidFill>
                <a:latin typeface="楷体" panose="02010609060101010101" pitchFamily="49" charset="-122"/>
                <a:ea typeface="楷体" panose="02010609060101010101" pitchFamily="49" charset="-122"/>
              </a:rPr>
              <a:t>合花，绿丛中洁</a:t>
            </a:r>
            <a:r>
              <a:rPr lang="zh-CN" altLang="en-US" sz="1900" b="1" smtClean="0">
                <a:solidFill>
                  <a:srgbClr val="C00000"/>
                </a:solidFill>
                <a:latin typeface="楷体" panose="02010609060101010101" pitchFamily="49" charset="-122"/>
                <a:ea typeface="楷体" panose="02010609060101010101" pitchFamily="49" charset="-122"/>
              </a:rPr>
              <a:t>白无</a:t>
            </a:r>
            <a:r>
              <a:rPr lang="zh-CN" altLang="en-US" sz="1900" b="1">
                <a:solidFill>
                  <a:srgbClr val="C00000"/>
                </a:solidFill>
                <a:latin typeface="楷体" panose="02010609060101010101" pitchFamily="49" charset="-122"/>
                <a:ea typeface="楷体" panose="02010609060101010101" pitchFamily="49" charset="-122"/>
              </a:rPr>
              <a:t>瑕</a:t>
            </a:r>
            <a:r>
              <a:rPr lang="zh-CN" altLang="en-US" sz="1900" b="1" smtClean="0">
                <a:solidFill>
                  <a:srgbClr val="C00000"/>
                </a:solidFill>
                <a:latin typeface="楷体" panose="02010609060101010101" pitchFamily="49" charset="-122"/>
                <a:ea typeface="楷体" panose="02010609060101010101" pitchFamily="49" charset="-122"/>
              </a:rPr>
              <a:t>。</a:t>
            </a:r>
            <a:endParaRPr lang="en-US" altLang="zh-CN" sz="1900" b="1" smtClean="0">
              <a:solidFill>
                <a:srgbClr val="C00000"/>
              </a:solidFill>
              <a:latin typeface="楷体" panose="02010609060101010101" pitchFamily="49" charset="-122"/>
              <a:ea typeface="楷体" panose="02010609060101010101" pitchFamily="49" charset="-122"/>
            </a:endParaRPr>
          </a:p>
          <a:p>
            <a:pPr algn="ctr"/>
            <a:r>
              <a:rPr lang="zh-CN" altLang="en-US" sz="1900" b="1" smtClean="0">
                <a:solidFill>
                  <a:srgbClr val="C00000"/>
                </a:solidFill>
                <a:latin typeface="楷体" panose="02010609060101010101" pitchFamily="49" charset="-122"/>
                <a:ea typeface="楷体" panose="02010609060101010101" pitchFamily="49" charset="-122"/>
              </a:rPr>
              <a:t>静</a:t>
            </a:r>
            <a:r>
              <a:rPr lang="zh-CN" altLang="en-US" sz="1900" b="1">
                <a:solidFill>
                  <a:srgbClr val="C00000"/>
                </a:solidFill>
                <a:latin typeface="楷体" panose="02010609060101010101" pitchFamily="49" charset="-122"/>
                <a:ea typeface="楷体" panose="02010609060101010101" pitchFamily="49" charset="-122"/>
              </a:rPr>
              <a:t>静山谷里，深深把根扎</a:t>
            </a:r>
            <a:r>
              <a:rPr lang="zh-CN" altLang="en-US" sz="1900" b="1" smtClean="0">
                <a:solidFill>
                  <a:srgbClr val="C00000"/>
                </a:solidFill>
                <a:latin typeface="楷体" panose="02010609060101010101" pitchFamily="49" charset="-122"/>
                <a:ea typeface="楷体" panose="02010609060101010101" pitchFamily="49" charset="-122"/>
              </a:rPr>
              <a:t>。</a:t>
            </a:r>
            <a:endParaRPr lang="en-US" altLang="zh-CN" sz="1900" b="1" smtClean="0">
              <a:solidFill>
                <a:srgbClr val="C00000"/>
              </a:solidFill>
              <a:latin typeface="楷体" panose="02010609060101010101" pitchFamily="49" charset="-122"/>
              <a:ea typeface="楷体" panose="02010609060101010101" pitchFamily="49" charset="-122"/>
            </a:endParaRPr>
          </a:p>
          <a:p>
            <a:pPr algn="ctr"/>
            <a:r>
              <a:rPr lang="zh-CN" altLang="en-US" sz="1900" b="1" smtClean="0">
                <a:solidFill>
                  <a:srgbClr val="C00000"/>
                </a:solidFill>
                <a:latin typeface="楷体" panose="02010609060101010101" pitchFamily="49" charset="-122"/>
                <a:ea typeface="楷体" panose="02010609060101010101" pitchFamily="49" charset="-122"/>
              </a:rPr>
              <a:t>啊</a:t>
            </a:r>
            <a:r>
              <a:rPr lang="en-US" altLang="zh-CN" sz="1900" b="1">
                <a:solidFill>
                  <a:srgbClr val="C00000"/>
                </a:solidFill>
                <a:latin typeface="楷体" panose="02010609060101010101" pitchFamily="49" charset="-122"/>
                <a:ea typeface="楷体" panose="02010609060101010101" pitchFamily="49" charset="-122"/>
              </a:rPr>
              <a:t>-</a:t>
            </a:r>
            <a:r>
              <a:rPr lang="zh-CN" altLang="en-US" sz="1900" b="1">
                <a:solidFill>
                  <a:srgbClr val="C00000"/>
                </a:solidFill>
                <a:latin typeface="楷体" panose="02010609060101010101" pitchFamily="49" charset="-122"/>
                <a:ea typeface="楷体" panose="02010609060101010101" pitchFamily="49" charset="-122"/>
              </a:rPr>
              <a:t>啊</a:t>
            </a:r>
            <a:r>
              <a:rPr lang="en-US" altLang="zh-CN" sz="1900" b="1">
                <a:solidFill>
                  <a:srgbClr val="C00000"/>
                </a:solidFill>
                <a:latin typeface="楷体" panose="02010609060101010101" pitchFamily="49" charset="-122"/>
                <a:ea typeface="楷体" panose="02010609060101010101" pitchFamily="49" charset="-122"/>
              </a:rPr>
              <a:t>-</a:t>
            </a:r>
            <a:r>
              <a:rPr lang="zh-CN" altLang="en-US" sz="1900" b="1">
                <a:solidFill>
                  <a:srgbClr val="C00000"/>
                </a:solidFill>
                <a:latin typeface="楷体" panose="02010609060101010101" pitchFamily="49" charset="-122"/>
                <a:ea typeface="楷体" panose="02010609060101010101" pitchFamily="49" charset="-122"/>
              </a:rPr>
              <a:t>啊</a:t>
            </a:r>
            <a:r>
              <a:rPr lang="en-US" altLang="zh-CN" sz="1900" b="1">
                <a:solidFill>
                  <a:srgbClr val="C00000"/>
                </a:solidFill>
                <a:latin typeface="楷体" panose="02010609060101010101" pitchFamily="49" charset="-122"/>
                <a:ea typeface="楷体" panose="02010609060101010101" pitchFamily="49" charset="-122"/>
              </a:rPr>
              <a:t>-</a:t>
            </a:r>
            <a:r>
              <a:rPr lang="zh-CN" altLang="en-US" sz="1900" b="1">
                <a:solidFill>
                  <a:srgbClr val="C00000"/>
                </a:solidFill>
                <a:latin typeface="楷体" panose="02010609060101010101" pitchFamily="49" charset="-122"/>
                <a:ea typeface="楷体" panose="02010609060101010101" pitchFamily="49" charset="-122"/>
              </a:rPr>
              <a:t>啊</a:t>
            </a:r>
            <a:r>
              <a:rPr lang="en-US" altLang="zh-CN" sz="1900" b="1">
                <a:solidFill>
                  <a:srgbClr val="C00000"/>
                </a:solidFill>
                <a:latin typeface="楷体" panose="02010609060101010101" pitchFamily="49" charset="-122"/>
                <a:ea typeface="楷体" panose="02010609060101010101" pitchFamily="49" charset="-122"/>
              </a:rPr>
              <a:t>--</a:t>
            </a:r>
            <a:r>
              <a:rPr lang="zh-CN" altLang="en-US" sz="1900" b="1" smtClean="0">
                <a:solidFill>
                  <a:srgbClr val="C00000"/>
                </a:solidFill>
                <a:latin typeface="楷体" panose="02010609060101010101" pitchFamily="49" charset="-122"/>
                <a:ea typeface="楷体" panose="02010609060101010101" pitchFamily="49" charset="-122"/>
              </a:rPr>
              <a:t>，</a:t>
            </a:r>
            <a:endParaRPr lang="en-US" altLang="zh-CN" sz="1900" b="1" smtClean="0">
              <a:solidFill>
                <a:srgbClr val="C00000"/>
              </a:solidFill>
              <a:latin typeface="楷体" panose="02010609060101010101" pitchFamily="49" charset="-122"/>
              <a:ea typeface="楷体" panose="02010609060101010101" pitchFamily="49" charset="-122"/>
            </a:endParaRPr>
          </a:p>
          <a:p>
            <a:pPr algn="ctr"/>
            <a:r>
              <a:rPr lang="zh-CN" altLang="en-US" sz="1900" b="1" smtClean="0">
                <a:solidFill>
                  <a:srgbClr val="C00000"/>
                </a:solidFill>
                <a:latin typeface="楷体" panose="02010609060101010101" pitchFamily="49" charset="-122"/>
                <a:ea typeface="楷体" panose="02010609060101010101" pitchFamily="49" charset="-122"/>
              </a:rPr>
              <a:t>静</a:t>
            </a:r>
            <a:r>
              <a:rPr lang="zh-CN" altLang="en-US" sz="1900" b="1">
                <a:solidFill>
                  <a:srgbClr val="C00000"/>
                </a:solidFill>
                <a:latin typeface="楷体" panose="02010609060101010101" pitchFamily="49" charset="-122"/>
                <a:ea typeface="楷体" panose="02010609060101010101" pitchFamily="49" charset="-122"/>
              </a:rPr>
              <a:t>静山谷里，深深把根扎</a:t>
            </a:r>
            <a:r>
              <a:rPr lang="zh-CN" altLang="en-US" sz="1900" b="1" smtClean="0">
                <a:solidFill>
                  <a:srgbClr val="C00000"/>
                </a:solidFill>
                <a:latin typeface="楷体" panose="02010609060101010101" pitchFamily="49" charset="-122"/>
                <a:ea typeface="楷体" panose="02010609060101010101" pitchFamily="49" charset="-122"/>
              </a:rPr>
              <a:t>。</a:t>
            </a:r>
            <a:endParaRPr lang="en-US" altLang="zh-CN" sz="1900" b="1" smtClean="0">
              <a:solidFill>
                <a:srgbClr val="C00000"/>
              </a:solidFill>
              <a:latin typeface="楷体" panose="02010609060101010101" pitchFamily="49" charset="-122"/>
              <a:ea typeface="楷体" panose="02010609060101010101" pitchFamily="49" charset="-122"/>
            </a:endParaRPr>
          </a:p>
          <a:p>
            <a:pPr algn="ctr"/>
            <a:r>
              <a:rPr lang="zh-CN" altLang="en-US" sz="1900" b="1" smtClean="0">
                <a:solidFill>
                  <a:srgbClr val="C00000"/>
                </a:solidFill>
                <a:latin typeface="楷体" panose="02010609060101010101" pitchFamily="49" charset="-122"/>
                <a:ea typeface="楷体" panose="02010609060101010101" pitchFamily="49" charset="-122"/>
              </a:rPr>
              <a:t>百</a:t>
            </a:r>
            <a:r>
              <a:rPr lang="zh-CN" altLang="en-US" sz="1900" b="1">
                <a:solidFill>
                  <a:srgbClr val="C00000"/>
                </a:solidFill>
                <a:latin typeface="楷体" panose="02010609060101010101" pitchFamily="49" charset="-122"/>
                <a:ea typeface="楷体" panose="02010609060101010101" pitchFamily="49" charset="-122"/>
              </a:rPr>
              <a:t>合花，百合花，盛开在原野山涯</a:t>
            </a:r>
            <a:r>
              <a:rPr lang="zh-CN" altLang="en-US" sz="1900" b="1" smtClean="0">
                <a:solidFill>
                  <a:srgbClr val="C00000"/>
                </a:solidFill>
                <a:latin typeface="楷体" panose="02010609060101010101" pitchFamily="49" charset="-122"/>
                <a:ea typeface="楷体" panose="02010609060101010101" pitchFamily="49" charset="-122"/>
              </a:rPr>
              <a:t>。</a:t>
            </a:r>
            <a:endParaRPr lang="en-US" altLang="zh-CN" sz="1900" b="1" smtClean="0">
              <a:solidFill>
                <a:srgbClr val="C00000"/>
              </a:solidFill>
              <a:latin typeface="楷体" panose="02010609060101010101" pitchFamily="49" charset="-122"/>
              <a:ea typeface="楷体" panose="02010609060101010101" pitchFamily="49" charset="-122"/>
            </a:endParaRPr>
          </a:p>
          <a:p>
            <a:pPr algn="ctr"/>
            <a:r>
              <a:rPr lang="zh-CN" altLang="en-US" sz="1900" b="1" smtClean="0">
                <a:solidFill>
                  <a:srgbClr val="C00000"/>
                </a:solidFill>
                <a:latin typeface="楷体" panose="02010609060101010101" pitchFamily="49" charset="-122"/>
                <a:ea typeface="楷体" panose="02010609060101010101" pitchFamily="49" charset="-122"/>
              </a:rPr>
              <a:t>默</a:t>
            </a:r>
            <a:r>
              <a:rPr lang="zh-CN" altLang="en-US" sz="1900" b="1">
                <a:solidFill>
                  <a:srgbClr val="C00000"/>
                </a:solidFill>
                <a:latin typeface="楷体" panose="02010609060101010101" pitchFamily="49" charset="-122"/>
                <a:ea typeface="楷体" panose="02010609060101010101" pitchFamily="49" charset="-122"/>
              </a:rPr>
              <a:t>默迎曙光，甘把幽香洒</a:t>
            </a:r>
            <a:r>
              <a:rPr lang="zh-CN" altLang="en-US" sz="1900" b="1" smtClean="0">
                <a:solidFill>
                  <a:srgbClr val="C00000"/>
                </a:solidFill>
                <a:latin typeface="楷体" panose="02010609060101010101" pitchFamily="49" charset="-122"/>
                <a:ea typeface="楷体" panose="02010609060101010101" pitchFamily="49" charset="-122"/>
              </a:rPr>
              <a:t>。</a:t>
            </a:r>
            <a:endParaRPr lang="en-US" altLang="zh-CN" sz="1900" b="1" smtClean="0">
              <a:solidFill>
                <a:srgbClr val="C00000"/>
              </a:solidFill>
              <a:latin typeface="楷体" panose="02010609060101010101" pitchFamily="49" charset="-122"/>
              <a:ea typeface="楷体" panose="02010609060101010101" pitchFamily="49" charset="-122"/>
            </a:endParaRPr>
          </a:p>
          <a:p>
            <a:pPr algn="ctr"/>
            <a:r>
              <a:rPr lang="zh-CN" altLang="en-US" sz="1900" b="1" smtClean="0">
                <a:solidFill>
                  <a:srgbClr val="C00000"/>
                </a:solidFill>
                <a:latin typeface="楷体" panose="02010609060101010101" pitchFamily="49" charset="-122"/>
                <a:ea typeface="楷体" panose="02010609060101010101" pitchFamily="49" charset="-122"/>
              </a:rPr>
              <a:t>啊</a:t>
            </a:r>
            <a:r>
              <a:rPr lang="en-US" altLang="zh-CN" sz="1900" b="1">
                <a:solidFill>
                  <a:srgbClr val="C00000"/>
                </a:solidFill>
                <a:latin typeface="楷体" panose="02010609060101010101" pitchFamily="49" charset="-122"/>
                <a:ea typeface="楷体" panose="02010609060101010101" pitchFamily="49" charset="-122"/>
              </a:rPr>
              <a:t>---</a:t>
            </a:r>
            <a:r>
              <a:rPr lang="zh-CN" altLang="en-US" sz="1900" b="1">
                <a:solidFill>
                  <a:srgbClr val="C00000"/>
                </a:solidFill>
                <a:latin typeface="楷体" panose="02010609060101010101" pitchFamily="49" charset="-122"/>
                <a:ea typeface="楷体" panose="02010609060101010101" pitchFamily="49" charset="-122"/>
              </a:rPr>
              <a:t>啊</a:t>
            </a:r>
            <a:r>
              <a:rPr lang="en-US" altLang="zh-CN" sz="1900" b="1">
                <a:solidFill>
                  <a:srgbClr val="C00000"/>
                </a:solidFill>
                <a:latin typeface="楷体" panose="02010609060101010101" pitchFamily="49" charset="-122"/>
                <a:ea typeface="楷体" panose="02010609060101010101" pitchFamily="49" charset="-122"/>
              </a:rPr>
              <a:t>---</a:t>
            </a:r>
            <a:r>
              <a:rPr lang="zh-CN" altLang="en-US" sz="1900" b="1" smtClean="0">
                <a:solidFill>
                  <a:srgbClr val="C00000"/>
                </a:solidFill>
                <a:latin typeface="楷体" panose="02010609060101010101" pitchFamily="49" charset="-122"/>
                <a:ea typeface="楷体" panose="02010609060101010101" pitchFamily="49" charset="-122"/>
              </a:rPr>
              <a:t>，</a:t>
            </a:r>
            <a:endParaRPr lang="en-US" altLang="zh-CN" sz="1900" b="1" smtClean="0">
              <a:solidFill>
                <a:srgbClr val="C00000"/>
              </a:solidFill>
              <a:latin typeface="楷体" panose="02010609060101010101" pitchFamily="49" charset="-122"/>
              <a:ea typeface="楷体" panose="02010609060101010101" pitchFamily="49" charset="-122"/>
            </a:endParaRPr>
          </a:p>
          <a:p>
            <a:pPr algn="ctr"/>
            <a:r>
              <a:rPr lang="zh-CN" altLang="en-US" sz="1900" b="1" smtClean="0">
                <a:solidFill>
                  <a:srgbClr val="C00000"/>
                </a:solidFill>
                <a:latin typeface="楷体" panose="02010609060101010101" pitchFamily="49" charset="-122"/>
                <a:ea typeface="楷体" panose="02010609060101010101" pitchFamily="49" charset="-122"/>
              </a:rPr>
              <a:t>默</a:t>
            </a:r>
            <a:r>
              <a:rPr lang="zh-CN" altLang="en-US" sz="1900" b="1">
                <a:solidFill>
                  <a:srgbClr val="C00000"/>
                </a:solidFill>
                <a:latin typeface="楷体" panose="02010609060101010101" pitchFamily="49" charset="-122"/>
                <a:ea typeface="楷体" panose="02010609060101010101" pitchFamily="49" charset="-122"/>
              </a:rPr>
              <a:t>默迎曙光，甘把幽香洒</a:t>
            </a:r>
            <a:r>
              <a:rPr lang="zh-CN" altLang="en-US" sz="1900" b="1" smtClean="0">
                <a:solidFill>
                  <a:srgbClr val="C00000"/>
                </a:solidFill>
                <a:latin typeface="楷体" panose="02010609060101010101" pitchFamily="49" charset="-122"/>
                <a:ea typeface="楷体" panose="02010609060101010101" pitchFamily="49" charset="-122"/>
              </a:rPr>
              <a:t>。</a:t>
            </a:r>
            <a:endParaRPr lang="en-US" altLang="zh-CN" sz="1900" b="1" smtClean="0">
              <a:solidFill>
                <a:srgbClr val="C00000"/>
              </a:solidFill>
              <a:latin typeface="楷体" panose="02010609060101010101" pitchFamily="49" charset="-122"/>
              <a:ea typeface="楷体" panose="02010609060101010101" pitchFamily="49" charset="-122"/>
            </a:endParaRPr>
          </a:p>
          <a:p>
            <a:pPr algn="ctr"/>
            <a:r>
              <a:rPr lang="zh-CN" altLang="en-US" sz="1900" b="1" smtClean="0">
                <a:solidFill>
                  <a:srgbClr val="C00000"/>
                </a:solidFill>
                <a:latin typeface="楷体" panose="02010609060101010101" pitchFamily="49" charset="-122"/>
                <a:ea typeface="楷体" panose="02010609060101010101" pitchFamily="49" charset="-122"/>
              </a:rPr>
              <a:t>啊</a:t>
            </a:r>
            <a:r>
              <a:rPr lang="en-US" altLang="zh-CN" sz="1900" b="1">
                <a:solidFill>
                  <a:srgbClr val="C00000"/>
                </a:solidFill>
                <a:latin typeface="楷体" panose="02010609060101010101" pitchFamily="49" charset="-122"/>
                <a:ea typeface="楷体" panose="02010609060101010101" pitchFamily="49" charset="-122"/>
              </a:rPr>
              <a:t>---</a:t>
            </a:r>
            <a:r>
              <a:rPr lang="zh-CN" altLang="en-US" sz="1900" b="1">
                <a:solidFill>
                  <a:srgbClr val="C00000"/>
                </a:solidFill>
                <a:latin typeface="楷体" panose="02010609060101010101" pitchFamily="49" charset="-122"/>
                <a:ea typeface="楷体" panose="02010609060101010101" pitchFamily="49" charset="-122"/>
              </a:rPr>
              <a:t>啊</a:t>
            </a:r>
            <a:r>
              <a:rPr lang="en-US" altLang="zh-CN" sz="1900" b="1">
                <a:solidFill>
                  <a:srgbClr val="C00000"/>
                </a:solidFill>
                <a:latin typeface="楷体" panose="02010609060101010101" pitchFamily="49" charset="-122"/>
                <a:ea typeface="楷体" panose="02010609060101010101" pitchFamily="49" charset="-122"/>
              </a:rPr>
              <a:t>----</a:t>
            </a:r>
            <a:r>
              <a:rPr lang="zh-CN" altLang="en-US" sz="1900" b="1">
                <a:solidFill>
                  <a:srgbClr val="C00000"/>
                </a:solidFill>
                <a:latin typeface="楷体" panose="02010609060101010101" pitchFamily="49" charset="-122"/>
                <a:ea typeface="楷体" panose="02010609060101010101" pitchFamily="49" charset="-122"/>
              </a:rPr>
              <a:t>，甘把幽香洒</a:t>
            </a:r>
            <a:r>
              <a:rPr lang="zh-CN" altLang="en-US" sz="1900" b="1" smtClean="0">
                <a:solidFill>
                  <a:srgbClr val="C00000"/>
                </a:solidFill>
                <a:latin typeface="楷体" panose="02010609060101010101" pitchFamily="49" charset="-122"/>
                <a:ea typeface="楷体" panose="02010609060101010101" pitchFamily="49" charset="-122"/>
              </a:rPr>
              <a:t>。</a:t>
            </a:r>
            <a:endParaRPr lang="en-US" altLang="zh-CN" sz="1900" b="1" smtClean="0">
              <a:solidFill>
                <a:srgbClr val="C00000"/>
              </a:solidFill>
              <a:latin typeface="楷体" panose="02010609060101010101" pitchFamily="49" charset="-122"/>
              <a:ea typeface="楷体" panose="02010609060101010101" pitchFamily="49" charset="-122"/>
            </a:endParaRPr>
          </a:p>
          <a:p>
            <a:pPr algn="ctr"/>
            <a:r>
              <a:rPr lang="zh-CN" altLang="en-US" sz="1900" b="1" smtClean="0">
                <a:solidFill>
                  <a:srgbClr val="C00000"/>
                </a:solidFill>
                <a:latin typeface="楷体" panose="02010609060101010101" pitchFamily="49" charset="-122"/>
                <a:ea typeface="楷体" panose="02010609060101010101" pitchFamily="49" charset="-122"/>
              </a:rPr>
              <a:t>啊</a:t>
            </a:r>
            <a:r>
              <a:rPr lang="en-US" altLang="zh-CN" sz="1900" b="1" smtClean="0">
                <a:solidFill>
                  <a:srgbClr val="C00000"/>
                </a:solidFill>
                <a:latin typeface="楷体" panose="02010609060101010101" pitchFamily="49" charset="-122"/>
                <a:ea typeface="楷体" panose="02010609060101010101" pitchFamily="49" charset="-122"/>
              </a:rPr>
              <a:t>-----</a:t>
            </a:r>
            <a:r>
              <a:rPr lang="zh-CN" altLang="en-US" sz="1900" b="1">
                <a:solidFill>
                  <a:srgbClr val="C00000"/>
                </a:solidFill>
                <a:latin typeface="楷体" panose="02010609060101010101" pitchFamily="49" charset="-122"/>
                <a:ea typeface="楷体" panose="02010609060101010101" pitchFamily="49" charset="-122"/>
              </a:rPr>
              <a:t>，啊</a:t>
            </a:r>
            <a:r>
              <a:rPr lang="en-US" altLang="zh-CN" sz="1900" b="1" smtClean="0">
                <a:solidFill>
                  <a:srgbClr val="C00000"/>
                </a:solidFill>
                <a:latin typeface="楷体" panose="02010609060101010101" pitchFamily="49" charset="-122"/>
                <a:ea typeface="楷体" panose="02010609060101010101" pitchFamily="49" charset="-122"/>
              </a:rPr>
              <a:t>-----</a:t>
            </a:r>
            <a:r>
              <a:rPr lang="zh-CN" altLang="en-US" sz="1900" b="1">
                <a:solidFill>
                  <a:srgbClr val="C00000"/>
                </a:solidFill>
                <a:latin typeface="楷体" panose="02010609060101010101" pitchFamily="49" charset="-122"/>
                <a:ea typeface="楷体" panose="02010609060101010101" pitchFamily="49" charset="-122"/>
              </a:rPr>
              <a:t>，啊</a:t>
            </a:r>
            <a:r>
              <a:rPr lang="en-US" altLang="zh-CN" sz="1900" b="1">
                <a:solidFill>
                  <a:srgbClr val="C00000"/>
                </a:solidFill>
                <a:latin typeface="楷体" panose="02010609060101010101" pitchFamily="49" charset="-122"/>
                <a:ea typeface="楷体" panose="02010609060101010101" pitchFamily="49" charset="-122"/>
              </a:rPr>
              <a:t>---</a:t>
            </a:r>
            <a:r>
              <a:rPr lang="zh-CN" altLang="en-US" sz="1900" b="1">
                <a:solidFill>
                  <a:srgbClr val="C00000"/>
                </a:solidFill>
                <a:latin typeface="楷体" panose="02010609060101010101" pitchFamily="49" charset="-122"/>
                <a:ea typeface="楷体" panose="02010609060101010101" pitchFamily="49" charset="-122"/>
              </a:rPr>
              <a:t>啊</a:t>
            </a:r>
            <a:r>
              <a:rPr lang="en-US" altLang="zh-CN" sz="1900" b="1">
                <a:solidFill>
                  <a:srgbClr val="C00000"/>
                </a:solidFill>
                <a:latin typeface="楷体" panose="02010609060101010101" pitchFamily="49" charset="-122"/>
                <a:ea typeface="楷体" panose="02010609060101010101" pitchFamily="49" charset="-122"/>
              </a:rPr>
              <a:t>---</a:t>
            </a:r>
            <a:r>
              <a:rPr lang="zh-CN" altLang="en-US" sz="1900" b="1">
                <a:solidFill>
                  <a:srgbClr val="C00000"/>
                </a:solidFill>
                <a:latin typeface="楷体" panose="02010609060101010101" pitchFamily="49" charset="-122"/>
                <a:ea typeface="楷体" panose="02010609060101010101" pitchFamily="49" charset="-122"/>
              </a:rPr>
              <a:t>。</a:t>
            </a:r>
          </a:p>
        </p:txBody>
      </p:sp>
      <p:sp>
        <p:nvSpPr>
          <p:cNvPr id="4" name="TextBox 3"/>
          <p:cNvSpPr txBox="1"/>
          <p:nvPr>
            <p:custDataLst>
              <p:tags r:id="rId3"/>
            </p:custDataLst>
          </p:nvPr>
        </p:nvSpPr>
        <p:spPr>
          <a:xfrm>
            <a:off x="359627" y="671153"/>
            <a:ext cx="4206798" cy="523220"/>
          </a:xfrm>
          <a:prstGeom prst="rect">
            <a:avLst/>
          </a:prstGeom>
          <a:noFill/>
        </p:spPr>
        <p:txBody>
          <a:bodyPr wrap="square" rtlCol="0">
            <a:spAutoFit/>
          </a:bodyPr>
          <a:lstStyle/>
          <a:p>
            <a:r>
              <a:rPr lang="en-US" altLang="zh-CN" sz="2800" b="1" smtClean="0">
                <a:solidFill>
                  <a:srgbClr val="FF0000"/>
                </a:solidFill>
                <a:latin typeface="微软雅黑" panose="020B0503020204020204" pitchFamily="34" charset="-122"/>
                <a:ea typeface="微软雅黑" panose="020B0503020204020204" pitchFamily="34" charset="-122"/>
              </a:rPr>
              <a:t>【</a:t>
            </a:r>
            <a:r>
              <a:rPr lang="zh-CN" altLang="en-US" sz="2800" b="1" smtClean="0">
                <a:solidFill>
                  <a:srgbClr val="FF0000"/>
                </a:solidFill>
                <a:latin typeface="微软雅黑" panose="020B0503020204020204" pitchFamily="34" charset="-122"/>
                <a:ea typeface="微软雅黑" panose="020B0503020204020204" pitchFamily="34" charset="-122"/>
              </a:rPr>
              <a:t>致青春</a:t>
            </a:r>
            <a:r>
              <a:rPr lang="en-US" altLang="zh-CN" sz="2800" b="1" smtClean="0">
                <a:solidFill>
                  <a:srgbClr val="FF0000"/>
                </a:solidFill>
                <a:latin typeface="微软雅黑" panose="020B0503020204020204" pitchFamily="34" charset="-122"/>
                <a:ea typeface="微软雅黑" panose="020B0503020204020204" pitchFamily="34" charset="-122"/>
              </a:rPr>
              <a:t>·</a:t>
            </a:r>
            <a:r>
              <a:rPr lang="zh-CN" altLang="en-US" sz="2800" b="1">
                <a:solidFill>
                  <a:srgbClr val="FF0000"/>
                </a:solidFill>
                <a:latin typeface="微软雅黑" panose="020B0503020204020204" pitchFamily="34" charset="-122"/>
                <a:ea typeface="微软雅黑" panose="020B0503020204020204" pitchFamily="34" charset="-122"/>
              </a:rPr>
              <a:t>诗歌</a:t>
            </a:r>
            <a:r>
              <a:rPr lang="en-US" altLang="zh-CN" sz="2800" b="1" smtClean="0">
                <a:solidFill>
                  <a:srgbClr val="FF0000"/>
                </a:solidFill>
                <a:latin typeface="微软雅黑" panose="020B0503020204020204" pitchFamily="34" charset="-122"/>
                <a:ea typeface="微软雅黑" panose="020B0503020204020204" pitchFamily="34" charset="-122"/>
              </a:rPr>
              <a:t>】</a:t>
            </a:r>
            <a:endParaRPr lang="zh-CN" altLang="en-US" sz="2800" b="1">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custDataLst>
              <p:tags r:id="rId1"/>
            </p:custDataLst>
          </p:nvPr>
        </p:nvSpPr>
        <p:spPr>
          <a:xfrm>
            <a:off x="4345496" y="562428"/>
            <a:ext cx="4129371" cy="4041140"/>
          </a:xfrm>
          <a:prstGeom prst="rect">
            <a:avLst/>
          </a:prstGeom>
          <a:ln cmpd="dbl">
            <a:solidFill>
              <a:schemeClr val="tx1"/>
            </a:solidFill>
          </a:ln>
        </p:spPr>
        <p:txBody>
          <a:bodyPr wrap="square">
            <a:spAutoFit/>
          </a:bodyPr>
          <a:lstStyle/>
          <a:p>
            <a:pPr algn="ctr"/>
            <a:r>
              <a:rPr lang="zh-CN" altLang="en-US" sz="2400" b="1" smtClean="0">
                <a:latin typeface="微软雅黑" panose="020B0503020204020204" pitchFamily="34" charset="-122"/>
                <a:ea typeface="微软雅黑" panose="020B0503020204020204" pitchFamily="34" charset="-122"/>
              </a:rPr>
              <a:t>哦，香雪</a:t>
            </a:r>
            <a:endParaRPr lang="en-US" altLang="zh-CN" sz="2400" b="1" smtClean="0">
              <a:latin typeface="微软雅黑" panose="020B0503020204020204" pitchFamily="34" charset="-122"/>
              <a:ea typeface="微软雅黑" panose="020B0503020204020204" pitchFamily="34" charset="-122"/>
            </a:endParaRPr>
          </a:p>
          <a:p>
            <a:pPr algn="ctr"/>
            <a:endParaRPr lang="en-US" altLang="zh-CN" sz="1600" smtClean="0">
              <a:latin typeface="微软雅黑" panose="020B0503020204020204" pitchFamily="34" charset="-122"/>
              <a:ea typeface="微软雅黑" panose="020B0503020204020204" pitchFamily="34" charset="-122"/>
            </a:endParaRPr>
          </a:p>
          <a:p>
            <a:pPr algn="ctr">
              <a:lnSpc>
                <a:spcPts val="2000"/>
              </a:lnSpc>
            </a:pPr>
            <a:endParaRPr lang="en-US" altLang="zh-CN" sz="2000" b="1" smtClean="0">
              <a:solidFill>
                <a:srgbClr val="C00000"/>
              </a:solidFill>
              <a:latin typeface="楷体" panose="02010609060101010101" pitchFamily="49" charset="-122"/>
              <a:ea typeface="楷体" panose="02010609060101010101" pitchFamily="49" charset="-122"/>
            </a:endParaRPr>
          </a:p>
          <a:p>
            <a:pPr algn="ctr">
              <a:lnSpc>
                <a:spcPts val="2000"/>
              </a:lnSpc>
            </a:pPr>
            <a:r>
              <a:rPr lang="zh-CN" altLang="en-US" sz="2000" b="1" smtClean="0">
                <a:solidFill>
                  <a:srgbClr val="C00000"/>
                </a:solidFill>
                <a:latin typeface="楷体" panose="02010609060101010101" pitchFamily="49" charset="-122"/>
                <a:ea typeface="楷体" panose="02010609060101010101" pitchFamily="49" charset="-122"/>
              </a:rPr>
              <a:t>守着，这偏僻地方</a:t>
            </a:r>
            <a:endParaRPr lang="en-US" altLang="zh-CN" sz="2000" b="1" smtClean="0">
              <a:solidFill>
                <a:srgbClr val="C00000"/>
              </a:solidFill>
              <a:latin typeface="楷体" panose="02010609060101010101" pitchFamily="49" charset="-122"/>
              <a:ea typeface="楷体" panose="02010609060101010101" pitchFamily="49" charset="-122"/>
            </a:endParaRPr>
          </a:p>
          <a:p>
            <a:pPr algn="ctr">
              <a:lnSpc>
                <a:spcPts val="2000"/>
              </a:lnSpc>
            </a:pPr>
            <a:r>
              <a:rPr lang="zh-CN" altLang="en-US" sz="2000" b="1" smtClean="0">
                <a:solidFill>
                  <a:srgbClr val="C00000"/>
                </a:solidFill>
                <a:latin typeface="楷体" panose="02010609060101010101" pitchFamily="49" charset="-122"/>
                <a:ea typeface="楷体" panose="02010609060101010101" pitchFamily="49" charset="-122"/>
              </a:rPr>
              <a:t>火车呼啸林荫路上</a:t>
            </a:r>
            <a:endParaRPr lang="en-US" altLang="zh-CN" sz="2000" b="1" smtClean="0">
              <a:solidFill>
                <a:srgbClr val="C00000"/>
              </a:solidFill>
              <a:latin typeface="楷体" panose="02010609060101010101" pitchFamily="49" charset="-122"/>
              <a:ea typeface="楷体" panose="02010609060101010101" pitchFamily="49" charset="-122"/>
            </a:endParaRPr>
          </a:p>
          <a:p>
            <a:pPr algn="ctr">
              <a:lnSpc>
                <a:spcPts val="2000"/>
              </a:lnSpc>
            </a:pPr>
            <a:r>
              <a:rPr lang="zh-CN" altLang="en-US" sz="2000" b="1" smtClean="0">
                <a:solidFill>
                  <a:srgbClr val="C00000"/>
                </a:solidFill>
                <a:latin typeface="楷体" panose="02010609060101010101" pitchFamily="49" charset="-122"/>
                <a:ea typeface="楷体" panose="02010609060101010101" pitchFamily="49" charset="-122"/>
              </a:rPr>
              <a:t>等待的时间，头发梳得乌亮</a:t>
            </a:r>
            <a:endParaRPr lang="en-US" altLang="zh-CN" sz="2000" b="1" smtClean="0">
              <a:solidFill>
                <a:srgbClr val="C00000"/>
              </a:solidFill>
              <a:latin typeface="楷体" panose="02010609060101010101" pitchFamily="49" charset="-122"/>
              <a:ea typeface="楷体" panose="02010609060101010101" pitchFamily="49" charset="-122"/>
            </a:endParaRPr>
          </a:p>
          <a:p>
            <a:pPr algn="ctr">
              <a:lnSpc>
                <a:spcPts val="2000"/>
              </a:lnSpc>
            </a:pPr>
            <a:r>
              <a:rPr lang="zh-CN" altLang="en-US" sz="2000" b="1">
                <a:solidFill>
                  <a:srgbClr val="C00000"/>
                </a:solidFill>
                <a:latin typeface="楷体" panose="02010609060101010101" pitchFamily="49" charset="-122"/>
                <a:ea typeface="楷体" panose="02010609060101010101" pitchFamily="49" charset="-122"/>
              </a:rPr>
              <a:t>笔</a:t>
            </a:r>
            <a:r>
              <a:rPr lang="zh-CN" altLang="en-US" sz="2000" b="1" smtClean="0">
                <a:solidFill>
                  <a:srgbClr val="C00000"/>
                </a:solidFill>
                <a:latin typeface="楷体" panose="02010609060101010101" pitchFamily="49" charset="-122"/>
                <a:ea typeface="楷体" panose="02010609060101010101" pitchFamily="49" charset="-122"/>
              </a:rPr>
              <a:t>盒嗒嗒乱响</a:t>
            </a:r>
            <a:endParaRPr lang="en-US" altLang="zh-CN" sz="2000" b="1" smtClean="0">
              <a:solidFill>
                <a:srgbClr val="C00000"/>
              </a:solidFill>
              <a:latin typeface="楷体" panose="02010609060101010101" pitchFamily="49" charset="-122"/>
              <a:ea typeface="楷体" panose="02010609060101010101" pitchFamily="49" charset="-122"/>
            </a:endParaRPr>
          </a:p>
          <a:p>
            <a:pPr algn="ctr">
              <a:lnSpc>
                <a:spcPts val="2000"/>
              </a:lnSpc>
            </a:pPr>
            <a:r>
              <a:rPr lang="zh-CN" altLang="en-US" sz="2000" b="1" smtClean="0">
                <a:solidFill>
                  <a:srgbClr val="C00000"/>
                </a:solidFill>
                <a:latin typeface="楷体" panose="02010609060101010101" pitchFamily="49" charset="-122"/>
                <a:ea typeface="楷体" panose="02010609060101010101" pitchFamily="49" charset="-122"/>
              </a:rPr>
              <a:t>羞涩无处可藏</a:t>
            </a:r>
            <a:endParaRPr lang="en-US" altLang="zh-CN" sz="2000" b="1" smtClean="0">
              <a:solidFill>
                <a:srgbClr val="C00000"/>
              </a:solidFill>
              <a:latin typeface="楷体" panose="02010609060101010101" pitchFamily="49" charset="-122"/>
              <a:ea typeface="楷体" panose="02010609060101010101" pitchFamily="49" charset="-122"/>
            </a:endParaRPr>
          </a:p>
          <a:p>
            <a:pPr algn="ctr">
              <a:lnSpc>
                <a:spcPts val="2000"/>
              </a:lnSpc>
            </a:pPr>
            <a:r>
              <a:rPr lang="zh-CN" altLang="en-US" sz="2000" b="1" smtClean="0">
                <a:solidFill>
                  <a:srgbClr val="C00000"/>
                </a:solidFill>
                <a:latin typeface="楷体" panose="02010609060101010101" pitchFamily="49" charset="-122"/>
                <a:ea typeface="楷体" panose="02010609060101010101" pitchFamily="49" charset="-122"/>
              </a:rPr>
              <a:t>嘻笑编织梦里的网</a:t>
            </a:r>
            <a:endParaRPr lang="en-US" altLang="zh-CN" sz="2000" b="1" smtClean="0">
              <a:solidFill>
                <a:srgbClr val="C00000"/>
              </a:solidFill>
              <a:latin typeface="楷体" panose="02010609060101010101" pitchFamily="49" charset="-122"/>
              <a:ea typeface="楷体" panose="02010609060101010101" pitchFamily="49" charset="-122"/>
            </a:endParaRPr>
          </a:p>
          <a:p>
            <a:pPr algn="ctr">
              <a:lnSpc>
                <a:spcPts val="2000"/>
              </a:lnSpc>
            </a:pPr>
            <a:r>
              <a:rPr lang="zh-CN" altLang="en-US" sz="2000" b="1" smtClean="0">
                <a:solidFill>
                  <a:srgbClr val="C00000"/>
                </a:solidFill>
                <a:latin typeface="楷体" panose="02010609060101010101" pitchFamily="49" charset="-122"/>
                <a:ea typeface="楷体" panose="02010609060101010101" pitchFamily="49" charset="-122"/>
              </a:rPr>
              <a:t>透明汗水，沾湿白日臆想</a:t>
            </a:r>
            <a:endParaRPr lang="en-US" altLang="zh-CN" sz="2000" b="1" smtClean="0">
              <a:solidFill>
                <a:srgbClr val="C00000"/>
              </a:solidFill>
              <a:latin typeface="楷体" panose="02010609060101010101" pitchFamily="49" charset="-122"/>
              <a:ea typeface="楷体" panose="02010609060101010101" pitchFamily="49" charset="-122"/>
            </a:endParaRPr>
          </a:p>
          <a:p>
            <a:pPr algn="ctr">
              <a:lnSpc>
                <a:spcPts val="2000"/>
              </a:lnSpc>
            </a:pPr>
            <a:r>
              <a:rPr lang="zh-CN" altLang="en-US" sz="2000" b="1" smtClean="0">
                <a:solidFill>
                  <a:srgbClr val="C00000"/>
                </a:solidFill>
                <a:latin typeface="楷体" panose="02010609060101010101" pitchFamily="49" charset="-122"/>
                <a:ea typeface="楷体" panose="02010609060101010101" pitchFamily="49" charset="-122"/>
              </a:rPr>
              <a:t>心生现代向往</a:t>
            </a:r>
            <a:endParaRPr lang="en-US" altLang="zh-CN" sz="2000" b="1" smtClean="0">
              <a:solidFill>
                <a:srgbClr val="C00000"/>
              </a:solidFill>
              <a:latin typeface="楷体" panose="02010609060101010101" pitchFamily="49" charset="-122"/>
              <a:ea typeface="楷体" panose="02010609060101010101" pitchFamily="49" charset="-122"/>
            </a:endParaRPr>
          </a:p>
          <a:p>
            <a:pPr algn="ctr">
              <a:lnSpc>
                <a:spcPts val="2000"/>
              </a:lnSpc>
            </a:pPr>
            <a:r>
              <a:rPr lang="zh-CN" altLang="en-US" sz="2000" b="1" smtClean="0">
                <a:solidFill>
                  <a:srgbClr val="C00000"/>
                </a:solidFill>
                <a:latin typeface="楷体" panose="02010609060101010101" pitchFamily="49" charset="-122"/>
                <a:ea typeface="楷体" panose="02010609060101010101" pitchFamily="49" charset="-122"/>
              </a:rPr>
              <a:t>山风难掩渴望</a:t>
            </a:r>
            <a:endParaRPr lang="en-US" altLang="zh-CN" sz="2000" b="1" smtClean="0">
              <a:solidFill>
                <a:srgbClr val="C00000"/>
              </a:solidFill>
              <a:latin typeface="楷体" panose="02010609060101010101" pitchFamily="49" charset="-122"/>
              <a:ea typeface="楷体" panose="02010609060101010101" pitchFamily="49" charset="-122"/>
            </a:endParaRPr>
          </a:p>
          <a:p>
            <a:pPr algn="ctr">
              <a:lnSpc>
                <a:spcPts val="2000"/>
              </a:lnSpc>
            </a:pPr>
            <a:r>
              <a:rPr lang="zh-CN" altLang="en-US" sz="2000" b="1">
                <a:solidFill>
                  <a:srgbClr val="C00000"/>
                </a:solidFill>
                <a:latin typeface="楷体" panose="02010609060101010101" pitchFamily="49" charset="-122"/>
                <a:ea typeface="楷体" panose="02010609060101010101" pitchFamily="49" charset="-122"/>
              </a:rPr>
              <a:t>一篮</a:t>
            </a:r>
            <a:r>
              <a:rPr lang="zh-CN" altLang="en-US" sz="2000" b="1" smtClean="0">
                <a:solidFill>
                  <a:srgbClr val="C00000"/>
                </a:solidFill>
                <a:latin typeface="楷体" panose="02010609060101010101" pitchFamily="49" charset="-122"/>
                <a:ea typeface="楷体" panose="02010609060101010101" pitchFamily="49" charset="-122"/>
              </a:rPr>
              <a:t>鸡蛋，终是如愿以偿</a:t>
            </a:r>
            <a:endParaRPr lang="en-US" altLang="zh-CN" sz="2000" b="1" smtClean="0">
              <a:solidFill>
                <a:srgbClr val="C00000"/>
              </a:solidFill>
              <a:latin typeface="楷体" panose="02010609060101010101" pitchFamily="49" charset="-122"/>
              <a:ea typeface="楷体" panose="02010609060101010101" pitchFamily="49" charset="-122"/>
            </a:endParaRPr>
          </a:p>
          <a:p>
            <a:pPr algn="ctr">
              <a:lnSpc>
                <a:spcPts val="2000"/>
              </a:lnSpc>
            </a:pPr>
            <a:r>
              <a:rPr lang="zh-CN" altLang="en-US" sz="2000" b="1" smtClean="0">
                <a:solidFill>
                  <a:srgbClr val="C00000"/>
                </a:solidFill>
                <a:latin typeface="楷体" panose="02010609060101010101" pitchFamily="49" charset="-122"/>
                <a:ea typeface="楷体" panose="02010609060101010101" pitchFamily="49" charset="-122"/>
              </a:rPr>
              <a:t>骄傲，呐喊声奔放</a:t>
            </a:r>
            <a:endParaRPr lang="en-US" altLang="zh-CN" sz="2000" b="1" smtClean="0">
              <a:solidFill>
                <a:srgbClr val="C00000"/>
              </a:solidFill>
              <a:latin typeface="楷体" panose="02010609060101010101" pitchFamily="49" charset="-122"/>
              <a:ea typeface="楷体" panose="02010609060101010101" pitchFamily="49" charset="-122"/>
            </a:endParaRPr>
          </a:p>
          <a:p>
            <a:pPr algn="ctr">
              <a:lnSpc>
                <a:spcPts val="2000"/>
              </a:lnSpc>
            </a:pPr>
            <a:r>
              <a:rPr lang="zh-CN" altLang="en-US" sz="2000" b="1">
                <a:solidFill>
                  <a:srgbClr val="C00000"/>
                </a:solidFill>
                <a:latin typeface="楷体" panose="02010609060101010101" pitchFamily="49" charset="-122"/>
                <a:ea typeface="楷体" panose="02010609060101010101" pitchFamily="49" charset="-122"/>
              </a:rPr>
              <a:t>手</a:t>
            </a:r>
            <a:r>
              <a:rPr lang="zh-CN" altLang="en-US" sz="2000" b="1" smtClean="0">
                <a:solidFill>
                  <a:srgbClr val="C00000"/>
                </a:solidFill>
                <a:latin typeface="楷体" panose="02010609060101010101" pitchFamily="49" charset="-122"/>
                <a:ea typeface="楷体" panose="02010609060101010101" pitchFamily="49" charset="-122"/>
              </a:rPr>
              <a:t>捧笔盒，握住一段纯白光芒</a:t>
            </a:r>
            <a:endParaRPr lang="zh-CN" altLang="en-US" sz="2000" b="1">
              <a:solidFill>
                <a:srgbClr val="C00000"/>
              </a:solidFill>
              <a:latin typeface="楷体" panose="02010609060101010101" pitchFamily="49" charset="-122"/>
              <a:ea typeface="楷体" panose="02010609060101010101" pitchFamily="49" charset="-122"/>
            </a:endParaRPr>
          </a:p>
        </p:txBody>
      </p:sp>
      <p:sp>
        <p:nvSpPr>
          <p:cNvPr id="4" name="TextBox 3"/>
          <p:cNvSpPr txBox="1"/>
          <p:nvPr>
            <p:custDataLst>
              <p:tags r:id="rId2"/>
            </p:custDataLst>
          </p:nvPr>
        </p:nvSpPr>
        <p:spPr>
          <a:xfrm>
            <a:off x="258959" y="2047279"/>
            <a:ext cx="3004358" cy="523220"/>
          </a:xfrm>
          <a:prstGeom prst="rect">
            <a:avLst/>
          </a:prstGeom>
          <a:noFill/>
        </p:spPr>
        <p:txBody>
          <a:bodyPr wrap="square" rtlCol="0">
            <a:spAutoFit/>
          </a:bodyPr>
          <a:lstStyle/>
          <a:p>
            <a:r>
              <a:rPr lang="en-US" altLang="zh-CN" sz="2800" b="1" smtClean="0">
                <a:solidFill>
                  <a:srgbClr val="FF0000"/>
                </a:solidFill>
                <a:latin typeface="微软雅黑" panose="020B0503020204020204" pitchFamily="34" charset="-122"/>
                <a:ea typeface="微软雅黑" panose="020B0503020204020204" pitchFamily="34" charset="-122"/>
              </a:rPr>
              <a:t>【</a:t>
            </a:r>
            <a:r>
              <a:rPr lang="zh-CN" altLang="en-US" sz="2800" b="1" smtClean="0">
                <a:solidFill>
                  <a:srgbClr val="FF0000"/>
                </a:solidFill>
                <a:latin typeface="微软雅黑" panose="020B0503020204020204" pitchFamily="34" charset="-122"/>
                <a:ea typeface="微软雅黑" panose="020B0503020204020204" pitchFamily="34" charset="-122"/>
              </a:rPr>
              <a:t>致青春</a:t>
            </a:r>
            <a:r>
              <a:rPr lang="en-US" altLang="zh-CN" sz="2800" b="1" smtClean="0">
                <a:solidFill>
                  <a:srgbClr val="FF0000"/>
                </a:solidFill>
                <a:latin typeface="微软雅黑" panose="020B0503020204020204" pitchFamily="34" charset="-122"/>
                <a:ea typeface="微软雅黑" panose="020B0503020204020204" pitchFamily="34" charset="-122"/>
              </a:rPr>
              <a:t>·</a:t>
            </a:r>
            <a:r>
              <a:rPr lang="zh-CN" altLang="en-US" sz="2800" b="1">
                <a:solidFill>
                  <a:srgbClr val="FF0000"/>
                </a:solidFill>
                <a:latin typeface="微软雅黑" panose="020B0503020204020204" pitchFamily="34" charset="-122"/>
                <a:ea typeface="微软雅黑" panose="020B0503020204020204" pitchFamily="34" charset="-122"/>
              </a:rPr>
              <a:t>诗歌</a:t>
            </a:r>
            <a:r>
              <a:rPr lang="en-US" altLang="zh-CN" sz="2800" b="1" smtClean="0">
                <a:solidFill>
                  <a:srgbClr val="FF0000"/>
                </a:solidFill>
                <a:latin typeface="微软雅黑" panose="020B0503020204020204" pitchFamily="34" charset="-122"/>
                <a:ea typeface="微软雅黑" panose="020B0503020204020204" pitchFamily="34" charset="-122"/>
              </a:rPr>
              <a:t>】</a:t>
            </a:r>
            <a:endParaRPr lang="zh-CN" altLang="en-US" sz="2800" b="1">
              <a:solidFill>
                <a:srgbClr val="FF0000"/>
              </a:solidFill>
              <a:latin typeface="微软雅黑" panose="020B0503020204020204" pitchFamily="34" charset="-122"/>
              <a:ea typeface="微软雅黑" panose="020B0503020204020204" pitchFamily="34" charset="-122"/>
            </a:endParaRPr>
          </a:p>
        </p:txBody>
      </p:sp>
      <p:pic>
        <p:nvPicPr>
          <p:cNvPr id="1026" name="Picture 2"/>
          <p:cNvPicPr>
            <a:picLocks noChangeAspect="1" noChangeArrowheads="1"/>
          </p:cNvPicPr>
          <p:nvPr>
            <p:custDataLst>
              <p:tags r:id="rId3"/>
            </p:custDataLst>
          </p:nvPr>
        </p:nvPicPr>
        <p:blipFill>
          <a:blip r:embed="rId5">
            <a:extLst>
              <a:ext uri="{28A0092B-C50C-407E-A947-70E740481C1C}">
                <a14:useLocalDpi xmlns:a14="http://schemas.microsoft.com/office/drawing/2010/main" val="0"/>
              </a:ext>
            </a:extLst>
          </a:blip>
          <a:stretch>
            <a:fillRect/>
          </a:stretch>
        </p:blipFill>
        <p:spPr bwMode="auto">
          <a:xfrm>
            <a:off x="469783" y="481847"/>
            <a:ext cx="3726583" cy="43350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hape 1452"/>
          <p:cNvSpPr/>
          <p:nvPr>
            <p:custDataLst>
              <p:tags r:id="rId1"/>
            </p:custDataLst>
          </p:nvPr>
        </p:nvSpPr>
        <p:spPr>
          <a:xfrm>
            <a:off x="866224" y="2130513"/>
            <a:ext cx="1719613" cy="2552188"/>
          </a:xfrm>
          <a:prstGeom prst="roundRect">
            <a:avLst>
              <a:gd name="adj" fmla="val 6924"/>
            </a:avLst>
          </a:prstGeom>
          <a:solidFill>
            <a:schemeClr val="bg1"/>
          </a:solidFill>
          <a:ln w="12700">
            <a:solidFill>
              <a:srgbClr val="00B478"/>
            </a:solidFill>
            <a:miter lim="400000"/>
          </a:ln>
        </p:spPr>
        <p:txBody>
          <a:bodyPr lIns="19049" tIns="19049" rIns="19049" bIns="19049" anchor="ctr"/>
          <a:lstStyle/>
          <a:p>
            <a:pPr lvl="0"/>
            <a:endParaRPr sz="1735">
              <a:latin typeface="微软雅黑" panose="020B0503020204020204" pitchFamily="34" charset="-122"/>
              <a:ea typeface="微软雅黑" panose="020B0503020204020204" pitchFamily="34" charset="-122"/>
            </a:endParaRPr>
          </a:p>
        </p:txBody>
      </p:sp>
      <p:sp>
        <p:nvSpPr>
          <p:cNvPr id="3" name="Shape 1454"/>
          <p:cNvSpPr/>
          <p:nvPr>
            <p:custDataLst>
              <p:tags r:id="rId2"/>
            </p:custDataLst>
          </p:nvPr>
        </p:nvSpPr>
        <p:spPr>
          <a:xfrm>
            <a:off x="2776719" y="2130513"/>
            <a:ext cx="1719614" cy="2552188"/>
          </a:xfrm>
          <a:prstGeom prst="roundRect">
            <a:avLst>
              <a:gd name="adj" fmla="val 6924"/>
            </a:avLst>
          </a:prstGeom>
          <a:solidFill>
            <a:schemeClr val="bg1"/>
          </a:solidFill>
          <a:ln w="12700">
            <a:solidFill>
              <a:srgbClr val="A6AAA9"/>
            </a:solidFill>
            <a:miter lim="400000"/>
          </a:ln>
        </p:spPr>
        <p:txBody>
          <a:bodyPr lIns="19049" tIns="19049" rIns="19049" bIns="19049" anchor="ctr"/>
          <a:lstStyle/>
          <a:p>
            <a:pPr lvl="0"/>
            <a:endParaRPr sz="1735">
              <a:latin typeface="微软雅黑" panose="020B0503020204020204" pitchFamily="34" charset="-122"/>
              <a:ea typeface="微软雅黑" panose="020B0503020204020204" pitchFamily="34" charset="-122"/>
            </a:endParaRPr>
          </a:p>
        </p:txBody>
      </p:sp>
      <p:sp>
        <p:nvSpPr>
          <p:cNvPr id="4" name="Shape 1456"/>
          <p:cNvSpPr/>
          <p:nvPr>
            <p:custDataLst>
              <p:tags r:id="rId3"/>
            </p:custDataLst>
          </p:nvPr>
        </p:nvSpPr>
        <p:spPr>
          <a:xfrm>
            <a:off x="4671880" y="2130513"/>
            <a:ext cx="1719614" cy="2552188"/>
          </a:xfrm>
          <a:prstGeom prst="roundRect">
            <a:avLst>
              <a:gd name="adj" fmla="val 6924"/>
            </a:avLst>
          </a:prstGeom>
          <a:solidFill>
            <a:schemeClr val="bg1"/>
          </a:solidFill>
          <a:ln w="12700">
            <a:solidFill>
              <a:srgbClr val="00B478"/>
            </a:solidFill>
            <a:miter lim="400000"/>
          </a:ln>
        </p:spPr>
        <p:txBody>
          <a:bodyPr lIns="19049" tIns="19049" rIns="19049" bIns="19049" anchor="ctr"/>
          <a:lstStyle/>
          <a:p>
            <a:pPr lvl="0"/>
            <a:endParaRPr sz="1735">
              <a:latin typeface="微软雅黑" panose="020B0503020204020204" pitchFamily="34" charset="-122"/>
              <a:ea typeface="微软雅黑" panose="020B0503020204020204" pitchFamily="34" charset="-122"/>
            </a:endParaRPr>
          </a:p>
        </p:txBody>
      </p:sp>
      <p:sp>
        <p:nvSpPr>
          <p:cNvPr id="5" name="Shape 1458"/>
          <p:cNvSpPr/>
          <p:nvPr>
            <p:custDataLst>
              <p:tags r:id="rId4"/>
            </p:custDataLst>
          </p:nvPr>
        </p:nvSpPr>
        <p:spPr>
          <a:xfrm>
            <a:off x="6582378" y="2130513"/>
            <a:ext cx="1719614" cy="2552188"/>
          </a:xfrm>
          <a:prstGeom prst="roundRect">
            <a:avLst>
              <a:gd name="adj" fmla="val 6924"/>
            </a:avLst>
          </a:prstGeom>
          <a:solidFill>
            <a:schemeClr val="bg1"/>
          </a:solidFill>
          <a:ln w="12700">
            <a:solidFill>
              <a:srgbClr val="A6AAA9"/>
            </a:solidFill>
            <a:miter lim="400000"/>
          </a:ln>
        </p:spPr>
        <p:txBody>
          <a:bodyPr lIns="19049" tIns="19049" rIns="19049" bIns="19049" anchor="ctr"/>
          <a:lstStyle/>
          <a:p>
            <a:pPr lvl="0"/>
            <a:endParaRPr sz="1735">
              <a:latin typeface="微软雅黑" panose="020B0503020204020204" pitchFamily="34" charset="-122"/>
              <a:ea typeface="微软雅黑" panose="020B0503020204020204" pitchFamily="34" charset="-122"/>
            </a:endParaRPr>
          </a:p>
        </p:txBody>
      </p:sp>
      <p:sp>
        <p:nvSpPr>
          <p:cNvPr id="6" name="Shape 1460"/>
          <p:cNvSpPr/>
          <p:nvPr>
            <p:custDataLst>
              <p:tags r:id="rId5"/>
            </p:custDataLst>
          </p:nvPr>
        </p:nvSpPr>
        <p:spPr>
          <a:xfrm>
            <a:off x="1093101" y="1669709"/>
            <a:ext cx="1265859" cy="931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B478"/>
          </a:solidFill>
          <a:ln w="12700" cap="flat">
            <a:noFill/>
            <a:miter lim="400000"/>
          </a:ln>
          <a:effectLst/>
        </p:spPr>
        <p:txBody>
          <a:bodyPr wrap="square" lIns="19049" tIns="19049" rIns="19049" bIns="19049" numCol="1" anchor="ctr">
            <a:noAutofit/>
          </a:bodyPr>
          <a:lstStyle/>
          <a:p>
            <a:pPr lvl="0"/>
            <a:endParaRPr sz="1735">
              <a:latin typeface="微软雅黑" panose="020B0503020204020204" pitchFamily="34" charset="-122"/>
              <a:ea typeface="微软雅黑" panose="020B0503020204020204" pitchFamily="34" charset="-122"/>
            </a:endParaRPr>
          </a:p>
        </p:txBody>
      </p:sp>
      <p:sp>
        <p:nvSpPr>
          <p:cNvPr id="7" name="Shape 1465"/>
          <p:cNvSpPr/>
          <p:nvPr>
            <p:custDataLst>
              <p:tags r:id="rId6"/>
            </p:custDataLst>
          </p:nvPr>
        </p:nvSpPr>
        <p:spPr>
          <a:xfrm>
            <a:off x="3003599" y="1672311"/>
            <a:ext cx="1265859" cy="9287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3A9BAE"/>
          </a:solidFill>
          <a:ln w="12700" cap="flat">
            <a:noFill/>
            <a:miter lim="400000"/>
          </a:ln>
          <a:effectLst/>
        </p:spPr>
        <p:txBody>
          <a:bodyPr wrap="square" lIns="19049" tIns="19049" rIns="19049" bIns="19049" numCol="1" anchor="ctr">
            <a:noAutofit/>
          </a:bodyPr>
          <a:lstStyle/>
          <a:p>
            <a:pPr lvl="0"/>
            <a:endParaRPr sz="1735">
              <a:latin typeface="微软雅黑" panose="020B0503020204020204" pitchFamily="34" charset="-122"/>
              <a:ea typeface="微软雅黑" panose="020B0503020204020204" pitchFamily="34" charset="-122"/>
            </a:endParaRPr>
          </a:p>
        </p:txBody>
      </p:sp>
      <p:sp>
        <p:nvSpPr>
          <p:cNvPr id="8" name="Shape 1468"/>
          <p:cNvSpPr/>
          <p:nvPr>
            <p:custDataLst>
              <p:tags r:id="rId7"/>
            </p:custDataLst>
          </p:nvPr>
        </p:nvSpPr>
        <p:spPr>
          <a:xfrm>
            <a:off x="4900054" y="1672311"/>
            <a:ext cx="1263266" cy="9287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B478"/>
          </a:solidFill>
          <a:ln w="12700" cap="flat">
            <a:noFill/>
            <a:miter lim="400000"/>
          </a:ln>
          <a:effectLst/>
        </p:spPr>
        <p:txBody>
          <a:bodyPr wrap="square" lIns="19049" tIns="19049" rIns="19049" bIns="19049" numCol="1" anchor="ctr">
            <a:noAutofit/>
          </a:bodyPr>
          <a:lstStyle/>
          <a:p>
            <a:pPr lvl="0"/>
            <a:endParaRPr sz="1735">
              <a:latin typeface="微软雅黑" panose="020B0503020204020204" pitchFamily="34" charset="-122"/>
              <a:ea typeface="微软雅黑" panose="020B0503020204020204" pitchFamily="34" charset="-122"/>
            </a:endParaRPr>
          </a:p>
        </p:txBody>
      </p:sp>
      <p:sp>
        <p:nvSpPr>
          <p:cNvPr id="9" name="Shape 1471"/>
          <p:cNvSpPr/>
          <p:nvPr>
            <p:custDataLst>
              <p:tags r:id="rId8"/>
            </p:custDataLst>
          </p:nvPr>
        </p:nvSpPr>
        <p:spPr>
          <a:xfrm>
            <a:off x="6813784" y="1669709"/>
            <a:ext cx="1263266" cy="931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3A9BAE"/>
          </a:solidFill>
          <a:ln w="12700" cap="flat">
            <a:noFill/>
            <a:miter lim="400000"/>
          </a:ln>
          <a:effectLst/>
        </p:spPr>
        <p:txBody>
          <a:bodyPr wrap="square" lIns="19049" tIns="19049" rIns="19049" bIns="19049" numCol="1" anchor="ctr">
            <a:noAutofit/>
          </a:bodyPr>
          <a:lstStyle/>
          <a:p>
            <a:pPr lvl="0"/>
            <a:endParaRPr sz="1735">
              <a:latin typeface="微软雅黑" panose="020B0503020204020204" pitchFamily="34" charset="-122"/>
              <a:ea typeface="微软雅黑" panose="020B0503020204020204" pitchFamily="34" charset="-122"/>
            </a:endParaRPr>
          </a:p>
        </p:txBody>
      </p:sp>
      <p:sp>
        <p:nvSpPr>
          <p:cNvPr id="10" name="Text Placeholder 5"/>
          <p:cNvSpPr txBox="1"/>
          <p:nvPr>
            <p:custDataLst>
              <p:tags r:id="rId9"/>
            </p:custDataLst>
          </p:nvPr>
        </p:nvSpPr>
        <p:spPr>
          <a:xfrm>
            <a:off x="1093101" y="1919959"/>
            <a:ext cx="1274115" cy="433415"/>
          </a:xfrm>
          <a:prstGeom prst="rect">
            <a:avLst/>
          </a:prstGeom>
        </p:spPr>
        <p:txBody>
          <a:bodyPr lIns="121908" tIns="60953" rIns="121908" bIns="60953"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2400" b="1" smtClean="0">
                <a:solidFill>
                  <a:schemeClr val="bg1"/>
                </a:solidFill>
                <a:latin typeface="微软雅黑" panose="020B0503020204020204" pitchFamily="34" charset="-122"/>
                <a:ea typeface="微软雅黑" panose="020B0503020204020204" pitchFamily="34" charset="-122"/>
              </a:rPr>
              <a:t>专题一</a:t>
            </a:r>
            <a:endParaRPr lang="en-US" altLang="zh-CN" sz="2400" b="1" smtClean="0">
              <a:solidFill>
                <a:schemeClr val="bg1"/>
              </a:solidFill>
              <a:latin typeface="微软雅黑" panose="020B0503020204020204" pitchFamily="34" charset="-122"/>
              <a:ea typeface="微软雅黑" panose="020B0503020204020204" pitchFamily="34" charset="-122"/>
            </a:endParaRPr>
          </a:p>
        </p:txBody>
      </p:sp>
      <p:sp>
        <p:nvSpPr>
          <p:cNvPr id="11" name="Text Placeholder 6"/>
          <p:cNvSpPr txBox="1"/>
          <p:nvPr>
            <p:custDataLst>
              <p:tags r:id="rId10"/>
            </p:custDataLst>
          </p:nvPr>
        </p:nvSpPr>
        <p:spPr>
          <a:xfrm>
            <a:off x="955350" y="2601023"/>
            <a:ext cx="1657172" cy="2081678"/>
          </a:xfrm>
          <a:prstGeom prst="rect">
            <a:avLst/>
          </a:prstGeom>
        </p:spPr>
        <p:txBody>
          <a:bodyPr lIns="121908" tIns="60953" rIns="121908" bIns="60953" anchor="ctr">
            <a:noAutofit/>
          </a:bodyPr>
          <a:lstStyle>
            <a:defPPr>
              <a:defRPr lang="zh-CN"/>
            </a:defPPr>
            <a:lvl1pPr indent="0">
              <a:lnSpc>
                <a:spcPct val="150000"/>
              </a:lnSpc>
              <a:spcBef>
                <a:spcPct val="0"/>
              </a:spcBef>
              <a:buFont typeface="Arial" panose="020B0604020202020204" pitchFamily="34" charset="0"/>
              <a:buNone/>
              <a:defRPr sz="2800" b="1">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vl2pPr>
            <a:lvl3pPr marL="1143000" indent="-228600">
              <a:spcBef>
                <a:spcPct val="20000"/>
              </a:spcBef>
              <a:buFont typeface="Arial" panose="020B0604020202020204" pitchFamily="34" charset="0"/>
              <a:buChar char="•"/>
              <a:defRPr sz="2400"/>
            </a:lvl3pPr>
            <a:lvl4pPr marL="1600200" indent="-228600">
              <a:spcBef>
                <a:spcPct val="20000"/>
              </a:spcBef>
              <a:buFont typeface="Arial" panose="020B0604020202020204" pitchFamily="34" charset="0"/>
              <a:buChar char="–"/>
              <a:defRPr sz="2000"/>
            </a:lvl4pPr>
            <a:lvl5pPr marL="2057400" indent="-228600">
              <a:spcBef>
                <a:spcPct val="20000"/>
              </a:spcBef>
              <a:buFont typeface="Arial" panose="020B0604020202020204" pitchFamily="34" charset="0"/>
              <a:buChar char="»"/>
              <a:defRPr sz="20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algn="ctr"/>
            <a:r>
              <a:rPr lang="zh-CN" altLang="zh-CN" sz="2000"/>
              <a:t>青春之意</a:t>
            </a:r>
            <a:r>
              <a:rPr lang="zh-CN" altLang="zh-CN" sz="2000" smtClean="0"/>
              <a:t>：</a:t>
            </a:r>
            <a:endParaRPr lang="en-US" altLang="zh-CN" sz="2000" smtClean="0"/>
          </a:p>
          <a:p>
            <a:pPr algn="ctr"/>
            <a:r>
              <a:rPr lang="zh-CN" altLang="zh-CN" sz="2000" smtClean="0"/>
              <a:t>时</a:t>
            </a:r>
            <a:r>
              <a:rPr lang="zh-CN" altLang="zh-CN" sz="2000"/>
              <a:t>代洪流</a:t>
            </a:r>
            <a:r>
              <a:rPr lang="zh-CN" altLang="zh-CN" sz="2000" smtClean="0"/>
              <a:t>，</a:t>
            </a:r>
            <a:endParaRPr lang="en-US" altLang="zh-CN" sz="2000" smtClean="0"/>
          </a:p>
          <a:p>
            <a:pPr algn="ctr"/>
            <a:r>
              <a:rPr lang="zh-CN" altLang="zh-CN" sz="2000" smtClean="0"/>
              <a:t>青</a:t>
            </a:r>
            <a:r>
              <a:rPr lang="zh-CN" altLang="zh-CN" sz="2000"/>
              <a:t>春启蒙</a:t>
            </a:r>
            <a:r>
              <a:rPr lang="zh-CN" altLang="en-US" sz="2000" smtClean="0"/>
              <a:t>。</a:t>
            </a:r>
            <a:endParaRPr lang="en-US" altLang="zh-CN" sz="2000" smtClean="0"/>
          </a:p>
          <a:p>
            <a:pPr>
              <a:lnSpc>
                <a:spcPts val="1400"/>
              </a:lnSpc>
            </a:pPr>
            <a:r>
              <a:rPr lang="zh-CN" altLang="en-US" sz="1200" b="0" smtClean="0"/>
              <a:t>（</a:t>
            </a:r>
            <a:r>
              <a:rPr lang="en-US" altLang="zh-CN" sz="1200" b="0" smtClean="0"/>
              <a:t>《</a:t>
            </a:r>
            <a:r>
              <a:rPr lang="zh-CN" altLang="en-US" sz="1200" b="0" smtClean="0"/>
              <a:t>沁园春</a:t>
            </a:r>
            <a:r>
              <a:rPr lang="en-US" altLang="zh-CN" sz="1200" b="0" smtClean="0"/>
              <a:t>·</a:t>
            </a:r>
            <a:r>
              <a:rPr lang="zh-CN" altLang="en-US" sz="1200" b="0" smtClean="0"/>
              <a:t>长沙</a:t>
            </a:r>
            <a:r>
              <a:rPr lang="en-US" altLang="zh-CN" sz="1200" b="0" smtClean="0"/>
              <a:t>》《</a:t>
            </a:r>
            <a:r>
              <a:rPr lang="zh-CN" altLang="en-US" sz="1200" b="0" smtClean="0"/>
              <a:t>立在地球边上放号</a:t>
            </a:r>
            <a:r>
              <a:rPr lang="en-US" altLang="zh-CN" sz="1200" b="0" smtClean="0"/>
              <a:t>》《</a:t>
            </a:r>
            <a:r>
              <a:rPr lang="zh-CN" altLang="en-US" sz="1200" b="0" smtClean="0"/>
              <a:t>红烛</a:t>
            </a:r>
            <a:r>
              <a:rPr lang="en-US" altLang="zh-CN" sz="1200" b="0" smtClean="0"/>
              <a:t>》《</a:t>
            </a:r>
            <a:r>
              <a:rPr lang="zh-CN" altLang="en-US" sz="1200" b="0" smtClean="0"/>
              <a:t>峨日朵雪峰之侧</a:t>
            </a:r>
            <a:r>
              <a:rPr lang="en-US" altLang="zh-CN" sz="1200" b="0" smtClean="0"/>
              <a:t>》《</a:t>
            </a:r>
            <a:r>
              <a:rPr lang="zh-CN" altLang="en-US" sz="1200" b="0" smtClean="0"/>
              <a:t>致云雀</a:t>
            </a:r>
            <a:r>
              <a:rPr lang="en-US" altLang="zh-CN" sz="1200" b="0" smtClean="0"/>
              <a:t>》</a:t>
            </a:r>
            <a:r>
              <a:rPr lang="zh-CN" altLang="en-US" sz="1200" b="0" smtClean="0"/>
              <a:t>）</a:t>
            </a:r>
            <a:endParaRPr lang="zh-CN" altLang="en-US" sz="1200" b="0"/>
          </a:p>
        </p:txBody>
      </p:sp>
      <p:sp>
        <p:nvSpPr>
          <p:cNvPr id="12" name="Text Placeholder 5"/>
          <p:cNvSpPr txBox="1"/>
          <p:nvPr>
            <p:custDataLst>
              <p:tags r:id="rId11"/>
            </p:custDataLst>
          </p:nvPr>
        </p:nvSpPr>
        <p:spPr>
          <a:xfrm>
            <a:off x="3091330" y="1925812"/>
            <a:ext cx="1184986" cy="43341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2400" b="1" smtClean="0">
                <a:solidFill>
                  <a:schemeClr val="bg1"/>
                </a:solidFill>
                <a:latin typeface="微软雅黑" panose="020B0503020204020204" pitchFamily="34" charset="-122"/>
                <a:ea typeface="微软雅黑" panose="020B0503020204020204" pitchFamily="34" charset="-122"/>
              </a:rPr>
              <a:t>专题二</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13" name="Text Placeholder 5"/>
          <p:cNvSpPr txBox="1"/>
          <p:nvPr>
            <p:custDataLst>
              <p:tags r:id="rId12"/>
            </p:custDataLst>
          </p:nvPr>
        </p:nvSpPr>
        <p:spPr>
          <a:xfrm>
            <a:off x="6852924" y="1939287"/>
            <a:ext cx="1184986" cy="43341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2400" b="1">
                <a:solidFill>
                  <a:schemeClr val="bg1"/>
                </a:solidFill>
                <a:latin typeface="微软雅黑" panose="020B0503020204020204" pitchFamily="34" charset="-122"/>
                <a:ea typeface="微软雅黑" panose="020B0503020204020204" pitchFamily="34" charset="-122"/>
              </a:rPr>
              <a:t>专</a:t>
            </a:r>
            <a:r>
              <a:rPr lang="zh-CN" altLang="en-US" sz="2400" b="1" smtClean="0">
                <a:solidFill>
                  <a:schemeClr val="bg1"/>
                </a:solidFill>
                <a:latin typeface="微软雅黑" panose="020B0503020204020204" pitchFamily="34" charset="-122"/>
                <a:ea typeface="微软雅黑" panose="020B0503020204020204" pitchFamily="34" charset="-122"/>
              </a:rPr>
              <a:t>题四</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17" name="Text Placeholder 5"/>
          <p:cNvSpPr txBox="1"/>
          <p:nvPr>
            <p:custDataLst>
              <p:tags r:id="rId13"/>
            </p:custDataLst>
          </p:nvPr>
        </p:nvSpPr>
        <p:spPr>
          <a:xfrm>
            <a:off x="4939194" y="1939287"/>
            <a:ext cx="1184986" cy="43341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2400" b="1" smtClean="0">
                <a:solidFill>
                  <a:schemeClr val="bg1"/>
                </a:solidFill>
                <a:latin typeface="微软雅黑" panose="020B0503020204020204" pitchFamily="34" charset="-122"/>
                <a:ea typeface="微软雅黑" panose="020B0503020204020204" pitchFamily="34" charset="-122"/>
              </a:rPr>
              <a:t>专题三</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20" name="文本框 4"/>
          <p:cNvSpPr txBox="1"/>
          <p:nvPr>
            <p:custDataLst>
              <p:tags r:id="rId14"/>
            </p:custDataLst>
          </p:nvPr>
        </p:nvSpPr>
        <p:spPr>
          <a:xfrm>
            <a:off x="454543" y="552041"/>
            <a:ext cx="8013183" cy="523220"/>
          </a:xfrm>
          <a:prstGeom prst="rect">
            <a:avLst/>
          </a:prstGeom>
          <a:noFill/>
        </p:spPr>
        <p:txBody>
          <a:bodyPr wrap="square" rtlCol="0">
            <a:spAutoFit/>
          </a:bodyPr>
          <a:lstStyle/>
          <a:p>
            <a:r>
              <a:rPr lang="zh-CN" altLang="en-US" sz="2800" b="1">
                <a:solidFill>
                  <a:srgbClr val="00B478"/>
                </a:solidFill>
                <a:latin typeface="微软雅黑" panose="020B0503020204020204" pitchFamily="34" charset="-122"/>
                <a:ea typeface="微软雅黑" panose="020B0503020204020204" pitchFamily="34" charset="-122"/>
              </a:rPr>
              <a:t>单</a:t>
            </a:r>
            <a:r>
              <a:rPr lang="zh-CN" altLang="en-US" sz="2800" b="1" smtClean="0">
                <a:solidFill>
                  <a:srgbClr val="00B478"/>
                </a:solidFill>
                <a:latin typeface="微软雅黑" panose="020B0503020204020204" pitchFamily="34" charset="-122"/>
                <a:ea typeface="微软雅黑" panose="020B0503020204020204" pitchFamily="34" charset="-122"/>
              </a:rPr>
              <a:t>元教学</a:t>
            </a:r>
            <a:r>
              <a:rPr lang="en-US" altLang="zh-CN" sz="2800" b="1" smtClean="0">
                <a:solidFill>
                  <a:srgbClr val="00B478"/>
                </a:solidFill>
                <a:latin typeface="微软雅黑" panose="020B0503020204020204" pitchFamily="34" charset="-122"/>
                <a:ea typeface="微软雅黑" panose="020B0503020204020204" pitchFamily="34" charset="-122"/>
              </a:rPr>
              <a:t>——</a:t>
            </a:r>
            <a:r>
              <a:rPr lang="zh-CN" altLang="en-US" sz="2800" b="1" smtClean="0">
                <a:solidFill>
                  <a:srgbClr val="00B478"/>
                </a:solidFill>
                <a:latin typeface="微软雅黑" panose="020B0503020204020204" pitchFamily="34" charset="-122"/>
                <a:ea typeface="微软雅黑" panose="020B0503020204020204" pitchFamily="34" charset="-122"/>
              </a:rPr>
              <a:t>文学阅读与写作</a:t>
            </a:r>
            <a:endParaRPr lang="zh-CN" altLang="en-US" sz="2800" b="1">
              <a:solidFill>
                <a:srgbClr val="00B478"/>
              </a:solidFill>
              <a:latin typeface="微软雅黑" panose="020B0503020204020204" pitchFamily="34" charset="-122"/>
              <a:ea typeface="微软雅黑" panose="020B0503020204020204" pitchFamily="34" charset="-122"/>
            </a:endParaRPr>
          </a:p>
        </p:txBody>
      </p:sp>
      <p:sp>
        <p:nvSpPr>
          <p:cNvPr id="23" name="Text Placeholder 6"/>
          <p:cNvSpPr txBox="1"/>
          <p:nvPr>
            <p:custDataLst>
              <p:tags r:id="rId15"/>
            </p:custDataLst>
          </p:nvPr>
        </p:nvSpPr>
        <p:spPr>
          <a:xfrm>
            <a:off x="2855238" y="2676311"/>
            <a:ext cx="1657172" cy="1593420"/>
          </a:xfrm>
          <a:prstGeom prst="rect">
            <a:avLst/>
          </a:prstGeom>
        </p:spPr>
        <p:txBody>
          <a:bodyPr lIns="121908" tIns="60953" rIns="121908" bIns="60953" anchor="ctr">
            <a:noAutofit/>
          </a:bodyPr>
          <a:lstStyle>
            <a:defPPr>
              <a:defRPr lang="zh-CN"/>
            </a:defPPr>
            <a:lvl1pPr indent="0" algn="ctr">
              <a:lnSpc>
                <a:spcPct val="150000"/>
              </a:lnSpc>
              <a:spcBef>
                <a:spcPct val="0"/>
              </a:spcBef>
              <a:buFont typeface="Arial" panose="020B0604020202020204" pitchFamily="34" charset="0"/>
              <a:buNone/>
              <a:defRPr sz="2400" b="1">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vl2pPr>
            <a:lvl3pPr marL="1143000" indent="-228600">
              <a:spcBef>
                <a:spcPct val="20000"/>
              </a:spcBef>
              <a:buFont typeface="Arial" panose="020B0604020202020204" pitchFamily="34" charset="0"/>
              <a:buChar char="•"/>
              <a:defRPr sz="2400"/>
            </a:lvl3pPr>
            <a:lvl4pPr marL="1600200" indent="-228600">
              <a:spcBef>
                <a:spcPct val="20000"/>
              </a:spcBef>
              <a:buFont typeface="Arial" panose="020B0604020202020204" pitchFamily="34" charset="0"/>
              <a:buChar char="–"/>
              <a:defRPr sz="2000"/>
            </a:lvl4pPr>
            <a:lvl5pPr marL="2057400" indent="-228600">
              <a:spcBef>
                <a:spcPct val="20000"/>
              </a:spcBef>
              <a:buFont typeface="Arial" panose="020B0604020202020204" pitchFamily="34" charset="0"/>
              <a:buChar char="»"/>
              <a:defRPr sz="20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r>
              <a:rPr lang="zh-CN" altLang="en-US"/>
              <a:t>青春之语：</a:t>
            </a:r>
            <a:endParaRPr lang="en-US" altLang="zh-CN"/>
          </a:p>
          <a:p>
            <a:r>
              <a:rPr lang="zh-CN" altLang="en-US"/>
              <a:t>少年情怀</a:t>
            </a:r>
            <a:endParaRPr lang="en-US" altLang="zh-CN"/>
          </a:p>
          <a:p>
            <a:r>
              <a:rPr lang="zh-CN" altLang="en-US"/>
              <a:t>总是诗。</a:t>
            </a:r>
          </a:p>
        </p:txBody>
      </p:sp>
      <p:sp>
        <p:nvSpPr>
          <p:cNvPr id="24" name="Text Placeholder 6"/>
          <p:cNvSpPr txBox="1"/>
          <p:nvPr>
            <p:custDataLst>
              <p:tags r:id="rId16"/>
            </p:custDataLst>
          </p:nvPr>
        </p:nvSpPr>
        <p:spPr>
          <a:xfrm>
            <a:off x="4736876" y="2751600"/>
            <a:ext cx="1657172" cy="1593420"/>
          </a:xfrm>
          <a:prstGeom prst="rect">
            <a:avLst/>
          </a:prstGeom>
        </p:spPr>
        <p:txBody>
          <a:bodyPr lIns="121908" tIns="60953" rIns="121908" bIns="60953" anchor="ctr">
            <a:noAutofit/>
          </a:bodyPr>
          <a:lstStyle>
            <a:defPPr>
              <a:defRPr lang="zh-CN"/>
            </a:defPPr>
            <a:lvl1pPr indent="0" algn="ctr">
              <a:lnSpc>
                <a:spcPct val="150000"/>
              </a:lnSpc>
              <a:spcBef>
                <a:spcPct val="0"/>
              </a:spcBef>
              <a:buFont typeface="Arial" panose="020B0604020202020204" pitchFamily="34" charset="0"/>
              <a:buNone/>
              <a:defRPr sz="2400" b="1">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vl2pPr>
            <a:lvl3pPr marL="1143000" indent="-228600">
              <a:spcBef>
                <a:spcPct val="20000"/>
              </a:spcBef>
              <a:buFont typeface="Arial" panose="020B0604020202020204" pitchFamily="34" charset="0"/>
              <a:buChar char="•"/>
              <a:defRPr sz="2400"/>
            </a:lvl3pPr>
            <a:lvl4pPr marL="1600200" indent="-228600">
              <a:spcBef>
                <a:spcPct val="20000"/>
              </a:spcBef>
              <a:buFont typeface="Arial" panose="020B0604020202020204" pitchFamily="34" charset="0"/>
              <a:buChar char="–"/>
              <a:defRPr sz="2000"/>
            </a:lvl4pPr>
            <a:lvl5pPr marL="2057400" indent="-228600">
              <a:spcBef>
                <a:spcPct val="20000"/>
              </a:spcBef>
              <a:buFont typeface="Arial" panose="020B0604020202020204" pitchFamily="34" charset="0"/>
              <a:buChar char="»"/>
              <a:defRPr sz="20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r>
              <a:rPr lang="zh-CN" altLang="en-US"/>
              <a:t>青春之华：</a:t>
            </a:r>
            <a:endParaRPr lang="en-US" altLang="zh-CN"/>
          </a:p>
          <a:p>
            <a:r>
              <a:rPr lang="zh-CN" altLang="zh-CN" sz="2200"/>
              <a:t>没有爱情</a:t>
            </a:r>
            <a:r>
              <a:rPr lang="zh-CN" altLang="zh-CN" sz="2200" smtClean="0"/>
              <a:t>的爱情</a:t>
            </a:r>
            <a:r>
              <a:rPr lang="zh-CN" altLang="zh-CN" sz="2200"/>
              <a:t>牧歌</a:t>
            </a:r>
            <a:r>
              <a:rPr lang="zh-CN" altLang="en-US" sz="2200" smtClean="0"/>
              <a:t>。</a:t>
            </a:r>
            <a:endParaRPr lang="en-US" altLang="zh-CN" sz="2200" smtClean="0"/>
          </a:p>
          <a:p>
            <a:pPr>
              <a:lnSpc>
                <a:spcPts val="1400"/>
              </a:lnSpc>
            </a:pPr>
            <a:r>
              <a:rPr lang="zh-CN" altLang="en-US" sz="1400" b="0" smtClean="0"/>
              <a:t>（</a:t>
            </a:r>
            <a:r>
              <a:rPr lang="en-US" altLang="zh-CN" sz="1400" b="0" smtClean="0"/>
              <a:t>《</a:t>
            </a:r>
            <a:r>
              <a:rPr lang="zh-CN" altLang="en-US" sz="1400" b="0" smtClean="0"/>
              <a:t>百合花</a:t>
            </a:r>
            <a:r>
              <a:rPr lang="en-US" altLang="zh-CN" sz="1400" b="0" smtClean="0"/>
              <a:t>》《</a:t>
            </a:r>
            <a:r>
              <a:rPr lang="zh-CN" altLang="en-US" sz="1400" b="0" smtClean="0"/>
              <a:t>哦，香雪</a:t>
            </a:r>
            <a:r>
              <a:rPr lang="en-US" altLang="zh-CN" sz="1400" b="0" smtClean="0"/>
              <a:t>》</a:t>
            </a:r>
            <a:r>
              <a:rPr lang="zh-CN" altLang="en-US" sz="1400" b="0" smtClean="0"/>
              <a:t>）</a:t>
            </a:r>
            <a:endParaRPr lang="zh-CN" altLang="en-US" sz="1400" b="0"/>
          </a:p>
        </p:txBody>
      </p:sp>
      <p:sp>
        <p:nvSpPr>
          <p:cNvPr id="25" name="Text Placeholder 6"/>
          <p:cNvSpPr txBox="1"/>
          <p:nvPr>
            <p:custDataLst>
              <p:tags r:id="rId17"/>
            </p:custDataLst>
          </p:nvPr>
        </p:nvSpPr>
        <p:spPr>
          <a:xfrm>
            <a:off x="6654338" y="2768327"/>
            <a:ext cx="1657172" cy="1593420"/>
          </a:xfrm>
          <a:prstGeom prst="rect">
            <a:avLst/>
          </a:prstGeom>
        </p:spPr>
        <p:txBody>
          <a:bodyPr lIns="121908" tIns="60953" rIns="121908" bIns="60953" anchor="ctr">
            <a:noAutofit/>
          </a:bodyPr>
          <a:lstStyle>
            <a:defPPr>
              <a:defRPr lang="zh-CN"/>
            </a:defPPr>
            <a:lvl1pPr indent="0" algn="ctr">
              <a:lnSpc>
                <a:spcPct val="150000"/>
              </a:lnSpc>
              <a:spcBef>
                <a:spcPct val="0"/>
              </a:spcBef>
              <a:buFont typeface="Arial" panose="020B0604020202020204" pitchFamily="34" charset="0"/>
              <a:buNone/>
              <a:defRPr sz="2400" b="1">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vl2pPr>
            <a:lvl3pPr marL="1143000" indent="-228600">
              <a:spcBef>
                <a:spcPct val="20000"/>
              </a:spcBef>
              <a:buFont typeface="Arial" panose="020B0604020202020204" pitchFamily="34" charset="0"/>
              <a:buChar char="•"/>
              <a:defRPr sz="2400"/>
            </a:lvl3pPr>
            <a:lvl4pPr marL="1600200" indent="-228600">
              <a:spcBef>
                <a:spcPct val="20000"/>
              </a:spcBef>
              <a:buFont typeface="Arial" panose="020B0604020202020204" pitchFamily="34" charset="0"/>
              <a:buChar char="–"/>
              <a:defRPr sz="2000"/>
            </a:lvl4pPr>
            <a:lvl5pPr marL="2057400" indent="-228600">
              <a:spcBef>
                <a:spcPct val="20000"/>
              </a:spcBef>
              <a:buFont typeface="Arial" panose="020B0604020202020204" pitchFamily="34" charset="0"/>
              <a:buChar char="»"/>
              <a:defRPr sz="20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r>
              <a:rPr lang="zh-CN" altLang="en-US"/>
              <a:t>青春之歌：</a:t>
            </a:r>
            <a:endParaRPr lang="en-US" altLang="zh-CN"/>
          </a:p>
          <a:p>
            <a:r>
              <a:rPr lang="zh-CN" altLang="zh-CN"/>
              <a:t>以诗之名，</a:t>
            </a:r>
            <a:endParaRPr lang="en-US" altLang="zh-CN"/>
          </a:p>
          <a:p>
            <a:r>
              <a:rPr lang="zh-CN" altLang="zh-CN"/>
              <a:t>致敬青春</a:t>
            </a:r>
            <a:r>
              <a:rPr lang="zh-CN" altLang="en-US"/>
              <a:t>。</a:t>
            </a:r>
          </a:p>
        </p:txBody>
      </p:sp>
      <p:sp>
        <p:nvSpPr>
          <p:cNvPr id="19" name="Shape 1454"/>
          <p:cNvSpPr/>
          <p:nvPr>
            <p:custDataLst>
              <p:tags r:id="rId18"/>
            </p:custDataLst>
          </p:nvPr>
        </p:nvSpPr>
        <p:spPr>
          <a:xfrm>
            <a:off x="854118" y="1070963"/>
            <a:ext cx="7337382" cy="459542"/>
          </a:xfrm>
          <a:prstGeom prst="roundRect">
            <a:avLst>
              <a:gd name="adj" fmla="val 6924"/>
            </a:avLst>
          </a:prstGeom>
          <a:solidFill>
            <a:schemeClr val="bg1"/>
          </a:solidFill>
          <a:ln w="12700">
            <a:solidFill>
              <a:srgbClr val="A6AAA9"/>
            </a:solidFill>
            <a:miter lim="400000"/>
          </a:ln>
        </p:spPr>
        <p:txBody>
          <a:bodyPr lIns="19049" tIns="19049" rIns="19049" bIns="19049" anchor="ctr"/>
          <a:lstStyle/>
          <a:p>
            <a:pPr lvl="0"/>
            <a:endParaRPr sz="1735">
              <a:latin typeface="微软雅黑" panose="020B0503020204020204" pitchFamily="34" charset="-122"/>
              <a:ea typeface="微软雅黑" panose="020B0503020204020204" pitchFamily="34" charset="-122"/>
            </a:endParaRPr>
          </a:p>
        </p:txBody>
      </p:sp>
      <p:sp>
        <p:nvSpPr>
          <p:cNvPr id="21" name="Text Placeholder 6"/>
          <p:cNvSpPr txBox="1"/>
          <p:nvPr>
            <p:custDataLst>
              <p:tags r:id="rId19"/>
            </p:custDataLst>
          </p:nvPr>
        </p:nvSpPr>
        <p:spPr>
          <a:xfrm>
            <a:off x="1028989" y="1057332"/>
            <a:ext cx="6910481" cy="473174"/>
          </a:xfrm>
          <a:prstGeom prst="rect">
            <a:avLst/>
          </a:prstGeom>
        </p:spPr>
        <p:txBody>
          <a:bodyPr lIns="121908" tIns="60953" rIns="121908" bIns="60953" anchor="ctr">
            <a:noAutofit/>
          </a:bodyPr>
          <a:lstStyle>
            <a:defPPr>
              <a:defRPr lang="zh-CN"/>
            </a:defPPr>
            <a:lvl1pPr indent="0">
              <a:lnSpc>
                <a:spcPct val="150000"/>
              </a:lnSpc>
              <a:spcBef>
                <a:spcPct val="0"/>
              </a:spcBef>
              <a:buFont typeface="Arial" panose="020B0604020202020204" pitchFamily="34" charset="0"/>
              <a:buNone/>
              <a:defRPr sz="2800" b="1">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vl2pPr>
            <a:lvl3pPr marL="1143000" indent="-228600">
              <a:spcBef>
                <a:spcPct val="20000"/>
              </a:spcBef>
              <a:buFont typeface="Arial" panose="020B0604020202020204" pitchFamily="34" charset="0"/>
              <a:buChar char="•"/>
              <a:defRPr sz="2400"/>
            </a:lvl3pPr>
            <a:lvl4pPr marL="1600200" indent="-228600">
              <a:spcBef>
                <a:spcPct val="20000"/>
              </a:spcBef>
              <a:buFont typeface="Arial" panose="020B0604020202020204" pitchFamily="34" charset="0"/>
              <a:buChar char="–"/>
              <a:defRPr sz="2000"/>
            </a:lvl4pPr>
            <a:lvl5pPr marL="2057400" indent="-228600">
              <a:spcBef>
                <a:spcPct val="20000"/>
              </a:spcBef>
              <a:buFont typeface="Arial" panose="020B0604020202020204" pitchFamily="34" charset="0"/>
              <a:buChar char="»"/>
              <a:defRPr sz="20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algn="ctr"/>
            <a:r>
              <a:rPr lang="zh-CN" altLang="en-US"/>
              <a:t>一代</a:t>
            </a:r>
            <a:r>
              <a:rPr lang="zh-CN" altLang="en-US" smtClean="0"/>
              <a:t>人有一代人的青春</a:t>
            </a: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custDataLst>
              <p:tags r:id="rId1"/>
            </p:custDataLst>
          </p:nvPr>
        </p:nvSpPr>
        <p:spPr>
          <a:xfrm>
            <a:off x="4345495" y="469783"/>
            <a:ext cx="4129371" cy="4307840"/>
          </a:xfrm>
          <a:prstGeom prst="rect">
            <a:avLst/>
          </a:prstGeom>
          <a:ln cmpd="dbl">
            <a:solidFill>
              <a:schemeClr val="tx1"/>
            </a:solidFill>
          </a:ln>
        </p:spPr>
        <p:txBody>
          <a:bodyPr wrap="square">
            <a:spAutoFit/>
          </a:bodyPr>
          <a:lstStyle/>
          <a:p>
            <a:pPr algn="ctr"/>
            <a:r>
              <a:rPr lang="zh-CN" altLang="en-US" sz="2400" b="1" smtClean="0">
                <a:latin typeface="微软雅黑" panose="020B0503020204020204" pitchFamily="34" charset="-122"/>
                <a:ea typeface="微软雅黑" panose="020B0503020204020204" pitchFamily="34" charset="-122"/>
              </a:rPr>
              <a:t>哦，香雪</a:t>
            </a:r>
            <a:endParaRPr lang="en-US" altLang="zh-CN" sz="2400" b="1" smtClean="0">
              <a:latin typeface="微软雅黑" panose="020B0503020204020204" pitchFamily="34" charset="-122"/>
              <a:ea typeface="微软雅黑" panose="020B0503020204020204" pitchFamily="34" charset="-122"/>
            </a:endParaRPr>
          </a:p>
          <a:p>
            <a:pPr algn="ctr">
              <a:lnSpc>
                <a:spcPts val="2000"/>
              </a:lnSpc>
            </a:pPr>
            <a:endParaRPr lang="en-US" altLang="zh-CN" sz="2000" b="1" smtClean="0">
              <a:solidFill>
                <a:srgbClr val="C00000"/>
              </a:solidFill>
              <a:latin typeface="楷体" panose="02010609060101010101" pitchFamily="49" charset="-122"/>
              <a:ea typeface="楷体" panose="02010609060101010101" pitchFamily="49" charset="-122"/>
            </a:endParaRPr>
          </a:p>
          <a:p>
            <a:pPr algn="ctr">
              <a:lnSpc>
                <a:spcPts val="2000"/>
              </a:lnSpc>
            </a:pPr>
            <a:r>
              <a:rPr lang="zh-CN" altLang="en-US" sz="2000" b="1" smtClean="0">
                <a:solidFill>
                  <a:srgbClr val="C00000"/>
                </a:solidFill>
                <a:latin typeface="楷体" panose="02010609060101010101" pitchFamily="49" charset="-122"/>
                <a:ea typeface="楷体" panose="02010609060101010101" pitchFamily="49" charset="-122"/>
              </a:rPr>
              <a:t>火车驶过幽深隧道</a:t>
            </a:r>
            <a:endParaRPr lang="en-US" altLang="zh-CN" sz="2000" b="1" smtClean="0">
              <a:solidFill>
                <a:srgbClr val="C00000"/>
              </a:solidFill>
              <a:latin typeface="楷体" panose="02010609060101010101" pitchFamily="49" charset="-122"/>
              <a:ea typeface="楷体" panose="02010609060101010101" pitchFamily="49" charset="-122"/>
            </a:endParaRPr>
          </a:p>
          <a:p>
            <a:pPr algn="ctr">
              <a:lnSpc>
                <a:spcPts val="2000"/>
              </a:lnSpc>
            </a:pPr>
            <a:r>
              <a:rPr lang="zh-CN" altLang="en-US" sz="2000" b="1">
                <a:solidFill>
                  <a:srgbClr val="C00000"/>
                </a:solidFill>
                <a:latin typeface="楷体" panose="02010609060101010101" pitchFamily="49" charset="-122"/>
                <a:ea typeface="楷体" panose="02010609060101010101" pitchFamily="49" charset="-122"/>
              </a:rPr>
              <a:t>去</a:t>
            </a:r>
            <a:r>
              <a:rPr lang="zh-CN" altLang="en-US" sz="2000" b="1" smtClean="0">
                <a:solidFill>
                  <a:srgbClr val="C00000"/>
                </a:solidFill>
                <a:latin typeface="楷体" panose="02010609060101010101" pitchFamily="49" charset="-122"/>
                <a:ea typeface="楷体" panose="02010609060101010101" pitchFamily="49" charset="-122"/>
              </a:rPr>
              <a:t>到大山皱褶里的山庄</a:t>
            </a:r>
            <a:endParaRPr lang="en-US" altLang="zh-CN" sz="2000" b="1" smtClean="0">
              <a:solidFill>
                <a:srgbClr val="C00000"/>
              </a:solidFill>
              <a:latin typeface="楷体" panose="02010609060101010101" pitchFamily="49" charset="-122"/>
              <a:ea typeface="楷体" panose="02010609060101010101" pitchFamily="49" charset="-122"/>
            </a:endParaRPr>
          </a:p>
          <a:p>
            <a:pPr algn="ctr">
              <a:lnSpc>
                <a:spcPts val="2000"/>
              </a:lnSpc>
            </a:pPr>
            <a:r>
              <a:rPr lang="zh-CN" altLang="en-US" sz="2000" b="1" smtClean="0">
                <a:solidFill>
                  <a:srgbClr val="C00000"/>
                </a:solidFill>
                <a:latin typeface="楷体" panose="02010609060101010101" pitchFamily="49" charset="-122"/>
                <a:ea typeface="楷体" panose="02010609060101010101" pitchFamily="49" charset="-122"/>
              </a:rPr>
              <a:t>一分钟的喧闹</a:t>
            </a:r>
            <a:endParaRPr lang="en-US" altLang="zh-CN" sz="2000" b="1" smtClean="0">
              <a:solidFill>
                <a:srgbClr val="C00000"/>
              </a:solidFill>
              <a:latin typeface="楷体" panose="02010609060101010101" pitchFamily="49" charset="-122"/>
              <a:ea typeface="楷体" panose="02010609060101010101" pitchFamily="49" charset="-122"/>
            </a:endParaRPr>
          </a:p>
          <a:p>
            <a:pPr algn="ctr">
              <a:lnSpc>
                <a:spcPts val="2000"/>
              </a:lnSpc>
            </a:pPr>
            <a:r>
              <a:rPr lang="zh-CN" altLang="en-US" sz="2000" b="1" smtClean="0">
                <a:solidFill>
                  <a:srgbClr val="C00000"/>
                </a:solidFill>
                <a:latin typeface="楷体" panose="02010609060101010101" pitchFamily="49" charset="-122"/>
                <a:ea typeface="楷体" panose="02010609060101010101" pitchFamily="49" charset="-122"/>
              </a:rPr>
              <a:t>是台儿沟姑娘们的渴望</a:t>
            </a:r>
            <a:endParaRPr lang="en-US" altLang="zh-CN" sz="2000" b="1" smtClean="0">
              <a:solidFill>
                <a:srgbClr val="C00000"/>
              </a:solidFill>
              <a:latin typeface="楷体" panose="02010609060101010101" pitchFamily="49" charset="-122"/>
              <a:ea typeface="楷体" panose="02010609060101010101" pitchFamily="49" charset="-122"/>
            </a:endParaRPr>
          </a:p>
          <a:p>
            <a:pPr algn="ctr">
              <a:lnSpc>
                <a:spcPts val="2000"/>
              </a:lnSpc>
            </a:pPr>
            <a:r>
              <a:rPr lang="zh-CN" altLang="en-US" sz="2000" b="1" smtClean="0">
                <a:solidFill>
                  <a:srgbClr val="C00000"/>
                </a:solidFill>
                <a:latin typeface="楷体" panose="02010609060101010101" pitchFamily="49" charset="-122"/>
                <a:ea typeface="楷体" panose="02010609060101010101" pitchFamily="49" charset="-122"/>
              </a:rPr>
              <a:t>贫瘠的山庄</a:t>
            </a:r>
            <a:endParaRPr lang="en-US" altLang="zh-CN" sz="2000" b="1" smtClean="0">
              <a:solidFill>
                <a:srgbClr val="C00000"/>
              </a:solidFill>
              <a:latin typeface="楷体" panose="02010609060101010101" pitchFamily="49" charset="-122"/>
              <a:ea typeface="楷体" panose="02010609060101010101" pitchFamily="49" charset="-122"/>
            </a:endParaRPr>
          </a:p>
          <a:p>
            <a:pPr algn="ctr">
              <a:lnSpc>
                <a:spcPts val="2000"/>
              </a:lnSpc>
            </a:pPr>
            <a:r>
              <a:rPr lang="zh-CN" altLang="en-US" sz="2000" b="1" smtClean="0">
                <a:solidFill>
                  <a:srgbClr val="C00000"/>
                </a:solidFill>
                <a:latin typeface="楷体" panose="02010609060101010101" pitchFamily="49" charset="-122"/>
                <a:ea typeface="楷体" panose="02010609060101010101" pitchFamily="49" charset="-122"/>
              </a:rPr>
              <a:t>对外界的渴望</a:t>
            </a:r>
            <a:endParaRPr lang="en-US" altLang="zh-CN" sz="2000" b="1" smtClean="0">
              <a:solidFill>
                <a:srgbClr val="C00000"/>
              </a:solidFill>
              <a:latin typeface="楷体" panose="02010609060101010101" pitchFamily="49" charset="-122"/>
              <a:ea typeface="楷体" panose="02010609060101010101" pitchFamily="49" charset="-122"/>
            </a:endParaRPr>
          </a:p>
          <a:p>
            <a:pPr algn="ctr">
              <a:lnSpc>
                <a:spcPts val="2000"/>
              </a:lnSpc>
            </a:pPr>
            <a:r>
              <a:rPr lang="zh-CN" altLang="en-US" sz="2000" b="1">
                <a:solidFill>
                  <a:srgbClr val="C00000"/>
                </a:solidFill>
                <a:latin typeface="楷体" panose="02010609060101010101" pitchFamily="49" charset="-122"/>
                <a:ea typeface="楷体" panose="02010609060101010101" pitchFamily="49" charset="-122"/>
              </a:rPr>
              <a:t>小</a:t>
            </a:r>
            <a:r>
              <a:rPr lang="zh-CN" altLang="en-US" sz="2000" b="1" smtClean="0">
                <a:solidFill>
                  <a:srgbClr val="C00000"/>
                </a:solidFill>
                <a:latin typeface="楷体" panose="02010609060101010101" pitchFamily="49" charset="-122"/>
                <a:ea typeface="楷体" panose="02010609060101010101" pitchFamily="49" charset="-122"/>
              </a:rPr>
              <a:t>盒子闪闪发亮</a:t>
            </a:r>
            <a:endParaRPr lang="en-US" altLang="zh-CN" sz="2000" b="1" smtClean="0">
              <a:solidFill>
                <a:srgbClr val="C00000"/>
              </a:solidFill>
              <a:latin typeface="楷体" panose="02010609060101010101" pitchFamily="49" charset="-122"/>
              <a:ea typeface="楷体" panose="02010609060101010101" pitchFamily="49" charset="-122"/>
            </a:endParaRPr>
          </a:p>
          <a:p>
            <a:pPr algn="ctr">
              <a:lnSpc>
                <a:spcPts val="2000"/>
              </a:lnSpc>
            </a:pPr>
            <a:r>
              <a:rPr lang="zh-CN" altLang="en-US" sz="2000" b="1">
                <a:solidFill>
                  <a:srgbClr val="C00000"/>
                </a:solidFill>
                <a:latin typeface="楷体" panose="02010609060101010101" pitchFamily="49" charset="-122"/>
                <a:ea typeface="楷体" panose="02010609060101010101" pitchFamily="49" charset="-122"/>
              </a:rPr>
              <a:t>香</a:t>
            </a:r>
            <a:r>
              <a:rPr lang="zh-CN" altLang="en-US" sz="2000" b="1" smtClean="0">
                <a:solidFill>
                  <a:srgbClr val="C00000"/>
                </a:solidFill>
                <a:latin typeface="楷体" panose="02010609060101010101" pitchFamily="49" charset="-122"/>
                <a:ea typeface="楷体" panose="02010609060101010101" pitchFamily="49" charset="-122"/>
              </a:rPr>
              <a:t>雪独享皎洁月光</a:t>
            </a:r>
            <a:endParaRPr lang="en-US" altLang="zh-CN" sz="2000" b="1" smtClean="0">
              <a:solidFill>
                <a:srgbClr val="C00000"/>
              </a:solidFill>
              <a:latin typeface="楷体" panose="02010609060101010101" pitchFamily="49" charset="-122"/>
              <a:ea typeface="楷体" panose="02010609060101010101" pitchFamily="49" charset="-122"/>
            </a:endParaRPr>
          </a:p>
          <a:p>
            <a:pPr algn="ctr">
              <a:lnSpc>
                <a:spcPts val="2000"/>
              </a:lnSpc>
            </a:pPr>
            <a:r>
              <a:rPr lang="zh-CN" altLang="en-US" sz="2000" b="1">
                <a:solidFill>
                  <a:srgbClr val="C00000"/>
                </a:solidFill>
                <a:latin typeface="楷体" panose="02010609060101010101" pitchFamily="49" charset="-122"/>
                <a:ea typeface="楷体" panose="02010609060101010101" pitchFamily="49" charset="-122"/>
              </a:rPr>
              <a:t>迎</a:t>
            </a:r>
            <a:r>
              <a:rPr lang="zh-CN" altLang="en-US" sz="2000" b="1" smtClean="0">
                <a:solidFill>
                  <a:srgbClr val="C00000"/>
                </a:solidFill>
                <a:latin typeface="楷体" panose="02010609060101010101" pitchFamily="49" charset="-122"/>
                <a:ea typeface="楷体" panose="02010609060101010101" pitchFamily="49" charset="-122"/>
              </a:rPr>
              <a:t>向人群</a:t>
            </a:r>
            <a:endParaRPr lang="en-US" altLang="zh-CN" sz="2000" b="1" smtClean="0">
              <a:solidFill>
                <a:srgbClr val="C00000"/>
              </a:solidFill>
              <a:latin typeface="楷体" panose="02010609060101010101" pitchFamily="49" charset="-122"/>
              <a:ea typeface="楷体" panose="02010609060101010101" pitchFamily="49" charset="-122"/>
            </a:endParaRPr>
          </a:p>
          <a:p>
            <a:pPr algn="ctr">
              <a:lnSpc>
                <a:spcPts val="2000"/>
              </a:lnSpc>
            </a:pPr>
            <a:r>
              <a:rPr lang="zh-CN" altLang="en-US" sz="2000" b="1" smtClean="0">
                <a:solidFill>
                  <a:srgbClr val="C00000"/>
                </a:solidFill>
                <a:latin typeface="楷体" panose="02010609060101010101" pitchFamily="49" charset="-122"/>
                <a:ea typeface="楷体" panose="02010609060101010101" pitchFamily="49" charset="-122"/>
              </a:rPr>
              <a:t>是姑娘们热情呼唤</a:t>
            </a:r>
            <a:endParaRPr lang="en-US" altLang="zh-CN" sz="2000" b="1" smtClean="0">
              <a:solidFill>
                <a:srgbClr val="C00000"/>
              </a:solidFill>
              <a:latin typeface="楷体" panose="02010609060101010101" pitchFamily="49" charset="-122"/>
              <a:ea typeface="楷体" panose="02010609060101010101" pitchFamily="49" charset="-122"/>
            </a:endParaRPr>
          </a:p>
          <a:p>
            <a:pPr algn="ctr">
              <a:lnSpc>
                <a:spcPts val="2000"/>
              </a:lnSpc>
            </a:pPr>
            <a:r>
              <a:rPr lang="zh-CN" altLang="en-US" sz="2000" b="1" smtClean="0">
                <a:solidFill>
                  <a:srgbClr val="C00000"/>
                </a:solidFill>
                <a:latin typeface="楷体" panose="02010609060101010101" pitchFamily="49" charset="-122"/>
                <a:ea typeface="楷体" panose="02010609060101010101" pitchFamily="49" charset="-122"/>
              </a:rPr>
              <a:t>哦，香雪</a:t>
            </a:r>
            <a:endParaRPr lang="en-US" altLang="zh-CN" sz="2000" b="1" smtClean="0">
              <a:solidFill>
                <a:srgbClr val="C00000"/>
              </a:solidFill>
              <a:latin typeface="楷体" panose="02010609060101010101" pitchFamily="49" charset="-122"/>
              <a:ea typeface="楷体" panose="02010609060101010101" pitchFamily="49" charset="-122"/>
            </a:endParaRPr>
          </a:p>
          <a:p>
            <a:pPr algn="ctr">
              <a:lnSpc>
                <a:spcPts val="2000"/>
              </a:lnSpc>
            </a:pPr>
            <a:r>
              <a:rPr lang="zh-CN" altLang="en-US" sz="2000" b="1" smtClean="0">
                <a:solidFill>
                  <a:srgbClr val="C00000"/>
                </a:solidFill>
                <a:latin typeface="楷体" panose="02010609060101010101" pitchFamily="49" charset="-122"/>
                <a:ea typeface="楷体" panose="02010609060101010101" pitchFamily="49" charset="-122"/>
              </a:rPr>
              <a:t>欢声笑语</a:t>
            </a:r>
            <a:endParaRPr lang="en-US" altLang="zh-CN" sz="2000" b="1" smtClean="0">
              <a:solidFill>
                <a:srgbClr val="C00000"/>
              </a:solidFill>
              <a:latin typeface="楷体" panose="02010609060101010101" pitchFamily="49" charset="-122"/>
              <a:ea typeface="楷体" panose="02010609060101010101" pitchFamily="49" charset="-122"/>
            </a:endParaRPr>
          </a:p>
          <a:p>
            <a:pPr algn="ctr">
              <a:lnSpc>
                <a:spcPts val="2000"/>
              </a:lnSpc>
            </a:pPr>
            <a:r>
              <a:rPr lang="zh-CN" altLang="en-US" sz="2000" b="1" smtClean="0">
                <a:solidFill>
                  <a:srgbClr val="C00000"/>
                </a:solidFill>
                <a:latin typeface="楷体" panose="02010609060101010101" pitchFamily="49" charset="-122"/>
                <a:ea typeface="楷体" panose="02010609060101010101" pitchFamily="49" charset="-122"/>
              </a:rPr>
              <a:t>群山战栗</a:t>
            </a:r>
            <a:endParaRPr lang="en-US" altLang="zh-CN" sz="2000" b="1" smtClean="0">
              <a:solidFill>
                <a:srgbClr val="C00000"/>
              </a:solidFill>
              <a:latin typeface="楷体" panose="02010609060101010101" pitchFamily="49" charset="-122"/>
              <a:ea typeface="楷体" panose="02010609060101010101" pitchFamily="49" charset="-122"/>
            </a:endParaRPr>
          </a:p>
          <a:p>
            <a:pPr algn="ctr">
              <a:lnSpc>
                <a:spcPts val="2000"/>
              </a:lnSpc>
            </a:pPr>
            <a:r>
              <a:rPr lang="zh-CN" altLang="en-US" sz="2000" b="1" smtClean="0">
                <a:solidFill>
                  <a:srgbClr val="C00000"/>
                </a:solidFill>
                <a:latin typeface="楷体" panose="02010609060101010101" pitchFamily="49" charset="-122"/>
                <a:ea typeface="楷体" panose="02010609060101010101" pitchFamily="49" charset="-122"/>
              </a:rPr>
              <a:t>未来就在前方</a:t>
            </a:r>
            <a:endParaRPr lang="zh-CN" altLang="en-US" sz="2000" b="1">
              <a:solidFill>
                <a:srgbClr val="C00000"/>
              </a:solidFill>
              <a:latin typeface="楷体" panose="02010609060101010101" pitchFamily="49" charset="-122"/>
              <a:ea typeface="楷体" panose="02010609060101010101" pitchFamily="49" charset="-122"/>
            </a:endParaRPr>
          </a:p>
        </p:txBody>
      </p:sp>
      <p:sp>
        <p:nvSpPr>
          <p:cNvPr id="4" name="TextBox 3"/>
          <p:cNvSpPr txBox="1"/>
          <p:nvPr>
            <p:custDataLst>
              <p:tags r:id="rId2"/>
            </p:custDataLst>
          </p:nvPr>
        </p:nvSpPr>
        <p:spPr>
          <a:xfrm>
            <a:off x="258959" y="2047279"/>
            <a:ext cx="3004358" cy="523220"/>
          </a:xfrm>
          <a:prstGeom prst="rect">
            <a:avLst/>
          </a:prstGeom>
          <a:noFill/>
        </p:spPr>
        <p:txBody>
          <a:bodyPr wrap="square" rtlCol="0">
            <a:spAutoFit/>
          </a:bodyPr>
          <a:lstStyle/>
          <a:p>
            <a:r>
              <a:rPr lang="en-US" altLang="zh-CN" sz="2800" b="1" smtClean="0">
                <a:solidFill>
                  <a:srgbClr val="FF0000"/>
                </a:solidFill>
                <a:latin typeface="微软雅黑" panose="020B0503020204020204" pitchFamily="34" charset="-122"/>
                <a:ea typeface="微软雅黑" panose="020B0503020204020204" pitchFamily="34" charset="-122"/>
              </a:rPr>
              <a:t>【</a:t>
            </a:r>
            <a:r>
              <a:rPr lang="zh-CN" altLang="en-US" sz="2800" b="1" smtClean="0">
                <a:solidFill>
                  <a:srgbClr val="FF0000"/>
                </a:solidFill>
                <a:latin typeface="微软雅黑" panose="020B0503020204020204" pitchFamily="34" charset="-122"/>
                <a:ea typeface="微软雅黑" panose="020B0503020204020204" pitchFamily="34" charset="-122"/>
              </a:rPr>
              <a:t>致青春</a:t>
            </a:r>
            <a:r>
              <a:rPr lang="en-US" altLang="zh-CN" sz="2800" b="1" smtClean="0">
                <a:solidFill>
                  <a:srgbClr val="FF0000"/>
                </a:solidFill>
                <a:latin typeface="微软雅黑" panose="020B0503020204020204" pitchFamily="34" charset="-122"/>
                <a:ea typeface="微软雅黑" panose="020B0503020204020204" pitchFamily="34" charset="-122"/>
              </a:rPr>
              <a:t>·</a:t>
            </a:r>
            <a:r>
              <a:rPr lang="zh-CN" altLang="en-US" sz="2800" b="1">
                <a:solidFill>
                  <a:srgbClr val="FF0000"/>
                </a:solidFill>
                <a:latin typeface="微软雅黑" panose="020B0503020204020204" pitchFamily="34" charset="-122"/>
                <a:ea typeface="微软雅黑" panose="020B0503020204020204" pitchFamily="34" charset="-122"/>
              </a:rPr>
              <a:t>诗歌</a:t>
            </a:r>
            <a:r>
              <a:rPr lang="en-US" altLang="zh-CN" sz="2800" b="1" smtClean="0">
                <a:solidFill>
                  <a:srgbClr val="FF0000"/>
                </a:solidFill>
                <a:latin typeface="微软雅黑" panose="020B0503020204020204" pitchFamily="34" charset="-122"/>
                <a:ea typeface="微软雅黑" panose="020B0503020204020204" pitchFamily="34" charset="-122"/>
              </a:rPr>
              <a:t>】</a:t>
            </a:r>
            <a:endParaRPr lang="zh-CN" altLang="en-US" sz="2800" b="1">
              <a:solidFill>
                <a:srgbClr val="FF0000"/>
              </a:solidFill>
              <a:latin typeface="微软雅黑" panose="020B0503020204020204" pitchFamily="34" charset="-122"/>
              <a:ea typeface="微软雅黑" panose="020B0503020204020204" pitchFamily="34" charset="-122"/>
            </a:endParaRPr>
          </a:p>
        </p:txBody>
      </p:sp>
      <p:pic>
        <p:nvPicPr>
          <p:cNvPr id="2050" name="Picture 2"/>
          <p:cNvPicPr>
            <a:picLocks noChangeAspect="1" noChangeArrowheads="1"/>
          </p:cNvPicPr>
          <p:nvPr>
            <p:custDataLst>
              <p:tags r:id="rId3"/>
            </p:custDataLst>
          </p:nvPr>
        </p:nvPicPr>
        <p:blipFill>
          <a:blip r:embed="rId5">
            <a:extLst>
              <a:ext uri="{28A0092B-C50C-407E-A947-70E740481C1C}">
                <a14:useLocalDpi xmlns:a14="http://schemas.microsoft.com/office/drawing/2010/main" val="0"/>
              </a:ext>
            </a:extLst>
          </a:blip>
          <a:stretch>
            <a:fillRect/>
          </a:stretch>
        </p:blipFill>
        <p:spPr bwMode="auto">
          <a:xfrm>
            <a:off x="554118" y="469783"/>
            <a:ext cx="3489682" cy="45033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custDataLst>
              <p:tags r:id="rId1"/>
            </p:custDataLst>
          </p:nvPr>
        </p:nvSpPr>
        <p:spPr>
          <a:xfrm>
            <a:off x="4345495" y="469783"/>
            <a:ext cx="4129371" cy="4307840"/>
          </a:xfrm>
          <a:prstGeom prst="rect">
            <a:avLst/>
          </a:prstGeom>
          <a:ln cmpd="dbl">
            <a:solidFill>
              <a:schemeClr val="tx1"/>
            </a:solidFill>
          </a:ln>
        </p:spPr>
        <p:txBody>
          <a:bodyPr wrap="square">
            <a:spAutoFit/>
          </a:bodyPr>
          <a:lstStyle/>
          <a:p>
            <a:pPr algn="ctr"/>
            <a:r>
              <a:rPr lang="zh-CN" altLang="en-US" sz="2400" b="1" smtClean="0">
                <a:latin typeface="微软雅黑" panose="020B0503020204020204" pitchFamily="34" charset="-122"/>
                <a:ea typeface="微软雅黑" panose="020B0503020204020204" pitchFamily="34" charset="-122"/>
              </a:rPr>
              <a:t>哦，香雪</a:t>
            </a:r>
            <a:endParaRPr lang="en-US" altLang="zh-CN" sz="2400" b="1" smtClean="0">
              <a:latin typeface="微软雅黑" panose="020B0503020204020204" pitchFamily="34" charset="-122"/>
              <a:ea typeface="微软雅黑" panose="020B0503020204020204" pitchFamily="34" charset="-122"/>
            </a:endParaRPr>
          </a:p>
          <a:p>
            <a:pPr algn="ctr">
              <a:lnSpc>
                <a:spcPts val="2000"/>
              </a:lnSpc>
            </a:pPr>
            <a:endParaRPr lang="en-US" altLang="zh-CN" sz="2000" b="1" smtClean="0">
              <a:solidFill>
                <a:srgbClr val="C00000"/>
              </a:solidFill>
              <a:latin typeface="楷体" panose="02010609060101010101" pitchFamily="49" charset="-122"/>
              <a:ea typeface="楷体" panose="02010609060101010101" pitchFamily="49" charset="-122"/>
            </a:endParaRPr>
          </a:p>
          <a:p>
            <a:pPr algn="ctr">
              <a:lnSpc>
                <a:spcPts val="2000"/>
              </a:lnSpc>
            </a:pPr>
            <a:r>
              <a:rPr lang="zh-CN" altLang="en-US" sz="2000" b="1" smtClean="0">
                <a:solidFill>
                  <a:srgbClr val="C00000"/>
                </a:solidFill>
                <a:latin typeface="楷体" panose="02010609060101010101" pitchFamily="49" charset="-122"/>
                <a:ea typeface="楷体" panose="02010609060101010101" pitchFamily="49" charset="-122"/>
              </a:rPr>
              <a:t>微风和月勾勒着静谧</a:t>
            </a:r>
            <a:endParaRPr lang="en-US" altLang="zh-CN" sz="2000" b="1" smtClean="0">
              <a:solidFill>
                <a:srgbClr val="C00000"/>
              </a:solidFill>
              <a:latin typeface="楷体" panose="02010609060101010101" pitchFamily="49" charset="-122"/>
              <a:ea typeface="楷体" panose="02010609060101010101" pitchFamily="49" charset="-122"/>
            </a:endParaRPr>
          </a:p>
          <a:p>
            <a:pPr algn="ctr">
              <a:lnSpc>
                <a:spcPts val="2000"/>
              </a:lnSpc>
            </a:pPr>
            <a:r>
              <a:rPr lang="zh-CN" altLang="en-US" sz="2000" b="1">
                <a:solidFill>
                  <a:srgbClr val="C00000"/>
                </a:solidFill>
                <a:latin typeface="楷体" panose="02010609060101010101" pitchFamily="49" charset="-122"/>
                <a:ea typeface="楷体" panose="02010609060101010101" pitchFamily="49" charset="-122"/>
              </a:rPr>
              <a:t>香雪</a:t>
            </a:r>
            <a:r>
              <a:rPr lang="zh-CN" altLang="en-US" sz="2000" b="1" smtClean="0">
                <a:solidFill>
                  <a:srgbClr val="C00000"/>
                </a:solidFill>
                <a:latin typeface="楷体" panose="02010609060101010101" pitchFamily="49" charset="-122"/>
                <a:ea typeface="楷体" panose="02010609060101010101" pitchFamily="49" charset="-122"/>
              </a:rPr>
              <a:t>飘零，暖风著柳笼丝雨</a:t>
            </a:r>
            <a:endParaRPr lang="en-US" altLang="zh-CN" sz="2000" b="1" smtClean="0">
              <a:solidFill>
                <a:srgbClr val="C00000"/>
              </a:solidFill>
              <a:latin typeface="楷体" panose="02010609060101010101" pitchFamily="49" charset="-122"/>
              <a:ea typeface="楷体" panose="02010609060101010101" pitchFamily="49" charset="-122"/>
            </a:endParaRPr>
          </a:p>
          <a:p>
            <a:pPr algn="ctr">
              <a:lnSpc>
                <a:spcPts val="2000"/>
              </a:lnSpc>
            </a:pPr>
            <a:r>
              <a:rPr lang="zh-CN" altLang="en-US" sz="2000" b="1" smtClean="0">
                <a:solidFill>
                  <a:srgbClr val="C00000"/>
                </a:solidFill>
                <a:latin typeface="楷体" panose="02010609060101010101" pitchFamily="49" charset="-122"/>
                <a:ea typeface="楷体" panose="02010609060101010101" pitchFamily="49" charset="-122"/>
              </a:rPr>
              <a:t>眸清如水晶，唇柔似红缎</a:t>
            </a:r>
            <a:endParaRPr lang="en-US" altLang="zh-CN" sz="2000" b="1" smtClean="0">
              <a:solidFill>
                <a:srgbClr val="C00000"/>
              </a:solidFill>
              <a:latin typeface="楷体" panose="02010609060101010101" pitchFamily="49" charset="-122"/>
              <a:ea typeface="楷体" panose="02010609060101010101" pitchFamily="49" charset="-122"/>
            </a:endParaRPr>
          </a:p>
          <a:p>
            <a:pPr algn="ctr">
              <a:lnSpc>
                <a:spcPts val="2000"/>
              </a:lnSpc>
            </a:pPr>
            <a:r>
              <a:rPr lang="zh-CN" altLang="en-US" sz="2000" b="1" smtClean="0">
                <a:solidFill>
                  <a:srgbClr val="C00000"/>
                </a:solidFill>
                <a:latin typeface="楷体" panose="02010609060101010101" pitchFamily="49" charset="-122"/>
                <a:ea typeface="楷体" panose="02010609060101010101" pitchFamily="49" charset="-122"/>
              </a:rPr>
              <a:t>少女情怀朦胧缠绕听</a:t>
            </a:r>
            <a:endParaRPr lang="en-US" altLang="zh-CN" sz="2000" b="1" smtClean="0">
              <a:solidFill>
                <a:srgbClr val="C00000"/>
              </a:solidFill>
              <a:latin typeface="楷体" panose="02010609060101010101" pitchFamily="49" charset="-122"/>
              <a:ea typeface="楷体" panose="02010609060101010101" pitchFamily="49" charset="-122"/>
            </a:endParaRPr>
          </a:p>
          <a:p>
            <a:pPr algn="ctr">
              <a:lnSpc>
                <a:spcPts val="2000"/>
              </a:lnSpc>
            </a:pPr>
            <a:r>
              <a:rPr lang="zh-CN" altLang="en-US" sz="2000" b="1" smtClean="0">
                <a:solidFill>
                  <a:srgbClr val="C00000"/>
                </a:solidFill>
                <a:latin typeface="楷体" panose="02010609060101010101" pitchFamily="49" charset="-122"/>
                <a:ea typeface="楷体" panose="02010609060101010101" pitchFamily="49" charset="-122"/>
              </a:rPr>
              <a:t>天真，纯洁</a:t>
            </a:r>
            <a:endParaRPr lang="en-US" altLang="zh-CN" sz="2000" b="1" smtClean="0">
              <a:solidFill>
                <a:srgbClr val="C00000"/>
              </a:solidFill>
              <a:latin typeface="楷体" panose="02010609060101010101" pitchFamily="49" charset="-122"/>
              <a:ea typeface="楷体" panose="02010609060101010101" pitchFamily="49" charset="-122"/>
            </a:endParaRPr>
          </a:p>
          <a:p>
            <a:pPr algn="ctr">
              <a:lnSpc>
                <a:spcPts val="2000"/>
              </a:lnSpc>
            </a:pPr>
            <a:r>
              <a:rPr lang="zh-CN" altLang="en-US" sz="2000" b="1" smtClean="0">
                <a:solidFill>
                  <a:srgbClr val="C00000"/>
                </a:solidFill>
                <a:latin typeface="楷体" panose="02010609060101010101" pitchFamily="49" charset="-122"/>
                <a:ea typeface="楷体" panose="02010609060101010101" pitchFamily="49" charset="-122"/>
              </a:rPr>
              <a:t>核桃树豁啷啷，小溪奔腾不逆</a:t>
            </a:r>
            <a:endParaRPr lang="en-US" altLang="zh-CN" sz="2000" b="1" smtClean="0">
              <a:solidFill>
                <a:srgbClr val="C00000"/>
              </a:solidFill>
              <a:latin typeface="楷体" panose="02010609060101010101" pitchFamily="49" charset="-122"/>
              <a:ea typeface="楷体" panose="02010609060101010101" pitchFamily="49" charset="-122"/>
            </a:endParaRPr>
          </a:p>
          <a:p>
            <a:pPr algn="ctr">
              <a:lnSpc>
                <a:spcPts val="2000"/>
              </a:lnSpc>
            </a:pPr>
            <a:r>
              <a:rPr lang="zh-CN" altLang="en-US" sz="2000" b="1" smtClean="0">
                <a:solidFill>
                  <a:srgbClr val="C00000"/>
                </a:solidFill>
                <a:latin typeface="楷体" panose="02010609060101010101" pitchFamily="49" charset="-122"/>
                <a:ea typeface="楷体" panose="02010609060101010101" pitchFamily="49" charset="-122"/>
              </a:rPr>
              <a:t>我的灵魂从银河里来，</a:t>
            </a:r>
            <a:endParaRPr lang="en-US" altLang="zh-CN" sz="2000" b="1" smtClean="0">
              <a:solidFill>
                <a:srgbClr val="C00000"/>
              </a:solidFill>
              <a:latin typeface="楷体" panose="02010609060101010101" pitchFamily="49" charset="-122"/>
              <a:ea typeface="楷体" panose="02010609060101010101" pitchFamily="49" charset="-122"/>
            </a:endParaRPr>
          </a:p>
          <a:p>
            <a:pPr algn="ctr">
              <a:lnSpc>
                <a:spcPts val="2000"/>
              </a:lnSpc>
            </a:pPr>
            <a:r>
              <a:rPr lang="zh-CN" altLang="en-US" sz="2000" b="1" smtClean="0">
                <a:solidFill>
                  <a:srgbClr val="C00000"/>
                </a:solidFill>
                <a:latin typeface="楷体" panose="02010609060101010101" pitchFamily="49" charset="-122"/>
                <a:ea typeface="楷体" panose="02010609060101010101" pitchFamily="49" charset="-122"/>
              </a:rPr>
              <a:t>被星辰点缀光彩</a:t>
            </a:r>
            <a:endParaRPr lang="en-US" altLang="zh-CN" sz="2000" b="1" smtClean="0">
              <a:solidFill>
                <a:srgbClr val="C00000"/>
              </a:solidFill>
              <a:latin typeface="楷体" panose="02010609060101010101" pitchFamily="49" charset="-122"/>
              <a:ea typeface="楷体" panose="02010609060101010101" pitchFamily="49" charset="-122"/>
            </a:endParaRPr>
          </a:p>
          <a:p>
            <a:pPr algn="ctr">
              <a:lnSpc>
                <a:spcPts val="2000"/>
              </a:lnSpc>
            </a:pPr>
            <a:r>
              <a:rPr lang="zh-CN" altLang="en-US" sz="2000" b="1" smtClean="0">
                <a:solidFill>
                  <a:srgbClr val="C00000"/>
                </a:solidFill>
                <a:latin typeface="楷体" panose="02010609060101010101" pitchFamily="49" charset="-122"/>
                <a:ea typeface="楷体" panose="02010609060101010101" pitchFamily="49" charset="-122"/>
              </a:rPr>
              <a:t>跋涉千山万水，只为心中那木盒</a:t>
            </a:r>
            <a:endParaRPr lang="en-US" altLang="zh-CN" sz="2000" b="1" smtClean="0">
              <a:solidFill>
                <a:srgbClr val="C00000"/>
              </a:solidFill>
              <a:latin typeface="楷体" panose="02010609060101010101" pitchFamily="49" charset="-122"/>
              <a:ea typeface="楷体" panose="02010609060101010101" pitchFamily="49" charset="-122"/>
            </a:endParaRPr>
          </a:p>
          <a:p>
            <a:pPr algn="ctr">
              <a:lnSpc>
                <a:spcPts val="2000"/>
              </a:lnSpc>
            </a:pPr>
            <a:r>
              <a:rPr lang="zh-CN" altLang="en-US" sz="2000" b="1" smtClean="0">
                <a:solidFill>
                  <a:srgbClr val="C00000"/>
                </a:solidFill>
                <a:latin typeface="楷体" panose="02010609060101010101" pitchFamily="49" charset="-122"/>
                <a:ea typeface="楷体" panose="02010609060101010101" pitchFamily="49" charset="-122"/>
              </a:rPr>
              <a:t>贫瘠，闭塞</a:t>
            </a:r>
            <a:endParaRPr lang="en-US" altLang="zh-CN" sz="2000" b="1" smtClean="0">
              <a:solidFill>
                <a:srgbClr val="C00000"/>
              </a:solidFill>
              <a:latin typeface="楷体" panose="02010609060101010101" pitchFamily="49" charset="-122"/>
              <a:ea typeface="楷体" panose="02010609060101010101" pitchFamily="49" charset="-122"/>
            </a:endParaRPr>
          </a:p>
          <a:p>
            <a:pPr algn="ctr">
              <a:lnSpc>
                <a:spcPts val="2000"/>
              </a:lnSpc>
            </a:pPr>
            <a:r>
              <a:rPr lang="zh-CN" altLang="en-US" sz="2000" b="1">
                <a:solidFill>
                  <a:srgbClr val="C00000"/>
                </a:solidFill>
                <a:latin typeface="楷体" panose="02010609060101010101" pitchFamily="49" charset="-122"/>
                <a:ea typeface="楷体" panose="02010609060101010101" pitchFamily="49" charset="-122"/>
              </a:rPr>
              <a:t>台儿</a:t>
            </a:r>
            <a:r>
              <a:rPr lang="zh-CN" altLang="en-US" sz="2000" b="1" smtClean="0">
                <a:solidFill>
                  <a:srgbClr val="C00000"/>
                </a:solidFill>
                <a:latin typeface="楷体" panose="02010609060101010101" pitchFamily="49" charset="-122"/>
                <a:ea typeface="楷体" panose="02010609060101010101" pitchFamily="49" charset="-122"/>
              </a:rPr>
              <a:t>沟太小，载不下不羁的心</a:t>
            </a:r>
            <a:endParaRPr lang="en-US" altLang="zh-CN" sz="2000" b="1" smtClean="0">
              <a:solidFill>
                <a:srgbClr val="C00000"/>
              </a:solidFill>
              <a:latin typeface="楷体" panose="02010609060101010101" pitchFamily="49" charset="-122"/>
              <a:ea typeface="楷体" panose="02010609060101010101" pitchFamily="49" charset="-122"/>
            </a:endParaRPr>
          </a:p>
          <a:p>
            <a:pPr algn="ctr">
              <a:lnSpc>
                <a:spcPts val="2000"/>
              </a:lnSpc>
            </a:pPr>
            <a:r>
              <a:rPr lang="zh-CN" altLang="en-US" sz="2000" b="1" smtClean="0">
                <a:solidFill>
                  <a:srgbClr val="C00000"/>
                </a:solidFill>
                <a:latin typeface="楷体" panose="02010609060101010101" pitchFamily="49" charset="-122"/>
                <a:ea typeface="楷体" panose="02010609060101010101" pitchFamily="49" charset="-122"/>
              </a:rPr>
              <a:t>古老群山战栗，与雪共欢愉</a:t>
            </a:r>
            <a:endParaRPr lang="en-US" altLang="zh-CN" sz="2000" b="1" smtClean="0">
              <a:solidFill>
                <a:srgbClr val="C00000"/>
              </a:solidFill>
              <a:latin typeface="楷体" panose="02010609060101010101" pitchFamily="49" charset="-122"/>
              <a:ea typeface="楷体" panose="02010609060101010101" pitchFamily="49" charset="-122"/>
            </a:endParaRPr>
          </a:p>
          <a:p>
            <a:pPr algn="ctr">
              <a:lnSpc>
                <a:spcPts val="2000"/>
              </a:lnSpc>
            </a:pPr>
            <a:r>
              <a:rPr lang="zh-CN" altLang="en-US" sz="2000" b="1" smtClean="0">
                <a:solidFill>
                  <a:srgbClr val="C00000"/>
                </a:solidFill>
                <a:latin typeface="楷体" panose="02010609060101010101" pitchFamily="49" charset="-122"/>
                <a:ea typeface="楷体" panose="02010609060101010101" pitchFamily="49" charset="-122"/>
              </a:rPr>
              <a:t>到那时，也会期待</a:t>
            </a:r>
            <a:endParaRPr lang="en-US" altLang="zh-CN" sz="2000" b="1" smtClean="0">
              <a:solidFill>
                <a:srgbClr val="C00000"/>
              </a:solidFill>
              <a:latin typeface="楷体" panose="02010609060101010101" pitchFamily="49" charset="-122"/>
              <a:ea typeface="楷体" panose="02010609060101010101" pitchFamily="49" charset="-122"/>
            </a:endParaRPr>
          </a:p>
          <a:p>
            <a:pPr algn="ctr">
              <a:lnSpc>
                <a:spcPts val="2000"/>
              </a:lnSpc>
            </a:pPr>
            <a:r>
              <a:rPr lang="zh-CN" altLang="en-US" sz="2000" b="1" smtClean="0">
                <a:solidFill>
                  <a:srgbClr val="C00000"/>
                </a:solidFill>
                <a:latin typeface="楷体" panose="02010609060101010101" pitchFamily="49" charset="-122"/>
                <a:ea typeface="楷体" panose="02010609060101010101" pitchFamily="49" charset="-122"/>
              </a:rPr>
              <a:t>瀚海可尽，明月可掬</a:t>
            </a:r>
            <a:endParaRPr lang="zh-CN" altLang="en-US" sz="2000" b="1">
              <a:solidFill>
                <a:srgbClr val="C00000"/>
              </a:solidFill>
              <a:latin typeface="楷体" panose="02010609060101010101" pitchFamily="49" charset="-122"/>
              <a:ea typeface="楷体" panose="02010609060101010101" pitchFamily="49" charset="-122"/>
            </a:endParaRPr>
          </a:p>
        </p:txBody>
      </p:sp>
      <p:sp>
        <p:nvSpPr>
          <p:cNvPr id="4" name="TextBox 3"/>
          <p:cNvSpPr txBox="1"/>
          <p:nvPr>
            <p:custDataLst>
              <p:tags r:id="rId2"/>
            </p:custDataLst>
          </p:nvPr>
        </p:nvSpPr>
        <p:spPr>
          <a:xfrm>
            <a:off x="258959" y="2047279"/>
            <a:ext cx="3004358" cy="523220"/>
          </a:xfrm>
          <a:prstGeom prst="rect">
            <a:avLst/>
          </a:prstGeom>
          <a:noFill/>
        </p:spPr>
        <p:txBody>
          <a:bodyPr wrap="square" rtlCol="0">
            <a:spAutoFit/>
          </a:bodyPr>
          <a:lstStyle/>
          <a:p>
            <a:r>
              <a:rPr lang="en-US" altLang="zh-CN" sz="2800" b="1" smtClean="0">
                <a:solidFill>
                  <a:srgbClr val="FF0000"/>
                </a:solidFill>
                <a:latin typeface="微软雅黑" panose="020B0503020204020204" pitchFamily="34" charset="-122"/>
                <a:ea typeface="微软雅黑" panose="020B0503020204020204" pitchFamily="34" charset="-122"/>
              </a:rPr>
              <a:t>【</a:t>
            </a:r>
            <a:r>
              <a:rPr lang="zh-CN" altLang="en-US" sz="2800" b="1" smtClean="0">
                <a:solidFill>
                  <a:srgbClr val="FF0000"/>
                </a:solidFill>
                <a:latin typeface="微软雅黑" panose="020B0503020204020204" pitchFamily="34" charset="-122"/>
                <a:ea typeface="微软雅黑" panose="020B0503020204020204" pitchFamily="34" charset="-122"/>
              </a:rPr>
              <a:t>致青春</a:t>
            </a:r>
            <a:r>
              <a:rPr lang="en-US" altLang="zh-CN" sz="2800" b="1" smtClean="0">
                <a:solidFill>
                  <a:srgbClr val="FF0000"/>
                </a:solidFill>
                <a:latin typeface="微软雅黑" panose="020B0503020204020204" pitchFamily="34" charset="-122"/>
                <a:ea typeface="微软雅黑" panose="020B0503020204020204" pitchFamily="34" charset="-122"/>
              </a:rPr>
              <a:t>·</a:t>
            </a:r>
            <a:r>
              <a:rPr lang="zh-CN" altLang="en-US" sz="2800" b="1">
                <a:solidFill>
                  <a:srgbClr val="FF0000"/>
                </a:solidFill>
                <a:latin typeface="微软雅黑" panose="020B0503020204020204" pitchFamily="34" charset="-122"/>
                <a:ea typeface="微软雅黑" panose="020B0503020204020204" pitchFamily="34" charset="-122"/>
              </a:rPr>
              <a:t>诗歌</a:t>
            </a:r>
            <a:r>
              <a:rPr lang="en-US" altLang="zh-CN" sz="2800" b="1" smtClean="0">
                <a:solidFill>
                  <a:srgbClr val="FF0000"/>
                </a:solidFill>
                <a:latin typeface="微软雅黑" panose="020B0503020204020204" pitchFamily="34" charset="-122"/>
                <a:ea typeface="微软雅黑" panose="020B0503020204020204" pitchFamily="34" charset="-122"/>
              </a:rPr>
              <a:t>】</a:t>
            </a:r>
            <a:endParaRPr lang="zh-CN" altLang="en-US" sz="2800" b="1">
              <a:solidFill>
                <a:srgbClr val="FF0000"/>
              </a:solidFill>
              <a:latin typeface="微软雅黑" panose="020B0503020204020204" pitchFamily="34" charset="-122"/>
              <a:ea typeface="微软雅黑" panose="020B0503020204020204" pitchFamily="34" charset="-122"/>
            </a:endParaRPr>
          </a:p>
        </p:txBody>
      </p:sp>
      <p:pic>
        <p:nvPicPr>
          <p:cNvPr id="3074" name="Picture 2"/>
          <p:cNvPicPr>
            <a:picLocks noChangeAspect="1" noChangeArrowheads="1"/>
          </p:cNvPicPr>
          <p:nvPr>
            <p:custDataLst>
              <p:tags r:id="rId3"/>
            </p:custDataLst>
          </p:nvPr>
        </p:nvPicPr>
        <p:blipFill>
          <a:blip r:embed="rId5">
            <a:extLst>
              <a:ext uri="{28A0092B-C50C-407E-A947-70E740481C1C}">
                <a14:useLocalDpi xmlns:a14="http://schemas.microsoft.com/office/drawing/2010/main" val="0"/>
              </a:ext>
            </a:extLst>
          </a:blip>
          <a:stretch>
            <a:fillRect/>
          </a:stretch>
        </p:blipFill>
        <p:spPr bwMode="auto">
          <a:xfrm>
            <a:off x="467515" y="578839"/>
            <a:ext cx="3534034" cy="42364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custDataLst>
              <p:tags r:id="rId1"/>
            </p:custDataLst>
          </p:nvPr>
        </p:nvSpPr>
        <p:spPr>
          <a:xfrm>
            <a:off x="4907560" y="469783"/>
            <a:ext cx="3567306" cy="3538220"/>
          </a:xfrm>
          <a:prstGeom prst="rect">
            <a:avLst/>
          </a:prstGeom>
          <a:ln cmpd="dbl">
            <a:solidFill>
              <a:schemeClr val="tx1"/>
            </a:solidFill>
          </a:ln>
        </p:spPr>
        <p:txBody>
          <a:bodyPr wrap="square">
            <a:spAutoFit/>
          </a:bodyPr>
          <a:lstStyle/>
          <a:p>
            <a:pPr algn="ctr"/>
            <a:r>
              <a:rPr lang="zh-CN" altLang="en-US" sz="2400" b="1" smtClean="0">
                <a:latin typeface="微软雅黑" panose="020B0503020204020204" pitchFamily="34" charset="-122"/>
                <a:ea typeface="微软雅黑" panose="020B0503020204020204" pitchFamily="34" charset="-122"/>
              </a:rPr>
              <a:t>哦，香雪</a:t>
            </a:r>
            <a:endParaRPr lang="en-US" altLang="zh-CN" sz="2400" b="1" smtClean="0">
              <a:latin typeface="微软雅黑" panose="020B0503020204020204" pitchFamily="34" charset="-122"/>
              <a:ea typeface="微软雅黑" panose="020B0503020204020204" pitchFamily="34" charset="-122"/>
            </a:endParaRPr>
          </a:p>
          <a:p>
            <a:pPr algn="ctr">
              <a:lnSpc>
                <a:spcPts val="2000"/>
              </a:lnSpc>
            </a:pPr>
            <a:endParaRPr lang="en-US" altLang="zh-CN" sz="2000" b="1" smtClean="0">
              <a:solidFill>
                <a:srgbClr val="C00000"/>
              </a:solidFill>
              <a:latin typeface="楷体" panose="02010609060101010101" pitchFamily="49" charset="-122"/>
              <a:ea typeface="楷体" panose="02010609060101010101" pitchFamily="49" charset="-122"/>
            </a:endParaRPr>
          </a:p>
          <a:p>
            <a:pPr algn="ctr">
              <a:lnSpc>
                <a:spcPts val="2000"/>
              </a:lnSpc>
            </a:pPr>
            <a:r>
              <a:rPr lang="en-US" altLang="zh-CN" sz="2000" b="1" smtClean="0">
                <a:solidFill>
                  <a:srgbClr val="C00000"/>
                </a:solidFill>
                <a:latin typeface="楷体" panose="02010609060101010101" pitchFamily="49" charset="-122"/>
                <a:ea typeface="楷体" panose="02010609060101010101" pitchFamily="49" charset="-122"/>
              </a:rPr>
              <a:t>……</a:t>
            </a:r>
          </a:p>
          <a:p>
            <a:pPr algn="ctr">
              <a:lnSpc>
                <a:spcPts val="2000"/>
              </a:lnSpc>
            </a:pPr>
            <a:r>
              <a:rPr lang="zh-CN" altLang="en-US" sz="2000" b="1" smtClean="0">
                <a:solidFill>
                  <a:srgbClr val="C00000"/>
                </a:solidFill>
                <a:latin typeface="楷体" panose="02010609060101010101" pitchFamily="49" charset="-122"/>
                <a:ea typeface="楷体" panose="02010609060101010101" pitchFamily="49" charset="-122"/>
              </a:rPr>
              <a:t>她远远地举起希望</a:t>
            </a:r>
            <a:endParaRPr lang="en-US" altLang="zh-CN" sz="2000" b="1" smtClean="0">
              <a:solidFill>
                <a:srgbClr val="C00000"/>
              </a:solidFill>
              <a:latin typeface="楷体" panose="02010609060101010101" pitchFamily="49" charset="-122"/>
              <a:ea typeface="楷体" panose="02010609060101010101" pitchFamily="49" charset="-122"/>
            </a:endParaRPr>
          </a:p>
          <a:p>
            <a:pPr algn="ctr">
              <a:lnSpc>
                <a:spcPts val="2000"/>
              </a:lnSpc>
            </a:pPr>
            <a:r>
              <a:rPr lang="zh-CN" altLang="en-US" sz="2000" b="1" smtClean="0">
                <a:solidFill>
                  <a:srgbClr val="C00000"/>
                </a:solidFill>
                <a:latin typeface="楷体" panose="02010609060101010101" pitchFamily="49" charset="-122"/>
                <a:ea typeface="楷体" panose="02010609060101010101" pitchFamily="49" charset="-122"/>
              </a:rPr>
              <a:t>心中腾起新生的骄傲</a:t>
            </a:r>
            <a:endParaRPr lang="en-US" altLang="zh-CN" sz="2000" b="1" smtClean="0">
              <a:solidFill>
                <a:srgbClr val="C00000"/>
              </a:solidFill>
              <a:latin typeface="楷体" panose="02010609060101010101" pitchFamily="49" charset="-122"/>
              <a:ea typeface="楷体" panose="02010609060101010101" pitchFamily="49" charset="-122"/>
            </a:endParaRPr>
          </a:p>
          <a:p>
            <a:pPr algn="ctr">
              <a:lnSpc>
                <a:spcPts val="2000"/>
              </a:lnSpc>
            </a:pPr>
            <a:r>
              <a:rPr lang="zh-CN" altLang="en-US" sz="2000" b="1" smtClean="0">
                <a:solidFill>
                  <a:srgbClr val="C00000"/>
                </a:solidFill>
                <a:latin typeface="楷体" panose="02010609060101010101" pitchFamily="49" charset="-122"/>
                <a:ea typeface="楷体" panose="02010609060101010101" pitchFamily="49" charset="-122"/>
              </a:rPr>
              <a:t>不加掩饰的笑声</a:t>
            </a:r>
            <a:endParaRPr lang="en-US" altLang="zh-CN" sz="2000" b="1" smtClean="0">
              <a:solidFill>
                <a:srgbClr val="C00000"/>
              </a:solidFill>
              <a:latin typeface="楷体" panose="02010609060101010101" pitchFamily="49" charset="-122"/>
              <a:ea typeface="楷体" panose="02010609060101010101" pitchFamily="49" charset="-122"/>
            </a:endParaRPr>
          </a:p>
          <a:p>
            <a:pPr algn="ctr">
              <a:lnSpc>
                <a:spcPts val="2000"/>
              </a:lnSpc>
            </a:pPr>
            <a:r>
              <a:rPr lang="zh-CN" altLang="en-US" sz="2000" b="1" smtClean="0">
                <a:solidFill>
                  <a:srgbClr val="C00000"/>
                </a:solidFill>
                <a:latin typeface="楷体" panose="02010609060101010101" pitchFamily="49" charset="-122"/>
                <a:ea typeface="楷体" panose="02010609060101010101" pitchFamily="49" charset="-122"/>
              </a:rPr>
              <a:t>感动着古老的群山</a:t>
            </a:r>
            <a:endParaRPr lang="en-US" altLang="zh-CN" sz="2000" b="1" smtClean="0">
              <a:solidFill>
                <a:srgbClr val="C00000"/>
              </a:solidFill>
              <a:latin typeface="楷体" panose="02010609060101010101" pitchFamily="49" charset="-122"/>
              <a:ea typeface="楷体" panose="02010609060101010101" pitchFamily="49" charset="-122"/>
            </a:endParaRPr>
          </a:p>
          <a:p>
            <a:pPr algn="ctr">
              <a:lnSpc>
                <a:spcPts val="2000"/>
              </a:lnSpc>
            </a:pPr>
            <a:r>
              <a:rPr lang="zh-CN" altLang="en-US" sz="2000" b="1" smtClean="0">
                <a:solidFill>
                  <a:srgbClr val="C00000"/>
                </a:solidFill>
                <a:latin typeface="楷体" panose="02010609060101010101" pitchFamily="49" charset="-122"/>
                <a:ea typeface="楷体" panose="02010609060101010101" pitchFamily="49" charset="-122"/>
              </a:rPr>
              <a:t>她的行动并不草率</a:t>
            </a:r>
            <a:endParaRPr lang="en-US" altLang="zh-CN" sz="2000" b="1" smtClean="0">
              <a:solidFill>
                <a:srgbClr val="C00000"/>
              </a:solidFill>
              <a:latin typeface="楷体" panose="02010609060101010101" pitchFamily="49" charset="-122"/>
              <a:ea typeface="楷体" panose="02010609060101010101" pitchFamily="49" charset="-122"/>
            </a:endParaRPr>
          </a:p>
          <a:p>
            <a:pPr algn="ctr">
              <a:lnSpc>
                <a:spcPts val="2000"/>
              </a:lnSpc>
            </a:pPr>
            <a:r>
              <a:rPr lang="zh-CN" altLang="en-US" sz="2000" b="1" smtClean="0">
                <a:solidFill>
                  <a:srgbClr val="C00000"/>
                </a:solidFill>
                <a:latin typeface="楷体" panose="02010609060101010101" pitchFamily="49" charset="-122"/>
                <a:ea typeface="楷体" panose="02010609060101010101" pitchFamily="49" charset="-122"/>
              </a:rPr>
              <a:t>或许无人明白</a:t>
            </a:r>
            <a:endParaRPr lang="en-US" altLang="zh-CN" sz="2000" b="1" smtClean="0">
              <a:solidFill>
                <a:srgbClr val="C00000"/>
              </a:solidFill>
              <a:latin typeface="楷体" panose="02010609060101010101" pitchFamily="49" charset="-122"/>
              <a:ea typeface="楷体" panose="02010609060101010101" pitchFamily="49" charset="-122"/>
            </a:endParaRPr>
          </a:p>
          <a:p>
            <a:pPr algn="ctr">
              <a:lnSpc>
                <a:spcPts val="2000"/>
              </a:lnSpc>
            </a:pPr>
            <a:r>
              <a:rPr lang="zh-CN" altLang="en-US" sz="2000" b="1" smtClean="0">
                <a:solidFill>
                  <a:srgbClr val="C00000"/>
                </a:solidFill>
                <a:latin typeface="楷体" panose="02010609060101010101" pitchFamily="49" charset="-122"/>
                <a:ea typeface="楷体" panose="02010609060101010101" pitchFamily="49" charset="-122"/>
              </a:rPr>
              <a:t>但心中期待</a:t>
            </a:r>
            <a:endParaRPr lang="en-US" altLang="zh-CN" sz="2000" b="1" smtClean="0">
              <a:solidFill>
                <a:srgbClr val="C00000"/>
              </a:solidFill>
              <a:latin typeface="楷体" panose="02010609060101010101" pitchFamily="49" charset="-122"/>
              <a:ea typeface="楷体" panose="02010609060101010101" pitchFamily="49" charset="-122"/>
            </a:endParaRPr>
          </a:p>
          <a:p>
            <a:pPr algn="ctr">
              <a:lnSpc>
                <a:spcPts val="2000"/>
              </a:lnSpc>
            </a:pPr>
            <a:r>
              <a:rPr lang="zh-CN" altLang="en-US" sz="2000" b="1" smtClean="0">
                <a:solidFill>
                  <a:srgbClr val="C00000"/>
                </a:solidFill>
                <a:latin typeface="楷体" panose="02010609060101010101" pitchFamily="49" charset="-122"/>
                <a:ea typeface="楷体" panose="02010609060101010101" pitchFamily="49" charset="-122"/>
              </a:rPr>
              <a:t>不必大声说出来</a:t>
            </a:r>
            <a:endParaRPr lang="en-US" altLang="zh-CN" sz="2000" b="1" smtClean="0">
              <a:solidFill>
                <a:srgbClr val="C00000"/>
              </a:solidFill>
              <a:latin typeface="楷体" panose="02010609060101010101" pitchFamily="49" charset="-122"/>
              <a:ea typeface="楷体" panose="02010609060101010101" pitchFamily="49" charset="-122"/>
            </a:endParaRPr>
          </a:p>
          <a:p>
            <a:pPr algn="ctr">
              <a:lnSpc>
                <a:spcPts val="2000"/>
              </a:lnSpc>
            </a:pPr>
            <a:r>
              <a:rPr lang="zh-CN" altLang="en-US" sz="2000" b="1" smtClean="0">
                <a:solidFill>
                  <a:srgbClr val="C00000"/>
                </a:solidFill>
                <a:latin typeface="楷体" panose="02010609060101010101" pitchFamily="49" charset="-122"/>
                <a:ea typeface="楷体" panose="02010609060101010101" pitchFamily="49" charset="-122"/>
              </a:rPr>
              <a:t>那遥远的念想</a:t>
            </a:r>
            <a:endParaRPr lang="en-US" altLang="zh-CN" sz="2000" b="1" smtClean="0">
              <a:solidFill>
                <a:srgbClr val="C00000"/>
              </a:solidFill>
              <a:latin typeface="楷体" panose="02010609060101010101" pitchFamily="49" charset="-122"/>
              <a:ea typeface="楷体" panose="02010609060101010101" pitchFamily="49" charset="-122"/>
            </a:endParaRPr>
          </a:p>
          <a:p>
            <a:pPr algn="ctr">
              <a:lnSpc>
                <a:spcPts val="2000"/>
              </a:lnSpc>
            </a:pPr>
            <a:r>
              <a:rPr lang="zh-CN" altLang="en-US" sz="2000" b="1" smtClean="0">
                <a:solidFill>
                  <a:srgbClr val="C00000"/>
                </a:solidFill>
                <a:latin typeface="楷体" panose="02010609060101010101" pitchFamily="49" charset="-122"/>
                <a:ea typeface="楷体" panose="02010609060101010101" pitchFamily="49" charset="-122"/>
              </a:rPr>
              <a:t>也终将到来</a:t>
            </a:r>
            <a:endParaRPr lang="zh-CN" altLang="en-US" sz="2000" b="1">
              <a:solidFill>
                <a:srgbClr val="C00000"/>
              </a:solidFill>
              <a:latin typeface="楷体" panose="02010609060101010101" pitchFamily="49" charset="-122"/>
              <a:ea typeface="楷体" panose="02010609060101010101" pitchFamily="49" charset="-122"/>
            </a:endParaRPr>
          </a:p>
        </p:txBody>
      </p:sp>
      <p:sp>
        <p:nvSpPr>
          <p:cNvPr id="4" name="TextBox 3"/>
          <p:cNvSpPr txBox="1"/>
          <p:nvPr>
            <p:custDataLst>
              <p:tags r:id="rId2"/>
            </p:custDataLst>
          </p:nvPr>
        </p:nvSpPr>
        <p:spPr>
          <a:xfrm>
            <a:off x="258959" y="2047279"/>
            <a:ext cx="3004358" cy="523220"/>
          </a:xfrm>
          <a:prstGeom prst="rect">
            <a:avLst/>
          </a:prstGeom>
          <a:noFill/>
        </p:spPr>
        <p:txBody>
          <a:bodyPr wrap="square" rtlCol="0">
            <a:spAutoFit/>
          </a:bodyPr>
          <a:lstStyle/>
          <a:p>
            <a:r>
              <a:rPr lang="en-US" altLang="zh-CN" sz="2800" b="1" smtClean="0">
                <a:solidFill>
                  <a:srgbClr val="FF0000"/>
                </a:solidFill>
                <a:latin typeface="微软雅黑" panose="020B0503020204020204" pitchFamily="34" charset="-122"/>
                <a:ea typeface="微软雅黑" panose="020B0503020204020204" pitchFamily="34" charset="-122"/>
              </a:rPr>
              <a:t>【</a:t>
            </a:r>
            <a:r>
              <a:rPr lang="zh-CN" altLang="en-US" sz="2800" b="1" smtClean="0">
                <a:solidFill>
                  <a:srgbClr val="FF0000"/>
                </a:solidFill>
                <a:latin typeface="微软雅黑" panose="020B0503020204020204" pitchFamily="34" charset="-122"/>
                <a:ea typeface="微软雅黑" panose="020B0503020204020204" pitchFamily="34" charset="-122"/>
              </a:rPr>
              <a:t>致青春</a:t>
            </a:r>
            <a:r>
              <a:rPr lang="en-US" altLang="zh-CN" sz="2800" b="1" smtClean="0">
                <a:solidFill>
                  <a:srgbClr val="FF0000"/>
                </a:solidFill>
                <a:latin typeface="微软雅黑" panose="020B0503020204020204" pitchFamily="34" charset="-122"/>
                <a:ea typeface="微软雅黑" panose="020B0503020204020204" pitchFamily="34" charset="-122"/>
              </a:rPr>
              <a:t>·</a:t>
            </a:r>
            <a:r>
              <a:rPr lang="zh-CN" altLang="en-US" sz="2800" b="1">
                <a:solidFill>
                  <a:srgbClr val="FF0000"/>
                </a:solidFill>
                <a:latin typeface="微软雅黑" panose="020B0503020204020204" pitchFamily="34" charset="-122"/>
                <a:ea typeface="微软雅黑" panose="020B0503020204020204" pitchFamily="34" charset="-122"/>
              </a:rPr>
              <a:t>诗歌</a:t>
            </a:r>
            <a:r>
              <a:rPr lang="en-US" altLang="zh-CN" sz="2800" b="1" smtClean="0">
                <a:solidFill>
                  <a:srgbClr val="FF0000"/>
                </a:solidFill>
                <a:latin typeface="微软雅黑" panose="020B0503020204020204" pitchFamily="34" charset="-122"/>
                <a:ea typeface="微软雅黑" panose="020B0503020204020204" pitchFamily="34" charset="-122"/>
              </a:rPr>
              <a:t>】</a:t>
            </a:r>
            <a:endParaRPr lang="zh-CN" altLang="en-US" sz="2800" b="1">
              <a:solidFill>
                <a:srgbClr val="FF0000"/>
              </a:solidFill>
              <a:latin typeface="微软雅黑" panose="020B0503020204020204" pitchFamily="34" charset="-122"/>
              <a:ea typeface="微软雅黑" panose="020B0503020204020204" pitchFamily="34" charset="-122"/>
            </a:endParaRPr>
          </a:p>
        </p:txBody>
      </p:sp>
      <p:pic>
        <p:nvPicPr>
          <p:cNvPr id="1026" name="Picture 2"/>
          <p:cNvPicPr>
            <a:picLocks noChangeAspect="1" noChangeArrowheads="1"/>
          </p:cNvPicPr>
          <p:nvPr>
            <p:custDataLst>
              <p:tags r:id="rId3"/>
            </p:custDataLst>
          </p:nvPr>
        </p:nvPicPr>
        <p:blipFill>
          <a:blip r:embed="rId5">
            <a:extLst>
              <a:ext uri="{28A0092B-C50C-407E-A947-70E740481C1C}">
                <a14:useLocalDpi xmlns:a14="http://schemas.microsoft.com/office/drawing/2010/main" val="0"/>
              </a:ext>
            </a:extLst>
          </a:blip>
          <a:stretch>
            <a:fillRect/>
          </a:stretch>
        </p:blipFill>
        <p:spPr bwMode="auto">
          <a:xfrm>
            <a:off x="399575" y="46592"/>
            <a:ext cx="4298217" cy="50478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custDataLst>
              <p:tags r:id="rId1"/>
            </p:custDataLst>
          </p:nvPr>
        </p:nvSpPr>
        <p:spPr>
          <a:xfrm>
            <a:off x="2843868" y="562428"/>
            <a:ext cx="5631000" cy="4339650"/>
          </a:xfrm>
          <a:prstGeom prst="rect">
            <a:avLst/>
          </a:prstGeom>
          <a:ln cmpd="dbl">
            <a:solidFill>
              <a:schemeClr val="tx1"/>
            </a:solidFill>
          </a:ln>
        </p:spPr>
        <p:txBody>
          <a:bodyPr wrap="square">
            <a:spAutoFit/>
          </a:bodyPr>
          <a:lstStyle/>
          <a:p>
            <a:pPr algn="ctr"/>
            <a:r>
              <a:rPr lang="zh-CN" altLang="en-US" sz="2400" b="1" smtClean="0">
                <a:latin typeface="微软雅黑" panose="020B0503020204020204" pitchFamily="34" charset="-122"/>
                <a:ea typeface="微软雅黑" panose="020B0503020204020204" pitchFamily="34" charset="-122"/>
              </a:rPr>
              <a:t>哦，香雪</a:t>
            </a:r>
            <a:endParaRPr lang="en-US" altLang="zh-CN" sz="2400" b="1" smtClean="0">
              <a:latin typeface="微软雅黑" panose="020B0503020204020204" pitchFamily="34" charset="-122"/>
              <a:ea typeface="微软雅黑" panose="020B0503020204020204" pitchFamily="34" charset="-122"/>
            </a:endParaRPr>
          </a:p>
          <a:p>
            <a:pPr algn="ctr"/>
            <a:r>
              <a:rPr lang="zh-CN" altLang="en-US" b="1" smtClean="0">
                <a:solidFill>
                  <a:srgbClr val="C00000"/>
                </a:solidFill>
                <a:latin typeface="楷体" panose="02010609060101010101" pitchFamily="49" charset="-122"/>
                <a:ea typeface="楷体" panose="02010609060101010101" pitchFamily="49" charset="-122"/>
              </a:rPr>
              <a:t>梅须逊雪三分白，</a:t>
            </a:r>
            <a:endParaRPr lang="en-US" altLang="zh-CN" b="1" smtClean="0">
              <a:solidFill>
                <a:srgbClr val="C00000"/>
              </a:solidFill>
              <a:latin typeface="楷体" panose="02010609060101010101" pitchFamily="49" charset="-122"/>
              <a:ea typeface="楷体" panose="02010609060101010101" pitchFamily="49" charset="-122"/>
            </a:endParaRPr>
          </a:p>
          <a:p>
            <a:pPr algn="ctr"/>
            <a:r>
              <a:rPr lang="zh-CN" altLang="en-US" b="1">
                <a:solidFill>
                  <a:srgbClr val="C00000"/>
                </a:solidFill>
                <a:latin typeface="楷体" panose="02010609060101010101" pitchFamily="49" charset="-122"/>
                <a:ea typeface="楷体" panose="02010609060101010101" pitchFamily="49" charset="-122"/>
              </a:rPr>
              <a:t>雪却输梅一段</a:t>
            </a:r>
            <a:r>
              <a:rPr lang="zh-CN" altLang="en-US" b="1" smtClean="0">
                <a:solidFill>
                  <a:srgbClr val="C00000"/>
                </a:solidFill>
                <a:latin typeface="楷体" panose="02010609060101010101" pitchFamily="49" charset="-122"/>
                <a:ea typeface="楷体" panose="02010609060101010101" pitchFamily="49" charset="-122"/>
              </a:rPr>
              <a:t>香。</a:t>
            </a:r>
            <a:endParaRPr lang="en-US" altLang="zh-CN" b="1" smtClean="0">
              <a:solidFill>
                <a:srgbClr val="C00000"/>
              </a:solidFill>
              <a:latin typeface="楷体" panose="02010609060101010101" pitchFamily="49" charset="-122"/>
              <a:ea typeface="楷体" panose="02010609060101010101" pitchFamily="49" charset="-122"/>
            </a:endParaRPr>
          </a:p>
          <a:p>
            <a:pPr algn="ctr"/>
            <a:r>
              <a:rPr lang="zh-CN" altLang="en-US" b="1" smtClean="0">
                <a:solidFill>
                  <a:srgbClr val="C00000"/>
                </a:solidFill>
                <a:latin typeface="楷体" panose="02010609060101010101" pitchFamily="49" charset="-122"/>
                <a:ea typeface="楷体" panose="02010609060101010101" pitchFamily="49" charset="-122"/>
              </a:rPr>
              <a:t>哦，香雪，</a:t>
            </a:r>
            <a:endParaRPr lang="en-US" altLang="zh-CN" b="1" smtClean="0">
              <a:solidFill>
                <a:srgbClr val="C00000"/>
              </a:solidFill>
              <a:latin typeface="楷体" panose="02010609060101010101" pitchFamily="49" charset="-122"/>
              <a:ea typeface="楷体" panose="02010609060101010101" pitchFamily="49" charset="-122"/>
            </a:endParaRPr>
          </a:p>
          <a:p>
            <a:pPr algn="ctr"/>
            <a:r>
              <a:rPr lang="zh-CN" altLang="en-US" b="1" smtClean="0">
                <a:solidFill>
                  <a:srgbClr val="C00000"/>
                </a:solidFill>
                <a:latin typeface="楷体" panose="02010609060101010101" pitchFamily="49" charset="-122"/>
                <a:ea typeface="楷体" panose="02010609060101010101" pitchFamily="49" charset="-122"/>
              </a:rPr>
              <a:t>在不知什么叫受骗的芳华，</a:t>
            </a:r>
            <a:endParaRPr lang="en-US" altLang="zh-CN" b="1" smtClean="0">
              <a:solidFill>
                <a:srgbClr val="C00000"/>
              </a:solidFill>
              <a:latin typeface="楷体" panose="02010609060101010101" pitchFamily="49" charset="-122"/>
              <a:ea typeface="楷体" panose="02010609060101010101" pitchFamily="49" charset="-122"/>
            </a:endParaRPr>
          </a:p>
          <a:p>
            <a:pPr algn="ctr"/>
            <a:r>
              <a:rPr lang="zh-CN" altLang="en-US" b="1" smtClean="0">
                <a:solidFill>
                  <a:srgbClr val="C00000"/>
                </a:solidFill>
                <a:latin typeface="楷体" panose="02010609060101010101" pitchFamily="49" charset="-122"/>
                <a:ea typeface="楷体" panose="02010609060101010101" pitchFamily="49" charset="-122"/>
              </a:rPr>
              <a:t>思考鸡蛋与铅笔盒的重量。</a:t>
            </a:r>
            <a:endParaRPr lang="en-US" altLang="zh-CN" b="1" smtClean="0">
              <a:solidFill>
                <a:srgbClr val="C00000"/>
              </a:solidFill>
              <a:latin typeface="楷体" panose="02010609060101010101" pitchFamily="49" charset="-122"/>
              <a:ea typeface="楷体" panose="02010609060101010101" pitchFamily="49" charset="-122"/>
            </a:endParaRPr>
          </a:p>
          <a:p>
            <a:pPr algn="ctr"/>
            <a:r>
              <a:rPr lang="zh-CN" altLang="en-US" b="1" smtClean="0">
                <a:solidFill>
                  <a:srgbClr val="C00000"/>
                </a:solidFill>
                <a:latin typeface="楷体" panose="02010609060101010101" pitchFamily="49" charset="-122"/>
                <a:ea typeface="楷体" panose="02010609060101010101" pitchFamily="49" charset="-122"/>
              </a:rPr>
              <a:t>人世间最纯的情感，</a:t>
            </a:r>
            <a:endParaRPr lang="en-US" altLang="zh-CN" b="1" smtClean="0">
              <a:solidFill>
                <a:srgbClr val="C00000"/>
              </a:solidFill>
              <a:latin typeface="楷体" panose="02010609060101010101" pitchFamily="49" charset="-122"/>
              <a:ea typeface="楷体" panose="02010609060101010101" pitchFamily="49" charset="-122"/>
            </a:endParaRPr>
          </a:p>
          <a:p>
            <a:pPr algn="ctr"/>
            <a:r>
              <a:rPr lang="zh-CN" altLang="en-US" b="1" smtClean="0">
                <a:solidFill>
                  <a:srgbClr val="C00000"/>
                </a:solidFill>
                <a:latin typeface="楷体" panose="02010609060101010101" pitchFamily="49" charset="-122"/>
                <a:ea typeface="楷体" panose="02010609060101010101" pitchFamily="49" charset="-122"/>
              </a:rPr>
              <a:t>就是少女的梦想。</a:t>
            </a:r>
            <a:endParaRPr lang="en-US" altLang="zh-CN" b="1" smtClean="0">
              <a:solidFill>
                <a:srgbClr val="C00000"/>
              </a:solidFill>
              <a:latin typeface="楷体" panose="02010609060101010101" pitchFamily="49" charset="-122"/>
              <a:ea typeface="楷体" panose="02010609060101010101" pitchFamily="49" charset="-122"/>
            </a:endParaRPr>
          </a:p>
          <a:p>
            <a:pPr algn="ctr"/>
            <a:r>
              <a:rPr lang="zh-CN" altLang="en-US" b="1" smtClean="0">
                <a:solidFill>
                  <a:srgbClr val="C00000"/>
                </a:solidFill>
                <a:latin typeface="楷体" panose="02010609060101010101" pitchFamily="49" charset="-122"/>
                <a:ea typeface="楷体" panose="02010609060101010101" pitchFamily="49" charset="-122"/>
              </a:rPr>
              <a:t>岁月</a:t>
            </a:r>
            <a:r>
              <a:rPr lang="zh-CN" altLang="en-US" b="1">
                <a:solidFill>
                  <a:srgbClr val="C00000"/>
                </a:solidFill>
                <a:latin typeface="楷体" panose="02010609060101010101" pitchFamily="49" charset="-122"/>
                <a:ea typeface="楷体" panose="02010609060101010101" pitchFamily="49" charset="-122"/>
              </a:rPr>
              <a:t>如驶出山村的</a:t>
            </a:r>
            <a:r>
              <a:rPr lang="zh-CN" altLang="en-US" b="1" smtClean="0">
                <a:solidFill>
                  <a:srgbClr val="C00000"/>
                </a:solidFill>
                <a:latin typeface="楷体" panose="02010609060101010101" pitchFamily="49" charset="-122"/>
                <a:ea typeface="楷体" panose="02010609060101010101" pitchFamily="49" charset="-122"/>
              </a:rPr>
              <a:t>火车，</a:t>
            </a:r>
            <a:endParaRPr lang="en-US" altLang="zh-CN" b="1" smtClean="0">
              <a:solidFill>
                <a:srgbClr val="C00000"/>
              </a:solidFill>
              <a:latin typeface="楷体" panose="02010609060101010101" pitchFamily="49" charset="-122"/>
              <a:ea typeface="楷体" panose="02010609060101010101" pitchFamily="49" charset="-122"/>
            </a:endParaRPr>
          </a:p>
          <a:p>
            <a:pPr algn="ctr"/>
            <a:r>
              <a:rPr lang="zh-CN" altLang="en-US" b="1">
                <a:solidFill>
                  <a:srgbClr val="C00000"/>
                </a:solidFill>
                <a:latin typeface="楷体" panose="02010609060101010101" pitchFamily="49" charset="-122"/>
                <a:ea typeface="楷体" panose="02010609060101010101" pitchFamily="49" charset="-122"/>
              </a:rPr>
              <a:t>奔向</a:t>
            </a:r>
            <a:r>
              <a:rPr lang="zh-CN" altLang="en-US" b="1" smtClean="0">
                <a:solidFill>
                  <a:srgbClr val="C00000"/>
                </a:solidFill>
                <a:latin typeface="楷体" panose="02010609060101010101" pitchFamily="49" charset="-122"/>
                <a:ea typeface="楷体" panose="02010609060101010101" pitchFamily="49" charset="-122"/>
              </a:rPr>
              <a:t>远方之城，</a:t>
            </a:r>
            <a:endParaRPr lang="en-US" altLang="zh-CN" b="1" smtClean="0">
              <a:solidFill>
                <a:srgbClr val="C00000"/>
              </a:solidFill>
              <a:latin typeface="楷体" panose="02010609060101010101" pitchFamily="49" charset="-122"/>
              <a:ea typeface="楷体" panose="02010609060101010101" pitchFamily="49" charset="-122"/>
            </a:endParaRPr>
          </a:p>
          <a:p>
            <a:pPr algn="ctr"/>
            <a:r>
              <a:rPr lang="zh-CN" altLang="en-US" b="1" smtClean="0">
                <a:solidFill>
                  <a:srgbClr val="C00000"/>
                </a:solidFill>
                <a:latin typeface="楷体" panose="02010609060101010101" pitchFamily="49" charset="-122"/>
                <a:ea typeface="楷体" panose="02010609060101010101" pitchFamily="49" charset="-122"/>
              </a:rPr>
              <a:t>尽管缥缈，</a:t>
            </a:r>
            <a:endParaRPr lang="en-US" altLang="zh-CN" b="1" smtClean="0">
              <a:solidFill>
                <a:srgbClr val="C00000"/>
              </a:solidFill>
              <a:latin typeface="楷体" panose="02010609060101010101" pitchFamily="49" charset="-122"/>
              <a:ea typeface="楷体" panose="02010609060101010101" pitchFamily="49" charset="-122"/>
            </a:endParaRPr>
          </a:p>
          <a:p>
            <a:pPr algn="ctr"/>
            <a:r>
              <a:rPr lang="zh-CN" altLang="en-US" b="1" smtClean="0">
                <a:solidFill>
                  <a:srgbClr val="C00000"/>
                </a:solidFill>
                <a:latin typeface="楷体" panose="02010609060101010101" pitchFamily="49" charset="-122"/>
                <a:ea typeface="楷体" panose="02010609060101010101" pitchFamily="49" charset="-122"/>
              </a:rPr>
              <a:t>却能将三十里夜路照亮。</a:t>
            </a:r>
            <a:endParaRPr lang="en-US" altLang="zh-CN" b="1" smtClean="0">
              <a:solidFill>
                <a:srgbClr val="C00000"/>
              </a:solidFill>
              <a:latin typeface="楷体" panose="02010609060101010101" pitchFamily="49" charset="-122"/>
              <a:ea typeface="楷体" panose="02010609060101010101" pitchFamily="49" charset="-122"/>
            </a:endParaRPr>
          </a:p>
          <a:p>
            <a:pPr algn="ctr"/>
            <a:r>
              <a:rPr lang="zh-CN" altLang="en-US" b="1" smtClean="0">
                <a:solidFill>
                  <a:srgbClr val="C00000"/>
                </a:solidFill>
                <a:latin typeface="楷体" panose="02010609060101010101" pitchFamily="49" charset="-122"/>
                <a:ea typeface="楷体" panose="02010609060101010101" pitchFamily="49" charset="-122"/>
              </a:rPr>
              <a:t>我感动火车与台儿沟的相遇，</a:t>
            </a:r>
            <a:endParaRPr lang="en-US" altLang="zh-CN" b="1" smtClean="0">
              <a:solidFill>
                <a:srgbClr val="C00000"/>
              </a:solidFill>
              <a:latin typeface="楷体" panose="02010609060101010101" pitchFamily="49" charset="-122"/>
              <a:ea typeface="楷体" panose="02010609060101010101" pitchFamily="49" charset="-122"/>
            </a:endParaRPr>
          </a:p>
          <a:p>
            <a:pPr algn="ctr"/>
            <a:r>
              <a:rPr lang="zh-CN" altLang="en-US" b="1" smtClean="0">
                <a:solidFill>
                  <a:srgbClr val="C00000"/>
                </a:solidFill>
                <a:latin typeface="楷体" panose="02010609060101010101" pitchFamily="49" charset="-122"/>
                <a:ea typeface="楷体" panose="02010609060101010101" pitchFamily="49" charset="-122"/>
              </a:rPr>
              <a:t>永远有多远，</a:t>
            </a:r>
            <a:endParaRPr lang="en-US" altLang="zh-CN" b="1" smtClean="0">
              <a:solidFill>
                <a:srgbClr val="C00000"/>
              </a:solidFill>
              <a:latin typeface="楷体" panose="02010609060101010101" pitchFamily="49" charset="-122"/>
              <a:ea typeface="楷体" panose="02010609060101010101" pitchFamily="49" charset="-122"/>
            </a:endParaRPr>
          </a:p>
          <a:p>
            <a:pPr algn="ctr"/>
            <a:r>
              <a:rPr lang="zh-CN" altLang="en-US" b="1" smtClean="0">
                <a:solidFill>
                  <a:srgbClr val="C00000"/>
                </a:solidFill>
                <a:latin typeface="楷体" panose="02010609060101010101" pitchFamily="49" charset="-122"/>
                <a:ea typeface="楷体" panose="02010609060101010101" pitchFamily="49" charset="-122"/>
              </a:rPr>
              <a:t>永远有多远。</a:t>
            </a:r>
            <a:endParaRPr lang="zh-CN" altLang="en-US" sz="2000" b="1">
              <a:solidFill>
                <a:srgbClr val="C00000"/>
              </a:solidFill>
              <a:latin typeface="楷体" panose="02010609060101010101" pitchFamily="49" charset="-122"/>
              <a:ea typeface="楷体" panose="02010609060101010101" pitchFamily="49" charset="-122"/>
            </a:endParaRPr>
          </a:p>
        </p:txBody>
      </p:sp>
      <p:sp>
        <p:nvSpPr>
          <p:cNvPr id="4" name="TextBox 3"/>
          <p:cNvSpPr txBox="1"/>
          <p:nvPr>
            <p:custDataLst>
              <p:tags r:id="rId2"/>
            </p:custDataLst>
          </p:nvPr>
        </p:nvSpPr>
        <p:spPr>
          <a:xfrm>
            <a:off x="258959" y="2047279"/>
            <a:ext cx="3004358" cy="523220"/>
          </a:xfrm>
          <a:prstGeom prst="rect">
            <a:avLst/>
          </a:prstGeom>
          <a:noFill/>
        </p:spPr>
        <p:txBody>
          <a:bodyPr wrap="square" rtlCol="0">
            <a:spAutoFit/>
          </a:bodyPr>
          <a:lstStyle/>
          <a:p>
            <a:r>
              <a:rPr lang="en-US" altLang="zh-CN" sz="2800" b="1" smtClean="0">
                <a:solidFill>
                  <a:srgbClr val="FF0000"/>
                </a:solidFill>
                <a:latin typeface="微软雅黑" panose="020B0503020204020204" pitchFamily="34" charset="-122"/>
                <a:ea typeface="微软雅黑" panose="020B0503020204020204" pitchFamily="34" charset="-122"/>
              </a:rPr>
              <a:t>【</a:t>
            </a:r>
            <a:r>
              <a:rPr lang="zh-CN" altLang="en-US" sz="2800" b="1" smtClean="0">
                <a:solidFill>
                  <a:srgbClr val="FF0000"/>
                </a:solidFill>
                <a:latin typeface="微软雅黑" panose="020B0503020204020204" pitchFamily="34" charset="-122"/>
                <a:ea typeface="微软雅黑" panose="020B0503020204020204" pitchFamily="34" charset="-122"/>
              </a:rPr>
              <a:t>致青春</a:t>
            </a:r>
            <a:r>
              <a:rPr lang="en-US" altLang="zh-CN" sz="2800" b="1" smtClean="0">
                <a:solidFill>
                  <a:srgbClr val="FF0000"/>
                </a:solidFill>
                <a:latin typeface="微软雅黑" panose="020B0503020204020204" pitchFamily="34" charset="-122"/>
                <a:ea typeface="微软雅黑" panose="020B0503020204020204" pitchFamily="34" charset="-122"/>
              </a:rPr>
              <a:t>·</a:t>
            </a:r>
            <a:r>
              <a:rPr lang="zh-CN" altLang="en-US" sz="2800" b="1">
                <a:solidFill>
                  <a:srgbClr val="FF0000"/>
                </a:solidFill>
                <a:latin typeface="微软雅黑" panose="020B0503020204020204" pitchFamily="34" charset="-122"/>
                <a:ea typeface="微软雅黑" panose="020B0503020204020204" pitchFamily="34" charset="-122"/>
              </a:rPr>
              <a:t>诗歌</a:t>
            </a:r>
            <a:r>
              <a:rPr lang="en-US" altLang="zh-CN" sz="2800" b="1" smtClean="0">
                <a:solidFill>
                  <a:srgbClr val="FF0000"/>
                </a:solidFill>
                <a:latin typeface="微软雅黑" panose="020B0503020204020204" pitchFamily="34" charset="-122"/>
                <a:ea typeface="微软雅黑" panose="020B0503020204020204" pitchFamily="34" charset="-122"/>
              </a:rPr>
              <a:t>】</a:t>
            </a:r>
            <a:endParaRPr lang="zh-CN" altLang="en-US" sz="2800" b="1">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1" name="文本框 18"/>
          <p:cNvSpPr/>
          <p:nvPr>
            <p:custDataLst>
              <p:tags r:id="rId1"/>
            </p:custDataLst>
          </p:nvPr>
        </p:nvSpPr>
        <p:spPr>
          <a:xfrm>
            <a:off x="364787" y="590050"/>
            <a:ext cx="8463064" cy="3785652"/>
          </a:xfrm>
          <a:prstGeom prst="rect">
            <a:avLst/>
          </a:prstGeom>
          <a:noFill/>
          <a:ln cmpd="dbl">
            <a:solidFill>
              <a:schemeClr val="tx1"/>
            </a:solidFill>
            <a:miter lim="800000"/>
          </a:ln>
        </p:spPr>
        <p:txBody>
          <a:bodyPr wrap="square" lIns="91440" tIns="45720" rIns="91440" bIns="45720"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Calibri"/>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Calibri"/>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Calibri"/>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Calibri"/>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Calibri"/>
                <a:ea typeface="宋体" panose="02010600030101010101" pitchFamily="2" charset="-122"/>
              </a:defRPr>
            </a:lvl5pPr>
          </a:lstStyle>
          <a:p>
            <a:pPr defTabSz="913765"/>
            <a:r>
              <a:rPr lang="zh-CN" altLang="en-US" sz="2400" b="1" smtClean="0">
                <a:latin typeface="Times New Roman" panose="02020603050405020304" pitchFamily="18" charset="0"/>
                <a:ea typeface="黑体" panose="02010609060101010101" charset="-122"/>
              </a:rPr>
              <a:t>      </a:t>
            </a:r>
            <a:r>
              <a:rPr lang="zh-CN" altLang="en-US" sz="2400" b="1" smtClean="0">
                <a:latin typeface="华文行楷" panose="02010800040101010101" pitchFamily="2" charset="-122"/>
                <a:ea typeface="华文行楷" panose="02010800040101010101" pitchFamily="2" charset="-122"/>
              </a:rPr>
              <a:t>为</a:t>
            </a:r>
            <a:r>
              <a:rPr lang="zh-CN" altLang="en-US" sz="2400" b="1">
                <a:latin typeface="华文行楷" panose="02010800040101010101" pitchFamily="2" charset="-122"/>
                <a:ea typeface="华文行楷" panose="02010800040101010101" pitchFamily="2" charset="-122"/>
              </a:rPr>
              <a:t>什么许多读者会心疼和怀念香雪那样的连什么叫受骗都不知道的少女?为什么处在信息时代的我们，还是那么爱看电影里慢跑的火车上发生的那些缠绵或者惊险</a:t>
            </a:r>
            <a:r>
              <a:rPr lang="zh-CN" altLang="en-US" sz="2400" b="1" smtClean="0">
                <a:latin typeface="华文行楷" panose="02010800040101010101" pitchFamily="2" charset="-122"/>
                <a:ea typeface="华文行楷" panose="02010800040101010101" pitchFamily="2" charset="-122"/>
              </a:rPr>
              <a:t>?</a:t>
            </a:r>
            <a:r>
              <a:rPr lang="en-US" altLang="zh-CN" sz="2400" b="1" smtClean="0">
                <a:latin typeface="华文行楷" panose="02010800040101010101" pitchFamily="2" charset="-122"/>
                <a:ea typeface="华文行楷" panose="02010800040101010101" pitchFamily="2" charset="-122"/>
              </a:rPr>
              <a:t>……</a:t>
            </a:r>
            <a:r>
              <a:rPr lang="zh-CN" altLang="en-US" sz="2400" b="1" smtClean="0">
                <a:latin typeface="华文行楷" panose="02010800040101010101" pitchFamily="2" charset="-122"/>
                <a:ea typeface="华文行楷" panose="02010800040101010101" pitchFamily="2" charset="-122"/>
              </a:rPr>
              <a:t>我</a:t>
            </a:r>
            <a:r>
              <a:rPr lang="zh-CN" altLang="en-US" sz="2400" b="1">
                <a:latin typeface="华文行楷" panose="02010800040101010101" pitchFamily="2" charset="-122"/>
                <a:ea typeface="华文行楷" panose="02010800040101010101" pitchFamily="2" charset="-122"/>
              </a:rPr>
              <a:t>想，即使有一天磁悬浮列车也已变为我们生活中的背影，</a:t>
            </a:r>
            <a:r>
              <a:rPr lang="zh-CN" altLang="en-US" sz="2400" b="1">
                <a:solidFill>
                  <a:srgbClr val="FF0000"/>
                </a:solidFill>
                <a:latin typeface="华文行楷" panose="02010800040101010101" pitchFamily="2" charset="-122"/>
                <a:ea typeface="华文行楷" panose="02010800040101010101" pitchFamily="2" charset="-122"/>
              </a:rPr>
              <a:t>香雪们身上散发出来的人间温暖和积极的美德，依然会是我们的梦</a:t>
            </a:r>
            <a:r>
              <a:rPr lang="zh-CN" altLang="en-US" sz="2400" b="1">
                <a:solidFill>
                  <a:srgbClr val="565656"/>
                </a:solidFill>
                <a:latin typeface="华文行楷" panose="02010800040101010101" pitchFamily="2" charset="-122"/>
                <a:ea typeface="华文行楷" panose="02010800040101010101" pitchFamily="2" charset="-122"/>
              </a:rPr>
              <a:t>。</a:t>
            </a:r>
            <a:r>
              <a:rPr lang="en-US" altLang="zh-CN" sz="2400" b="1">
                <a:latin typeface="华文行楷" panose="02010800040101010101" pitchFamily="2" charset="-122"/>
                <a:ea typeface="华文行楷" panose="02010800040101010101" pitchFamily="2" charset="-122"/>
              </a:rPr>
              <a:t>我们梦想着在物欲横流的生存背景下用文学微弱的能力捍卫人类精神的健康和心灵的高贵。这梦想路途的长远和艰难也就是文学得以存在的意义。同时这也是文学的魅力——</a:t>
            </a:r>
            <a:r>
              <a:rPr lang="zh-CN" altLang="en-US" sz="2400" b="1">
                <a:latin typeface="华文行楷" panose="02010800040101010101" pitchFamily="2" charset="-122"/>
                <a:ea typeface="华文行楷" panose="02010800040101010101" pitchFamily="2" charset="-122"/>
              </a:rPr>
              <a:t>梦想使我们不断出发，而路上的欢乐一定比目</a:t>
            </a:r>
            <a:r>
              <a:rPr lang="zh-CN" altLang="en-US" sz="2400" b="1" smtClean="0">
                <a:latin typeface="华文行楷" panose="02010800040101010101" pitchFamily="2" charset="-122"/>
                <a:ea typeface="华文行楷" panose="02010800040101010101" pitchFamily="2" charset="-122"/>
              </a:rPr>
              <a:t>的地</a:t>
            </a:r>
            <a:r>
              <a:rPr lang="zh-CN" altLang="en-US" sz="2400" b="1">
                <a:latin typeface="华文行楷" panose="02010800040101010101" pitchFamily="2" charset="-122"/>
                <a:ea typeface="华文行楷" panose="02010800040101010101" pitchFamily="2" charset="-122"/>
              </a:rPr>
              <a:t>之后的满足更加结实</a:t>
            </a:r>
            <a:r>
              <a:rPr lang="zh-CN" altLang="en-US" sz="2400" b="1" smtClean="0">
                <a:latin typeface="华文行楷" panose="02010800040101010101" pitchFamily="2" charset="-122"/>
                <a:ea typeface="华文行楷" panose="02010800040101010101" pitchFamily="2" charset="-122"/>
              </a:rPr>
              <a:t>。</a:t>
            </a:r>
            <a:endParaRPr lang="en-US" altLang="zh-CN" sz="2400" b="1" smtClean="0">
              <a:latin typeface="华文行楷" panose="02010800040101010101" pitchFamily="2" charset="-122"/>
              <a:ea typeface="华文行楷" panose="02010800040101010101" pitchFamily="2" charset="-122"/>
            </a:endParaRPr>
          </a:p>
          <a:p>
            <a:pPr algn="r" defTabSz="913765"/>
            <a:r>
              <a:rPr lang="en-US" altLang="zh-CN" sz="2400" b="1" smtClean="0">
                <a:latin typeface="Times New Roman" panose="02020603050405020304" pitchFamily="18" charset="0"/>
                <a:ea typeface="楷体" panose="02010609060101010101" pitchFamily="49" charset="-122"/>
              </a:rPr>
              <a:t>——</a:t>
            </a:r>
            <a:r>
              <a:rPr lang="zh-CN" altLang="en-US" sz="2400" b="1">
                <a:latin typeface="Times New Roman" panose="02020603050405020304" pitchFamily="18" charset="0"/>
                <a:ea typeface="楷体" panose="02010609060101010101" pitchFamily="49" charset="-122"/>
              </a:rPr>
              <a:t>铁凝</a:t>
            </a:r>
            <a:r>
              <a:rPr lang="en-US" altLang="zh-CN" sz="2400" b="1">
                <a:latin typeface="Times New Roman" panose="02020603050405020304" pitchFamily="18" charset="0"/>
                <a:ea typeface="楷体" panose="02010609060101010101" pitchFamily="49" charset="-122"/>
              </a:rPr>
              <a:t>《</a:t>
            </a:r>
            <a:r>
              <a:rPr lang="zh-CN" altLang="en-US" sz="2400" b="1">
                <a:latin typeface="Times New Roman" panose="02020603050405020304" pitchFamily="18" charset="0"/>
                <a:ea typeface="楷体" panose="02010609060101010101" pitchFamily="49" charset="-122"/>
              </a:rPr>
              <a:t>捍卫人类精神的健康</a:t>
            </a:r>
            <a:r>
              <a:rPr lang="en-US" altLang="zh-CN" sz="2400" b="1">
                <a:latin typeface="Times New Roman" panose="02020603050405020304" pitchFamily="18" charset="0"/>
                <a:ea typeface="楷体" panose="02010609060101010101" pitchFamily="49" charset="-122"/>
              </a:rPr>
              <a:t>》</a:t>
            </a:r>
            <a:endParaRPr lang="zh-CN" altLang="en-US" sz="2400" b="1">
              <a:latin typeface="Times New Roman" panose="02020603050405020304" pitchFamily="18" charset="0"/>
              <a:ea typeface="黑体" panose="02010609060101010101"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custDataLst>
              <p:tags r:id="rId1"/>
            </p:custDataLst>
          </p:nvPr>
        </p:nvSpPr>
        <p:spPr>
          <a:xfrm>
            <a:off x="1271239" y="1373859"/>
            <a:ext cx="6674005" cy="2332946"/>
          </a:xfrm>
          <a:prstGeom prst="rect">
            <a:avLst/>
          </a:prstGeom>
          <a:ln cmpd="thinThick">
            <a:solidFill>
              <a:schemeClr val="tx1"/>
            </a:solidFill>
          </a:ln>
        </p:spPr>
        <p:txBody>
          <a:bodyPr wrap="square">
            <a:spAutoFit/>
          </a:bodyPr>
          <a:lstStyle/>
          <a:p>
            <a:pPr defTabSz="913765">
              <a:lnSpc>
                <a:spcPct val="130000"/>
              </a:lnSpc>
            </a:pPr>
            <a:r>
              <a:rPr lang="zh-CN" altLang="en-US" sz="2800" b="1" smtClean="0">
                <a:latin typeface="Times New Roman" panose="02020603050405020304" pitchFamily="18" charset="0"/>
                <a:ea typeface="黑体" panose="02010609060101010101" charset="-122"/>
              </a:rPr>
              <a:t>一代人有一代人的青春，那么</a:t>
            </a:r>
            <a:r>
              <a:rPr lang="en-US" altLang="zh-CN" sz="2800" b="1" smtClean="0">
                <a:latin typeface="Times New Roman" panose="02020603050405020304" pitchFamily="18" charset="0"/>
                <a:ea typeface="黑体" panose="02010609060101010101" charset="-122"/>
              </a:rPr>
              <a:t>——</a:t>
            </a:r>
          </a:p>
          <a:p>
            <a:pPr defTabSz="913765">
              <a:lnSpc>
                <a:spcPct val="130000"/>
              </a:lnSpc>
            </a:pPr>
            <a:r>
              <a:rPr lang="zh-CN" altLang="en-US" sz="2800" b="1" smtClean="0">
                <a:solidFill>
                  <a:srgbClr val="FF0000"/>
                </a:solidFill>
                <a:latin typeface="Times New Roman" panose="02020603050405020304" pitchFamily="18" charset="0"/>
                <a:ea typeface="黑体" panose="02010609060101010101" charset="-122"/>
              </a:rPr>
              <a:t>         香雪、凤娇她们走出大山，找寻梦想后，青春如何绽放的呢？</a:t>
            </a:r>
            <a:endParaRPr lang="en-US" altLang="zh-CN" sz="2800" b="1" smtClean="0">
              <a:solidFill>
                <a:srgbClr val="FF0000"/>
              </a:solidFill>
              <a:latin typeface="Times New Roman" panose="02020603050405020304" pitchFamily="18" charset="0"/>
              <a:ea typeface="黑体" panose="02010609060101010101" charset="-122"/>
            </a:endParaRPr>
          </a:p>
          <a:p>
            <a:pPr defTabSz="913765">
              <a:lnSpc>
                <a:spcPct val="130000"/>
              </a:lnSpc>
            </a:pPr>
            <a:r>
              <a:rPr lang="en-US" altLang="zh-CN" sz="2800" b="1">
                <a:solidFill>
                  <a:srgbClr val="FF0000"/>
                </a:solidFill>
                <a:latin typeface="Times New Roman" panose="02020603050405020304" pitchFamily="18" charset="0"/>
                <a:ea typeface="黑体" panose="02010609060101010101" charset="-122"/>
              </a:rPr>
              <a:t> </a:t>
            </a:r>
            <a:r>
              <a:rPr lang="en-US" altLang="zh-CN" sz="2800" b="1" smtClean="0">
                <a:solidFill>
                  <a:srgbClr val="FF0000"/>
                </a:solidFill>
                <a:latin typeface="Times New Roman" panose="02020603050405020304" pitchFamily="18" charset="0"/>
                <a:ea typeface="黑体" panose="02010609060101010101" charset="-122"/>
              </a:rPr>
              <a:t>        </a:t>
            </a:r>
            <a:r>
              <a:rPr lang="zh-CN" altLang="en-US" sz="2800" b="1" smtClean="0">
                <a:solidFill>
                  <a:srgbClr val="FF0000"/>
                </a:solidFill>
                <a:latin typeface="Times New Roman" panose="02020603050405020304" pitchFamily="18" charset="0"/>
                <a:ea typeface="黑体" panose="02010609060101010101" charset="-122"/>
              </a:rPr>
              <a:t>我们的青春呢？</a:t>
            </a:r>
            <a:endParaRPr lang="en-US" altLang="zh-CN" sz="2800" b="1">
              <a:latin typeface="Times New Roman" panose="02020603050405020304" pitchFamily="18" charset="0"/>
              <a:ea typeface="黑体" panose="02010609060101010101"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custDataLst>
              <p:tags r:id="rId1"/>
            </p:custDataLst>
          </p:nvPr>
        </p:nvSpPr>
        <p:spPr>
          <a:xfrm>
            <a:off x="711257" y="1261558"/>
            <a:ext cx="7771007" cy="2406039"/>
          </a:xfrm>
          <a:prstGeom prst="rect">
            <a:avLst/>
          </a:prstGeom>
        </p:spPr>
        <p:txBody>
          <a:bodyPr wrap="square" lIns="96771" tIns="48385" rIns="96771" bIns="48385">
            <a:spAutoFit/>
          </a:bodyPr>
          <a:lstStyle/>
          <a:p>
            <a:pPr indent="376555" algn="just">
              <a:lnSpc>
                <a:spcPct val="150000"/>
              </a:lnSpc>
            </a:pPr>
            <a:r>
              <a:rPr lang="en-US" altLang="zh-CN" sz="2500" kern="10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500" kern="100" smtClean="0">
                <a:latin typeface="微软雅黑" panose="020B0503020204020204" pitchFamily="34" charset="-122"/>
                <a:ea typeface="微软雅黑" panose="020B0503020204020204" pitchFamily="34" charset="-122"/>
                <a:cs typeface="Times New Roman" panose="02020603050405020304" pitchFamily="18" charset="0"/>
              </a:rPr>
              <a:t>从</a:t>
            </a:r>
            <a:r>
              <a:rPr lang="zh-CN" altLang="zh-CN" sz="2500" b="1" u="sng" kern="100">
                <a:latin typeface="微软雅黑" panose="020B0503020204020204" pitchFamily="34" charset="-122"/>
                <a:ea typeface="微软雅黑" panose="020B0503020204020204" pitchFamily="34" charset="-122"/>
                <a:cs typeface="Times New Roman" panose="02020603050405020304" pitchFamily="18" charset="0"/>
              </a:rPr>
              <a:t>香雪和凤娇</a:t>
            </a:r>
            <a:r>
              <a:rPr lang="zh-CN" altLang="zh-CN" sz="2500" kern="100">
                <a:latin typeface="微软雅黑" panose="020B0503020204020204" pitchFamily="34" charset="-122"/>
                <a:ea typeface="微软雅黑" panose="020B0503020204020204" pitchFamily="34" charset="-122"/>
                <a:cs typeface="Times New Roman" panose="02020603050405020304" pitchFamily="18" charset="0"/>
              </a:rPr>
              <a:t>两个人物中任选一个，以</a:t>
            </a:r>
            <a:r>
              <a:rPr lang="en-US" altLang="zh-CN" sz="2500" kern="100">
                <a:latin typeface="微软雅黑" panose="020B0503020204020204" pitchFamily="34" charset="-122"/>
                <a:ea typeface="微软雅黑" panose="020B0503020204020204" pitchFamily="34" charset="-122"/>
                <a:cs typeface="Times New Roman" panose="02020603050405020304" pitchFamily="18" charset="0"/>
              </a:rPr>
              <a:t>40</a:t>
            </a:r>
            <a:r>
              <a:rPr lang="zh-CN" altLang="zh-CN" sz="2500" kern="100">
                <a:latin typeface="微软雅黑" panose="020B0503020204020204" pitchFamily="34" charset="-122"/>
                <a:ea typeface="微软雅黑" panose="020B0503020204020204" pitchFamily="34" charset="-122"/>
                <a:cs typeface="Times New Roman" panose="02020603050405020304" pitchFamily="18" charset="0"/>
              </a:rPr>
              <a:t>年后的生活为背景写一封信。可以写给</a:t>
            </a:r>
            <a:r>
              <a:rPr lang="en-US" altLang="zh-CN" sz="2500" kern="100">
                <a:latin typeface="微软雅黑" panose="020B0503020204020204" pitchFamily="34" charset="-122"/>
                <a:ea typeface="微软雅黑" panose="020B0503020204020204" pitchFamily="34" charset="-122"/>
                <a:cs typeface="Times New Roman" panose="02020603050405020304" pitchFamily="18" charset="0"/>
              </a:rPr>
              <a:t>40</a:t>
            </a:r>
            <a:r>
              <a:rPr lang="zh-CN" altLang="zh-CN" sz="2500" kern="100">
                <a:latin typeface="微软雅黑" panose="020B0503020204020204" pitchFamily="34" charset="-122"/>
                <a:ea typeface="微软雅黑" panose="020B0503020204020204" pitchFamily="34" charset="-122"/>
                <a:cs typeface="Times New Roman" panose="02020603050405020304" pitchFamily="18" charset="0"/>
              </a:rPr>
              <a:t>年前的自己，也可以写给</a:t>
            </a:r>
            <a:r>
              <a:rPr lang="en-US" altLang="zh-CN" sz="2500" kern="100">
                <a:latin typeface="微软雅黑" panose="020B0503020204020204" pitchFamily="34" charset="-122"/>
                <a:ea typeface="微软雅黑" panose="020B0503020204020204" pitchFamily="34" charset="-122"/>
                <a:cs typeface="Times New Roman" panose="02020603050405020304" pitchFamily="18" charset="0"/>
              </a:rPr>
              <a:t>40</a:t>
            </a:r>
            <a:r>
              <a:rPr lang="zh-CN" altLang="zh-CN" sz="2500" kern="100">
                <a:latin typeface="微软雅黑" panose="020B0503020204020204" pitchFamily="34" charset="-122"/>
                <a:ea typeface="微软雅黑" panose="020B0503020204020204" pitchFamily="34" charset="-122"/>
                <a:cs typeface="Times New Roman" panose="02020603050405020304" pitchFamily="18" charset="0"/>
              </a:rPr>
              <a:t>年前的对方，你会选择谁？会说些什么</a:t>
            </a:r>
            <a:r>
              <a:rPr lang="zh-CN" altLang="zh-CN" sz="2500" kern="100" smtClean="0">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2500" kern="100">
              <a:latin typeface="微软雅黑" panose="020B0503020204020204" pitchFamily="34" charset="-122"/>
              <a:ea typeface="微软雅黑" panose="020B0503020204020204" pitchFamily="34" charset="-122"/>
              <a:cs typeface="Times New Roman" panose="02020603050405020304" pitchFamily="18" charset="0"/>
            </a:endParaRPr>
          </a:p>
          <a:p>
            <a:pPr indent="376555" algn="just">
              <a:lnSpc>
                <a:spcPct val="150000"/>
              </a:lnSpc>
            </a:pPr>
            <a:r>
              <a:rPr lang="zh-CN" altLang="zh-CN" sz="2500" b="1" kern="100">
                <a:latin typeface="微软雅黑" panose="020B0503020204020204" pitchFamily="34" charset="-122"/>
                <a:ea typeface="微软雅黑" panose="020B0503020204020204" pitchFamily="34" charset="-122"/>
                <a:cs typeface="Times New Roman" panose="02020603050405020304" pitchFamily="18" charset="0"/>
              </a:rPr>
              <a:t>  目的</a:t>
            </a:r>
            <a:r>
              <a:rPr lang="zh-CN" altLang="zh-CN" sz="2500" kern="100">
                <a:latin typeface="微软雅黑" panose="020B0503020204020204" pitchFamily="34" charset="-122"/>
                <a:ea typeface="微软雅黑" panose="020B0503020204020204" pitchFamily="34" charset="-122"/>
                <a:cs typeface="Times New Roman" panose="02020603050405020304" pitchFamily="18" charset="0"/>
              </a:rPr>
              <a:t>：熟悉书信体表达特点，读懂作者，读出自己。</a:t>
            </a:r>
          </a:p>
        </p:txBody>
      </p:sp>
      <p:sp>
        <p:nvSpPr>
          <p:cNvPr id="2" name="TextBox 1"/>
          <p:cNvSpPr txBox="1"/>
          <p:nvPr>
            <p:custDataLst>
              <p:tags r:id="rId2"/>
            </p:custDataLst>
          </p:nvPr>
        </p:nvSpPr>
        <p:spPr>
          <a:xfrm>
            <a:off x="830180" y="697516"/>
            <a:ext cx="3228865" cy="584775"/>
          </a:xfrm>
          <a:prstGeom prst="rect">
            <a:avLst/>
          </a:prstGeom>
          <a:noFill/>
        </p:spPr>
        <p:txBody>
          <a:bodyPr wrap="square" rtlCol="0">
            <a:spAutoFit/>
          </a:bodyPr>
          <a:lstStyle/>
          <a:p>
            <a:r>
              <a:rPr lang="en-US" altLang="zh-CN" sz="3200" b="1" smtClean="0">
                <a:solidFill>
                  <a:srgbClr val="FF0000"/>
                </a:solidFill>
                <a:latin typeface="微软雅黑" panose="020B0503020204020204" pitchFamily="34" charset="-122"/>
                <a:ea typeface="微软雅黑" panose="020B0503020204020204" pitchFamily="34" charset="-122"/>
              </a:rPr>
              <a:t>【</a:t>
            </a:r>
            <a:r>
              <a:rPr lang="zh-CN" altLang="en-US" sz="3200" b="1" smtClean="0">
                <a:solidFill>
                  <a:srgbClr val="FF0000"/>
                </a:solidFill>
                <a:latin typeface="微软雅黑" panose="020B0503020204020204" pitchFamily="34" charset="-122"/>
                <a:ea typeface="微软雅黑" panose="020B0503020204020204" pitchFamily="34" charset="-122"/>
              </a:rPr>
              <a:t>致青春</a:t>
            </a:r>
            <a:r>
              <a:rPr lang="en-US" altLang="zh-CN" sz="3200" b="1" smtClean="0">
                <a:solidFill>
                  <a:srgbClr val="FF0000"/>
                </a:solidFill>
                <a:latin typeface="微软雅黑" panose="020B0503020204020204" pitchFamily="34" charset="-122"/>
                <a:ea typeface="微软雅黑" panose="020B0503020204020204" pitchFamily="34" charset="-122"/>
              </a:rPr>
              <a:t>·</a:t>
            </a:r>
            <a:r>
              <a:rPr lang="zh-CN" altLang="en-US" sz="3200" b="1" smtClean="0">
                <a:solidFill>
                  <a:srgbClr val="FF0000"/>
                </a:solidFill>
                <a:latin typeface="微软雅黑" panose="020B0503020204020204" pitchFamily="34" charset="-122"/>
                <a:ea typeface="微软雅黑" panose="020B0503020204020204" pitchFamily="34" charset="-122"/>
              </a:rPr>
              <a:t>书信</a:t>
            </a:r>
            <a:r>
              <a:rPr lang="en-US" altLang="zh-CN" sz="3200" b="1" smtClean="0">
                <a:solidFill>
                  <a:srgbClr val="FF0000"/>
                </a:solidFill>
                <a:latin typeface="微软雅黑" panose="020B0503020204020204" pitchFamily="34" charset="-122"/>
                <a:ea typeface="微软雅黑" panose="020B0503020204020204" pitchFamily="34" charset="-122"/>
              </a:rPr>
              <a:t>】</a:t>
            </a:r>
            <a:endParaRPr lang="zh-CN" altLang="en-US" sz="3200" b="1">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6000">
        <p14:pris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600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hape 1452"/>
          <p:cNvSpPr/>
          <p:nvPr>
            <p:custDataLst>
              <p:tags r:id="rId1"/>
            </p:custDataLst>
          </p:nvPr>
        </p:nvSpPr>
        <p:spPr>
          <a:xfrm>
            <a:off x="866224" y="2130513"/>
            <a:ext cx="1719613" cy="2552188"/>
          </a:xfrm>
          <a:prstGeom prst="roundRect">
            <a:avLst>
              <a:gd name="adj" fmla="val 6924"/>
            </a:avLst>
          </a:prstGeom>
          <a:solidFill>
            <a:schemeClr val="bg1"/>
          </a:solidFill>
          <a:ln w="12700">
            <a:solidFill>
              <a:srgbClr val="00B478"/>
            </a:solidFill>
            <a:miter lim="400000"/>
          </a:ln>
        </p:spPr>
        <p:txBody>
          <a:bodyPr lIns="19049" tIns="19049" rIns="19049" bIns="19049" anchor="ctr"/>
          <a:lstStyle/>
          <a:p>
            <a:pPr lvl="0"/>
            <a:endParaRPr sz="1735">
              <a:latin typeface="微软雅黑" panose="020B0503020204020204" pitchFamily="34" charset="-122"/>
              <a:ea typeface="微软雅黑" panose="020B0503020204020204" pitchFamily="34" charset="-122"/>
            </a:endParaRPr>
          </a:p>
        </p:txBody>
      </p:sp>
      <p:sp>
        <p:nvSpPr>
          <p:cNvPr id="3" name="Shape 1454"/>
          <p:cNvSpPr/>
          <p:nvPr>
            <p:custDataLst>
              <p:tags r:id="rId2"/>
            </p:custDataLst>
          </p:nvPr>
        </p:nvSpPr>
        <p:spPr>
          <a:xfrm>
            <a:off x="2776719" y="2130513"/>
            <a:ext cx="1719614" cy="2552188"/>
          </a:xfrm>
          <a:prstGeom prst="roundRect">
            <a:avLst>
              <a:gd name="adj" fmla="val 6924"/>
            </a:avLst>
          </a:prstGeom>
          <a:solidFill>
            <a:schemeClr val="bg1"/>
          </a:solidFill>
          <a:ln w="12700">
            <a:solidFill>
              <a:srgbClr val="A6AAA9"/>
            </a:solidFill>
            <a:miter lim="400000"/>
          </a:ln>
        </p:spPr>
        <p:txBody>
          <a:bodyPr lIns="19049" tIns="19049" rIns="19049" bIns="19049" anchor="ctr"/>
          <a:lstStyle/>
          <a:p>
            <a:pPr lvl="0"/>
            <a:endParaRPr sz="1735">
              <a:latin typeface="微软雅黑" panose="020B0503020204020204" pitchFamily="34" charset="-122"/>
              <a:ea typeface="微软雅黑" panose="020B0503020204020204" pitchFamily="34" charset="-122"/>
            </a:endParaRPr>
          </a:p>
        </p:txBody>
      </p:sp>
      <p:sp>
        <p:nvSpPr>
          <p:cNvPr id="4" name="Shape 1456"/>
          <p:cNvSpPr/>
          <p:nvPr>
            <p:custDataLst>
              <p:tags r:id="rId3"/>
            </p:custDataLst>
          </p:nvPr>
        </p:nvSpPr>
        <p:spPr>
          <a:xfrm>
            <a:off x="4671880" y="2130513"/>
            <a:ext cx="1719614" cy="2552188"/>
          </a:xfrm>
          <a:prstGeom prst="roundRect">
            <a:avLst>
              <a:gd name="adj" fmla="val 6924"/>
            </a:avLst>
          </a:prstGeom>
          <a:solidFill>
            <a:schemeClr val="bg1"/>
          </a:solidFill>
          <a:ln w="12700">
            <a:solidFill>
              <a:srgbClr val="00B478"/>
            </a:solidFill>
            <a:miter lim="400000"/>
          </a:ln>
        </p:spPr>
        <p:txBody>
          <a:bodyPr lIns="19049" tIns="19049" rIns="19049" bIns="19049" anchor="ctr"/>
          <a:lstStyle/>
          <a:p>
            <a:pPr lvl="0"/>
            <a:endParaRPr sz="1735">
              <a:latin typeface="微软雅黑" panose="020B0503020204020204" pitchFamily="34" charset="-122"/>
              <a:ea typeface="微软雅黑" panose="020B0503020204020204" pitchFamily="34" charset="-122"/>
            </a:endParaRPr>
          </a:p>
        </p:txBody>
      </p:sp>
      <p:sp>
        <p:nvSpPr>
          <p:cNvPr id="5" name="Shape 1458"/>
          <p:cNvSpPr/>
          <p:nvPr>
            <p:custDataLst>
              <p:tags r:id="rId4"/>
            </p:custDataLst>
          </p:nvPr>
        </p:nvSpPr>
        <p:spPr>
          <a:xfrm>
            <a:off x="6582378" y="2130513"/>
            <a:ext cx="1719614" cy="2552188"/>
          </a:xfrm>
          <a:prstGeom prst="roundRect">
            <a:avLst>
              <a:gd name="adj" fmla="val 6924"/>
            </a:avLst>
          </a:prstGeom>
          <a:solidFill>
            <a:schemeClr val="bg1"/>
          </a:solidFill>
          <a:ln w="12700">
            <a:solidFill>
              <a:srgbClr val="A6AAA9"/>
            </a:solidFill>
            <a:miter lim="400000"/>
          </a:ln>
        </p:spPr>
        <p:txBody>
          <a:bodyPr lIns="19049" tIns="19049" rIns="19049" bIns="19049" anchor="ctr"/>
          <a:lstStyle/>
          <a:p>
            <a:pPr lvl="0"/>
            <a:endParaRPr sz="1735">
              <a:latin typeface="微软雅黑" panose="020B0503020204020204" pitchFamily="34" charset="-122"/>
              <a:ea typeface="微软雅黑" panose="020B0503020204020204" pitchFamily="34" charset="-122"/>
            </a:endParaRPr>
          </a:p>
        </p:txBody>
      </p:sp>
      <p:sp>
        <p:nvSpPr>
          <p:cNvPr id="6" name="Shape 1460"/>
          <p:cNvSpPr/>
          <p:nvPr>
            <p:custDataLst>
              <p:tags r:id="rId5"/>
            </p:custDataLst>
          </p:nvPr>
        </p:nvSpPr>
        <p:spPr>
          <a:xfrm>
            <a:off x="1093101" y="1669709"/>
            <a:ext cx="1265859" cy="931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B478"/>
          </a:solidFill>
          <a:ln w="12700" cap="flat">
            <a:noFill/>
            <a:miter lim="400000"/>
          </a:ln>
          <a:effectLst/>
        </p:spPr>
        <p:txBody>
          <a:bodyPr wrap="square" lIns="19049" tIns="19049" rIns="19049" bIns="19049" numCol="1" anchor="ctr">
            <a:noAutofit/>
          </a:bodyPr>
          <a:lstStyle/>
          <a:p>
            <a:pPr lvl="0"/>
            <a:endParaRPr sz="1735">
              <a:latin typeface="微软雅黑" panose="020B0503020204020204" pitchFamily="34" charset="-122"/>
              <a:ea typeface="微软雅黑" panose="020B0503020204020204" pitchFamily="34" charset="-122"/>
            </a:endParaRPr>
          </a:p>
        </p:txBody>
      </p:sp>
      <p:sp>
        <p:nvSpPr>
          <p:cNvPr id="7" name="Shape 1465"/>
          <p:cNvSpPr/>
          <p:nvPr>
            <p:custDataLst>
              <p:tags r:id="rId6"/>
            </p:custDataLst>
          </p:nvPr>
        </p:nvSpPr>
        <p:spPr>
          <a:xfrm>
            <a:off x="3003599" y="1672311"/>
            <a:ext cx="1265859" cy="9287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3A9BAE"/>
          </a:solidFill>
          <a:ln w="12700" cap="flat">
            <a:noFill/>
            <a:miter lim="400000"/>
          </a:ln>
          <a:effectLst/>
        </p:spPr>
        <p:txBody>
          <a:bodyPr wrap="square" lIns="19049" tIns="19049" rIns="19049" bIns="19049" numCol="1" anchor="ctr">
            <a:noAutofit/>
          </a:bodyPr>
          <a:lstStyle/>
          <a:p>
            <a:pPr lvl="0"/>
            <a:endParaRPr sz="1735">
              <a:latin typeface="微软雅黑" panose="020B0503020204020204" pitchFamily="34" charset="-122"/>
              <a:ea typeface="微软雅黑" panose="020B0503020204020204" pitchFamily="34" charset="-122"/>
            </a:endParaRPr>
          </a:p>
        </p:txBody>
      </p:sp>
      <p:sp>
        <p:nvSpPr>
          <p:cNvPr id="8" name="Shape 1468"/>
          <p:cNvSpPr/>
          <p:nvPr>
            <p:custDataLst>
              <p:tags r:id="rId7"/>
            </p:custDataLst>
          </p:nvPr>
        </p:nvSpPr>
        <p:spPr>
          <a:xfrm>
            <a:off x="4900054" y="1672311"/>
            <a:ext cx="1263266" cy="9287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B478"/>
          </a:solidFill>
          <a:ln w="12700" cap="flat">
            <a:noFill/>
            <a:miter lim="400000"/>
          </a:ln>
          <a:effectLst/>
        </p:spPr>
        <p:txBody>
          <a:bodyPr wrap="square" lIns="19049" tIns="19049" rIns="19049" bIns="19049" numCol="1" anchor="ctr">
            <a:noAutofit/>
          </a:bodyPr>
          <a:lstStyle/>
          <a:p>
            <a:pPr lvl="0"/>
            <a:endParaRPr sz="1735">
              <a:latin typeface="微软雅黑" panose="020B0503020204020204" pitchFamily="34" charset="-122"/>
              <a:ea typeface="微软雅黑" panose="020B0503020204020204" pitchFamily="34" charset="-122"/>
            </a:endParaRPr>
          </a:p>
        </p:txBody>
      </p:sp>
      <p:sp>
        <p:nvSpPr>
          <p:cNvPr id="9" name="Shape 1471"/>
          <p:cNvSpPr/>
          <p:nvPr>
            <p:custDataLst>
              <p:tags r:id="rId8"/>
            </p:custDataLst>
          </p:nvPr>
        </p:nvSpPr>
        <p:spPr>
          <a:xfrm>
            <a:off x="6813784" y="1669709"/>
            <a:ext cx="1263266" cy="931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3A9BAE"/>
          </a:solidFill>
          <a:ln w="12700" cap="flat">
            <a:noFill/>
            <a:miter lim="400000"/>
          </a:ln>
          <a:effectLst/>
        </p:spPr>
        <p:txBody>
          <a:bodyPr wrap="square" lIns="19049" tIns="19049" rIns="19049" bIns="19049" numCol="1" anchor="ctr">
            <a:noAutofit/>
          </a:bodyPr>
          <a:lstStyle/>
          <a:p>
            <a:pPr lvl="0"/>
            <a:endParaRPr sz="1735">
              <a:latin typeface="微软雅黑" panose="020B0503020204020204" pitchFamily="34" charset="-122"/>
              <a:ea typeface="微软雅黑" panose="020B0503020204020204" pitchFamily="34" charset="-122"/>
            </a:endParaRPr>
          </a:p>
        </p:txBody>
      </p:sp>
      <p:sp>
        <p:nvSpPr>
          <p:cNvPr id="10" name="Text Placeholder 5"/>
          <p:cNvSpPr txBox="1"/>
          <p:nvPr>
            <p:custDataLst>
              <p:tags r:id="rId9"/>
            </p:custDataLst>
          </p:nvPr>
        </p:nvSpPr>
        <p:spPr>
          <a:xfrm>
            <a:off x="1093101" y="1919959"/>
            <a:ext cx="1274115" cy="433415"/>
          </a:xfrm>
          <a:prstGeom prst="rect">
            <a:avLst/>
          </a:prstGeom>
        </p:spPr>
        <p:txBody>
          <a:bodyPr lIns="121908" tIns="60953" rIns="121908" bIns="60953"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2400" b="1" smtClean="0">
                <a:solidFill>
                  <a:schemeClr val="bg1"/>
                </a:solidFill>
                <a:latin typeface="微软雅黑" panose="020B0503020204020204" pitchFamily="34" charset="-122"/>
                <a:ea typeface="微软雅黑" panose="020B0503020204020204" pitchFamily="34" charset="-122"/>
              </a:rPr>
              <a:t>专题一</a:t>
            </a:r>
            <a:endParaRPr lang="en-US" altLang="zh-CN" sz="2400" b="1" smtClean="0">
              <a:solidFill>
                <a:schemeClr val="bg1"/>
              </a:solidFill>
              <a:latin typeface="微软雅黑" panose="020B0503020204020204" pitchFamily="34" charset="-122"/>
              <a:ea typeface="微软雅黑" panose="020B0503020204020204" pitchFamily="34" charset="-122"/>
            </a:endParaRPr>
          </a:p>
        </p:txBody>
      </p:sp>
      <p:sp>
        <p:nvSpPr>
          <p:cNvPr id="11" name="Text Placeholder 6"/>
          <p:cNvSpPr txBox="1"/>
          <p:nvPr>
            <p:custDataLst>
              <p:tags r:id="rId10"/>
            </p:custDataLst>
          </p:nvPr>
        </p:nvSpPr>
        <p:spPr>
          <a:xfrm>
            <a:off x="955350" y="2601023"/>
            <a:ext cx="1657172" cy="2081678"/>
          </a:xfrm>
          <a:prstGeom prst="rect">
            <a:avLst/>
          </a:prstGeom>
        </p:spPr>
        <p:txBody>
          <a:bodyPr lIns="121908" tIns="60953" rIns="121908" bIns="60953" anchor="ctr">
            <a:noAutofit/>
          </a:bodyPr>
          <a:lstStyle>
            <a:defPPr>
              <a:defRPr lang="zh-CN"/>
            </a:defPPr>
            <a:lvl1pPr indent="0">
              <a:lnSpc>
                <a:spcPct val="150000"/>
              </a:lnSpc>
              <a:spcBef>
                <a:spcPct val="0"/>
              </a:spcBef>
              <a:buFont typeface="Arial" panose="020B0604020202020204" pitchFamily="34" charset="0"/>
              <a:buNone/>
              <a:defRPr sz="2800" b="1">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vl2pPr>
            <a:lvl3pPr marL="1143000" indent="-228600">
              <a:spcBef>
                <a:spcPct val="20000"/>
              </a:spcBef>
              <a:buFont typeface="Arial" panose="020B0604020202020204" pitchFamily="34" charset="0"/>
              <a:buChar char="•"/>
              <a:defRPr sz="2400"/>
            </a:lvl3pPr>
            <a:lvl4pPr marL="1600200" indent="-228600">
              <a:spcBef>
                <a:spcPct val="20000"/>
              </a:spcBef>
              <a:buFont typeface="Arial" panose="020B0604020202020204" pitchFamily="34" charset="0"/>
              <a:buChar char="–"/>
              <a:defRPr sz="2000"/>
            </a:lvl4pPr>
            <a:lvl5pPr marL="2057400" indent="-228600">
              <a:spcBef>
                <a:spcPct val="20000"/>
              </a:spcBef>
              <a:buFont typeface="Arial" panose="020B0604020202020204" pitchFamily="34" charset="0"/>
              <a:buChar char="»"/>
              <a:defRPr sz="20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algn="ctr"/>
            <a:r>
              <a:rPr lang="zh-CN" altLang="zh-CN" sz="2000"/>
              <a:t>青春之意</a:t>
            </a:r>
            <a:r>
              <a:rPr lang="zh-CN" altLang="zh-CN" sz="2000" smtClean="0"/>
              <a:t>：</a:t>
            </a:r>
            <a:endParaRPr lang="en-US" altLang="zh-CN" sz="2000" smtClean="0"/>
          </a:p>
          <a:p>
            <a:pPr algn="ctr"/>
            <a:r>
              <a:rPr lang="zh-CN" altLang="zh-CN" sz="2000" smtClean="0"/>
              <a:t>时</a:t>
            </a:r>
            <a:r>
              <a:rPr lang="zh-CN" altLang="zh-CN" sz="2000"/>
              <a:t>代洪流</a:t>
            </a:r>
            <a:r>
              <a:rPr lang="zh-CN" altLang="zh-CN" sz="2000" smtClean="0"/>
              <a:t>，</a:t>
            </a:r>
            <a:endParaRPr lang="en-US" altLang="zh-CN" sz="2000" smtClean="0"/>
          </a:p>
          <a:p>
            <a:pPr algn="ctr"/>
            <a:r>
              <a:rPr lang="zh-CN" altLang="zh-CN" sz="2000" smtClean="0"/>
              <a:t>青</a:t>
            </a:r>
            <a:r>
              <a:rPr lang="zh-CN" altLang="zh-CN" sz="2000"/>
              <a:t>春启蒙</a:t>
            </a:r>
            <a:r>
              <a:rPr lang="zh-CN" altLang="en-US" sz="2000" smtClean="0"/>
              <a:t>。</a:t>
            </a:r>
            <a:endParaRPr lang="en-US" altLang="zh-CN" sz="2000" smtClean="0"/>
          </a:p>
          <a:p>
            <a:pPr>
              <a:lnSpc>
                <a:spcPts val="1400"/>
              </a:lnSpc>
            </a:pPr>
            <a:r>
              <a:rPr lang="zh-CN" altLang="en-US" sz="1200" b="0" smtClean="0"/>
              <a:t>（</a:t>
            </a:r>
            <a:r>
              <a:rPr lang="en-US" altLang="zh-CN" sz="1200" b="0" smtClean="0"/>
              <a:t>《</a:t>
            </a:r>
            <a:r>
              <a:rPr lang="zh-CN" altLang="en-US" sz="1200" b="0" smtClean="0"/>
              <a:t>沁园春</a:t>
            </a:r>
            <a:r>
              <a:rPr lang="en-US" altLang="zh-CN" sz="1200" b="0" smtClean="0"/>
              <a:t>·</a:t>
            </a:r>
            <a:r>
              <a:rPr lang="zh-CN" altLang="en-US" sz="1200" b="0" smtClean="0"/>
              <a:t>长沙</a:t>
            </a:r>
            <a:r>
              <a:rPr lang="en-US" altLang="zh-CN" sz="1200" b="0" smtClean="0"/>
              <a:t>》《</a:t>
            </a:r>
            <a:r>
              <a:rPr lang="zh-CN" altLang="en-US" sz="1200" b="0" smtClean="0"/>
              <a:t>立在地球边上放号</a:t>
            </a:r>
            <a:r>
              <a:rPr lang="en-US" altLang="zh-CN" sz="1200" b="0" smtClean="0"/>
              <a:t>》《</a:t>
            </a:r>
            <a:r>
              <a:rPr lang="zh-CN" altLang="en-US" sz="1200" b="0" smtClean="0"/>
              <a:t>红烛</a:t>
            </a:r>
            <a:r>
              <a:rPr lang="en-US" altLang="zh-CN" sz="1200" b="0" smtClean="0"/>
              <a:t>》《</a:t>
            </a:r>
            <a:r>
              <a:rPr lang="zh-CN" altLang="en-US" sz="1200" b="0" smtClean="0"/>
              <a:t>峨日朵雪峰之侧</a:t>
            </a:r>
            <a:r>
              <a:rPr lang="en-US" altLang="zh-CN" sz="1200" b="0" smtClean="0"/>
              <a:t>》《</a:t>
            </a:r>
            <a:r>
              <a:rPr lang="zh-CN" altLang="en-US" sz="1200" b="0" smtClean="0"/>
              <a:t>致云雀</a:t>
            </a:r>
            <a:r>
              <a:rPr lang="en-US" altLang="zh-CN" sz="1200" b="0" smtClean="0"/>
              <a:t>》</a:t>
            </a:r>
            <a:r>
              <a:rPr lang="zh-CN" altLang="en-US" sz="1200" b="0" smtClean="0"/>
              <a:t>）</a:t>
            </a:r>
            <a:endParaRPr lang="zh-CN" altLang="en-US" sz="1200" b="0"/>
          </a:p>
        </p:txBody>
      </p:sp>
      <p:sp>
        <p:nvSpPr>
          <p:cNvPr id="12" name="Text Placeholder 5"/>
          <p:cNvSpPr txBox="1"/>
          <p:nvPr>
            <p:custDataLst>
              <p:tags r:id="rId11"/>
            </p:custDataLst>
          </p:nvPr>
        </p:nvSpPr>
        <p:spPr>
          <a:xfrm>
            <a:off x="3091330" y="1925812"/>
            <a:ext cx="1184986" cy="43341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2400" b="1" smtClean="0">
                <a:solidFill>
                  <a:schemeClr val="bg1"/>
                </a:solidFill>
                <a:latin typeface="微软雅黑" panose="020B0503020204020204" pitchFamily="34" charset="-122"/>
                <a:ea typeface="微软雅黑" panose="020B0503020204020204" pitchFamily="34" charset="-122"/>
              </a:rPr>
              <a:t>专题二</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13" name="Text Placeholder 5"/>
          <p:cNvSpPr txBox="1"/>
          <p:nvPr>
            <p:custDataLst>
              <p:tags r:id="rId12"/>
            </p:custDataLst>
          </p:nvPr>
        </p:nvSpPr>
        <p:spPr>
          <a:xfrm>
            <a:off x="6852924" y="1939287"/>
            <a:ext cx="1184986" cy="43341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2400" b="1">
                <a:solidFill>
                  <a:schemeClr val="bg1"/>
                </a:solidFill>
                <a:latin typeface="微软雅黑" panose="020B0503020204020204" pitchFamily="34" charset="-122"/>
                <a:ea typeface="微软雅黑" panose="020B0503020204020204" pitchFamily="34" charset="-122"/>
              </a:rPr>
              <a:t>专</a:t>
            </a:r>
            <a:r>
              <a:rPr lang="zh-CN" altLang="en-US" sz="2400" b="1" smtClean="0">
                <a:solidFill>
                  <a:schemeClr val="bg1"/>
                </a:solidFill>
                <a:latin typeface="微软雅黑" panose="020B0503020204020204" pitchFamily="34" charset="-122"/>
                <a:ea typeface="微软雅黑" panose="020B0503020204020204" pitchFamily="34" charset="-122"/>
              </a:rPr>
              <a:t>题四</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17" name="Text Placeholder 5"/>
          <p:cNvSpPr txBox="1"/>
          <p:nvPr>
            <p:custDataLst>
              <p:tags r:id="rId13"/>
            </p:custDataLst>
          </p:nvPr>
        </p:nvSpPr>
        <p:spPr>
          <a:xfrm>
            <a:off x="4939194" y="1939287"/>
            <a:ext cx="1184986" cy="43341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2400" b="1" smtClean="0">
                <a:solidFill>
                  <a:schemeClr val="bg1"/>
                </a:solidFill>
                <a:latin typeface="微软雅黑" panose="020B0503020204020204" pitchFamily="34" charset="-122"/>
                <a:ea typeface="微软雅黑" panose="020B0503020204020204" pitchFamily="34" charset="-122"/>
              </a:rPr>
              <a:t>专题三</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20" name="文本框 4"/>
          <p:cNvSpPr txBox="1"/>
          <p:nvPr>
            <p:custDataLst>
              <p:tags r:id="rId14"/>
            </p:custDataLst>
          </p:nvPr>
        </p:nvSpPr>
        <p:spPr>
          <a:xfrm>
            <a:off x="454543" y="552041"/>
            <a:ext cx="8013183" cy="523220"/>
          </a:xfrm>
          <a:prstGeom prst="rect">
            <a:avLst/>
          </a:prstGeom>
          <a:noFill/>
        </p:spPr>
        <p:txBody>
          <a:bodyPr wrap="square" rtlCol="0">
            <a:spAutoFit/>
          </a:bodyPr>
          <a:lstStyle/>
          <a:p>
            <a:r>
              <a:rPr lang="zh-CN" altLang="en-US" sz="2800" b="1">
                <a:solidFill>
                  <a:srgbClr val="00B478"/>
                </a:solidFill>
                <a:latin typeface="微软雅黑" panose="020B0503020204020204" pitchFamily="34" charset="-122"/>
                <a:ea typeface="微软雅黑" panose="020B0503020204020204" pitchFamily="34" charset="-122"/>
              </a:rPr>
              <a:t>单</a:t>
            </a:r>
            <a:r>
              <a:rPr lang="zh-CN" altLang="en-US" sz="2800" b="1" smtClean="0">
                <a:solidFill>
                  <a:srgbClr val="00B478"/>
                </a:solidFill>
                <a:latin typeface="微软雅黑" panose="020B0503020204020204" pitchFamily="34" charset="-122"/>
                <a:ea typeface="微软雅黑" panose="020B0503020204020204" pitchFamily="34" charset="-122"/>
              </a:rPr>
              <a:t>元教学</a:t>
            </a:r>
            <a:r>
              <a:rPr lang="en-US" altLang="zh-CN" sz="2800" b="1" smtClean="0">
                <a:solidFill>
                  <a:srgbClr val="00B478"/>
                </a:solidFill>
                <a:latin typeface="微软雅黑" panose="020B0503020204020204" pitchFamily="34" charset="-122"/>
                <a:ea typeface="微软雅黑" panose="020B0503020204020204" pitchFamily="34" charset="-122"/>
              </a:rPr>
              <a:t>——</a:t>
            </a:r>
            <a:r>
              <a:rPr lang="zh-CN" altLang="en-US" sz="2800" b="1" smtClean="0">
                <a:solidFill>
                  <a:srgbClr val="00B478"/>
                </a:solidFill>
                <a:latin typeface="微软雅黑" panose="020B0503020204020204" pitchFamily="34" charset="-122"/>
                <a:ea typeface="微软雅黑" panose="020B0503020204020204" pitchFamily="34" charset="-122"/>
              </a:rPr>
              <a:t>文学阅读与写作</a:t>
            </a:r>
            <a:endParaRPr lang="zh-CN" altLang="en-US" sz="2800" b="1">
              <a:solidFill>
                <a:srgbClr val="00B478"/>
              </a:solidFill>
              <a:latin typeface="微软雅黑" panose="020B0503020204020204" pitchFamily="34" charset="-122"/>
              <a:ea typeface="微软雅黑" panose="020B0503020204020204" pitchFamily="34" charset="-122"/>
            </a:endParaRPr>
          </a:p>
        </p:txBody>
      </p:sp>
      <p:sp>
        <p:nvSpPr>
          <p:cNvPr id="23" name="Text Placeholder 6"/>
          <p:cNvSpPr txBox="1"/>
          <p:nvPr>
            <p:custDataLst>
              <p:tags r:id="rId15"/>
            </p:custDataLst>
          </p:nvPr>
        </p:nvSpPr>
        <p:spPr>
          <a:xfrm>
            <a:off x="2855238" y="2676311"/>
            <a:ext cx="1657172" cy="1593420"/>
          </a:xfrm>
          <a:prstGeom prst="rect">
            <a:avLst/>
          </a:prstGeom>
        </p:spPr>
        <p:txBody>
          <a:bodyPr lIns="121908" tIns="60953" rIns="121908" bIns="60953" anchor="ctr">
            <a:noAutofit/>
          </a:bodyPr>
          <a:lstStyle>
            <a:defPPr>
              <a:defRPr lang="zh-CN"/>
            </a:defPPr>
            <a:lvl1pPr indent="0" algn="ctr">
              <a:lnSpc>
                <a:spcPct val="150000"/>
              </a:lnSpc>
              <a:spcBef>
                <a:spcPct val="0"/>
              </a:spcBef>
              <a:buFont typeface="Arial" panose="020B0604020202020204" pitchFamily="34" charset="0"/>
              <a:buNone/>
              <a:defRPr sz="2400" b="1">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vl2pPr>
            <a:lvl3pPr marL="1143000" indent="-228600">
              <a:spcBef>
                <a:spcPct val="20000"/>
              </a:spcBef>
              <a:buFont typeface="Arial" panose="020B0604020202020204" pitchFamily="34" charset="0"/>
              <a:buChar char="•"/>
              <a:defRPr sz="2400"/>
            </a:lvl3pPr>
            <a:lvl4pPr marL="1600200" indent="-228600">
              <a:spcBef>
                <a:spcPct val="20000"/>
              </a:spcBef>
              <a:buFont typeface="Arial" panose="020B0604020202020204" pitchFamily="34" charset="0"/>
              <a:buChar char="–"/>
              <a:defRPr sz="2000"/>
            </a:lvl4pPr>
            <a:lvl5pPr marL="2057400" indent="-228600">
              <a:spcBef>
                <a:spcPct val="20000"/>
              </a:spcBef>
              <a:buFont typeface="Arial" panose="020B0604020202020204" pitchFamily="34" charset="0"/>
              <a:buChar char="»"/>
              <a:defRPr sz="20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r>
              <a:rPr lang="zh-CN" altLang="en-US"/>
              <a:t>青春之语：</a:t>
            </a:r>
            <a:endParaRPr lang="en-US" altLang="zh-CN"/>
          </a:p>
          <a:p>
            <a:r>
              <a:rPr lang="zh-CN" altLang="en-US"/>
              <a:t>少年情怀</a:t>
            </a:r>
            <a:endParaRPr lang="en-US" altLang="zh-CN"/>
          </a:p>
          <a:p>
            <a:r>
              <a:rPr lang="zh-CN" altLang="en-US"/>
              <a:t>总是诗。</a:t>
            </a:r>
          </a:p>
        </p:txBody>
      </p:sp>
      <p:sp>
        <p:nvSpPr>
          <p:cNvPr id="24" name="Text Placeholder 6"/>
          <p:cNvSpPr txBox="1"/>
          <p:nvPr>
            <p:custDataLst>
              <p:tags r:id="rId16"/>
            </p:custDataLst>
          </p:nvPr>
        </p:nvSpPr>
        <p:spPr>
          <a:xfrm>
            <a:off x="4736876" y="2751600"/>
            <a:ext cx="1657172" cy="1593420"/>
          </a:xfrm>
          <a:prstGeom prst="rect">
            <a:avLst/>
          </a:prstGeom>
        </p:spPr>
        <p:txBody>
          <a:bodyPr lIns="121908" tIns="60953" rIns="121908" bIns="60953" anchor="ctr">
            <a:noAutofit/>
          </a:bodyPr>
          <a:lstStyle>
            <a:defPPr>
              <a:defRPr lang="zh-CN"/>
            </a:defPPr>
            <a:lvl1pPr indent="0" algn="ctr">
              <a:lnSpc>
                <a:spcPct val="150000"/>
              </a:lnSpc>
              <a:spcBef>
                <a:spcPct val="0"/>
              </a:spcBef>
              <a:buFont typeface="Arial" panose="020B0604020202020204" pitchFamily="34" charset="0"/>
              <a:buNone/>
              <a:defRPr sz="2400" b="1">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vl2pPr>
            <a:lvl3pPr marL="1143000" indent="-228600">
              <a:spcBef>
                <a:spcPct val="20000"/>
              </a:spcBef>
              <a:buFont typeface="Arial" panose="020B0604020202020204" pitchFamily="34" charset="0"/>
              <a:buChar char="•"/>
              <a:defRPr sz="2400"/>
            </a:lvl3pPr>
            <a:lvl4pPr marL="1600200" indent="-228600">
              <a:spcBef>
                <a:spcPct val="20000"/>
              </a:spcBef>
              <a:buFont typeface="Arial" panose="020B0604020202020204" pitchFamily="34" charset="0"/>
              <a:buChar char="–"/>
              <a:defRPr sz="2000"/>
            </a:lvl4pPr>
            <a:lvl5pPr marL="2057400" indent="-228600">
              <a:spcBef>
                <a:spcPct val="20000"/>
              </a:spcBef>
              <a:buFont typeface="Arial" panose="020B0604020202020204" pitchFamily="34" charset="0"/>
              <a:buChar char="»"/>
              <a:defRPr sz="20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r>
              <a:rPr lang="zh-CN" altLang="en-US"/>
              <a:t>青春之华：</a:t>
            </a:r>
            <a:endParaRPr lang="en-US" altLang="zh-CN"/>
          </a:p>
          <a:p>
            <a:r>
              <a:rPr lang="zh-CN" altLang="zh-CN" sz="2200"/>
              <a:t>没有爱情</a:t>
            </a:r>
            <a:r>
              <a:rPr lang="zh-CN" altLang="zh-CN" sz="2200" smtClean="0"/>
              <a:t>的爱情</a:t>
            </a:r>
            <a:r>
              <a:rPr lang="zh-CN" altLang="zh-CN" sz="2200"/>
              <a:t>牧歌</a:t>
            </a:r>
            <a:r>
              <a:rPr lang="zh-CN" altLang="en-US" sz="2200" smtClean="0"/>
              <a:t>。</a:t>
            </a:r>
            <a:endParaRPr lang="en-US" altLang="zh-CN" sz="2200" smtClean="0"/>
          </a:p>
          <a:p>
            <a:pPr>
              <a:lnSpc>
                <a:spcPts val="1400"/>
              </a:lnSpc>
            </a:pPr>
            <a:r>
              <a:rPr lang="zh-CN" altLang="en-US" sz="1400" b="0" smtClean="0"/>
              <a:t>（</a:t>
            </a:r>
            <a:r>
              <a:rPr lang="en-US" altLang="zh-CN" sz="1400" b="0" smtClean="0"/>
              <a:t>《</a:t>
            </a:r>
            <a:r>
              <a:rPr lang="zh-CN" altLang="en-US" sz="1400" b="0" smtClean="0"/>
              <a:t>百合花</a:t>
            </a:r>
            <a:r>
              <a:rPr lang="en-US" altLang="zh-CN" sz="1400" b="0" smtClean="0"/>
              <a:t>》《</a:t>
            </a:r>
            <a:r>
              <a:rPr lang="zh-CN" altLang="en-US" sz="1400" b="0" smtClean="0"/>
              <a:t>哦，香雪</a:t>
            </a:r>
            <a:r>
              <a:rPr lang="en-US" altLang="zh-CN" sz="1400" b="0" smtClean="0"/>
              <a:t>》</a:t>
            </a:r>
            <a:r>
              <a:rPr lang="zh-CN" altLang="en-US" sz="1400" b="0" smtClean="0"/>
              <a:t>）</a:t>
            </a:r>
            <a:endParaRPr lang="zh-CN" altLang="en-US" sz="1400" b="0"/>
          </a:p>
        </p:txBody>
      </p:sp>
      <p:sp>
        <p:nvSpPr>
          <p:cNvPr id="25" name="Text Placeholder 6"/>
          <p:cNvSpPr txBox="1"/>
          <p:nvPr>
            <p:custDataLst>
              <p:tags r:id="rId17"/>
            </p:custDataLst>
          </p:nvPr>
        </p:nvSpPr>
        <p:spPr>
          <a:xfrm>
            <a:off x="6654338" y="2768327"/>
            <a:ext cx="1657172" cy="1593420"/>
          </a:xfrm>
          <a:prstGeom prst="rect">
            <a:avLst/>
          </a:prstGeom>
        </p:spPr>
        <p:txBody>
          <a:bodyPr lIns="121908" tIns="60953" rIns="121908" bIns="60953" anchor="ctr">
            <a:noAutofit/>
          </a:bodyPr>
          <a:lstStyle>
            <a:defPPr>
              <a:defRPr lang="zh-CN"/>
            </a:defPPr>
            <a:lvl1pPr indent="0" algn="ctr">
              <a:lnSpc>
                <a:spcPct val="150000"/>
              </a:lnSpc>
              <a:spcBef>
                <a:spcPct val="0"/>
              </a:spcBef>
              <a:buFont typeface="Arial" panose="020B0604020202020204" pitchFamily="34" charset="0"/>
              <a:buNone/>
              <a:defRPr sz="2400" b="1">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vl2pPr>
            <a:lvl3pPr marL="1143000" indent="-228600">
              <a:spcBef>
                <a:spcPct val="20000"/>
              </a:spcBef>
              <a:buFont typeface="Arial" panose="020B0604020202020204" pitchFamily="34" charset="0"/>
              <a:buChar char="•"/>
              <a:defRPr sz="2400"/>
            </a:lvl3pPr>
            <a:lvl4pPr marL="1600200" indent="-228600">
              <a:spcBef>
                <a:spcPct val="20000"/>
              </a:spcBef>
              <a:buFont typeface="Arial" panose="020B0604020202020204" pitchFamily="34" charset="0"/>
              <a:buChar char="–"/>
              <a:defRPr sz="2000"/>
            </a:lvl4pPr>
            <a:lvl5pPr marL="2057400" indent="-228600">
              <a:spcBef>
                <a:spcPct val="20000"/>
              </a:spcBef>
              <a:buFont typeface="Arial" panose="020B0604020202020204" pitchFamily="34" charset="0"/>
              <a:buChar char="»"/>
              <a:defRPr sz="20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r>
              <a:rPr lang="zh-CN" altLang="en-US"/>
              <a:t>青春之歌：</a:t>
            </a:r>
            <a:endParaRPr lang="en-US" altLang="zh-CN"/>
          </a:p>
          <a:p>
            <a:r>
              <a:rPr lang="zh-CN" altLang="zh-CN"/>
              <a:t>以诗之名，</a:t>
            </a:r>
            <a:endParaRPr lang="en-US" altLang="zh-CN"/>
          </a:p>
          <a:p>
            <a:r>
              <a:rPr lang="zh-CN" altLang="zh-CN"/>
              <a:t>致敬青春</a:t>
            </a:r>
            <a:r>
              <a:rPr lang="zh-CN" altLang="en-US"/>
              <a:t>。</a:t>
            </a:r>
          </a:p>
        </p:txBody>
      </p:sp>
      <p:sp>
        <p:nvSpPr>
          <p:cNvPr id="19" name="Shape 1454"/>
          <p:cNvSpPr/>
          <p:nvPr>
            <p:custDataLst>
              <p:tags r:id="rId18"/>
            </p:custDataLst>
          </p:nvPr>
        </p:nvSpPr>
        <p:spPr>
          <a:xfrm>
            <a:off x="854118" y="1070963"/>
            <a:ext cx="7337382" cy="459542"/>
          </a:xfrm>
          <a:prstGeom prst="roundRect">
            <a:avLst>
              <a:gd name="adj" fmla="val 6924"/>
            </a:avLst>
          </a:prstGeom>
          <a:solidFill>
            <a:schemeClr val="bg1"/>
          </a:solidFill>
          <a:ln w="12700">
            <a:solidFill>
              <a:srgbClr val="A6AAA9"/>
            </a:solidFill>
            <a:miter lim="400000"/>
          </a:ln>
        </p:spPr>
        <p:txBody>
          <a:bodyPr lIns="19049" tIns="19049" rIns="19049" bIns="19049" anchor="ctr"/>
          <a:lstStyle/>
          <a:p>
            <a:pPr lvl="0"/>
            <a:endParaRPr sz="1735">
              <a:latin typeface="微软雅黑" panose="020B0503020204020204" pitchFamily="34" charset="-122"/>
              <a:ea typeface="微软雅黑" panose="020B0503020204020204" pitchFamily="34" charset="-122"/>
            </a:endParaRPr>
          </a:p>
        </p:txBody>
      </p:sp>
      <p:sp>
        <p:nvSpPr>
          <p:cNvPr id="21" name="Text Placeholder 6"/>
          <p:cNvSpPr txBox="1"/>
          <p:nvPr>
            <p:custDataLst>
              <p:tags r:id="rId19"/>
            </p:custDataLst>
          </p:nvPr>
        </p:nvSpPr>
        <p:spPr>
          <a:xfrm>
            <a:off x="1093470" y="929640"/>
            <a:ext cx="6845935" cy="600710"/>
          </a:xfrm>
          <a:prstGeom prst="rect">
            <a:avLst/>
          </a:prstGeom>
        </p:spPr>
        <p:txBody>
          <a:bodyPr lIns="121908" tIns="60953" rIns="121908" bIns="60953" anchor="ctr">
            <a:noAutofit/>
          </a:bodyPr>
          <a:lstStyle>
            <a:defPPr>
              <a:defRPr lang="zh-CN"/>
            </a:defPPr>
            <a:lvl1pPr indent="0">
              <a:lnSpc>
                <a:spcPct val="150000"/>
              </a:lnSpc>
              <a:spcBef>
                <a:spcPct val="0"/>
              </a:spcBef>
              <a:buFont typeface="Arial" panose="020B0604020202020204" pitchFamily="34" charset="0"/>
              <a:buNone/>
              <a:defRPr sz="2800" b="1">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vl2pPr>
            <a:lvl3pPr marL="1143000" indent="-228600">
              <a:spcBef>
                <a:spcPct val="20000"/>
              </a:spcBef>
              <a:buFont typeface="Arial" panose="020B0604020202020204" pitchFamily="34" charset="0"/>
              <a:buChar char="•"/>
              <a:defRPr sz="2400"/>
            </a:lvl3pPr>
            <a:lvl4pPr marL="1600200" indent="-228600">
              <a:spcBef>
                <a:spcPct val="20000"/>
              </a:spcBef>
              <a:buFont typeface="Arial" panose="020B0604020202020204" pitchFamily="34" charset="0"/>
              <a:buChar char="–"/>
              <a:defRPr sz="2000"/>
            </a:lvl4pPr>
            <a:lvl5pPr marL="2057400" indent="-228600">
              <a:spcBef>
                <a:spcPct val="20000"/>
              </a:spcBef>
              <a:buFont typeface="Arial" panose="020B0604020202020204" pitchFamily="34" charset="0"/>
              <a:buChar char="»"/>
              <a:defRPr sz="20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algn="ctr"/>
            <a:r>
              <a:rPr lang="zh-CN" altLang="en-US"/>
              <a:t>一代</a:t>
            </a:r>
            <a:r>
              <a:rPr lang="zh-CN" altLang="en-US" smtClean="0"/>
              <a:t>人有一代人的青春</a:t>
            </a: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438972" y="1572534"/>
            <a:ext cx="4176802" cy="2898482"/>
          </a:xfrm>
          <a:prstGeom prst="rect">
            <a:avLst/>
          </a:prstGeom>
          <a:noFill/>
        </p:spPr>
        <p:txBody>
          <a:bodyPr wrap="square" lIns="96771" tIns="48385" rIns="96771" bIns="48385" rtlCol="0">
            <a:spAutoFit/>
          </a:bodyPr>
          <a:lstStyle/>
          <a:p>
            <a:pPr algn="ctr"/>
            <a:r>
              <a:rPr lang="zh-CN" altLang="en-US" sz="4000" b="1">
                <a:solidFill>
                  <a:srgbClr val="00B050"/>
                </a:solidFill>
                <a:latin typeface="黑体" panose="02010609060101010101" charset="-122"/>
                <a:ea typeface="黑体" panose="02010609060101010101" charset="-122"/>
                <a:cs typeface="黑体" panose="02010609060101010101" charset="-122"/>
                <a:sym typeface="+mn-ea"/>
              </a:rPr>
              <a:t>一代</a:t>
            </a:r>
            <a:r>
              <a:rPr lang="zh-CN" altLang="en-US" sz="4000" b="1" smtClean="0">
                <a:solidFill>
                  <a:srgbClr val="00B050"/>
                </a:solidFill>
                <a:latin typeface="黑体" panose="02010609060101010101" charset="-122"/>
                <a:ea typeface="黑体" panose="02010609060101010101" charset="-122"/>
                <a:cs typeface="黑体" panose="02010609060101010101" charset="-122"/>
                <a:sym typeface="+mn-ea"/>
              </a:rPr>
              <a:t>人有一代人的青春</a:t>
            </a:r>
            <a:endParaRPr lang="en-US" altLang="zh-CN" sz="4000" b="1" smtClean="0">
              <a:solidFill>
                <a:srgbClr val="00B050"/>
              </a:solidFill>
              <a:latin typeface="黑体" panose="02010609060101010101" charset="-122"/>
              <a:ea typeface="黑体" panose="02010609060101010101" charset="-122"/>
              <a:cs typeface="黑体" panose="02010609060101010101" charset="-122"/>
              <a:sym typeface="+mn-ea"/>
            </a:endParaRPr>
          </a:p>
          <a:p>
            <a:endParaRPr lang="en-US" altLang="zh-CN" sz="4400" b="1" smtClean="0">
              <a:solidFill>
                <a:srgbClr val="00B050"/>
              </a:solidFill>
              <a:latin typeface="黑体" panose="02010609060101010101" charset="-122"/>
              <a:ea typeface="黑体" panose="02010609060101010101" charset="-122"/>
              <a:cs typeface="黑体" panose="02010609060101010101" charset="-122"/>
              <a:sym typeface="+mn-ea"/>
            </a:endParaRPr>
          </a:p>
          <a:p>
            <a:pPr algn="ctr"/>
            <a:r>
              <a:rPr lang="en-US" altLang="zh-CN" sz="3200" b="1" smtClean="0">
                <a:solidFill>
                  <a:srgbClr val="00B050"/>
                </a:solidFill>
                <a:latin typeface="黑体" panose="02010609060101010101" charset="-122"/>
                <a:ea typeface="黑体" panose="02010609060101010101" charset="-122"/>
                <a:cs typeface="黑体" panose="02010609060101010101" charset="-122"/>
                <a:sym typeface="+mn-ea"/>
              </a:rPr>
              <a:t>——</a:t>
            </a:r>
            <a:r>
              <a:rPr lang="zh-CN" altLang="en-US" sz="2600" b="1" smtClean="0">
                <a:solidFill>
                  <a:srgbClr val="00B050"/>
                </a:solidFill>
                <a:latin typeface="黑体" panose="02010609060101010101" charset="-122"/>
                <a:ea typeface="黑体" panose="02010609060101010101" charset="-122"/>
                <a:cs typeface="黑体" panose="02010609060101010101" charset="-122"/>
                <a:sym typeface="+mn-ea"/>
              </a:rPr>
              <a:t>第</a:t>
            </a:r>
            <a:r>
              <a:rPr lang="en-US" altLang="zh-CN" sz="2600" b="1">
                <a:solidFill>
                  <a:srgbClr val="00B050"/>
                </a:solidFill>
                <a:latin typeface="黑体" panose="02010609060101010101" charset="-122"/>
                <a:ea typeface="黑体" panose="02010609060101010101" charset="-122"/>
                <a:cs typeface="黑体" panose="02010609060101010101" charset="-122"/>
                <a:sym typeface="+mn-ea"/>
              </a:rPr>
              <a:t>3</a:t>
            </a:r>
            <a:r>
              <a:rPr lang="zh-CN" altLang="en-US" sz="2600" b="1" smtClean="0">
                <a:solidFill>
                  <a:srgbClr val="00B050"/>
                </a:solidFill>
                <a:latin typeface="黑体" panose="02010609060101010101" charset="-122"/>
                <a:ea typeface="黑体" panose="02010609060101010101" charset="-122"/>
                <a:cs typeface="黑体" panose="02010609060101010101" charset="-122"/>
                <a:sym typeface="+mn-ea"/>
              </a:rPr>
              <a:t>课</a:t>
            </a:r>
            <a:r>
              <a:rPr lang="en-US" altLang="zh-CN" sz="2600" b="1" smtClean="0">
                <a:solidFill>
                  <a:srgbClr val="00B050"/>
                </a:solidFill>
                <a:latin typeface="黑体" panose="02010609060101010101" charset="-122"/>
                <a:ea typeface="黑体" panose="02010609060101010101" charset="-122"/>
                <a:cs typeface="黑体" panose="02010609060101010101" charset="-122"/>
                <a:sym typeface="+mn-ea"/>
              </a:rPr>
              <a:t>《</a:t>
            </a:r>
            <a:r>
              <a:rPr lang="zh-CN" altLang="en-US" sz="2600" b="1" smtClean="0">
                <a:solidFill>
                  <a:srgbClr val="00B050"/>
                </a:solidFill>
                <a:latin typeface="黑体" panose="02010609060101010101" charset="-122"/>
                <a:ea typeface="黑体" panose="02010609060101010101" charset="-122"/>
                <a:cs typeface="黑体" panose="02010609060101010101" charset="-122"/>
                <a:sym typeface="+mn-ea"/>
              </a:rPr>
              <a:t>哦</a:t>
            </a:r>
            <a:r>
              <a:rPr lang="zh-CN" altLang="en-US" sz="2600" b="1">
                <a:solidFill>
                  <a:srgbClr val="00B050"/>
                </a:solidFill>
                <a:latin typeface="黑体" panose="02010609060101010101" charset="-122"/>
                <a:ea typeface="黑体" panose="02010609060101010101" charset="-122"/>
                <a:cs typeface="黑体" panose="02010609060101010101" charset="-122"/>
                <a:sym typeface="+mn-ea"/>
              </a:rPr>
              <a:t>，香</a:t>
            </a:r>
            <a:r>
              <a:rPr lang="zh-CN" altLang="en-US" sz="2600" b="1" smtClean="0">
                <a:solidFill>
                  <a:srgbClr val="00B050"/>
                </a:solidFill>
                <a:latin typeface="黑体" panose="02010609060101010101" charset="-122"/>
                <a:ea typeface="黑体" panose="02010609060101010101" charset="-122"/>
                <a:cs typeface="黑体" panose="02010609060101010101" charset="-122"/>
                <a:sym typeface="+mn-ea"/>
              </a:rPr>
              <a:t>雪</a:t>
            </a:r>
            <a:r>
              <a:rPr lang="en-US" altLang="zh-CN" sz="2600" b="1" smtClean="0">
                <a:solidFill>
                  <a:srgbClr val="00B050"/>
                </a:solidFill>
                <a:latin typeface="黑体" panose="02010609060101010101" charset="-122"/>
                <a:ea typeface="黑体" panose="02010609060101010101" charset="-122"/>
                <a:cs typeface="黑体" panose="02010609060101010101" charset="-122"/>
                <a:sym typeface="+mn-ea"/>
              </a:rPr>
              <a:t>》</a:t>
            </a:r>
          </a:p>
          <a:p>
            <a:pPr algn="ctr"/>
            <a:r>
              <a:rPr lang="zh-CN" altLang="en-US" sz="2600" b="1" smtClean="0">
                <a:solidFill>
                  <a:srgbClr val="00B050"/>
                </a:solidFill>
                <a:latin typeface="黑体" panose="02010609060101010101" charset="-122"/>
                <a:ea typeface="黑体" panose="02010609060101010101" charset="-122"/>
                <a:cs typeface="黑体" panose="02010609060101010101" charset="-122"/>
                <a:sym typeface="+mn-ea"/>
              </a:rPr>
              <a:t>专题三阅读</a:t>
            </a:r>
            <a:endParaRPr lang="zh-CN" altLang="en-US" sz="2600" b="1">
              <a:solidFill>
                <a:srgbClr val="00B050"/>
              </a:solidFill>
              <a:latin typeface="黑体" panose="02010609060101010101" charset="-122"/>
              <a:ea typeface="黑体" panose="02010609060101010101" charset="-122"/>
              <a:cs typeface="黑体" panose="02010609060101010101" charset="-122"/>
              <a:sym typeface="+mn-ea"/>
            </a:endParaRPr>
          </a:p>
        </p:txBody>
      </p:sp>
      <p:grpSp>
        <p:nvGrpSpPr>
          <p:cNvPr id="4" name="组合 3"/>
          <p:cNvGrpSpPr/>
          <p:nvPr>
            <p:custDataLst>
              <p:tags r:id="rId2"/>
            </p:custDataLst>
          </p:nvPr>
        </p:nvGrpSpPr>
        <p:grpSpPr>
          <a:xfrm rot="21240000">
            <a:off x="2791903" y="396886"/>
            <a:ext cx="1599948" cy="1415786"/>
            <a:chOff x="2665" y="6472"/>
            <a:chExt cx="3174" cy="2809"/>
          </a:xfrm>
        </p:grpSpPr>
        <p:cxnSp>
          <p:nvCxnSpPr>
            <p:cNvPr id="13" name="直接连接符 12"/>
            <p:cNvCxnSpPr/>
            <p:nvPr>
              <p:custDataLst>
                <p:tags r:id="rId5"/>
              </p:custDataLst>
            </p:nvPr>
          </p:nvCxnSpPr>
          <p:spPr>
            <a:xfrm flipV="1">
              <a:off x="2665" y="7546"/>
              <a:ext cx="2241" cy="1735"/>
            </a:xfrm>
            <a:prstGeom prst="line">
              <a:avLst/>
            </a:prstGeom>
            <a:ln>
              <a:solidFill>
                <a:srgbClr val="00B050"/>
              </a:solidFill>
              <a:headEnd type="oval"/>
            </a:ln>
          </p:spPr>
          <p:style>
            <a:lnRef idx="1">
              <a:schemeClr val="dk1"/>
            </a:lnRef>
            <a:fillRef idx="0">
              <a:schemeClr val="dk1"/>
            </a:fillRef>
            <a:effectRef idx="0">
              <a:schemeClr val="dk1"/>
            </a:effectRef>
            <a:fontRef idx="minor">
              <a:schemeClr val="tx1"/>
            </a:fontRef>
          </p:style>
        </p:cxnSp>
        <p:cxnSp>
          <p:nvCxnSpPr>
            <p:cNvPr id="14" name="直接连接符 13"/>
            <p:cNvCxnSpPr/>
            <p:nvPr>
              <p:custDataLst>
                <p:tags r:id="rId6"/>
              </p:custDataLst>
            </p:nvPr>
          </p:nvCxnSpPr>
          <p:spPr>
            <a:xfrm flipV="1">
              <a:off x="3825" y="6472"/>
              <a:ext cx="1915" cy="1403"/>
            </a:xfrm>
            <a:prstGeom prst="line">
              <a:avLst/>
            </a:prstGeom>
            <a:ln w="28575">
              <a:gradFill>
                <a:gsLst>
                  <a:gs pos="100000">
                    <a:schemeClr val="accent6">
                      <a:lumMod val="60000"/>
                      <a:lumOff val="40000"/>
                    </a:schemeClr>
                  </a:gs>
                  <a:gs pos="0">
                    <a:srgbClr val="59C7B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7"/>
              </p:custDataLst>
            </p:nvPr>
          </p:nvCxnSpPr>
          <p:spPr>
            <a:xfrm flipV="1">
              <a:off x="3507" y="7350"/>
              <a:ext cx="2332" cy="1735"/>
            </a:xfrm>
            <a:prstGeom prst="line">
              <a:avLst/>
            </a:prstGeom>
            <a:ln>
              <a:gradFill>
                <a:gsLst>
                  <a:gs pos="100000">
                    <a:srgbClr val="59C7B1"/>
                  </a:gs>
                  <a:gs pos="0">
                    <a:schemeClr val="accent6">
                      <a:lumMod val="75000"/>
                    </a:schemeClr>
                  </a:gs>
                </a:gsLst>
                <a:lin ang="5400000" scaled="1"/>
              </a:gradFill>
            </a:ln>
          </p:spPr>
          <p:style>
            <a:lnRef idx="1">
              <a:schemeClr val="accent1"/>
            </a:lnRef>
            <a:fillRef idx="0">
              <a:schemeClr val="accent1"/>
            </a:fillRef>
            <a:effectRef idx="0">
              <a:schemeClr val="accent1"/>
            </a:effectRef>
            <a:fontRef idx="minor">
              <a:schemeClr val="tx1"/>
            </a:fontRef>
          </p:style>
        </p:cxnSp>
      </p:grpSp>
      <p:pic>
        <p:nvPicPr>
          <p:cNvPr id="7" name="图片 6" descr="图片11"/>
          <p:cNvPicPr>
            <a:picLocks noChangeAspect="1"/>
          </p:cNvPicPr>
          <p:nvPr>
            <p:custDataLst>
              <p:tags r:id="rId3"/>
            </p:custDataLst>
          </p:nvPr>
        </p:nvPicPr>
        <p:blipFill>
          <a:blip r:embed="rId9"/>
          <a:stretch>
            <a:fillRect/>
          </a:stretch>
        </p:blipFill>
        <p:spPr>
          <a:xfrm>
            <a:off x="4942780" y="1572535"/>
            <a:ext cx="3754279" cy="1963553"/>
          </a:xfrm>
          <a:prstGeom prst="rect">
            <a:avLst/>
          </a:prstGeom>
          <a:ln w="190500" cap="sq">
            <a:solidFill>
              <a:schemeClr val="bg1"/>
            </a:solidFill>
            <a:miter lim="800000"/>
          </a:ln>
          <a:effectLst>
            <a:outerShdw blurRad="63500" dist="38100" dir="780000" sx="102000" sy="102000" algn="ctr" rotWithShape="0">
              <a:prstClr val="black">
                <a:alpha val="40000"/>
              </a:prstClr>
            </a:outerShdw>
          </a:effectLst>
        </p:spPr>
      </p:pic>
      <p:pic>
        <p:nvPicPr>
          <p:cNvPr id="16" name="New picture"/>
          <p:cNvPicPr/>
          <p:nvPr>
            <p:custDataLst>
              <p:tags r:id="rId4"/>
            </p:custDataLst>
          </p:nvPr>
        </p:nvPicPr>
        <p:blipFill>
          <a:blip r:embed="rId10"/>
          <a:stretch>
            <a:fillRect/>
          </a:stretch>
        </p:blipFill>
        <p:spPr>
          <a:xfrm>
            <a:off x="12382500" y="11938000"/>
            <a:ext cx="355600" cy="266700"/>
          </a:xfrm>
          <a:prstGeom prst="cube">
            <a:avLst/>
          </a:prstGeom>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90935" y="590248"/>
            <a:ext cx="4259484" cy="589836"/>
          </a:xfrm>
        </p:spPr>
        <p:txBody>
          <a:bodyPr/>
          <a:lstStyle/>
          <a:p>
            <a:pPr algn="ctr"/>
            <a:r>
              <a:rPr lang="zh-CN" altLang="en-US" sz="4000" smtClean="0">
                <a:latin typeface="微软雅黑" panose="020B0503020204020204" pitchFamily="34" charset="-122"/>
                <a:ea typeface="微软雅黑" panose="020B0503020204020204" pitchFamily="34" charset="-122"/>
              </a:rPr>
              <a:t>     在</a:t>
            </a:r>
            <a:r>
              <a:rPr lang="zh-CN" altLang="en-US" sz="4000">
                <a:latin typeface="微软雅黑" panose="020B0503020204020204" pitchFamily="34" charset="-122"/>
                <a:ea typeface="微软雅黑" panose="020B0503020204020204" pitchFamily="34" charset="-122"/>
              </a:rPr>
              <a:t>山的</a:t>
            </a:r>
            <a:r>
              <a:rPr lang="zh-CN" altLang="en-US" sz="4000" smtClean="0">
                <a:latin typeface="微软雅黑" panose="020B0503020204020204" pitchFamily="34" charset="-122"/>
                <a:ea typeface="微软雅黑" panose="020B0503020204020204" pitchFamily="34" charset="-122"/>
              </a:rPr>
              <a:t>那边</a:t>
            </a:r>
            <a:r>
              <a:rPr lang="zh-CN" altLang="en-US" sz="1600">
                <a:latin typeface="微软雅黑" panose="020B0503020204020204" pitchFamily="34" charset="-122"/>
                <a:ea typeface="微软雅黑" panose="020B0503020204020204" pitchFamily="34" charset="-122"/>
              </a:rPr>
              <a:t/>
            </a:r>
            <a:br>
              <a:rPr lang="zh-CN" altLang="en-US" sz="1600">
                <a:latin typeface="微软雅黑" panose="020B0503020204020204" pitchFamily="34" charset="-122"/>
                <a:ea typeface="微软雅黑" panose="020B0503020204020204" pitchFamily="34" charset="-122"/>
              </a:rPr>
            </a:br>
            <a:r>
              <a:rPr lang="zh-CN" altLang="en-US" sz="1600" smtClean="0">
                <a:latin typeface="微软雅黑" panose="020B0503020204020204" pitchFamily="34" charset="-122"/>
                <a:ea typeface="微软雅黑" panose="020B0503020204020204" pitchFamily="34" charset="-122"/>
              </a:rPr>
              <a:t>                    </a:t>
            </a:r>
            <a:r>
              <a:rPr lang="en-US" altLang="zh-CN" sz="1600" smtClean="0">
                <a:latin typeface="微软雅黑" panose="020B0503020204020204" pitchFamily="34" charset="-122"/>
                <a:ea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rPr>
              <a:t>作者</a:t>
            </a:r>
            <a:r>
              <a:rPr lang="en-US" altLang="zh-CN" sz="1600">
                <a:latin typeface="微软雅黑" panose="020B0503020204020204" pitchFamily="34" charset="-122"/>
                <a:ea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rPr>
              <a:t>王家新 </a:t>
            </a:r>
            <a:r>
              <a:rPr lang="zh-CN" altLang="en-US" sz="2000">
                <a:latin typeface="微软雅黑" panose="020B0503020204020204" pitchFamily="34" charset="-122"/>
                <a:ea typeface="微软雅黑" panose="020B0503020204020204" pitchFamily="34" charset="-122"/>
              </a:rPr>
              <a:t/>
            </a:r>
            <a:br>
              <a:rPr lang="zh-CN" altLang="en-US" sz="2000">
                <a:latin typeface="微软雅黑" panose="020B0503020204020204" pitchFamily="34" charset="-122"/>
                <a:ea typeface="微软雅黑" panose="020B0503020204020204" pitchFamily="34" charset="-122"/>
              </a:rPr>
            </a:br>
            <a:endParaRPr lang="zh-CN" altLang="en-US" sz="2000">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custDataLst>
              <p:tags r:id="rId2"/>
            </p:custDataLst>
          </p:nvPr>
        </p:nvSpPr>
        <p:spPr>
          <a:xfrm>
            <a:off x="304849" y="1509236"/>
            <a:ext cx="5289233" cy="3299728"/>
          </a:xfrm>
        </p:spPr>
        <p:txBody>
          <a:bodyPr/>
          <a:lstStyle/>
          <a:p>
            <a:pPr marL="0" indent="0" algn="ctr">
              <a:lnSpc>
                <a:spcPct val="100000"/>
              </a:lnSpc>
              <a:spcBef>
                <a:spcPct val="0"/>
              </a:spcBef>
              <a:buNone/>
            </a:pPr>
            <a:r>
              <a:rPr lang="zh-CN" altLang="en-US" sz="1800">
                <a:latin typeface="微软雅黑" panose="020B0503020204020204" pitchFamily="34" charset="-122"/>
                <a:ea typeface="微软雅黑" panose="020B0503020204020204" pitchFamily="34" charset="-122"/>
              </a:rPr>
              <a:t>小时候，我常伏在窗口痴想</a:t>
            </a:r>
            <a:r>
              <a:rPr lang="en-US" altLang="zh-CN" sz="1800">
                <a:latin typeface="微软雅黑" panose="020B0503020204020204" pitchFamily="34" charset="-122"/>
                <a:ea typeface="微软雅黑" panose="020B0503020204020204" pitchFamily="34" charset="-122"/>
              </a:rPr>
              <a:t>——</a:t>
            </a:r>
          </a:p>
          <a:p>
            <a:pPr marL="0" indent="0" algn="ctr">
              <a:lnSpc>
                <a:spcPct val="100000"/>
              </a:lnSpc>
              <a:spcBef>
                <a:spcPct val="0"/>
              </a:spcBef>
              <a:buNone/>
            </a:pPr>
            <a:r>
              <a:rPr lang="zh-CN" altLang="en-US" sz="1800">
                <a:latin typeface="微软雅黑" panose="020B0503020204020204" pitchFamily="34" charset="-122"/>
                <a:ea typeface="微软雅黑" panose="020B0503020204020204" pitchFamily="34" charset="-122"/>
              </a:rPr>
              <a:t>山那边是什么呢？</a:t>
            </a:r>
          </a:p>
          <a:p>
            <a:pPr marL="0" indent="0" algn="ctr">
              <a:lnSpc>
                <a:spcPct val="100000"/>
              </a:lnSpc>
              <a:spcBef>
                <a:spcPct val="0"/>
              </a:spcBef>
              <a:buNone/>
            </a:pPr>
            <a:r>
              <a:rPr lang="zh-CN" altLang="en-US" sz="1800">
                <a:latin typeface="微软雅黑" panose="020B0503020204020204" pitchFamily="34" charset="-122"/>
                <a:ea typeface="微软雅黑" panose="020B0503020204020204" pitchFamily="34" charset="-122"/>
              </a:rPr>
              <a:t>妈妈给我说过：海</a:t>
            </a:r>
          </a:p>
          <a:p>
            <a:pPr marL="0" indent="0" algn="ctr">
              <a:lnSpc>
                <a:spcPct val="100000"/>
              </a:lnSpc>
              <a:spcBef>
                <a:spcPct val="0"/>
              </a:spcBef>
              <a:buNone/>
            </a:pPr>
            <a:r>
              <a:rPr lang="zh-CN" altLang="en-US" sz="1800">
                <a:latin typeface="微软雅黑" panose="020B0503020204020204" pitchFamily="34" charset="-122"/>
                <a:ea typeface="微软雅黑" panose="020B0503020204020204" pitchFamily="34" charset="-122"/>
              </a:rPr>
              <a:t>哦，山那边是海吗？</a:t>
            </a:r>
          </a:p>
          <a:p>
            <a:pPr marL="0" indent="0" algn="ctr">
              <a:lnSpc>
                <a:spcPct val="100000"/>
              </a:lnSpc>
              <a:spcBef>
                <a:spcPct val="0"/>
              </a:spcBef>
              <a:buNone/>
            </a:pPr>
            <a:r>
              <a:rPr lang="zh-CN" altLang="en-US" sz="1800">
                <a:latin typeface="微软雅黑" panose="020B0503020204020204" pitchFamily="34" charset="-122"/>
                <a:ea typeface="微软雅黑" panose="020B0503020204020204" pitchFamily="34" charset="-122"/>
              </a:rPr>
              <a:t>于是，怀着一种隐秘的想望</a:t>
            </a:r>
          </a:p>
          <a:p>
            <a:pPr marL="0" indent="0" algn="ctr">
              <a:lnSpc>
                <a:spcPct val="100000"/>
              </a:lnSpc>
              <a:spcBef>
                <a:spcPct val="0"/>
              </a:spcBef>
              <a:buNone/>
            </a:pPr>
            <a:r>
              <a:rPr lang="zh-CN" altLang="en-US" sz="1800">
                <a:latin typeface="微软雅黑" panose="020B0503020204020204" pitchFamily="34" charset="-122"/>
                <a:ea typeface="微软雅黑" panose="020B0503020204020204" pitchFamily="34" charset="-122"/>
              </a:rPr>
              <a:t>有一天我终于爬上了那个山顶</a:t>
            </a:r>
          </a:p>
          <a:p>
            <a:pPr marL="0" indent="0" algn="ctr">
              <a:lnSpc>
                <a:spcPct val="100000"/>
              </a:lnSpc>
              <a:spcBef>
                <a:spcPct val="0"/>
              </a:spcBef>
              <a:buNone/>
            </a:pPr>
            <a:r>
              <a:rPr lang="zh-CN" altLang="en-US" sz="1800">
                <a:latin typeface="微软雅黑" panose="020B0503020204020204" pitchFamily="34" charset="-122"/>
                <a:ea typeface="微软雅黑" panose="020B0503020204020204" pitchFamily="34" charset="-122"/>
              </a:rPr>
              <a:t>可是，我却几乎是哭着回来了</a:t>
            </a:r>
            <a:r>
              <a:rPr lang="en-US" altLang="zh-CN" sz="1800">
                <a:latin typeface="微软雅黑" panose="020B0503020204020204" pitchFamily="34" charset="-122"/>
                <a:ea typeface="微软雅黑" panose="020B0503020204020204" pitchFamily="34" charset="-122"/>
              </a:rPr>
              <a:t>——</a:t>
            </a:r>
          </a:p>
          <a:p>
            <a:pPr marL="0" indent="0" algn="ctr">
              <a:lnSpc>
                <a:spcPct val="100000"/>
              </a:lnSpc>
              <a:spcBef>
                <a:spcPct val="0"/>
              </a:spcBef>
              <a:buNone/>
            </a:pPr>
            <a:r>
              <a:rPr lang="zh-CN" altLang="en-US" sz="1800">
                <a:latin typeface="微软雅黑" panose="020B0503020204020204" pitchFamily="34" charset="-122"/>
                <a:ea typeface="微软雅黑" panose="020B0503020204020204" pitchFamily="34" charset="-122"/>
              </a:rPr>
              <a:t>在山的那边，依然是山</a:t>
            </a:r>
          </a:p>
          <a:p>
            <a:pPr marL="0" indent="0" algn="ctr">
              <a:lnSpc>
                <a:spcPct val="100000"/>
              </a:lnSpc>
              <a:spcBef>
                <a:spcPct val="0"/>
              </a:spcBef>
              <a:buNone/>
            </a:pPr>
            <a:r>
              <a:rPr lang="zh-CN" altLang="en-US" sz="1800">
                <a:latin typeface="微软雅黑" panose="020B0503020204020204" pitchFamily="34" charset="-122"/>
                <a:ea typeface="微软雅黑" panose="020B0503020204020204" pitchFamily="34" charset="-122"/>
              </a:rPr>
              <a:t>山那边的山啊，铁青着脸</a:t>
            </a:r>
          </a:p>
          <a:p>
            <a:pPr marL="0" indent="0" algn="ctr">
              <a:lnSpc>
                <a:spcPct val="100000"/>
              </a:lnSpc>
              <a:spcBef>
                <a:spcPct val="0"/>
              </a:spcBef>
              <a:buNone/>
            </a:pPr>
            <a:r>
              <a:rPr lang="zh-CN" altLang="en-US" sz="1800">
                <a:latin typeface="微软雅黑" panose="020B0503020204020204" pitchFamily="34" charset="-122"/>
                <a:ea typeface="微软雅黑" panose="020B0503020204020204" pitchFamily="34" charset="-122"/>
              </a:rPr>
              <a:t>给我的幻想打了一个零分！</a:t>
            </a:r>
          </a:p>
          <a:p>
            <a:pPr marL="0" indent="0" algn="ctr">
              <a:lnSpc>
                <a:spcPct val="100000"/>
              </a:lnSpc>
              <a:spcBef>
                <a:spcPct val="0"/>
              </a:spcBef>
              <a:buNone/>
            </a:pPr>
            <a:r>
              <a:rPr lang="zh-CN" altLang="en-US" sz="1800">
                <a:latin typeface="微软雅黑" panose="020B0503020204020204" pitchFamily="34" charset="-122"/>
                <a:ea typeface="微软雅黑" panose="020B0503020204020204" pitchFamily="34" charset="-122"/>
              </a:rPr>
              <a:t>妈妈，那个海呢？</a:t>
            </a:r>
          </a:p>
          <a:p>
            <a:pPr algn="ctr">
              <a:lnSpc>
                <a:spcPct val="100000"/>
              </a:lnSpc>
              <a:spcBef>
                <a:spcPct val="0"/>
              </a:spcBef>
            </a:pPr>
            <a:endParaRPr lang="zh-CN" altLang="en-US" sz="1800">
              <a:latin typeface="微软雅黑" panose="020B0503020204020204" pitchFamily="34" charset="-122"/>
              <a:ea typeface="微软雅黑" panose="020B0503020204020204" pitchFamily="34" charset="-122"/>
            </a:endParaRPr>
          </a:p>
        </p:txBody>
      </p:sp>
      <p:sp>
        <p:nvSpPr>
          <p:cNvPr id="4" name="KSO_Shape"/>
          <p:cNvSpPr/>
          <p:nvPr>
            <p:custDataLst>
              <p:tags r:id="rId3"/>
            </p:custDataLst>
          </p:nvPr>
        </p:nvSpPr>
        <p:spPr>
          <a:xfrm>
            <a:off x="5307700" y="518533"/>
            <a:ext cx="3836301" cy="4290431"/>
          </a:xfrm>
          <a:prstGeom prst="parallelogram">
            <a:avLst/>
          </a:prstGeom>
          <a:blipFill dpi="0" rotWithShape="1">
            <a:blip r:embed="rId5">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bodyPr>
          <a:lstStyle/>
          <a:p>
            <a:pPr algn="ctr" eaLnBrk="1" fontAlgn="auto" hangingPunct="1">
              <a:spcBef>
                <a:spcPct val="0"/>
              </a:spcBef>
              <a:spcAft>
                <a:spcPct val="0"/>
              </a:spcAft>
              <a:defRPr/>
            </a:pPr>
            <a:endParaRPr lang="zh-CN" altLang="en-US">
              <a:solidFill>
                <a:srgbClr val="FFFFFF"/>
              </a:solidFill>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内容占位符 3"/>
          <p:cNvSpPr>
            <a:spLocks noGrp="1"/>
          </p:cNvSpPr>
          <p:nvPr>
            <p:ph sz="half" idx="2"/>
            <p:custDataLst>
              <p:tags r:id="rId1"/>
            </p:custDataLst>
          </p:nvPr>
        </p:nvSpPr>
        <p:spPr>
          <a:xfrm>
            <a:off x="5160226" y="683419"/>
            <a:ext cx="3587906" cy="3866279"/>
          </a:xfrm>
        </p:spPr>
        <p:txBody>
          <a:bodyPr/>
          <a:lstStyle/>
          <a:p>
            <a:pPr marL="0" indent="0">
              <a:buNone/>
            </a:pPr>
            <a:r>
              <a:rPr lang="zh-CN" altLang="en-US" sz="1800">
                <a:latin typeface="微软雅黑" panose="020B0503020204020204" pitchFamily="34" charset="-122"/>
                <a:ea typeface="微软雅黑" panose="020B0503020204020204" pitchFamily="34" charset="-122"/>
              </a:rPr>
              <a:t>那雪白的海潮啊，夜夜奔来</a:t>
            </a:r>
          </a:p>
          <a:p>
            <a:pPr marL="0" indent="0">
              <a:buNone/>
            </a:pPr>
            <a:r>
              <a:rPr lang="zh-CN" altLang="en-US" sz="1800">
                <a:latin typeface="微软雅黑" panose="020B0503020204020204" pitchFamily="34" charset="-122"/>
                <a:ea typeface="微软雅黑" panose="020B0503020204020204" pitchFamily="34" charset="-122"/>
              </a:rPr>
              <a:t>一次次浸湿了我枯干的心灵</a:t>
            </a:r>
            <a:r>
              <a:rPr lang="en-US" altLang="zh-CN" sz="1800" smtClean="0">
                <a:latin typeface="微软雅黑" panose="020B0503020204020204" pitchFamily="34" charset="-122"/>
                <a:ea typeface="微软雅黑" panose="020B0503020204020204" pitchFamily="34" charset="-122"/>
              </a:rPr>
              <a:t>……</a:t>
            </a:r>
          </a:p>
          <a:p>
            <a:pPr marL="0" indent="0">
              <a:buNone/>
            </a:pPr>
            <a:r>
              <a:rPr lang="zh-CN" altLang="en-US" sz="1800" smtClean="0">
                <a:latin typeface="微软雅黑" panose="020B0503020204020204" pitchFamily="34" charset="-122"/>
                <a:ea typeface="微软雅黑" panose="020B0503020204020204" pitchFamily="34" charset="-122"/>
              </a:rPr>
              <a:t>在</a:t>
            </a:r>
            <a:r>
              <a:rPr lang="zh-CN" altLang="en-US" sz="1800">
                <a:latin typeface="微软雅黑" panose="020B0503020204020204" pitchFamily="34" charset="-122"/>
                <a:ea typeface="微软雅黑" panose="020B0503020204020204" pitchFamily="34" charset="-122"/>
              </a:rPr>
              <a:t>山的那边，是海吗？</a:t>
            </a:r>
          </a:p>
          <a:p>
            <a:pPr marL="0" indent="0">
              <a:buNone/>
            </a:pPr>
            <a:r>
              <a:rPr lang="zh-CN" altLang="en-US" sz="1800">
                <a:latin typeface="微软雅黑" panose="020B0503020204020204" pitchFamily="34" charset="-122"/>
                <a:ea typeface="微软雅黑" panose="020B0503020204020204" pitchFamily="34" charset="-122"/>
              </a:rPr>
              <a:t>人们啊，请相信</a:t>
            </a:r>
            <a:r>
              <a:rPr lang="en-US" altLang="zh-CN" sz="1800">
                <a:latin typeface="微软雅黑" panose="020B0503020204020204" pitchFamily="34" charset="-122"/>
                <a:ea typeface="微软雅黑" panose="020B0503020204020204" pitchFamily="34" charset="-122"/>
              </a:rPr>
              <a:t>——</a:t>
            </a:r>
          </a:p>
          <a:p>
            <a:pPr marL="0" indent="0">
              <a:buNone/>
            </a:pPr>
            <a:r>
              <a:rPr lang="zh-CN" altLang="en-US" sz="1800">
                <a:latin typeface="微软雅黑" panose="020B0503020204020204" pitchFamily="34" charset="-122"/>
                <a:ea typeface="微软雅黑" panose="020B0503020204020204" pitchFamily="34" charset="-122"/>
              </a:rPr>
              <a:t>在不停地翻过无数座山后</a:t>
            </a:r>
          </a:p>
          <a:p>
            <a:pPr marL="0" indent="0">
              <a:buNone/>
            </a:pPr>
            <a:r>
              <a:rPr lang="zh-CN" altLang="en-US" sz="1800">
                <a:latin typeface="微软雅黑" panose="020B0503020204020204" pitchFamily="34" charset="-122"/>
                <a:ea typeface="微软雅黑" panose="020B0503020204020204" pitchFamily="34" charset="-122"/>
              </a:rPr>
              <a:t>在一次次地战胜失望之后</a:t>
            </a:r>
          </a:p>
          <a:p>
            <a:pPr marL="0" indent="0">
              <a:buNone/>
            </a:pPr>
            <a:r>
              <a:rPr lang="zh-CN" altLang="en-US" sz="1800">
                <a:latin typeface="微软雅黑" panose="020B0503020204020204" pitchFamily="34" charset="-122"/>
                <a:ea typeface="微软雅黑" panose="020B0503020204020204" pitchFamily="34" charset="-122"/>
              </a:rPr>
              <a:t>你终会攀上这样一座山顶</a:t>
            </a:r>
          </a:p>
          <a:p>
            <a:pPr marL="0" indent="0">
              <a:buNone/>
            </a:pPr>
            <a:r>
              <a:rPr lang="zh-CN" altLang="en-US" sz="1800">
                <a:latin typeface="微软雅黑" panose="020B0503020204020204" pitchFamily="34" charset="-122"/>
                <a:ea typeface="微软雅黑" panose="020B0503020204020204" pitchFamily="34" charset="-122"/>
              </a:rPr>
              <a:t>而在这座山的那边，就是海呀</a:t>
            </a:r>
          </a:p>
          <a:p>
            <a:pPr marL="0" indent="0">
              <a:buNone/>
            </a:pPr>
            <a:r>
              <a:rPr lang="zh-CN" altLang="en-US" sz="1800">
                <a:latin typeface="微软雅黑" panose="020B0503020204020204" pitchFamily="34" charset="-122"/>
                <a:ea typeface="微软雅黑" panose="020B0503020204020204" pitchFamily="34" charset="-122"/>
              </a:rPr>
              <a:t>是一个全新的世界</a:t>
            </a:r>
          </a:p>
          <a:p>
            <a:pPr marL="0" indent="0">
              <a:buNone/>
            </a:pPr>
            <a:r>
              <a:rPr lang="zh-CN" altLang="en-US" sz="1800">
                <a:latin typeface="微软雅黑" panose="020B0503020204020204" pitchFamily="34" charset="-122"/>
                <a:ea typeface="微软雅黑" panose="020B0503020204020204" pitchFamily="34" charset="-122"/>
              </a:rPr>
              <a:t>在一瞬间照亮你的眼睛</a:t>
            </a:r>
            <a:r>
              <a:rPr lang="en-US" altLang="zh-CN" sz="1800">
                <a:latin typeface="微软雅黑" panose="020B0503020204020204" pitchFamily="34" charset="-122"/>
                <a:ea typeface="微软雅黑" panose="020B0503020204020204" pitchFamily="34" charset="-122"/>
              </a:rPr>
              <a:t>……</a:t>
            </a:r>
          </a:p>
          <a:p>
            <a:endParaRPr lang="zh-CN" altLang="en-US" sz="1800">
              <a:latin typeface="微软雅黑" panose="020B0503020204020204" pitchFamily="34" charset="-122"/>
              <a:ea typeface="微软雅黑" panose="020B0503020204020204" pitchFamily="34" charset="-122"/>
            </a:endParaRPr>
          </a:p>
        </p:txBody>
      </p:sp>
      <p:sp>
        <p:nvSpPr>
          <p:cNvPr id="5" name="内容占位符 2"/>
          <p:cNvSpPr>
            <a:spLocks noGrp="1"/>
          </p:cNvSpPr>
          <p:nvPr>
            <p:ph sz="half" idx="1"/>
            <p:custDataLst>
              <p:tags r:id="rId2"/>
            </p:custDataLst>
          </p:nvPr>
        </p:nvSpPr>
        <p:spPr>
          <a:xfrm>
            <a:off x="744345" y="726281"/>
            <a:ext cx="4039529" cy="395723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lnSpc>
                <a:spcPct val="100000"/>
              </a:lnSpc>
              <a:buNone/>
            </a:pPr>
            <a:r>
              <a:rPr lang="zh-CN" altLang="en-US" sz="1800">
                <a:latin typeface="微软雅黑" panose="020B0503020204020204" pitchFamily="34" charset="-122"/>
                <a:ea typeface="微软雅黑" panose="020B0503020204020204" pitchFamily="34" charset="-122"/>
                <a:sym typeface="+mn-ea"/>
              </a:rPr>
              <a:t>在山的那边，是海！</a:t>
            </a:r>
          </a:p>
          <a:p>
            <a:pPr marL="457200" lvl="1" indent="0">
              <a:lnSpc>
                <a:spcPct val="100000"/>
              </a:lnSpc>
              <a:buNone/>
            </a:pPr>
            <a:r>
              <a:rPr lang="zh-CN" altLang="en-US" sz="1800">
                <a:latin typeface="微软雅黑" panose="020B0503020204020204" pitchFamily="34" charset="-122"/>
                <a:ea typeface="微软雅黑" panose="020B0503020204020204" pitchFamily="34" charset="-122"/>
                <a:sym typeface="+mn-ea"/>
              </a:rPr>
              <a:t>是用信念凝成的海</a:t>
            </a:r>
          </a:p>
          <a:p>
            <a:pPr marL="457200" lvl="1" indent="0">
              <a:lnSpc>
                <a:spcPct val="100000"/>
              </a:lnSpc>
              <a:buNone/>
            </a:pPr>
            <a:r>
              <a:rPr lang="zh-CN" altLang="en-US" sz="1800">
                <a:latin typeface="微软雅黑" panose="020B0503020204020204" pitchFamily="34" charset="-122"/>
                <a:ea typeface="微软雅黑" panose="020B0503020204020204" pitchFamily="34" charset="-122"/>
                <a:sym typeface="+mn-ea"/>
              </a:rPr>
              <a:t>今天啊，我竟没想到</a:t>
            </a:r>
          </a:p>
          <a:p>
            <a:pPr marL="457200" lvl="1" indent="0">
              <a:lnSpc>
                <a:spcPct val="100000"/>
              </a:lnSpc>
              <a:buNone/>
            </a:pPr>
            <a:r>
              <a:rPr lang="zh-CN" altLang="en-US" sz="1800">
                <a:latin typeface="微软雅黑" panose="020B0503020204020204" pitchFamily="34" charset="-122"/>
                <a:ea typeface="微软雅黑" panose="020B0503020204020204" pitchFamily="34" charset="-122"/>
                <a:sym typeface="+mn-ea"/>
              </a:rPr>
              <a:t>一颗从小飘来的种子</a:t>
            </a:r>
          </a:p>
          <a:p>
            <a:pPr marL="457200" lvl="1" indent="0">
              <a:lnSpc>
                <a:spcPct val="100000"/>
              </a:lnSpc>
              <a:buNone/>
            </a:pPr>
            <a:r>
              <a:rPr lang="zh-CN" altLang="en-US" sz="1800">
                <a:latin typeface="微软雅黑" panose="020B0503020204020204" pitchFamily="34" charset="-122"/>
                <a:ea typeface="微软雅黑" panose="020B0503020204020204" pitchFamily="34" charset="-122"/>
                <a:sym typeface="+mn-ea"/>
              </a:rPr>
              <a:t>却在我的心中扎下了深根</a:t>
            </a:r>
          </a:p>
          <a:p>
            <a:pPr marL="457200" lvl="1" indent="0">
              <a:lnSpc>
                <a:spcPct val="100000"/>
              </a:lnSpc>
              <a:buNone/>
            </a:pPr>
            <a:r>
              <a:rPr lang="zh-CN" altLang="en-US" sz="1800">
                <a:latin typeface="微软雅黑" panose="020B0503020204020204" pitchFamily="34" charset="-122"/>
                <a:ea typeface="微软雅黑" panose="020B0503020204020204" pitchFamily="34" charset="-122"/>
                <a:sym typeface="+mn-ea"/>
              </a:rPr>
              <a:t>是的，我曾一次又一次的失望过</a:t>
            </a:r>
          </a:p>
          <a:p>
            <a:pPr marL="457200" lvl="1" indent="0">
              <a:lnSpc>
                <a:spcPct val="100000"/>
              </a:lnSpc>
              <a:buNone/>
            </a:pPr>
            <a:r>
              <a:rPr lang="zh-CN" altLang="en-US" sz="1800">
                <a:latin typeface="微软雅黑" panose="020B0503020204020204" pitchFamily="34" charset="-122"/>
                <a:ea typeface="微软雅黑" panose="020B0503020204020204" pitchFamily="34" charset="-122"/>
                <a:sym typeface="+mn-ea"/>
              </a:rPr>
              <a:t>当我爬上那一座座诱惑着我的山顶</a:t>
            </a:r>
          </a:p>
          <a:p>
            <a:pPr marL="457200" lvl="1" indent="0">
              <a:lnSpc>
                <a:spcPct val="100000"/>
              </a:lnSpc>
              <a:buNone/>
            </a:pPr>
            <a:r>
              <a:rPr lang="zh-CN" altLang="en-US" sz="1800">
                <a:latin typeface="微软雅黑" panose="020B0503020204020204" pitchFamily="34" charset="-122"/>
                <a:ea typeface="微软雅黑" panose="020B0503020204020204" pitchFamily="34" charset="-122"/>
                <a:sym typeface="+mn-ea"/>
              </a:rPr>
              <a:t>但我又一次次鼓起信心向前走去</a:t>
            </a:r>
          </a:p>
          <a:p>
            <a:pPr marL="457200" lvl="1" indent="0">
              <a:lnSpc>
                <a:spcPct val="100000"/>
              </a:lnSpc>
              <a:buNone/>
            </a:pPr>
            <a:r>
              <a:rPr lang="zh-CN" altLang="en-US" sz="1800">
                <a:latin typeface="微软雅黑" panose="020B0503020204020204" pitchFamily="34" charset="-122"/>
                <a:ea typeface="微软雅黑" panose="020B0503020204020204" pitchFamily="34" charset="-122"/>
                <a:sym typeface="+mn-ea"/>
              </a:rPr>
              <a:t>因为我听到海依然在远方为我喧腾——</a:t>
            </a:r>
          </a:p>
          <a:p>
            <a:endParaRPr lang="zh-CN" altLang="en-US" sz="1800" smtClean="0">
              <a:solidFill>
                <a:schemeClr val="bg1"/>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userDrawn="1">
            <p:custDataLst>
              <p:tags r:id="rId1"/>
            </p:custDataLst>
          </p:nvPr>
        </p:nvGrpSpPr>
        <p:grpSpPr>
          <a:xfrm rot="5400000" flipH="1" flipV="1">
            <a:off x="4346697" y="461128"/>
            <a:ext cx="335172" cy="9028566"/>
            <a:chOff x="2910" y="-397"/>
            <a:chExt cx="5100" cy="9382"/>
          </a:xfrm>
        </p:grpSpPr>
        <p:pic>
          <p:nvPicPr>
            <p:cNvPr id="3" name="图片 2"/>
            <p:cNvPicPr>
              <a:picLocks noChangeAspect="1"/>
            </p:cNvPicPr>
            <p:nvPr userDrawn="1">
              <p:custDataLst>
                <p:tags r:id="rId5"/>
              </p:custDataLst>
            </p:nvPr>
          </p:nvPicPr>
          <p:blipFill>
            <a:blip r:embed="rId8"/>
            <a:stretch>
              <a:fillRect/>
            </a:stretch>
          </p:blipFill>
          <p:spPr>
            <a:xfrm rot="5400000">
              <a:off x="1772" y="4421"/>
              <a:ext cx="5702" cy="3427"/>
            </a:xfrm>
            <a:prstGeom prst="rect">
              <a:avLst/>
            </a:prstGeom>
          </p:spPr>
        </p:pic>
        <p:pic>
          <p:nvPicPr>
            <p:cNvPr id="13" name="图片 12"/>
            <p:cNvPicPr>
              <a:picLocks noChangeAspect="1"/>
            </p:cNvPicPr>
            <p:nvPr userDrawn="1">
              <p:custDataLst>
                <p:tags r:id="rId6"/>
              </p:custDataLst>
            </p:nvPr>
          </p:nvPicPr>
          <p:blipFill>
            <a:blip r:embed="rId9"/>
            <a:stretch>
              <a:fillRect/>
            </a:stretch>
          </p:blipFill>
          <p:spPr>
            <a:xfrm>
              <a:off x="2910" y="-397"/>
              <a:ext cx="5100" cy="6928"/>
            </a:xfrm>
            <a:prstGeom prst="rect">
              <a:avLst/>
            </a:prstGeom>
          </p:spPr>
        </p:pic>
      </p:grpSp>
      <p:sp>
        <p:nvSpPr>
          <p:cNvPr id="6" name="文本框 5"/>
          <p:cNvSpPr txBox="1"/>
          <p:nvPr>
            <p:custDataLst>
              <p:tags r:id="rId2"/>
            </p:custDataLst>
          </p:nvPr>
        </p:nvSpPr>
        <p:spPr>
          <a:xfrm>
            <a:off x="3166946" y="731255"/>
            <a:ext cx="5229922" cy="1759708"/>
          </a:xfrm>
          <a:prstGeom prst="rect">
            <a:avLst/>
          </a:prstGeom>
          <a:noFill/>
        </p:spPr>
        <p:txBody>
          <a:bodyPr wrap="square" lIns="96771" tIns="48385" rIns="96771" bIns="48385">
            <a:spAutoFit/>
          </a:bodyPr>
          <a:lstStyle/>
          <a:p>
            <a:pPr defTabSz="967740">
              <a:lnSpc>
                <a:spcPct val="150000"/>
              </a:lnSpc>
              <a:defRPr/>
            </a:pPr>
            <a:r>
              <a:rPr lang="zh-CN" altLang="en-US" sz="3600" b="1" noProof="1">
                <a:solidFill>
                  <a:srgbClr val="C00000"/>
                </a:solidFill>
                <a:latin typeface="楷体" panose="02010609060101010101" pitchFamily="49" charset="-122"/>
                <a:ea typeface="楷体" panose="02010609060101010101" pitchFamily="49" charset="-122"/>
                <a:cs typeface="黑体" panose="02010609060101010101" charset="-122"/>
              </a:rPr>
              <a:t>火</a:t>
            </a:r>
            <a:r>
              <a:rPr lang="zh-CN" altLang="en-US" sz="3600" b="1" noProof="1" smtClean="0">
                <a:solidFill>
                  <a:srgbClr val="C00000"/>
                </a:solidFill>
                <a:latin typeface="楷体" panose="02010609060101010101" pitchFamily="49" charset="-122"/>
                <a:ea typeface="楷体" panose="02010609060101010101" pitchFamily="49" charset="-122"/>
                <a:cs typeface="黑体" panose="02010609060101010101" charset="-122"/>
              </a:rPr>
              <a:t>车开经小山村台儿沟，激起的青春动荡。</a:t>
            </a:r>
            <a:endParaRPr lang="en-US" altLang="zh-CN" sz="3600" b="1" noProof="1" smtClean="0">
              <a:solidFill>
                <a:srgbClr val="C00000"/>
              </a:solidFill>
              <a:latin typeface="楷体" panose="02010609060101010101" pitchFamily="49" charset="-122"/>
              <a:ea typeface="楷体" panose="02010609060101010101" pitchFamily="49" charset="-122"/>
              <a:cs typeface="黑体" panose="02010609060101010101" charset="-122"/>
            </a:endParaRPr>
          </a:p>
        </p:txBody>
      </p:sp>
      <p:pic>
        <p:nvPicPr>
          <p:cNvPr id="4" name="图片 3" descr="02b774c28236c22cfdcced35180336a6"/>
          <p:cNvPicPr>
            <a:picLocks noChangeAspect="1"/>
          </p:cNvPicPr>
          <p:nvPr>
            <p:custDataLst>
              <p:tags r:id="rId3"/>
            </p:custDataLst>
          </p:nvPr>
        </p:nvPicPr>
        <p:blipFill>
          <a:blip r:embed="rId10"/>
          <a:stretch>
            <a:fillRect/>
          </a:stretch>
        </p:blipFill>
        <p:spPr>
          <a:xfrm>
            <a:off x="578179" y="2951528"/>
            <a:ext cx="2793104" cy="1542798"/>
          </a:xfrm>
          <a:prstGeom prst="rect">
            <a:avLst/>
          </a:prstGeom>
        </p:spPr>
      </p:pic>
      <p:sp>
        <p:nvSpPr>
          <p:cNvPr id="7" name="文本框 5"/>
          <p:cNvSpPr txBox="1"/>
          <p:nvPr>
            <p:custDataLst>
              <p:tags r:id="rId4"/>
            </p:custDataLst>
          </p:nvPr>
        </p:nvSpPr>
        <p:spPr>
          <a:xfrm>
            <a:off x="4061833" y="2600403"/>
            <a:ext cx="4024813" cy="1575043"/>
          </a:xfrm>
          <a:prstGeom prst="rect">
            <a:avLst/>
          </a:prstGeom>
          <a:noFill/>
        </p:spPr>
        <p:txBody>
          <a:bodyPr wrap="square" lIns="96771" tIns="48385" rIns="96771" bIns="48385">
            <a:spAutoFit/>
          </a:bodyPr>
          <a:lstStyle/>
          <a:p>
            <a:pPr defTabSz="967740">
              <a:lnSpc>
                <a:spcPct val="150000"/>
              </a:lnSpc>
              <a:defRPr/>
            </a:pPr>
            <a:r>
              <a:rPr lang="zh-CN" altLang="en-US" sz="3200" b="1" noProof="1" smtClean="0">
                <a:solidFill>
                  <a:srgbClr val="C00000"/>
                </a:solidFill>
                <a:latin typeface="微软雅黑" panose="020B0503020204020204" pitchFamily="34" charset="-122"/>
                <a:ea typeface="微软雅黑" panose="020B0503020204020204" pitchFamily="34" charset="-122"/>
                <a:cs typeface="黑体" panose="02010609060101010101" charset="-122"/>
              </a:rPr>
              <a:t>“美妙的一分钟”</a:t>
            </a:r>
            <a:endParaRPr lang="en-US" altLang="zh-CN" sz="3200" b="1" noProof="1" smtClean="0">
              <a:solidFill>
                <a:srgbClr val="C00000"/>
              </a:solidFill>
              <a:latin typeface="微软雅黑" panose="020B0503020204020204" pitchFamily="34" charset="-122"/>
              <a:ea typeface="微软雅黑" panose="020B0503020204020204" pitchFamily="34" charset="-122"/>
              <a:cs typeface="黑体" panose="02010609060101010101" charset="-122"/>
            </a:endParaRPr>
          </a:p>
          <a:p>
            <a:pPr defTabSz="967740">
              <a:lnSpc>
                <a:spcPct val="150000"/>
              </a:lnSpc>
              <a:defRPr/>
            </a:pPr>
            <a:r>
              <a:rPr lang="zh-CN" altLang="en-US" sz="3200" b="1" noProof="1" smtClean="0">
                <a:solidFill>
                  <a:srgbClr val="C00000"/>
                </a:solidFill>
                <a:latin typeface="微软雅黑" panose="020B0503020204020204" pitchFamily="34" charset="-122"/>
                <a:ea typeface="微软雅黑" panose="020B0503020204020204" pitchFamily="34" charset="-122"/>
                <a:cs typeface="黑体" panose="02010609060101010101" charset="-122"/>
              </a:rPr>
              <a:t>“五彩缤纷的一分钟”</a:t>
            </a:r>
            <a:endParaRPr lang="zh-CN" altLang="en-US" sz="3200" b="1" noProof="1">
              <a:solidFill>
                <a:srgbClr val="C00000"/>
              </a:solidFill>
              <a:latin typeface="微软雅黑" panose="020B0503020204020204" pitchFamily="34" charset="-122"/>
              <a:ea typeface="微软雅黑" panose="020B0503020204020204" pitchFamily="34" charset="-122"/>
              <a:cs typeface="黑体" panose="02010609060101010101"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userDrawn="1">
            <p:custDataLst>
              <p:tags r:id="rId1"/>
            </p:custDataLst>
          </p:nvPr>
        </p:nvGrpSpPr>
        <p:grpSpPr>
          <a:xfrm rot="5400000" flipH="1" flipV="1">
            <a:off x="4346697" y="461128"/>
            <a:ext cx="335172" cy="9028566"/>
            <a:chOff x="2910" y="-397"/>
            <a:chExt cx="5100" cy="9382"/>
          </a:xfrm>
        </p:grpSpPr>
        <p:pic>
          <p:nvPicPr>
            <p:cNvPr id="3" name="图片 2"/>
            <p:cNvPicPr>
              <a:picLocks noChangeAspect="1"/>
            </p:cNvPicPr>
            <p:nvPr userDrawn="1">
              <p:custDataLst>
                <p:tags r:id="rId5"/>
              </p:custDataLst>
            </p:nvPr>
          </p:nvPicPr>
          <p:blipFill>
            <a:blip r:embed="rId8"/>
            <a:stretch>
              <a:fillRect/>
            </a:stretch>
          </p:blipFill>
          <p:spPr>
            <a:xfrm rot="5400000">
              <a:off x="1772" y="4421"/>
              <a:ext cx="5702" cy="3427"/>
            </a:xfrm>
            <a:prstGeom prst="rect">
              <a:avLst/>
            </a:prstGeom>
          </p:spPr>
        </p:pic>
        <p:pic>
          <p:nvPicPr>
            <p:cNvPr id="13" name="图片 12"/>
            <p:cNvPicPr>
              <a:picLocks noChangeAspect="1"/>
            </p:cNvPicPr>
            <p:nvPr userDrawn="1">
              <p:custDataLst>
                <p:tags r:id="rId6"/>
              </p:custDataLst>
            </p:nvPr>
          </p:nvPicPr>
          <p:blipFill>
            <a:blip r:embed="rId9"/>
            <a:stretch>
              <a:fillRect/>
            </a:stretch>
          </p:blipFill>
          <p:spPr>
            <a:xfrm>
              <a:off x="2910" y="-397"/>
              <a:ext cx="5100" cy="6928"/>
            </a:xfrm>
            <a:prstGeom prst="rect">
              <a:avLst/>
            </a:prstGeom>
          </p:spPr>
        </p:pic>
      </p:grpSp>
      <p:sp>
        <p:nvSpPr>
          <p:cNvPr id="4" name="文本框 3"/>
          <p:cNvSpPr txBox="1"/>
          <p:nvPr>
            <p:custDataLst>
              <p:tags r:id="rId2"/>
            </p:custDataLst>
          </p:nvPr>
        </p:nvSpPr>
        <p:spPr>
          <a:xfrm>
            <a:off x="3845524" y="2771327"/>
            <a:ext cx="4896622" cy="2498372"/>
          </a:xfrm>
          <a:prstGeom prst="rect">
            <a:avLst/>
          </a:prstGeom>
          <a:noFill/>
        </p:spPr>
        <p:txBody>
          <a:bodyPr wrap="square" lIns="96771" tIns="48385" rIns="96771" bIns="48385">
            <a:spAutoFit/>
          </a:bodyPr>
          <a:lstStyle/>
          <a:p>
            <a:pPr marL="362585" indent="-362585" defTabSz="967740">
              <a:lnSpc>
                <a:spcPct val="150000"/>
              </a:lnSpc>
              <a:defRPr/>
            </a:pPr>
            <a:r>
              <a:rPr lang="zh-CN" altLang="en-US" sz="2400" b="1" dirty="0" smtClean="0">
                <a:solidFill>
                  <a:srgbClr val="C00000"/>
                </a:solidFill>
                <a:latin typeface="黑体" panose="02010609060101010101" charset="-122"/>
                <a:ea typeface="黑体" panose="02010609060101010101" charset="-122"/>
                <a:cs typeface="黑体" panose="02010609060101010101" charset="-122"/>
              </a:rPr>
              <a:t>  “小得叫人心疼”</a:t>
            </a:r>
            <a:endParaRPr lang="en-US" altLang="zh-CN" sz="2400" b="1" dirty="0" smtClean="0">
              <a:solidFill>
                <a:srgbClr val="C00000"/>
              </a:solidFill>
              <a:latin typeface="黑体" panose="02010609060101010101" charset="-122"/>
              <a:ea typeface="黑体" panose="02010609060101010101" charset="-122"/>
              <a:cs typeface="黑体" panose="02010609060101010101" charset="-122"/>
            </a:endParaRPr>
          </a:p>
          <a:p>
            <a:pPr marL="362585" indent="-362585" algn="ctr" defTabSz="967740">
              <a:lnSpc>
                <a:spcPct val="150000"/>
              </a:lnSpc>
              <a:defRPr/>
            </a:pPr>
            <a:r>
              <a:rPr lang="zh-CN" altLang="en-US" sz="2400" b="1" dirty="0" smtClean="0">
                <a:solidFill>
                  <a:srgbClr val="C00000"/>
                </a:solidFill>
                <a:latin typeface="黑体" panose="02010609060101010101" charset="-122"/>
                <a:ea typeface="黑体" panose="02010609060101010101" charset="-122"/>
                <a:cs typeface="黑体" panose="02010609060101010101" charset="-122"/>
              </a:rPr>
              <a:t>“一心一意掩藏在大山那深深的</a:t>
            </a:r>
            <a:endParaRPr lang="en-US" altLang="zh-CN" sz="2400" b="1" dirty="0" smtClean="0">
              <a:solidFill>
                <a:srgbClr val="C00000"/>
              </a:solidFill>
              <a:latin typeface="黑体" panose="02010609060101010101" charset="-122"/>
              <a:ea typeface="黑体" panose="02010609060101010101" charset="-122"/>
              <a:cs typeface="黑体" panose="02010609060101010101" charset="-122"/>
            </a:endParaRPr>
          </a:p>
          <a:p>
            <a:pPr marL="362585" indent="-362585" algn="ctr" defTabSz="967740">
              <a:lnSpc>
                <a:spcPct val="150000"/>
              </a:lnSpc>
              <a:defRPr/>
            </a:pPr>
            <a:r>
              <a:rPr lang="zh-CN" altLang="en-US" sz="2400" b="1" dirty="0" smtClean="0">
                <a:solidFill>
                  <a:srgbClr val="C00000"/>
                </a:solidFill>
                <a:latin typeface="黑体" panose="02010609060101010101" charset="-122"/>
                <a:ea typeface="黑体" panose="02010609060101010101" charset="-122"/>
                <a:cs typeface="黑体" panose="02010609060101010101" charset="-122"/>
              </a:rPr>
              <a:t>皱褶里”</a:t>
            </a:r>
            <a:endParaRPr lang="zh-CN" altLang="en-US" sz="2400" b="1" dirty="0">
              <a:solidFill>
                <a:srgbClr val="C00000"/>
              </a:solidFill>
              <a:latin typeface="黑体" panose="02010609060101010101" charset="-122"/>
              <a:ea typeface="黑体" panose="02010609060101010101" charset="-122"/>
              <a:cs typeface="黑体" panose="02010609060101010101" charset="-122"/>
            </a:endParaRPr>
          </a:p>
          <a:p>
            <a:r>
              <a:rPr lang="zh-CN" altLang="en-US" sz="2400" b="1" dirty="0" smtClean="0">
                <a:solidFill>
                  <a:srgbClr val="C00000"/>
                </a:solidFill>
                <a:latin typeface="黑体" panose="02010609060101010101" charset="-122"/>
                <a:ea typeface="黑体" panose="02010609060101010101" charset="-122"/>
                <a:cs typeface="黑体" panose="02010609060101010101" charset="-122"/>
              </a:rPr>
              <a:t>    </a:t>
            </a:r>
            <a:r>
              <a:rPr lang="en-US" altLang="zh-CN" sz="2400" b="1" dirty="0">
                <a:latin typeface="微软雅黑" panose="020B0503020204020204" pitchFamily="34" charset="-122"/>
                <a:ea typeface="微软雅黑" panose="020B0503020204020204" pitchFamily="34" charset="-122"/>
              </a:rPr>
              <a:t> </a:t>
            </a:r>
            <a:endParaRPr lang="en-US" altLang="zh-CN" sz="2400" b="1" dirty="0">
              <a:solidFill>
                <a:srgbClr val="FF0000"/>
              </a:solidFill>
              <a:latin typeface="微软雅黑" panose="020B0503020204020204" pitchFamily="34" charset="-122"/>
              <a:ea typeface="微软雅黑" panose="020B0503020204020204" pitchFamily="34" charset="-122"/>
            </a:endParaRPr>
          </a:p>
          <a:p>
            <a:r>
              <a:rPr lang="zh-CN" altLang="en-US" sz="2400" b="1" dirty="0" smtClean="0">
                <a:solidFill>
                  <a:srgbClr val="FF0000"/>
                </a:solidFill>
                <a:latin typeface="微软雅黑" panose="020B0503020204020204" pitchFamily="34" charset="-122"/>
                <a:ea typeface="微软雅黑" panose="020B0503020204020204" pitchFamily="34" charset="-122"/>
              </a:rPr>
              <a:t>            </a:t>
            </a:r>
            <a:endParaRPr lang="zh-CN" altLang="en-US" sz="2400" b="1" dirty="0">
              <a:solidFill>
                <a:schemeClr val="tx1">
                  <a:lumMod val="65000"/>
                  <a:lumOff val="35000"/>
                </a:schemeClr>
              </a:solidFill>
              <a:latin typeface="黑体" panose="02010609060101010101" charset="-122"/>
              <a:ea typeface="黑体" panose="02010609060101010101" charset="-122"/>
              <a:cs typeface="黑体" panose="02010609060101010101" charset="-122"/>
            </a:endParaRPr>
          </a:p>
        </p:txBody>
      </p:sp>
      <p:sp>
        <p:nvSpPr>
          <p:cNvPr id="7" name="TextBox 6"/>
          <p:cNvSpPr txBox="1"/>
          <p:nvPr>
            <p:custDataLst>
              <p:tags r:id="rId3"/>
            </p:custDataLst>
          </p:nvPr>
        </p:nvSpPr>
        <p:spPr>
          <a:xfrm>
            <a:off x="3845525" y="1309207"/>
            <a:ext cx="4725329" cy="1077218"/>
          </a:xfrm>
          <a:prstGeom prst="rect">
            <a:avLst/>
          </a:prstGeom>
          <a:noFill/>
        </p:spPr>
        <p:txBody>
          <a:bodyPr wrap="square" rtlCol="0">
            <a:spAutoFit/>
          </a:bodyPr>
          <a:lstStyle/>
          <a:p>
            <a:r>
              <a:rPr lang="zh-CN" altLang="en-US" sz="3200" b="1" dirty="0" smtClean="0">
                <a:solidFill>
                  <a:srgbClr val="FF0000"/>
                </a:solidFill>
                <a:latin typeface="微软雅黑" panose="020B0503020204020204" pitchFamily="34" charset="-122"/>
                <a:ea typeface="微软雅黑" panose="020B0503020204020204" pitchFamily="34" charset="-122"/>
              </a:rPr>
              <a:t>“一分钟”以前，台儿沟是什么样子的？</a:t>
            </a:r>
            <a:endParaRPr lang="zh-CN" altLang="en-US" sz="3200" b="1" dirty="0">
              <a:solidFill>
                <a:srgbClr val="FF0000"/>
              </a:solidFill>
              <a:latin typeface="微软雅黑" panose="020B0503020204020204" pitchFamily="34" charset="-122"/>
              <a:ea typeface="微软雅黑" panose="020B0503020204020204" pitchFamily="34" charset="-122"/>
            </a:endParaRPr>
          </a:p>
        </p:txBody>
      </p:sp>
      <p:pic>
        <p:nvPicPr>
          <p:cNvPr id="9" name="内容占位符 3"/>
          <p:cNvPicPr>
            <a:picLocks noChangeAspect="1"/>
          </p:cNvPicPr>
          <p:nvPr>
            <p:custDataLst>
              <p:tags r:id="rId4"/>
            </p:custDataLst>
          </p:nvPr>
        </p:nvPicPr>
        <p:blipFill>
          <a:blip r:embed="rId10"/>
          <a:stretch>
            <a:fillRect/>
          </a:stretch>
        </p:blipFill>
        <p:spPr>
          <a:xfrm>
            <a:off x="570318" y="1422670"/>
            <a:ext cx="2971533" cy="198319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userDrawn="1">
            <p:custDataLst>
              <p:tags r:id="rId1"/>
            </p:custDataLst>
          </p:nvPr>
        </p:nvGrpSpPr>
        <p:grpSpPr>
          <a:xfrm rot="5400000" flipH="1" flipV="1">
            <a:off x="4346697" y="461128"/>
            <a:ext cx="335172" cy="9028566"/>
            <a:chOff x="2910" y="-397"/>
            <a:chExt cx="5100" cy="9382"/>
          </a:xfrm>
        </p:grpSpPr>
        <p:pic>
          <p:nvPicPr>
            <p:cNvPr id="3" name="图片 2"/>
            <p:cNvPicPr>
              <a:picLocks noChangeAspect="1"/>
            </p:cNvPicPr>
            <p:nvPr userDrawn="1">
              <p:custDataLst>
                <p:tags r:id="rId4"/>
              </p:custDataLst>
            </p:nvPr>
          </p:nvPicPr>
          <p:blipFill>
            <a:blip r:embed="rId7"/>
            <a:stretch>
              <a:fillRect/>
            </a:stretch>
          </p:blipFill>
          <p:spPr>
            <a:xfrm rot="5400000">
              <a:off x="1772" y="4421"/>
              <a:ext cx="5702" cy="3427"/>
            </a:xfrm>
            <a:prstGeom prst="rect">
              <a:avLst/>
            </a:prstGeom>
          </p:spPr>
        </p:pic>
        <p:pic>
          <p:nvPicPr>
            <p:cNvPr id="13" name="图片 12"/>
            <p:cNvPicPr>
              <a:picLocks noChangeAspect="1"/>
            </p:cNvPicPr>
            <p:nvPr userDrawn="1">
              <p:custDataLst>
                <p:tags r:id="rId5"/>
              </p:custDataLst>
            </p:nvPr>
          </p:nvPicPr>
          <p:blipFill>
            <a:blip r:embed="rId8"/>
            <a:stretch>
              <a:fillRect/>
            </a:stretch>
          </p:blipFill>
          <p:spPr>
            <a:xfrm>
              <a:off x="2910" y="-397"/>
              <a:ext cx="5100" cy="6928"/>
            </a:xfrm>
            <a:prstGeom prst="rect">
              <a:avLst/>
            </a:prstGeom>
          </p:spPr>
        </p:pic>
      </p:grpSp>
      <p:sp>
        <p:nvSpPr>
          <p:cNvPr id="6" name="文本框 5"/>
          <p:cNvSpPr txBox="1"/>
          <p:nvPr>
            <p:custDataLst>
              <p:tags r:id="rId2"/>
            </p:custDataLst>
          </p:nvPr>
        </p:nvSpPr>
        <p:spPr>
          <a:xfrm>
            <a:off x="3445726" y="1726321"/>
            <a:ext cx="5394403" cy="2775371"/>
          </a:xfrm>
          <a:prstGeom prst="rect">
            <a:avLst/>
          </a:prstGeom>
          <a:noFill/>
        </p:spPr>
        <p:txBody>
          <a:bodyPr wrap="square" lIns="96771" tIns="48385" rIns="96771" bIns="48385">
            <a:spAutoFit/>
          </a:bodyPr>
          <a:lstStyle/>
          <a:p>
            <a:pPr defTabSz="967740">
              <a:lnSpc>
                <a:spcPct val="150000"/>
              </a:lnSpc>
              <a:defRPr/>
            </a:pPr>
            <a:r>
              <a:rPr lang="zh-CN" altLang="en-US" sz="3200" b="1" noProof="1" smtClean="0">
                <a:solidFill>
                  <a:srgbClr val="FF0000"/>
                </a:solidFill>
                <a:latin typeface="黑体" panose="02010609060101010101" charset="-122"/>
                <a:ea typeface="黑体" panose="02010609060101010101" charset="-122"/>
                <a:cs typeface="黑体" panose="02010609060101010101" charset="-122"/>
              </a:rPr>
              <a:t>“一分钟”以后</a:t>
            </a:r>
            <a:r>
              <a:rPr lang="zh-CN" altLang="en-US" sz="3200" b="1" noProof="1">
                <a:solidFill>
                  <a:srgbClr val="FF0000"/>
                </a:solidFill>
                <a:latin typeface="黑体" panose="02010609060101010101" charset="-122"/>
                <a:ea typeface="黑体" panose="02010609060101010101" charset="-122"/>
                <a:cs typeface="黑体" panose="02010609060101010101" charset="-122"/>
              </a:rPr>
              <a:t>，台儿沟发生了怎样的变化</a:t>
            </a:r>
            <a:r>
              <a:rPr lang="en-US" altLang="zh-CN" sz="3200" b="1" noProof="1" smtClean="0">
                <a:solidFill>
                  <a:srgbClr val="FF0000"/>
                </a:solidFill>
                <a:latin typeface="黑体" panose="02010609060101010101" charset="-122"/>
                <a:ea typeface="黑体" panose="02010609060101010101" charset="-122"/>
                <a:cs typeface="黑体" panose="02010609060101010101" charset="-122"/>
              </a:rPr>
              <a:t>?</a:t>
            </a:r>
            <a:endParaRPr lang="zh-CN" altLang="en-US" sz="3200" b="1" noProof="1">
              <a:solidFill>
                <a:srgbClr val="FF0000"/>
              </a:solidFill>
              <a:latin typeface="黑体" panose="02010609060101010101" charset="-122"/>
              <a:ea typeface="黑体" panose="02010609060101010101" charset="-122"/>
              <a:cs typeface="黑体" panose="02010609060101010101" charset="-122"/>
            </a:endParaRPr>
          </a:p>
          <a:p>
            <a:pPr defTabSz="967740">
              <a:lnSpc>
                <a:spcPct val="150000"/>
              </a:lnSpc>
              <a:defRPr/>
            </a:pPr>
            <a:endParaRPr lang="zh-CN" altLang="en-US" sz="2400" noProof="1">
              <a:solidFill>
                <a:srgbClr val="C00000"/>
              </a:solidFill>
              <a:latin typeface="黑体" panose="02010609060101010101" charset="-122"/>
              <a:ea typeface="黑体" panose="02010609060101010101" charset="-122"/>
              <a:cs typeface="黑体" panose="02010609060101010101" charset="-122"/>
            </a:endParaRPr>
          </a:p>
          <a:p>
            <a:pPr>
              <a:lnSpc>
                <a:spcPct val="150000"/>
              </a:lnSpc>
              <a:buNone/>
            </a:pPr>
            <a:r>
              <a:rPr lang="zh-CN" altLang="en-US" sz="2800" smtClean="0">
                <a:solidFill>
                  <a:srgbClr val="C00000"/>
                </a:solidFill>
                <a:latin typeface="黑体" panose="02010609060101010101" charset="-122"/>
                <a:ea typeface="黑体" panose="02010609060101010101" charset="-122"/>
                <a:cs typeface="黑体" panose="02010609060101010101" charset="-122"/>
              </a:rPr>
              <a:t>    </a:t>
            </a:r>
            <a:endParaRPr lang="zh-CN" altLang="en-US" sz="2800">
              <a:solidFill>
                <a:srgbClr val="C00000"/>
              </a:solidFill>
              <a:latin typeface="黑体" panose="02010609060101010101" charset="-122"/>
              <a:ea typeface="黑体" panose="02010609060101010101" charset="-122"/>
              <a:cs typeface="黑体" panose="02010609060101010101" charset="-122"/>
            </a:endParaRPr>
          </a:p>
        </p:txBody>
      </p:sp>
      <p:pic>
        <p:nvPicPr>
          <p:cNvPr id="9" name="图片 8"/>
          <p:cNvPicPr>
            <a:picLocks noChangeAspect="1"/>
          </p:cNvPicPr>
          <p:nvPr>
            <p:custDataLst>
              <p:tags r:id="rId3"/>
            </p:custDataLst>
          </p:nvPr>
        </p:nvPicPr>
        <p:blipFill>
          <a:blip r:embed="rId9"/>
          <a:stretch>
            <a:fillRect/>
          </a:stretch>
        </p:blipFill>
        <p:spPr>
          <a:xfrm>
            <a:off x="578179" y="1616889"/>
            <a:ext cx="2574838" cy="2149635"/>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4"/>
          <p:cNvPicPr preferRelativeResize="0">
            <a:picLocks noChangeArrowheads="1"/>
          </p:cNvPicPr>
          <p:nvPr>
            <p:custDataLst>
              <p:tags r:id="rId1"/>
            </p:custDataLst>
          </p:nvPr>
        </p:nvPicPr>
        <p:blipFill>
          <a:blip r:embed="rId9"/>
          <a:stretch>
            <a:fillRect/>
          </a:stretch>
        </p:blipFill>
        <p:spPr bwMode="auto">
          <a:xfrm>
            <a:off x="3499829" y="1297597"/>
            <a:ext cx="3556397" cy="2128838"/>
          </a:xfrm>
          <a:prstGeom prst="rect">
            <a:avLst/>
          </a:prstGeom>
          <a:noFill/>
          <a:ln w="9525" cap="flat" algn="ctr">
            <a:noFill/>
            <a:prstDash val="solid"/>
            <a:miter lim="800000"/>
            <a:headEnd type="none" w="med" len="med"/>
            <a:tailEnd type="none" w="med" len="med"/>
          </a:ln>
          <a:effectLst/>
        </p:spPr>
      </p:pic>
      <p:sp>
        <p:nvSpPr>
          <p:cNvPr id="2106" name="文本框 1"/>
          <p:cNvSpPr>
            <a:spLocks noChangeArrowheads="1"/>
          </p:cNvSpPr>
          <p:nvPr>
            <p:custDataLst>
              <p:tags r:id="rId2"/>
            </p:custDataLst>
          </p:nvPr>
        </p:nvSpPr>
        <p:spPr bwMode="auto">
          <a:xfrm>
            <a:off x="459582" y="555025"/>
            <a:ext cx="8223647" cy="1107311"/>
          </a:xfrm>
          <a:prstGeom prst="rect">
            <a:avLst/>
          </a:prstGeom>
          <a:noFill/>
          <a:ln w="9525" cap="flat" algn="ctr">
            <a:noFill/>
            <a:prstDash val="solid"/>
            <a:miter lim="800000"/>
            <a:headEnd type="none" w="med" len="med"/>
            <a:tailEnd type="none" w="med" len="med"/>
          </a:ln>
          <a:effectLst/>
        </p:spPr>
        <p:txBody>
          <a:bodyPr/>
          <a:lstStyle/>
          <a:p>
            <a:r>
              <a:rPr lang="en-US" altLang="zh-CN" sz="2000" b="1">
                <a:latin typeface="微软雅黑" panose="020B0503020204020204" pitchFamily="34" charset="-122"/>
                <a:ea typeface="微软雅黑" panose="020B0503020204020204" pitchFamily="34" charset="-122"/>
                <a:sym typeface="宋体" panose="02010600030101010101" pitchFamily="2" charset="-122"/>
              </a:rPr>
              <a:t>       </a:t>
            </a:r>
            <a:r>
              <a:rPr lang="en-US" altLang="zh-CN" sz="2000" b="1" smtClean="0">
                <a:latin typeface="微软雅黑" panose="020B0503020204020204" pitchFamily="34" charset="-122"/>
                <a:ea typeface="微软雅黑" panose="020B0503020204020204" pitchFamily="34" charset="-122"/>
                <a:sym typeface="宋体" panose="02010600030101010101" pitchFamily="2" charset="-122"/>
              </a:rPr>
              <a:t>  </a:t>
            </a:r>
            <a:r>
              <a:rPr lang="zh-CN" altLang="zh-CN" sz="2800" b="1" smtClean="0">
                <a:latin typeface="微软雅黑" panose="020B0503020204020204" pitchFamily="34" charset="-122"/>
                <a:ea typeface="微软雅黑" panose="020B0503020204020204" pitchFamily="34" charset="-122"/>
                <a:sym typeface="宋体" panose="02010600030101010101" pitchFamily="2" charset="-122"/>
              </a:rPr>
              <a:t>“北京话”</a:t>
            </a:r>
            <a:r>
              <a:rPr lang="zh-CN" altLang="en-US" sz="2800" b="1" smtClean="0">
                <a:latin typeface="微软雅黑" panose="020B0503020204020204" pitchFamily="34" charset="-122"/>
                <a:ea typeface="微软雅黑" panose="020B0503020204020204" pitchFamily="34" charset="-122"/>
                <a:sym typeface="宋体" panose="02010600030101010101" pitchFamily="2" charset="-122"/>
              </a:rPr>
              <a:t>、</a:t>
            </a:r>
            <a:r>
              <a:rPr lang="zh-CN" altLang="zh-CN" sz="2800" b="1" smtClean="0">
                <a:latin typeface="微软雅黑" panose="020B0503020204020204" pitchFamily="34" charset="-122"/>
                <a:ea typeface="微软雅黑" panose="020B0503020204020204" pitchFamily="34" charset="-122"/>
                <a:sym typeface="宋体" panose="02010600030101010101" pitchFamily="2" charset="-122"/>
              </a:rPr>
              <a:t>金圈子</a:t>
            </a:r>
            <a:r>
              <a:rPr lang="zh-CN" altLang="en-US" sz="2800" b="1">
                <a:latin typeface="微软雅黑" panose="020B0503020204020204" pitchFamily="34" charset="-122"/>
                <a:ea typeface="微软雅黑" panose="020B0503020204020204" pitchFamily="34" charset="-122"/>
                <a:sym typeface="宋体" panose="02010600030101010101" pitchFamily="2" charset="-122"/>
              </a:rPr>
              <a:t>、</a:t>
            </a:r>
            <a:r>
              <a:rPr lang="zh-CN" altLang="zh-CN" sz="2800" b="1" smtClean="0">
                <a:latin typeface="微软雅黑" panose="020B0503020204020204" pitchFamily="34" charset="-122"/>
                <a:ea typeface="微软雅黑" panose="020B0503020204020204" pitchFamily="34" charset="-122"/>
                <a:sym typeface="宋体" panose="02010600030101010101" pitchFamily="2" charset="-122"/>
              </a:rPr>
              <a:t>手表</a:t>
            </a:r>
            <a:r>
              <a:rPr lang="zh-CN" altLang="en-US" sz="2800" b="1">
                <a:latin typeface="微软雅黑" panose="020B0503020204020204" pitchFamily="34" charset="-122"/>
                <a:ea typeface="微软雅黑" panose="020B0503020204020204" pitchFamily="34" charset="-122"/>
                <a:sym typeface="宋体" panose="02010600030101010101" pitchFamily="2" charset="-122"/>
              </a:rPr>
              <a:t>、</a:t>
            </a:r>
            <a:r>
              <a:rPr lang="zh-CN" altLang="zh-CN" sz="2800" b="1" smtClean="0">
                <a:latin typeface="微软雅黑" panose="020B0503020204020204" pitchFamily="34" charset="-122"/>
                <a:ea typeface="微软雅黑" panose="020B0503020204020204" pitchFamily="34" charset="-122"/>
                <a:sym typeface="宋体" panose="02010600030101010101" pitchFamily="2" charset="-122"/>
              </a:rPr>
              <a:t>发卡</a:t>
            </a:r>
            <a:r>
              <a:rPr lang="zh-CN" altLang="zh-CN" sz="2800" b="1">
                <a:latin typeface="微软雅黑" panose="020B0503020204020204" pitchFamily="34" charset="-122"/>
                <a:ea typeface="微软雅黑" panose="020B0503020204020204" pitchFamily="34" charset="-122"/>
                <a:sym typeface="宋体" panose="02010600030101010101" pitchFamily="2" charset="-122"/>
              </a:rPr>
              <a:t>、纱巾</a:t>
            </a:r>
            <a:r>
              <a:rPr lang="zh-CN" altLang="zh-CN" sz="2800" b="1" smtClean="0">
                <a:latin typeface="微软雅黑" panose="020B0503020204020204" pitchFamily="34" charset="-122"/>
                <a:ea typeface="微软雅黑" panose="020B0503020204020204" pitchFamily="34" charset="-122"/>
                <a:sym typeface="宋体" panose="02010600030101010101" pitchFamily="2" charset="-122"/>
              </a:rPr>
              <a:t>、尼龙丝袜</a:t>
            </a:r>
            <a:r>
              <a:rPr lang="zh-CN" altLang="en-US" sz="2800" b="1" smtClean="0">
                <a:latin typeface="微软雅黑" panose="020B0503020204020204" pitchFamily="34" charset="-122"/>
                <a:ea typeface="微软雅黑" panose="020B0503020204020204" pitchFamily="34" charset="-122"/>
                <a:sym typeface="宋体" panose="02010600030101010101" pitchFamily="2" charset="-122"/>
              </a:rPr>
              <a:t>、</a:t>
            </a:r>
            <a:r>
              <a:rPr lang="zh-CN" altLang="zh-CN" sz="2800" b="1" smtClean="0">
                <a:latin typeface="微软雅黑" panose="020B0503020204020204" pitchFamily="34" charset="-122"/>
                <a:ea typeface="微软雅黑" panose="020B0503020204020204" pitchFamily="34" charset="-122"/>
                <a:sym typeface="宋体" panose="02010600030101010101" pitchFamily="2" charset="-122"/>
              </a:rPr>
              <a:t>书包</a:t>
            </a:r>
            <a:r>
              <a:rPr lang="zh-CN" altLang="en-US" sz="2800" b="1" smtClean="0">
                <a:latin typeface="微软雅黑" panose="020B0503020204020204" pitchFamily="34" charset="-122"/>
                <a:ea typeface="微软雅黑" panose="020B0503020204020204" pitchFamily="34" charset="-122"/>
                <a:sym typeface="宋体" panose="02010600030101010101" pitchFamily="2" charset="-122"/>
              </a:rPr>
              <a:t>、</a:t>
            </a:r>
            <a:r>
              <a:rPr lang="zh-CN" altLang="zh-CN" sz="2800" b="1" smtClean="0">
                <a:latin typeface="微软雅黑" panose="020B0503020204020204" pitchFamily="34" charset="-122"/>
                <a:ea typeface="微软雅黑" panose="020B0503020204020204" pitchFamily="34" charset="-122"/>
                <a:sym typeface="宋体" panose="02010600030101010101" pitchFamily="2" charset="-122"/>
              </a:rPr>
              <a:t>自动铅笔盒</a:t>
            </a:r>
            <a:endParaRPr lang="zh-CN" altLang="zh-CN" sz="2800" b="1">
              <a:latin typeface="微软雅黑" panose="020B0503020204020204" pitchFamily="34" charset="-122"/>
              <a:ea typeface="微软雅黑" panose="020B0503020204020204" pitchFamily="34" charset="-122"/>
              <a:sym typeface="宋体" panose="02010600030101010101" pitchFamily="2" charset="-122"/>
            </a:endParaRPr>
          </a:p>
        </p:txBody>
      </p:sp>
      <p:pic>
        <p:nvPicPr>
          <p:cNvPr id="5" name="图片 4"/>
          <p:cNvPicPr>
            <a:picLocks noChangeAspect="1"/>
          </p:cNvPicPr>
          <p:nvPr>
            <p:custDataLst>
              <p:tags r:id="rId3"/>
            </p:custDataLst>
          </p:nvPr>
        </p:nvPicPr>
        <p:blipFill>
          <a:blip r:embed="rId10"/>
          <a:stretch>
            <a:fillRect/>
          </a:stretch>
        </p:blipFill>
        <p:spPr>
          <a:xfrm>
            <a:off x="5997281" y="1216948"/>
            <a:ext cx="2498465" cy="1833899"/>
          </a:xfrm>
          <a:prstGeom prst="rect">
            <a:avLst/>
          </a:prstGeom>
        </p:spPr>
      </p:pic>
      <p:pic>
        <p:nvPicPr>
          <p:cNvPr id="1026" name="Picture 2" descr="https://timgsa.baidu.com/timg?image&amp;quality=80&amp;size=b9999_10000&amp;sec=1602834361866&amp;di=a3c8697ce9a21c5abdd1b55417b6d124&amp;imgtype=0&amp;src=http%3A%2F%2Fbpic.588ku.com%2Felement_origin_min_pic%2F16%2F08%2F19%2F1957b6ef6448852.jpg"/>
          <p:cNvPicPr>
            <a:picLocks noChangeAspect="1" noChangeArrowheads="1"/>
          </p:cNvPicPr>
          <p:nvPr>
            <p:custDataLst>
              <p:tags r:id="rId4"/>
            </p:custDataLst>
          </p:nvPr>
        </p:nvPicPr>
        <p:blipFill>
          <a:blip r:embed="rId11">
            <a:extLst>
              <a:ext uri="{28A0092B-C50C-407E-A947-70E740481C1C}">
                <a14:useLocalDpi xmlns:a14="http://schemas.microsoft.com/office/drawing/2010/main" val="0"/>
              </a:ext>
            </a:extLst>
          </a:blip>
          <a:stretch>
            <a:fillRect/>
          </a:stretch>
        </p:blipFill>
        <p:spPr bwMode="auto">
          <a:xfrm>
            <a:off x="633597" y="3050845"/>
            <a:ext cx="1465792" cy="174949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timgsa.baidu.com/timg?image&amp;quality=80&amp;size=b9999_10000&amp;sec=1602834398483&amp;di=540aef7ae06be8319d34f1e96ecc25d6&amp;imgtype=0&amp;src=http%3A%2F%2Fimg.allinpaymall.com%2FBig%2F005157%2F0320324%2F005157-0320324-0987.jpg"/>
          <p:cNvPicPr>
            <a:picLocks noChangeAspect="1" noChangeArrowheads="1"/>
          </p:cNvPicPr>
          <p:nvPr>
            <p:custDataLst>
              <p:tags r:id="rId5"/>
            </p:custDataLst>
          </p:nvPr>
        </p:nvPicPr>
        <p:blipFill>
          <a:blip r:embed="rId12" cstate="print">
            <a:extLst>
              <a:ext uri="{28A0092B-C50C-407E-A947-70E740481C1C}">
                <a14:useLocalDpi xmlns:a14="http://schemas.microsoft.com/office/drawing/2010/main" val="0"/>
              </a:ext>
            </a:extLst>
          </a:blip>
          <a:stretch>
            <a:fillRect/>
          </a:stretch>
        </p:blipFill>
        <p:spPr bwMode="auto">
          <a:xfrm>
            <a:off x="5997280" y="2825166"/>
            <a:ext cx="2957149" cy="194947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ss1.bdstatic.com/70cFvXSh_Q1YnxGkpoWK1HF6hhy/it/u=1135436,1510665935&amp;fm=26&amp;gp=0.jpg"/>
          <p:cNvPicPr>
            <a:picLocks noChangeAspect="1" noChangeArrowheads="1"/>
          </p:cNvPicPr>
          <p:nvPr>
            <p:custDataLst>
              <p:tags r:id="rId6"/>
            </p:custDataLst>
          </p:nvPr>
        </p:nvPicPr>
        <p:blipFill>
          <a:blip r:embed="rId13">
            <a:extLst>
              <a:ext uri="{28A0092B-C50C-407E-A947-70E740481C1C}">
                <a14:useLocalDpi xmlns:a14="http://schemas.microsoft.com/office/drawing/2010/main" val="0"/>
              </a:ext>
            </a:extLst>
          </a:blip>
          <a:stretch>
            <a:fillRect/>
          </a:stretch>
        </p:blipFill>
        <p:spPr bwMode="auto">
          <a:xfrm>
            <a:off x="853068" y="1662335"/>
            <a:ext cx="1757252" cy="1757253"/>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custDataLst>
              <p:tags r:id="rId7"/>
            </p:custDataLst>
          </p:nvPr>
        </p:nvSpPr>
        <p:spPr>
          <a:xfrm>
            <a:off x="2340382" y="3573840"/>
            <a:ext cx="4906130" cy="646331"/>
          </a:xfrm>
          <a:prstGeom prst="rect">
            <a:avLst/>
          </a:prstGeom>
          <a:noFill/>
        </p:spPr>
        <p:txBody>
          <a:bodyPr wrap="square" lIns="91440" tIns="45720" rIns="91440" bIns="45720">
            <a:spAutoFit/>
          </a:bodyPr>
          <a:lstStyle/>
          <a:p>
            <a:pPr algn="ctr"/>
            <a:r>
              <a:rPr lang="zh-CN" altLang="en-US" sz="3600" b="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如果是你，选择哪个呢？</a:t>
            </a:r>
            <a:endParaRPr lang="zh-CN" altLang="en-US" sz="3600" b="1" cap="none" spc="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1" nodeType="clickEffect">
                                  <p:stCondLst>
                                    <p:cond delay="0"/>
                                  </p:stCondLst>
                                  <p:childTnLst>
                                    <p:set>
                                      <p:cBhvr>
                                        <p:cTn id="6" dur="1" fill="hold">
                                          <p:stCondLst>
                                            <p:cond delay="0"/>
                                          </p:stCondLst>
                                        </p:cTn>
                                        <p:tgtEl>
                                          <p:spTgt spid="2106"/>
                                        </p:tgtEl>
                                        <p:attrNameLst>
                                          <p:attrName>style.visibility</p:attrName>
                                        </p:attrNameLst>
                                      </p:cBhvr>
                                      <p:to>
                                        <p:strVal val="visible"/>
                                      </p:to>
                                    </p:set>
                                    <p:anim calcmode="lin" valueType="num">
                                      <p:cBhvr>
                                        <p:cTn id="7" dur="1000" fill="hold"/>
                                        <p:tgtEl>
                                          <p:spTgt spid="2106"/>
                                        </p:tgtEl>
                                        <p:attrNameLst>
                                          <p:attrName>ppt_w</p:attrName>
                                        </p:attrNameLst>
                                      </p:cBhvr>
                                      <p:tavLst>
                                        <p:tav tm="0">
                                          <p:val>
                                            <p:fltVal val="0"/>
                                          </p:val>
                                        </p:tav>
                                        <p:tav tm="100000">
                                          <p:val>
                                            <p:strVal val="#ppt_w"/>
                                          </p:val>
                                        </p:tav>
                                      </p:tavLst>
                                    </p:anim>
                                    <p:anim calcmode="lin" valueType="num">
                                      <p:cBhvr>
                                        <p:cTn id="8" dur="1000" fill="hold"/>
                                        <p:tgtEl>
                                          <p:spTgt spid="2106"/>
                                        </p:tgtEl>
                                        <p:attrNameLst>
                                          <p:attrName>ppt_h</p:attrName>
                                        </p:attrNameLst>
                                      </p:cBhvr>
                                      <p:tavLst>
                                        <p:tav tm="0">
                                          <p:val>
                                            <p:fltVal val="0"/>
                                          </p:val>
                                        </p:tav>
                                        <p:tav tm="100000">
                                          <p:val>
                                            <p:strVal val="#ppt_h"/>
                                          </p:val>
                                        </p:tav>
                                      </p:tavLst>
                                    </p:anim>
                                    <p:anim calcmode="lin" valueType="num">
                                      <p:cBhvr>
                                        <p:cTn id="9" dur="1000" fill="hold"/>
                                        <p:tgtEl>
                                          <p:spTgt spid="2106"/>
                                        </p:tgtEl>
                                        <p:attrNameLst>
                                          <p:attrName>style.rotation</p:attrName>
                                        </p:attrNameLst>
                                      </p:cBhvr>
                                      <p:tavLst>
                                        <p:tav tm="0">
                                          <p:val>
                                            <p:fltVal val="90"/>
                                          </p:val>
                                        </p:tav>
                                        <p:tav tm="100000">
                                          <p:val>
                                            <p:fltVal val="0"/>
                                          </p:val>
                                        </p:tav>
                                      </p:tavLst>
                                    </p:anim>
                                    <p:animEffect transition="in" filter="fade">
                                      <p:cBhvr>
                                        <p:cTn id="10" dur="1000"/>
                                        <p:tgtEl>
                                          <p:spTgt spid="2106"/>
                                        </p:tgtEl>
                                      </p:cBhvr>
                                    </p:animEffect>
                                  </p:childTnLst>
                                </p:cTn>
                              </p:par>
                              <p:par>
                                <p:cTn id="11" presetID="31" presetClass="entr" presetSubtype="0" fill="hold" nodeType="withEffect">
                                  <p:stCondLst>
                                    <p:cond delay="0"/>
                                  </p:stCondLst>
                                  <p:childTnLst>
                                    <p:set>
                                      <p:cBhvr>
                                        <p:cTn id="12" dur="1" fill="hold">
                                          <p:stCondLst>
                                            <p:cond delay="0"/>
                                          </p:stCondLst>
                                        </p:cTn>
                                        <p:tgtEl>
                                          <p:spTgt spid="1030"/>
                                        </p:tgtEl>
                                        <p:attrNameLst>
                                          <p:attrName>style.visibility</p:attrName>
                                        </p:attrNameLst>
                                      </p:cBhvr>
                                      <p:to>
                                        <p:strVal val="visible"/>
                                      </p:to>
                                    </p:set>
                                    <p:anim calcmode="lin" valueType="num">
                                      <p:cBhvr>
                                        <p:cTn id="13" dur="1000" fill="hold"/>
                                        <p:tgtEl>
                                          <p:spTgt spid="1030"/>
                                        </p:tgtEl>
                                        <p:attrNameLst>
                                          <p:attrName>ppt_w</p:attrName>
                                        </p:attrNameLst>
                                      </p:cBhvr>
                                      <p:tavLst>
                                        <p:tav tm="0">
                                          <p:val>
                                            <p:fltVal val="0"/>
                                          </p:val>
                                        </p:tav>
                                        <p:tav tm="100000">
                                          <p:val>
                                            <p:strVal val="#ppt_w"/>
                                          </p:val>
                                        </p:tav>
                                      </p:tavLst>
                                    </p:anim>
                                    <p:anim calcmode="lin" valueType="num">
                                      <p:cBhvr>
                                        <p:cTn id="14" dur="1000" fill="hold"/>
                                        <p:tgtEl>
                                          <p:spTgt spid="1030"/>
                                        </p:tgtEl>
                                        <p:attrNameLst>
                                          <p:attrName>ppt_h</p:attrName>
                                        </p:attrNameLst>
                                      </p:cBhvr>
                                      <p:tavLst>
                                        <p:tav tm="0">
                                          <p:val>
                                            <p:fltVal val="0"/>
                                          </p:val>
                                        </p:tav>
                                        <p:tav tm="100000">
                                          <p:val>
                                            <p:strVal val="#ppt_h"/>
                                          </p:val>
                                        </p:tav>
                                      </p:tavLst>
                                    </p:anim>
                                    <p:anim calcmode="lin" valueType="num">
                                      <p:cBhvr>
                                        <p:cTn id="15" dur="1000" fill="hold"/>
                                        <p:tgtEl>
                                          <p:spTgt spid="1030"/>
                                        </p:tgtEl>
                                        <p:attrNameLst>
                                          <p:attrName>style.rotation</p:attrName>
                                        </p:attrNameLst>
                                      </p:cBhvr>
                                      <p:tavLst>
                                        <p:tav tm="0">
                                          <p:val>
                                            <p:fltVal val="90"/>
                                          </p:val>
                                        </p:tav>
                                        <p:tav tm="100000">
                                          <p:val>
                                            <p:fltVal val="0"/>
                                          </p:val>
                                        </p:tav>
                                      </p:tavLst>
                                    </p:anim>
                                    <p:animEffect transition="in" filter="fade">
                                      <p:cBhvr>
                                        <p:cTn id="16" dur="1000"/>
                                        <p:tgtEl>
                                          <p:spTgt spid="1030"/>
                                        </p:tgtEl>
                                      </p:cBhvr>
                                    </p:animEffect>
                                  </p:childTnLst>
                                </p:cTn>
                              </p:par>
                              <p:par>
                                <p:cTn id="17" presetID="31" presetClass="entr" presetSubtype="0" fill="hold" nodeType="withEffect">
                                  <p:stCondLst>
                                    <p:cond delay="0"/>
                                  </p:stCondLst>
                                  <p:childTnLst>
                                    <p:set>
                                      <p:cBhvr>
                                        <p:cTn id="18" dur="1" fill="hold">
                                          <p:stCondLst>
                                            <p:cond delay="0"/>
                                          </p:stCondLst>
                                        </p:cTn>
                                        <p:tgtEl>
                                          <p:spTgt spid="1026"/>
                                        </p:tgtEl>
                                        <p:attrNameLst>
                                          <p:attrName>style.visibility</p:attrName>
                                        </p:attrNameLst>
                                      </p:cBhvr>
                                      <p:to>
                                        <p:strVal val="visible"/>
                                      </p:to>
                                    </p:set>
                                    <p:anim calcmode="lin" valueType="num">
                                      <p:cBhvr>
                                        <p:cTn id="19" dur="1000" fill="hold"/>
                                        <p:tgtEl>
                                          <p:spTgt spid="1026"/>
                                        </p:tgtEl>
                                        <p:attrNameLst>
                                          <p:attrName>ppt_w</p:attrName>
                                        </p:attrNameLst>
                                      </p:cBhvr>
                                      <p:tavLst>
                                        <p:tav tm="0">
                                          <p:val>
                                            <p:fltVal val="0"/>
                                          </p:val>
                                        </p:tav>
                                        <p:tav tm="100000">
                                          <p:val>
                                            <p:strVal val="#ppt_w"/>
                                          </p:val>
                                        </p:tav>
                                      </p:tavLst>
                                    </p:anim>
                                    <p:anim calcmode="lin" valueType="num">
                                      <p:cBhvr>
                                        <p:cTn id="20" dur="1000" fill="hold"/>
                                        <p:tgtEl>
                                          <p:spTgt spid="1026"/>
                                        </p:tgtEl>
                                        <p:attrNameLst>
                                          <p:attrName>ppt_h</p:attrName>
                                        </p:attrNameLst>
                                      </p:cBhvr>
                                      <p:tavLst>
                                        <p:tav tm="0">
                                          <p:val>
                                            <p:fltVal val="0"/>
                                          </p:val>
                                        </p:tav>
                                        <p:tav tm="100000">
                                          <p:val>
                                            <p:strVal val="#ppt_h"/>
                                          </p:val>
                                        </p:tav>
                                      </p:tavLst>
                                    </p:anim>
                                    <p:anim calcmode="lin" valueType="num">
                                      <p:cBhvr>
                                        <p:cTn id="21" dur="1000" fill="hold"/>
                                        <p:tgtEl>
                                          <p:spTgt spid="1026"/>
                                        </p:tgtEl>
                                        <p:attrNameLst>
                                          <p:attrName>style.rotation</p:attrName>
                                        </p:attrNameLst>
                                      </p:cBhvr>
                                      <p:tavLst>
                                        <p:tav tm="0">
                                          <p:val>
                                            <p:fltVal val="90"/>
                                          </p:val>
                                        </p:tav>
                                        <p:tav tm="100000">
                                          <p:val>
                                            <p:fltVal val="0"/>
                                          </p:val>
                                        </p:tav>
                                      </p:tavLst>
                                    </p:anim>
                                    <p:animEffect transition="in" filter="fade">
                                      <p:cBhvr>
                                        <p:cTn id="22" dur="1000"/>
                                        <p:tgtEl>
                                          <p:spTgt spid="1026"/>
                                        </p:tgtEl>
                                      </p:cBhvr>
                                    </p:animEffect>
                                  </p:childTnLst>
                                </p:cTn>
                              </p:par>
                              <p:par>
                                <p:cTn id="23" presetID="31" presetClass="entr" presetSubtype="0"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1000" fill="hold"/>
                                        <p:tgtEl>
                                          <p:spTgt spid="4"/>
                                        </p:tgtEl>
                                        <p:attrNameLst>
                                          <p:attrName>ppt_w</p:attrName>
                                        </p:attrNameLst>
                                      </p:cBhvr>
                                      <p:tavLst>
                                        <p:tav tm="0">
                                          <p:val>
                                            <p:fltVal val="0"/>
                                          </p:val>
                                        </p:tav>
                                        <p:tav tm="100000">
                                          <p:val>
                                            <p:strVal val="#ppt_w"/>
                                          </p:val>
                                        </p:tav>
                                      </p:tavLst>
                                    </p:anim>
                                    <p:anim calcmode="lin" valueType="num">
                                      <p:cBhvr>
                                        <p:cTn id="26" dur="1000" fill="hold"/>
                                        <p:tgtEl>
                                          <p:spTgt spid="4"/>
                                        </p:tgtEl>
                                        <p:attrNameLst>
                                          <p:attrName>ppt_h</p:attrName>
                                        </p:attrNameLst>
                                      </p:cBhvr>
                                      <p:tavLst>
                                        <p:tav tm="0">
                                          <p:val>
                                            <p:fltVal val="0"/>
                                          </p:val>
                                        </p:tav>
                                        <p:tav tm="100000">
                                          <p:val>
                                            <p:strVal val="#ppt_h"/>
                                          </p:val>
                                        </p:tav>
                                      </p:tavLst>
                                    </p:anim>
                                    <p:anim calcmode="lin" valueType="num">
                                      <p:cBhvr>
                                        <p:cTn id="27" dur="1000" fill="hold"/>
                                        <p:tgtEl>
                                          <p:spTgt spid="4"/>
                                        </p:tgtEl>
                                        <p:attrNameLst>
                                          <p:attrName>style.rotation</p:attrName>
                                        </p:attrNameLst>
                                      </p:cBhvr>
                                      <p:tavLst>
                                        <p:tav tm="0">
                                          <p:val>
                                            <p:fltVal val="90"/>
                                          </p:val>
                                        </p:tav>
                                        <p:tav tm="100000">
                                          <p:val>
                                            <p:fltVal val="0"/>
                                          </p:val>
                                        </p:tav>
                                      </p:tavLst>
                                    </p:anim>
                                    <p:animEffect transition="in" filter="fade">
                                      <p:cBhvr>
                                        <p:cTn id="28" dur="1000"/>
                                        <p:tgtEl>
                                          <p:spTgt spid="4"/>
                                        </p:tgtEl>
                                      </p:cBhvr>
                                    </p:animEffect>
                                  </p:childTnLst>
                                </p:cTn>
                              </p:par>
                              <p:par>
                                <p:cTn id="29" presetID="31" presetClass="entr" presetSubtype="0"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fltVal val="0"/>
                                          </p:val>
                                        </p:tav>
                                        <p:tav tm="100000">
                                          <p:val>
                                            <p:strVal val="#ppt_w"/>
                                          </p:val>
                                        </p:tav>
                                      </p:tavLst>
                                    </p:anim>
                                    <p:anim calcmode="lin" valueType="num">
                                      <p:cBhvr>
                                        <p:cTn id="32" dur="1000" fill="hold"/>
                                        <p:tgtEl>
                                          <p:spTgt spid="5"/>
                                        </p:tgtEl>
                                        <p:attrNameLst>
                                          <p:attrName>ppt_h</p:attrName>
                                        </p:attrNameLst>
                                      </p:cBhvr>
                                      <p:tavLst>
                                        <p:tav tm="0">
                                          <p:val>
                                            <p:fltVal val="0"/>
                                          </p:val>
                                        </p:tav>
                                        <p:tav tm="100000">
                                          <p:val>
                                            <p:strVal val="#ppt_h"/>
                                          </p:val>
                                        </p:tav>
                                      </p:tavLst>
                                    </p:anim>
                                    <p:anim calcmode="lin" valueType="num">
                                      <p:cBhvr>
                                        <p:cTn id="33" dur="1000" fill="hold"/>
                                        <p:tgtEl>
                                          <p:spTgt spid="5"/>
                                        </p:tgtEl>
                                        <p:attrNameLst>
                                          <p:attrName>style.rotation</p:attrName>
                                        </p:attrNameLst>
                                      </p:cBhvr>
                                      <p:tavLst>
                                        <p:tav tm="0">
                                          <p:val>
                                            <p:fltVal val="90"/>
                                          </p:val>
                                        </p:tav>
                                        <p:tav tm="100000">
                                          <p:val>
                                            <p:fltVal val="0"/>
                                          </p:val>
                                        </p:tav>
                                      </p:tavLst>
                                    </p:anim>
                                    <p:animEffect transition="in" filter="fade">
                                      <p:cBhvr>
                                        <p:cTn id="34" dur="1000"/>
                                        <p:tgtEl>
                                          <p:spTgt spid="5"/>
                                        </p:tgtEl>
                                      </p:cBhvr>
                                    </p:animEffect>
                                  </p:childTnLst>
                                </p:cTn>
                              </p:par>
                              <p:par>
                                <p:cTn id="35" presetID="31" presetClass="entr" presetSubtype="0" fill="hold" nodeType="withEffect">
                                  <p:stCondLst>
                                    <p:cond delay="0"/>
                                  </p:stCondLst>
                                  <p:childTnLst>
                                    <p:set>
                                      <p:cBhvr>
                                        <p:cTn id="36" dur="1" fill="hold">
                                          <p:stCondLst>
                                            <p:cond delay="0"/>
                                          </p:stCondLst>
                                        </p:cTn>
                                        <p:tgtEl>
                                          <p:spTgt spid="1028"/>
                                        </p:tgtEl>
                                        <p:attrNameLst>
                                          <p:attrName>style.visibility</p:attrName>
                                        </p:attrNameLst>
                                      </p:cBhvr>
                                      <p:to>
                                        <p:strVal val="visible"/>
                                      </p:to>
                                    </p:set>
                                    <p:anim calcmode="lin" valueType="num">
                                      <p:cBhvr>
                                        <p:cTn id="37" dur="1000" fill="hold"/>
                                        <p:tgtEl>
                                          <p:spTgt spid="1028"/>
                                        </p:tgtEl>
                                        <p:attrNameLst>
                                          <p:attrName>ppt_w</p:attrName>
                                        </p:attrNameLst>
                                      </p:cBhvr>
                                      <p:tavLst>
                                        <p:tav tm="0">
                                          <p:val>
                                            <p:fltVal val="0"/>
                                          </p:val>
                                        </p:tav>
                                        <p:tav tm="100000">
                                          <p:val>
                                            <p:strVal val="#ppt_w"/>
                                          </p:val>
                                        </p:tav>
                                      </p:tavLst>
                                    </p:anim>
                                    <p:anim calcmode="lin" valueType="num">
                                      <p:cBhvr>
                                        <p:cTn id="38" dur="1000" fill="hold"/>
                                        <p:tgtEl>
                                          <p:spTgt spid="1028"/>
                                        </p:tgtEl>
                                        <p:attrNameLst>
                                          <p:attrName>ppt_h</p:attrName>
                                        </p:attrNameLst>
                                      </p:cBhvr>
                                      <p:tavLst>
                                        <p:tav tm="0">
                                          <p:val>
                                            <p:fltVal val="0"/>
                                          </p:val>
                                        </p:tav>
                                        <p:tav tm="100000">
                                          <p:val>
                                            <p:strVal val="#ppt_h"/>
                                          </p:val>
                                        </p:tav>
                                      </p:tavLst>
                                    </p:anim>
                                    <p:anim calcmode="lin" valueType="num">
                                      <p:cBhvr>
                                        <p:cTn id="39" dur="1000" fill="hold"/>
                                        <p:tgtEl>
                                          <p:spTgt spid="1028"/>
                                        </p:tgtEl>
                                        <p:attrNameLst>
                                          <p:attrName>style.rotation</p:attrName>
                                        </p:attrNameLst>
                                      </p:cBhvr>
                                      <p:tavLst>
                                        <p:tav tm="0">
                                          <p:val>
                                            <p:fltVal val="90"/>
                                          </p:val>
                                        </p:tav>
                                        <p:tav tm="100000">
                                          <p:val>
                                            <p:fltVal val="0"/>
                                          </p:val>
                                        </p:tav>
                                      </p:tavLst>
                                    </p:anim>
                                    <p:animEffect transition="in" filter="fade">
                                      <p:cBhvr>
                                        <p:cTn id="40" dur="1000"/>
                                        <p:tgtEl>
                                          <p:spTgt spid="1028"/>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p:cTn id="43" dur="1000" fill="hold"/>
                                        <p:tgtEl>
                                          <p:spTgt spid="2"/>
                                        </p:tgtEl>
                                        <p:attrNameLst>
                                          <p:attrName>ppt_w</p:attrName>
                                        </p:attrNameLst>
                                      </p:cBhvr>
                                      <p:tavLst>
                                        <p:tav tm="0">
                                          <p:val>
                                            <p:fltVal val="0"/>
                                          </p:val>
                                        </p:tav>
                                        <p:tav tm="100000">
                                          <p:val>
                                            <p:strVal val="#ppt_w"/>
                                          </p:val>
                                        </p:tav>
                                      </p:tavLst>
                                    </p:anim>
                                    <p:anim calcmode="lin" valueType="num">
                                      <p:cBhvr>
                                        <p:cTn id="44" dur="1000" fill="hold"/>
                                        <p:tgtEl>
                                          <p:spTgt spid="2"/>
                                        </p:tgtEl>
                                        <p:attrNameLst>
                                          <p:attrName>ppt_h</p:attrName>
                                        </p:attrNameLst>
                                      </p:cBhvr>
                                      <p:tavLst>
                                        <p:tav tm="0">
                                          <p:val>
                                            <p:fltVal val="0"/>
                                          </p:val>
                                        </p:tav>
                                        <p:tav tm="100000">
                                          <p:val>
                                            <p:strVal val="#ppt_h"/>
                                          </p:val>
                                        </p:tav>
                                      </p:tavLst>
                                    </p:anim>
                                    <p:anim calcmode="lin" valueType="num">
                                      <p:cBhvr>
                                        <p:cTn id="45" dur="1000" fill="hold"/>
                                        <p:tgtEl>
                                          <p:spTgt spid="2"/>
                                        </p:tgtEl>
                                        <p:attrNameLst>
                                          <p:attrName>style.rotation</p:attrName>
                                        </p:attrNameLst>
                                      </p:cBhvr>
                                      <p:tavLst>
                                        <p:tav tm="0">
                                          <p:val>
                                            <p:fltVal val="90"/>
                                          </p:val>
                                        </p:tav>
                                        <p:tav tm="100000">
                                          <p:val>
                                            <p:fltVal val="0"/>
                                          </p:val>
                                        </p:tav>
                                      </p:tavLst>
                                    </p:anim>
                                    <p:animEffect transition="in" filter="fade">
                                      <p:cBhvr>
                                        <p:cTn id="46"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06" grpId="1"/>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custDataLst>
              <p:tags r:id="rId1"/>
            </p:custDataLst>
          </p:nvPr>
        </p:nvSpPr>
        <p:spPr>
          <a:xfrm>
            <a:off x="1890133" y="693806"/>
            <a:ext cx="5202044" cy="1323439"/>
          </a:xfrm>
          <a:prstGeom prst="rect">
            <a:avLst/>
          </a:prstGeom>
          <a:noFill/>
        </p:spPr>
        <p:txBody>
          <a:bodyPr wrap="square" rtlCol="0">
            <a:spAutoFit/>
          </a:bodyPr>
          <a:lstStyle/>
          <a:p>
            <a:r>
              <a:rPr lang="zh-CN" altLang="en-US" sz="4000" b="1" smtClean="0">
                <a:latin typeface="微软雅黑" panose="020B0503020204020204" pitchFamily="34" charset="-122"/>
                <a:ea typeface="微软雅黑" panose="020B0503020204020204" pitchFamily="34" charset="-122"/>
              </a:rPr>
              <a:t>香雪为什么对自动铅笔盒情有独钟？</a:t>
            </a:r>
            <a:endParaRPr lang="zh-CN" altLang="en-US" sz="4000" b="1">
              <a:latin typeface="微软雅黑" panose="020B0503020204020204" pitchFamily="34" charset="-122"/>
              <a:ea typeface="微软雅黑" panose="020B0503020204020204" pitchFamily="34" charset="-122"/>
            </a:endParaRPr>
          </a:p>
        </p:txBody>
      </p:sp>
      <p:pic>
        <p:nvPicPr>
          <p:cNvPr id="3" name="图片 2"/>
          <p:cNvPicPr>
            <a:picLocks noChangeAspect="1"/>
          </p:cNvPicPr>
          <p:nvPr>
            <p:custDataLst>
              <p:tags r:id="rId2"/>
            </p:custDataLst>
          </p:nvPr>
        </p:nvPicPr>
        <p:blipFill>
          <a:blip r:embed="rId4"/>
          <a:stretch>
            <a:fillRect/>
          </a:stretch>
        </p:blipFill>
        <p:spPr>
          <a:xfrm>
            <a:off x="2475571" y="2180855"/>
            <a:ext cx="4277567" cy="244939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10.xml><?xml version="1.0" encoding="utf-8"?>
<p:tagLst xmlns:a="http://schemas.openxmlformats.org/drawingml/2006/main" xmlns:r="http://schemas.openxmlformats.org/officeDocument/2006/relationships" xmlns:p="http://schemas.openxmlformats.org/presentationml/2006/main">
  <p:tag name="AS_UNIQUEID" val="553"/>
</p:tagLst>
</file>

<file path=ppt/tags/tag100.xml><?xml version="1.0" encoding="utf-8"?>
<p:tagLst xmlns:a="http://schemas.openxmlformats.org/drawingml/2006/main" xmlns:r="http://schemas.openxmlformats.org/officeDocument/2006/relationships" xmlns:p="http://schemas.openxmlformats.org/presentationml/2006/main">
  <p:tag name="AS_UNIQUEID" val="65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1.xml><?xml version="1.0" encoding="utf-8"?>
<p:tagLst xmlns:a="http://schemas.openxmlformats.org/drawingml/2006/main" xmlns:r="http://schemas.openxmlformats.org/officeDocument/2006/relationships" xmlns:p="http://schemas.openxmlformats.org/presentationml/2006/main">
  <p:tag name="AS_UNIQUEID" val="658"/>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2.xml><?xml version="1.0" encoding="utf-8"?>
<p:tagLst xmlns:a="http://schemas.openxmlformats.org/drawingml/2006/main" xmlns:r="http://schemas.openxmlformats.org/officeDocument/2006/relationships" xmlns:p="http://schemas.openxmlformats.org/presentationml/2006/main">
  <p:tag name="AS_UNIQUEID" val="65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3.xml><?xml version="1.0" encoding="utf-8"?>
<p:tagLst xmlns:a="http://schemas.openxmlformats.org/drawingml/2006/main" xmlns:r="http://schemas.openxmlformats.org/officeDocument/2006/relationships" xmlns:p="http://schemas.openxmlformats.org/presentationml/2006/main">
  <p:tag name="AS_UNIQUEID" val="66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4.xml><?xml version="1.0" encoding="utf-8"?>
<p:tagLst xmlns:a="http://schemas.openxmlformats.org/drawingml/2006/main" xmlns:r="http://schemas.openxmlformats.org/officeDocument/2006/relationships" xmlns:p="http://schemas.openxmlformats.org/presentationml/2006/main">
  <p:tag name="AS_UNIQUEID" val="66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5.xml><?xml version="1.0" encoding="utf-8"?>
<p:tagLst xmlns:a="http://schemas.openxmlformats.org/drawingml/2006/main" xmlns:r="http://schemas.openxmlformats.org/officeDocument/2006/relationships" xmlns:p="http://schemas.openxmlformats.org/presentationml/2006/main">
  <p:tag name="AS_UNIQUEID" val="670"/>
</p:tagLst>
</file>

<file path=ppt/tags/tag106.xml><?xml version="1.0" encoding="utf-8"?>
<p:tagLst xmlns:a="http://schemas.openxmlformats.org/drawingml/2006/main" xmlns:r="http://schemas.openxmlformats.org/officeDocument/2006/relationships" xmlns:p="http://schemas.openxmlformats.org/presentationml/2006/main">
  <p:tag name="AS_UNIQUEID" val="672"/>
</p:tagLst>
</file>

<file path=ppt/tags/tag107.xml><?xml version="1.0" encoding="utf-8"?>
<p:tagLst xmlns:a="http://schemas.openxmlformats.org/drawingml/2006/main" xmlns:r="http://schemas.openxmlformats.org/officeDocument/2006/relationships" xmlns:p="http://schemas.openxmlformats.org/presentationml/2006/main">
  <p:tag name="AS_UNIQUEID" val="673"/>
</p:tagLst>
</file>

<file path=ppt/tags/tag108.xml><?xml version="1.0" encoding="utf-8"?>
<p:tagLst xmlns:a="http://schemas.openxmlformats.org/drawingml/2006/main" xmlns:r="http://schemas.openxmlformats.org/officeDocument/2006/relationships" xmlns:p="http://schemas.openxmlformats.org/presentationml/2006/main">
  <p:tag name="AS_UNIQUEID" val="674"/>
</p:tagLst>
</file>

<file path=ppt/tags/tag109.xml><?xml version="1.0" encoding="utf-8"?>
<p:tagLst xmlns:a="http://schemas.openxmlformats.org/drawingml/2006/main" xmlns:r="http://schemas.openxmlformats.org/officeDocument/2006/relationships" xmlns:p="http://schemas.openxmlformats.org/presentationml/2006/main">
  <p:tag name="AS_UNIQUEID" val="675"/>
</p:tagLst>
</file>

<file path=ppt/tags/tag11.xml><?xml version="1.0" encoding="utf-8"?>
<p:tagLst xmlns:a="http://schemas.openxmlformats.org/drawingml/2006/main" xmlns:r="http://schemas.openxmlformats.org/officeDocument/2006/relationships" xmlns:p="http://schemas.openxmlformats.org/presentationml/2006/main">
  <p:tag name="AS_UNIQUEID" val="554"/>
</p:tagLst>
</file>

<file path=ppt/tags/tag110.xml><?xml version="1.0" encoding="utf-8"?>
<p:tagLst xmlns:a="http://schemas.openxmlformats.org/drawingml/2006/main" xmlns:r="http://schemas.openxmlformats.org/officeDocument/2006/relationships" xmlns:p="http://schemas.openxmlformats.org/presentationml/2006/main">
  <p:tag name="AS_UNIQUEID" val="676"/>
</p:tagLst>
</file>

<file path=ppt/tags/tag111.xml><?xml version="1.0" encoding="utf-8"?>
<p:tagLst xmlns:a="http://schemas.openxmlformats.org/drawingml/2006/main" xmlns:r="http://schemas.openxmlformats.org/officeDocument/2006/relationships" xmlns:p="http://schemas.openxmlformats.org/presentationml/2006/main">
  <p:tag name="AS_UNIQUEID" val="677"/>
</p:tagLst>
</file>

<file path=ppt/tags/tag112.xml><?xml version="1.0" encoding="utf-8"?>
<p:tagLst xmlns:a="http://schemas.openxmlformats.org/drawingml/2006/main" xmlns:r="http://schemas.openxmlformats.org/officeDocument/2006/relationships" xmlns:p="http://schemas.openxmlformats.org/presentationml/2006/main">
  <p:tag name="AS_UNIQUEID" val="679"/>
</p:tagLst>
</file>

<file path=ppt/tags/tag113.xml><?xml version="1.0" encoding="utf-8"?>
<p:tagLst xmlns:a="http://schemas.openxmlformats.org/drawingml/2006/main" xmlns:r="http://schemas.openxmlformats.org/officeDocument/2006/relationships" xmlns:p="http://schemas.openxmlformats.org/presentationml/2006/main">
  <p:tag name="AS_UNIQUEID" val="680"/>
</p:tagLst>
</file>

<file path=ppt/tags/tag114.xml><?xml version="1.0" encoding="utf-8"?>
<p:tagLst xmlns:a="http://schemas.openxmlformats.org/drawingml/2006/main" xmlns:r="http://schemas.openxmlformats.org/officeDocument/2006/relationships" xmlns:p="http://schemas.openxmlformats.org/presentationml/2006/main">
  <p:tag name="AS_UNIQUEID" val="681"/>
</p:tagLst>
</file>

<file path=ppt/tags/tag115.xml><?xml version="1.0" encoding="utf-8"?>
<p:tagLst xmlns:a="http://schemas.openxmlformats.org/drawingml/2006/main" xmlns:r="http://schemas.openxmlformats.org/officeDocument/2006/relationships" xmlns:p="http://schemas.openxmlformats.org/presentationml/2006/main">
  <p:tag name="AS_UNIQUEID" val="682"/>
</p:tagLst>
</file>

<file path=ppt/tags/tag116.xml><?xml version="1.0" encoding="utf-8"?>
<p:tagLst xmlns:a="http://schemas.openxmlformats.org/drawingml/2006/main" xmlns:r="http://schemas.openxmlformats.org/officeDocument/2006/relationships" xmlns:p="http://schemas.openxmlformats.org/presentationml/2006/main">
  <p:tag name="AS_UNIQUEID" val="684"/>
</p:tagLst>
</file>

<file path=ppt/tags/tag117.xml><?xml version="1.0" encoding="utf-8"?>
<p:tagLst xmlns:a="http://schemas.openxmlformats.org/drawingml/2006/main" xmlns:r="http://schemas.openxmlformats.org/officeDocument/2006/relationships" xmlns:p="http://schemas.openxmlformats.org/presentationml/2006/main">
  <p:tag name="AS_UNIQUEID" val="685"/>
</p:tagLst>
</file>

<file path=ppt/tags/tag118.xml><?xml version="1.0" encoding="utf-8"?>
<p:tagLst xmlns:a="http://schemas.openxmlformats.org/drawingml/2006/main" xmlns:r="http://schemas.openxmlformats.org/officeDocument/2006/relationships" xmlns:p="http://schemas.openxmlformats.org/presentationml/2006/main">
  <p:tag name="AS_UNIQUEID" val="689"/>
</p:tagLst>
</file>

<file path=ppt/tags/tag119.xml><?xml version="1.0" encoding="utf-8"?>
<p:tagLst xmlns:a="http://schemas.openxmlformats.org/drawingml/2006/main" xmlns:r="http://schemas.openxmlformats.org/officeDocument/2006/relationships" xmlns:p="http://schemas.openxmlformats.org/presentationml/2006/main">
  <p:tag name="AS_UNIQUEID" val="686"/>
</p:tagLst>
</file>

<file path=ppt/tags/tag12.xml><?xml version="1.0" encoding="utf-8"?>
<p:tagLst xmlns:a="http://schemas.openxmlformats.org/drawingml/2006/main" xmlns:r="http://schemas.openxmlformats.org/officeDocument/2006/relationships" xmlns:p="http://schemas.openxmlformats.org/presentationml/2006/main">
  <p:tag name="AS_UNIQUEID" val="555"/>
</p:tagLst>
</file>

<file path=ppt/tags/tag120.xml><?xml version="1.0" encoding="utf-8"?>
<p:tagLst xmlns:a="http://schemas.openxmlformats.org/drawingml/2006/main" xmlns:r="http://schemas.openxmlformats.org/officeDocument/2006/relationships" xmlns:p="http://schemas.openxmlformats.org/presentationml/2006/main">
  <p:tag name="AS_UNIQUEID" val="687"/>
</p:tagLst>
</file>

<file path=ppt/tags/tag121.xml><?xml version="1.0" encoding="utf-8"?>
<p:tagLst xmlns:a="http://schemas.openxmlformats.org/drawingml/2006/main" xmlns:r="http://schemas.openxmlformats.org/officeDocument/2006/relationships" xmlns:p="http://schemas.openxmlformats.org/presentationml/2006/main">
  <p:tag name="AS_UNIQUEID" val="688"/>
</p:tagLst>
</file>

<file path=ppt/tags/tag122.xml><?xml version="1.0" encoding="utf-8"?>
<p:tagLst xmlns:a="http://schemas.openxmlformats.org/drawingml/2006/main" xmlns:r="http://schemas.openxmlformats.org/officeDocument/2006/relationships" xmlns:p="http://schemas.openxmlformats.org/presentationml/2006/main">
  <p:tag name="AS_UNIQUEID" val="695"/>
</p:tagLst>
</file>

<file path=ppt/tags/tag123.xml><?xml version="1.0" encoding="utf-8"?>
<p:tagLst xmlns:a="http://schemas.openxmlformats.org/drawingml/2006/main" xmlns:r="http://schemas.openxmlformats.org/officeDocument/2006/relationships" xmlns:p="http://schemas.openxmlformats.org/presentationml/2006/main">
  <p:tag name="AS_UNIQUEID" val="696"/>
</p:tagLst>
</file>

<file path=ppt/tags/tag124.xml><?xml version="1.0" encoding="utf-8"?>
<p:tagLst xmlns:a="http://schemas.openxmlformats.org/drawingml/2006/main" xmlns:r="http://schemas.openxmlformats.org/officeDocument/2006/relationships" xmlns:p="http://schemas.openxmlformats.org/presentationml/2006/main">
  <p:tag name="AS_UNIQUEID" val="697"/>
</p:tagLst>
</file>

<file path=ppt/tags/tag125.xml><?xml version="1.0" encoding="utf-8"?>
<p:tagLst xmlns:a="http://schemas.openxmlformats.org/drawingml/2006/main" xmlns:r="http://schemas.openxmlformats.org/officeDocument/2006/relationships" xmlns:p="http://schemas.openxmlformats.org/presentationml/2006/main">
  <p:tag name="AS_UNIQUEID" val="698"/>
</p:tagLst>
</file>

<file path=ppt/tags/tag126.xml><?xml version="1.0" encoding="utf-8"?>
<p:tagLst xmlns:a="http://schemas.openxmlformats.org/drawingml/2006/main" xmlns:r="http://schemas.openxmlformats.org/officeDocument/2006/relationships" xmlns:p="http://schemas.openxmlformats.org/presentationml/2006/main">
  <p:tag name="AS_UNIQUEID" val="699"/>
</p:tagLst>
</file>

<file path=ppt/tags/tag127.xml><?xml version="1.0" encoding="utf-8"?>
<p:tagLst xmlns:a="http://schemas.openxmlformats.org/drawingml/2006/main" xmlns:r="http://schemas.openxmlformats.org/officeDocument/2006/relationships" xmlns:p="http://schemas.openxmlformats.org/presentationml/2006/main">
  <p:tag name="AS_UNIQUEID" val="700"/>
</p:tagLst>
</file>

<file path=ppt/tags/tag128.xml><?xml version="1.0" encoding="utf-8"?>
<p:tagLst xmlns:a="http://schemas.openxmlformats.org/drawingml/2006/main" xmlns:r="http://schemas.openxmlformats.org/officeDocument/2006/relationships" xmlns:p="http://schemas.openxmlformats.org/presentationml/2006/main">
  <p:tag name="AS_UNIQUEID" val="701"/>
</p:tagLst>
</file>

<file path=ppt/tags/tag129.xml><?xml version="1.0" encoding="utf-8"?>
<p:tagLst xmlns:a="http://schemas.openxmlformats.org/drawingml/2006/main" xmlns:r="http://schemas.openxmlformats.org/officeDocument/2006/relationships" xmlns:p="http://schemas.openxmlformats.org/presentationml/2006/main">
  <p:tag name="AS_UNIQUEID" val="702"/>
</p:tagLst>
</file>

<file path=ppt/tags/tag13.xml><?xml version="1.0" encoding="utf-8"?>
<p:tagLst xmlns:a="http://schemas.openxmlformats.org/drawingml/2006/main" xmlns:r="http://schemas.openxmlformats.org/officeDocument/2006/relationships" xmlns:p="http://schemas.openxmlformats.org/presentationml/2006/main">
  <p:tag name="AS_UNIQUEID" val="557"/>
</p:tagLst>
</file>

<file path=ppt/tags/tag130.xml><?xml version="1.0" encoding="utf-8"?>
<p:tagLst xmlns:a="http://schemas.openxmlformats.org/drawingml/2006/main" xmlns:r="http://schemas.openxmlformats.org/officeDocument/2006/relationships" xmlns:p="http://schemas.openxmlformats.org/presentationml/2006/main">
  <p:tag name="AS_UNIQUEID" val="703"/>
</p:tagLst>
</file>

<file path=ppt/tags/tag131.xml><?xml version="1.0" encoding="utf-8"?>
<p:tagLst xmlns:a="http://schemas.openxmlformats.org/drawingml/2006/main" xmlns:r="http://schemas.openxmlformats.org/officeDocument/2006/relationships" xmlns:p="http://schemas.openxmlformats.org/presentationml/2006/main">
  <p:tag name="AS_UNIQUEID" val="704"/>
</p:tagLst>
</file>

<file path=ppt/tags/tag132.xml><?xml version="1.0" encoding="utf-8"?>
<p:tagLst xmlns:a="http://schemas.openxmlformats.org/drawingml/2006/main" xmlns:r="http://schemas.openxmlformats.org/officeDocument/2006/relationships" xmlns:p="http://schemas.openxmlformats.org/presentationml/2006/main">
  <p:tag name="AS_UNIQUEID" val="705"/>
</p:tagLst>
</file>

<file path=ppt/tags/tag133.xml><?xml version="1.0" encoding="utf-8"?>
<p:tagLst xmlns:a="http://schemas.openxmlformats.org/drawingml/2006/main" xmlns:r="http://schemas.openxmlformats.org/officeDocument/2006/relationships" xmlns:p="http://schemas.openxmlformats.org/presentationml/2006/main">
  <p:tag name="AS_UNIQUEID" val="706"/>
</p:tagLst>
</file>

<file path=ppt/tags/tag134.xml><?xml version="1.0" encoding="utf-8"?>
<p:tagLst xmlns:a="http://schemas.openxmlformats.org/drawingml/2006/main" xmlns:r="http://schemas.openxmlformats.org/officeDocument/2006/relationships" xmlns:p="http://schemas.openxmlformats.org/presentationml/2006/main">
  <p:tag name="AS_UNIQUEID" val="707"/>
</p:tagLst>
</file>

<file path=ppt/tags/tag135.xml><?xml version="1.0" encoding="utf-8"?>
<p:tagLst xmlns:a="http://schemas.openxmlformats.org/drawingml/2006/main" xmlns:r="http://schemas.openxmlformats.org/officeDocument/2006/relationships" xmlns:p="http://schemas.openxmlformats.org/presentationml/2006/main">
  <p:tag name="AS_UNIQUEID" val="708"/>
</p:tagLst>
</file>

<file path=ppt/tags/tag136.xml><?xml version="1.0" encoding="utf-8"?>
<p:tagLst xmlns:a="http://schemas.openxmlformats.org/drawingml/2006/main" xmlns:r="http://schemas.openxmlformats.org/officeDocument/2006/relationships" xmlns:p="http://schemas.openxmlformats.org/presentationml/2006/main">
  <p:tag name="AS_UNIQUEID" val="709"/>
</p:tagLst>
</file>

<file path=ppt/tags/tag137.xml><?xml version="1.0" encoding="utf-8"?>
<p:tagLst xmlns:a="http://schemas.openxmlformats.org/drawingml/2006/main" xmlns:r="http://schemas.openxmlformats.org/officeDocument/2006/relationships" xmlns:p="http://schemas.openxmlformats.org/presentationml/2006/main">
  <p:tag name="AS_UNIQUEID" val="710"/>
</p:tagLst>
</file>

<file path=ppt/tags/tag138.xml><?xml version="1.0" encoding="utf-8"?>
<p:tagLst xmlns:a="http://schemas.openxmlformats.org/drawingml/2006/main" xmlns:r="http://schemas.openxmlformats.org/officeDocument/2006/relationships" xmlns:p="http://schemas.openxmlformats.org/presentationml/2006/main">
  <p:tag name="AS_UNIQUEID" val="711"/>
</p:tagLst>
</file>

<file path=ppt/tags/tag139.xml><?xml version="1.0" encoding="utf-8"?>
<p:tagLst xmlns:a="http://schemas.openxmlformats.org/drawingml/2006/main" xmlns:r="http://schemas.openxmlformats.org/officeDocument/2006/relationships" xmlns:p="http://schemas.openxmlformats.org/presentationml/2006/main">
  <p:tag name="AS_UNIQUEID" val="712"/>
</p:tagLst>
</file>

<file path=ppt/tags/tag14.xml><?xml version="1.0" encoding="utf-8"?>
<p:tagLst xmlns:a="http://schemas.openxmlformats.org/drawingml/2006/main" xmlns:r="http://schemas.openxmlformats.org/officeDocument/2006/relationships" xmlns:p="http://schemas.openxmlformats.org/presentationml/2006/main">
  <p:tag name="AS_UNIQUEID" val="558"/>
</p:tagLst>
</file>

<file path=ppt/tags/tag140.xml><?xml version="1.0" encoding="utf-8"?>
<p:tagLst xmlns:a="http://schemas.openxmlformats.org/drawingml/2006/main" xmlns:r="http://schemas.openxmlformats.org/officeDocument/2006/relationships" xmlns:p="http://schemas.openxmlformats.org/presentationml/2006/main">
  <p:tag name="AS_UNIQUEID" val="713"/>
</p:tagLst>
</file>

<file path=ppt/tags/tag141.xml><?xml version="1.0" encoding="utf-8"?>
<p:tagLst xmlns:a="http://schemas.openxmlformats.org/drawingml/2006/main" xmlns:r="http://schemas.openxmlformats.org/officeDocument/2006/relationships" xmlns:p="http://schemas.openxmlformats.org/presentationml/2006/main">
  <p:tag name="AS_UNIQUEID" val="691"/>
</p:tagLst>
</file>

<file path=ppt/tags/tag142.xml><?xml version="1.0" encoding="utf-8"?>
<p:tagLst xmlns:a="http://schemas.openxmlformats.org/drawingml/2006/main" xmlns:r="http://schemas.openxmlformats.org/officeDocument/2006/relationships" xmlns:p="http://schemas.openxmlformats.org/presentationml/2006/main">
  <p:tag name="AS_UNIQUEID" val="692"/>
</p:tagLst>
</file>

<file path=ppt/tags/tag143.xml><?xml version="1.0" encoding="utf-8"?>
<p:tagLst xmlns:a="http://schemas.openxmlformats.org/drawingml/2006/main" xmlns:r="http://schemas.openxmlformats.org/officeDocument/2006/relationships" xmlns:p="http://schemas.openxmlformats.org/presentationml/2006/main">
  <p:tag name="AS_UNIQUEID" val="693"/>
</p:tagLst>
</file>

<file path=ppt/tags/tag144.xml><?xml version="1.0" encoding="utf-8"?>
<p:tagLst xmlns:a="http://schemas.openxmlformats.org/drawingml/2006/main" xmlns:r="http://schemas.openxmlformats.org/officeDocument/2006/relationships" xmlns:p="http://schemas.openxmlformats.org/presentationml/2006/main">
  <p:tag name="AS_UNIQUEID" val="715"/>
</p:tagLst>
</file>

<file path=ppt/tags/tag145.xml><?xml version="1.0" encoding="utf-8"?>
<p:tagLst xmlns:a="http://schemas.openxmlformats.org/drawingml/2006/main" xmlns:r="http://schemas.openxmlformats.org/officeDocument/2006/relationships" xmlns:p="http://schemas.openxmlformats.org/presentationml/2006/main">
  <p:tag name="AS_UNIQUEID" val="716"/>
</p:tagLst>
</file>

<file path=ppt/tags/tag146.xml><?xml version="1.0" encoding="utf-8"?>
<p:tagLst xmlns:a="http://schemas.openxmlformats.org/drawingml/2006/main" xmlns:r="http://schemas.openxmlformats.org/officeDocument/2006/relationships" xmlns:p="http://schemas.openxmlformats.org/presentationml/2006/main">
  <p:tag name="AS_UNIQUEID" val="717"/>
</p:tagLst>
</file>

<file path=ppt/tags/tag147.xml><?xml version="1.0" encoding="utf-8"?>
<p:tagLst xmlns:a="http://schemas.openxmlformats.org/drawingml/2006/main" xmlns:r="http://schemas.openxmlformats.org/officeDocument/2006/relationships" xmlns:p="http://schemas.openxmlformats.org/presentationml/2006/main">
  <p:tag name="AS_UNIQUEID" val="719"/>
</p:tagLst>
</file>

<file path=ppt/tags/tag148.xml><?xml version="1.0" encoding="utf-8"?>
<p:tagLst xmlns:a="http://schemas.openxmlformats.org/drawingml/2006/main" xmlns:r="http://schemas.openxmlformats.org/officeDocument/2006/relationships" xmlns:p="http://schemas.openxmlformats.org/presentationml/2006/main">
  <p:tag name="AS_UNIQUEID" val="720"/>
  <p:tag name="KSO_WM_BEAUTIFY_FLAG" val="#wm#"/>
  <p:tag name="KSO_WM_TAG_VERSION" val="1.0"/>
  <p:tag name="KSO_WM_TEMPLATE_CATEGORY" val="preset"/>
  <p:tag name="KSO_WM_TEMPLATE_INDEX" val="11"/>
  <p:tag name="KSO_WM_UNIT_CLEAR" val="1"/>
  <p:tag name="KSO_WM_UNIT_COMPATIBLE" val="0"/>
  <p:tag name="KSO_WM_UNIT_HIGHLIGHT" val="0"/>
  <p:tag name="KSO_WM_UNIT_ID" val="260*f*1"/>
  <p:tag name="KSO_WM_UNIT_INDEX" val="1"/>
  <p:tag name="KSO_WM_UNIT_LAYERLEVEL" val="1"/>
  <p:tag name="KSO_WM_UNIT_PRESET_TEXT" val="请在此处添加文本"/>
  <p:tag name="KSO_WM_UNIT_TYPE" val="f"/>
  <p:tag name="KSO_WM_UNIT_VALUE" val="154"/>
</p:tagLst>
</file>

<file path=ppt/tags/tag149.xml><?xml version="1.0" encoding="utf-8"?>
<p:tagLst xmlns:a="http://schemas.openxmlformats.org/drawingml/2006/main" xmlns:r="http://schemas.openxmlformats.org/officeDocument/2006/relationships" xmlns:p="http://schemas.openxmlformats.org/presentationml/2006/main">
  <p:tag name="AS_UNIQUEID" val="722"/>
</p:tagLst>
</file>

<file path=ppt/tags/tag15.xml><?xml version="1.0" encoding="utf-8"?>
<p:tagLst xmlns:a="http://schemas.openxmlformats.org/drawingml/2006/main" xmlns:r="http://schemas.openxmlformats.org/officeDocument/2006/relationships" xmlns:p="http://schemas.openxmlformats.org/presentationml/2006/main">
  <p:tag name="AS_UNIQUEID" val="559"/>
</p:tagLst>
</file>

<file path=ppt/tags/tag150.xml><?xml version="1.0" encoding="utf-8"?>
<p:tagLst xmlns:a="http://schemas.openxmlformats.org/drawingml/2006/main" xmlns:r="http://schemas.openxmlformats.org/officeDocument/2006/relationships" xmlns:p="http://schemas.openxmlformats.org/presentationml/2006/main">
  <p:tag name="AS_UNIQUEID" val="725"/>
</p:tagLst>
</file>

<file path=ppt/tags/tag151.xml><?xml version="1.0" encoding="utf-8"?>
<p:tagLst xmlns:a="http://schemas.openxmlformats.org/drawingml/2006/main" xmlns:r="http://schemas.openxmlformats.org/officeDocument/2006/relationships" xmlns:p="http://schemas.openxmlformats.org/presentationml/2006/main">
  <p:tag name="AS_UNIQUEID" val="726"/>
</p:tagLst>
</file>

<file path=ppt/tags/tag152.xml><?xml version="1.0" encoding="utf-8"?>
<p:tagLst xmlns:a="http://schemas.openxmlformats.org/drawingml/2006/main" xmlns:r="http://schemas.openxmlformats.org/officeDocument/2006/relationships" xmlns:p="http://schemas.openxmlformats.org/presentationml/2006/main">
  <p:tag name="AS_UNIQUEID" val="727"/>
</p:tagLst>
</file>

<file path=ppt/tags/tag153.xml><?xml version="1.0" encoding="utf-8"?>
<p:tagLst xmlns:a="http://schemas.openxmlformats.org/drawingml/2006/main" xmlns:r="http://schemas.openxmlformats.org/officeDocument/2006/relationships" xmlns:p="http://schemas.openxmlformats.org/presentationml/2006/main">
  <p:tag name="AS_UNIQUEID" val="723"/>
</p:tagLst>
</file>

<file path=ppt/tags/tag154.xml><?xml version="1.0" encoding="utf-8"?>
<p:tagLst xmlns:a="http://schemas.openxmlformats.org/drawingml/2006/main" xmlns:r="http://schemas.openxmlformats.org/officeDocument/2006/relationships" xmlns:p="http://schemas.openxmlformats.org/presentationml/2006/main">
  <p:tag name="AS_UNIQUEID" val="724"/>
</p:tagLst>
</file>

<file path=ppt/tags/tag155.xml><?xml version="1.0" encoding="utf-8"?>
<p:tagLst xmlns:a="http://schemas.openxmlformats.org/drawingml/2006/main" xmlns:r="http://schemas.openxmlformats.org/officeDocument/2006/relationships" xmlns:p="http://schemas.openxmlformats.org/presentationml/2006/main">
  <p:tag name="AS_UNIQUEID" val="729"/>
</p:tagLst>
</file>

<file path=ppt/tags/tag156.xml><?xml version="1.0" encoding="utf-8"?>
<p:tagLst xmlns:a="http://schemas.openxmlformats.org/drawingml/2006/main" xmlns:r="http://schemas.openxmlformats.org/officeDocument/2006/relationships" xmlns:p="http://schemas.openxmlformats.org/presentationml/2006/main">
  <p:tag name="AS_UNIQUEID" val="732"/>
</p:tagLst>
</file>

<file path=ppt/tags/tag157.xml><?xml version="1.0" encoding="utf-8"?>
<p:tagLst xmlns:a="http://schemas.openxmlformats.org/drawingml/2006/main" xmlns:r="http://schemas.openxmlformats.org/officeDocument/2006/relationships" xmlns:p="http://schemas.openxmlformats.org/presentationml/2006/main">
  <p:tag name="AS_UNIQUEID" val="733"/>
</p:tagLst>
</file>

<file path=ppt/tags/tag158.xml><?xml version="1.0" encoding="utf-8"?>
<p:tagLst xmlns:a="http://schemas.openxmlformats.org/drawingml/2006/main" xmlns:r="http://schemas.openxmlformats.org/officeDocument/2006/relationships" xmlns:p="http://schemas.openxmlformats.org/presentationml/2006/main">
  <p:tag name="AS_UNIQUEID" val="734"/>
</p:tagLst>
</file>

<file path=ppt/tags/tag159.xml><?xml version="1.0" encoding="utf-8"?>
<p:tagLst xmlns:a="http://schemas.openxmlformats.org/drawingml/2006/main" xmlns:r="http://schemas.openxmlformats.org/officeDocument/2006/relationships" xmlns:p="http://schemas.openxmlformats.org/presentationml/2006/main">
  <p:tag name="AS_UNIQUEID" val="730"/>
</p:tagLst>
</file>

<file path=ppt/tags/tag16.xml><?xml version="1.0" encoding="utf-8"?>
<p:tagLst xmlns:a="http://schemas.openxmlformats.org/drawingml/2006/main" xmlns:r="http://schemas.openxmlformats.org/officeDocument/2006/relationships" xmlns:p="http://schemas.openxmlformats.org/presentationml/2006/main">
  <p:tag name="AS_UNIQUEID" val="560"/>
</p:tagLst>
</file>

<file path=ppt/tags/tag160.xml><?xml version="1.0" encoding="utf-8"?>
<p:tagLst xmlns:a="http://schemas.openxmlformats.org/drawingml/2006/main" xmlns:r="http://schemas.openxmlformats.org/officeDocument/2006/relationships" xmlns:p="http://schemas.openxmlformats.org/presentationml/2006/main">
  <p:tag name="AS_UNIQUEID" val="731"/>
</p:tagLst>
</file>

<file path=ppt/tags/tag161.xml><?xml version="1.0" encoding="utf-8"?>
<p:tagLst xmlns:a="http://schemas.openxmlformats.org/drawingml/2006/main" xmlns:r="http://schemas.openxmlformats.org/officeDocument/2006/relationships" xmlns:p="http://schemas.openxmlformats.org/presentationml/2006/main">
  <p:tag name="AS_UNIQUEID" val="736"/>
</p:tagLst>
</file>

<file path=ppt/tags/tag162.xml><?xml version="1.0" encoding="utf-8"?>
<p:tagLst xmlns:a="http://schemas.openxmlformats.org/drawingml/2006/main" xmlns:r="http://schemas.openxmlformats.org/officeDocument/2006/relationships" xmlns:p="http://schemas.openxmlformats.org/presentationml/2006/main">
  <p:tag name="AS_UNIQUEID" val="739"/>
</p:tagLst>
</file>

<file path=ppt/tags/tag163.xml><?xml version="1.0" encoding="utf-8"?>
<p:tagLst xmlns:a="http://schemas.openxmlformats.org/drawingml/2006/main" xmlns:r="http://schemas.openxmlformats.org/officeDocument/2006/relationships" xmlns:p="http://schemas.openxmlformats.org/presentationml/2006/main">
  <p:tag name="AS_UNIQUEID" val="740"/>
</p:tagLst>
</file>

<file path=ppt/tags/tag164.xml><?xml version="1.0" encoding="utf-8"?>
<p:tagLst xmlns:a="http://schemas.openxmlformats.org/drawingml/2006/main" xmlns:r="http://schemas.openxmlformats.org/officeDocument/2006/relationships" xmlns:p="http://schemas.openxmlformats.org/presentationml/2006/main">
  <p:tag name="AS_UNIQUEID" val="737"/>
</p:tagLst>
</file>

<file path=ppt/tags/tag165.xml><?xml version="1.0" encoding="utf-8"?>
<p:tagLst xmlns:a="http://schemas.openxmlformats.org/drawingml/2006/main" xmlns:r="http://schemas.openxmlformats.org/officeDocument/2006/relationships" xmlns:p="http://schemas.openxmlformats.org/presentationml/2006/main">
  <p:tag name="AS_UNIQUEID" val="738"/>
</p:tagLst>
</file>

<file path=ppt/tags/tag166.xml><?xml version="1.0" encoding="utf-8"?>
<p:tagLst xmlns:a="http://schemas.openxmlformats.org/drawingml/2006/main" xmlns:r="http://schemas.openxmlformats.org/officeDocument/2006/relationships" xmlns:p="http://schemas.openxmlformats.org/presentationml/2006/main">
  <p:tag name="AS_UNIQUEID" val="742"/>
</p:tagLst>
</file>

<file path=ppt/tags/tag167.xml><?xml version="1.0" encoding="utf-8"?>
<p:tagLst xmlns:a="http://schemas.openxmlformats.org/drawingml/2006/main" xmlns:r="http://schemas.openxmlformats.org/officeDocument/2006/relationships" xmlns:p="http://schemas.openxmlformats.org/presentationml/2006/main">
  <p:tag name="AS_UNIQUEID" val="743"/>
</p:tagLst>
</file>

<file path=ppt/tags/tag168.xml><?xml version="1.0" encoding="utf-8"?>
<p:tagLst xmlns:a="http://schemas.openxmlformats.org/drawingml/2006/main" xmlns:r="http://schemas.openxmlformats.org/officeDocument/2006/relationships" xmlns:p="http://schemas.openxmlformats.org/presentationml/2006/main">
  <p:tag name="AS_UNIQUEID" val="543"/>
</p:tagLst>
</file>

<file path=ppt/tags/tag169.xml><?xml version="1.0" encoding="utf-8"?>
<p:tagLst xmlns:a="http://schemas.openxmlformats.org/drawingml/2006/main" xmlns:r="http://schemas.openxmlformats.org/officeDocument/2006/relationships" xmlns:p="http://schemas.openxmlformats.org/presentationml/2006/main">
  <p:tag name="AS_UNIQUEID" val="744"/>
</p:tagLst>
</file>

<file path=ppt/tags/tag17.xml><?xml version="1.0" encoding="utf-8"?>
<p:tagLst xmlns:a="http://schemas.openxmlformats.org/drawingml/2006/main" xmlns:r="http://schemas.openxmlformats.org/officeDocument/2006/relationships" xmlns:p="http://schemas.openxmlformats.org/presentationml/2006/main">
  <p:tag name="AS_UNIQUEID" val="561"/>
</p:tagLst>
</file>

<file path=ppt/tags/tag170.xml><?xml version="1.0" encoding="utf-8"?>
<p:tagLst xmlns:a="http://schemas.openxmlformats.org/drawingml/2006/main" xmlns:r="http://schemas.openxmlformats.org/officeDocument/2006/relationships" xmlns:p="http://schemas.openxmlformats.org/presentationml/2006/main">
  <p:tag name="AS_UNIQUEID" val="745"/>
</p:tagLst>
</file>

<file path=ppt/tags/tag171.xml><?xml version="1.0" encoding="utf-8"?>
<p:tagLst xmlns:a="http://schemas.openxmlformats.org/drawingml/2006/main" xmlns:r="http://schemas.openxmlformats.org/officeDocument/2006/relationships" xmlns:p="http://schemas.openxmlformats.org/presentationml/2006/main">
  <p:tag name="AS_UNIQUEID" val="746"/>
</p:tagLst>
</file>

<file path=ppt/tags/tag172.xml><?xml version="1.0" encoding="utf-8"?>
<p:tagLst xmlns:a="http://schemas.openxmlformats.org/drawingml/2006/main" xmlns:r="http://schemas.openxmlformats.org/officeDocument/2006/relationships" xmlns:p="http://schemas.openxmlformats.org/presentationml/2006/main">
  <p:tag name="AS_UNIQUEID" val="747"/>
</p:tagLst>
</file>

<file path=ppt/tags/tag173.xml><?xml version="1.0" encoding="utf-8"?>
<p:tagLst xmlns:a="http://schemas.openxmlformats.org/drawingml/2006/main" xmlns:r="http://schemas.openxmlformats.org/officeDocument/2006/relationships" xmlns:p="http://schemas.openxmlformats.org/presentationml/2006/main">
  <p:tag name="AS_UNIQUEID" val="749"/>
</p:tagLst>
</file>

<file path=ppt/tags/tag174.xml><?xml version="1.0" encoding="utf-8"?>
<p:tagLst xmlns:a="http://schemas.openxmlformats.org/drawingml/2006/main" xmlns:r="http://schemas.openxmlformats.org/officeDocument/2006/relationships" xmlns:p="http://schemas.openxmlformats.org/presentationml/2006/main">
  <p:tag name="AS_UNIQUEID" val="543"/>
</p:tagLst>
</file>

<file path=ppt/tags/tag175.xml><?xml version="1.0" encoding="utf-8"?>
<p:tagLst xmlns:a="http://schemas.openxmlformats.org/drawingml/2006/main" xmlns:r="http://schemas.openxmlformats.org/officeDocument/2006/relationships" xmlns:p="http://schemas.openxmlformats.org/presentationml/2006/main">
  <p:tag name="AS_UNIQUEID" val="751"/>
</p:tagLst>
</file>

<file path=ppt/tags/tag176.xml><?xml version="1.0" encoding="utf-8"?>
<p:tagLst xmlns:a="http://schemas.openxmlformats.org/drawingml/2006/main" xmlns:r="http://schemas.openxmlformats.org/officeDocument/2006/relationships" xmlns:p="http://schemas.openxmlformats.org/presentationml/2006/main">
  <p:tag name="AS_UNIQUEID" val="752"/>
</p:tagLst>
</file>

<file path=ppt/tags/tag177.xml><?xml version="1.0" encoding="utf-8"?>
<p:tagLst xmlns:a="http://schemas.openxmlformats.org/drawingml/2006/main" xmlns:r="http://schemas.openxmlformats.org/officeDocument/2006/relationships" xmlns:p="http://schemas.openxmlformats.org/presentationml/2006/main">
  <p:tag name="AS_UNIQUEID" val="753"/>
</p:tagLst>
</file>

<file path=ppt/tags/tag178.xml><?xml version="1.0" encoding="utf-8"?>
<p:tagLst xmlns:a="http://schemas.openxmlformats.org/drawingml/2006/main" xmlns:r="http://schemas.openxmlformats.org/officeDocument/2006/relationships" xmlns:p="http://schemas.openxmlformats.org/presentationml/2006/main">
  <p:tag name="AS_UNIQUEID" val="543"/>
</p:tagLst>
</file>

<file path=ppt/tags/tag179.xml><?xml version="1.0" encoding="utf-8"?>
<p:tagLst xmlns:a="http://schemas.openxmlformats.org/drawingml/2006/main" xmlns:r="http://schemas.openxmlformats.org/officeDocument/2006/relationships" xmlns:p="http://schemas.openxmlformats.org/presentationml/2006/main">
  <p:tag name="AS_UNIQUEID" val="755"/>
</p:tagLst>
</file>

<file path=ppt/tags/tag18.xml><?xml version="1.0" encoding="utf-8"?>
<p:tagLst xmlns:a="http://schemas.openxmlformats.org/drawingml/2006/main" xmlns:r="http://schemas.openxmlformats.org/officeDocument/2006/relationships" xmlns:p="http://schemas.openxmlformats.org/presentationml/2006/main">
  <p:tag name="AS_UNIQUEID" val="563"/>
</p:tagLst>
</file>

<file path=ppt/tags/tag180.xml><?xml version="1.0" encoding="utf-8"?>
<p:tagLst xmlns:a="http://schemas.openxmlformats.org/drawingml/2006/main" xmlns:r="http://schemas.openxmlformats.org/officeDocument/2006/relationships" xmlns:p="http://schemas.openxmlformats.org/presentationml/2006/main">
  <p:tag name="AS_UNIQUEID" val="756"/>
</p:tagLst>
</file>

<file path=ppt/tags/tag181.xml><?xml version="1.0" encoding="utf-8"?>
<p:tagLst xmlns:a="http://schemas.openxmlformats.org/drawingml/2006/main" xmlns:r="http://schemas.openxmlformats.org/officeDocument/2006/relationships" xmlns:p="http://schemas.openxmlformats.org/presentationml/2006/main">
  <p:tag name="AS_UNIQUEID" val="757"/>
</p:tagLst>
</file>

<file path=ppt/tags/tag182.xml><?xml version="1.0" encoding="utf-8"?>
<p:tagLst xmlns:a="http://schemas.openxmlformats.org/drawingml/2006/main" xmlns:r="http://schemas.openxmlformats.org/officeDocument/2006/relationships" xmlns:p="http://schemas.openxmlformats.org/presentationml/2006/main">
  <p:tag name="AS_UNIQUEID" val="758"/>
</p:tagLst>
</file>

<file path=ppt/tags/tag183.xml><?xml version="1.0" encoding="utf-8"?>
<p:tagLst xmlns:a="http://schemas.openxmlformats.org/drawingml/2006/main" xmlns:r="http://schemas.openxmlformats.org/officeDocument/2006/relationships" xmlns:p="http://schemas.openxmlformats.org/presentationml/2006/main">
  <p:tag name="AS_UNIQUEID" val="759"/>
</p:tagLst>
</file>

<file path=ppt/tags/tag184.xml><?xml version="1.0" encoding="utf-8"?>
<p:tagLst xmlns:a="http://schemas.openxmlformats.org/drawingml/2006/main" xmlns:r="http://schemas.openxmlformats.org/officeDocument/2006/relationships" xmlns:p="http://schemas.openxmlformats.org/presentationml/2006/main">
  <p:tag name="AS_UNIQUEID" val="760"/>
</p:tagLst>
</file>

<file path=ppt/tags/tag185.xml><?xml version="1.0" encoding="utf-8"?>
<p:tagLst xmlns:a="http://schemas.openxmlformats.org/drawingml/2006/main" xmlns:r="http://schemas.openxmlformats.org/officeDocument/2006/relationships" xmlns:p="http://schemas.openxmlformats.org/presentationml/2006/main">
  <p:tag name="AS_UNIQUEID" val="761"/>
</p:tagLst>
</file>

<file path=ppt/tags/tag186.xml><?xml version="1.0" encoding="utf-8"?>
<p:tagLst xmlns:a="http://schemas.openxmlformats.org/drawingml/2006/main" xmlns:r="http://schemas.openxmlformats.org/officeDocument/2006/relationships" xmlns:p="http://schemas.openxmlformats.org/presentationml/2006/main">
  <p:tag name="AS_UNIQUEID" val="762"/>
</p:tagLst>
</file>

<file path=ppt/tags/tag187.xml><?xml version="1.0" encoding="utf-8"?>
<p:tagLst xmlns:a="http://schemas.openxmlformats.org/drawingml/2006/main" xmlns:r="http://schemas.openxmlformats.org/officeDocument/2006/relationships" xmlns:p="http://schemas.openxmlformats.org/presentationml/2006/main">
  <p:tag name="AS_UNIQUEID" val="763"/>
</p:tagLst>
</file>

<file path=ppt/tags/tag188.xml><?xml version="1.0" encoding="utf-8"?>
<p:tagLst xmlns:a="http://schemas.openxmlformats.org/drawingml/2006/main" xmlns:r="http://schemas.openxmlformats.org/officeDocument/2006/relationships" xmlns:p="http://schemas.openxmlformats.org/presentationml/2006/main">
  <p:tag name="AS_UNIQUEID" val="764"/>
</p:tagLst>
</file>

<file path=ppt/tags/tag189.xml><?xml version="1.0" encoding="utf-8"?>
<p:tagLst xmlns:a="http://schemas.openxmlformats.org/drawingml/2006/main" xmlns:r="http://schemas.openxmlformats.org/officeDocument/2006/relationships" xmlns:p="http://schemas.openxmlformats.org/presentationml/2006/main">
  <p:tag name="AS_UNIQUEID" val="765"/>
</p:tagLst>
</file>

<file path=ppt/tags/tag19.xml><?xml version="1.0" encoding="utf-8"?>
<p:tagLst xmlns:a="http://schemas.openxmlformats.org/drawingml/2006/main" xmlns:r="http://schemas.openxmlformats.org/officeDocument/2006/relationships" xmlns:p="http://schemas.openxmlformats.org/presentationml/2006/main">
  <p:tag name="AS_UNIQUEID" val="564"/>
</p:tagLst>
</file>

<file path=ppt/tags/tag190.xml><?xml version="1.0" encoding="utf-8"?>
<p:tagLst xmlns:a="http://schemas.openxmlformats.org/drawingml/2006/main" xmlns:r="http://schemas.openxmlformats.org/officeDocument/2006/relationships" xmlns:p="http://schemas.openxmlformats.org/presentationml/2006/main">
  <p:tag name="AS_UNIQUEID" val="766"/>
</p:tagLst>
</file>

<file path=ppt/tags/tag191.xml><?xml version="1.0" encoding="utf-8"?>
<p:tagLst xmlns:a="http://schemas.openxmlformats.org/drawingml/2006/main" xmlns:r="http://schemas.openxmlformats.org/officeDocument/2006/relationships" xmlns:p="http://schemas.openxmlformats.org/presentationml/2006/main">
  <p:tag name="AS_UNIQUEID" val="767"/>
</p:tagLst>
</file>

<file path=ppt/tags/tag192.xml><?xml version="1.0" encoding="utf-8"?>
<p:tagLst xmlns:a="http://schemas.openxmlformats.org/drawingml/2006/main" xmlns:r="http://schemas.openxmlformats.org/officeDocument/2006/relationships" xmlns:p="http://schemas.openxmlformats.org/presentationml/2006/main">
  <p:tag name="AS_UNIQUEID" val="768"/>
</p:tagLst>
</file>

<file path=ppt/tags/tag193.xml><?xml version="1.0" encoding="utf-8"?>
<p:tagLst xmlns:a="http://schemas.openxmlformats.org/drawingml/2006/main" xmlns:r="http://schemas.openxmlformats.org/officeDocument/2006/relationships" xmlns:p="http://schemas.openxmlformats.org/presentationml/2006/main">
  <p:tag name="AS_UNIQUEID" val="770"/>
</p:tagLst>
</file>

<file path=ppt/tags/tag194.xml><?xml version="1.0" encoding="utf-8"?>
<p:tagLst xmlns:a="http://schemas.openxmlformats.org/drawingml/2006/main" xmlns:r="http://schemas.openxmlformats.org/officeDocument/2006/relationships" xmlns:p="http://schemas.openxmlformats.org/presentationml/2006/main">
  <p:tag name="AS_UNIQUEID" val="771"/>
</p:tagLst>
</file>

<file path=ppt/tags/tag195.xml><?xml version="1.0" encoding="utf-8"?>
<p:tagLst xmlns:a="http://schemas.openxmlformats.org/drawingml/2006/main" xmlns:r="http://schemas.openxmlformats.org/officeDocument/2006/relationships" xmlns:p="http://schemas.openxmlformats.org/presentationml/2006/main">
  <p:tag name="AS_UNIQUEID" val="772"/>
</p:tagLst>
</file>

<file path=ppt/tags/tag196.xml><?xml version="1.0" encoding="utf-8"?>
<p:tagLst xmlns:a="http://schemas.openxmlformats.org/drawingml/2006/main" xmlns:r="http://schemas.openxmlformats.org/officeDocument/2006/relationships" xmlns:p="http://schemas.openxmlformats.org/presentationml/2006/main">
  <p:tag name="AS_UNIQUEID" val="774"/>
</p:tagLst>
</file>

<file path=ppt/tags/tag197.xml><?xml version="1.0" encoding="utf-8"?>
<p:tagLst xmlns:a="http://schemas.openxmlformats.org/drawingml/2006/main" xmlns:r="http://schemas.openxmlformats.org/officeDocument/2006/relationships" xmlns:p="http://schemas.openxmlformats.org/presentationml/2006/main">
  <p:tag name="AS_UNIQUEID" val="775"/>
</p:tagLst>
</file>

<file path=ppt/tags/tag198.xml><?xml version="1.0" encoding="utf-8"?>
<p:tagLst xmlns:a="http://schemas.openxmlformats.org/drawingml/2006/main" xmlns:r="http://schemas.openxmlformats.org/officeDocument/2006/relationships" xmlns:p="http://schemas.openxmlformats.org/presentationml/2006/main">
  <p:tag name="AS_UNIQUEID" val="776"/>
</p:tagLst>
</file>

<file path=ppt/tags/tag199.xml><?xml version="1.0" encoding="utf-8"?>
<p:tagLst xmlns:a="http://schemas.openxmlformats.org/drawingml/2006/main" xmlns:r="http://schemas.openxmlformats.org/officeDocument/2006/relationships" xmlns:p="http://schemas.openxmlformats.org/presentationml/2006/main">
  <p:tag name="AS_UNIQUEID" val="778"/>
</p:tagLst>
</file>

<file path=ppt/tags/tag2.xml><?xml version="1.0" encoding="utf-8"?>
<p:tagLst xmlns:a="http://schemas.openxmlformats.org/drawingml/2006/main" xmlns:r="http://schemas.openxmlformats.org/officeDocument/2006/relationships" xmlns:p="http://schemas.openxmlformats.org/presentationml/2006/main">
  <p:tag name="AS_UNIQUEID" val="594"/>
</p:tagLst>
</file>

<file path=ppt/tags/tag20.xml><?xml version="1.0" encoding="utf-8"?>
<p:tagLst xmlns:a="http://schemas.openxmlformats.org/drawingml/2006/main" xmlns:r="http://schemas.openxmlformats.org/officeDocument/2006/relationships" xmlns:p="http://schemas.openxmlformats.org/presentationml/2006/main">
  <p:tag name="AS_UNIQUEID" val="565"/>
</p:tagLst>
</file>

<file path=ppt/tags/tag200.xml><?xml version="1.0" encoding="utf-8"?>
<p:tagLst xmlns:a="http://schemas.openxmlformats.org/drawingml/2006/main" xmlns:r="http://schemas.openxmlformats.org/officeDocument/2006/relationships" xmlns:p="http://schemas.openxmlformats.org/presentationml/2006/main">
  <p:tag name="AS_UNIQUEID" val="780"/>
</p:tagLst>
</file>

<file path=ppt/tags/tag201.xml><?xml version="1.0" encoding="utf-8"?>
<p:tagLst xmlns:a="http://schemas.openxmlformats.org/drawingml/2006/main" xmlns:r="http://schemas.openxmlformats.org/officeDocument/2006/relationships" xmlns:p="http://schemas.openxmlformats.org/presentationml/2006/main">
  <p:tag name="AS_UNIQUEID" val="781"/>
</p:tagLst>
</file>

<file path=ppt/tags/tag202.xml><?xml version="1.0" encoding="utf-8"?>
<p:tagLst xmlns:a="http://schemas.openxmlformats.org/drawingml/2006/main" xmlns:r="http://schemas.openxmlformats.org/officeDocument/2006/relationships" xmlns:p="http://schemas.openxmlformats.org/presentationml/2006/main">
  <p:tag name="AS_UNIQUEID" val="783"/>
</p:tagLst>
</file>

<file path=ppt/tags/tag203.xml><?xml version="1.0" encoding="utf-8"?>
<p:tagLst xmlns:a="http://schemas.openxmlformats.org/drawingml/2006/main" xmlns:r="http://schemas.openxmlformats.org/officeDocument/2006/relationships" xmlns:p="http://schemas.openxmlformats.org/presentationml/2006/main">
  <p:tag name="AS_UNIQUEID" val="784"/>
</p:tagLst>
</file>

<file path=ppt/tags/tag204.xml><?xml version="1.0" encoding="utf-8"?>
<p:tagLst xmlns:a="http://schemas.openxmlformats.org/drawingml/2006/main" xmlns:r="http://schemas.openxmlformats.org/officeDocument/2006/relationships" xmlns:p="http://schemas.openxmlformats.org/presentationml/2006/main">
  <p:tag name="AS_UNIQUEID" val="786"/>
</p:tagLst>
</file>

<file path=ppt/tags/tag205.xml><?xml version="1.0" encoding="utf-8"?>
<p:tagLst xmlns:a="http://schemas.openxmlformats.org/drawingml/2006/main" xmlns:r="http://schemas.openxmlformats.org/officeDocument/2006/relationships" xmlns:p="http://schemas.openxmlformats.org/presentationml/2006/main">
  <p:tag name="AS_UNIQUEID" val="788"/>
</p:tagLst>
</file>

<file path=ppt/tags/tag206.xml><?xml version="1.0" encoding="utf-8"?>
<p:tagLst xmlns:a="http://schemas.openxmlformats.org/drawingml/2006/main" xmlns:r="http://schemas.openxmlformats.org/officeDocument/2006/relationships" xmlns:p="http://schemas.openxmlformats.org/presentationml/2006/main">
  <p:tag name="AS_UNIQUEID" val="789"/>
</p:tagLst>
</file>

<file path=ppt/tags/tag207.xml><?xml version="1.0" encoding="utf-8"?>
<p:tagLst xmlns:a="http://schemas.openxmlformats.org/drawingml/2006/main" xmlns:r="http://schemas.openxmlformats.org/officeDocument/2006/relationships" xmlns:p="http://schemas.openxmlformats.org/presentationml/2006/main">
  <p:tag name="AS_UNIQUEID" val="790"/>
</p:tagLst>
</file>

<file path=ppt/tags/tag208.xml><?xml version="1.0" encoding="utf-8"?>
<p:tagLst xmlns:a="http://schemas.openxmlformats.org/drawingml/2006/main" xmlns:r="http://schemas.openxmlformats.org/officeDocument/2006/relationships" xmlns:p="http://schemas.openxmlformats.org/presentationml/2006/main">
  <p:tag name="AS_UNIQUEID" val="792"/>
</p:tagLst>
</file>

<file path=ppt/tags/tag209.xml><?xml version="1.0" encoding="utf-8"?>
<p:tagLst xmlns:a="http://schemas.openxmlformats.org/drawingml/2006/main" xmlns:r="http://schemas.openxmlformats.org/officeDocument/2006/relationships" xmlns:p="http://schemas.openxmlformats.org/presentationml/2006/main">
  <p:tag name="AS_UNIQUEID" val="793"/>
</p:tagLst>
</file>

<file path=ppt/tags/tag21.xml><?xml version="1.0" encoding="utf-8"?>
<p:tagLst xmlns:a="http://schemas.openxmlformats.org/drawingml/2006/main" xmlns:r="http://schemas.openxmlformats.org/officeDocument/2006/relationships" xmlns:p="http://schemas.openxmlformats.org/presentationml/2006/main">
  <p:tag name="AS_UNIQUEID" val="566"/>
</p:tagLst>
</file>

<file path=ppt/tags/tag210.xml><?xml version="1.0" encoding="utf-8"?>
<p:tagLst xmlns:a="http://schemas.openxmlformats.org/drawingml/2006/main" xmlns:r="http://schemas.openxmlformats.org/officeDocument/2006/relationships" xmlns:p="http://schemas.openxmlformats.org/presentationml/2006/main">
  <p:tag name="AS_UNIQUEID" val="794"/>
</p:tagLst>
</file>

<file path=ppt/tags/tag211.xml><?xml version="1.0" encoding="utf-8"?>
<p:tagLst xmlns:a="http://schemas.openxmlformats.org/drawingml/2006/main" xmlns:r="http://schemas.openxmlformats.org/officeDocument/2006/relationships" xmlns:p="http://schemas.openxmlformats.org/presentationml/2006/main">
  <p:tag name="AS_UNIQUEID" val="796"/>
</p:tagLst>
</file>

<file path=ppt/tags/tag212.xml><?xml version="1.0" encoding="utf-8"?>
<p:tagLst xmlns:a="http://schemas.openxmlformats.org/drawingml/2006/main" xmlns:r="http://schemas.openxmlformats.org/officeDocument/2006/relationships" xmlns:p="http://schemas.openxmlformats.org/presentationml/2006/main">
  <p:tag name="AS_UNIQUEID" val="797"/>
</p:tagLst>
</file>

<file path=ppt/tags/tag213.xml><?xml version="1.0" encoding="utf-8"?>
<p:tagLst xmlns:a="http://schemas.openxmlformats.org/drawingml/2006/main" xmlns:r="http://schemas.openxmlformats.org/officeDocument/2006/relationships" xmlns:p="http://schemas.openxmlformats.org/presentationml/2006/main">
  <p:tag name="AS_UNIQUEID" val="798"/>
</p:tagLst>
</file>

<file path=ppt/tags/tag214.xml><?xml version="1.0" encoding="utf-8"?>
<p:tagLst xmlns:a="http://schemas.openxmlformats.org/drawingml/2006/main" xmlns:r="http://schemas.openxmlformats.org/officeDocument/2006/relationships" xmlns:p="http://schemas.openxmlformats.org/presentationml/2006/main">
  <p:tag name="AS_UNIQUEID" val="800"/>
</p:tagLst>
</file>

<file path=ppt/tags/tag215.xml><?xml version="1.0" encoding="utf-8"?>
<p:tagLst xmlns:a="http://schemas.openxmlformats.org/drawingml/2006/main" xmlns:r="http://schemas.openxmlformats.org/officeDocument/2006/relationships" xmlns:p="http://schemas.openxmlformats.org/presentationml/2006/main">
  <p:tag name="AS_UNIQUEID" val="801"/>
</p:tagLst>
</file>

<file path=ppt/tags/tag216.xml><?xml version="1.0" encoding="utf-8"?>
<p:tagLst xmlns:a="http://schemas.openxmlformats.org/drawingml/2006/main" xmlns:r="http://schemas.openxmlformats.org/officeDocument/2006/relationships" xmlns:p="http://schemas.openxmlformats.org/presentationml/2006/main">
  <p:tag name="AS_UNIQUEID" val="802"/>
</p:tagLst>
</file>

<file path=ppt/tags/tag217.xml><?xml version="1.0" encoding="utf-8"?>
<p:tagLst xmlns:a="http://schemas.openxmlformats.org/drawingml/2006/main" xmlns:r="http://schemas.openxmlformats.org/officeDocument/2006/relationships" xmlns:p="http://schemas.openxmlformats.org/presentationml/2006/main">
  <p:tag name="AS_UNIQUEID" val="804"/>
</p:tagLst>
</file>

<file path=ppt/tags/tag218.xml><?xml version="1.0" encoding="utf-8"?>
<p:tagLst xmlns:a="http://schemas.openxmlformats.org/drawingml/2006/main" xmlns:r="http://schemas.openxmlformats.org/officeDocument/2006/relationships" xmlns:p="http://schemas.openxmlformats.org/presentationml/2006/main">
  <p:tag name="AS_UNIQUEID" val="805"/>
</p:tagLst>
</file>

<file path=ppt/tags/tag219.xml><?xml version="1.0" encoding="utf-8"?>
<p:tagLst xmlns:a="http://schemas.openxmlformats.org/drawingml/2006/main" xmlns:r="http://schemas.openxmlformats.org/officeDocument/2006/relationships" xmlns:p="http://schemas.openxmlformats.org/presentationml/2006/main">
  <p:tag name="AS_UNIQUEID" val="806"/>
</p:tagLst>
</file>

<file path=ppt/tags/tag22.xml><?xml version="1.0" encoding="utf-8"?>
<p:tagLst xmlns:a="http://schemas.openxmlformats.org/drawingml/2006/main" xmlns:r="http://schemas.openxmlformats.org/officeDocument/2006/relationships" xmlns:p="http://schemas.openxmlformats.org/presentationml/2006/main">
  <p:tag name="AS_UNIQUEID" val="567"/>
</p:tagLst>
</file>

<file path=ppt/tags/tag220.xml><?xml version="1.0" encoding="utf-8"?>
<p:tagLst xmlns:a="http://schemas.openxmlformats.org/drawingml/2006/main" xmlns:r="http://schemas.openxmlformats.org/officeDocument/2006/relationships" xmlns:p="http://schemas.openxmlformats.org/presentationml/2006/main">
  <p:tag name="AS_UNIQUEID" val="808"/>
</p:tagLst>
</file>

<file path=ppt/tags/tag221.xml><?xml version="1.0" encoding="utf-8"?>
<p:tagLst xmlns:a="http://schemas.openxmlformats.org/drawingml/2006/main" xmlns:r="http://schemas.openxmlformats.org/officeDocument/2006/relationships" xmlns:p="http://schemas.openxmlformats.org/presentationml/2006/main">
  <p:tag name="AS_UNIQUEID" val="809"/>
</p:tagLst>
</file>

<file path=ppt/tags/tag222.xml><?xml version="1.0" encoding="utf-8"?>
<p:tagLst xmlns:a="http://schemas.openxmlformats.org/drawingml/2006/main" xmlns:r="http://schemas.openxmlformats.org/officeDocument/2006/relationships" xmlns:p="http://schemas.openxmlformats.org/presentationml/2006/main">
  <p:tag name="AS_UNIQUEID" val="179"/>
</p:tagLst>
</file>

<file path=ppt/tags/tag223.xml><?xml version="1.0" encoding="utf-8"?>
<p:tagLst xmlns:a="http://schemas.openxmlformats.org/drawingml/2006/main" xmlns:r="http://schemas.openxmlformats.org/officeDocument/2006/relationships" xmlns:p="http://schemas.openxmlformats.org/presentationml/2006/main">
  <p:tag name="AS_UNIQUEID" val="211"/>
</p:tagLst>
</file>

<file path=ppt/tags/tag224.xml><?xml version="1.0" encoding="utf-8"?>
<p:tagLst xmlns:a="http://schemas.openxmlformats.org/drawingml/2006/main" xmlns:r="http://schemas.openxmlformats.org/officeDocument/2006/relationships" xmlns:p="http://schemas.openxmlformats.org/presentationml/2006/main">
  <p:tag name="AS_UNIQUEID" val="212"/>
</p:tagLst>
</file>

<file path=ppt/tags/tag225.xml><?xml version="1.0" encoding="utf-8"?>
<p:tagLst xmlns:a="http://schemas.openxmlformats.org/drawingml/2006/main" xmlns:r="http://schemas.openxmlformats.org/officeDocument/2006/relationships" xmlns:p="http://schemas.openxmlformats.org/presentationml/2006/main">
  <p:tag name="AS_UNIQUEID" val="213"/>
</p:tagLst>
</file>

<file path=ppt/tags/tag226.xml><?xml version="1.0" encoding="utf-8"?>
<p:tagLst xmlns:a="http://schemas.openxmlformats.org/drawingml/2006/main" xmlns:r="http://schemas.openxmlformats.org/officeDocument/2006/relationships" xmlns:p="http://schemas.openxmlformats.org/presentationml/2006/main">
  <p:tag name="AS_UNIQUEID" val="813"/>
</p:tagLst>
</file>

<file path=ppt/tags/tag227.xml><?xml version="1.0" encoding="utf-8"?>
<p:tagLst xmlns:a="http://schemas.openxmlformats.org/drawingml/2006/main" xmlns:r="http://schemas.openxmlformats.org/officeDocument/2006/relationships" xmlns:p="http://schemas.openxmlformats.org/presentationml/2006/main">
  <p:tag name="AS_UNIQUEID" val="815"/>
</p:tagLst>
</file>

<file path=ppt/tags/tag228.xml><?xml version="1.0" encoding="utf-8"?>
<p:tagLst xmlns:a="http://schemas.openxmlformats.org/drawingml/2006/main" xmlns:r="http://schemas.openxmlformats.org/officeDocument/2006/relationships" xmlns:p="http://schemas.openxmlformats.org/presentationml/2006/main">
  <p:tag name="AS_UNIQUEID" val="816"/>
</p:tagLst>
</file>

<file path=ppt/tags/tag229.xml><?xml version="1.0" encoding="utf-8"?>
<p:tagLst xmlns:a="http://schemas.openxmlformats.org/drawingml/2006/main" xmlns:r="http://schemas.openxmlformats.org/officeDocument/2006/relationships" xmlns:p="http://schemas.openxmlformats.org/presentationml/2006/main">
  <p:tag name="AS_UNIQUEID" val="822"/>
</p:tagLst>
</file>

<file path=ppt/tags/tag23.xml><?xml version="1.0" encoding="utf-8"?>
<p:tagLst xmlns:a="http://schemas.openxmlformats.org/drawingml/2006/main" xmlns:r="http://schemas.openxmlformats.org/officeDocument/2006/relationships" xmlns:p="http://schemas.openxmlformats.org/presentationml/2006/main">
  <p:tag name="AS_UNIQUEID" val="568"/>
</p:tagLst>
</file>

<file path=ppt/tags/tag230.xml><?xml version="1.0" encoding="utf-8"?>
<p:tagLst xmlns:a="http://schemas.openxmlformats.org/drawingml/2006/main" xmlns:r="http://schemas.openxmlformats.org/officeDocument/2006/relationships" xmlns:p="http://schemas.openxmlformats.org/presentationml/2006/main">
  <p:tag name="AS_UNIQUEID" val="823"/>
</p:tagLst>
</file>

<file path=ppt/tags/tag231.xml><?xml version="1.0" encoding="utf-8"?>
<p:tagLst xmlns:a="http://schemas.openxmlformats.org/drawingml/2006/main" xmlns:r="http://schemas.openxmlformats.org/officeDocument/2006/relationships" xmlns:p="http://schemas.openxmlformats.org/presentationml/2006/main">
  <p:tag name="AS_UNIQUEID" val="824"/>
</p:tagLst>
</file>

<file path=ppt/tags/tag232.xml><?xml version="1.0" encoding="utf-8"?>
<p:tagLst xmlns:a="http://schemas.openxmlformats.org/drawingml/2006/main" xmlns:r="http://schemas.openxmlformats.org/officeDocument/2006/relationships" xmlns:p="http://schemas.openxmlformats.org/presentationml/2006/main">
  <p:tag name="AS_UNIQUEID" val="825"/>
</p:tagLst>
</file>

<file path=ppt/tags/tag233.xml><?xml version="1.0" encoding="utf-8"?>
<p:tagLst xmlns:a="http://schemas.openxmlformats.org/drawingml/2006/main" xmlns:r="http://schemas.openxmlformats.org/officeDocument/2006/relationships" xmlns:p="http://schemas.openxmlformats.org/presentationml/2006/main">
  <p:tag name="AS_UNIQUEID" val="826"/>
</p:tagLst>
</file>

<file path=ppt/tags/tag234.xml><?xml version="1.0" encoding="utf-8"?>
<p:tagLst xmlns:a="http://schemas.openxmlformats.org/drawingml/2006/main" xmlns:r="http://schemas.openxmlformats.org/officeDocument/2006/relationships" xmlns:p="http://schemas.openxmlformats.org/presentationml/2006/main">
  <p:tag name="AS_UNIQUEID" val="827"/>
</p:tagLst>
</file>

<file path=ppt/tags/tag235.xml><?xml version="1.0" encoding="utf-8"?>
<p:tagLst xmlns:a="http://schemas.openxmlformats.org/drawingml/2006/main" xmlns:r="http://schemas.openxmlformats.org/officeDocument/2006/relationships" xmlns:p="http://schemas.openxmlformats.org/presentationml/2006/main">
  <p:tag name="AS_UNIQUEID" val="828"/>
</p:tagLst>
</file>

<file path=ppt/tags/tag236.xml><?xml version="1.0" encoding="utf-8"?>
<p:tagLst xmlns:a="http://schemas.openxmlformats.org/drawingml/2006/main" xmlns:r="http://schemas.openxmlformats.org/officeDocument/2006/relationships" xmlns:p="http://schemas.openxmlformats.org/presentationml/2006/main">
  <p:tag name="AS_UNIQUEID" val="829"/>
</p:tagLst>
</file>

<file path=ppt/tags/tag237.xml><?xml version="1.0" encoding="utf-8"?>
<p:tagLst xmlns:a="http://schemas.openxmlformats.org/drawingml/2006/main" xmlns:r="http://schemas.openxmlformats.org/officeDocument/2006/relationships" xmlns:p="http://schemas.openxmlformats.org/presentationml/2006/main">
  <p:tag name="AS_UNIQUEID" val="830"/>
</p:tagLst>
</file>

<file path=ppt/tags/tag238.xml><?xml version="1.0" encoding="utf-8"?>
<p:tagLst xmlns:a="http://schemas.openxmlformats.org/drawingml/2006/main" xmlns:r="http://schemas.openxmlformats.org/officeDocument/2006/relationships" xmlns:p="http://schemas.openxmlformats.org/presentationml/2006/main">
  <p:tag name="AS_UNIQUEID" val="831"/>
</p:tagLst>
</file>

<file path=ppt/tags/tag239.xml><?xml version="1.0" encoding="utf-8"?>
<p:tagLst xmlns:a="http://schemas.openxmlformats.org/drawingml/2006/main" xmlns:r="http://schemas.openxmlformats.org/officeDocument/2006/relationships" xmlns:p="http://schemas.openxmlformats.org/presentationml/2006/main">
  <p:tag name="AS_UNIQUEID" val="832"/>
</p:tagLst>
</file>

<file path=ppt/tags/tag24.xml><?xml version="1.0" encoding="utf-8"?>
<p:tagLst xmlns:a="http://schemas.openxmlformats.org/drawingml/2006/main" xmlns:r="http://schemas.openxmlformats.org/officeDocument/2006/relationships" xmlns:p="http://schemas.openxmlformats.org/presentationml/2006/main">
  <p:tag name="AS_UNIQUEID" val="570"/>
</p:tagLst>
</file>

<file path=ppt/tags/tag240.xml><?xml version="1.0" encoding="utf-8"?>
<p:tagLst xmlns:a="http://schemas.openxmlformats.org/drawingml/2006/main" xmlns:r="http://schemas.openxmlformats.org/officeDocument/2006/relationships" xmlns:p="http://schemas.openxmlformats.org/presentationml/2006/main">
  <p:tag name="AS_UNIQUEID" val="833"/>
</p:tagLst>
</file>

<file path=ppt/tags/tag241.xml><?xml version="1.0" encoding="utf-8"?>
<p:tagLst xmlns:a="http://schemas.openxmlformats.org/drawingml/2006/main" xmlns:r="http://schemas.openxmlformats.org/officeDocument/2006/relationships" xmlns:p="http://schemas.openxmlformats.org/presentationml/2006/main">
  <p:tag name="AS_UNIQUEID" val="834"/>
</p:tagLst>
</file>

<file path=ppt/tags/tag242.xml><?xml version="1.0" encoding="utf-8"?>
<p:tagLst xmlns:a="http://schemas.openxmlformats.org/drawingml/2006/main" xmlns:r="http://schemas.openxmlformats.org/officeDocument/2006/relationships" xmlns:p="http://schemas.openxmlformats.org/presentationml/2006/main">
  <p:tag name="AS_UNIQUEID" val="835"/>
</p:tagLst>
</file>

<file path=ppt/tags/tag243.xml><?xml version="1.0" encoding="utf-8"?>
<p:tagLst xmlns:a="http://schemas.openxmlformats.org/drawingml/2006/main" xmlns:r="http://schemas.openxmlformats.org/officeDocument/2006/relationships" xmlns:p="http://schemas.openxmlformats.org/presentationml/2006/main">
  <p:tag name="AS_UNIQUEID" val="836"/>
</p:tagLst>
</file>

<file path=ppt/tags/tag244.xml><?xml version="1.0" encoding="utf-8"?>
<p:tagLst xmlns:a="http://schemas.openxmlformats.org/drawingml/2006/main" xmlns:r="http://schemas.openxmlformats.org/officeDocument/2006/relationships" xmlns:p="http://schemas.openxmlformats.org/presentationml/2006/main">
  <p:tag name="AS_UNIQUEID" val="837"/>
</p:tagLst>
</file>

<file path=ppt/tags/tag245.xml><?xml version="1.0" encoding="utf-8"?>
<p:tagLst xmlns:a="http://schemas.openxmlformats.org/drawingml/2006/main" xmlns:r="http://schemas.openxmlformats.org/officeDocument/2006/relationships" xmlns:p="http://schemas.openxmlformats.org/presentationml/2006/main">
  <p:tag name="AS_UNIQUEID" val="838"/>
</p:tagLst>
</file>

<file path=ppt/tags/tag246.xml><?xml version="1.0" encoding="utf-8"?>
<p:tagLst xmlns:a="http://schemas.openxmlformats.org/drawingml/2006/main" xmlns:r="http://schemas.openxmlformats.org/officeDocument/2006/relationships" xmlns:p="http://schemas.openxmlformats.org/presentationml/2006/main">
  <p:tag name="AS_UNIQUEID" val="839"/>
</p:tagLst>
</file>

<file path=ppt/tags/tag247.xml><?xml version="1.0" encoding="utf-8"?>
<p:tagLst xmlns:a="http://schemas.openxmlformats.org/drawingml/2006/main" xmlns:r="http://schemas.openxmlformats.org/officeDocument/2006/relationships" xmlns:p="http://schemas.openxmlformats.org/presentationml/2006/main">
  <p:tag name="AS_UNIQUEID" val="840"/>
</p:tagLst>
</file>

<file path=ppt/tags/tag248.xml><?xml version="1.0" encoding="utf-8"?>
<p:tagLst xmlns:a="http://schemas.openxmlformats.org/drawingml/2006/main" xmlns:r="http://schemas.openxmlformats.org/officeDocument/2006/relationships" xmlns:p="http://schemas.openxmlformats.org/presentationml/2006/main">
  <p:tag name="AS_UNIQUEID" val="818"/>
</p:tagLst>
</file>

<file path=ppt/tags/tag249.xml><?xml version="1.0" encoding="utf-8"?>
<p:tagLst xmlns:a="http://schemas.openxmlformats.org/drawingml/2006/main" xmlns:r="http://schemas.openxmlformats.org/officeDocument/2006/relationships" xmlns:p="http://schemas.openxmlformats.org/presentationml/2006/main">
  <p:tag name="AS_UNIQUEID" val="819"/>
</p:tagLst>
</file>

<file path=ppt/tags/tag25.xml><?xml version="1.0" encoding="utf-8"?>
<p:tagLst xmlns:a="http://schemas.openxmlformats.org/drawingml/2006/main" xmlns:r="http://schemas.openxmlformats.org/officeDocument/2006/relationships" xmlns:p="http://schemas.openxmlformats.org/presentationml/2006/main">
  <p:tag name="AS_UNIQUEID" val="571"/>
</p:tagLst>
</file>

<file path=ppt/tags/tag250.xml><?xml version="1.0" encoding="utf-8"?>
<p:tagLst xmlns:a="http://schemas.openxmlformats.org/drawingml/2006/main" xmlns:r="http://schemas.openxmlformats.org/officeDocument/2006/relationships" xmlns:p="http://schemas.openxmlformats.org/presentationml/2006/main">
  <p:tag name="AS_UNIQUEID" val="820"/>
</p:tagLst>
</file>

<file path=ppt/tags/tag251.xml><?xml version="1.0" encoding="utf-8"?>
<p:tagLst xmlns:a="http://schemas.openxmlformats.org/drawingml/2006/main" xmlns:r="http://schemas.openxmlformats.org/officeDocument/2006/relationships" xmlns:p="http://schemas.openxmlformats.org/presentationml/2006/main">
  <p:tag name="AS_UNIQUEID" val="842"/>
</p:tagLst>
</file>

<file path=ppt/tags/tag252.xml><?xml version="1.0" encoding="utf-8"?>
<p:tagLst xmlns:a="http://schemas.openxmlformats.org/drawingml/2006/main" xmlns:r="http://schemas.openxmlformats.org/officeDocument/2006/relationships" xmlns:p="http://schemas.openxmlformats.org/presentationml/2006/main">
  <p:tag name="AS_UNIQUEID" val="843"/>
</p:tagLst>
</file>

<file path=ppt/tags/tag253.xml><?xml version="1.0" encoding="utf-8"?>
<p:tagLst xmlns:a="http://schemas.openxmlformats.org/drawingml/2006/main" xmlns:r="http://schemas.openxmlformats.org/officeDocument/2006/relationships" xmlns:p="http://schemas.openxmlformats.org/presentationml/2006/main">
  <p:tag name="AS_UNIQUEID" val="847"/>
</p:tagLst>
</file>

<file path=ppt/tags/tag254.xml><?xml version="1.0" encoding="utf-8"?>
<p:tagLst xmlns:a="http://schemas.openxmlformats.org/drawingml/2006/main" xmlns:r="http://schemas.openxmlformats.org/officeDocument/2006/relationships" xmlns:p="http://schemas.openxmlformats.org/presentationml/2006/main">
  <p:tag name="AS_UNIQUEID" val="848"/>
</p:tagLst>
</file>

<file path=ppt/tags/tag255.xml><?xml version="1.0" encoding="utf-8"?>
<p:tagLst xmlns:a="http://schemas.openxmlformats.org/drawingml/2006/main" xmlns:r="http://schemas.openxmlformats.org/officeDocument/2006/relationships" xmlns:p="http://schemas.openxmlformats.org/presentationml/2006/main">
  <p:tag name="AS_UNIQUEID" val="844"/>
</p:tagLst>
</file>

<file path=ppt/tags/tag256.xml><?xml version="1.0" encoding="utf-8"?>
<p:tagLst xmlns:a="http://schemas.openxmlformats.org/drawingml/2006/main" xmlns:r="http://schemas.openxmlformats.org/officeDocument/2006/relationships" xmlns:p="http://schemas.openxmlformats.org/presentationml/2006/main">
  <p:tag name="AS_UNIQUEID" val="845"/>
</p:tagLst>
</file>

<file path=ppt/tags/tag257.xml><?xml version="1.0" encoding="utf-8"?>
<p:tagLst xmlns:a="http://schemas.openxmlformats.org/drawingml/2006/main" xmlns:r="http://schemas.openxmlformats.org/officeDocument/2006/relationships" xmlns:p="http://schemas.openxmlformats.org/presentationml/2006/main">
  <p:tag name="AS_UNIQUEID" val="846"/>
</p:tagLst>
</file>

<file path=ppt/tags/tag26.xml><?xml version="1.0" encoding="utf-8"?>
<p:tagLst xmlns:a="http://schemas.openxmlformats.org/drawingml/2006/main" xmlns:r="http://schemas.openxmlformats.org/officeDocument/2006/relationships" xmlns:p="http://schemas.openxmlformats.org/presentationml/2006/main">
  <p:tag name="AS_UNIQUEID" val="572"/>
</p:tagLst>
</file>

<file path=ppt/tags/tag27.xml><?xml version="1.0" encoding="utf-8"?>
<p:tagLst xmlns:a="http://schemas.openxmlformats.org/drawingml/2006/main" xmlns:r="http://schemas.openxmlformats.org/officeDocument/2006/relationships" xmlns:p="http://schemas.openxmlformats.org/presentationml/2006/main">
  <p:tag name="AS_UNIQUEID" val="573"/>
</p:tagLst>
</file>

<file path=ppt/tags/tag28.xml><?xml version="1.0" encoding="utf-8"?>
<p:tagLst xmlns:a="http://schemas.openxmlformats.org/drawingml/2006/main" xmlns:r="http://schemas.openxmlformats.org/officeDocument/2006/relationships" xmlns:p="http://schemas.openxmlformats.org/presentationml/2006/main">
  <p:tag name="AS_UNIQUEID" val="574"/>
</p:tagLst>
</file>

<file path=ppt/tags/tag29.xml><?xml version="1.0" encoding="utf-8"?>
<p:tagLst xmlns:a="http://schemas.openxmlformats.org/drawingml/2006/main" xmlns:r="http://schemas.openxmlformats.org/officeDocument/2006/relationships" xmlns:p="http://schemas.openxmlformats.org/presentationml/2006/main">
  <p:tag name="AS_UNIQUEID" val="575"/>
</p:tagLst>
</file>

<file path=ppt/tags/tag3.xml><?xml version="1.0" encoding="utf-8"?>
<p:tagLst xmlns:a="http://schemas.openxmlformats.org/drawingml/2006/main" xmlns:r="http://schemas.openxmlformats.org/officeDocument/2006/relationships" xmlns:p="http://schemas.openxmlformats.org/presentationml/2006/main">
  <p:tag name="AS_UNIQUEID" val="545"/>
</p:tagLst>
</file>

<file path=ppt/tags/tag30.xml><?xml version="1.0" encoding="utf-8"?>
<p:tagLst xmlns:a="http://schemas.openxmlformats.org/drawingml/2006/main" xmlns:r="http://schemas.openxmlformats.org/officeDocument/2006/relationships" xmlns:p="http://schemas.openxmlformats.org/presentationml/2006/main">
  <p:tag name="AS_UNIQUEID" val="576"/>
</p:tagLst>
</file>

<file path=ppt/tags/tag31.xml><?xml version="1.0" encoding="utf-8"?>
<p:tagLst xmlns:a="http://schemas.openxmlformats.org/drawingml/2006/main" xmlns:r="http://schemas.openxmlformats.org/officeDocument/2006/relationships" xmlns:p="http://schemas.openxmlformats.org/presentationml/2006/main">
  <p:tag name="AS_UNIQUEID" val="577"/>
</p:tagLst>
</file>

<file path=ppt/tags/tag32.xml><?xml version="1.0" encoding="utf-8"?>
<p:tagLst xmlns:a="http://schemas.openxmlformats.org/drawingml/2006/main" xmlns:r="http://schemas.openxmlformats.org/officeDocument/2006/relationships" xmlns:p="http://schemas.openxmlformats.org/presentationml/2006/main">
  <p:tag name="AS_UNIQUEID" val="579"/>
</p:tagLst>
</file>

<file path=ppt/tags/tag33.xml><?xml version="1.0" encoding="utf-8"?>
<p:tagLst xmlns:a="http://schemas.openxmlformats.org/drawingml/2006/main" xmlns:r="http://schemas.openxmlformats.org/officeDocument/2006/relationships" xmlns:p="http://schemas.openxmlformats.org/presentationml/2006/main">
  <p:tag name="AS_UNIQUEID" val="580"/>
</p:tagLst>
</file>

<file path=ppt/tags/tag34.xml><?xml version="1.0" encoding="utf-8"?>
<p:tagLst xmlns:a="http://schemas.openxmlformats.org/drawingml/2006/main" xmlns:r="http://schemas.openxmlformats.org/officeDocument/2006/relationships" xmlns:p="http://schemas.openxmlformats.org/presentationml/2006/main">
  <p:tag name="AS_UNIQUEID" val="581"/>
</p:tagLst>
</file>

<file path=ppt/tags/tag35.xml><?xml version="1.0" encoding="utf-8"?>
<p:tagLst xmlns:a="http://schemas.openxmlformats.org/drawingml/2006/main" xmlns:r="http://schemas.openxmlformats.org/officeDocument/2006/relationships" xmlns:p="http://schemas.openxmlformats.org/presentationml/2006/main">
  <p:tag name="AS_UNIQUEID" val="582"/>
</p:tagLst>
</file>

<file path=ppt/tags/tag36.xml><?xml version="1.0" encoding="utf-8"?>
<p:tagLst xmlns:a="http://schemas.openxmlformats.org/drawingml/2006/main" xmlns:r="http://schemas.openxmlformats.org/officeDocument/2006/relationships" xmlns:p="http://schemas.openxmlformats.org/presentationml/2006/main">
  <p:tag name="AS_UNIQUEID" val="584"/>
</p:tagLst>
</file>

<file path=ppt/tags/tag37.xml><?xml version="1.0" encoding="utf-8"?>
<p:tagLst xmlns:a="http://schemas.openxmlformats.org/drawingml/2006/main" xmlns:r="http://schemas.openxmlformats.org/officeDocument/2006/relationships" xmlns:p="http://schemas.openxmlformats.org/presentationml/2006/main">
  <p:tag name="AS_UNIQUEID" val="585"/>
</p:tagLst>
</file>

<file path=ppt/tags/tag38.xml><?xml version="1.0" encoding="utf-8"?>
<p:tagLst xmlns:a="http://schemas.openxmlformats.org/drawingml/2006/main" xmlns:r="http://schemas.openxmlformats.org/officeDocument/2006/relationships" xmlns:p="http://schemas.openxmlformats.org/presentationml/2006/main">
  <p:tag name="AS_UNIQUEID" val="586"/>
</p:tagLst>
</file>

<file path=ppt/tags/tag39.xml><?xml version="1.0" encoding="utf-8"?>
<p:tagLst xmlns:a="http://schemas.openxmlformats.org/drawingml/2006/main" xmlns:r="http://schemas.openxmlformats.org/officeDocument/2006/relationships" xmlns:p="http://schemas.openxmlformats.org/presentationml/2006/main">
  <p:tag name="AS_UNIQUEID" val="589"/>
</p:tagLst>
</file>

<file path=ppt/tags/tag4.xml><?xml version="1.0" encoding="utf-8"?>
<p:tagLst xmlns:a="http://schemas.openxmlformats.org/drawingml/2006/main" xmlns:r="http://schemas.openxmlformats.org/officeDocument/2006/relationships" xmlns:p="http://schemas.openxmlformats.org/presentationml/2006/main">
  <p:tag name="AS_UNIQUEID" val="546"/>
</p:tagLst>
</file>

<file path=ppt/tags/tag40.xml><?xml version="1.0" encoding="utf-8"?>
<p:tagLst xmlns:a="http://schemas.openxmlformats.org/drawingml/2006/main" xmlns:r="http://schemas.openxmlformats.org/officeDocument/2006/relationships" xmlns:p="http://schemas.openxmlformats.org/presentationml/2006/main">
  <p:tag name="AS_UNIQUEID" val="590"/>
</p:tagLst>
</file>

<file path=ppt/tags/tag41.xml><?xml version="1.0" encoding="utf-8"?>
<p:tagLst xmlns:a="http://schemas.openxmlformats.org/drawingml/2006/main" xmlns:r="http://schemas.openxmlformats.org/officeDocument/2006/relationships" xmlns:p="http://schemas.openxmlformats.org/presentationml/2006/main">
  <p:tag name="AS_UNIQUEID" val="591"/>
</p:tagLst>
</file>

<file path=ppt/tags/tag42.xml><?xml version="1.0" encoding="utf-8"?>
<p:tagLst xmlns:a="http://schemas.openxmlformats.org/drawingml/2006/main" xmlns:r="http://schemas.openxmlformats.org/officeDocument/2006/relationships" xmlns:p="http://schemas.openxmlformats.org/presentationml/2006/main">
  <p:tag name="AS_UNIQUEID" val="592"/>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44.xml><?xml version="1.0" encoding="utf-8"?>
<p:tagLst xmlns:a="http://schemas.openxmlformats.org/drawingml/2006/main" xmlns:r="http://schemas.openxmlformats.org/officeDocument/2006/relationships" xmlns:p="http://schemas.openxmlformats.org/presentationml/2006/main">
  <p:tag name="AS_UNIQUEID" val="663"/>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AS_UNIQUEID" val="664"/>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AS_UNIQUEID" val="665"/>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AS_UNIQUEID" val="666"/>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AS_UNIQUEID" val="667"/>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AS_UNIQUEID" val="596"/>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AS_UNIQUEID" val="547"/>
</p:tagLst>
</file>

<file path=ppt/tags/tag50.xml><?xml version="1.0" encoding="utf-8"?>
<p:tagLst xmlns:a="http://schemas.openxmlformats.org/drawingml/2006/main" xmlns:r="http://schemas.openxmlformats.org/officeDocument/2006/relationships" xmlns:p="http://schemas.openxmlformats.org/presentationml/2006/main">
  <p:tag name="AS_UNIQUEID" val="597"/>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AS_UNIQUEID" val="598"/>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AS_UNIQUEID" val="599"/>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AS_UNIQUEID" val="600"/>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AS_UNIQUEID" val="602"/>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AS_UNIQUEID" val="603"/>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AS_UNIQUEID" val="604"/>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AS_UNIQUEID" val="60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AS_UNIQUEID" val="606"/>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AS_UNIQUEID" val="60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AS_UNIQUEID" val="548"/>
</p:tagLst>
</file>

<file path=ppt/tags/tag60.xml><?xml version="1.0" encoding="utf-8"?>
<p:tagLst xmlns:a="http://schemas.openxmlformats.org/drawingml/2006/main" xmlns:r="http://schemas.openxmlformats.org/officeDocument/2006/relationships" xmlns:p="http://schemas.openxmlformats.org/presentationml/2006/main">
  <p:tag name="AS_UNIQUEID" val="609"/>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AS_UNIQUEID" val="610"/>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AS_UNIQUEID" val="61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AS_UNIQUEID" val="61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AS_UNIQUEID" val="614"/>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5.xml><?xml version="1.0" encoding="utf-8"?>
<p:tagLst xmlns:a="http://schemas.openxmlformats.org/drawingml/2006/main" xmlns:r="http://schemas.openxmlformats.org/officeDocument/2006/relationships" xmlns:p="http://schemas.openxmlformats.org/presentationml/2006/main">
  <p:tag name="AS_UNIQUEID" val="615"/>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6.xml><?xml version="1.0" encoding="utf-8"?>
<p:tagLst xmlns:a="http://schemas.openxmlformats.org/drawingml/2006/main" xmlns:r="http://schemas.openxmlformats.org/officeDocument/2006/relationships" xmlns:p="http://schemas.openxmlformats.org/presentationml/2006/main">
  <p:tag name="AS_UNIQUEID" val="616"/>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7.xml><?xml version="1.0" encoding="utf-8"?>
<p:tagLst xmlns:a="http://schemas.openxmlformats.org/drawingml/2006/main" xmlns:r="http://schemas.openxmlformats.org/officeDocument/2006/relationships" xmlns:p="http://schemas.openxmlformats.org/presentationml/2006/main">
  <p:tag name="AS_UNIQUEID" val="617"/>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8.xml><?xml version="1.0" encoding="utf-8"?>
<p:tagLst xmlns:a="http://schemas.openxmlformats.org/drawingml/2006/main" xmlns:r="http://schemas.openxmlformats.org/officeDocument/2006/relationships" xmlns:p="http://schemas.openxmlformats.org/presentationml/2006/main">
  <p:tag name="AS_UNIQUEID" val="61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9.xml><?xml version="1.0" encoding="utf-8"?>
<p:tagLst xmlns:a="http://schemas.openxmlformats.org/drawingml/2006/main" xmlns:r="http://schemas.openxmlformats.org/officeDocument/2006/relationships" xmlns:p="http://schemas.openxmlformats.org/presentationml/2006/main">
  <p:tag name="AS_UNIQUEID" val="61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AS_UNIQUEID" val="549"/>
</p:tagLst>
</file>

<file path=ppt/tags/tag70.xml><?xml version="1.0" encoding="utf-8"?>
<p:tagLst xmlns:a="http://schemas.openxmlformats.org/drawingml/2006/main" xmlns:r="http://schemas.openxmlformats.org/officeDocument/2006/relationships" xmlns:p="http://schemas.openxmlformats.org/presentationml/2006/main">
  <p:tag name="AS_UNIQUEID" val="62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71.xml><?xml version="1.0" encoding="utf-8"?>
<p:tagLst xmlns:a="http://schemas.openxmlformats.org/drawingml/2006/main" xmlns:r="http://schemas.openxmlformats.org/officeDocument/2006/relationships" xmlns:p="http://schemas.openxmlformats.org/presentationml/2006/main">
  <p:tag name="AS_UNIQUEID" val="62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72.xml><?xml version="1.0" encoding="utf-8"?>
<p:tagLst xmlns:a="http://schemas.openxmlformats.org/drawingml/2006/main" xmlns:r="http://schemas.openxmlformats.org/officeDocument/2006/relationships" xmlns:p="http://schemas.openxmlformats.org/presentationml/2006/main">
  <p:tag name="AS_UNIQUEID" val="623"/>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73.xml><?xml version="1.0" encoding="utf-8"?>
<p:tagLst xmlns:a="http://schemas.openxmlformats.org/drawingml/2006/main" xmlns:r="http://schemas.openxmlformats.org/officeDocument/2006/relationships" xmlns:p="http://schemas.openxmlformats.org/presentationml/2006/main">
  <p:tag name="AS_UNIQUEID" val="62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74.xml><?xml version="1.0" encoding="utf-8"?>
<p:tagLst xmlns:a="http://schemas.openxmlformats.org/drawingml/2006/main" xmlns:r="http://schemas.openxmlformats.org/officeDocument/2006/relationships" xmlns:p="http://schemas.openxmlformats.org/presentationml/2006/main">
  <p:tag name="AS_UNIQUEID" val="62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75.xml><?xml version="1.0" encoding="utf-8"?>
<p:tagLst xmlns:a="http://schemas.openxmlformats.org/drawingml/2006/main" xmlns:r="http://schemas.openxmlformats.org/officeDocument/2006/relationships" xmlns:p="http://schemas.openxmlformats.org/presentationml/2006/main">
  <p:tag name="AS_UNIQUEID" val="62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76.xml><?xml version="1.0" encoding="utf-8"?>
<p:tagLst xmlns:a="http://schemas.openxmlformats.org/drawingml/2006/main" xmlns:r="http://schemas.openxmlformats.org/officeDocument/2006/relationships" xmlns:p="http://schemas.openxmlformats.org/presentationml/2006/main">
  <p:tag name="AS_UNIQUEID" val="62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77.xml><?xml version="1.0" encoding="utf-8"?>
<p:tagLst xmlns:a="http://schemas.openxmlformats.org/drawingml/2006/main" xmlns:r="http://schemas.openxmlformats.org/officeDocument/2006/relationships" xmlns:p="http://schemas.openxmlformats.org/presentationml/2006/main">
  <p:tag name="AS_UNIQUEID" val="62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78.xml><?xml version="1.0" encoding="utf-8"?>
<p:tagLst xmlns:a="http://schemas.openxmlformats.org/drawingml/2006/main" xmlns:r="http://schemas.openxmlformats.org/officeDocument/2006/relationships" xmlns:p="http://schemas.openxmlformats.org/presentationml/2006/main">
  <p:tag name="AS_UNIQUEID" val="630"/>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79.xml><?xml version="1.0" encoding="utf-8"?>
<p:tagLst xmlns:a="http://schemas.openxmlformats.org/drawingml/2006/main" xmlns:r="http://schemas.openxmlformats.org/officeDocument/2006/relationships" xmlns:p="http://schemas.openxmlformats.org/presentationml/2006/main">
  <p:tag name="AS_UNIQUEID" val="631"/>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8.xml><?xml version="1.0" encoding="utf-8"?>
<p:tagLst xmlns:a="http://schemas.openxmlformats.org/drawingml/2006/main" xmlns:r="http://schemas.openxmlformats.org/officeDocument/2006/relationships" xmlns:p="http://schemas.openxmlformats.org/presentationml/2006/main">
  <p:tag name="AS_UNIQUEID" val="551"/>
</p:tagLst>
</file>

<file path=ppt/tags/tag80.xml><?xml version="1.0" encoding="utf-8"?>
<p:tagLst xmlns:a="http://schemas.openxmlformats.org/drawingml/2006/main" xmlns:r="http://schemas.openxmlformats.org/officeDocument/2006/relationships" xmlns:p="http://schemas.openxmlformats.org/presentationml/2006/main">
  <p:tag name="AS_UNIQUEID" val="632"/>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81.xml><?xml version="1.0" encoding="utf-8"?>
<p:tagLst xmlns:a="http://schemas.openxmlformats.org/drawingml/2006/main" xmlns:r="http://schemas.openxmlformats.org/officeDocument/2006/relationships" xmlns:p="http://schemas.openxmlformats.org/presentationml/2006/main">
  <p:tag name="AS_UNIQUEID" val="633"/>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82.xml><?xml version="1.0" encoding="utf-8"?>
<p:tagLst xmlns:a="http://schemas.openxmlformats.org/drawingml/2006/main" xmlns:r="http://schemas.openxmlformats.org/officeDocument/2006/relationships" xmlns:p="http://schemas.openxmlformats.org/presentationml/2006/main">
  <p:tag name="AS_UNIQUEID" val="635"/>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83.xml><?xml version="1.0" encoding="utf-8"?>
<p:tagLst xmlns:a="http://schemas.openxmlformats.org/drawingml/2006/main" xmlns:r="http://schemas.openxmlformats.org/officeDocument/2006/relationships" xmlns:p="http://schemas.openxmlformats.org/presentationml/2006/main">
  <p:tag name="AS_UNIQUEID" val="636"/>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84.xml><?xml version="1.0" encoding="utf-8"?>
<p:tagLst xmlns:a="http://schemas.openxmlformats.org/drawingml/2006/main" xmlns:r="http://schemas.openxmlformats.org/officeDocument/2006/relationships" xmlns:p="http://schemas.openxmlformats.org/presentationml/2006/main">
  <p:tag name="AS_UNIQUEID" val="637"/>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85.xml><?xml version="1.0" encoding="utf-8"?>
<p:tagLst xmlns:a="http://schemas.openxmlformats.org/drawingml/2006/main" xmlns:r="http://schemas.openxmlformats.org/officeDocument/2006/relationships" xmlns:p="http://schemas.openxmlformats.org/presentationml/2006/main">
  <p:tag name="AS_UNIQUEID" val="639"/>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86.xml><?xml version="1.0" encoding="utf-8"?>
<p:tagLst xmlns:a="http://schemas.openxmlformats.org/drawingml/2006/main" xmlns:r="http://schemas.openxmlformats.org/officeDocument/2006/relationships" xmlns:p="http://schemas.openxmlformats.org/presentationml/2006/main">
  <p:tag name="AS_UNIQUEID" val="640"/>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87.xml><?xml version="1.0" encoding="utf-8"?>
<p:tagLst xmlns:a="http://schemas.openxmlformats.org/drawingml/2006/main" xmlns:r="http://schemas.openxmlformats.org/officeDocument/2006/relationships" xmlns:p="http://schemas.openxmlformats.org/presentationml/2006/main">
  <p:tag name="AS_UNIQUEID" val="641"/>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88.xml><?xml version="1.0" encoding="utf-8"?>
<p:tagLst xmlns:a="http://schemas.openxmlformats.org/drawingml/2006/main" xmlns:r="http://schemas.openxmlformats.org/officeDocument/2006/relationships" xmlns:p="http://schemas.openxmlformats.org/presentationml/2006/main">
  <p:tag name="AS_UNIQUEID" val="642"/>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89.xml><?xml version="1.0" encoding="utf-8"?>
<p:tagLst xmlns:a="http://schemas.openxmlformats.org/drawingml/2006/main" xmlns:r="http://schemas.openxmlformats.org/officeDocument/2006/relationships" xmlns:p="http://schemas.openxmlformats.org/presentationml/2006/main">
  <p:tag name="AS_UNIQUEID" val="643"/>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AS_UNIQUEID" val="552"/>
</p:tagLst>
</file>

<file path=ppt/tags/tag90.xml><?xml version="1.0" encoding="utf-8"?>
<p:tagLst xmlns:a="http://schemas.openxmlformats.org/drawingml/2006/main" xmlns:r="http://schemas.openxmlformats.org/officeDocument/2006/relationships" xmlns:p="http://schemas.openxmlformats.org/presentationml/2006/main">
  <p:tag name="AS_UNIQUEID" val="644"/>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91.xml><?xml version="1.0" encoding="utf-8"?>
<p:tagLst xmlns:a="http://schemas.openxmlformats.org/drawingml/2006/main" xmlns:r="http://schemas.openxmlformats.org/officeDocument/2006/relationships" xmlns:p="http://schemas.openxmlformats.org/presentationml/2006/main">
  <p:tag name="AS_UNIQUEID" val="646"/>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92.xml><?xml version="1.0" encoding="utf-8"?>
<p:tagLst xmlns:a="http://schemas.openxmlformats.org/drawingml/2006/main" xmlns:r="http://schemas.openxmlformats.org/officeDocument/2006/relationships" xmlns:p="http://schemas.openxmlformats.org/presentationml/2006/main">
  <p:tag name="AS_UNIQUEID" val="647"/>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93.xml><?xml version="1.0" encoding="utf-8"?>
<p:tagLst xmlns:a="http://schemas.openxmlformats.org/drawingml/2006/main" xmlns:r="http://schemas.openxmlformats.org/officeDocument/2006/relationships" xmlns:p="http://schemas.openxmlformats.org/presentationml/2006/main">
  <p:tag name="AS_UNIQUEID" val="648"/>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94.xml><?xml version="1.0" encoding="utf-8"?>
<p:tagLst xmlns:a="http://schemas.openxmlformats.org/drawingml/2006/main" xmlns:r="http://schemas.openxmlformats.org/officeDocument/2006/relationships" xmlns:p="http://schemas.openxmlformats.org/presentationml/2006/main">
  <p:tag name="AS_UNIQUEID" val="649"/>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95.xml><?xml version="1.0" encoding="utf-8"?>
<p:tagLst xmlns:a="http://schemas.openxmlformats.org/drawingml/2006/main" xmlns:r="http://schemas.openxmlformats.org/officeDocument/2006/relationships" xmlns:p="http://schemas.openxmlformats.org/presentationml/2006/main">
  <p:tag name="AS_UNIQUEID" val="650"/>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96.xml><?xml version="1.0" encoding="utf-8"?>
<p:tagLst xmlns:a="http://schemas.openxmlformats.org/drawingml/2006/main" xmlns:r="http://schemas.openxmlformats.org/officeDocument/2006/relationships" xmlns:p="http://schemas.openxmlformats.org/presentationml/2006/main">
  <p:tag name="AS_UNIQUEID" val="652"/>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97.xml><?xml version="1.0" encoding="utf-8"?>
<p:tagLst xmlns:a="http://schemas.openxmlformats.org/drawingml/2006/main" xmlns:r="http://schemas.openxmlformats.org/officeDocument/2006/relationships" xmlns:p="http://schemas.openxmlformats.org/presentationml/2006/main">
  <p:tag name="AS_UNIQUEID" val="653"/>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98.xml><?xml version="1.0" encoding="utf-8"?>
<p:tagLst xmlns:a="http://schemas.openxmlformats.org/drawingml/2006/main" xmlns:r="http://schemas.openxmlformats.org/officeDocument/2006/relationships" xmlns:p="http://schemas.openxmlformats.org/presentationml/2006/main">
  <p:tag name="AS_UNIQUEID" val="654"/>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99.xml><?xml version="1.0" encoding="utf-8"?>
<p:tagLst xmlns:a="http://schemas.openxmlformats.org/drawingml/2006/main" xmlns:r="http://schemas.openxmlformats.org/officeDocument/2006/relationships" xmlns:p="http://schemas.openxmlformats.org/presentationml/2006/main">
  <p:tag name="AS_UNIQUEID" val="655"/>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2155</Words>
  <Application>Microsoft Office PowerPoint</Application>
  <PresentationFormat>全屏显示(16:9)</PresentationFormat>
  <Paragraphs>262</Paragraphs>
  <Slides>28</Slides>
  <Notes>3</Notes>
  <HiddenSlides>0</HiddenSlides>
  <MMClips>0</MMClips>
  <ScaleCrop>false</ScaleCrop>
  <HeadingPairs>
    <vt:vector size="4" baseType="variant">
      <vt:variant>
        <vt:lpstr>主题</vt:lpstr>
      </vt:variant>
      <vt:variant>
        <vt:i4>3</vt:i4>
      </vt:variant>
      <vt:variant>
        <vt:lpstr>幻灯片标题</vt:lpstr>
      </vt:variant>
      <vt:variant>
        <vt:i4>28</vt:i4>
      </vt:variant>
    </vt:vector>
  </HeadingPairs>
  <TitlesOfParts>
    <vt:vector size="31" baseType="lpstr">
      <vt:lpstr>Office 主题</vt:lpstr>
      <vt:lpstr>自定义设计方案</vt:lpstr>
      <vt:lpstr>1_Office 主题</vt:lpstr>
      <vt:lpstr>PowerPoint 演示文稿</vt:lpstr>
      <vt:lpstr>PowerPoint 演示文稿</vt:lpstr>
      <vt:lpstr>     在山的那边                     【作者】王家新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《百合花》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cp:lastPrinted>2021-07-21T13:49:51Z</cp:lastPrinted>
  <dcterms:created xsi:type="dcterms:W3CDTF">2021-07-21T13:49:51Z</dcterms:created>
  <dcterms:modified xsi:type="dcterms:W3CDTF">2021-08-20T02:43:31Z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