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Default Extension="wmv" ContentType="video/x-ms-wm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302" r:id="rId3"/>
    <p:sldId id="423" r:id="rId4"/>
    <p:sldId id="303" r:id="rId5"/>
    <p:sldId id="296" r:id="rId6"/>
    <p:sldId id="382" r:id="rId7"/>
    <p:sldId id="381" r:id="rId8"/>
    <p:sldId id="380" r:id="rId9"/>
    <p:sldId id="389" r:id="rId10"/>
    <p:sldId id="390" r:id="rId11"/>
    <p:sldId id="391" r:id="rId12"/>
    <p:sldId id="378" r:id="rId13"/>
    <p:sldId id="379" r:id="rId14"/>
    <p:sldId id="392" r:id="rId15"/>
    <p:sldId id="393" r:id="rId16"/>
    <p:sldId id="394" r:id="rId17"/>
    <p:sldId id="395" r:id="rId18"/>
    <p:sldId id="396" r:id="rId19"/>
    <p:sldId id="397" r:id="rId20"/>
    <p:sldId id="421" r:id="rId21"/>
    <p:sldId id="418" r:id="rId22"/>
    <p:sldId id="422" r:id="rId23"/>
    <p:sldId id="369" r:id="rId24"/>
    <p:sldId id="368" r:id="rId25"/>
    <p:sldId id="367" r:id="rId26"/>
    <p:sldId id="366" r:id="rId27"/>
    <p:sldId id="364" r:id="rId28"/>
    <p:sldId id="365" r:id="rId29"/>
    <p:sldId id="400" r:id="rId30"/>
    <p:sldId id="401" r:id="rId31"/>
    <p:sldId id="402" r:id="rId32"/>
    <p:sldId id="403" r:id="rId33"/>
    <p:sldId id="404" r:id="rId34"/>
    <p:sldId id="405" r:id="rId35"/>
    <p:sldId id="406" r:id="rId36"/>
    <p:sldId id="407" r:id="rId37"/>
    <p:sldId id="408" r:id="rId38"/>
    <p:sldId id="410" r:id="rId39"/>
    <p:sldId id="411" r:id="rId40"/>
    <p:sldId id="413" r:id="rId41"/>
    <p:sldId id="414" r:id="rId42"/>
    <p:sldId id="409" r:id="rId43"/>
    <p:sldId id="412" r:id="rId44"/>
    <p:sldId id="424" r:id="rId45"/>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51" autoAdjust="0"/>
    <p:restoredTop sz="94660"/>
  </p:normalViewPr>
  <p:slideViewPr>
    <p:cSldViewPr snapToGrid="0">
      <p:cViewPr>
        <p:scale>
          <a:sx n="80" d="100"/>
          <a:sy n="80" d="100"/>
        </p:scale>
        <p:origin x="-677" y="-163"/>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329.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7566C71B-9B45-443E-9007-EBC6267520DB}" type="datetimeFigureOut">
              <a:rPr lang="zh-CN" altLang="en-US" smtClean="0"/>
              <a:t>2022/5/14</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9FE47E9D-1609-47B6-80B1-56BF5300E934}" type="slidenum">
              <a:rPr lang="zh-CN" altLang="en-US" smtClean="0"/>
              <a:t>‹#›</a:t>
            </a:fld>
            <a:endParaRPr lang="zh-CN" altLang="en-US"/>
          </a:p>
        </p:txBody>
      </p:sp>
    </p:spTree>
    <p:extLst>
      <p:ext uri="{BB962C8B-B14F-4D97-AF65-F5344CB8AC3E}">
        <p14:creationId xmlns:p14="http://schemas.microsoft.com/office/powerpoint/2010/main" val="1789529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1</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3</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4</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69786877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34</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36</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9FE47E9D-1609-47B6-80B1-56BF5300E934}" type="slidenum">
              <a:rPr lang="zh-CN" altLang="en-US" smtClean="0"/>
              <a:t>41</a:t>
            </a:fld>
            <a:endParaRPr lang="zh-CN" altLang="en-US"/>
          </a:p>
        </p:txBody>
      </p:sp>
    </p:spTree>
    <p:extLst>
      <p:ext uri="{BB962C8B-B14F-4D97-AF65-F5344CB8AC3E}">
        <p14:creationId xmlns:p14="http://schemas.microsoft.com/office/powerpoint/2010/main" val="56825540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1863385" y="685481"/>
            <a:ext cx="3131231" cy="3429534"/>
          </a:xfrm>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FA36A526-BCDB-415E-9971-9E6121223D2F}" type="slidenum">
              <a:rPr lang="zh-CN" altLang="en-US" smtClean="0">
                <a:solidFill>
                  <a:prstClr val="black"/>
                </a:solidFill>
              </a:rPr>
              <a:t>43</a:t>
            </a:fld>
            <a:endParaRPr lang="zh-CN" altLang="en-US">
              <a:solidFill>
                <a:prstClr val="black"/>
              </a:solidFill>
            </a:endParaRPr>
          </a:p>
        </p:txBody>
      </p:sp>
    </p:spTree>
    <p:extLst>
      <p:ext uri="{BB962C8B-B14F-4D97-AF65-F5344CB8AC3E}">
        <p14:creationId xmlns:p14="http://schemas.microsoft.com/office/powerpoint/2010/main" val="3841264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image" Target="../media/image1.png" /><Relationship Id="rId3" Type="http://schemas.openxmlformats.org/officeDocument/2006/relationships/tags" Target="../tags/tag71.xml" /><Relationship Id="rId4" Type="http://schemas.openxmlformats.org/officeDocument/2006/relationships/video" Target="../media/media1.wmv" /><Relationship Id="rId5" Type="http://schemas.microsoft.com/office/2007/relationships/media" Target="../media/media1.wmv"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0BC6D07E-5EDA-4802-B19D-D3D8445E7519}"/>
              </a:ext>
            </a:extLst>
          </p:cNvPr>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5D47591-4EFA-429B-BAF1-41A862468F19}"/>
              </a:ext>
            </a:extLst>
          </p:cNvPr>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B2DB88A-0D0F-4AA2-92AE-88528479CF08}"/>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5EB12F34-1FA4-4E03-BEAA-B5BFB592E7F4}"/>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0BC36EA1-9072-4AFB-9DEA-9C74AEBF807C}"/>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68548440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18AC1C57-6A15-41F6-8723-7F37349F48F3}"/>
              </a:ext>
            </a:extLst>
          </p:cNvPr>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1E421A-36A3-4356-B08B-F1EE336249BF}"/>
              </a:ext>
            </a:extLst>
          </p:cNvPr>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8189098-D93E-489E-94A6-74855ACB6536}"/>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A16316BE-AE94-4990-9E28-9D081818E044}"/>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173E8896-67C6-4C1C-A123-2E25BE1F8A62}"/>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9237603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a:extLst>
              <a:ext uri="{FF2B5EF4-FFF2-40B4-BE49-F238E27FC236}">
                <a16:creationId xmlns:a16="http://schemas.microsoft.com/office/drawing/2014/main" xmlns="" id="{4FBE9EF1-E018-4C61-BA11-835A535B3F50}"/>
              </a:ext>
            </a:extLst>
          </p:cNvPr>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2A99B3E-2232-4918-8652-76CE38FC987F}"/>
              </a:ext>
            </a:extLst>
          </p:cNvPr>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DCDD917-EB6A-4A45-95B4-610B7AF602E2}"/>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DBE1018A-56A4-4C61-A7D9-9B2A6F1221C3}"/>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68924F7E-DA1C-4B11-B903-9536A99D2510}"/>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854312639"/>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节标题">
    <p:spTree>
      <p:nvGrpSpPr>
        <p:cNvPr id="1" name=""/>
        <p:cNvGrpSpPr/>
        <p:nvPr>
          <p:custDataLst>
            <p:tags r:id="rId1"/>
          </p:custDataLst>
        </p:nvPr>
      </p:nvGrpSpPr>
      <p:grpSpPr>
        <a:xfrm>
          <a:off x="0" y="0"/>
          <a:ext cx="0" cy="0"/>
        </a:xfrm>
      </p:grpSpPr>
      <p:pic>
        <p:nvPicPr>
          <p:cNvPr id="2" name="封面.avi">
            <a:hlinkClick action="ppaction://media"/>
          </p:cNvPr>
          <p:cNvPicPr>
            <a:picLocks noChangeAspect="1"/>
          </p:cNvPicPr>
          <p:nvPr userDrawn="1">
            <a:videoFile r:link="rId4"/>
            <p:custDataLst>
              <p:tags r:id="rId3"/>
            </p:custDataLst>
            <p:extLst>
              <p:ext uri="{DAA4B4D4-6D71-4841-9C94-3DE7FCFB9230}">
                <p14:media xmlns:p14="http://schemas.microsoft.com/office/powerpoint/2010/main" r:embed="rId5">
                  <p14:trim st="2970.4654" end="1687.224"/>
                </p14:media>
              </p:ext>
            </p:extLst>
          </p:nvPr>
        </p:nvPicPr>
        <p:blipFill>
          <a:blip r:embed="rId2">
            <a:duotone>
              <a:schemeClr val="bg2">
                <a:shade val="45000"/>
                <a:satMod val="135000"/>
              </a:schemeClr>
              <a:prstClr val="white"/>
            </a:duotone>
          </a:blip>
          <a:stretch>
            <a:fillRect/>
          </a:stretch>
        </p:blipFill>
        <p:spPr>
          <a:xfrm>
            <a:off x="2" y="0"/>
            <a:ext cx="12192000" cy="6858000"/>
          </a:xfrm>
          <a:prstGeom prst="rect">
            <a:avLst/>
          </a:prstGeom>
        </p:spPr>
      </p:pic>
    </p:spTree>
    <p:extLst>
      <p:ext uri="{BB962C8B-B14F-4D97-AF65-F5344CB8AC3E}">
        <p14:creationId xmlns:p14="http://schemas.microsoft.com/office/powerpoint/2010/main" val="36361064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52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B3A7F396-6F38-4A6D-A882-F7DE612965EF}"/>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5C6ACF5-C6C6-43DE-AC44-CA7D8F142D6F}"/>
              </a:ext>
            </a:extLst>
          </p:cNvPr>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10B5ACD-F9CC-4A52-A48B-185C52958EA3}"/>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68204DC5-90FC-4711-8701-3E81EAB24259}"/>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F3B7ECA8-75D7-4F07-820D-91BDD51FA2A7}"/>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503937497"/>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79699FF5-B29A-4F80-AB8B-09D540935DC8}"/>
              </a:ext>
            </a:extLst>
          </p:cNvPr>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B4C5CB-9C71-467A-9370-8D9D8EA1E382}"/>
              </a:ext>
            </a:extLst>
          </p:cNvPr>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87AC301A-DA3E-4EE5-AFCD-3A102E954DF9}"/>
              </a:ext>
            </a:extLst>
          </p:cNvPr>
          <p:cNvSpPr>
            <a:spLocks noGrp="1"/>
          </p:cNvSpPr>
          <p:nvPr>
            <p:ph type="dt" sz="half" idx="10"/>
            <p:custDataLst>
              <p:tags r:id="rId4"/>
            </p:custDataLst>
          </p:nvPr>
        </p:nvSpPr>
        <p:spPr/>
        <p:txBody>
          <a:body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AAC610FE-3C3B-4AF0-A2D7-F976C2179D0D}"/>
              </a:ext>
            </a:extLst>
          </p:cNvPr>
          <p:cNvSpPr>
            <a:spLocks noGrp="1"/>
          </p:cNvSpPr>
          <p:nvPr>
            <p:ph type="ftr" sz="quarter" idx="11"/>
            <p:custDataLst>
              <p:tags r:id="rId5"/>
            </p:custDataLst>
          </p:nvPr>
        </p:nvSpPr>
        <p:spPr/>
        <p:txBody>
          <a:bodyPr/>
          <a:lstStyle/>
          <a:p>
            <a:endParaRPr lang="zh-CN" altLang="en-US"/>
          </a:p>
        </p:txBody>
      </p:sp>
      <p:sp>
        <p:nvSpPr>
          <p:cNvPr id="6" name="灯片编号占位符 5">
            <a:extLst>
              <a:ext uri="{FF2B5EF4-FFF2-40B4-BE49-F238E27FC236}">
                <a16:creationId xmlns:a16="http://schemas.microsoft.com/office/drawing/2014/main" xmlns="" id="{161F0E1E-72E1-4B94-92AD-71F4FD918BE5}"/>
              </a:ext>
            </a:extLst>
          </p:cNvPr>
          <p:cNvSpPr>
            <a:spLocks noGrp="1"/>
          </p:cNvSpPr>
          <p:nvPr>
            <p:ph type="sldNum" sz="quarter" idx="12"/>
            <p:custDataLst>
              <p:tags r:id="rId6"/>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244866812"/>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9B17708B-ABCB-4EE8-B9D7-27C33666DA6B}"/>
              </a:ext>
            </a:extLst>
          </p:cNvPr>
          <p:cNvSpPr>
            <a:spLocks noGrp="1"/>
          </p:cNvSpPr>
          <p:nvPr>
            <p:ph type="title"/>
            <p:custDataLst>
              <p:tags r:id="rId2"/>
            </p:custDataLst>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5A5F0C7-53D9-4110-AB2C-5D22F16BFFCD}"/>
              </a:ext>
            </a:extLst>
          </p:cNvPr>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092C4FA8-19A7-4A64-88C2-6DF551D9D252}"/>
              </a:ext>
            </a:extLst>
          </p:cNvPr>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136246C-C154-4375-A119-FA2349C1636A}"/>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2022/5/14</a:t>
            </a:fld>
            <a:endParaRPr lang="zh-CN" altLang="en-US"/>
          </a:p>
        </p:txBody>
      </p:sp>
      <p:sp>
        <p:nvSpPr>
          <p:cNvPr id="6" name="页脚占位符 5">
            <a:extLst>
              <a:ext uri="{FF2B5EF4-FFF2-40B4-BE49-F238E27FC236}">
                <a16:creationId xmlns:a16="http://schemas.microsoft.com/office/drawing/2014/main" xmlns="" id="{274204F3-F90E-4659-9BC7-B63211BE90A2}"/>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xmlns="" id="{C6242FC0-85E5-4BE3-9DB5-1297AAAD749B}"/>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2293603666"/>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8D7636FA-9092-425D-BCA4-2F2093950D5C}"/>
              </a:ext>
            </a:extLst>
          </p:cNvPr>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6E6B23E-2B9D-4C8F-8304-727F866BC7D9}"/>
              </a:ext>
            </a:extLst>
          </p:cNvPr>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1AE7ED02-8A27-404C-B30E-C081D8919CAE}"/>
              </a:ext>
            </a:extLst>
          </p:cNvPr>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2A3E4B9C-1D2B-4C8F-9DFB-B5CA79575907}"/>
              </a:ext>
            </a:extLst>
          </p:cNvPr>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3BE4E597-155A-4CDD-833E-167C18CDFB7A}"/>
              </a:ext>
            </a:extLst>
          </p:cNvPr>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7A028149-D814-4E61-BE73-6B7A43277F8A}"/>
              </a:ext>
            </a:extLst>
          </p:cNvPr>
          <p:cNvSpPr>
            <a:spLocks noGrp="1"/>
          </p:cNvSpPr>
          <p:nvPr>
            <p:ph type="dt" sz="half" idx="10"/>
            <p:custDataLst>
              <p:tags r:id="rId7"/>
            </p:custDataLst>
          </p:nvPr>
        </p:nvSpPr>
        <p:spPr/>
        <p:txBody>
          <a:bodyPr/>
          <a:lstStyle/>
          <a:p>
            <a:fld id="{C40C6405-0D25-49D1-BB82-429C860BBC8B}" type="datetimeFigureOut">
              <a:rPr lang="zh-CN" altLang="en-US" smtClean="0"/>
              <a:t>2022/5/14</a:t>
            </a:fld>
            <a:endParaRPr lang="zh-CN" altLang="en-US"/>
          </a:p>
        </p:txBody>
      </p:sp>
      <p:sp>
        <p:nvSpPr>
          <p:cNvPr id="8" name="页脚占位符 7">
            <a:extLst>
              <a:ext uri="{FF2B5EF4-FFF2-40B4-BE49-F238E27FC236}">
                <a16:creationId xmlns:a16="http://schemas.microsoft.com/office/drawing/2014/main" xmlns="" id="{C934121D-B351-4619-AF4F-528F7657BF28}"/>
              </a:ext>
            </a:extLst>
          </p:cNvPr>
          <p:cNvSpPr>
            <a:spLocks noGrp="1"/>
          </p:cNvSpPr>
          <p:nvPr>
            <p:ph type="ftr" sz="quarter" idx="11"/>
            <p:custDataLst>
              <p:tags r:id="rId8"/>
            </p:custDataLst>
          </p:nvPr>
        </p:nvSpPr>
        <p:spPr/>
        <p:txBody>
          <a:bodyPr/>
          <a:lstStyle/>
          <a:p>
            <a:endParaRPr lang="zh-CN" altLang="en-US"/>
          </a:p>
        </p:txBody>
      </p:sp>
      <p:sp>
        <p:nvSpPr>
          <p:cNvPr id="9" name="灯片编号占位符 8">
            <a:extLst>
              <a:ext uri="{FF2B5EF4-FFF2-40B4-BE49-F238E27FC236}">
                <a16:creationId xmlns:a16="http://schemas.microsoft.com/office/drawing/2014/main" xmlns="" id="{49F950DD-7C88-4C73-B26F-F4FA71838573}"/>
              </a:ext>
            </a:extLst>
          </p:cNvPr>
          <p:cNvSpPr>
            <a:spLocks noGrp="1"/>
          </p:cNvSpPr>
          <p:nvPr>
            <p:ph type="sldNum" sz="quarter" idx="12"/>
            <p:custDataLst>
              <p:tags r:id="rId9"/>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3781066988"/>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00EDB662-1BCD-4B77-A50D-728660DEFCE2}"/>
              </a:ext>
            </a:extLst>
          </p:cNvPr>
          <p:cNvSpPr>
            <a:spLocks noGrp="1"/>
          </p:cNvSpPr>
          <p:nvPr>
            <p:ph type="title"/>
            <p:custDataLst>
              <p:tags r:id="rId2"/>
            </p:custDataLst>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C45D293-E21D-40E3-90F8-AC9BD1813639}"/>
              </a:ext>
            </a:extLst>
          </p:cNvPr>
          <p:cNvSpPr>
            <a:spLocks noGrp="1"/>
          </p:cNvSpPr>
          <p:nvPr>
            <p:ph type="dt" sz="half" idx="10"/>
            <p:custDataLst>
              <p:tags r:id="rId3"/>
            </p:custDataLst>
          </p:nvPr>
        </p:nvSpPr>
        <p:spPr/>
        <p:txBody>
          <a:bodyPr/>
          <a:lstStyle/>
          <a:p>
            <a:fld id="{C40C6405-0D25-49D1-BB82-429C860BBC8B}" type="datetimeFigureOut">
              <a:rPr lang="zh-CN" altLang="en-US" smtClean="0"/>
              <a:t>2022/5/14</a:t>
            </a:fld>
            <a:endParaRPr lang="zh-CN" altLang="en-US"/>
          </a:p>
        </p:txBody>
      </p:sp>
      <p:sp>
        <p:nvSpPr>
          <p:cNvPr id="4" name="页脚占位符 3">
            <a:extLst>
              <a:ext uri="{FF2B5EF4-FFF2-40B4-BE49-F238E27FC236}">
                <a16:creationId xmlns:a16="http://schemas.microsoft.com/office/drawing/2014/main" xmlns="" id="{3B593B6B-31F8-46AB-A069-FC4E58995327}"/>
              </a:ext>
            </a:extLst>
          </p:cNvPr>
          <p:cNvSpPr>
            <a:spLocks noGrp="1"/>
          </p:cNvSpPr>
          <p:nvPr>
            <p:ph type="ftr" sz="quarter" idx="11"/>
            <p:custDataLst>
              <p:tags r:id="rId4"/>
            </p:custDataLst>
          </p:nvPr>
        </p:nvSpPr>
        <p:spPr/>
        <p:txBody>
          <a:bodyPr/>
          <a:lstStyle/>
          <a:p>
            <a:endParaRPr lang="zh-CN" altLang="en-US"/>
          </a:p>
        </p:txBody>
      </p:sp>
      <p:sp>
        <p:nvSpPr>
          <p:cNvPr id="5" name="灯片编号占位符 4">
            <a:extLst>
              <a:ext uri="{FF2B5EF4-FFF2-40B4-BE49-F238E27FC236}">
                <a16:creationId xmlns:a16="http://schemas.microsoft.com/office/drawing/2014/main" xmlns="" id="{EDE0998B-82EC-4484-B176-DB3184A5A990}"/>
              </a:ext>
            </a:extLst>
          </p:cNvPr>
          <p:cNvSpPr>
            <a:spLocks noGrp="1"/>
          </p:cNvSpPr>
          <p:nvPr>
            <p:ph type="sldNum" sz="quarter" idx="12"/>
            <p:custDataLst>
              <p:tags r:id="rId5"/>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020700551"/>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a:extLst>
              <a:ext uri="{FF2B5EF4-FFF2-40B4-BE49-F238E27FC236}">
                <a16:creationId xmlns:a16="http://schemas.microsoft.com/office/drawing/2014/main" xmlns="" id="{2153978B-5DFF-43A7-B051-BA44A280D52A}"/>
              </a:ext>
            </a:extLst>
          </p:cNvPr>
          <p:cNvSpPr>
            <a:spLocks noGrp="1"/>
          </p:cNvSpPr>
          <p:nvPr>
            <p:ph type="dt" sz="half" idx="10"/>
            <p:custDataLst>
              <p:tags r:id="rId2"/>
            </p:custDataLst>
          </p:nvPr>
        </p:nvSpPr>
        <p:spPr/>
        <p:txBody>
          <a:bodyPr/>
          <a:lstStyle/>
          <a:p>
            <a:fld id="{C40C6405-0D25-49D1-BB82-429C860BBC8B}" type="datetimeFigureOut">
              <a:rPr lang="zh-CN" altLang="en-US" smtClean="0"/>
              <a:t>2022/5/14</a:t>
            </a:fld>
            <a:endParaRPr lang="zh-CN" altLang="en-US"/>
          </a:p>
        </p:txBody>
      </p:sp>
      <p:sp>
        <p:nvSpPr>
          <p:cNvPr id="3" name="页脚占位符 2">
            <a:extLst>
              <a:ext uri="{FF2B5EF4-FFF2-40B4-BE49-F238E27FC236}">
                <a16:creationId xmlns:a16="http://schemas.microsoft.com/office/drawing/2014/main" xmlns="" id="{01CD2534-36D0-462F-A784-E01D58070F1B}"/>
              </a:ext>
            </a:extLst>
          </p:cNvPr>
          <p:cNvSpPr>
            <a:spLocks noGrp="1"/>
          </p:cNvSpPr>
          <p:nvPr>
            <p:ph type="ftr" sz="quarter" idx="11"/>
            <p:custDataLst>
              <p:tags r:id="rId3"/>
            </p:custDataLst>
          </p:nvPr>
        </p:nvSpPr>
        <p:spPr/>
        <p:txBody>
          <a:bodyPr/>
          <a:lstStyle/>
          <a:p>
            <a:endParaRPr lang="zh-CN" altLang="en-US"/>
          </a:p>
        </p:txBody>
      </p:sp>
      <p:sp>
        <p:nvSpPr>
          <p:cNvPr id="4" name="灯片编号占位符 3">
            <a:extLst>
              <a:ext uri="{FF2B5EF4-FFF2-40B4-BE49-F238E27FC236}">
                <a16:creationId xmlns:a16="http://schemas.microsoft.com/office/drawing/2014/main" xmlns="" id="{C3B93F6E-DBE6-49D0-948B-8CCB9FA37A23}"/>
              </a:ext>
            </a:extLst>
          </p:cNvPr>
          <p:cNvSpPr>
            <a:spLocks noGrp="1"/>
          </p:cNvSpPr>
          <p:nvPr>
            <p:ph type="sldNum" sz="quarter" idx="12"/>
            <p:custDataLst>
              <p:tags r:id="rId4"/>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976801926"/>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62C3884E-261C-4863-99A6-8CF9A931F1CA}"/>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C55DAEF5-3295-428C-A5DD-FBF1E9BA145B}"/>
              </a:ext>
            </a:extLst>
          </p:cNvPr>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7684FC6E-8077-4B85-B72B-FFB1A23976F6}"/>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FA760F3-7D2B-4BFD-A8CD-A97BA613037B}"/>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2022/5/14</a:t>
            </a:fld>
            <a:endParaRPr lang="zh-CN" altLang="en-US"/>
          </a:p>
        </p:txBody>
      </p:sp>
      <p:sp>
        <p:nvSpPr>
          <p:cNvPr id="6" name="页脚占位符 5">
            <a:extLst>
              <a:ext uri="{FF2B5EF4-FFF2-40B4-BE49-F238E27FC236}">
                <a16:creationId xmlns:a16="http://schemas.microsoft.com/office/drawing/2014/main" xmlns="" id="{77E4BF1A-A22F-44DF-81CA-D5183689BD1A}"/>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xmlns="" id="{6B617596-9B79-4A2B-9405-45CA5C9699AE}"/>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3849296432"/>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a:extLst>
              <a:ext uri="{FF2B5EF4-FFF2-40B4-BE49-F238E27FC236}">
                <a16:creationId xmlns:a16="http://schemas.microsoft.com/office/drawing/2014/main" xmlns="" id="{D961D086-07C6-4C85-99B3-61845F616B86}"/>
              </a:ext>
            </a:extLst>
          </p:cNvPr>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A0225B1-4A21-4E04-83BA-98292DD5EDE8}"/>
              </a:ext>
            </a:extLst>
          </p:cNvPr>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E998C7D-2661-46B3-91E2-9AD29839A5F6}"/>
              </a:ext>
            </a:extLst>
          </p:cNvPr>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1169A14-91D6-4D3C-AF95-9DE8C45FE13C}"/>
              </a:ext>
            </a:extLst>
          </p:cNvPr>
          <p:cNvSpPr>
            <a:spLocks noGrp="1"/>
          </p:cNvSpPr>
          <p:nvPr>
            <p:ph type="dt" sz="half" idx="10"/>
            <p:custDataLst>
              <p:tags r:id="rId5"/>
            </p:custDataLst>
          </p:nvPr>
        </p:nvSpPr>
        <p:spPr/>
        <p:txBody>
          <a:bodyPr/>
          <a:lstStyle/>
          <a:p>
            <a:fld id="{C40C6405-0D25-49D1-BB82-429C860BBC8B}" type="datetimeFigureOut">
              <a:rPr lang="zh-CN" altLang="en-US" smtClean="0"/>
              <a:t>2022/5/14</a:t>
            </a:fld>
            <a:endParaRPr lang="zh-CN" altLang="en-US"/>
          </a:p>
        </p:txBody>
      </p:sp>
      <p:sp>
        <p:nvSpPr>
          <p:cNvPr id="6" name="页脚占位符 5">
            <a:extLst>
              <a:ext uri="{FF2B5EF4-FFF2-40B4-BE49-F238E27FC236}">
                <a16:creationId xmlns:a16="http://schemas.microsoft.com/office/drawing/2014/main" xmlns="" id="{C1909621-1A4C-46D1-932F-C561EAC1691E}"/>
              </a:ext>
            </a:extLst>
          </p:cNvPr>
          <p:cNvSpPr>
            <a:spLocks noGrp="1"/>
          </p:cNvSpPr>
          <p:nvPr>
            <p:ph type="ftr" sz="quarter" idx="11"/>
            <p:custDataLst>
              <p:tags r:id="rId6"/>
            </p:custDataLst>
          </p:nvPr>
        </p:nvSpPr>
        <p:spPr/>
        <p:txBody>
          <a:bodyPr/>
          <a:lstStyle/>
          <a:p>
            <a:endParaRPr lang="zh-CN" altLang="en-US"/>
          </a:p>
        </p:txBody>
      </p:sp>
      <p:sp>
        <p:nvSpPr>
          <p:cNvPr id="7" name="灯片编号占位符 6">
            <a:extLst>
              <a:ext uri="{FF2B5EF4-FFF2-40B4-BE49-F238E27FC236}">
                <a16:creationId xmlns:a16="http://schemas.microsoft.com/office/drawing/2014/main" xmlns="" id="{122ECC2B-64F5-4B3F-B267-FF9686FE793D}"/>
              </a:ext>
            </a:extLst>
          </p:cNvPr>
          <p:cNvSpPr>
            <a:spLocks noGrp="1"/>
          </p:cNvSpPr>
          <p:nvPr>
            <p:ph type="sldNum" sz="quarter" idx="12"/>
            <p:custDataLst>
              <p:tags r:id="rId7"/>
            </p:custDataLst>
          </p:nvPr>
        </p:nvSpPr>
        <p:spPr/>
        <p:txBody>
          <a:bodyPr/>
          <a:lstStyle/>
          <a:p>
            <a:fld id="{213EB23C-A8EA-48F0-A624-FD594506B89A}" type="slidenum">
              <a:rPr lang="zh-CN" altLang="en-US" smtClean="0"/>
              <a:t>‹#›</a:t>
            </a:fld>
            <a:endParaRPr lang="zh-CN" altLang="en-US"/>
          </a:p>
        </p:txBody>
      </p:sp>
    </p:spTree>
    <p:extLst>
      <p:ext uri="{BB962C8B-B14F-4D97-AF65-F5344CB8AC3E}">
        <p14:creationId xmlns:p14="http://schemas.microsoft.com/office/powerpoint/2010/main" val="1902311654"/>
      </p:ext>
    </p:extLst>
  </p:cSld>
  <p:clrMapOvr>
    <a:masterClrMapping/>
  </p:clrMapOvr>
  <mc:AlternateContent>
    <mc:Choice xmlns:p14="http://schemas.microsoft.com/office/powerpoint/2010/main" Requires="p14">
      <p:transition p14:dur="1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2.xml" /><Relationship Id="rId14" Type="http://schemas.openxmlformats.org/officeDocument/2006/relationships/tags" Target="../tags/tag73.xml" /><Relationship Id="rId15" Type="http://schemas.openxmlformats.org/officeDocument/2006/relationships/tags" Target="../tags/tag74.xml" /><Relationship Id="rId16" Type="http://schemas.openxmlformats.org/officeDocument/2006/relationships/tags" Target="../tags/tag75.xml" /><Relationship Id="rId17" Type="http://schemas.openxmlformats.org/officeDocument/2006/relationships/tags" Target="../tags/tag76.xml" /><Relationship Id="rId18" Type="http://schemas.openxmlformats.org/officeDocument/2006/relationships/tags" Target="../tags/tag77.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2.png" /><Relationship Id="rId21" Type="http://schemas.openxmlformats.org/officeDocument/2006/relationships/tags" Target="../tags/tag78.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a:xfrm>
          <a:off x="0" y="0"/>
          <a:ext cx="0" cy="0"/>
        </a:xfrm>
      </p:grpSpPr>
      <p:sp>
        <p:nvSpPr>
          <p:cNvPr id="2" name="标题占位符 1">
            <a:extLst>
              <a:ext uri="{FF2B5EF4-FFF2-40B4-BE49-F238E27FC236}">
                <a16:creationId xmlns:a16="http://schemas.microsoft.com/office/drawing/2014/main" xmlns="" id="{1F574888-8490-49A7-A996-AC0681892AD6}"/>
              </a:ext>
            </a:extLst>
          </p:cNvPr>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97C9354-DDA6-4884-AB6C-5D91E89EB41D}"/>
              </a:ext>
            </a:extLst>
          </p:cNvPr>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359B799-148A-4E5C-9517-2CC270A6F97F}"/>
              </a:ext>
            </a:extLst>
          </p:cNvPr>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0C6405-0D25-49D1-BB82-429C860BBC8B}" type="datetimeFigureOut">
              <a:rPr lang="zh-CN" altLang="en-US" smtClean="0"/>
              <a:t>2022/5/14</a:t>
            </a:fld>
            <a:endParaRPr lang="zh-CN" altLang="en-US"/>
          </a:p>
        </p:txBody>
      </p:sp>
      <p:sp>
        <p:nvSpPr>
          <p:cNvPr id="5" name="页脚占位符 4">
            <a:extLst>
              <a:ext uri="{FF2B5EF4-FFF2-40B4-BE49-F238E27FC236}">
                <a16:creationId xmlns:a16="http://schemas.microsoft.com/office/drawing/2014/main" xmlns="" id="{72C29E51-836E-4C41-AD0D-C68A684FD9B7}"/>
              </a:ext>
            </a:extLst>
          </p:cNvPr>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3AADC36-6F09-4D5A-B81D-FA3BAAB36ED5}"/>
              </a:ext>
            </a:extLst>
          </p:cNvPr>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EB23C-A8EA-48F0-A624-FD594506B89A}" type="slidenum">
              <a:rPr lang="zh-CN" altLang="en-US" smtClean="0"/>
              <a:t>‹#›</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2602685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mc:Choice xmlns:p14="http://schemas.microsoft.com/office/powerpoint/2010/main" Requires="p14">
      <p:transition p14:dur="10"/>
    </mc:Choice>
    <mc:Fallback>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90.xml" /><Relationship Id="rId4" Type="http://schemas.openxmlformats.org/officeDocument/2006/relationships/image" Target="../media/image3.png" /><Relationship Id="rId5" Type="http://schemas.openxmlformats.org/officeDocument/2006/relationships/tags" Target="../tags/tag91.xml" /><Relationship Id="rId6" Type="http://schemas.openxmlformats.org/officeDocument/2006/relationships/tags" Target="../tags/tag9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 Id="rId3" Type="http://schemas.openxmlformats.org/officeDocument/2006/relationships/image" Target="../media/image11.png"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image" Target="../media/image12.png" /><Relationship Id="rId7" Type="http://schemas.openxmlformats.org/officeDocument/2006/relationships/tags" Target="../tags/tag14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 Id="rId3" Type="http://schemas.openxmlformats.org/officeDocument/2006/relationships/image" Target="../media/image11.png"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image" Target="../media/image13.jpeg" /><Relationship Id="rId7" Type="http://schemas.openxmlformats.org/officeDocument/2006/relationships/tags" Target="../tags/tag15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 Id="rId3" Type="http://schemas.openxmlformats.org/officeDocument/2006/relationships/image" Target="../media/image11.png"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image" Target="../media/image14.png" /><Relationship Id="rId8" Type="http://schemas.openxmlformats.org/officeDocument/2006/relationships/tags" Target="../tags/tag15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1.xml" /><Relationship Id="rId2" Type="http://schemas.openxmlformats.org/officeDocument/2006/relationships/tags" Target="../tags/tag156.xml" /><Relationship Id="rId3" Type="http://schemas.openxmlformats.org/officeDocument/2006/relationships/image" Target="../media/image15.png"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image" Target="../media/image12.png" /><Relationship Id="rId8" Type="http://schemas.openxmlformats.org/officeDocument/2006/relationships/tags" Target="../tags/tag160.xml" /><Relationship Id="rId9" Type="http://schemas.openxmlformats.org/officeDocument/2006/relationships/image" Target="../media/image16.gi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2.xml" /><Relationship Id="rId3" Type="http://schemas.openxmlformats.org/officeDocument/2006/relationships/image" Target="../media/image15.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image" Target="../media/image12.png" /><Relationship Id="rId7" Type="http://schemas.openxmlformats.org/officeDocument/2006/relationships/tags" Target="../tags/tag165.xml" /><Relationship Id="rId8" Type="http://schemas.openxmlformats.org/officeDocument/2006/relationships/image" Target="../media/image17.png" /><Relationship Id="rId9" Type="http://schemas.openxmlformats.org/officeDocument/2006/relationships/tags" Target="../tags/tag16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image" Target="../media/image15.png"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media/image12.png" /><Relationship Id="rId7" Type="http://schemas.openxmlformats.org/officeDocument/2006/relationships/tags" Target="../tags/tag17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1.xml" /><Relationship Id="rId3" Type="http://schemas.openxmlformats.org/officeDocument/2006/relationships/image" Target="../media/image15.pn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image" Target="../media/image12.png" /><Relationship Id="rId7" Type="http://schemas.openxmlformats.org/officeDocument/2006/relationships/tags" Target="../tags/tag1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image" Target="../media/image15.png"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image" Target="../media/image12.png" /><Relationship Id="rId7" Type="http://schemas.openxmlformats.org/officeDocument/2006/relationships/tags" Target="../tags/tag17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image" Target="../media/image11.pn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image" Target="../media/image18.png" /><Relationship Id="rId8" Type="http://schemas.openxmlformats.org/officeDocument/2006/relationships/tags" Target="../tags/tag1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9.xml" /><Relationship Id="rId11" Type="http://schemas.openxmlformats.org/officeDocument/2006/relationships/image" Target="../media/image20.png" /><Relationship Id="rId12" Type="http://schemas.openxmlformats.org/officeDocument/2006/relationships/tags" Target="../tags/tag190.xml" /><Relationship Id="rId2" Type="http://schemas.openxmlformats.org/officeDocument/2006/relationships/tags" Target="../tags/tag184.xml" /><Relationship Id="rId3" Type="http://schemas.openxmlformats.org/officeDocument/2006/relationships/image" Target="../media/image19.png" /><Relationship Id="rId4" Type="http://schemas.openxmlformats.org/officeDocument/2006/relationships/tags" Target="../tags/tag185.xml" /><Relationship Id="rId5" Type="http://schemas.openxmlformats.org/officeDocument/2006/relationships/image" Target="../media/image5.png" /><Relationship Id="rId6" Type="http://schemas.openxmlformats.org/officeDocument/2006/relationships/tags" Target="../tags/tag186.xml" /><Relationship Id="rId7" Type="http://schemas.openxmlformats.org/officeDocument/2006/relationships/image" Target="../media/image6.png" /><Relationship Id="rId8" Type="http://schemas.openxmlformats.org/officeDocument/2006/relationships/tags" Target="../tags/tag187.xml" /><Relationship Id="rId9" Type="http://schemas.openxmlformats.org/officeDocument/2006/relationships/tags" Target="../tags/tag18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image" Target="../media/image7.png" /><Relationship Id="rId12" Type="http://schemas.openxmlformats.org/officeDocument/2006/relationships/tags" Target="../tags/tag99.xml" /><Relationship Id="rId2" Type="http://schemas.openxmlformats.org/officeDocument/2006/relationships/tags" Target="../tags/tag93.xml" /><Relationship Id="rId3" Type="http://schemas.openxmlformats.org/officeDocument/2006/relationships/image" Target="../media/image4.png"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image" Target="../media/image5.png" /><Relationship Id="rId7" Type="http://schemas.openxmlformats.org/officeDocument/2006/relationships/tags" Target="../tags/tag96.xml" /><Relationship Id="rId8" Type="http://schemas.openxmlformats.org/officeDocument/2006/relationships/image" Target="../media/image6.png" /><Relationship Id="rId9" Type="http://schemas.openxmlformats.org/officeDocument/2006/relationships/tags" Target="../tags/tag9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195.xml" /><Relationship Id="rId4" Type="http://schemas.openxmlformats.org/officeDocument/2006/relationships/image" Target="../media/image19.png"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image" Target="../media/image21.png" /><Relationship Id="rId8" Type="http://schemas.openxmlformats.org/officeDocument/2006/relationships/tags" Target="../tags/tag19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9.xml" /><Relationship Id="rId3" Type="http://schemas.openxmlformats.org/officeDocument/2006/relationships/image" Target="../media/image22.png"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image" Target="../media/image23.png" /><Relationship Id="rId7" Type="http://schemas.openxmlformats.org/officeDocument/2006/relationships/tags" Target="../tags/tag20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8.xml" /><Relationship Id="rId11" Type="http://schemas.openxmlformats.org/officeDocument/2006/relationships/tags" Target="../tags/tag209.xml" /><Relationship Id="rId12" Type="http://schemas.openxmlformats.org/officeDocument/2006/relationships/image" Target="../media/image24.jpeg" /><Relationship Id="rId13" Type="http://schemas.openxmlformats.org/officeDocument/2006/relationships/tags" Target="../tags/tag210.xml" /><Relationship Id="rId2" Type="http://schemas.openxmlformats.org/officeDocument/2006/relationships/tags" Target="../tags/tag203.xml" /><Relationship Id="rId3" Type="http://schemas.openxmlformats.org/officeDocument/2006/relationships/image" Target="../media/image4.png"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image" Target="../media/image5.png" /><Relationship Id="rId7" Type="http://schemas.openxmlformats.org/officeDocument/2006/relationships/tags" Target="../tags/tag206.xml" /><Relationship Id="rId8" Type="http://schemas.openxmlformats.org/officeDocument/2006/relationships/image" Target="../media/image6.png" /><Relationship Id="rId9" Type="http://schemas.openxmlformats.org/officeDocument/2006/relationships/tags" Target="../tags/tag20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1.xml" /><Relationship Id="rId3" Type="http://schemas.openxmlformats.org/officeDocument/2006/relationships/image" Target="../media/image4.png"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image" Target="../media/image12.png" /><Relationship Id="rId7" Type="http://schemas.openxmlformats.org/officeDocument/2006/relationships/tags" Target="../tags/tag21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5.xml" /><Relationship Id="rId3" Type="http://schemas.openxmlformats.org/officeDocument/2006/relationships/image" Target="../media/image4.png"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image" Target="../media/image12.png" /><Relationship Id="rId7" Type="http://schemas.openxmlformats.org/officeDocument/2006/relationships/tags" Target="../tags/tag21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9.xml" /><Relationship Id="rId3" Type="http://schemas.openxmlformats.org/officeDocument/2006/relationships/image" Target="../media/image4.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image" Target="../media/image12.png" /><Relationship Id="rId7" Type="http://schemas.openxmlformats.org/officeDocument/2006/relationships/tags" Target="../tags/tag22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image" Target="../media/image4.png" /><Relationship Id="rId4" Type="http://schemas.openxmlformats.org/officeDocument/2006/relationships/tags" Target="../tags/tag224.xml" /><Relationship Id="rId5" Type="http://schemas.openxmlformats.org/officeDocument/2006/relationships/tags" Target="../tags/tag225.xml" /><Relationship Id="rId6" Type="http://schemas.openxmlformats.org/officeDocument/2006/relationships/image" Target="../media/image12.png" /><Relationship Id="rId7" Type="http://schemas.openxmlformats.org/officeDocument/2006/relationships/tags" Target="../tags/tag2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7.xml" /><Relationship Id="rId3" Type="http://schemas.openxmlformats.org/officeDocument/2006/relationships/image" Target="../media/image4.pn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image" Target="../media/image25.png" /><Relationship Id="rId8" Type="http://schemas.openxmlformats.org/officeDocument/2006/relationships/tags" Target="../tags/tag23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2.xml" /><Relationship Id="rId3" Type="http://schemas.openxmlformats.org/officeDocument/2006/relationships/image" Target="../media/image4.png"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image" Target="../media/image26.gif" /><Relationship Id="rId8" Type="http://schemas.openxmlformats.org/officeDocument/2006/relationships/tags" Target="../tags/tag23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image" Target="../media/image4.png"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image" Target="../media/image12.png" /><Relationship Id="rId7" Type="http://schemas.openxmlformats.org/officeDocument/2006/relationships/tags" Target="../tags/tag24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104.xml" /><Relationship Id="rId4" Type="http://schemas.openxmlformats.org/officeDocument/2006/relationships/image" Target="../media/image8.png"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image" Target="../media/image9.png" /><Relationship Id="rId8" Type="http://schemas.openxmlformats.org/officeDocument/2006/relationships/tags" Target="../tags/tag10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1.xml" /><Relationship Id="rId3" Type="http://schemas.openxmlformats.org/officeDocument/2006/relationships/image" Target="../media/image4.png"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image" Target="../media/image12.png" /><Relationship Id="rId7" Type="http://schemas.openxmlformats.org/officeDocument/2006/relationships/tags" Target="../tags/tag24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5.xml" /><Relationship Id="rId3" Type="http://schemas.openxmlformats.org/officeDocument/2006/relationships/image" Target="../media/image4.png"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image" Target="../media/image12.png" /><Relationship Id="rId7" Type="http://schemas.openxmlformats.org/officeDocument/2006/relationships/tags" Target="../tags/tag24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9.xml" /><Relationship Id="rId3" Type="http://schemas.openxmlformats.org/officeDocument/2006/relationships/image" Target="../media/image4.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image" Target="../media/image12.png" /><Relationship Id="rId7" Type="http://schemas.openxmlformats.org/officeDocument/2006/relationships/tags" Target="../tags/tag25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3.xml" /><Relationship Id="rId3" Type="http://schemas.openxmlformats.org/officeDocument/2006/relationships/image" Target="../media/image4.png"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image" Target="../media/image12.png" /><Relationship Id="rId7" Type="http://schemas.openxmlformats.org/officeDocument/2006/relationships/tags" Target="../tags/tag25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261.xml" /><Relationship Id="rId4" Type="http://schemas.openxmlformats.org/officeDocument/2006/relationships/image" Target="../media/image8.png"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image" Target="../media/image12.png" /><Relationship Id="rId8" Type="http://schemas.openxmlformats.org/officeDocument/2006/relationships/tags" Target="../tags/tag26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5.xml" /><Relationship Id="rId3" Type="http://schemas.openxmlformats.org/officeDocument/2006/relationships/image" Target="../media/image4.png"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image" Target="../media/image27.png" /><Relationship Id="rId8" Type="http://schemas.openxmlformats.org/officeDocument/2006/relationships/tags" Target="../tags/tag26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8.xml" /><Relationship Id="rId11" Type="http://schemas.openxmlformats.org/officeDocument/2006/relationships/tags" Target="../tags/tag279.xml" /><Relationship Id="rId12" Type="http://schemas.openxmlformats.org/officeDocument/2006/relationships/tags" Target="../tags/tag280.xml" /><Relationship Id="rId13" Type="http://schemas.openxmlformats.org/officeDocument/2006/relationships/tags" Target="../tags/tag281.xml" /><Relationship Id="rId14" Type="http://schemas.openxmlformats.org/officeDocument/2006/relationships/tags" Target="../tags/tag282.xml" /><Relationship Id="rId15" Type="http://schemas.openxmlformats.org/officeDocument/2006/relationships/tags" Target="../tags/tag283.xml" /><Relationship Id="rId16" Type="http://schemas.openxmlformats.org/officeDocument/2006/relationships/tags" Target="../tags/tag284.xml" /><Relationship Id="rId17" Type="http://schemas.openxmlformats.org/officeDocument/2006/relationships/image" Target="../media/image28.png" /><Relationship Id="rId18" Type="http://schemas.openxmlformats.org/officeDocument/2006/relationships/tags" Target="../tags/tag285.xml" /><Relationship Id="rId2" Type="http://schemas.openxmlformats.org/officeDocument/2006/relationships/notesSlide" Target="../notesSlides/notesSlide6.xml" /><Relationship Id="rId3" Type="http://schemas.openxmlformats.org/officeDocument/2006/relationships/tags" Target="../tags/tag274.xml" /><Relationship Id="rId4" Type="http://schemas.openxmlformats.org/officeDocument/2006/relationships/image" Target="../media/image8.png" /><Relationship Id="rId5" Type="http://schemas.openxmlformats.org/officeDocument/2006/relationships/tags" Target="../tags/tag275.xml" /><Relationship Id="rId6" Type="http://schemas.openxmlformats.org/officeDocument/2006/relationships/image" Target="../media/image5.png" /><Relationship Id="rId7" Type="http://schemas.openxmlformats.org/officeDocument/2006/relationships/tags" Target="../tags/tag276.xml" /><Relationship Id="rId8" Type="http://schemas.openxmlformats.org/officeDocument/2006/relationships/image" Target="../media/image6.png" /><Relationship Id="rId9" Type="http://schemas.openxmlformats.org/officeDocument/2006/relationships/tags" Target="../tags/tag27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1.xml" /><Relationship Id="rId11" Type="http://schemas.openxmlformats.org/officeDocument/2006/relationships/tags" Target="../tags/tag292.xml" /><Relationship Id="rId12" Type="http://schemas.openxmlformats.org/officeDocument/2006/relationships/image" Target="../media/image29.png" /><Relationship Id="rId13" Type="http://schemas.openxmlformats.org/officeDocument/2006/relationships/tags" Target="../tags/tag293.xml" /><Relationship Id="rId2" Type="http://schemas.openxmlformats.org/officeDocument/2006/relationships/tags" Target="../tags/tag286.xml" /><Relationship Id="rId3" Type="http://schemas.openxmlformats.org/officeDocument/2006/relationships/image" Target="../media/image4.png" /><Relationship Id="rId4" Type="http://schemas.openxmlformats.org/officeDocument/2006/relationships/tags" Target="../tags/tag287.xml" /><Relationship Id="rId5" Type="http://schemas.openxmlformats.org/officeDocument/2006/relationships/image" Target="../media/image5.png" /><Relationship Id="rId6" Type="http://schemas.openxmlformats.org/officeDocument/2006/relationships/tags" Target="../tags/tag288.xml" /><Relationship Id="rId7" Type="http://schemas.openxmlformats.org/officeDocument/2006/relationships/image" Target="../media/image6.png" /><Relationship Id="rId8" Type="http://schemas.openxmlformats.org/officeDocument/2006/relationships/tags" Target="../tags/tag289.xml" /><Relationship Id="rId9" Type="http://schemas.openxmlformats.org/officeDocument/2006/relationships/tags" Target="../tags/tag29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4.xml" /><Relationship Id="rId3" Type="http://schemas.openxmlformats.org/officeDocument/2006/relationships/image" Target="../media/image4.png"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image" Target="../media/image12.png" /><Relationship Id="rId7" Type="http://schemas.openxmlformats.org/officeDocument/2006/relationships/tags" Target="../tags/tag2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8.xml" /><Relationship Id="rId3" Type="http://schemas.openxmlformats.org/officeDocument/2006/relationships/image" Target="../media/image4.png"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image" Target="../media/image12.png" /><Relationship Id="rId7" Type="http://schemas.openxmlformats.org/officeDocument/2006/relationships/tags" Target="../tags/tag30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6.xml" /><Relationship Id="rId11" Type="http://schemas.openxmlformats.org/officeDocument/2006/relationships/tags" Target="../tags/tag117.xml" /><Relationship Id="rId12" Type="http://schemas.openxmlformats.org/officeDocument/2006/relationships/image" Target="../media/image10.png" /><Relationship Id="rId13" Type="http://schemas.openxmlformats.org/officeDocument/2006/relationships/tags" Target="../tags/tag118.xml" /><Relationship Id="rId2" Type="http://schemas.openxmlformats.org/officeDocument/2006/relationships/notesSlide" Target="../notesSlides/notesSlide3.xml" /><Relationship Id="rId3" Type="http://schemas.openxmlformats.org/officeDocument/2006/relationships/tags" Target="../tags/tag112.xml" /><Relationship Id="rId4" Type="http://schemas.openxmlformats.org/officeDocument/2006/relationships/image" Target="../media/image8.png" /><Relationship Id="rId5" Type="http://schemas.openxmlformats.org/officeDocument/2006/relationships/tags" Target="../tags/tag113.xml" /><Relationship Id="rId6" Type="http://schemas.openxmlformats.org/officeDocument/2006/relationships/image" Target="../media/image5.png" /><Relationship Id="rId7" Type="http://schemas.openxmlformats.org/officeDocument/2006/relationships/tags" Target="../tags/tag114.xml" /><Relationship Id="rId8" Type="http://schemas.openxmlformats.org/officeDocument/2006/relationships/image" Target="../media/image6.png" /><Relationship Id="rId9" Type="http://schemas.openxmlformats.org/officeDocument/2006/relationships/tags" Target="../tags/tag115.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2.xml" /><Relationship Id="rId3" Type="http://schemas.openxmlformats.org/officeDocument/2006/relationships/image" Target="../media/image4.png"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image" Target="../media/image12.png" /><Relationship Id="rId7" Type="http://schemas.openxmlformats.org/officeDocument/2006/relationships/tags" Target="../tags/tag30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tags" Target="../tags/tag310.xml" /><Relationship Id="rId4" Type="http://schemas.openxmlformats.org/officeDocument/2006/relationships/image" Target="../media/image11.png" /><Relationship Id="rId5" Type="http://schemas.openxmlformats.org/officeDocument/2006/relationships/tags" Target="../tags/tag311.xml" /><Relationship Id="rId6" Type="http://schemas.openxmlformats.org/officeDocument/2006/relationships/tags" Target="../tags/tag312.xml" /><Relationship Id="rId7" Type="http://schemas.openxmlformats.org/officeDocument/2006/relationships/image" Target="../media/image12.png" /><Relationship Id="rId8" Type="http://schemas.openxmlformats.org/officeDocument/2006/relationships/tags" Target="../tags/tag31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4.xml" /><Relationship Id="rId3" Type="http://schemas.openxmlformats.org/officeDocument/2006/relationships/image" Target="../media/image11.png"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image" Target="../media/image30.png" /><Relationship Id="rId8" Type="http://schemas.openxmlformats.org/officeDocument/2006/relationships/tags" Target="../tags/tag3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34.png" /><Relationship Id="rId11" Type="http://schemas.openxmlformats.org/officeDocument/2006/relationships/tags" Target="../tags/tag327.xml" /><Relationship Id="rId12" Type="http://schemas.openxmlformats.org/officeDocument/2006/relationships/image" Target="../media/image35.png" /><Relationship Id="rId13" Type="http://schemas.openxmlformats.org/officeDocument/2006/relationships/tags" Target="../tags/tag328.xml" /><Relationship Id="rId2" Type="http://schemas.openxmlformats.org/officeDocument/2006/relationships/notesSlide" Target="../notesSlides/notesSlide8.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image" Target="../media/image31.png" /><Relationship Id="rId6" Type="http://schemas.openxmlformats.org/officeDocument/2006/relationships/image" Target="../media/image32.png" /><Relationship Id="rId7" Type="http://schemas.openxmlformats.org/officeDocument/2006/relationships/tags" Target="../tags/tag325.xml" /><Relationship Id="rId8" Type="http://schemas.openxmlformats.org/officeDocument/2006/relationships/image" Target="../media/image33.png" /><Relationship Id="rId9" Type="http://schemas.openxmlformats.org/officeDocument/2006/relationships/tags" Target="../tags/tag3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4.xml" /><Relationship Id="rId11" Type="http://schemas.openxmlformats.org/officeDocument/2006/relationships/tags" Target="../tags/tag125.xml" /><Relationship Id="rId12" Type="http://schemas.openxmlformats.org/officeDocument/2006/relationships/image" Target="../media/image12.png" /><Relationship Id="rId13" Type="http://schemas.openxmlformats.org/officeDocument/2006/relationships/tags" Target="../tags/tag126.xml" /><Relationship Id="rId2" Type="http://schemas.openxmlformats.org/officeDocument/2006/relationships/tags" Target="../tags/tag119.xml" /><Relationship Id="rId3" Type="http://schemas.openxmlformats.org/officeDocument/2006/relationships/image" Target="../media/image11.png"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image" Target="../media/image5.png" /><Relationship Id="rId8" Type="http://schemas.openxmlformats.org/officeDocument/2006/relationships/tags" Target="../tags/tag123.xml" /><Relationship Id="rId9"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 Id="rId3" Type="http://schemas.openxmlformats.org/officeDocument/2006/relationships/image" Target="../media/image11.pn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image" Target="../media/image12.png" /><Relationship Id="rId7" Type="http://schemas.openxmlformats.org/officeDocument/2006/relationships/tags" Target="../tags/tag13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image" Target="../media/image11.png"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image" Target="../media/image12.png" /><Relationship Id="rId7" Type="http://schemas.openxmlformats.org/officeDocument/2006/relationships/tags" Target="../tags/tag13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image" Target="../media/image11.png"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image" Target="../media/image12.png" /><Relationship Id="rId7" Type="http://schemas.openxmlformats.org/officeDocument/2006/relationships/tags" Target="../tags/tag13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 Id="rId3" Type="http://schemas.openxmlformats.org/officeDocument/2006/relationships/image" Target="../media/image11.png"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image" Target="../media/image12.png" /><Relationship Id="rId7" Type="http://schemas.openxmlformats.org/officeDocument/2006/relationships/tags" Target="../tags/tag14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33797" name="Picture 5"/>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t="9672"/>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custDataLst>
              <p:tags r:id="rId6"/>
            </p:custDataLst>
          </p:nvPr>
        </p:nvSpPr>
        <p:spPr>
          <a:xfrm>
            <a:off x="2194932" y="1364364"/>
            <a:ext cx="7802136" cy="692497"/>
          </a:xfrm>
          <a:prstGeom prst="rect">
            <a:avLst/>
          </a:prstGeom>
        </p:spPr>
        <p:txBody>
          <a:bodyPr wrap="none">
            <a:spAutoFit/>
          </a:bodyPr>
          <a:lstStyle/>
          <a:p>
            <a:pPr indent="-342900" algn="ctr" fontAlgn="ctr">
              <a:lnSpc>
                <a:spcPts val="3600"/>
              </a:lnSpc>
              <a:spcAft>
                <a:spcPts val="600"/>
              </a:spcAft>
              <a:buClr>
                <a:srgbClr val="0563C1"/>
              </a:buClr>
            </a:pPr>
            <a:r>
              <a:rPr lang="zh-CN" altLang="en-US" sz="66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rPr>
              <a:t>探究</a:t>
            </a:r>
            <a:r>
              <a:rPr lang="zh-CN" altLang="en-US" sz="66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rPr>
              <a:t>小说</a:t>
            </a:r>
            <a:r>
              <a:rPr lang="zh-CN" altLang="en-US" sz="66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rPr>
              <a:t>标题的意蕴</a:t>
            </a:r>
            <a:endParaRPr lang="zh-CN" altLang="en-US" sz="66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endParaRPr>
          </a:p>
        </p:txBody>
      </p:sp>
    </p:spTree>
    <p:extLst>
      <p:ext uri="{BB962C8B-B14F-4D97-AF65-F5344CB8AC3E}">
        <p14:creationId xmlns:p14="http://schemas.microsoft.com/office/powerpoint/2010/main" val="57956779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355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38313" y="523077"/>
            <a:ext cx="11715374" cy="581184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400"/>
              </a:lnSpc>
              <a:spcAft>
                <a:spcPts val="1800"/>
              </a:spcAft>
            </a:pPr>
            <a:r>
              <a:rPr lang="zh-CN" altLang="zh-CN" sz="2800" b="1" kern="100">
                <a:solidFill>
                  <a:prstClr val="black"/>
                </a:solidFill>
                <a:latin typeface="楷体" pitchFamily="49" charset="-122"/>
                <a:ea typeface="楷体" pitchFamily="49" charset="-122"/>
                <a:cs typeface="楷体"/>
              </a:rPr>
              <a:t>清晨醒来，红日初升，鲜艳的五星红旗已经高高飘扬在瞭望塔的上空。</a:t>
            </a:r>
          </a:p>
          <a:p>
            <a:pPr lvl="0" indent="720000" fontAlgn="ctr">
              <a:lnSpc>
                <a:spcPts val="3400"/>
              </a:lnSpc>
              <a:spcAft>
                <a:spcPts val="1800"/>
              </a:spcAft>
            </a:pPr>
            <a:r>
              <a:rPr lang="zh-CN" altLang="zh-CN" sz="2800" b="1" kern="100">
                <a:solidFill>
                  <a:prstClr val="black"/>
                </a:solidFill>
                <a:latin typeface="楷体" pitchFamily="49" charset="-122"/>
                <a:ea typeface="楷体" pitchFamily="49" charset="-122"/>
                <a:cs typeface="楷体"/>
              </a:rPr>
              <a:t>我吃惊地发现，原来头天晚上我们睡觉的三层，竟然是一个画室，四周墙壁上挂满了山水画，地上的荆条圆筐里塞满了画卷。</a:t>
            </a:r>
          </a:p>
          <a:p>
            <a:pPr lvl="0"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他就是安详，我确定，他就是我要寻找的著名山水画家安详！</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我对老乡喊着，很兴奋。</a:t>
            </a:r>
          </a:p>
          <a:p>
            <a:pPr lvl="0"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您就是著名山水画家安详！您知道您的画作有多值钱吗？</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我走出防火塔，心情很激动。安详正在安静地编织一个箩筐，他抬起头笑道：</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我说过了，我是安详，但我真不是画家，更非</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著名</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，只是一个守山人。</a:t>
            </a:r>
            <a:r>
              <a:rPr lang="en-US" altLang="zh-CN" sz="2800" b="1" kern="10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a:p>
            <a:pPr lvl="0"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不，您的山水画自成一派，每一幅都是灵动的，山是活着的，松柏是活着的。您知道这是多少画家一辈子都在苦苦追寻的高度吗？</a:t>
            </a:r>
            <a:r>
              <a:rPr lang="en-US" altLang="zh-CN" sz="2800" b="1" kern="10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6"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491715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253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custDataLst>
              <p:tags r:id="rId5"/>
            </p:custDataLst>
          </p:nvPr>
        </p:nvSpPr>
        <p:spPr>
          <a:xfrm>
            <a:off x="247650" y="525483"/>
            <a:ext cx="11696700" cy="437555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fontAlgn="ctr">
              <a:lnSpc>
                <a:spcPts val="3400"/>
              </a:lnSpc>
              <a:spcAft>
                <a:spcPts val="2400"/>
              </a:spcAft>
            </a:pPr>
            <a:r>
              <a:rPr lang="en-US" altLang="zh-CN" sz="2800" b="1" kern="100" smtClean="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我是自学绘画，谈不上什么高度。我只知道我用的不是墨汁，而是真情。我画上的山峰是现实中的山峰，入画的松柏都是我亲爱的家人。</a:t>
            </a:r>
            <a:r>
              <a:rPr lang="en-US" altLang="zh-CN" sz="2800" b="1" kern="10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a:p>
            <a:pPr indent="720000" fontAlgn="ctr">
              <a:lnSpc>
                <a:spcPts val="3400"/>
              </a:lnSpc>
              <a:spcAft>
                <a:spcPts val="2400"/>
              </a:spcAft>
            </a:pPr>
            <a:r>
              <a:rPr lang="zh-CN" altLang="zh-CN" sz="2800" b="1" kern="100">
                <a:solidFill>
                  <a:prstClr val="black"/>
                </a:solidFill>
                <a:latin typeface="楷体" pitchFamily="49" charset="-122"/>
                <a:ea typeface="楷体" pitchFamily="49" charset="-122"/>
                <a:cs typeface="楷体"/>
              </a:rPr>
              <a:t>微风吹过，群山茫茫，松柏吟唱。</a:t>
            </a:r>
          </a:p>
          <a:p>
            <a:pPr indent="720000" fontAlgn="ctr">
              <a:lnSpc>
                <a:spcPts val="3400"/>
              </a:lnSpc>
              <a:spcAft>
                <a:spcPts val="2400"/>
              </a:spcAft>
            </a:pPr>
            <a:r>
              <a:rPr lang="zh-CN" altLang="zh-CN" sz="2800" b="1" kern="100">
                <a:solidFill>
                  <a:prstClr val="black"/>
                </a:solidFill>
                <a:latin typeface="楷体" pitchFamily="49" charset="-122"/>
                <a:ea typeface="楷体" pitchFamily="49" charset="-122"/>
                <a:cs typeface="楷体"/>
              </a:rPr>
              <a:t>他依旧在安静地编着手里的箩筐。</a:t>
            </a:r>
          </a:p>
          <a:p>
            <a:pPr indent="720000" fontAlgn="ctr">
              <a:lnSpc>
                <a:spcPts val="3400"/>
              </a:lnSpc>
              <a:spcAft>
                <a:spcPts val="2400"/>
              </a:spcAft>
            </a:pPr>
            <a:r>
              <a:rPr lang="zh-CN" altLang="zh-CN" sz="2800" b="1" kern="100">
                <a:solidFill>
                  <a:prstClr val="black"/>
                </a:solidFill>
                <a:latin typeface="楷体" pitchFamily="49" charset="-122"/>
                <a:ea typeface="楷体" pitchFamily="49" charset="-122"/>
                <a:cs typeface="楷体"/>
              </a:rPr>
              <a:t>我抬起头，眼前雄壮的山脉仿佛是从他的画中走出；苍茫天地间，每一株松柏似乎都有了灵魂。</a:t>
            </a:r>
          </a:p>
          <a:p>
            <a:pPr indent="720000" algn="r" fontAlgn="ctr">
              <a:lnSpc>
                <a:spcPts val="34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选自《百花园》</a:t>
            </a:r>
            <a:r>
              <a:rPr lang="en-US" altLang="zh-CN" sz="2800" b="1" kern="100">
                <a:solidFill>
                  <a:prstClr val="black"/>
                </a:solidFill>
                <a:latin typeface="楷体" pitchFamily="49" charset="-122"/>
                <a:ea typeface="楷体" pitchFamily="49" charset="-122"/>
                <a:cs typeface="楷体"/>
              </a:rPr>
              <a:t>2022.2</a:t>
            </a:r>
            <a:r>
              <a:rPr lang="zh-CN" altLang="zh-CN" sz="2800" b="1" kern="100">
                <a:solidFill>
                  <a:prstClr val="black"/>
                </a:solidFill>
                <a:latin typeface="楷体" pitchFamily="49" charset="-122"/>
                <a:ea typeface="楷体" pitchFamily="49" charset="-122"/>
                <a:cs typeface="楷体"/>
              </a:rPr>
              <a:t>有删减</a:t>
            </a:r>
          </a:p>
        </p:txBody>
      </p:sp>
      <p:pic>
        <p:nvPicPr>
          <p:cNvPr id="7" name="Picture 2"/>
          <p:cNvPicPr>
            <a:picLocks noChangeAspect="1" noChangeArrowheads="1"/>
          </p:cNvPicPr>
          <p:nvPr>
            <p:custDataLst>
              <p:tags r:id="rId7"/>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flipH="1">
            <a:off x="9839325" y="4901040"/>
            <a:ext cx="2414588" cy="1992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841251"/>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150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19087" y="1566640"/>
            <a:ext cx="11534777" cy="3170099"/>
          </a:xfrm>
          <a:prstGeom prst="rect">
            <a:avLst/>
          </a:prstGeom>
        </p:spPr>
        <p:txBody>
          <a:bodyPr wrap="square">
            <a:spAutoFit/>
          </a:bodyPr>
          <a:lstStyle/>
          <a:p>
            <a:pPr marL="514350" indent="-514350" fontAlgn="ctr">
              <a:lnSpc>
                <a:spcPts val="3600"/>
              </a:lnSpc>
              <a:spcAft>
                <a:spcPts val="3000"/>
              </a:spcAft>
              <a:buClr>
                <a:schemeClr val="tx1"/>
              </a:buClr>
              <a:buFont typeface="+mj-ea"/>
              <a:buAutoNum type="circleNumDbPlain"/>
            </a:pPr>
            <a:r>
              <a:rPr lang="zh-CN" altLang="zh-CN" sz="2800" kern="100" smtClean="0">
                <a:solidFill>
                  <a:srgbClr val="FF0000"/>
                </a:solidFill>
                <a:latin typeface="方正粗黑宋简体" pitchFamily="2" charset="-122"/>
                <a:ea typeface="方正粗黑宋简体" pitchFamily="2" charset="-122"/>
              </a:rPr>
              <a:t>表层</a:t>
            </a:r>
            <a:r>
              <a:rPr lang="zh-CN" altLang="zh-CN" sz="2800" kern="100">
                <a:solidFill>
                  <a:srgbClr val="FF0000"/>
                </a:solidFill>
                <a:latin typeface="方正粗黑宋简体" pitchFamily="2" charset="-122"/>
                <a:ea typeface="方正粗黑宋简体" pitchFamily="2" charset="-122"/>
              </a:rPr>
              <a:t>义</a:t>
            </a:r>
            <a:r>
              <a:rPr lang="zh-CN" altLang="zh-CN" sz="2800" b="1" kern="100">
                <a:latin typeface="黑体" pitchFamily="49" charset="-122"/>
                <a:ea typeface="黑体" pitchFamily="49" charset="-122"/>
              </a:rPr>
              <a:t>：</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寻找安详</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指的是</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我</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和老乡去寻找一个叫安详的画家。</a:t>
            </a:r>
          </a:p>
          <a:p>
            <a:pPr marL="514350" indent="-514350" fontAlgn="ctr">
              <a:lnSpc>
                <a:spcPts val="3600"/>
              </a:lnSpc>
              <a:spcAft>
                <a:spcPts val="3000"/>
              </a:spcAft>
              <a:buClr>
                <a:schemeClr val="tx1"/>
              </a:buClr>
              <a:buFont typeface="+mj-ea"/>
              <a:buAutoNum type="circleNumDbPlain"/>
            </a:pPr>
            <a:r>
              <a:rPr lang="zh-CN" altLang="zh-CN" sz="2800" kern="100">
                <a:solidFill>
                  <a:srgbClr val="FF0000"/>
                </a:solidFill>
                <a:latin typeface="方正粗黑宋简体" pitchFamily="2" charset="-122"/>
                <a:ea typeface="方正粗黑宋简体" pitchFamily="2" charset="-122"/>
              </a:rPr>
              <a:t>深层义</a:t>
            </a:r>
            <a:r>
              <a:rPr lang="zh-CN" altLang="zh-CN" sz="2800" b="1" kern="100">
                <a:latin typeface="黑体" pitchFamily="49" charset="-122"/>
                <a:ea typeface="黑体" pitchFamily="49" charset="-122"/>
              </a:rPr>
              <a:t>：</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寻找安详</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也指画家安详安心守山，真情投入，寻找到内心的安静祥和，寻找到了艺术的真谛。</a:t>
            </a:r>
          </a:p>
          <a:p>
            <a:pPr marL="514350" indent="-514350" fontAlgn="ctr">
              <a:lnSpc>
                <a:spcPts val="3600"/>
              </a:lnSpc>
              <a:spcAft>
                <a:spcPts val="3000"/>
              </a:spcAft>
              <a:buClr>
                <a:schemeClr val="tx1"/>
              </a:buClr>
              <a:buFont typeface="+mj-ea"/>
              <a:buAutoNum type="circleNumDbPlain"/>
            </a:pPr>
            <a:r>
              <a:rPr lang="zh-CN" altLang="zh-CN" sz="2800" kern="100">
                <a:solidFill>
                  <a:srgbClr val="FF0000"/>
                </a:solidFill>
                <a:latin typeface="方正粗黑宋简体" pitchFamily="2" charset="-122"/>
                <a:ea typeface="方正粗黑宋简体" pitchFamily="2" charset="-122"/>
              </a:rPr>
              <a:t>主旨义</a:t>
            </a:r>
            <a:r>
              <a:rPr lang="zh-CN" altLang="zh-CN" sz="2800" b="1" kern="100">
                <a:latin typeface="黑体" pitchFamily="49" charset="-122"/>
                <a:ea typeface="黑体" pitchFamily="49" charset="-122"/>
              </a:rPr>
              <a:t>：</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寻找安详</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还指</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我</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寻找到了内心的安详，表达了作者对当下社会浮躁的反思，每个人都应该寻找内心的</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安详</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a:t>
            </a:r>
            <a:endParaRPr lang="zh-CN" altLang="zh-CN" sz="2800" b="1" kern="100">
              <a:effectLst/>
              <a:latin typeface="黑体" pitchFamily="49" charset="-122"/>
              <a:ea typeface="黑体" pitchFamily="49" charset="-122"/>
            </a:endParaRPr>
          </a:p>
        </p:txBody>
      </p:sp>
      <p:sp>
        <p:nvSpPr>
          <p:cNvPr id="4" name="矩形 3"/>
          <p:cNvSpPr/>
          <p:nvPr>
            <p:custDataLst>
              <p:tags r:id="rId6"/>
            </p:custDataLst>
          </p:nvPr>
        </p:nvSpPr>
        <p:spPr>
          <a:xfrm>
            <a:off x="333373" y="389174"/>
            <a:ext cx="10467975" cy="738664"/>
          </a:xfrm>
          <a:prstGeom prst="rect">
            <a:avLst/>
          </a:prstGeom>
        </p:spPr>
        <p:txBody>
          <a:bodyPr wrap="square">
            <a:spAutoFit/>
          </a:bodyPr>
          <a:lstStyle/>
          <a:p>
            <a:pPr marL="457200" indent="-457200" fontAlgn="ctr">
              <a:lnSpc>
                <a:spcPct val="150000"/>
              </a:lnSpc>
              <a:buFont typeface="Wingdings" pitchFamily="2" charset="2"/>
              <a:buChar char="p"/>
            </a:pPr>
            <a:r>
              <a:rPr lang="zh-CN" altLang="zh-CN" sz="2800" b="1" kern="100" smtClean="0">
                <a:solidFill>
                  <a:schemeClr val="accent1">
                    <a:lumMod val="75000"/>
                  </a:schemeClr>
                </a:solidFill>
                <a:latin typeface="黑体" pitchFamily="49" charset="-122"/>
                <a:ea typeface="黑体" pitchFamily="49" charset="-122"/>
              </a:rPr>
              <a:t>小说</a:t>
            </a:r>
            <a:r>
              <a:rPr lang="zh-CN" altLang="zh-CN" sz="2800" b="1" kern="100">
                <a:solidFill>
                  <a:schemeClr val="accent1">
                    <a:lumMod val="75000"/>
                  </a:schemeClr>
                </a:solidFill>
                <a:latin typeface="黑体" pitchFamily="49" charset="-122"/>
                <a:ea typeface="黑体" pitchFamily="49" charset="-122"/>
              </a:rPr>
              <a:t>以</a:t>
            </a:r>
            <a:r>
              <a:rPr lang="en-US" altLang="zh-CN" sz="2800" b="1" kern="100">
                <a:solidFill>
                  <a:schemeClr val="accent1">
                    <a:lumMod val="75000"/>
                  </a:schemeClr>
                </a:solidFill>
                <a:latin typeface="黑体" pitchFamily="49" charset="-122"/>
                <a:ea typeface="黑体" pitchFamily="49" charset="-122"/>
              </a:rPr>
              <a:t>“</a:t>
            </a:r>
            <a:r>
              <a:rPr lang="zh-CN" altLang="zh-CN" sz="2800" b="1" kern="100">
                <a:solidFill>
                  <a:schemeClr val="accent1">
                    <a:lumMod val="75000"/>
                  </a:schemeClr>
                </a:solidFill>
                <a:latin typeface="黑体" pitchFamily="49" charset="-122"/>
                <a:ea typeface="黑体" pitchFamily="49" charset="-122"/>
              </a:rPr>
              <a:t>寻找安详</a:t>
            </a:r>
            <a:r>
              <a:rPr lang="en-US" altLang="zh-CN" sz="2800" b="1" kern="100">
                <a:solidFill>
                  <a:schemeClr val="accent1">
                    <a:lumMod val="75000"/>
                  </a:schemeClr>
                </a:solidFill>
                <a:latin typeface="黑体" pitchFamily="49" charset="-122"/>
                <a:ea typeface="黑体" pitchFamily="49" charset="-122"/>
              </a:rPr>
              <a:t>”</a:t>
            </a:r>
            <a:r>
              <a:rPr lang="zh-CN" altLang="zh-CN" sz="2800" b="1" kern="100">
                <a:solidFill>
                  <a:schemeClr val="accent1">
                    <a:lumMod val="75000"/>
                  </a:schemeClr>
                </a:solidFill>
                <a:latin typeface="黑体" pitchFamily="49" charset="-122"/>
                <a:ea typeface="黑体" pitchFamily="49" charset="-122"/>
              </a:rPr>
              <a:t>为标题，意蕴丰富，请结合文本加以分析。</a:t>
            </a:r>
            <a:endParaRPr lang="zh-CN" altLang="zh-CN" sz="2800" b="1" kern="100">
              <a:solidFill>
                <a:schemeClr val="accent1">
                  <a:lumMod val="75000"/>
                </a:schemeClr>
              </a:solidFill>
              <a:effectLst/>
              <a:latin typeface="黑体" pitchFamily="49" charset="-122"/>
              <a:ea typeface="黑体" pitchFamily="49" charset="-122"/>
            </a:endParaRPr>
          </a:p>
        </p:txBody>
      </p:sp>
      <p:pic>
        <p:nvPicPr>
          <p:cNvPr id="7" name="Picture 2"/>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t="7410" r="2867" b="4853"/>
          <a:stretch>
            <a:fillRect/>
          </a:stretch>
        </p:blipFill>
        <p:spPr bwMode="auto">
          <a:xfrm flipH="1">
            <a:off x="-60329" y="4736739"/>
            <a:ext cx="2348393" cy="2121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300013"/>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843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88131" y="381595"/>
            <a:ext cx="6836569" cy="579646"/>
          </a:xfrm>
          <a:prstGeom prst="rect">
            <a:avLst/>
          </a:prstGeom>
        </p:spPr>
        <p:txBody>
          <a:bodyPr wrap="square">
            <a:spAutoFit/>
          </a:bodyPr>
          <a:lstStyle/>
          <a:p>
            <a:pPr indent="90000" fontAlgn="ctr">
              <a:lnSpc>
                <a:spcPts val="3800"/>
              </a:lnSpc>
              <a:spcAft>
                <a:spcPts val="3600"/>
              </a:spcAft>
            </a:pPr>
            <a:r>
              <a:rPr lang="zh-CN" altLang="en-US" sz="2800" b="1" kern="100" smtClean="0">
                <a:solidFill>
                  <a:schemeClr val="accent1">
                    <a:lumMod val="75000"/>
                  </a:schemeClr>
                </a:solidFill>
                <a:latin typeface="黑体" pitchFamily="49" charset="-122"/>
                <a:ea typeface="黑体" pitchFamily="49" charset="-122"/>
                <a:cs typeface="宋体"/>
              </a:rPr>
              <a:t>例</a:t>
            </a:r>
            <a:r>
              <a:rPr lang="en-US" altLang="zh-CN" sz="2800" b="1" kern="100" smtClean="0">
                <a:solidFill>
                  <a:schemeClr val="accent1">
                    <a:lumMod val="75000"/>
                  </a:schemeClr>
                </a:solidFill>
                <a:latin typeface="黑体" pitchFamily="49" charset="-122"/>
                <a:ea typeface="黑体" pitchFamily="49" charset="-122"/>
                <a:cs typeface="宋体"/>
              </a:rPr>
              <a:t>2.</a:t>
            </a:r>
            <a:r>
              <a:rPr lang="zh-CN" altLang="en-US" sz="2800" b="1" kern="100" smtClean="0">
                <a:solidFill>
                  <a:schemeClr val="accent1">
                    <a:lumMod val="75000"/>
                  </a:schemeClr>
                </a:solidFill>
                <a:latin typeface="黑体" pitchFamily="49" charset="-122"/>
                <a:ea typeface="黑体" pitchFamily="49" charset="-122"/>
                <a:cs typeface="宋体"/>
              </a:rPr>
              <a:t>请探究小说标题</a:t>
            </a:r>
            <a:r>
              <a:rPr lang="en-US" altLang="zh-CN" sz="2800" b="1" kern="100" smtClean="0">
                <a:solidFill>
                  <a:schemeClr val="accent1">
                    <a:lumMod val="75000"/>
                  </a:schemeClr>
                </a:solidFill>
                <a:latin typeface="黑体" pitchFamily="49" charset="-122"/>
                <a:ea typeface="黑体" pitchFamily="49" charset="-122"/>
                <a:cs typeface="宋体"/>
              </a:rPr>
              <a:t>“</a:t>
            </a:r>
            <a:r>
              <a:rPr lang="zh-CN" altLang="en-US" sz="2800" b="1" kern="100" smtClean="0">
                <a:solidFill>
                  <a:schemeClr val="accent1">
                    <a:lumMod val="75000"/>
                  </a:schemeClr>
                </a:solidFill>
                <a:latin typeface="黑体" pitchFamily="49" charset="-122"/>
                <a:ea typeface="黑体" pitchFamily="49" charset="-122"/>
                <a:cs typeface="宋体"/>
              </a:rPr>
              <a:t>南泥湾</a:t>
            </a:r>
            <a:r>
              <a:rPr lang="en-US" altLang="zh-CN" sz="2800" b="1" kern="100" smtClean="0">
                <a:solidFill>
                  <a:schemeClr val="accent1">
                    <a:lumMod val="75000"/>
                  </a:schemeClr>
                </a:solidFill>
                <a:latin typeface="黑体" pitchFamily="49" charset="-122"/>
                <a:ea typeface="黑体" pitchFamily="49" charset="-122"/>
                <a:cs typeface="宋体"/>
              </a:rPr>
              <a:t>”</a:t>
            </a:r>
            <a:r>
              <a:rPr lang="zh-CN" altLang="en-US" sz="2800" b="1" kern="100" smtClean="0">
                <a:solidFill>
                  <a:schemeClr val="accent1">
                    <a:lumMod val="75000"/>
                  </a:schemeClr>
                </a:solidFill>
                <a:latin typeface="黑体" pitchFamily="49" charset="-122"/>
                <a:ea typeface="黑体" pitchFamily="49" charset="-122"/>
                <a:cs typeface="宋体"/>
              </a:rPr>
              <a:t>的意蕴。</a:t>
            </a:r>
            <a:endParaRPr lang="zh-CN" altLang="zh-CN" sz="2800" b="1" kern="100">
              <a:solidFill>
                <a:schemeClr val="accent1">
                  <a:lumMod val="75000"/>
                </a:schemeClr>
              </a:solidFill>
              <a:latin typeface="黑体" pitchFamily="49" charset="-122"/>
              <a:ea typeface="黑体" pitchFamily="49" charset="-122"/>
              <a:cs typeface="宋体"/>
            </a:endParaRPr>
          </a:p>
        </p:txBody>
      </p:sp>
      <p:sp>
        <p:nvSpPr>
          <p:cNvPr id="3" name="矩形 2"/>
          <p:cNvSpPr/>
          <p:nvPr>
            <p:custDataLst>
              <p:tags r:id="rId6"/>
            </p:custDataLst>
          </p:nvPr>
        </p:nvSpPr>
        <p:spPr>
          <a:xfrm>
            <a:off x="335756" y="1324749"/>
            <a:ext cx="11520488" cy="517064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lgn="ctr" fontAlgn="ctr">
              <a:lnSpc>
                <a:spcPts val="3600"/>
              </a:lnSpc>
              <a:spcAft>
                <a:spcPts val="1800"/>
              </a:spcAft>
            </a:pPr>
            <a:r>
              <a:rPr lang="zh-CN" altLang="zh-CN"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南泥湾</a:t>
            </a:r>
          </a:p>
          <a:p>
            <a:pPr lvl="0" algn="ctr" fontAlgn="ctr">
              <a:lnSpc>
                <a:spcPts val="3200"/>
              </a:lnSpc>
              <a:spcAft>
                <a:spcPts val="1800"/>
              </a:spcAft>
            </a:pPr>
            <a:r>
              <a:rPr lang="zh-CN" altLang="zh-CN" sz="2400" b="1" kern="100">
                <a:solidFill>
                  <a:prstClr val="black"/>
                </a:solidFill>
                <a:latin typeface="楷体" pitchFamily="49" charset="-122"/>
                <a:ea typeface="楷体" pitchFamily="49" charset="-122"/>
                <a:cs typeface="楷体"/>
              </a:rPr>
              <a:t>侯发山</a:t>
            </a:r>
          </a:p>
          <a:p>
            <a:pPr lvl="0" indent="720000" fontAlgn="ctr">
              <a:lnSpc>
                <a:spcPts val="3200"/>
              </a:lnSpc>
              <a:spcAft>
                <a:spcPts val="1800"/>
              </a:spcAft>
            </a:pPr>
            <a:r>
              <a:rPr lang="zh-CN" altLang="zh-CN" sz="2600" b="1" kern="100" smtClean="0">
                <a:solidFill>
                  <a:prstClr val="black"/>
                </a:solidFill>
                <a:latin typeface="楷体" pitchFamily="49" charset="-122"/>
                <a:ea typeface="楷体" pitchFamily="49" charset="-122"/>
                <a:cs typeface="楷体"/>
              </a:rPr>
              <a:t>直到</a:t>
            </a:r>
            <a:r>
              <a:rPr lang="zh-CN" altLang="zh-CN" sz="2600" b="1" kern="100">
                <a:solidFill>
                  <a:prstClr val="black"/>
                </a:solidFill>
                <a:latin typeface="楷体" pitchFamily="49" charset="-122"/>
                <a:ea typeface="楷体" pitchFamily="49" charset="-122"/>
                <a:cs typeface="楷体"/>
              </a:rPr>
              <a:t>父亲去世，我才解开他身上所有的谜。</a:t>
            </a:r>
          </a:p>
          <a:p>
            <a:pPr lvl="0" indent="720000" fontAlgn="ctr">
              <a:lnSpc>
                <a:spcPts val="3200"/>
              </a:lnSpc>
              <a:spcAft>
                <a:spcPts val="1800"/>
              </a:spcAft>
            </a:pPr>
            <a:r>
              <a:rPr lang="zh-CN" altLang="zh-CN" sz="2600" b="1" kern="100" smtClean="0">
                <a:solidFill>
                  <a:prstClr val="black"/>
                </a:solidFill>
                <a:latin typeface="楷体" pitchFamily="49" charset="-122"/>
                <a:ea typeface="楷体" pitchFamily="49" charset="-122"/>
                <a:cs typeface="楷体"/>
              </a:rPr>
              <a:t>我</a:t>
            </a:r>
            <a:r>
              <a:rPr lang="zh-CN" altLang="zh-CN" sz="2600" b="1" kern="100">
                <a:solidFill>
                  <a:prstClr val="black"/>
                </a:solidFill>
                <a:latin typeface="楷体" pitchFamily="49" charset="-122"/>
                <a:ea typeface="楷体" pitchFamily="49" charset="-122"/>
                <a:cs typeface="楷体"/>
              </a:rPr>
              <a:t>刚刚懂事的时候，曾问过父亲：</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大，我的爷爷奶奶呢，我怎么没见过他们？</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父亲说：</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你没见过？我也没见过。</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父亲说这话的时候，面无表情，冷冰冰的，吓得我以后再也不敢提这个话题了</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lvl="0" indent="720000" fontAlgn="ctr">
              <a:lnSpc>
                <a:spcPts val="3200"/>
              </a:lnSpc>
              <a:spcAft>
                <a:spcPts val="1800"/>
              </a:spcAft>
            </a:pPr>
            <a:r>
              <a:rPr lang="zh-CN" altLang="zh-CN" sz="2600" b="1" kern="100" smtClean="0">
                <a:solidFill>
                  <a:prstClr val="black"/>
                </a:solidFill>
                <a:latin typeface="楷体" pitchFamily="49" charset="-122"/>
                <a:ea typeface="楷体" pitchFamily="49" charset="-122"/>
                <a:cs typeface="楷体"/>
              </a:rPr>
              <a:t>事实上</a:t>
            </a:r>
            <a:r>
              <a:rPr lang="zh-CN" altLang="zh-CN" sz="2600" b="1" kern="100">
                <a:solidFill>
                  <a:prstClr val="black"/>
                </a:solidFill>
                <a:latin typeface="楷体" pitchFamily="49" charset="-122"/>
                <a:ea typeface="楷体" pitchFamily="49" charset="-122"/>
                <a:cs typeface="楷体"/>
              </a:rPr>
              <a:t>，父亲不是没有见过爷爷奶奶，是他没有印象了。我曾悄悄地问过母亲。母亲说她也不知道父亲的底细，父亲是</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流浪</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到她们村的，只说自己是个孤儿。后来，我查了查资料，父亲是</a:t>
            </a:r>
            <a:r>
              <a:rPr lang="en-US" altLang="zh-CN" sz="2600" b="1" kern="100">
                <a:solidFill>
                  <a:prstClr val="black"/>
                </a:solidFill>
                <a:latin typeface="楷体" pitchFamily="49" charset="-122"/>
                <a:ea typeface="楷体" pitchFamily="49" charset="-122"/>
                <a:cs typeface="楷体"/>
              </a:rPr>
              <a:t>1961</a:t>
            </a:r>
            <a:r>
              <a:rPr lang="zh-CN" altLang="zh-CN" sz="2600" b="1" kern="100">
                <a:solidFill>
                  <a:prstClr val="black"/>
                </a:solidFill>
                <a:latin typeface="楷体" pitchFamily="49" charset="-122"/>
                <a:ea typeface="楷体" pitchFamily="49" charset="-122"/>
                <a:cs typeface="楷体"/>
              </a:rPr>
              <a:t>年来的。当时，受自然灾害的肆虐，好多人缺吃少穿，四处流浪，父亲所说的话应该属实</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5" name="Picture 2"/>
          <p:cNvPicPr>
            <a:picLocks noChangeAspect="1" noChangeArrowheads="1"/>
          </p:cNvPicPr>
          <p:nvPr>
            <p:custDataLst>
              <p:tags r:id="rId8"/>
            </p:custDataLst>
          </p:nvPr>
        </p:nvPicPr>
        <p:blipFill>
          <a:blip r:embed="rId7">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noCrop="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flipH="1">
            <a:off x="7173913" y="0"/>
            <a:ext cx="5080000" cy="50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40960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945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19088" y="245934"/>
            <a:ext cx="11553825" cy="655564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1200"/>
              </a:spcAft>
            </a:pPr>
            <a:r>
              <a:rPr lang="zh-CN" altLang="zh-CN" sz="2600" b="1" kern="100">
                <a:solidFill>
                  <a:prstClr val="black"/>
                </a:solidFill>
                <a:latin typeface="楷体" pitchFamily="49" charset="-122"/>
                <a:ea typeface="楷体" pitchFamily="49" charset="-122"/>
                <a:cs typeface="楷体"/>
              </a:rPr>
              <a:t>我所在的村子是米脂的一个小山村，有的是土地，只要不惜力气，便饿不死人。父亲可能是奔着这个来的。他当时</a:t>
            </a:r>
            <a:r>
              <a:rPr lang="en-US" altLang="zh-CN" sz="2600" b="1" kern="100">
                <a:solidFill>
                  <a:prstClr val="black"/>
                </a:solidFill>
                <a:latin typeface="楷体" pitchFamily="49" charset="-122"/>
                <a:ea typeface="楷体" pitchFamily="49" charset="-122"/>
                <a:cs typeface="楷体"/>
              </a:rPr>
              <a:t>20</a:t>
            </a:r>
            <a:r>
              <a:rPr lang="zh-CN" altLang="zh-CN" sz="2600" b="1" kern="100">
                <a:solidFill>
                  <a:prstClr val="black"/>
                </a:solidFill>
                <a:latin typeface="楷体" pitchFamily="49" charset="-122"/>
                <a:ea typeface="楷体" pitchFamily="49" charset="-122"/>
                <a:cs typeface="楷体"/>
              </a:rPr>
              <a:t>岁，已经是一个成年人了。姥爷家没有男孩，看他老实、勤快，便收留了他。三年后，跟与他年龄相仿的母亲成婚，算是入赘。我出生后，依照入赘的习俗，姓氏随母</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200"/>
              </a:lnSpc>
              <a:spcAft>
                <a:spcPts val="1200"/>
              </a:spcAft>
            </a:pPr>
            <a:r>
              <a:rPr lang="zh-CN" altLang="zh-CN" sz="2600" b="1" kern="100" smtClean="0">
                <a:latin typeface="楷体" pitchFamily="49" charset="-122"/>
                <a:ea typeface="楷体" pitchFamily="49" charset="-122"/>
                <a:cs typeface="楷体"/>
              </a:rPr>
              <a:t>后来</a:t>
            </a:r>
            <a:r>
              <a:rPr lang="zh-CN" altLang="zh-CN" sz="2600" b="1" kern="100">
                <a:latin typeface="楷体" pitchFamily="49" charset="-122"/>
                <a:ea typeface="楷体" pitchFamily="49" charset="-122"/>
                <a:cs typeface="楷体"/>
              </a:rPr>
              <a:t>搞运动，父亲因为是外来人口且身份不明成了批斗对象，说他是国民党特务，也有说他是苏联特务，经常被喊来叫去。他每次回来，身上少不了带着伤疤。母亲忍不住哭哭啼啼，他就瞪母亲：</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哭啥哭！我还没死呢！</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母亲不哭了，却还是不住地抹眼泪。有一天，那些批斗父亲的人来抄家，从家里的地窖中找到一个保存完好的箱子，打开箱子，里边有一个小</a:t>
            </a:r>
            <a:r>
              <a:rPr lang="zh-CN" altLang="zh-CN" sz="2600" b="1" kern="100" smtClean="0">
                <a:latin typeface="楷体" pitchFamily="49" charset="-122"/>
                <a:ea typeface="楷体" pitchFamily="49" charset="-122"/>
                <a:cs typeface="楷体"/>
              </a:rPr>
              <a:t>包裹</a:t>
            </a:r>
            <a:r>
              <a:rPr lang="en-US" altLang="zh-CN" sz="2600" b="1" kern="100" smtClean="0">
                <a:latin typeface="楷体" pitchFamily="49" charset="-122"/>
                <a:ea typeface="楷体" pitchFamily="49" charset="-122"/>
                <a:cs typeface="楷体"/>
              </a:rPr>
              <a:t>——</a:t>
            </a:r>
            <a:r>
              <a:rPr lang="zh-CN" altLang="zh-CN" sz="2600" b="1" kern="100" smtClean="0">
                <a:latin typeface="楷体" pitchFamily="49" charset="-122"/>
                <a:ea typeface="楷体" pitchFamily="49" charset="-122"/>
                <a:cs typeface="楷体"/>
              </a:rPr>
              <a:t>他们</a:t>
            </a:r>
            <a:r>
              <a:rPr lang="zh-CN" altLang="zh-CN" sz="2600" b="1" kern="100">
                <a:latin typeface="楷体" pitchFamily="49" charset="-122"/>
                <a:ea typeface="楷体" pitchFamily="49" charset="-122"/>
                <a:cs typeface="楷体"/>
              </a:rPr>
              <a:t>以为</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铁证如山</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，没想到打开包裹，竟是两张烈士证书，一张是爷爷的，一张是奶奶的！至此，大家才知道，我的父亲是烈士的遗孤，我的爷爷和奶奶在抗战中牺牲了</a:t>
            </a:r>
            <a:r>
              <a:rPr lang="zh-CN" altLang="zh-CN" sz="2600" b="1" kern="100" smtClean="0">
                <a:latin typeface="楷体" pitchFamily="49" charset="-122"/>
                <a:ea typeface="楷体" pitchFamily="49" charset="-122"/>
                <a:cs typeface="楷体"/>
              </a:rPr>
              <a:t>。</a:t>
            </a:r>
            <a:endParaRPr lang="en-US" altLang="zh-CN" sz="2600" b="1" kern="100" smtClean="0">
              <a:latin typeface="楷体" pitchFamily="49" charset="-122"/>
              <a:ea typeface="楷体" pitchFamily="49" charset="-122"/>
              <a:cs typeface="楷体"/>
            </a:endParaRPr>
          </a:p>
          <a:p>
            <a:pPr indent="720000" fontAlgn="ctr">
              <a:lnSpc>
                <a:spcPts val="3200"/>
              </a:lnSpc>
              <a:spcAft>
                <a:spcPts val="1200"/>
              </a:spcAft>
            </a:pPr>
            <a:r>
              <a:rPr lang="zh-CN" altLang="zh-CN" sz="2600" b="1" kern="100" smtClean="0">
                <a:latin typeface="楷体" pitchFamily="49" charset="-122"/>
                <a:ea typeface="楷体" pitchFamily="49" charset="-122"/>
                <a:cs typeface="楷体"/>
              </a:rPr>
              <a:t>当时</a:t>
            </a:r>
            <a:r>
              <a:rPr lang="zh-CN" altLang="zh-CN" sz="2600" b="1" kern="100">
                <a:latin typeface="楷体" pitchFamily="49" charset="-122"/>
                <a:ea typeface="楷体" pitchFamily="49" charset="-122"/>
                <a:cs typeface="楷体"/>
              </a:rPr>
              <a:t>，我已经上初中，不是一般的懂事，我想知道更多的真相，也想为父亲讨个公道。父亲没好气地对我说：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战场上死的人多着呢，有的连个后代都没有，他们找谁说去？</a:t>
            </a:r>
            <a:r>
              <a:rPr lang="en-US" altLang="zh-CN" sz="2600" b="1" kern="100" smtClean="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New picture"/>
          <p:cNvPicPr/>
          <p:nvPr>
            <p:custDataLst>
              <p:tags r:id="rId9"/>
            </p:custDataLst>
          </p:nvPr>
        </p:nvPicPr>
        <p:blipFill>
          <a:blip r:embed="rId8"/>
          <a:stretch>
            <a:fillRect/>
          </a:stretch>
        </p:blipFill>
        <p:spPr>
          <a:xfrm>
            <a:off x="11188700" y="10236200"/>
            <a:ext cx="330200" cy="241300"/>
          </a:xfrm>
          <a:prstGeom prst="cube">
            <a:avLst/>
          </a:prstGeom>
        </p:spPr>
      </p:pic>
    </p:spTree>
    <p:extLst>
      <p:ext uri="{BB962C8B-B14F-4D97-AF65-F5344CB8AC3E}">
        <p14:creationId xmlns:p14="http://schemas.microsoft.com/office/powerpoint/2010/main" val="190910443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48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381000" y="407660"/>
            <a:ext cx="11468100" cy="604268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2400"/>
              </a:spcAft>
            </a:pPr>
            <a:r>
              <a:rPr lang="zh-CN" altLang="zh-CN" sz="2600" b="1" kern="100">
                <a:latin typeface="楷体" pitchFamily="49" charset="-122"/>
                <a:ea typeface="楷体" pitchFamily="49" charset="-122"/>
                <a:cs typeface="楷体"/>
              </a:rPr>
              <a:t>说实话，我不只是想为父亲要个待遇，也想为母亲、为我讨点好处，看到父亲如此固执，我便死了心。</a:t>
            </a:r>
          </a:p>
          <a:p>
            <a:pPr lvl="0" indent="720000" fontAlgn="ctr">
              <a:lnSpc>
                <a:spcPts val="3200"/>
              </a:lnSpc>
              <a:spcAft>
                <a:spcPts val="2400"/>
              </a:spcAft>
            </a:pPr>
            <a:r>
              <a:rPr lang="zh-CN" altLang="zh-CN" sz="2600" b="1" kern="100">
                <a:latin typeface="楷体" pitchFamily="49" charset="-122"/>
                <a:ea typeface="楷体" pitchFamily="49" charset="-122"/>
                <a:cs typeface="楷体"/>
              </a:rPr>
              <a:t>得知父亲的身份后，村里人才对他另眼相看，不再找他的茬儿。父亲难得</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清闲</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一心一意地开垦荒地，除了下雨、落雪，他都在山上的旮旯角落忙活，这里扒扒，那里垒垒，捡出石头，拔掉杂草，都给弄出大小不等、规则不一的地来。那时还是大集体，土地还没有分包到人，他把那些开垦出来的土地交给公家。有的地块小，其实根本算不上地，仅能站下一头牛，生产队不要，他便自己撒下种子，或菜，或庄稼。我记得有块</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地</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，年年收四五棵玉米，因为地块太小了，实在不能多种</a:t>
            </a:r>
            <a:r>
              <a:rPr lang="zh-CN" altLang="zh-CN" sz="2600" b="1" kern="100" smtClean="0">
                <a:latin typeface="楷体" pitchFamily="49" charset="-122"/>
                <a:ea typeface="楷体" pitchFamily="49" charset="-122"/>
                <a:cs typeface="楷体"/>
              </a:rPr>
              <a:t>。</a:t>
            </a:r>
            <a:endParaRPr lang="en-US" altLang="zh-CN" sz="2600" b="1" kern="100" smtClean="0">
              <a:latin typeface="楷体" pitchFamily="49" charset="-122"/>
              <a:ea typeface="楷体" pitchFamily="49" charset="-122"/>
              <a:cs typeface="楷体"/>
            </a:endParaRPr>
          </a:p>
          <a:p>
            <a:pPr indent="720000" fontAlgn="ctr">
              <a:lnSpc>
                <a:spcPts val="3200"/>
              </a:lnSpc>
              <a:spcAft>
                <a:spcPts val="2400"/>
              </a:spcAft>
            </a:pPr>
            <a:r>
              <a:rPr lang="zh-CN" altLang="zh-CN" sz="2600" b="1" kern="100" smtClean="0">
                <a:latin typeface="楷体" pitchFamily="49" charset="-122"/>
                <a:ea typeface="楷体" pitchFamily="49" charset="-122"/>
                <a:cs typeface="楷体"/>
              </a:rPr>
              <a:t>到</a:t>
            </a:r>
            <a:r>
              <a:rPr lang="zh-CN" altLang="zh-CN" sz="2600" b="1" kern="100">
                <a:latin typeface="楷体" pitchFamily="49" charset="-122"/>
                <a:ea typeface="楷体" pitchFamily="49" charset="-122"/>
                <a:cs typeface="楷体"/>
              </a:rPr>
              <a:t>了</a:t>
            </a:r>
            <a:r>
              <a:rPr lang="en-US" altLang="zh-CN" sz="2600" b="1" kern="100">
                <a:latin typeface="楷体" pitchFamily="49" charset="-122"/>
                <a:ea typeface="楷体" pitchFamily="49" charset="-122"/>
                <a:cs typeface="楷体"/>
              </a:rPr>
              <a:t>1982</a:t>
            </a:r>
            <a:r>
              <a:rPr lang="zh-CN" altLang="zh-CN" sz="2600" b="1" kern="100">
                <a:latin typeface="楷体" pitchFamily="49" charset="-122"/>
                <a:ea typeface="楷体" pitchFamily="49" charset="-122"/>
                <a:cs typeface="楷体"/>
              </a:rPr>
              <a:t>年，我已经上高中了。榆林市来了几个人，找到父亲，要落实政策，为他恢复工作。这时候，我才明白，父亲原在榆林市某厂矿工作，六十年代初，国家遭遇三年自然灾害，生活物资异常匮乏，父亲响应国家返乡务农的号召，主动报了名</a:t>
            </a:r>
            <a:r>
              <a:rPr lang="zh-CN" altLang="zh-CN" sz="2600" b="1" kern="100" smtClean="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p:txBody>
      </p:sp>
      <p:pic>
        <p:nvPicPr>
          <p:cNvPr id="5"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4086161"/>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150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95275" y="164004"/>
            <a:ext cx="11582399" cy="652999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1800"/>
              </a:spcAft>
            </a:pPr>
            <a:r>
              <a:rPr lang="zh-CN" altLang="zh-CN" sz="2600" b="1" kern="100" smtClean="0">
                <a:latin typeface="楷体" pitchFamily="49" charset="-122"/>
                <a:ea typeface="楷体" pitchFamily="49" charset="-122"/>
                <a:cs typeface="楷体"/>
              </a:rPr>
              <a:t>出乎</a:t>
            </a:r>
            <a:r>
              <a:rPr lang="zh-CN" altLang="zh-CN" sz="2600" b="1" kern="100">
                <a:latin typeface="楷体" pitchFamily="49" charset="-122"/>
                <a:ea typeface="楷体" pitchFamily="49" charset="-122"/>
                <a:cs typeface="楷体"/>
              </a:rPr>
              <a:t>所有人的预料，父亲拒绝了。来人不忍放弃，再三恳请，父亲说：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这里有吃有喝，我已经习惯了。</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父亲又说：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我已经四十来岁了，还去干啥？把岗位留给年轻人吧。</a:t>
            </a:r>
            <a:r>
              <a:rPr lang="en-US" altLang="zh-CN" sz="2600" b="1" kern="10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a:p>
            <a:pPr lvl="0" indent="720000" fontAlgn="ctr">
              <a:lnSpc>
                <a:spcPts val="3200"/>
              </a:lnSpc>
              <a:spcAft>
                <a:spcPts val="1800"/>
              </a:spcAft>
            </a:pPr>
            <a:r>
              <a:rPr lang="zh-CN" altLang="zh-CN" sz="2600" b="1" kern="100" smtClean="0">
                <a:latin typeface="楷体" pitchFamily="49" charset="-122"/>
                <a:ea typeface="楷体" pitchFamily="49" charset="-122"/>
                <a:cs typeface="楷体"/>
              </a:rPr>
              <a:t>不止</a:t>
            </a:r>
            <a:r>
              <a:rPr lang="zh-CN" altLang="zh-CN" sz="2600" b="1" kern="100">
                <a:latin typeface="楷体" pitchFamily="49" charset="-122"/>
                <a:ea typeface="楷体" pitchFamily="49" charset="-122"/>
                <a:cs typeface="楷体"/>
              </a:rPr>
              <a:t>榆林来的人失望，我和母亲也很失望。父亲不满我和母亲的表现，说：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当农民咋啦？种地吃粮，问心无愧。</a:t>
            </a:r>
            <a:r>
              <a:rPr lang="en-US" altLang="zh-CN" sz="2600" b="1" kern="10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a:p>
            <a:pPr lvl="0" indent="720000" fontAlgn="ctr">
              <a:lnSpc>
                <a:spcPts val="3200"/>
              </a:lnSpc>
              <a:spcAft>
                <a:spcPts val="1800"/>
              </a:spcAft>
            </a:pPr>
            <a:r>
              <a:rPr lang="zh-CN" altLang="zh-CN" sz="2600" b="1" kern="100" smtClean="0">
                <a:latin typeface="楷体" pitchFamily="49" charset="-122"/>
                <a:ea typeface="楷体" pitchFamily="49" charset="-122"/>
                <a:cs typeface="楷体"/>
              </a:rPr>
              <a:t>父亲</a:t>
            </a:r>
            <a:r>
              <a:rPr lang="zh-CN" altLang="zh-CN" sz="2600" b="1" kern="100">
                <a:latin typeface="楷体" pitchFamily="49" charset="-122"/>
                <a:ea typeface="楷体" pitchFamily="49" charset="-122"/>
                <a:cs typeface="楷体"/>
              </a:rPr>
              <a:t>的老家是河南，他为什么没有回老家却来到了米脂？我说出了心中的疑惑。</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老家没亲人了，那地方也难</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再说，米脂的婆娘，绥德的汉。</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父亲说到这里，不自然地挠了挠头。当时母亲也在旁边，撇了撇嘴：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还老实呢。</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父亲赧然一笑，算是回应母亲的嗔怪</a:t>
            </a:r>
            <a:r>
              <a:rPr lang="zh-CN" altLang="zh-CN" sz="2600" b="1" kern="100" smtClean="0">
                <a:latin typeface="楷体" pitchFamily="49" charset="-122"/>
                <a:ea typeface="楷体" pitchFamily="49" charset="-122"/>
                <a:cs typeface="楷体"/>
              </a:rPr>
              <a:t>。</a:t>
            </a:r>
            <a:endParaRPr lang="en-US" altLang="zh-CN" sz="2600" b="1" kern="100" smtClean="0">
              <a:latin typeface="楷体" pitchFamily="49" charset="-122"/>
              <a:ea typeface="楷体" pitchFamily="49" charset="-122"/>
              <a:cs typeface="楷体"/>
            </a:endParaRPr>
          </a:p>
          <a:p>
            <a:pPr indent="720000" fontAlgn="ctr">
              <a:lnSpc>
                <a:spcPts val="3200"/>
              </a:lnSpc>
              <a:spcAft>
                <a:spcPts val="1800"/>
              </a:spcAft>
            </a:pPr>
            <a:r>
              <a:rPr lang="zh-CN" altLang="zh-CN" sz="2600" b="1" kern="100" smtClean="0">
                <a:latin typeface="楷体" pitchFamily="49" charset="-122"/>
                <a:ea typeface="楷体" pitchFamily="49" charset="-122"/>
                <a:cs typeface="楷体"/>
              </a:rPr>
              <a:t>我</a:t>
            </a:r>
            <a:r>
              <a:rPr lang="zh-CN" altLang="zh-CN" sz="2600" b="1" kern="100">
                <a:latin typeface="楷体" pitchFamily="49" charset="-122"/>
                <a:ea typeface="楷体" pitchFamily="49" charset="-122"/>
                <a:cs typeface="楷体"/>
              </a:rPr>
              <a:t>没考上大学，回到了农村，曾有过外出打工的想法，都让父亲给堵了回去。这时候，土地已经承包到户，父亲的干劲更足了。天不亮就带着我下地，晚上星星出来了，还在地里忙活。在我们那个村，年年就属我家打的粮食多。吃不完，便积攒起来，遇到哪里有了难，捐，可劲儿地捐。为此，家人没少跟他</a:t>
            </a:r>
            <a:r>
              <a:rPr lang="zh-CN" altLang="zh-CN" sz="2600" b="1" kern="100" smtClean="0">
                <a:latin typeface="楷体" pitchFamily="49" charset="-122"/>
                <a:ea typeface="楷体" pitchFamily="49" charset="-122"/>
                <a:cs typeface="楷体"/>
              </a:rPr>
              <a:t>闹别扭。</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287099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253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custDataLst>
              <p:tags r:id="rId5"/>
            </p:custDataLst>
          </p:nvPr>
        </p:nvSpPr>
        <p:spPr>
          <a:xfrm>
            <a:off x="271463" y="202476"/>
            <a:ext cx="11649074" cy="645304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fontAlgn="ctr">
              <a:lnSpc>
                <a:spcPts val="3200"/>
              </a:lnSpc>
              <a:spcAft>
                <a:spcPts val="1200"/>
              </a:spcAft>
            </a:pPr>
            <a:r>
              <a:rPr lang="en-US" altLang="zh-CN" sz="2600" b="1" kern="100" smtClean="0">
                <a:latin typeface="楷体" pitchFamily="49" charset="-122"/>
                <a:ea typeface="楷体" pitchFamily="49" charset="-122"/>
                <a:cs typeface="楷体"/>
              </a:rPr>
              <a:t>2021</a:t>
            </a:r>
            <a:r>
              <a:rPr lang="zh-CN" altLang="zh-CN" sz="2600" b="1" kern="100">
                <a:latin typeface="楷体" pitchFamily="49" charset="-122"/>
                <a:ea typeface="楷体" pitchFamily="49" charset="-122"/>
                <a:cs typeface="楷体"/>
              </a:rPr>
              <a:t>年夏的一天，父亲忽然感觉身体不适。我要送他去医院，他说：</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我知道自个儿的病，上医院白花钱。八十个春夏秋冬了，就是一台机器也该歇歇了。</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尽管父亲这样说，我还是请了村医。村医诊断后，开了点药走了，临走他留下话：</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赶紧准备后事吧。</a:t>
            </a:r>
            <a:r>
              <a:rPr lang="en-US" altLang="zh-CN" sz="2600" b="1" kern="10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a:p>
            <a:pPr indent="720000" fontAlgn="ctr">
              <a:lnSpc>
                <a:spcPts val="3200"/>
              </a:lnSpc>
              <a:spcAft>
                <a:spcPts val="1200"/>
              </a:spcAft>
            </a:pPr>
            <a:r>
              <a:rPr lang="zh-CN" altLang="zh-CN" sz="2600" b="1" kern="100" smtClean="0">
                <a:latin typeface="楷体" pitchFamily="49" charset="-122"/>
                <a:ea typeface="楷体" pitchFamily="49" charset="-122"/>
                <a:cs typeface="楷体"/>
              </a:rPr>
              <a:t>没</a:t>
            </a:r>
            <a:r>
              <a:rPr lang="zh-CN" altLang="zh-CN" sz="2600" b="1" kern="100">
                <a:latin typeface="楷体" pitchFamily="49" charset="-122"/>
                <a:ea typeface="楷体" pitchFamily="49" charset="-122"/>
                <a:cs typeface="楷体"/>
              </a:rPr>
              <a:t>过两天，父亲便溘然长逝。老人家临咽气的时候，用微弱的声音告诉我：</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我是在南泥湾出生的，刚满一岁，你奶奶和你爷爷一道南下上了前线</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是南泥湾的南瓜汤、小米粥把我养活大的。我来到米脂，总想着离南泥湾近一些，有机会回去看一看。</a:t>
            </a:r>
            <a:r>
              <a:rPr lang="en-US" altLang="zh-CN" sz="2600" b="1" kern="100">
                <a:latin typeface="楷体" pitchFamily="49" charset="-122"/>
                <a:ea typeface="楷体" pitchFamily="49" charset="-122"/>
                <a:cs typeface="楷体"/>
              </a:rPr>
              <a:t>”</a:t>
            </a:r>
            <a:endParaRPr lang="zh-CN" altLang="zh-CN" sz="2600" b="1" kern="100">
              <a:latin typeface="楷体" pitchFamily="49" charset="-122"/>
              <a:ea typeface="楷体" pitchFamily="49" charset="-122"/>
              <a:cs typeface="楷体"/>
            </a:endParaRPr>
          </a:p>
          <a:p>
            <a:pPr indent="720000" fontAlgn="ctr">
              <a:lnSpc>
                <a:spcPts val="3200"/>
              </a:lnSpc>
              <a:spcAft>
                <a:spcPts val="1200"/>
              </a:spcAft>
            </a:pPr>
            <a:r>
              <a:rPr lang="zh-CN" altLang="zh-CN" sz="2600" b="1" kern="100" smtClean="0">
                <a:latin typeface="楷体" pitchFamily="49" charset="-122"/>
                <a:ea typeface="楷体" pitchFamily="49" charset="-122"/>
                <a:cs typeface="楷体"/>
              </a:rPr>
              <a:t>我</a:t>
            </a:r>
            <a:r>
              <a:rPr lang="zh-CN" altLang="zh-CN" sz="2600" b="1" kern="100">
                <a:latin typeface="楷体" pitchFamily="49" charset="-122"/>
                <a:ea typeface="楷体" pitchFamily="49" charset="-122"/>
                <a:cs typeface="楷体"/>
              </a:rPr>
              <a:t>依照父亲的遗愿，背着他的骨灰来到了南泥湾。看到南泥湾翻天覆地的变化，我后悔真相知道的太晚了，没早点带他老人家来。</a:t>
            </a:r>
          </a:p>
          <a:p>
            <a:pPr indent="720000" fontAlgn="ctr">
              <a:lnSpc>
                <a:spcPts val="3200"/>
              </a:lnSpc>
              <a:spcAft>
                <a:spcPts val="1200"/>
              </a:spcAft>
            </a:pPr>
            <a:r>
              <a:rPr lang="zh-CN" altLang="zh-CN" sz="2600" b="1" kern="100" smtClean="0">
                <a:latin typeface="楷体" pitchFamily="49" charset="-122"/>
                <a:ea typeface="楷体" pitchFamily="49" charset="-122"/>
                <a:cs typeface="楷体"/>
              </a:rPr>
              <a:t>我</a:t>
            </a:r>
            <a:r>
              <a:rPr lang="zh-CN" altLang="zh-CN" sz="2600" b="1" kern="100">
                <a:latin typeface="楷体" pitchFamily="49" charset="-122"/>
                <a:ea typeface="楷体" pitchFamily="49" charset="-122"/>
                <a:cs typeface="楷体"/>
              </a:rPr>
              <a:t>一直羞于说出父亲的名字，现在可以骄傲地告诉大家：他老人家的大号叫南泥湾。这是他在南泥湾时那些叔叔婶婶给起的昵称，他一直没改过。父亲去世后，我征求母亲的意见，把姓改成了</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南</a:t>
            </a:r>
            <a:r>
              <a:rPr lang="en-US" altLang="zh-CN" sz="2600" b="1" kern="100">
                <a:latin typeface="楷体" pitchFamily="49" charset="-122"/>
                <a:ea typeface="楷体" pitchFamily="49" charset="-122"/>
                <a:cs typeface="楷体"/>
              </a:rPr>
              <a:t>”</a:t>
            </a:r>
            <a:r>
              <a:rPr lang="zh-CN" altLang="zh-CN" sz="2600" b="1" kern="100">
                <a:latin typeface="楷体" pitchFamily="49" charset="-122"/>
                <a:ea typeface="楷体" pitchFamily="49" charset="-122"/>
                <a:cs typeface="楷体"/>
              </a:rPr>
              <a:t>。</a:t>
            </a:r>
          </a:p>
          <a:p>
            <a:pPr indent="720000" algn="r" fontAlgn="ctr">
              <a:lnSpc>
                <a:spcPts val="3200"/>
              </a:lnSpc>
              <a:spcAft>
                <a:spcPts val="1200"/>
              </a:spcAft>
            </a:pPr>
            <a:r>
              <a:rPr lang="zh-CN" altLang="zh-CN" sz="2600" b="1" kern="100">
                <a:latin typeface="楷体" pitchFamily="49" charset="-122"/>
                <a:ea typeface="楷体" pitchFamily="49" charset="-122"/>
                <a:cs typeface="楷体"/>
              </a:rPr>
              <a:t>（摘编自《教师报》）</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307170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48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custDataLst>
              <p:tags r:id="rId5"/>
            </p:custDataLst>
          </p:nvPr>
        </p:nvSpPr>
        <p:spPr>
          <a:xfrm>
            <a:off x="342900" y="495895"/>
            <a:ext cx="6310313" cy="579646"/>
          </a:xfrm>
          <a:prstGeom prst="rect">
            <a:avLst/>
          </a:prstGeom>
        </p:spPr>
        <p:txBody>
          <a:bodyPr wrap="square">
            <a:spAutoFit/>
          </a:bodyPr>
          <a:lstStyle/>
          <a:p>
            <a:pPr marL="457200" indent="-457200" fontAlgn="ctr">
              <a:lnSpc>
                <a:spcPts val="3800"/>
              </a:lnSpc>
              <a:spcAft>
                <a:spcPts val="3600"/>
              </a:spcAft>
              <a:buFont typeface="Wingdings" pitchFamily="2" charset="2"/>
              <a:buChar char="p"/>
            </a:pPr>
            <a:r>
              <a:rPr lang="zh-CN" altLang="en-US" sz="2800" b="1" kern="100" smtClean="0">
                <a:solidFill>
                  <a:schemeClr val="accent1">
                    <a:lumMod val="75000"/>
                  </a:schemeClr>
                </a:solidFill>
                <a:latin typeface="黑体" pitchFamily="49" charset="-122"/>
                <a:ea typeface="黑体" pitchFamily="49" charset="-122"/>
                <a:cs typeface="宋体"/>
              </a:rPr>
              <a:t>请探究小说标题</a:t>
            </a:r>
            <a:r>
              <a:rPr lang="en-US" altLang="zh-CN" sz="2800" b="1" kern="100" smtClean="0">
                <a:solidFill>
                  <a:schemeClr val="accent1">
                    <a:lumMod val="75000"/>
                  </a:schemeClr>
                </a:solidFill>
                <a:latin typeface="黑体" pitchFamily="49" charset="-122"/>
                <a:ea typeface="黑体" pitchFamily="49" charset="-122"/>
                <a:cs typeface="宋体"/>
              </a:rPr>
              <a:t>“</a:t>
            </a:r>
            <a:r>
              <a:rPr lang="zh-CN" altLang="en-US" sz="2800" b="1" kern="100" smtClean="0">
                <a:solidFill>
                  <a:schemeClr val="accent1">
                    <a:lumMod val="75000"/>
                  </a:schemeClr>
                </a:solidFill>
                <a:latin typeface="黑体" pitchFamily="49" charset="-122"/>
                <a:ea typeface="黑体" pitchFamily="49" charset="-122"/>
                <a:cs typeface="宋体"/>
              </a:rPr>
              <a:t>南泥湾</a:t>
            </a:r>
            <a:r>
              <a:rPr lang="en-US" altLang="zh-CN" sz="2800" b="1" kern="100" smtClean="0">
                <a:solidFill>
                  <a:schemeClr val="accent1">
                    <a:lumMod val="75000"/>
                  </a:schemeClr>
                </a:solidFill>
                <a:latin typeface="黑体" pitchFamily="49" charset="-122"/>
                <a:ea typeface="黑体" pitchFamily="49" charset="-122"/>
                <a:cs typeface="宋体"/>
              </a:rPr>
              <a:t>”</a:t>
            </a:r>
            <a:r>
              <a:rPr lang="zh-CN" altLang="en-US" sz="2800" b="1" kern="100" smtClean="0">
                <a:solidFill>
                  <a:schemeClr val="accent1">
                    <a:lumMod val="75000"/>
                  </a:schemeClr>
                </a:solidFill>
                <a:latin typeface="黑体" pitchFamily="49" charset="-122"/>
                <a:ea typeface="黑体" pitchFamily="49" charset="-122"/>
                <a:cs typeface="宋体"/>
              </a:rPr>
              <a:t>的意蕴。</a:t>
            </a:r>
            <a:endParaRPr lang="zh-CN" altLang="zh-CN" sz="2800" b="1" kern="100">
              <a:solidFill>
                <a:schemeClr val="accent1">
                  <a:lumMod val="75000"/>
                </a:schemeClr>
              </a:solidFill>
              <a:latin typeface="黑体" pitchFamily="49" charset="-122"/>
              <a:ea typeface="黑体" pitchFamily="49" charset="-122"/>
              <a:cs typeface="宋体"/>
            </a:endParaRPr>
          </a:p>
        </p:txBody>
      </p:sp>
      <p:sp>
        <p:nvSpPr>
          <p:cNvPr id="2" name="矩形 1"/>
          <p:cNvSpPr/>
          <p:nvPr>
            <p:custDataLst>
              <p:tags r:id="rId6"/>
            </p:custDataLst>
          </p:nvPr>
        </p:nvSpPr>
        <p:spPr>
          <a:xfrm>
            <a:off x="323850" y="1474738"/>
            <a:ext cx="11544301" cy="4401205"/>
          </a:xfrm>
          <a:prstGeom prst="rect">
            <a:avLst/>
          </a:prstGeom>
        </p:spPr>
        <p:txBody>
          <a:bodyPr wrap="square">
            <a:spAutoFit/>
          </a:bodyPr>
          <a:lstStyle/>
          <a:p>
            <a:pPr marL="514350" indent="-514350">
              <a:lnSpc>
                <a:spcPts val="3600"/>
              </a:lnSpc>
              <a:spcAft>
                <a:spcPts val="2400"/>
              </a:spcAft>
              <a:buClr>
                <a:schemeClr val="tx1"/>
              </a:buClr>
              <a:buFont typeface="+mj-ea"/>
              <a:buAutoNum type="circleNumDbPlain"/>
            </a:pPr>
            <a:r>
              <a:rPr lang="zh-CN" altLang="en-US" sz="2800" smtClean="0">
                <a:solidFill>
                  <a:srgbClr val="FF0000"/>
                </a:solidFill>
                <a:latin typeface="方正粗黑宋简体" pitchFamily="2" charset="-122"/>
                <a:ea typeface="方正粗黑宋简体" pitchFamily="2" charset="-122"/>
              </a:rPr>
              <a:t>表层含义</a:t>
            </a:r>
            <a:r>
              <a:rPr lang="en-US" altLang="zh-CN" sz="2800" b="1" smtClean="0">
                <a:latin typeface="黑体" pitchFamily="49" charset="-122"/>
                <a:ea typeface="黑体" pitchFamily="49" charset="-122"/>
              </a:rPr>
              <a:t>：“</a:t>
            </a:r>
            <a:r>
              <a:rPr lang="zh-CN" altLang="en-US" sz="2800" b="1">
                <a:latin typeface="黑体" pitchFamily="49" charset="-122"/>
                <a:ea typeface="黑体" pitchFamily="49" charset="-122"/>
              </a:rPr>
              <a:t>南泥湾”是父亲的出生地、成长地，也是父亲成年后的向往</a:t>
            </a:r>
            <a:r>
              <a:rPr lang="zh-CN" altLang="en-US" sz="2800" b="1" smtClean="0">
                <a:latin typeface="黑体" pitchFamily="49" charset="-122"/>
                <a:ea typeface="黑体" pitchFamily="49" charset="-122"/>
              </a:rPr>
              <a:t>地</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贯穿</a:t>
            </a:r>
            <a:r>
              <a:rPr lang="zh-CN" altLang="en-US" sz="2800" b="1">
                <a:latin typeface="黑体" pitchFamily="49" charset="-122"/>
                <a:ea typeface="黑体" pitchFamily="49" charset="-122"/>
              </a:rPr>
              <a:t>父亲</a:t>
            </a:r>
            <a:r>
              <a:rPr lang="zh-CN" altLang="en-US" sz="2800" b="1" smtClean="0">
                <a:latin typeface="黑体" pitchFamily="49" charset="-122"/>
                <a:ea typeface="黑体" pitchFamily="49" charset="-122"/>
              </a:rPr>
              <a:t>的一生。</a:t>
            </a:r>
            <a:endParaRPr lang="en-US" altLang="zh-CN" sz="2800" b="1" smtClean="0">
              <a:latin typeface="黑体" pitchFamily="49" charset="-122"/>
              <a:ea typeface="黑体" pitchFamily="49" charset="-122"/>
            </a:endParaRPr>
          </a:p>
          <a:p>
            <a:pPr marL="514350" indent="-514350">
              <a:lnSpc>
                <a:spcPts val="3600"/>
              </a:lnSpc>
              <a:spcAft>
                <a:spcPts val="2400"/>
              </a:spcAft>
              <a:buClr>
                <a:schemeClr val="tx1"/>
              </a:buClr>
              <a:buFont typeface="+mj-ea"/>
              <a:buAutoNum type="circleNumDbPlain"/>
            </a:pPr>
            <a:r>
              <a:rPr lang="zh-CN" altLang="en-US" sz="2800" smtClean="0">
                <a:solidFill>
                  <a:srgbClr val="FF0000"/>
                </a:solidFill>
                <a:latin typeface="方正粗黑宋简体" pitchFamily="2" charset="-122"/>
                <a:ea typeface="方正粗黑宋简体" pitchFamily="2" charset="-122"/>
              </a:rPr>
              <a:t>深层含义</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南泥湾</a:t>
            </a:r>
            <a:r>
              <a:rPr lang="zh-CN" altLang="en-US" sz="2800" b="1">
                <a:latin typeface="黑体" pitchFamily="49" charset="-122"/>
                <a:ea typeface="黑体" pitchFamily="49" charset="-122"/>
              </a:rPr>
              <a:t>”</a:t>
            </a:r>
            <a:r>
              <a:rPr lang="zh-CN" altLang="en-US" sz="2800" b="1" smtClean="0">
                <a:latin typeface="黑体" pitchFamily="49" charset="-122"/>
                <a:ea typeface="黑体" pitchFamily="49" charset="-122"/>
              </a:rPr>
              <a:t>是父亲</a:t>
            </a:r>
            <a:r>
              <a:rPr lang="zh-CN" altLang="en-US" sz="2800" b="1">
                <a:latin typeface="黑体" pitchFamily="49" charset="-122"/>
                <a:ea typeface="黑体" pitchFamily="49" charset="-122"/>
              </a:rPr>
              <a:t>一</a:t>
            </a:r>
            <a:r>
              <a:rPr lang="zh-CN" altLang="en-US" sz="2800" b="1" smtClean="0">
                <a:latin typeface="黑体" pitchFamily="49" charset="-122"/>
                <a:ea typeface="黑体" pitchFamily="49" charset="-122"/>
              </a:rPr>
              <a:t>生</a:t>
            </a:r>
            <a:r>
              <a:rPr lang="zh-CN" altLang="en-US" sz="2800" b="1">
                <a:latin typeface="黑体" pitchFamily="49" charset="-122"/>
                <a:ea typeface="黑体" pitchFamily="49" charset="-122"/>
              </a:rPr>
              <a:t>生活的寄托和希望，身为革命烈土之后，他为人低调、勤劳善良</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一</a:t>
            </a:r>
            <a:r>
              <a:rPr lang="zh-CN" altLang="en-US" sz="2800" b="1" smtClean="0">
                <a:latin typeface="黑体" pitchFamily="49" charset="-122"/>
                <a:ea typeface="黑体" pitchFamily="49" charset="-122"/>
              </a:rPr>
              <a:t>心为公</a:t>
            </a:r>
            <a:r>
              <a:rPr lang="zh-CN" altLang="en-US" sz="2800" b="1">
                <a:latin typeface="黑体" pitchFamily="49" charset="-122"/>
                <a:ea typeface="黑体" pitchFamily="49" charset="-122"/>
              </a:rPr>
              <a:t>，真正体现了“南泥湾”精神</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2400"/>
              </a:spcAft>
              <a:buClr>
                <a:schemeClr val="tx1"/>
              </a:buClr>
              <a:buFont typeface="+mj-ea"/>
              <a:buAutoNum type="circleNumDbPlain"/>
            </a:pPr>
            <a:r>
              <a:rPr lang="zh-CN" altLang="en-US" sz="2800" smtClean="0">
                <a:solidFill>
                  <a:srgbClr val="FF0000"/>
                </a:solidFill>
                <a:latin typeface="方正粗黑宋简体" pitchFamily="2" charset="-122"/>
                <a:ea typeface="方正粗黑宋简体" pitchFamily="2" charset="-122"/>
              </a:rPr>
              <a:t>主题延伸</a:t>
            </a:r>
            <a:r>
              <a:rPr lang="en-US" altLang="zh-CN" sz="2800" b="1">
                <a:latin typeface="黑体" pitchFamily="49" charset="-122"/>
                <a:ea typeface="黑体" pitchFamily="49" charset="-122"/>
              </a:rPr>
              <a:t>：</a:t>
            </a:r>
            <a:r>
              <a:rPr lang="zh-CN" altLang="en-US" sz="2800" b="1" smtClean="0">
                <a:latin typeface="黑体" pitchFamily="49" charset="-122"/>
                <a:ea typeface="黑体" pitchFamily="49" charset="-122"/>
              </a:rPr>
              <a:t>文</a:t>
            </a:r>
            <a:r>
              <a:rPr lang="zh-CN" altLang="en-US" sz="2800" b="1">
                <a:latin typeface="黑体" pitchFamily="49" charset="-122"/>
                <a:ea typeface="黑体" pitchFamily="49" charset="-122"/>
              </a:rPr>
              <a:t>中</a:t>
            </a:r>
            <a:r>
              <a:rPr lang="zh-CN" altLang="en-US" sz="2800" b="1" smtClean="0">
                <a:latin typeface="黑体" pitchFamily="49" charset="-122"/>
                <a:ea typeface="黑体" pitchFamily="49" charset="-122"/>
              </a:rPr>
              <a:t>的</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我”</a:t>
            </a:r>
            <a:r>
              <a:rPr lang="zh-CN" altLang="en-US" sz="2800" b="1">
                <a:latin typeface="黑体" pitchFamily="49" charset="-122"/>
                <a:ea typeface="黑体" pitchFamily="49" charset="-122"/>
              </a:rPr>
              <a:t>不断“设</a:t>
            </a:r>
            <a:r>
              <a:rPr lang="zh-CN" altLang="en-US" sz="2800" b="1" smtClean="0">
                <a:latin typeface="黑体" pitchFamily="49" charset="-122"/>
                <a:ea typeface="黑体" pitchFamily="49" charset="-122"/>
              </a:rPr>
              <a:t>问</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解谜”， </a:t>
            </a:r>
            <a:r>
              <a:rPr lang="zh-CN" altLang="en-US" sz="2800" b="1">
                <a:latin typeface="黑体" pitchFamily="49" charset="-122"/>
                <a:ea typeface="黑体" pitchFamily="49" charset="-122"/>
              </a:rPr>
              <a:t>都是围绕“南泥湾而</a:t>
            </a:r>
            <a:r>
              <a:rPr lang="zh-CN" altLang="en-US" sz="2800" b="1" smtClean="0">
                <a:latin typeface="黑体" pitchFamily="49" charset="-122"/>
                <a:ea typeface="黑体" pitchFamily="49" charset="-122"/>
              </a:rPr>
              <a:t>展开</a:t>
            </a:r>
            <a:r>
              <a:rPr lang="zh-CN" altLang="en-US" sz="2800" b="1">
                <a:latin typeface="黑体" pitchFamily="49" charset="-122"/>
                <a:ea typeface="黑体" pitchFamily="49" charset="-122"/>
              </a:rPr>
              <a:t>，</a:t>
            </a:r>
            <a:r>
              <a:rPr lang="zh-CN" altLang="en-US" sz="2800" b="1" smtClean="0">
                <a:latin typeface="黑体" pitchFamily="49" charset="-122"/>
                <a:ea typeface="黑体" pitchFamily="49" charset="-122"/>
              </a:rPr>
              <a:t>深受</a:t>
            </a:r>
            <a:r>
              <a:rPr lang="zh-CN" altLang="en-US" sz="2800" b="1">
                <a:latin typeface="黑体" pitchFamily="49" charset="-122"/>
                <a:ea typeface="黑体" pitchFamily="49" charset="-122"/>
              </a:rPr>
              <a:t>父亲精神的感染，最后改</a:t>
            </a:r>
            <a:r>
              <a:rPr lang="zh-CN" altLang="en-US" sz="2800" b="1" smtClean="0">
                <a:latin typeface="黑体" pitchFamily="49" charset="-122"/>
                <a:ea typeface="黑体" pitchFamily="49" charset="-122"/>
              </a:rPr>
              <a:t>姓“南”，</a:t>
            </a:r>
            <a:r>
              <a:rPr lang="zh-CN" altLang="en-US" sz="2800" b="1">
                <a:latin typeface="黑体" pitchFamily="49" charset="-122"/>
                <a:ea typeface="黑体" pitchFamily="49" charset="-122"/>
              </a:rPr>
              <a:t>不仅延续父亲的</a:t>
            </a:r>
            <a:r>
              <a:rPr lang="zh-CN" altLang="en-US" sz="2800" b="1" smtClean="0">
                <a:latin typeface="黑体" pitchFamily="49" charset="-122"/>
                <a:ea typeface="黑体" pitchFamily="49" charset="-122"/>
              </a:rPr>
              <a:t>精神</a:t>
            </a:r>
            <a:r>
              <a:rPr lang="zh-CN" altLang="en-US" sz="2800" b="1">
                <a:latin typeface="黑体" pitchFamily="49" charset="-122"/>
                <a:ea typeface="黑体" pitchFamily="49" charset="-122"/>
              </a:rPr>
              <a:t>，</a:t>
            </a:r>
            <a:r>
              <a:rPr lang="zh-CN" altLang="en-US" sz="2800" b="1" smtClean="0">
                <a:latin typeface="黑体" pitchFamily="49" charset="-122"/>
                <a:ea typeface="黑体" pitchFamily="49" charset="-122"/>
              </a:rPr>
              <a:t>更是代代相传</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南泥湾</a:t>
            </a:r>
            <a:r>
              <a:rPr lang="en-US" altLang="zh-CN" sz="2800" b="1" smtClean="0">
                <a:latin typeface="黑体" pitchFamily="49" charset="-122"/>
                <a:ea typeface="黑体" pitchFamily="49" charset="-122"/>
              </a:rPr>
              <a:t>”</a:t>
            </a:r>
            <a:r>
              <a:rPr lang="zh-CN" altLang="en-US" sz="2800" b="1" smtClean="0">
                <a:latin typeface="黑体" pitchFamily="49" charset="-122"/>
                <a:ea typeface="黑体" pitchFamily="49" charset="-122"/>
              </a:rPr>
              <a:t>精神</a:t>
            </a:r>
            <a:r>
              <a:rPr lang="zh-CN" altLang="en-US" sz="2800" b="1">
                <a:latin typeface="黑体" pitchFamily="49" charset="-122"/>
                <a:ea typeface="黑体" pitchFamily="49" charset="-122"/>
              </a:rPr>
              <a:t>，从而拓展了小说的深度和广度。</a:t>
            </a:r>
          </a:p>
        </p:txBody>
      </p:sp>
      <p:pic>
        <p:nvPicPr>
          <p:cNvPr id="5" name="图片 4">
            <a:extLst>
              <a:ext uri="{FF2B5EF4-FFF2-40B4-BE49-F238E27FC236}">
                <a16:creationId xmlns:a16="http://schemas.microsoft.com/office/drawing/2014/main" xmlns="" id="{19FF881B-6251-416F-99F5-DF09A4B053E4}"/>
              </a:ext>
            </a:extLst>
          </p:cNvPr>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t="6492" b="10069"/>
          <a:stretch>
            <a:fillRect/>
          </a:stretch>
        </p:blipFill>
        <p:spPr>
          <a:xfrm>
            <a:off x="-60325" y="5676900"/>
            <a:ext cx="1197996" cy="1181100"/>
          </a:xfrm>
          <a:prstGeom prst="rect">
            <a:avLst/>
          </a:prstGeom>
        </p:spPr>
      </p:pic>
    </p:spTree>
    <p:extLst>
      <p:ext uri="{BB962C8B-B14F-4D97-AF65-F5344CB8AC3E}">
        <p14:creationId xmlns:p14="http://schemas.microsoft.com/office/powerpoint/2010/main" val="1300206699"/>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481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369182" y="698820"/>
            <a:ext cx="731520" cy="725805"/>
          </a:xfrm>
          <a:prstGeom prst="rect">
            <a:avLst/>
          </a:prstGeom>
        </p:spPr>
      </p:pic>
      <p:pic>
        <p:nvPicPr>
          <p:cNvPr id="5" name="图片 4">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161052" y="1203318"/>
            <a:ext cx="1735099" cy="354328"/>
          </a:xfrm>
          <a:prstGeom prst="rect">
            <a:avLst/>
          </a:prstGeom>
        </p:spPr>
      </p:pic>
      <p:sp>
        <p:nvSpPr>
          <p:cNvPr id="6" name="矩形 5"/>
          <p:cNvSpPr/>
          <p:nvPr>
            <p:custDataLst>
              <p:tags r:id="rId9"/>
            </p:custDataLst>
          </p:nvPr>
        </p:nvSpPr>
        <p:spPr>
          <a:xfrm>
            <a:off x="999103" y="737655"/>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方法指津</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7" name="矩形 6"/>
          <p:cNvSpPr/>
          <p:nvPr>
            <p:custDataLst>
              <p:tags r:id="rId10"/>
            </p:custDataLst>
          </p:nvPr>
        </p:nvSpPr>
        <p:spPr>
          <a:xfrm>
            <a:off x="422254" y="2019816"/>
            <a:ext cx="11347492" cy="2426305"/>
          </a:xfrm>
          <a:prstGeom prst="rect">
            <a:avLst/>
          </a:prstGeom>
        </p:spPr>
        <p:txBody>
          <a:bodyPr wrap="square">
            <a:spAutoFit/>
          </a:bodyPr>
          <a:lstStyle/>
          <a:p>
            <a:pPr>
              <a:lnSpc>
                <a:spcPts val="3800"/>
              </a:lnSpc>
              <a:spcAft>
                <a:spcPts val="3000"/>
              </a:spcAft>
            </a:pPr>
            <a:r>
              <a:rPr lang="en-US" altLang="zh-CN" sz="2800" b="1" kern="100" smtClean="0">
                <a:solidFill>
                  <a:prstClr val="black"/>
                </a:solidFill>
                <a:latin typeface="黑体" pitchFamily="49" charset="-122"/>
                <a:ea typeface="黑体" pitchFamily="49" charset="-122"/>
                <a:cs typeface="Times New Roman" panose="02020603050405020304" pitchFamily="18" charset="0"/>
              </a:rPr>
              <a:t>    </a:t>
            </a:r>
            <a:r>
              <a:rPr lang="zh-CN" altLang="zh-CN" sz="2800" b="1" kern="100" smtClean="0">
                <a:solidFill>
                  <a:prstClr val="black"/>
                </a:solidFill>
                <a:latin typeface="黑体" pitchFamily="49" charset="-122"/>
                <a:ea typeface="黑体" pitchFamily="49" charset="-122"/>
                <a:cs typeface="Times New Roman" panose="02020603050405020304" pitchFamily="18" charset="0"/>
              </a:rPr>
              <a:t>标题</a:t>
            </a:r>
            <a:r>
              <a:rPr lang="zh-CN" altLang="zh-CN" sz="2800" b="1" kern="100">
                <a:solidFill>
                  <a:prstClr val="black"/>
                </a:solidFill>
                <a:latin typeface="黑体" pitchFamily="49" charset="-122"/>
                <a:ea typeface="黑体" pitchFamily="49" charset="-122"/>
                <a:cs typeface="Times New Roman" panose="02020603050405020304" pitchFamily="18" charset="0"/>
              </a:rPr>
              <a:t>是文章的灵魂，好的标题往往包含着丰富的信息，会起到摄人心魄的作用</a:t>
            </a:r>
            <a:r>
              <a:rPr lang="zh-CN" altLang="zh-CN" sz="2800" b="1" kern="100" smtClean="0">
                <a:solidFill>
                  <a:prstClr val="black"/>
                </a:solidFill>
                <a:latin typeface="黑体" pitchFamily="49" charset="-122"/>
                <a:ea typeface="黑体" pitchFamily="49" charset="-122"/>
                <a:cs typeface="Times New Roman" panose="02020603050405020304" pitchFamily="18" charset="0"/>
              </a:rPr>
              <a:t>。</a:t>
            </a:r>
            <a:endParaRPr lang="en-US" altLang="zh-CN" sz="2800" b="1" kern="100" smtClean="0">
              <a:solidFill>
                <a:prstClr val="black"/>
              </a:solidFill>
              <a:latin typeface="黑体" pitchFamily="49" charset="-122"/>
              <a:ea typeface="黑体" pitchFamily="49" charset="-122"/>
              <a:cs typeface="Times New Roman" panose="02020603050405020304" pitchFamily="18" charset="0"/>
            </a:endParaRPr>
          </a:p>
          <a:p>
            <a:pPr>
              <a:lnSpc>
                <a:spcPts val="3800"/>
              </a:lnSpc>
              <a:spcAft>
                <a:spcPts val="3000"/>
              </a:spcAft>
            </a:pPr>
            <a:r>
              <a:rPr lang="en-US" altLang="zh-CN" sz="2800" b="1" kern="100">
                <a:solidFill>
                  <a:prstClr val="black"/>
                </a:solidFill>
                <a:latin typeface="黑体" pitchFamily="49" charset="-122"/>
                <a:ea typeface="黑体" pitchFamily="49" charset="-122"/>
                <a:cs typeface="Times New Roman" panose="02020603050405020304" pitchFamily="18" charset="0"/>
              </a:rPr>
              <a:t> </a:t>
            </a:r>
            <a:r>
              <a:rPr lang="en-US" altLang="zh-CN" sz="2800" b="1" kern="100" smtClean="0">
                <a:solidFill>
                  <a:prstClr val="black"/>
                </a:solidFill>
                <a:latin typeface="黑体" pitchFamily="49" charset="-122"/>
                <a:ea typeface="黑体" pitchFamily="49" charset="-122"/>
                <a:cs typeface="Times New Roman" panose="02020603050405020304" pitchFamily="18" charset="0"/>
              </a:rPr>
              <a:t>   </a:t>
            </a:r>
            <a:r>
              <a:rPr lang="zh-CN" altLang="zh-CN" sz="2800" b="1" kern="100" smtClean="0">
                <a:solidFill>
                  <a:prstClr val="black"/>
                </a:solidFill>
                <a:latin typeface="黑体" pitchFamily="49" charset="-122"/>
                <a:ea typeface="黑体" pitchFamily="49" charset="-122"/>
                <a:cs typeface="Times New Roman" panose="02020603050405020304" pitchFamily="18" charset="0"/>
              </a:rPr>
              <a:t>要探究</a:t>
            </a:r>
            <a:r>
              <a:rPr lang="zh-CN" altLang="en-US" sz="2800" b="1" kern="100" smtClean="0">
                <a:solidFill>
                  <a:prstClr val="black"/>
                </a:solidFill>
                <a:latin typeface="黑体" pitchFamily="49" charset="-122"/>
                <a:ea typeface="黑体" pitchFamily="49" charset="-122"/>
                <a:cs typeface="Times New Roman" panose="02020603050405020304" pitchFamily="18" charset="0"/>
              </a:rPr>
              <a:t>小说</a:t>
            </a:r>
            <a:r>
              <a:rPr lang="zh-CN" altLang="zh-CN" sz="2800" b="1" kern="100" smtClean="0">
                <a:solidFill>
                  <a:prstClr val="black"/>
                </a:solidFill>
                <a:latin typeface="黑体" pitchFamily="49" charset="-122"/>
                <a:ea typeface="黑体" pitchFamily="49" charset="-122"/>
                <a:cs typeface="Times New Roman" panose="02020603050405020304" pitchFamily="18" charset="0"/>
              </a:rPr>
              <a:t>标题</a:t>
            </a:r>
            <a:r>
              <a:rPr lang="zh-CN" altLang="en-US" sz="2800" b="1" kern="100" smtClean="0">
                <a:solidFill>
                  <a:prstClr val="black"/>
                </a:solidFill>
                <a:latin typeface="黑体" pitchFamily="49" charset="-122"/>
                <a:ea typeface="黑体" pitchFamily="49" charset="-122"/>
                <a:cs typeface="Times New Roman" panose="02020603050405020304" pitchFamily="18" charset="0"/>
              </a:rPr>
              <a:t>的</a:t>
            </a:r>
            <a:r>
              <a:rPr lang="zh-CN" altLang="zh-CN" sz="2800" b="1" kern="100" smtClean="0">
                <a:solidFill>
                  <a:prstClr val="black"/>
                </a:solidFill>
                <a:latin typeface="黑体" pitchFamily="49" charset="-122"/>
                <a:ea typeface="黑体" pitchFamily="49" charset="-122"/>
                <a:cs typeface="Times New Roman" panose="02020603050405020304" pitchFamily="18" charset="0"/>
              </a:rPr>
              <a:t>意蕴</a:t>
            </a:r>
            <a:r>
              <a:rPr lang="zh-CN" altLang="zh-CN" sz="2800" b="1" kern="100">
                <a:solidFill>
                  <a:prstClr val="black"/>
                </a:solidFill>
                <a:latin typeface="黑体" pitchFamily="49" charset="-122"/>
                <a:ea typeface="黑体" pitchFamily="49" charset="-122"/>
                <a:cs typeface="Times New Roman" panose="02020603050405020304" pitchFamily="18" charset="0"/>
              </a:rPr>
              <a:t>，首先要了解一些常见的拟题方式</a:t>
            </a:r>
            <a:r>
              <a:rPr lang="zh-CN" altLang="zh-CN" sz="2800" b="1" kern="100" smtClean="0">
                <a:solidFill>
                  <a:prstClr val="black"/>
                </a:solidFill>
                <a:latin typeface="黑体" pitchFamily="49" charset="-122"/>
                <a:ea typeface="黑体" pitchFamily="49" charset="-122"/>
                <a:cs typeface="Times New Roman" panose="02020603050405020304" pitchFamily="18" charset="0"/>
              </a:rPr>
              <a:t>。</a:t>
            </a:r>
            <a:r>
              <a:rPr lang="zh-CN" altLang="en-US" sz="2800" b="1" kern="100" smtClean="0">
                <a:solidFill>
                  <a:prstClr val="black"/>
                </a:solidFill>
                <a:latin typeface="黑体" pitchFamily="49" charset="-122"/>
                <a:ea typeface="黑体" pitchFamily="49" charset="-122"/>
                <a:cs typeface="Times New Roman" panose="02020603050405020304" pitchFamily="18" charset="0"/>
              </a:rPr>
              <a:t>如</a:t>
            </a:r>
            <a:r>
              <a:rPr lang="zh-CN" altLang="zh-CN" sz="2800" b="1" kern="100" smtClean="0">
                <a:solidFill>
                  <a:prstClr val="black"/>
                </a:solidFill>
                <a:latin typeface="黑体" pitchFamily="49" charset="-122"/>
                <a:ea typeface="黑体" pitchFamily="49" charset="-122"/>
                <a:cs typeface="Times New Roman" panose="02020603050405020304" pitchFamily="18" charset="0"/>
              </a:rPr>
              <a:t>以</a:t>
            </a:r>
            <a:r>
              <a:rPr lang="zh-CN" altLang="zh-CN" sz="2800" kern="100" smtClean="0">
                <a:solidFill>
                  <a:srgbClr val="FF0000"/>
                </a:solidFill>
                <a:latin typeface="方正粗黑宋简体" pitchFamily="2" charset="-122"/>
                <a:ea typeface="方正粗黑宋简体" pitchFamily="2" charset="-122"/>
                <a:cs typeface="Times New Roman" panose="02020603050405020304" pitchFamily="18" charset="0"/>
              </a:rPr>
              <a:t>人物</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事件</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物象</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地点</a:t>
            </a:r>
            <a:r>
              <a:rPr lang="zh-CN" altLang="zh-CN" sz="2800" b="1" kern="10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时间</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问题</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主旨</a:t>
            </a:r>
            <a:r>
              <a:rPr lang="zh-CN" altLang="zh-CN" sz="2800" b="1" kern="100" smtClean="0">
                <a:solidFill>
                  <a:prstClr val="black"/>
                </a:solidFill>
                <a:latin typeface="黑体" pitchFamily="49" charset="-122"/>
                <a:ea typeface="黑体" pitchFamily="49" charset="-122"/>
                <a:cs typeface="Times New Roman" panose="02020603050405020304" pitchFamily="18" charset="0"/>
              </a:rPr>
              <a:t>为题等</a:t>
            </a:r>
            <a:r>
              <a:rPr lang="zh-CN" altLang="zh-CN" sz="2800" b="1" kern="100">
                <a:solidFill>
                  <a:prstClr val="black"/>
                </a:solidFill>
                <a:latin typeface="黑体" pitchFamily="49" charset="-122"/>
                <a:ea typeface="黑体" pitchFamily="49" charset="-122"/>
                <a:cs typeface="Times New Roman" panose="02020603050405020304" pitchFamily="18" charset="0"/>
              </a:rPr>
              <a:t>。</a:t>
            </a:r>
            <a:endParaRPr lang="zh-CN" altLang="en-US" sz="2000" b="1">
              <a:latin typeface="黑体" pitchFamily="49" charset="-122"/>
              <a:ea typeface="黑体" pitchFamily="49" charset="-122"/>
            </a:endParaRPr>
          </a:p>
        </p:txBody>
      </p:sp>
      <p:pic>
        <p:nvPicPr>
          <p:cNvPr id="10" name="图片 9">
            <a:extLst>
              <a:ext uri="{FF2B5EF4-FFF2-40B4-BE49-F238E27FC236}">
                <a16:creationId xmlns:a16="http://schemas.microsoft.com/office/drawing/2014/main" xmlns="" id="{80AB4746-2E8D-4BFE-AC3C-64E3EE92D585}"/>
              </a:ext>
            </a:extLst>
          </p:cNvPr>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t="13895" b="10208"/>
          <a:stretch>
            <a:fillRect/>
          </a:stretch>
        </p:blipFill>
        <p:spPr>
          <a:xfrm>
            <a:off x="8391524" y="4147629"/>
            <a:ext cx="3967163" cy="2905969"/>
          </a:xfrm>
          <a:prstGeom prst="rect">
            <a:avLst/>
          </a:prstGeom>
        </p:spPr>
      </p:pic>
    </p:spTree>
    <p:extLst>
      <p:ext uri="{BB962C8B-B14F-4D97-AF65-F5344CB8AC3E}">
        <p14:creationId xmlns:p14="http://schemas.microsoft.com/office/powerpoint/2010/main" val="15416770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686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461962" y="1635693"/>
            <a:ext cx="11377613" cy="4801635"/>
          </a:xfrm>
          <a:prstGeom prst="rect">
            <a:avLst/>
          </a:prstGeom>
        </p:spPr>
        <p:txBody>
          <a:bodyPr wrap="square">
            <a:spAutoFit/>
          </a:bodyPr>
          <a:lstStyle/>
          <a:p>
            <a:pPr indent="720000">
              <a:lnSpc>
                <a:spcPts val="3800"/>
              </a:lnSpc>
              <a:spcAft>
                <a:spcPts val="3000"/>
              </a:spcAft>
              <a:defRPr/>
            </a:pPr>
            <a:r>
              <a:rPr lang="zh-CN" altLang="en-US" sz="2800" b="1">
                <a:latin typeface="黑体" pitchFamily="49" charset="-122"/>
                <a:ea typeface="黑体" pitchFamily="49" charset="-122"/>
              </a:rPr>
              <a:t>对于现代文阅读</a:t>
            </a:r>
            <a:r>
              <a:rPr lang="en-US" altLang="zh-CN" sz="2800" b="1">
                <a:latin typeface="黑体" pitchFamily="49" charset="-122"/>
                <a:ea typeface="黑体" pitchFamily="49" charset="-122"/>
              </a:rPr>
              <a:t>Ⅱ</a:t>
            </a:r>
            <a:r>
              <a:rPr lang="zh-CN" altLang="en-US" sz="2800" b="1">
                <a:latin typeface="黑体" pitchFamily="49" charset="-122"/>
                <a:ea typeface="黑体" pitchFamily="49" charset="-122"/>
              </a:rPr>
              <a:t>（文学类文本阅读）而言，新高考题型变化的重点是反套路，更加注重考查考生对文本内容的理解与表达能力。所以，标题作用的常规题有了新的命题方式：标题</a:t>
            </a:r>
            <a:r>
              <a:rPr lang="zh-CN" altLang="en-US" sz="2800" b="1" smtClean="0">
                <a:latin typeface="黑体" pitchFamily="49" charset="-122"/>
                <a:ea typeface="黑体" pitchFamily="49" charset="-122"/>
              </a:rPr>
              <a:t>的</a:t>
            </a:r>
            <a:r>
              <a:rPr lang="zh-CN" altLang="en-US" sz="2800" b="1">
                <a:latin typeface="黑体" pitchFamily="49" charset="-122"/>
                <a:ea typeface="黑体" pitchFamily="49" charset="-122"/>
              </a:rPr>
              <a:t>意蕴</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或与标题相关的核心词语</a:t>
            </a:r>
            <a:r>
              <a:rPr lang="zh-CN" altLang="en-US" sz="2800" b="1" smtClean="0">
                <a:latin typeface="黑体" pitchFamily="49" charset="-122"/>
                <a:ea typeface="黑体" pitchFamily="49" charset="-122"/>
              </a:rPr>
              <a:t>的意蕴。</a:t>
            </a:r>
            <a:endParaRPr lang="zh-CN" altLang="en-US" sz="2800" b="1">
              <a:latin typeface="黑体" pitchFamily="49" charset="-122"/>
              <a:ea typeface="黑体" pitchFamily="49" charset="-122"/>
            </a:endParaRPr>
          </a:p>
          <a:p>
            <a:pPr indent="720000">
              <a:lnSpc>
                <a:spcPts val="3800"/>
              </a:lnSpc>
              <a:spcAft>
                <a:spcPts val="3000"/>
              </a:spcAft>
              <a:defRPr/>
            </a:pPr>
            <a:r>
              <a:rPr lang="zh-CN" altLang="en-US" sz="2800" b="1">
                <a:latin typeface="黑体" pitchFamily="49" charset="-122"/>
                <a:ea typeface="黑体" pitchFamily="49" charset="-122"/>
              </a:rPr>
              <a:t>从目前</a:t>
            </a:r>
            <a:r>
              <a:rPr lang="en-US" altLang="zh-CN" sz="2800" b="1">
                <a:latin typeface="黑体" pitchFamily="49" charset="-122"/>
                <a:ea typeface="黑体" pitchFamily="49" charset="-122"/>
              </a:rPr>
              <a:t>2022</a:t>
            </a:r>
            <a:r>
              <a:rPr lang="zh-CN" altLang="en-US" sz="2800" b="1">
                <a:latin typeface="黑体" pitchFamily="49" charset="-122"/>
                <a:ea typeface="黑体" pitchFamily="49" charset="-122"/>
              </a:rPr>
              <a:t>届多地联考试题来看，</a:t>
            </a:r>
            <a:r>
              <a:rPr lang="zh-CN" altLang="en-US" sz="2800" b="1" smtClean="0">
                <a:latin typeface="黑体" pitchFamily="49" charset="-122"/>
                <a:ea typeface="黑体" pitchFamily="49" charset="-122"/>
              </a:rPr>
              <a:t>标题意蕴类</a:t>
            </a:r>
            <a:r>
              <a:rPr lang="zh-CN" altLang="en-US" sz="2800" b="1">
                <a:latin typeface="黑体" pitchFamily="49" charset="-122"/>
                <a:ea typeface="黑体" pitchFamily="49" charset="-122"/>
              </a:rPr>
              <a:t>题目出现概率明显高于标题作用类题目。标题作用类题目是套路题，</a:t>
            </a:r>
            <a:r>
              <a:rPr lang="zh-CN" altLang="en-US" sz="2800" b="1" smtClean="0">
                <a:latin typeface="黑体" pitchFamily="49" charset="-122"/>
                <a:ea typeface="黑体" pitchFamily="49" charset="-122"/>
              </a:rPr>
              <a:t>标题</a:t>
            </a:r>
            <a:r>
              <a:rPr lang="zh-CN" altLang="en-US" sz="2800" b="1">
                <a:latin typeface="黑体" pitchFamily="49" charset="-122"/>
                <a:ea typeface="黑体" pitchFamily="49" charset="-122"/>
              </a:rPr>
              <a:t>意蕴</a:t>
            </a:r>
            <a:r>
              <a:rPr lang="zh-CN" altLang="en-US" sz="2800" b="1" smtClean="0">
                <a:latin typeface="黑体" pitchFamily="49" charset="-122"/>
                <a:ea typeface="黑体" pitchFamily="49" charset="-122"/>
              </a:rPr>
              <a:t>类</a:t>
            </a:r>
            <a:r>
              <a:rPr lang="zh-CN" altLang="en-US" sz="2800" b="1">
                <a:latin typeface="黑体" pitchFamily="49" charset="-122"/>
                <a:ea typeface="黑体" pitchFamily="49" charset="-122"/>
              </a:rPr>
              <a:t>题目虽然也有套路，但是套路中有反套路，命题形式有创新，难度较高。由标题</a:t>
            </a:r>
            <a:r>
              <a:rPr lang="zh-CN" altLang="en-US" sz="2800" b="1" smtClean="0">
                <a:latin typeface="黑体" pitchFamily="49" charset="-122"/>
                <a:ea typeface="黑体" pitchFamily="49" charset="-122"/>
              </a:rPr>
              <a:t>的</a:t>
            </a:r>
            <a:r>
              <a:rPr lang="zh-CN" altLang="en-US" sz="2800" b="1">
                <a:latin typeface="黑体" pitchFamily="49" charset="-122"/>
                <a:ea typeface="黑体" pitchFamily="49" charset="-122"/>
              </a:rPr>
              <a:t>意蕴</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拓展到标题中核心词语</a:t>
            </a:r>
            <a:r>
              <a:rPr lang="zh-CN" altLang="en-US" sz="2800" b="1" smtClean="0">
                <a:latin typeface="黑体" pitchFamily="49" charset="-122"/>
                <a:ea typeface="黑体" pitchFamily="49" charset="-122"/>
              </a:rPr>
              <a:t>的</a:t>
            </a:r>
            <a:r>
              <a:rPr lang="zh-CN" altLang="en-US" sz="2800" b="1">
                <a:latin typeface="黑体" pitchFamily="49" charset="-122"/>
                <a:ea typeface="黑体" pitchFamily="49" charset="-122"/>
              </a:rPr>
              <a:t>意蕴</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意蕴</a:t>
            </a:r>
            <a:r>
              <a:rPr lang="zh-CN" altLang="en-US" sz="2800" b="1" smtClean="0">
                <a:latin typeface="黑体" pitchFamily="49" charset="-122"/>
                <a:ea typeface="黑体" pitchFamily="49" charset="-122"/>
              </a:rPr>
              <a:t>的</a:t>
            </a:r>
            <a:r>
              <a:rPr lang="zh-CN" altLang="en-US" sz="2800" b="1">
                <a:latin typeface="黑体" pitchFamily="49" charset="-122"/>
                <a:ea typeface="黑体" pitchFamily="49" charset="-122"/>
              </a:rPr>
              <a:t>理解，是基于文本的深层阅读与理解，是对文本内容、思想、主题深度解读。</a:t>
            </a:r>
          </a:p>
        </p:txBody>
      </p:sp>
      <p:pic>
        <p:nvPicPr>
          <p:cNvPr id="5" name="图片 4">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356869" y="496037"/>
            <a:ext cx="731520" cy="725805"/>
          </a:xfrm>
          <a:prstGeom prst="rect">
            <a:avLst/>
          </a:prstGeom>
        </p:spPr>
      </p:pic>
      <p:pic>
        <p:nvPicPr>
          <p:cNvPr id="6" name="图片 5">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148739" y="1000535"/>
            <a:ext cx="1735099" cy="354328"/>
          </a:xfrm>
          <a:prstGeom prst="rect">
            <a:avLst/>
          </a:prstGeom>
        </p:spPr>
      </p:pic>
      <p:sp>
        <p:nvSpPr>
          <p:cNvPr id="7" name="矩形 6"/>
          <p:cNvSpPr/>
          <p:nvPr>
            <p:custDataLst>
              <p:tags r:id="rId10"/>
            </p:custDataLst>
          </p:nvPr>
        </p:nvSpPr>
        <p:spPr>
          <a:xfrm>
            <a:off x="986790" y="534872"/>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题型概述</a:t>
            </a:r>
            <a:endParaRPr lang="zh-CN" altLang="en-US" sz="4000" spc="-100">
              <a:solidFill>
                <a:srgbClr val="800000"/>
              </a:solidFill>
              <a:latin typeface="Aa寒鸦小少年 (非商业使用)" pitchFamily="2" charset="-122"/>
              <a:ea typeface="Aa寒鸦小少年 (非商业使用)" pitchFamily="2" charset="-122"/>
            </a:endParaRPr>
          </a:p>
        </p:txBody>
      </p:sp>
      <p:pic>
        <p:nvPicPr>
          <p:cNvPr id="9" name="Picture 4"/>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a:off x="9231312" y="0"/>
            <a:ext cx="3022600" cy="226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09898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custDataLst>
              <p:tags r:id="rId6"/>
            </p:custDataLst>
          </p:nvPr>
        </p:nvSpPr>
        <p:spPr>
          <a:xfrm>
            <a:off x="303326" y="604092"/>
            <a:ext cx="11585348" cy="5649816"/>
          </a:xfrm>
          <a:prstGeom prst="rect">
            <a:avLst/>
          </a:prstGeom>
        </p:spPr>
        <p:txBody>
          <a:bodyPr wrap="square">
            <a:spAutoFit/>
          </a:bodyPr>
          <a:lstStyle/>
          <a:p>
            <a:pPr indent="660400" algn="just">
              <a:lnSpc>
                <a:spcPct val="140000"/>
              </a:lnSpc>
              <a:spcAft>
                <a:spcPct val="0"/>
              </a:spcAft>
            </a:pPr>
            <a:endParaRPr lang="zh-CN" altLang="zh-CN" sz="1050" kern="100">
              <a:latin typeface="宋体" panose="02010600030101010101" pitchFamily="2" charset="-122"/>
              <a:cs typeface="Courier New" panose="02070309020205020404" pitchFamily="49" charset="0"/>
            </a:endParaRPr>
          </a:p>
          <a:p>
            <a:pPr indent="720000">
              <a:lnSpc>
                <a:spcPts val="3600"/>
              </a:lnSpc>
              <a:spcAft>
                <a:spcPts val="2400"/>
              </a:spcAft>
            </a:pPr>
            <a:r>
              <a:rPr lang="zh-CN" altLang="zh-CN" sz="2800" b="1" kern="100">
                <a:latin typeface="黑体" pitchFamily="49" charset="-122"/>
                <a:ea typeface="黑体" pitchFamily="49" charset="-122"/>
                <a:cs typeface="Times New Roman" panose="02020603050405020304" pitchFamily="18" charset="0"/>
              </a:rPr>
              <a:t>其次，要从以下几个层面进行解读：</a:t>
            </a:r>
            <a:endParaRPr lang="zh-CN" altLang="zh-CN" sz="2800" b="1" kern="100">
              <a:latin typeface="黑体" pitchFamily="49" charset="-122"/>
              <a:ea typeface="黑体" pitchFamily="49" charset="-122"/>
              <a:cs typeface="Courier New" panose="02070309020205020404" pitchFamily="49" charset="0"/>
            </a:endParaRPr>
          </a:p>
          <a:p>
            <a:pPr indent="720000">
              <a:lnSpc>
                <a:spcPts val="3600"/>
              </a:lnSpc>
              <a:spcAft>
                <a:spcPts val="2400"/>
              </a:spcAft>
            </a:pPr>
            <a:r>
              <a:rPr lang="zh-CN" altLang="en-US" sz="2800" b="1" kern="100">
                <a:latin typeface="黑体" pitchFamily="49" charset="-122"/>
                <a:ea typeface="黑体" pitchFamily="49" charset="-122"/>
                <a:cs typeface="Times New Roman" panose="02020603050405020304" pitchFamily="18" charset="0"/>
              </a:rPr>
              <a:t>①</a:t>
            </a:r>
            <a:r>
              <a:rPr lang="en-US"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联系表层含义</a:t>
            </a:r>
            <a:r>
              <a:rPr lang="zh-CN" altLang="zh-CN" sz="2800" b="1" kern="100">
                <a:latin typeface="黑体" pitchFamily="49" charset="-122"/>
                <a:ea typeface="黑体" pitchFamily="49" charset="-122"/>
                <a:cs typeface="Times New Roman" panose="02020603050405020304" pitchFamily="18" charset="0"/>
              </a:rPr>
              <a:t>：文中具体的意思。标题是否交代时间、地点、环境等。</a:t>
            </a:r>
            <a:endParaRPr lang="en-US" altLang="zh-CN" sz="2800" b="1" kern="100">
              <a:latin typeface="黑体" pitchFamily="49" charset="-122"/>
              <a:ea typeface="黑体" pitchFamily="49" charset="-122"/>
              <a:cs typeface="Times New Roman" panose="02020603050405020304" pitchFamily="18" charset="0"/>
            </a:endParaRPr>
          </a:p>
          <a:p>
            <a:pPr lvl="0" indent="720000">
              <a:lnSpc>
                <a:spcPts val="3600"/>
              </a:lnSpc>
              <a:spcAft>
                <a:spcPts val="2400"/>
              </a:spcAft>
            </a:pPr>
            <a:r>
              <a:rPr lang="zh-CN" altLang="en-US" sz="2800" b="1" kern="100">
                <a:latin typeface="黑体" pitchFamily="49" charset="-122"/>
                <a:ea typeface="黑体" pitchFamily="49" charset="-122"/>
                <a:cs typeface="Times New Roman" panose="02020603050405020304" pitchFamily="18" charset="0"/>
              </a:rPr>
              <a:t>②</a:t>
            </a:r>
            <a:r>
              <a:rPr lang="en-US"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体会深层含义</a:t>
            </a:r>
            <a:r>
              <a:rPr lang="zh-CN" altLang="zh-CN" sz="2800" b="1" kern="100">
                <a:latin typeface="黑体" pitchFamily="49" charset="-122"/>
                <a:ea typeface="黑体" pitchFamily="49" charset="-122"/>
                <a:cs typeface="Times New Roman" panose="02020603050405020304" pitchFamily="18" charset="0"/>
              </a:rPr>
              <a:t>：</a:t>
            </a:r>
            <a:r>
              <a:rPr lang="zh-CN" altLang="en-US" sz="2800" kern="100">
                <a:solidFill>
                  <a:srgbClr val="FF0000"/>
                </a:solidFill>
                <a:latin typeface="方正粗黑宋简体" pitchFamily="2" charset="-122"/>
                <a:ea typeface="方正粗黑宋简体" pitchFamily="2" charset="-122"/>
                <a:cs typeface="Times New Roman" panose="02020603050405020304" pitchFamily="18" charset="0"/>
              </a:rPr>
              <a:t>关联手法技巧</a:t>
            </a:r>
            <a:r>
              <a:rPr lang="zh-CN" altLang="en-US" sz="2800" b="1" kern="100">
                <a:latin typeface="黑体" pitchFamily="49" charset="-122"/>
                <a:ea typeface="黑体" pitchFamily="49" charset="-122"/>
                <a:cs typeface="Times New Roman" panose="02020603050405020304" pitchFamily="18" charset="0"/>
              </a:rPr>
              <a:t>（双关、比喻、反语、反问、引用等），</a:t>
            </a:r>
            <a:r>
              <a:rPr lang="zh-CN" altLang="zh-CN" sz="2800" b="1" kern="100">
                <a:latin typeface="黑体" pitchFamily="49" charset="-122"/>
                <a:ea typeface="黑体" pitchFamily="49" charset="-122"/>
                <a:cs typeface="Times New Roman" panose="02020603050405020304" pitchFamily="18" charset="0"/>
              </a:rPr>
              <a:t>在理解标题本义的基础上，注意它在文中是否有</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指代义</a:t>
            </a:r>
            <a:r>
              <a:rPr lang="zh-CN"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比喻义</a:t>
            </a:r>
            <a:r>
              <a:rPr lang="zh-CN"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象征义</a:t>
            </a:r>
            <a:r>
              <a:rPr lang="zh-CN" altLang="zh-CN" sz="2800" b="1" kern="100">
                <a:latin typeface="黑体" pitchFamily="49" charset="-122"/>
                <a:ea typeface="黑体" pitchFamily="49" charset="-122"/>
                <a:cs typeface="Times New Roman" panose="02020603050405020304" pitchFamily="18" charset="0"/>
              </a:rPr>
              <a:t>或</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双关义</a:t>
            </a:r>
            <a:r>
              <a:rPr lang="zh-CN" altLang="zh-CN" sz="2800" b="1" kern="100">
                <a:latin typeface="黑体" pitchFamily="49" charset="-122"/>
                <a:ea typeface="黑体" pitchFamily="49" charset="-122"/>
                <a:cs typeface="Times New Roman" panose="02020603050405020304" pitchFamily="18" charset="0"/>
              </a:rPr>
              <a:t>等。</a:t>
            </a:r>
          </a:p>
          <a:p>
            <a:pPr lvl="0" indent="720000">
              <a:lnSpc>
                <a:spcPts val="3600"/>
              </a:lnSpc>
              <a:spcAft>
                <a:spcPts val="2400"/>
              </a:spcAft>
            </a:pPr>
            <a:r>
              <a:rPr lang="zh-CN" altLang="en-US" sz="2800" b="1" kern="100">
                <a:latin typeface="黑体" pitchFamily="49" charset="-122"/>
                <a:ea typeface="黑体" pitchFamily="49" charset="-122"/>
                <a:cs typeface="Times New Roman" panose="02020603050405020304" pitchFamily="18" charset="0"/>
              </a:rPr>
              <a:t>③</a:t>
            </a:r>
            <a:r>
              <a:rPr lang="en-US"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联系全文主旨</a:t>
            </a:r>
            <a:r>
              <a:rPr lang="zh-CN" altLang="en-US" sz="2800" b="1" kern="100">
                <a:latin typeface="黑体" pitchFamily="49" charset="-122"/>
                <a:ea typeface="黑体" pitchFamily="49" charset="-122"/>
                <a:cs typeface="Times New Roman" panose="02020603050405020304" pitchFamily="18" charset="0"/>
              </a:rPr>
              <a:t>：最后思考</a:t>
            </a:r>
            <a:r>
              <a:rPr lang="zh-CN" altLang="zh-CN" sz="2800" b="1" kern="100">
                <a:latin typeface="黑体" pitchFamily="49" charset="-122"/>
                <a:ea typeface="黑体" pitchFamily="49" charset="-122"/>
                <a:cs typeface="Times New Roman" panose="02020603050405020304" pitchFamily="18" charset="0"/>
              </a:rPr>
              <a:t>它在</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揭示主旨</a:t>
            </a:r>
            <a:r>
              <a:rPr lang="zh-CN" altLang="zh-CN" sz="2800" b="1" kern="100">
                <a:latin typeface="黑体" pitchFamily="49" charset="-122"/>
                <a:ea typeface="黑体" pitchFamily="49" charset="-122"/>
                <a:cs typeface="Times New Roman" panose="02020603050405020304" pitchFamily="18" charset="0"/>
              </a:rPr>
              <a:t>、</a:t>
            </a:r>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表明情感态度</a:t>
            </a:r>
            <a:r>
              <a:rPr lang="zh-CN" altLang="zh-CN" sz="2800" b="1" kern="100">
                <a:latin typeface="黑体" pitchFamily="49" charset="-122"/>
                <a:ea typeface="黑体" pitchFamily="49" charset="-122"/>
                <a:cs typeface="Times New Roman" panose="02020603050405020304" pitchFamily="18" charset="0"/>
              </a:rPr>
              <a:t>方面的意义。</a:t>
            </a:r>
          </a:p>
          <a:p>
            <a:pPr lvl="0" indent="720000">
              <a:lnSpc>
                <a:spcPts val="3600"/>
              </a:lnSpc>
              <a:spcAft>
                <a:spcPts val="2400"/>
              </a:spcAft>
            </a:pPr>
            <a:r>
              <a:rPr lang="zh-CN" altLang="zh-CN" sz="2800" b="1" kern="100">
                <a:latin typeface="黑体" pitchFamily="49" charset="-122"/>
                <a:ea typeface="黑体" pitchFamily="49" charset="-122"/>
                <a:cs typeface="Times New Roman" panose="02020603050405020304" pitchFamily="18" charset="0"/>
              </a:rPr>
              <a:t>最后，要注意它同标题</a:t>
            </a:r>
            <a:r>
              <a:rPr lang="zh-CN" altLang="en-US" sz="2800" b="1" kern="100">
                <a:latin typeface="黑体" pitchFamily="49" charset="-122"/>
                <a:ea typeface="黑体" pitchFamily="49" charset="-122"/>
                <a:cs typeface="Times New Roman" panose="02020603050405020304" pitchFamily="18" charset="0"/>
              </a:rPr>
              <a:t>含义、</a:t>
            </a:r>
            <a:r>
              <a:rPr lang="zh-CN" altLang="zh-CN" sz="2800" b="1" kern="100">
                <a:latin typeface="黑体" pitchFamily="49" charset="-122"/>
                <a:ea typeface="黑体" pitchFamily="49" charset="-122"/>
                <a:cs typeface="Times New Roman" panose="02020603050405020304" pitchFamily="18" charset="0"/>
              </a:rPr>
              <a:t>作用、妙处的区别，不要答</a:t>
            </a:r>
            <a:r>
              <a:rPr lang="zh-CN" altLang="en-US" sz="2800" b="1" kern="100">
                <a:latin typeface="黑体" pitchFamily="49" charset="-122"/>
                <a:ea typeface="黑体" pitchFamily="49" charset="-122"/>
                <a:cs typeface="Times New Roman" panose="02020603050405020304" pitchFamily="18" charset="0"/>
              </a:rPr>
              <a:t>错方向</a:t>
            </a:r>
            <a:r>
              <a:rPr lang="zh-CN" altLang="en-US" sz="2800" b="1" kern="100" smtClean="0">
                <a:solidFill>
                  <a:prstClr val="black"/>
                </a:solidFill>
                <a:latin typeface="黑体" pitchFamily="49" charset="-122"/>
                <a:ea typeface="黑体" pitchFamily="49" charset="-122"/>
                <a:cs typeface="Times New Roman" panose="02020603050405020304" pitchFamily="18" charset="0"/>
              </a:rPr>
              <a:t>。</a:t>
            </a:r>
            <a:endParaRPr lang="zh-CN" altLang="zh-CN" sz="2800" b="1" kern="100">
              <a:solidFill>
                <a:prstClr val="black"/>
              </a:solidFill>
              <a:latin typeface="黑体" pitchFamily="49" charset="-122"/>
              <a:ea typeface="黑体" pitchFamily="49" charset="-122"/>
              <a:cs typeface="Courier New" panose="02070309020205020404" pitchFamily="49" charset="0"/>
            </a:endParaRPr>
          </a:p>
        </p:txBody>
      </p:sp>
      <p:pic>
        <p:nvPicPr>
          <p:cNvPr id="12"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10720388" y="1"/>
            <a:ext cx="1533525" cy="170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810920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584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71463" y="382756"/>
            <a:ext cx="11649075" cy="5940088"/>
          </a:xfrm>
          <a:prstGeom prst="rect">
            <a:avLst/>
          </a:prstGeom>
        </p:spPr>
        <p:txBody>
          <a:bodyPr wrap="square">
            <a:spAutoFit/>
          </a:bodyPr>
          <a:lstStyle/>
          <a:p>
            <a:pPr lvl="0" algn="ctr">
              <a:lnSpc>
                <a:spcPts val="3400"/>
              </a:lnSpc>
              <a:spcAft>
                <a:spcPts val="600"/>
              </a:spcAft>
            </a:pPr>
            <a:r>
              <a:rPr lang="zh-CN" altLang="en-US" sz="48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rPr>
              <a:t>存在</a:t>
            </a:r>
            <a:r>
              <a:rPr lang="zh-CN" altLang="en-US" sz="48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rPr>
              <a:t>问题</a:t>
            </a:r>
            <a:endParaRPr lang="en-US" altLang="zh-CN" sz="48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汉仪尚巍手书W" pitchFamily="18" charset="-122"/>
              <a:ea typeface="汉仪尚巍手书W" pitchFamily="18" charset="-122"/>
              <a:cs typeface="楷体"/>
            </a:endParaRPr>
          </a:p>
          <a:p>
            <a:pPr lvl="0">
              <a:lnSpc>
                <a:spcPts val="3400"/>
              </a:lnSpc>
            </a:pPr>
            <a:br>
              <a:rPr lang="zh-CN" altLang="en-US" sz="2800" b="1" smtClean="0">
                <a:solidFill>
                  <a:srgbClr val="FF0000"/>
                </a:solidFill>
                <a:ea typeface="黑体" pitchFamily="49" charset="-122"/>
              </a:rPr>
            </a:br>
            <a:r>
              <a:rPr lang="en-US" altLang="zh-CN" sz="2800" smtClean="0">
                <a:solidFill>
                  <a:srgbClr val="FF0000"/>
                </a:solidFill>
                <a:latin typeface="方正粗黑宋简体" pitchFamily="2" charset="-122"/>
                <a:ea typeface="方正粗黑宋简体" pitchFamily="2" charset="-122"/>
              </a:rPr>
              <a:t>1.</a:t>
            </a:r>
            <a:r>
              <a:rPr lang="zh-CN" altLang="en-US" sz="2800" smtClean="0">
                <a:solidFill>
                  <a:srgbClr val="FF0000"/>
                </a:solidFill>
                <a:latin typeface="方正粗黑宋简体" pitchFamily="2" charset="-122"/>
                <a:ea typeface="方正粗黑宋简体" pitchFamily="2" charset="-122"/>
              </a:rPr>
              <a:t>在文内不能充分发掘。</a:t>
            </a:r>
          </a:p>
          <a:p>
            <a:pPr lvl="0">
              <a:lnSpc>
                <a:spcPts val="3400"/>
              </a:lnSpc>
              <a:spcAft>
                <a:spcPts val="3000"/>
              </a:spcAft>
            </a:pPr>
            <a:r>
              <a:rPr lang="zh-CN" altLang="en-US" sz="2800" b="1" smtClean="0">
                <a:solidFill>
                  <a:prstClr val="black"/>
                </a:solidFill>
                <a:latin typeface="黑体" pitchFamily="49" charset="-122"/>
                <a:ea typeface="黑体" pitchFamily="49" charset="-122"/>
              </a:rPr>
              <a:t>    因为</a:t>
            </a:r>
            <a:r>
              <a:rPr lang="zh-CN" altLang="en-US" sz="2800" b="1">
                <a:solidFill>
                  <a:prstClr val="black"/>
                </a:solidFill>
                <a:latin typeface="黑体" pitchFamily="49" charset="-122"/>
                <a:ea typeface="黑体" pitchFamily="49" charset="-122"/>
              </a:rPr>
              <a:t>这类题是基于文本内的探究，故首先要对作品内容本身有全面准确的把握，不仅要把握直观显观的内容，而且要弄清隐含的内容；不仅要抓思想内容、情感倾向，而且要抓艺术手法、表现技巧。如若在这方面缺乏全局的分析评断，那么对深刻意蕴的理解很可能是不全面的。</a:t>
            </a:r>
          </a:p>
          <a:p>
            <a:pPr>
              <a:lnSpc>
                <a:spcPts val="3400"/>
              </a:lnSpc>
              <a:spcAft>
                <a:spcPts val="600"/>
              </a:spcAft>
            </a:pPr>
            <a:r>
              <a:rPr lang="en-US" altLang="zh-CN" sz="2800">
                <a:solidFill>
                  <a:srgbClr val="FF0000"/>
                </a:solidFill>
                <a:latin typeface="方正粗黑宋简体" pitchFamily="2" charset="-122"/>
                <a:ea typeface="方正粗黑宋简体" pitchFamily="2" charset="-122"/>
              </a:rPr>
              <a:t>2.</a:t>
            </a:r>
            <a:r>
              <a:rPr lang="zh-CN" altLang="en-US" sz="2800">
                <a:solidFill>
                  <a:srgbClr val="FF0000"/>
                </a:solidFill>
                <a:latin typeface="方正粗黑宋简体" pitchFamily="2" charset="-122"/>
                <a:ea typeface="方正粗黑宋简体" pitchFamily="2" charset="-122"/>
              </a:rPr>
              <a:t>“角度”和“层面”扩展不够，思维单一。</a:t>
            </a:r>
          </a:p>
          <a:p>
            <a:pPr lvl="0">
              <a:lnSpc>
                <a:spcPts val="3400"/>
              </a:lnSpc>
              <a:spcAft>
                <a:spcPts val="3000"/>
              </a:spcAft>
            </a:pPr>
            <a:r>
              <a:rPr lang="zh-CN" altLang="en-US" sz="2800" b="1" smtClean="0">
                <a:solidFill>
                  <a:prstClr val="black"/>
                </a:solidFill>
                <a:latin typeface="黑体" pitchFamily="49" charset="-122"/>
                <a:ea typeface="黑体" pitchFamily="49" charset="-122"/>
              </a:rPr>
              <a:t>    其实</a:t>
            </a:r>
            <a:r>
              <a:rPr lang="zh-CN" altLang="en-US" sz="2800" b="1">
                <a:solidFill>
                  <a:prstClr val="black"/>
                </a:solidFill>
                <a:latin typeface="黑体" pitchFamily="49" charset="-122"/>
                <a:ea typeface="黑体" pitchFamily="49" charset="-122"/>
              </a:rPr>
              <a:t>，</a:t>
            </a:r>
            <a:r>
              <a:rPr lang="zh-CN" altLang="en-US" sz="2800" b="1">
                <a:solidFill>
                  <a:prstClr val="black"/>
                </a:solidFill>
                <a:ea typeface="黑体" pitchFamily="49" charset="-122"/>
              </a:rPr>
              <a:t>“</a:t>
            </a:r>
            <a:r>
              <a:rPr lang="zh-CN" altLang="en-US" sz="2800" b="1">
                <a:solidFill>
                  <a:prstClr val="black"/>
                </a:solidFill>
                <a:latin typeface="黑体" pitchFamily="49" charset="-122"/>
                <a:ea typeface="黑体" pitchFamily="49" charset="-122"/>
              </a:rPr>
              <a:t>不同的角度</a:t>
            </a:r>
            <a:r>
              <a:rPr lang="zh-CN" altLang="en-US" sz="2800" b="1">
                <a:solidFill>
                  <a:prstClr val="black"/>
                </a:solidFill>
                <a:ea typeface="黑体" pitchFamily="49" charset="-122"/>
              </a:rPr>
              <a:t>”</a:t>
            </a:r>
            <a:r>
              <a:rPr lang="zh-CN" altLang="en-US" sz="2800" b="1">
                <a:solidFill>
                  <a:prstClr val="black"/>
                </a:solidFill>
                <a:latin typeface="黑体" pitchFamily="49" charset="-122"/>
                <a:ea typeface="黑体" pitchFamily="49" charset="-122"/>
              </a:rPr>
              <a:t>可以是正面的角度、反面的角度、当事人的角度、旁观者的角度等。</a:t>
            </a:r>
            <a:r>
              <a:rPr lang="zh-CN" altLang="en-US" sz="2800" b="1">
                <a:solidFill>
                  <a:prstClr val="black"/>
                </a:solidFill>
                <a:ea typeface="黑体" pitchFamily="49" charset="-122"/>
              </a:rPr>
              <a:t>“</a:t>
            </a:r>
            <a:r>
              <a:rPr lang="zh-CN" altLang="en-US" sz="2800" b="1">
                <a:solidFill>
                  <a:prstClr val="black"/>
                </a:solidFill>
                <a:latin typeface="黑体" pitchFamily="49" charset="-122"/>
                <a:ea typeface="黑体" pitchFamily="49" charset="-122"/>
              </a:rPr>
              <a:t>不同的层面</a:t>
            </a:r>
            <a:r>
              <a:rPr lang="zh-CN" altLang="en-US" sz="2800" b="1">
                <a:solidFill>
                  <a:prstClr val="black"/>
                </a:solidFill>
                <a:ea typeface="黑体" pitchFamily="49" charset="-122"/>
              </a:rPr>
              <a:t>”</a:t>
            </a:r>
            <a:r>
              <a:rPr lang="zh-CN" altLang="en-US" sz="2800" b="1">
                <a:solidFill>
                  <a:prstClr val="black"/>
                </a:solidFill>
                <a:latin typeface="黑体" pitchFamily="49" charset="-122"/>
                <a:ea typeface="黑体" pitchFamily="49" charset="-122"/>
              </a:rPr>
              <a:t>是指作品可以达到的层次，如深层、浅层、实用层面、美学层面；可能涉及的范畴，如政治、文化、风俗、艺术、科学、历史等。</a:t>
            </a:r>
          </a:p>
        </p:txBody>
      </p:sp>
      <p:pic>
        <p:nvPicPr>
          <p:cNvPr id="6" name="Picture 4"/>
          <p:cNvPicPr>
            <a:picLocks noChangeAspect="1" noChangeArrowheads="1"/>
          </p:cNvPicPr>
          <p:nvPr>
            <p:custDataLst>
              <p:tags r:id="rId7"/>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11203"/>
          <a:stretch>
            <a:fillRect/>
          </a:stretch>
        </p:blipFill>
        <p:spPr bwMode="auto">
          <a:xfrm>
            <a:off x="10796588" y="5678040"/>
            <a:ext cx="1457325" cy="1179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567547"/>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down)">
                                      <p:cBhvr>
                                        <p:cTn id="18"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15669" y="1996053"/>
            <a:ext cx="11560662" cy="470898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algn="ctr" fontAlgn="ctr">
              <a:lnSpc>
                <a:spcPts val="3400"/>
              </a:lnSpc>
              <a:spcAft>
                <a:spcPts val="1800"/>
              </a:spcAft>
            </a:pPr>
            <a:r>
              <a:rPr lang="zh-CN" altLang="zh-CN"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审丑</a:t>
            </a:r>
          </a:p>
          <a:p>
            <a:pPr lvl="0" algn="ctr" fontAlgn="ctr">
              <a:lnSpc>
                <a:spcPts val="3400"/>
              </a:lnSpc>
              <a:spcAft>
                <a:spcPts val="1800"/>
              </a:spcAft>
            </a:pPr>
            <a:r>
              <a:rPr lang="zh-CN" altLang="zh-CN" sz="2600" b="1" kern="100">
                <a:solidFill>
                  <a:prstClr val="black"/>
                </a:solidFill>
                <a:latin typeface="楷体" pitchFamily="49" charset="-122"/>
                <a:ea typeface="楷体" pitchFamily="49" charset="-122"/>
                <a:cs typeface="楷体"/>
              </a:rPr>
              <a:t>严歌苓</a:t>
            </a:r>
          </a:p>
          <a:p>
            <a:pPr lvl="0" indent="720000" fontAlgn="ctr">
              <a:lnSpc>
                <a:spcPts val="3400"/>
              </a:lnSpc>
              <a:spcAft>
                <a:spcPts val="1800"/>
              </a:spcAft>
            </a:pPr>
            <a:r>
              <a:rPr lang="zh-CN" altLang="zh-CN" sz="2600" b="1" kern="100">
                <a:solidFill>
                  <a:prstClr val="black"/>
                </a:solidFill>
                <a:latin typeface="楷体" pitchFamily="49" charset="-122"/>
                <a:ea typeface="楷体" pitchFamily="49" charset="-122"/>
                <a:cs typeface="楷体"/>
              </a:rPr>
              <a:t>拾垃圾的曾老头拿烂得水汲汲的眼看着赵无定，说：“你出息了，跟你爸一样教大学了。我家小臭儿也出息了，要娶媳妇了。现在的媳妇都得要钢琴，就跟我年轻时候，媳妇们要彩礼一样。没彩礼，娶不上什么体面媳妇……一个钢琴得五千哪。”</a:t>
            </a:r>
          </a:p>
          <a:p>
            <a:pPr lvl="0" indent="720000" fontAlgn="ctr">
              <a:lnSpc>
                <a:spcPts val="3400"/>
              </a:lnSpc>
              <a:spcAft>
                <a:spcPts val="1800"/>
              </a:spcAft>
            </a:pPr>
            <a:r>
              <a:rPr lang="zh-CN" altLang="zh-CN" sz="2600" b="1" kern="100">
                <a:solidFill>
                  <a:prstClr val="black"/>
                </a:solidFill>
                <a:latin typeface="楷体" pitchFamily="49" charset="-122"/>
                <a:ea typeface="楷体" pitchFamily="49" charset="-122"/>
                <a:cs typeface="楷体"/>
              </a:rPr>
              <a:t>老头两片嘴唇启开着，看得出结了满嘴的话：“我在想，你能不能给大爷找份差事，就是你爸早先给我找的那份儿人体模特儿的差事。小臭儿的一房间家什都是靠那份差事挣来的。</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3" name="图片 2">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372743" y="333722"/>
            <a:ext cx="731520" cy="725805"/>
          </a:xfrm>
          <a:prstGeom prst="rect">
            <a:avLst/>
          </a:prstGeom>
        </p:spPr>
      </p:pic>
      <p:pic>
        <p:nvPicPr>
          <p:cNvPr id="4" name="图片 3">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164613" y="838220"/>
            <a:ext cx="1735099" cy="354328"/>
          </a:xfrm>
          <a:prstGeom prst="rect">
            <a:avLst/>
          </a:prstGeom>
        </p:spPr>
      </p:pic>
      <p:sp>
        <p:nvSpPr>
          <p:cNvPr id="5" name="矩形 4"/>
          <p:cNvSpPr/>
          <p:nvPr>
            <p:custDataLst>
              <p:tags r:id="rId10"/>
            </p:custDataLst>
          </p:nvPr>
        </p:nvSpPr>
        <p:spPr>
          <a:xfrm>
            <a:off x="1002664" y="372557"/>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能力提升</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6" name="矩形 5"/>
          <p:cNvSpPr/>
          <p:nvPr>
            <p:custDataLst>
              <p:tags r:id="rId11"/>
            </p:custDataLst>
          </p:nvPr>
        </p:nvSpPr>
        <p:spPr>
          <a:xfrm>
            <a:off x="523875" y="1264682"/>
            <a:ext cx="10639426" cy="523220"/>
          </a:xfrm>
          <a:prstGeom prst="rect">
            <a:avLst/>
          </a:prstGeom>
        </p:spPr>
        <p:txBody>
          <a:bodyPr wrap="square">
            <a:spAutoFit/>
          </a:bodyPr>
          <a:lstStyle/>
          <a:p>
            <a:r>
              <a:rPr lang="en-US" altLang="zh-CN" sz="2800" b="1" smtClean="0">
                <a:solidFill>
                  <a:schemeClr val="accent1">
                    <a:lumMod val="75000"/>
                  </a:schemeClr>
                </a:solidFill>
                <a:latin typeface="黑体" pitchFamily="49" charset="-122"/>
                <a:ea typeface="黑体" pitchFamily="49" charset="-122"/>
                <a:cs typeface="Times New Roman"/>
              </a:rPr>
              <a:t>1.</a:t>
            </a:r>
            <a:r>
              <a:rPr lang="zh-CN" altLang="zh-CN" sz="2800" b="1" smtClean="0">
                <a:solidFill>
                  <a:schemeClr val="accent1">
                    <a:lumMod val="75000"/>
                  </a:schemeClr>
                </a:solidFill>
                <a:latin typeface="黑体" pitchFamily="49" charset="-122"/>
                <a:ea typeface="黑体" pitchFamily="49" charset="-122"/>
                <a:cs typeface="Times New Roman"/>
              </a:rPr>
              <a:t>“审丑”</a:t>
            </a:r>
            <a:r>
              <a:rPr lang="zh-CN" altLang="zh-CN" sz="2800" b="1">
                <a:solidFill>
                  <a:schemeClr val="accent1">
                    <a:lumMod val="75000"/>
                  </a:schemeClr>
                </a:solidFill>
                <a:latin typeface="黑体" pitchFamily="49" charset="-122"/>
                <a:ea typeface="黑体" pitchFamily="49" charset="-122"/>
                <a:cs typeface="Times New Roman"/>
              </a:rPr>
              <a:t>作为小说的标题，意蕴丰富。请结合全文谈谈你的理解。</a:t>
            </a:r>
            <a:endParaRPr lang="zh-CN" altLang="en-US" sz="2800">
              <a:solidFill>
                <a:schemeClr val="accent1">
                  <a:lumMod val="75000"/>
                </a:schemeClr>
              </a:solidFill>
              <a:latin typeface="黑体" pitchFamily="49" charset="-122"/>
              <a:ea typeface="黑体" pitchFamily="49" charset="-122"/>
            </a:endParaRPr>
          </a:p>
        </p:txBody>
      </p:sp>
      <p:pic>
        <p:nvPicPr>
          <p:cNvPr id="8" name="Picture 2"/>
          <p:cNvPicPr>
            <a:picLocks noChangeAspect="1" noChangeArrowheads="1"/>
          </p:cNvPicPr>
          <p:nvPr>
            <p:custDataLst>
              <p:tags r:id="rId13"/>
            </p:custDataLst>
          </p:nvPr>
        </p:nvPicPr>
        <p:blipFill>
          <a:blip r:embed="rId12">
            <a:clrChange>
              <a:clrFrom>
                <a:srgbClr val="F7F7F7"/>
              </a:clrFrom>
              <a:clrTo>
                <a:srgbClr val="F7F7F7">
                  <a:alpha val="0"/>
                </a:srgbClr>
              </a:clrTo>
            </a:clrChange>
            <a:extLst>
              <a:ext uri="{28A0092B-C50C-407E-A947-70E740481C1C}">
                <a14:useLocalDpi xmlns:a14="http://schemas.microsoft.com/office/drawing/2010/main" val="0"/>
              </a:ext>
            </a:extLst>
          </a:blip>
          <a:srcRect l="2533" r="1"/>
          <a:stretch>
            <a:fillRect/>
          </a:stretch>
        </p:blipFill>
        <p:spPr bwMode="auto">
          <a:xfrm flipH="1">
            <a:off x="10505403" y="280817"/>
            <a:ext cx="1748510" cy="2490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2758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39409" y="253772"/>
            <a:ext cx="11713182" cy="63504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“大爷，可现在……</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“你不用说，我知道我现在老得就剩下渣儿了，走了样了，没法看了。你跟学校说说，要是给别人十块，给我八块就成……”</a:t>
            </a: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无定为他争取到的价码是十五元一小时。因为无定父亲的“审丑说”莫名其妙地热起来，一个顶信仰“审丑”原则的学生的画作在全国美展中得了一等奖，许多杂志刊出这个“审丑”创举——巨大的画幅上，那丑浓烈，逼真得让人恶心</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晚秋，那老头又出现在灰色的风里，颠颠簸簸追逐一块在风中打旋的透明塑料膜。他告诉无定，小臭儿有了钢琴，也有了媳妇。他们交谈时，不少人默默地注视着老头，每张脸都板硬，盛着或显著或含蓄的恶心</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又一年，赵无定被介绍到一个画商家。敲开门，里面的男人对他叫：“哎呀，是你呀！不认识我啦？”男主人身后是一屋锃亮的家具，锃亮的各“大件儿”， 锃亮的钢琴，锃亮的一个女人</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6704718"/>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07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00038" y="264672"/>
            <a:ext cx="11591924" cy="63286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“你妈给过我一块冰糖呢，那时糖多金贵！忘啦？”</a:t>
            </a:r>
          </a:p>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无定明白了，面前这个双下巴、头开始拔顶的男人是小臭儿。</a:t>
            </a:r>
          </a:p>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“快请进，快请进！哎，咱家来稀客啦！”他对女人说。</a:t>
            </a:r>
          </a:p>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无定在宽大的沙发上落下屁股，挺寒酸地把几张画靠在茶几腿上。</a:t>
            </a:r>
          </a:p>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“这几张画……”</a:t>
            </a:r>
          </a:p>
          <a:p>
            <a:pPr lvl="0"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“先不谈生意，先吃饭！哥儿们多少年了！”小臭儿扬声笑起来，“包了饺子，三鲜馅儿的，正下着。冰箱里我存了青岛啤酒。瞅你赶得这个巧！</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这时有人轻轻地敲门。媳妇从猫眼儿看出去，踮着脚尖儿退回来：“你爷爷！”</a:t>
            </a:r>
          </a:p>
          <a:p>
            <a:pPr indent="720000" fontAlgn="ctr">
              <a:lnSpc>
                <a:spcPts val="3000"/>
              </a:lnSpc>
              <a:spcAft>
                <a:spcPts val="1800"/>
              </a:spcAft>
            </a:pPr>
            <a:r>
              <a:rPr lang="zh-CN" altLang="zh-CN" sz="2600" b="1" kern="100">
                <a:solidFill>
                  <a:prstClr val="black"/>
                </a:solidFill>
                <a:latin typeface="楷体" pitchFamily="49" charset="-122"/>
                <a:ea typeface="楷体" pitchFamily="49" charset="-122"/>
                <a:cs typeface="楷体"/>
              </a:rPr>
              <a:t>“我哪儿来的爷爷？他不要老脸，我可要脸！”小臭儿说。他起身，嘱咐媳妇：“先不开饭，不然他下回专赶吃饭时间来！你就告诉他我不在家。”然后转脸向无定，笑又回来了：“拿上你的画，咱们上卧室谈。</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44187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09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90513" y="264672"/>
            <a:ext cx="11610975" cy="63286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无定跟着进了卧室</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小臭儿将门挂个死</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客厅里传来一清亮一浑浊两副嗓音</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“臭儿又不在吗？老也没见他，想得慌。”</a:t>
            </a: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“他一时半会儿还不会回来！”</a:t>
            </a: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“那我多等会儿。”</a:t>
            </a: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“哎哎！……别往那儿坐，那沙发是新的！您坐这儿吧！……”</a:t>
            </a: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无定早没了谈生意的心思，心坠得他累。一小时后，老头走了。一锅饺子捂在锅里的时间太长了，全沤烂了，成浆了</a:t>
            </a:r>
            <a:r>
              <a:rPr lang="zh-CN" altLang="zh-CN" sz="2600" b="1" kern="100" smtClean="0">
                <a:solidFill>
                  <a:prstClr val="black"/>
                </a:solidFill>
                <a:latin typeface="楷体" pitchFamily="49" charset="-122"/>
                <a:ea typeface="楷体" pitchFamily="49" charset="-122"/>
                <a:cs typeface="楷体"/>
              </a:rPr>
              <a:t>。无定</a:t>
            </a:r>
            <a:r>
              <a:rPr lang="zh-CN" altLang="zh-CN" sz="2600" b="1" kern="100">
                <a:solidFill>
                  <a:prstClr val="black"/>
                </a:solidFill>
                <a:latin typeface="楷体" pitchFamily="49" charset="-122"/>
                <a:ea typeface="楷体" pitchFamily="49" charset="-122"/>
                <a:cs typeface="楷体"/>
              </a:rPr>
              <a:t>客气而坚决地在他们摆开饭桌时离开了</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000"/>
              </a:lnSpc>
              <a:spcAft>
                <a:spcPts val="1600"/>
              </a:spcAft>
            </a:pPr>
            <a:r>
              <a:rPr lang="zh-CN" altLang="zh-CN" sz="2600" b="1" kern="100">
                <a:solidFill>
                  <a:prstClr val="black"/>
                </a:solidFill>
                <a:latin typeface="楷体" pitchFamily="49" charset="-122"/>
                <a:ea typeface="楷体" pitchFamily="49" charset="-122"/>
                <a:cs typeface="楷体"/>
              </a:rPr>
              <a:t>不久，学校会计科的人告诉无定，老头的计时工资算错了，少付了他百把块钱。无定揣了钱，但从夏天到冬天，一直没遇到老头。他只好从学校找到了老头的合同，那上面有他的地址：某街三百四十一号。街是条偏街，在城郊。无定没费多少时间便找着了三百四十号——这条街的最后一个号码，再往前就是菜田了</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949284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52413" y="166652"/>
            <a:ext cx="11687175" cy="663899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无定走出了街的末端，身后跟了一群热心好事的闲人。在阔大无边的菜田里，有一个柴棚样的小房，门上方有一个手写的号码：三百四十一。门边一辆垃圾车……</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“噢，您是找他呀！”闲人中有人终于醒悟似的，“曾大爷！他死啦。去年冬天死啦！”</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那人说：老头有个很好的孙子，孝敬，挣钱给爷爷花，混得特体面，要接爷爷去他的新公寓，要天天给爷爷包饺子，但老头不愿去，天天喂他饺子的好日子他过不惯，他怕那种被人伺候、供着的日子……这是老头亲口告诉街坊的。</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“你是曾大爷的什么人？”那人问。</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“朋友。”无定答。</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“也认识他孙子小臭子？”</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“对。”</a:t>
            </a:r>
          </a:p>
          <a:p>
            <a:pPr indent="720000" fontAlgn="ctr">
              <a:lnSpc>
                <a:spcPts val="2800"/>
              </a:lnSpc>
              <a:spcAft>
                <a:spcPts val="1000"/>
              </a:spcAft>
            </a:pPr>
            <a:r>
              <a:rPr lang="zh-CN" altLang="zh-CN" sz="2500" b="1" kern="100" smtClean="0">
                <a:solidFill>
                  <a:prstClr val="black"/>
                </a:solidFill>
                <a:latin typeface="楷体" pitchFamily="49" charset="-122"/>
                <a:ea typeface="楷体" pitchFamily="49" charset="-122"/>
                <a:cs typeface="楷体"/>
              </a:rPr>
              <a:t>“</a:t>
            </a:r>
            <a:r>
              <a:rPr lang="zh-CN" altLang="zh-CN" sz="2500" b="1" kern="100">
                <a:solidFill>
                  <a:prstClr val="black"/>
                </a:solidFill>
                <a:latin typeface="楷体" pitchFamily="49" charset="-122"/>
                <a:ea typeface="楷体" pitchFamily="49" charset="-122"/>
                <a:cs typeface="楷体"/>
              </a:rPr>
              <a:t>他真对他爷爷那样好？”</a:t>
            </a:r>
          </a:p>
          <a:p>
            <a:pPr indent="720000" fontAlgn="ctr">
              <a:lnSpc>
                <a:spcPts val="2800"/>
              </a:lnSpc>
              <a:spcAft>
                <a:spcPts val="1000"/>
              </a:spcAft>
            </a:pPr>
            <a:r>
              <a:rPr lang="zh-CN" altLang="zh-CN" sz="2500" b="1" kern="100">
                <a:solidFill>
                  <a:prstClr val="black"/>
                </a:solidFill>
                <a:latin typeface="楷体" pitchFamily="49" charset="-122"/>
                <a:ea typeface="楷体" pitchFamily="49" charset="-122"/>
                <a:cs typeface="楷体"/>
              </a:rPr>
              <a:t>无定停了好大一会儿，说：“真的。”</a:t>
            </a:r>
          </a:p>
          <a:p>
            <a:pPr indent="720000" algn="r" fontAlgn="ctr">
              <a:lnSpc>
                <a:spcPts val="2800"/>
              </a:lnSpc>
              <a:spcAft>
                <a:spcPts val="1000"/>
              </a:spcAft>
            </a:pPr>
            <a:r>
              <a:rPr lang="zh-CN" altLang="zh-CN" sz="2500" b="1" kern="100">
                <a:solidFill>
                  <a:prstClr val="black"/>
                </a:solidFill>
                <a:latin typeface="楷体" pitchFamily="49" charset="-122"/>
                <a:ea typeface="楷体" pitchFamily="49" charset="-122"/>
                <a:cs typeface="楷体"/>
              </a:rPr>
              <a:t>（节选自《审丑》，有删改）</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743611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14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409574" y="1523137"/>
            <a:ext cx="11477625" cy="3323987"/>
          </a:xfrm>
          <a:prstGeom prst="rect">
            <a:avLst/>
          </a:prstGeom>
        </p:spPr>
        <p:txBody>
          <a:bodyPr wrap="square">
            <a:spAutoFit/>
          </a:bodyPr>
          <a:lstStyle/>
          <a:p>
            <a:pPr marL="514350" indent="-514350">
              <a:lnSpc>
                <a:spcPts val="3600"/>
              </a:lnSpc>
              <a:spcAft>
                <a:spcPts val="3600"/>
              </a:spcAft>
              <a:buFont typeface="+mj-ea"/>
              <a:buAutoNum type="circleNumDbPlain"/>
            </a:pPr>
            <a:r>
              <a:rPr lang="zh-CN" altLang="zh-CN" sz="2800" b="1" kern="100" smtClean="0">
                <a:solidFill>
                  <a:srgbClr val="000000"/>
                </a:solidFill>
                <a:latin typeface="黑体" pitchFamily="49" charset="-122"/>
                <a:ea typeface="黑体" pitchFamily="49" charset="-122"/>
                <a:cs typeface="Times New Roman"/>
              </a:rPr>
              <a:t>标题一语双关</a:t>
            </a:r>
            <a:r>
              <a:rPr lang="zh-CN" altLang="en-US" sz="2800" b="1" kern="100" smtClean="0">
                <a:solidFill>
                  <a:srgbClr val="000000"/>
                </a:solidFill>
                <a:latin typeface="黑体" pitchFamily="49" charset="-122"/>
                <a:ea typeface="黑体" pitchFamily="49" charset="-122"/>
                <a:cs typeface="Times New Roman"/>
              </a:rPr>
              <a:t>，既指</a:t>
            </a:r>
            <a:r>
              <a:rPr lang="zh-CN" altLang="zh-CN" sz="2800" b="1" kern="100" smtClean="0">
                <a:solidFill>
                  <a:srgbClr val="000000"/>
                </a:solidFill>
                <a:latin typeface="黑体" pitchFamily="49" charset="-122"/>
                <a:ea typeface="黑体" pitchFamily="49" charset="-122"/>
                <a:cs typeface="Times New Roman"/>
              </a:rPr>
              <a:t>一</a:t>
            </a:r>
            <a:r>
              <a:rPr lang="zh-CN" altLang="zh-CN" sz="2800" b="1" kern="100">
                <a:solidFill>
                  <a:srgbClr val="000000"/>
                </a:solidFill>
                <a:latin typeface="黑体" pitchFamily="49" charset="-122"/>
                <a:ea typeface="黑体" pitchFamily="49" charset="-122"/>
                <a:cs typeface="Times New Roman"/>
              </a:rPr>
              <a:t>种</a:t>
            </a:r>
            <a:r>
              <a:rPr lang="zh-CN" altLang="zh-CN" sz="2800" b="1" kern="100" smtClean="0">
                <a:solidFill>
                  <a:srgbClr val="000000"/>
                </a:solidFill>
                <a:latin typeface="黑体" pitchFamily="49" charset="-122"/>
                <a:ea typeface="黑体" pitchFamily="49" charset="-122"/>
                <a:cs typeface="Times New Roman"/>
              </a:rPr>
              <a:t>绘画风格，</a:t>
            </a:r>
            <a:r>
              <a:rPr lang="zh-CN" altLang="zh-CN" sz="2800" b="1" kern="100">
                <a:solidFill>
                  <a:srgbClr val="000000"/>
                </a:solidFill>
                <a:latin typeface="黑体" pitchFamily="49" charset="-122"/>
                <a:ea typeface="黑体" pitchFamily="49" charset="-122"/>
                <a:cs typeface="Times New Roman"/>
              </a:rPr>
              <a:t>老人成为学生的“审丑”</a:t>
            </a:r>
            <a:r>
              <a:rPr lang="zh-CN" altLang="zh-CN" sz="2800" b="1" kern="100" smtClean="0">
                <a:solidFill>
                  <a:srgbClr val="000000"/>
                </a:solidFill>
                <a:latin typeface="黑体" pitchFamily="49" charset="-122"/>
                <a:ea typeface="黑体" pitchFamily="49" charset="-122"/>
                <a:cs typeface="Times New Roman"/>
              </a:rPr>
              <a:t>对象</a:t>
            </a:r>
            <a:r>
              <a:rPr lang="zh-CN" altLang="en-US" sz="2800" b="1" kern="100" smtClean="0">
                <a:solidFill>
                  <a:srgbClr val="000000"/>
                </a:solidFill>
                <a:latin typeface="黑体" pitchFamily="49" charset="-122"/>
                <a:ea typeface="黑体" pitchFamily="49" charset="-122"/>
                <a:cs typeface="Times New Roman"/>
              </a:rPr>
              <a:t>。又指</a:t>
            </a:r>
            <a:r>
              <a:rPr lang="zh-CN" altLang="zh-CN" sz="2800" b="1" kern="100" smtClean="0">
                <a:solidFill>
                  <a:srgbClr val="000000"/>
                </a:solidFill>
                <a:latin typeface="黑体" pitchFamily="49" charset="-122"/>
                <a:ea typeface="黑体" pitchFamily="49" charset="-122"/>
                <a:cs typeface="Times New Roman"/>
              </a:rPr>
              <a:t>老人</a:t>
            </a:r>
            <a:r>
              <a:rPr lang="zh-CN" altLang="zh-CN" sz="2800" b="1" kern="100">
                <a:solidFill>
                  <a:srgbClr val="000000"/>
                </a:solidFill>
                <a:latin typeface="黑体" pitchFamily="49" charset="-122"/>
                <a:ea typeface="黑体" pitchFamily="49" charset="-122"/>
                <a:cs typeface="Times New Roman"/>
              </a:rPr>
              <a:t>外貌丑陋，做人体模特被人们视为“丑”事，但这“丑”下面深藏着为孙子全力付出的淳朴</a:t>
            </a:r>
            <a:r>
              <a:rPr lang="zh-CN" altLang="zh-CN" sz="2800" b="1" kern="100" smtClean="0">
                <a:solidFill>
                  <a:srgbClr val="000000"/>
                </a:solidFill>
                <a:latin typeface="黑体" pitchFamily="49" charset="-122"/>
                <a:ea typeface="黑体" pitchFamily="49" charset="-122"/>
                <a:cs typeface="Times New Roman"/>
              </a:rPr>
              <a:t>心灵</a:t>
            </a:r>
            <a:r>
              <a:rPr lang="zh-CN" altLang="en-US" sz="2800" b="1" kern="100" smtClean="0">
                <a:solidFill>
                  <a:srgbClr val="000000"/>
                </a:solidFill>
                <a:latin typeface="黑体" pitchFamily="49" charset="-122"/>
                <a:ea typeface="黑体" pitchFamily="49" charset="-122"/>
                <a:cs typeface="Times New Roman"/>
              </a:rPr>
              <a:t>。</a:t>
            </a:r>
            <a:endParaRPr lang="en-US" altLang="zh-CN" sz="2800" b="1" kern="100" smtClean="0">
              <a:solidFill>
                <a:srgbClr val="000000"/>
              </a:solidFill>
              <a:latin typeface="黑体" pitchFamily="49" charset="-122"/>
              <a:ea typeface="黑体" pitchFamily="49" charset="-122"/>
              <a:cs typeface="Times New Roman"/>
            </a:endParaRPr>
          </a:p>
          <a:p>
            <a:pPr marL="514350" indent="-514350">
              <a:lnSpc>
                <a:spcPts val="3600"/>
              </a:lnSpc>
              <a:spcAft>
                <a:spcPts val="3600"/>
              </a:spcAft>
              <a:buFont typeface="+mj-ea"/>
              <a:buAutoNum type="circleNumDbPlain"/>
            </a:pPr>
            <a:r>
              <a:rPr lang="zh-CN" altLang="zh-CN" sz="2800" b="1" kern="100" smtClean="0">
                <a:solidFill>
                  <a:srgbClr val="000000"/>
                </a:solidFill>
                <a:latin typeface="黑体" pitchFamily="49" charset="-122"/>
                <a:ea typeface="黑体" pitchFamily="49" charset="-122"/>
                <a:cs typeface="Times New Roman"/>
              </a:rPr>
              <a:t>小</a:t>
            </a:r>
            <a:r>
              <a:rPr lang="zh-CN" altLang="zh-CN" sz="2800" b="1" kern="100">
                <a:solidFill>
                  <a:srgbClr val="000000"/>
                </a:solidFill>
                <a:latin typeface="黑体" pitchFamily="49" charset="-122"/>
                <a:ea typeface="黑体" pitchFamily="49" charset="-122"/>
                <a:cs typeface="Times New Roman"/>
              </a:rPr>
              <a:t>臭儿不孝</a:t>
            </a:r>
            <a:r>
              <a:rPr lang="zh-CN" altLang="zh-CN" sz="2800" b="1" kern="100" smtClean="0">
                <a:solidFill>
                  <a:srgbClr val="000000"/>
                </a:solidFill>
                <a:latin typeface="黑体" pitchFamily="49" charset="-122"/>
                <a:ea typeface="黑体" pitchFamily="49" charset="-122"/>
                <a:cs typeface="Times New Roman"/>
              </a:rPr>
              <a:t>（忘恩负义），</a:t>
            </a:r>
            <a:r>
              <a:rPr lang="zh-CN" altLang="zh-CN" sz="2800" b="1" kern="100">
                <a:solidFill>
                  <a:srgbClr val="000000"/>
                </a:solidFill>
                <a:latin typeface="黑体" pitchFamily="49" charset="-122"/>
                <a:ea typeface="黑体" pitchFamily="49" charset="-122"/>
                <a:cs typeface="Times New Roman"/>
              </a:rPr>
              <a:t>嫌弃爷爷，是真正的“丑”</a:t>
            </a:r>
            <a:r>
              <a:rPr lang="zh-CN" altLang="zh-CN" sz="2800" b="1" kern="100" smtClean="0">
                <a:solidFill>
                  <a:srgbClr val="000000"/>
                </a:solidFill>
                <a:latin typeface="黑体" pitchFamily="49" charset="-122"/>
                <a:ea typeface="黑体" pitchFamily="49" charset="-122"/>
                <a:cs typeface="Times New Roman"/>
              </a:rPr>
              <a:t>。</a:t>
            </a:r>
            <a:endParaRPr lang="en-US" altLang="zh-CN" sz="2800" b="1" kern="100">
              <a:solidFill>
                <a:srgbClr val="000000"/>
              </a:solidFill>
              <a:latin typeface="黑体" pitchFamily="49" charset="-122"/>
              <a:ea typeface="黑体" pitchFamily="49" charset="-122"/>
              <a:cs typeface="Times New Roman"/>
            </a:endParaRPr>
          </a:p>
          <a:p>
            <a:pPr marL="514350" indent="-514350">
              <a:lnSpc>
                <a:spcPts val="3600"/>
              </a:lnSpc>
              <a:spcAft>
                <a:spcPts val="3600"/>
              </a:spcAft>
              <a:buFont typeface="+mj-ea"/>
              <a:buAutoNum type="circleNumDbPlain"/>
            </a:pPr>
            <a:r>
              <a:rPr lang="zh-CN" altLang="en-US" sz="2800" b="1" kern="100" smtClean="0">
                <a:solidFill>
                  <a:srgbClr val="000000"/>
                </a:solidFill>
                <a:latin typeface="黑体" pitchFamily="49" charset="-122"/>
                <a:ea typeface="黑体" pitchFamily="49" charset="-122"/>
                <a:cs typeface="Times New Roman"/>
              </a:rPr>
              <a:t>作品</a:t>
            </a:r>
            <a:r>
              <a:rPr lang="zh-CN" altLang="en-US" sz="2800" b="1" kern="100">
                <a:solidFill>
                  <a:srgbClr val="000000"/>
                </a:solidFill>
                <a:latin typeface="黑体" pitchFamily="49" charset="-122"/>
                <a:ea typeface="黑体" pitchFamily="49" charset="-122"/>
                <a:cs typeface="Times New Roman"/>
              </a:rPr>
              <a:t>抨击了不孝者灵魂的丑陋，讴歌了淳朴善良的无私大爱</a:t>
            </a:r>
            <a:r>
              <a:rPr lang="zh-CN" altLang="en-US" sz="2800" b="1" kern="100" smtClean="0">
                <a:solidFill>
                  <a:srgbClr val="000000"/>
                </a:solidFill>
                <a:latin typeface="黑体" pitchFamily="49" charset="-122"/>
                <a:ea typeface="黑体" pitchFamily="49" charset="-122"/>
                <a:cs typeface="Times New Roman"/>
              </a:rPr>
              <a:t>。</a:t>
            </a:r>
            <a:endParaRPr lang="zh-CN" altLang="en-US" sz="2800" b="1" kern="100">
              <a:solidFill>
                <a:srgbClr val="000000"/>
              </a:solidFill>
              <a:latin typeface="黑体" pitchFamily="49" charset="-122"/>
              <a:ea typeface="黑体" pitchFamily="49" charset="-122"/>
              <a:cs typeface="Times New Roman"/>
            </a:endParaRPr>
          </a:p>
        </p:txBody>
      </p:sp>
      <p:sp>
        <p:nvSpPr>
          <p:cNvPr id="3" name="矩形 2"/>
          <p:cNvSpPr/>
          <p:nvPr>
            <p:custDataLst>
              <p:tags r:id="rId6"/>
            </p:custDataLst>
          </p:nvPr>
        </p:nvSpPr>
        <p:spPr>
          <a:xfrm>
            <a:off x="428625" y="531257"/>
            <a:ext cx="10934700" cy="523220"/>
          </a:xfrm>
          <a:prstGeom prst="rect">
            <a:avLst/>
          </a:prstGeom>
        </p:spPr>
        <p:txBody>
          <a:bodyPr wrap="square">
            <a:spAutoFit/>
          </a:bodyPr>
          <a:lstStyle/>
          <a:p>
            <a:pPr marL="457200" indent="-457200">
              <a:buFont typeface="Wingdings" pitchFamily="2" charset="2"/>
              <a:buChar char="p"/>
            </a:pPr>
            <a:r>
              <a:rPr lang="zh-CN" altLang="zh-CN" sz="2800" b="1" smtClean="0">
                <a:solidFill>
                  <a:schemeClr val="accent1">
                    <a:lumMod val="75000"/>
                  </a:schemeClr>
                </a:solidFill>
                <a:latin typeface="黑体" pitchFamily="49" charset="-122"/>
                <a:ea typeface="黑体" pitchFamily="49" charset="-122"/>
                <a:cs typeface="Times New Roman"/>
              </a:rPr>
              <a:t>“审丑”</a:t>
            </a:r>
            <a:r>
              <a:rPr lang="zh-CN" altLang="zh-CN" sz="2800" b="1">
                <a:solidFill>
                  <a:schemeClr val="accent1">
                    <a:lumMod val="75000"/>
                  </a:schemeClr>
                </a:solidFill>
                <a:latin typeface="黑体" pitchFamily="49" charset="-122"/>
                <a:ea typeface="黑体" pitchFamily="49" charset="-122"/>
                <a:cs typeface="Times New Roman"/>
              </a:rPr>
              <a:t>作为小说的标题，意蕴丰富。请结合全文谈谈你的理解。</a:t>
            </a:r>
            <a:endParaRPr lang="zh-CN" altLang="en-US" sz="2800">
              <a:solidFill>
                <a:schemeClr val="accent1">
                  <a:lumMod val="75000"/>
                </a:schemeClr>
              </a:solidFill>
              <a:latin typeface="黑体" pitchFamily="49" charset="-122"/>
              <a:ea typeface="黑体" pitchFamily="49" charset="-122"/>
            </a:endParaRPr>
          </a:p>
        </p:txBody>
      </p:sp>
      <p:pic>
        <p:nvPicPr>
          <p:cNvPr id="8" name="图片 7"/>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l="1650" r="8538"/>
          <a:stretch>
            <a:fillRect/>
          </a:stretch>
        </p:blipFill>
        <p:spPr>
          <a:xfrm flipH="1">
            <a:off x="9980403" y="4326574"/>
            <a:ext cx="2273510" cy="2531426"/>
          </a:xfrm>
          <a:prstGeom prst="rect">
            <a:avLst/>
          </a:prstGeom>
        </p:spPr>
      </p:pic>
    </p:spTree>
    <p:extLst>
      <p:ext uri="{BB962C8B-B14F-4D97-AF65-F5344CB8AC3E}">
        <p14:creationId xmlns:p14="http://schemas.microsoft.com/office/powerpoint/2010/main" val="4238297960"/>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17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300038" y="1461328"/>
            <a:ext cx="11591924" cy="514499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fontAlgn="ctr">
              <a:lnSpc>
                <a:spcPts val="3600"/>
              </a:lnSpc>
              <a:spcBef>
                <a:spcPts val="1200"/>
              </a:spcBef>
              <a:spcAft>
                <a:spcPts val="1800"/>
              </a:spcAft>
            </a:pPr>
            <a:r>
              <a:rPr lang="zh-CN" altLang="en-US"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墨点</a:t>
            </a:r>
            <a:endParaRPr lang="en-US" altLang="zh-CN"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endParaRPr>
          </a:p>
          <a:p>
            <a:pPr>
              <a:lnSpc>
                <a:spcPts val="3400"/>
              </a:lnSpc>
              <a:spcAft>
                <a:spcPts val="1200"/>
              </a:spcAft>
            </a:pPr>
            <a:r>
              <a:rPr lang="zh-CN" altLang="en-US" sz="2600" b="1" kern="100" smtClean="0">
                <a:solidFill>
                  <a:prstClr val="black"/>
                </a:solidFill>
                <a:latin typeface="楷体" pitchFamily="49" charset="-122"/>
                <a:ea typeface="楷体" pitchFamily="49" charset="-122"/>
                <a:cs typeface="楷体"/>
              </a:rPr>
              <a:t>    草原</a:t>
            </a:r>
            <a:r>
              <a:rPr lang="zh-CN" altLang="en-US" sz="2600" b="1" kern="100">
                <a:solidFill>
                  <a:prstClr val="black"/>
                </a:solidFill>
                <a:latin typeface="楷体" pitchFamily="49" charset="-122"/>
                <a:ea typeface="楷体" pitchFamily="49" charset="-122"/>
                <a:cs typeface="楷体"/>
              </a:rPr>
              <a:t>上的孩子不幸夭折了，额吉就要缝布口袋，把孩子装上。再装牛肉干、奶豆腐等好吃的，有的还要把孩子生前的玩具也装上。这样忙完了，才把布口袋小心地放到向阳的山梁，等待有灵性的神鹰或野狼带走他们。第三天，阿爸和额吉骑马去山梁查看。若孩子没了，就双手合十，默默祈祷一番，祝福孩子来生长命百岁。若孩子还在，是要把孩子“接回家”的</a:t>
            </a:r>
            <a:r>
              <a:rPr lang="en-US" altLang="zh-CN" sz="2600" b="1" kern="100">
                <a:solidFill>
                  <a:prstClr val="black"/>
                </a:solidFill>
                <a:latin typeface="楷体" pitchFamily="49" charset="-122"/>
                <a:ea typeface="楷体" pitchFamily="49" charset="-122"/>
                <a:cs typeface="楷体"/>
              </a:rPr>
              <a:t>———</a:t>
            </a:r>
            <a:r>
              <a:rPr lang="zh-CN" altLang="en-US" sz="2600" b="1" kern="100">
                <a:solidFill>
                  <a:prstClr val="black"/>
                </a:solidFill>
                <a:latin typeface="楷体" pitchFamily="49" charset="-122"/>
                <a:ea typeface="楷体" pitchFamily="49" charset="-122"/>
                <a:cs typeface="楷体"/>
              </a:rPr>
              <a:t>阿爸要倒拖套马杆，额吉则把乳汁挤到孩子四周的草地上，边往回走边叫：“我的孩子回我家，来世再转我的娃，呼瑞呼瑞呼瑞</a:t>
            </a:r>
            <a:r>
              <a:rPr lang="en-US" altLang="zh-CN" sz="2600" b="1" kern="100">
                <a:solidFill>
                  <a:prstClr val="black"/>
                </a:solidFill>
                <a:latin typeface="楷体" pitchFamily="49" charset="-122"/>
                <a:ea typeface="楷体" pitchFamily="49" charset="-122"/>
                <a:cs typeface="楷体"/>
              </a:rPr>
              <a:t>……”</a:t>
            </a:r>
            <a:r>
              <a:rPr lang="zh-CN" altLang="en-US" sz="2600" b="1" kern="100">
                <a:solidFill>
                  <a:prstClr val="black"/>
                </a:solidFill>
                <a:latin typeface="楷体" pitchFamily="49" charset="-122"/>
                <a:ea typeface="楷体" pitchFamily="49" charset="-122"/>
                <a:cs typeface="楷体"/>
              </a:rPr>
              <a:t>据说，孩子嗅到乳香，灵魂就沿着套马杆的痕迹跟回来了，下一胎就是那个孩子的转世！有的人家不信，就悄悄用墨笔在孩子的屁蛋上点个墨点，转世的孩子屁股上就会长块儿胎记。阿爸和额吉一看，就知道接回了孩子，是要杀羊喝酒庆贺一番的。</a:t>
            </a:r>
            <a:endParaRPr lang="zh-CN" altLang="en-US"/>
          </a:p>
        </p:txBody>
      </p:sp>
      <p:sp>
        <p:nvSpPr>
          <p:cNvPr id="7" name="矩形 6"/>
          <p:cNvSpPr/>
          <p:nvPr>
            <p:custDataLst>
              <p:tags r:id="rId6"/>
            </p:custDataLst>
          </p:nvPr>
        </p:nvSpPr>
        <p:spPr>
          <a:xfrm>
            <a:off x="380998" y="318446"/>
            <a:ext cx="9763127" cy="738664"/>
          </a:xfrm>
          <a:prstGeom prst="rect">
            <a:avLst/>
          </a:prstGeom>
        </p:spPr>
        <p:txBody>
          <a:bodyPr wrap="square">
            <a:spAutoFit/>
          </a:bodyPr>
          <a:lstStyle/>
          <a:p>
            <a:pPr fontAlgn="ctr">
              <a:lnSpc>
                <a:spcPct val="150000"/>
              </a:lnSpc>
            </a:pPr>
            <a:r>
              <a:rPr lang="en-US" altLang="zh-CN" sz="2800" b="1" kern="100" smtClean="0">
                <a:solidFill>
                  <a:schemeClr val="accent1">
                    <a:lumMod val="75000"/>
                  </a:schemeClr>
                </a:solidFill>
                <a:latin typeface="黑体" pitchFamily="49" charset="-122"/>
                <a:ea typeface="黑体" pitchFamily="49" charset="-122"/>
              </a:rPr>
              <a:t>2.</a:t>
            </a:r>
            <a:r>
              <a:rPr lang="zh-CN" altLang="zh-CN" sz="2800" b="1" kern="100" smtClean="0">
                <a:solidFill>
                  <a:schemeClr val="accent1">
                    <a:lumMod val="75000"/>
                  </a:schemeClr>
                </a:solidFill>
                <a:latin typeface="黑体" pitchFamily="49" charset="-122"/>
                <a:ea typeface="黑体" pitchFamily="49" charset="-122"/>
              </a:rPr>
              <a:t>小说以</a:t>
            </a:r>
            <a:r>
              <a:rPr lang="en-US" altLang="zh-CN" sz="2800" b="1" kern="100" smtClean="0">
                <a:solidFill>
                  <a:schemeClr val="accent1">
                    <a:lumMod val="75000"/>
                  </a:schemeClr>
                </a:solidFill>
                <a:latin typeface="黑体" pitchFamily="49" charset="-122"/>
                <a:ea typeface="黑体" pitchFamily="49" charset="-122"/>
              </a:rPr>
              <a:t>“</a:t>
            </a:r>
            <a:r>
              <a:rPr lang="zh-CN" altLang="en-US" sz="2800" b="1" kern="100" smtClean="0">
                <a:solidFill>
                  <a:schemeClr val="accent1">
                    <a:lumMod val="75000"/>
                  </a:schemeClr>
                </a:solidFill>
                <a:latin typeface="黑体" pitchFamily="49" charset="-122"/>
                <a:ea typeface="黑体" pitchFamily="49" charset="-122"/>
              </a:rPr>
              <a:t>墨点</a:t>
            </a:r>
            <a:r>
              <a:rPr lang="en-US" altLang="zh-CN" sz="2800" b="1" kern="100" smtClean="0">
                <a:solidFill>
                  <a:schemeClr val="accent1">
                    <a:lumMod val="75000"/>
                  </a:schemeClr>
                </a:solidFill>
                <a:latin typeface="黑体" pitchFamily="49" charset="-122"/>
                <a:ea typeface="黑体" pitchFamily="49" charset="-122"/>
              </a:rPr>
              <a:t>”</a:t>
            </a:r>
            <a:r>
              <a:rPr lang="zh-CN" altLang="zh-CN" sz="2800" b="1" kern="100" smtClean="0">
                <a:solidFill>
                  <a:schemeClr val="accent1">
                    <a:lumMod val="75000"/>
                  </a:schemeClr>
                </a:solidFill>
                <a:latin typeface="黑体" pitchFamily="49" charset="-122"/>
                <a:ea typeface="黑体" pitchFamily="49" charset="-122"/>
              </a:rPr>
              <a:t>为标题，意蕴丰富，请结合文本加以分析。</a:t>
            </a:r>
            <a:endParaRPr lang="zh-CN" altLang="zh-CN" sz="2800" b="1" kern="100">
              <a:solidFill>
                <a:schemeClr val="accent1">
                  <a:lumMod val="75000"/>
                </a:schemeClr>
              </a:solidFill>
              <a:effectLst/>
              <a:latin typeface="黑体" pitchFamily="49" charset="-122"/>
              <a:ea typeface="黑体" pitchFamily="49" charset="-122"/>
            </a:endParaRPr>
          </a:p>
        </p:txBody>
      </p:sp>
      <p:pic>
        <p:nvPicPr>
          <p:cNvPr id="8" name="Picture 3"/>
          <p:cNvPicPr>
            <a:picLocks noChangeAspect="1" noChangeArrowheads="1" noCrop="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8754383" y="0"/>
            <a:ext cx="3499529" cy="3499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32569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19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61937" y="843677"/>
            <a:ext cx="11668126" cy="517064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600"/>
              </a:lnSpc>
              <a:spcAft>
                <a:spcPts val="3600"/>
              </a:spcAft>
            </a:pPr>
            <a:r>
              <a:rPr lang="zh-CN" altLang="en-US" sz="2800" b="1" kern="100">
                <a:solidFill>
                  <a:prstClr val="black"/>
                </a:solidFill>
                <a:latin typeface="楷体" pitchFamily="49" charset="-122"/>
                <a:ea typeface="楷体" pitchFamily="49" charset="-122"/>
                <a:cs typeface="楷体"/>
              </a:rPr>
              <a:t>这一年，巴林部塔娜的孩子高烧不退，医治无效，竟死了。塔娜的酒鬼男人在外场放牧，一年也就是春节才回家，都没给孩子起个名</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600"/>
              </a:lnSpc>
              <a:spcAft>
                <a:spcPts val="3600"/>
              </a:spcAft>
            </a:pP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可怜的孩子呀！”塔娜边缝布口袋边流泪，“孩子命太苦！今世还没跟孩子处够呢！”塔娜往布口袋里装上好吃的和几件玩具，小心地给孩子穿上新做的蒙古袍，又用墨笔在他的屁蛋上点上墨点，才把孩子装入布袋，放在向阳的山梁上。第三天，塔娜独自一人骑马去山梁查看，一时大喜过望</a:t>
            </a:r>
            <a:r>
              <a:rPr lang="en-US" altLang="zh-CN" sz="2800" b="1" kern="10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孩子仍在，脸孔红润，小嘴嘟嘟着，和生前一般可爱。塔娜说：“孩子，你也没跟额吉处够啊！跟我回家吧！”塔娜解开前襟，用力挤</a:t>
            </a:r>
            <a:r>
              <a:rPr lang="zh-CN" altLang="en-US" sz="2800" b="1" kern="100" smtClean="0">
                <a:solidFill>
                  <a:prstClr val="black"/>
                </a:solidFill>
                <a:latin typeface="楷体" pitchFamily="49" charset="-122"/>
                <a:ea typeface="楷体" pitchFamily="49" charset="-122"/>
                <a:cs typeface="楷体"/>
              </a:rPr>
              <a:t>着乳汁，</a:t>
            </a:r>
            <a:r>
              <a:rPr lang="zh-CN" altLang="en-US" sz="2800" b="1" kern="100">
                <a:solidFill>
                  <a:prstClr val="black"/>
                </a:solidFill>
                <a:latin typeface="楷体" pitchFamily="49" charset="-122"/>
                <a:ea typeface="楷体" pitchFamily="49" charset="-122"/>
                <a:cs typeface="楷体"/>
              </a:rPr>
              <a:t>溅湿了孩子的脸和四周的草地。塔娜倒拖套马杆，边往回走边叫：“我的孩子回我家，来世再转我的娃，呼瑞呼瑞呼瑞</a:t>
            </a:r>
            <a:r>
              <a:rPr lang="en-US" altLang="zh-CN" sz="2800" b="1" kern="100" smtClean="0">
                <a:solidFill>
                  <a:prstClr val="black"/>
                </a:solidFill>
                <a:latin typeface="楷体" pitchFamily="49" charset="-122"/>
                <a:ea typeface="楷体" pitchFamily="49" charset="-122"/>
                <a:cs typeface="楷体"/>
              </a:rPr>
              <a:t>……”</a:t>
            </a: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762944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057" name="Picture 9"/>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35841"/>
          <p:cNvSpPr txBox="1"/>
          <p:nvPr>
            <p:custDataLst>
              <p:tags r:id="rId6"/>
            </p:custDataLst>
          </p:nvPr>
        </p:nvSpPr>
        <p:spPr>
          <a:xfrm>
            <a:off x="391319" y="1241222"/>
            <a:ext cx="6304755" cy="4375557"/>
          </a:xfrm>
          <a:prstGeom prst="rect">
            <a:avLst/>
          </a:prstGeom>
          <a:noFill/>
          <a:ln w="9525">
            <a:noFill/>
          </a:ln>
        </p:spPr>
        <p:txBody>
          <a:bodyPr wrap="square">
            <a:spAutoFit/>
          </a:bodyPr>
          <a:lstStyle/>
          <a:p>
            <a:pPr indent="720000">
              <a:lnSpc>
                <a:spcPts val="3800"/>
              </a:lnSpc>
              <a:spcAft>
                <a:spcPts val="3000"/>
              </a:spcAft>
              <a:defRPr/>
            </a:pPr>
            <a:r>
              <a:rPr lang="zh-CN" altLang="en-US" sz="2800" b="1" smtClean="0">
                <a:latin typeface="黑体" pitchFamily="49" charset="-122"/>
                <a:ea typeface="黑体" pitchFamily="49" charset="-122"/>
              </a:rPr>
              <a:t>意蕴是事物</a:t>
            </a:r>
            <a:r>
              <a:rPr lang="zh-CN" altLang="en-US" sz="2800" b="1">
                <a:latin typeface="黑体" pitchFamily="49" charset="-122"/>
                <a:ea typeface="黑体" pitchFamily="49" charset="-122"/>
              </a:rPr>
              <a:t>的内容或含义</a:t>
            </a:r>
            <a:r>
              <a:rPr lang="zh-CN" altLang="en-US" sz="2800" b="1" smtClean="0">
                <a:latin typeface="黑体" pitchFamily="49" charset="-122"/>
                <a:ea typeface="黑体" pitchFamily="49" charset="-122"/>
              </a:rPr>
              <a:t>，这里指</a:t>
            </a:r>
            <a:r>
              <a:rPr lang="zh-CN" altLang="en-US" sz="2800" smtClean="0">
                <a:solidFill>
                  <a:srgbClr val="FF0000"/>
                </a:solidFill>
                <a:latin typeface="方正粗黑宋简体" pitchFamily="2" charset="-122"/>
                <a:ea typeface="方正粗黑宋简体" pitchFamily="2" charset="-122"/>
              </a:rPr>
              <a:t>文学</a:t>
            </a:r>
            <a:r>
              <a:rPr lang="zh-CN" altLang="en-US" sz="2800">
                <a:solidFill>
                  <a:srgbClr val="FF0000"/>
                </a:solidFill>
                <a:latin typeface="方正粗黑宋简体" pitchFamily="2" charset="-122"/>
                <a:ea typeface="方正粗黑宋简体" pitchFamily="2" charset="-122"/>
              </a:rPr>
              <a:t>作品里面渗透出来的理性内涵</a:t>
            </a:r>
            <a:r>
              <a:rPr lang="zh-CN" altLang="en-US" sz="2800" b="1">
                <a:latin typeface="黑体" pitchFamily="49" charset="-122"/>
                <a:ea typeface="黑体" pitchFamily="49" charset="-122"/>
              </a:rPr>
              <a:t>。比如说作品</a:t>
            </a:r>
            <a:r>
              <a:rPr lang="zh-CN" altLang="en-US" sz="2800" b="1" smtClean="0">
                <a:latin typeface="黑体" pitchFamily="49" charset="-122"/>
                <a:ea typeface="黑体" pitchFamily="49" charset="-122"/>
              </a:rPr>
              <a:t>中</a:t>
            </a:r>
            <a:r>
              <a:rPr lang="zh-CN" altLang="en-US" sz="2800" b="1">
                <a:latin typeface="黑体" pitchFamily="49" charset="-122"/>
                <a:ea typeface="黑体" pitchFamily="49" charset="-122"/>
              </a:rPr>
              <a:t>渗透的</a:t>
            </a:r>
            <a:r>
              <a:rPr lang="zh-CN" altLang="en-US" sz="2800">
                <a:solidFill>
                  <a:srgbClr val="FF0000"/>
                </a:solidFill>
                <a:latin typeface="方正粗黑宋简体" pitchFamily="2" charset="-122"/>
                <a:ea typeface="方正粗黑宋简体" pitchFamily="2" charset="-122"/>
              </a:rPr>
              <a:t>情感</a:t>
            </a:r>
            <a:r>
              <a:rPr lang="zh-CN" altLang="en-US" sz="2800" b="1" smtClean="0">
                <a:latin typeface="黑体" pitchFamily="49" charset="-122"/>
                <a:ea typeface="黑体" pitchFamily="49" charset="-122"/>
              </a:rPr>
              <a:t>，表现</a:t>
            </a:r>
            <a:r>
              <a:rPr lang="zh-CN" altLang="en-US" sz="2800" b="1">
                <a:latin typeface="黑体" pitchFamily="49" charset="-122"/>
                <a:ea typeface="黑体" pitchFamily="49" charset="-122"/>
              </a:rPr>
              <a:t>出来的某种</a:t>
            </a:r>
            <a:r>
              <a:rPr lang="zh-CN" altLang="en-US" sz="2800">
                <a:solidFill>
                  <a:srgbClr val="FF0000"/>
                </a:solidFill>
                <a:latin typeface="方正粗黑宋简体" pitchFamily="2" charset="-122"/>
                <a:ea typeface="方正粗黑宋简体" pitchFamily="2" charset="-122"/>
              </a:rPr>
              <a:t>主旨</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揭示的某种</a:t>
            </a:r>
            <a:r>
              <a:rPr lang="zh-CN" altLang="en-US" sz="2800">
                <a:solidFill>
                  <a:srgbClr val="FF0000"/>
                </a:solidFill>
                <a:latin typeface="方正粗黑宋简体" pitchFamily="2" charset="-122"/>
                <a:ea typeface="方正粗黑宋简体" pitchFamily="2" charset="-122"/>
              </a:rPr>
              <a:t>现状</a:t>
            </a:r>
            <a:r>
              <a:rPr lang="zh-CN" altLang="en-US" sz="2800" b="1" smtClean="0">
                <a:latin typeface="黑体" pitchFamily="49" charset="-122"/>
                <a:ea typeface="黑体" pitchFamily="49" charset="-122"/>
              </a:rPr>
              <a:t>，</a:t>
            </a:r>
            <a:r>
              <a:rPr lang="zh-CN" altLang="en-US" sz="2800" b="1">
                <a:latin typeface="黑体" pitchFamily="49" charset="-122"/>
                <a:ea typeface="黑体" pitchFamily="49" charset="-122"/>
              </a:rPr>
              <a:t>表现的人生的某种</a:t>
            </a:r>
            <a:r>
              <a:rPr lang="zh-CN" altLang="en-US" sz="2800">
                <a:solidFill>
                  <a:srgbClr val="FF0000"/>
                </a:solidFill>
                <a:latin typeface="方正粗黑宋简体" pitchFamily="2" charset="-122"/>
                <a:ea typeface="方正粗黑宋简体" pitchFamily="2" charset="-122"/>
              </a:rPr>
              <a:t>精义</a:t>
            </a:r>
            <a:r>
              <a:rPr lang="zh-CN" altLang="en-US" sz="2800" b="1" smtClean="0">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道理</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蕴含的某种</a:t>
            </a:r>
            <a:r>
              <a:rPr lang="zh-CN" altLang="en-US" sz="2800">
                <a:solidFill>
                  <a:srgbClr val="FF0000"/>
                </a:solidFill>
                <a:latin typeface="方正粗黑宋简体" pitchFamily="2" charset="-122"/>
                <a:ea typeface="方正粗黑宋简体" pitchFamily="2" charset="-122"/>
              </a:rPr>
              <a:t>哲理</a:t>
            </a:r>
            <a:r>
              <a:rPr lang="zh-CN" altLang="en-US" sz="2800" b="1">
                <a:latin typeface="黑体" pitchFamily="49" charset="-122"/>
                <a:ea typeface="黑体" pitchFamily="49" charset="-122"/>
              </a:rPr>
              <a:t>，以及给人的某种</a:t>
            </a:r>
            <a:r>
              <a:rPr lang="zh-CN" altLang="en-US" sz="2800">
                <a:solidFill>
                  <a:srgbClr val="FF0000"/>
                </a:solidFill>
                <a:latin typeface="方正粗黑宋简体" pitchFamily="2" charset="-122"/>
                <a:ea typeface="方正粗黑宋简体" pitchFamily="2" charset="-122"/>
              </a:rPr>
              <a:t>启示</a:t>
            </a:r>
            <a:r>
              <a:rPr lang="zh-CN" altLang="en-US" sz="2800" b="1" smtClean="0">
                <a:latin typeface="黑体" pitchFamily="49" charset="-122"/>
                <a:ea typeface="黑体" pitchFamily="49" charset="-122"/>
              </a:rPr>
              <a:t>等。</a:t>
            </a:r>
            <a:endParaRPr lang="en-US" altLang="zh-CN" sz="2800" b="1" smtClean="0">
              <a:latin typeface="黑体" pitchFamily="49" charset="-122"/>
              <a:ea typeface="黑体" pitchFamily="49" charset="-122"/>
            </a:endParaRPr>
          </a:p>
          <a:p>
            <a:pPr indent="720000">
              <a:lnSpc>
                <a:spcPts val="3800"/>
              </a:lnSpc>
              <a:spcAft>
                <a:spcPts val="3000"/>
              </a:spcAft>
              <a:defRPr/>
            </a:pPr>
            <a:r>
              <a:rPr lang="zh-CN" altLang="en-US" sz="2800" b="1">
                <a:latin typeface="黑体" pitchFamily="49" charset="-122"/>
                <a:ea typeface="黑体" pitchFamily="49" charset="-122"/>
              </a:rPr>
              <a:t>意蕴是文本的灵魂所在，具有</a:t>
            </a:r>
            <a:r>
              <a:rPr lang="zh-CN" altLang="en-US" sz="2800">
                <a:solidFill>
                  <a:srgbClr val="FF0000"/>
                </a:solidFill>
                <a:latin typeface="方正粗黑宋简体" pitchFamily="2" charset="-122"/>
                <a:ea typeface="方正粗黑宋简体" pitchFamily="2" charset="-122"/>
              </a:rPr>
              <a:t>含蓄性</a:t>
            </a:r>
            <a:r>
              <a:rPr lang="zh-CN" altLang="en-US" sz="2800" b="1">
                <a:latin typeface="黑体" pitchFamily="49" charset="-122"/>
                <a:ea typeface="黑体" pitchFamily="49" charset="-122"/>
              </a:rPr>
              <a:t>、</a:t>
            </a:r>
            <a:r>
              <a:rPr lang="zh-CN" altLang="en-US" sz="2800">
                <a:solidFill>
                  <a:srgbClr val="FF0000"/>
                </a:solidFill>
                <a:latin typeface="方正粗黑宋简体" pitchFamily="2" charset="-122"/>
                <a:ea typeface="方正粗黑宋简体" pitchFamily="2" charset="-122"/>
              </a:rPr>
              <a:t>多义性</a:t>
            </a:r>
            <a:r>
              <a:rPr lang="zh-CN" altLang="en-US" sz="2800" b="1">
                <a:latin typeface="黑体" pitchFamily="49" charset="-122"/>
                <a:ea typeface="黑体" pitchFamily="49" charset="-122"/>
              </a:rPr>
              <a:t>等特点。</a:t>
            </a:r>
            <a:endParaRPr lang="en-US" altLang="zh-CN" sz="2800" b="1">
              <a:latin typeface="黑体" pitchFamily="49" charset="-122"/>
              <a:ea typeface="黑体" pitchFamily="49" charset="-122"/>
            </a:endParaRPr>
          </a:p>
        </p:txBody>
      </p:sp>
      <p:pic>
        <p:nvPicPr>
          <p:cNvPr id="7"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6637135" y="1241222"/>
            <a:ext cx="5616778" cy="56167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888624"/>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21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custDataLst>
              <p:tags r:id="rId5"/>
            </p:custDataLst>
          </p:nvPr>
        </p:nvSpPr>
        <p:spPr>
          <a:xfrm>
            <a:off x="261937" y="315231"/>
            <a:ext cx="11668126" cy="624786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nSpc>
                <a:spcPts val="3400"/>
              </a:lnSpc>
              <a:spcAft>
                <a:spcPts val="2400"/>
              </a:spcAft>
            </a:pPr>
            <a:r>
              <a:rPr lang="zh-CN" altLang="en-US" sz="2800" b="1" kern="100">
                <a:solidFill>
                  <a:prstClr val="black"/>
                </a:solidFill>
                <a:latin typeface="楷体" pitchFamily="49" charset="-122"/>
                <a:ea typeface="楷体" pitchFamily="49" charset="-122"/>
                <a:cs typeface="楷体"/>
              </a:rPr>
              <a:t>塔娜轻声唤着，心里念着长生天的恩情，骑马沿路往回赶。谁知，塔娜只顾低头赶路，竟误撞了巴林王的迎亲车队，护卫要鞭打她，巴林王却说：“大喜的日子，饶了她吧！”其实所有人都不知轿里接的是两人</a:t>
            </a:r>
            <a:r>
              <a:rPr lang="en-US" altLang="zh-CN" sz="2800" b="1" kern="10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新娘肚里早怀了巴林王的种。巴林王见塔娜面容清秀，心下喜欢几分，也知塔娜前几天没了孩子，莫不是长生天白送来一个奶娘</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lvl="0" indent="720000">
              <a:lnSpc>
                <a:spcPts val="3400"/>
              </a:lnSpc>
              <a:spcAft>
                <a:spcPts val="2400"/>
              </a:spcAft>
            </a:pPr>
            <a:r>
              <a:rPr lang="zh-CN" altLang="en-US" sz="2800" b="1" kern="100">
                <a:solidFill>
                  <a:prstClr val="black"/>
                </a:solidFill>
                <a:latin typeface="楷体" pitchFamily="49" charset="-122"/>
                <a:ea typeface="楷体" pitchFamily="49" charset="-122"/>
                <a:cs typeface="楷体"/>
              </a:rPr>
              <a:t>塔娜这时才从接孩子的状态中醒转过来，连连对着远去的车队叩头，忽然又急急地叫道：“我的孩子回我家，来世再转我的娃，呼瑞呼瑞呼瑞！</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lvl="0" indent="720000">
              <a:lnSpc>
                <a:spcPts val="3400"/>
              </a:lnSpc>
            </a:pPr>
            <a:r>
              <a:rPr lang="zh-CN" altLang="en-US" sz="2800" b="1" kern="100" smtClean="0">
                <a:solidFill>
                  <a:prstClr val="black"/>
                </a:solidFill>
                <a:latin typeface="楷体" pitchFamily="49" charset="-122"/>
                <a:ea typeface="楷体" pitchFamily="49" charset="-122"/>
                <a:cs typeface="楷体"/>
              </a:rPr>
              <a:t>日</a:t>
            </a:r>
            <a:r>
              <a:rPr lang="zh-CN" altLang="en-US" sz="2800" b="1" kern="100">
                <a:solidFill>
                  <a:prstClr val="black"/>
                </a:solidFill>
                <a:latin typeface="楷体" pitchFamily="49" charset="-122"/>
                <a:ea typeface="楷体" pitchFamily="49" charset="-122"/>
                <a:cs typeface="楷体"/>
              </a:rPr>
              <a:t>升月落，不急不缓，塔娜惦着孩子，念着酒鬼男人。在挤奶、做奶豆腐之余，还一针一线地做好了孩子穿的蒙古袍，买了孩子喜欢的</a:t>
            </a:r>
            <a:r>
              <a:rPr lang="zh-CN" altLang="en-US" sz="2800" b="1" kern="100" smtClean="0">
                <a:solidFill>
                  <a:prstClr val="black"/>
                </a:solidFill>
                <a:latin typeface="楷体" pitchFamily="49" charset="-122"/>
                <a:ea typeface="楷体" pitchFamily="49" charset="-122"/>
                <a:cs typeface="楷体"/>
              </a:rPr>
              <a:t>玩具</a:t>
            </a:r>
            <a:endParaRPr lang="en-US" altLang="zh-CN" sz="2800" b="1" kern="100" smtClean="0">
              <a:solidFill>
                <a:prstClr val="black"/>
              </a:solidFill>
              <a:latin typeface="楷体" pitchFamily="49" charset="-122"/>
              <a:ea typeface="楷体" pitchFamily="49" charset="-122"/>
              <a:cs typeface="楷体"/>
            </a:endParaRPr>
          </a:p>
          <a:p>
            <a:pPr lvl="0">
              <a:lnSpc>
                <a:spcPts val="3400"/>
              </a:lnSpc>
              <a:spcAft>
                <a:spcPts val="2400"/>
              </a:spcAft>
            </a:pPr>
            <a:r>
              <a:rPr lang="en-US" altLang="zh-CN"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闲时，她看着蒙古袍和那些玩具，就有一抹笑浮现在脸腮上</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lvl="0" indent="720000">
              <a:lnSpc>
                <a:spcPts val="3400"/>
              </a:lnSpc>
              <a:spcAft>
                <a:spcPts val="2400"/>
              </a:spcAft>
            </a:pPr>
            <a:r>
              <a:rPr lang="zh-CN" altLang="en-US" sz="2800" b="1" kern="100" smtClean="0">
                <a:solidFill>
                  <a:prstClr val="black"/>
                </a:solidFill>
                <a:latin typeface="楷体" pitchFamily="49" charset="-122"/>
                <a:ea typeface="楷体" pitchFamily="49" charset="-122"/>
                <a:cs typeface="楷体"/>
              </a:rPr>
              <a:t>春节</a:t>
            </a:r>
            <a:r>
              <a:rPr lang="zh-CN" altLang="en-US" sz="2800" b="1" kern="100">
                <a:solidFill>
                  <a:prstClr val="black"/>
                </a:solidFill>
                <a:latin typeface="楷体" pitchFamily="49" charset="-122"/>
                <a:ea typeface="楷体" pitchFamily="49" charset="-122"/>
                <a:cs typeface="楷体"/>
              </a:rPr>
              <a:t>来到，却传回一个意外</a:t>
            </a:r>
            <a:r>
              <a:rPr lang="zh-CN" altLang="en-US" sz="2800" b="1" kern="100" smtClean="0">
                <a:solidFill>
                  <a:prstClr val="black"/>
                </a:solidFill>
                <a:latin typeface="楷体" pitchFamily="49" charset="-122"/>
                <a:ea typeface="楷体" pitchFamily="49" charset="-122"/>
                <a:cs typeface="楷体"/>
              </a:rPr>
              <a:t>消息</a:t>
            </a:r>
            <a:r>
              <a:rPr lang="en-US" altLang="zh-CN" sz="2800" b="1" kern="100" smtClean="0">
                <a:solidFill>
                  <a:prstClr val="black"/>
                </a:solidFill>
                <a:latin typeface="楷体" pitchFamily="49" charset="-122"/>
                <a:ea typeface="楷体" pitchFamily="49" charset="-122"/>
                <a:cs typeface="楷体"/>
              </a:rPr>
              <a:t>——</a:t>
            </a:r>
            <a:r>
              <a:rPr lang="zh-CN" altLang="en-US" sz="2800" b="1" kern="100" smtClean="0">
                <a:solidFill>
                  <a:prstClr val="black"/>
                </a:solidFill>
                <a:latin typeface="楷体" pitchFamily="49" charset="-122"/>
                <a:ea typeface="楷体" pitchFamily="49" charset="-122"/>
                <a:cs typeface="楷体"/>
              </a:rPr>
              <a:t>男人</a:t>
            </a:r>
            <a:r>
              <a:rPr lang="zh-CN" altLang="en-US" sz="2800" b="1" kern="100">
                <a:solidFill>
                  <a:prstClr val="black"/>
                </a:solidFill>
                <a:latin typeface="楷体" pitchFamily="49" charset="-122"/>
                <a:ea typeface="楷体" pitchFamily="49" charset="-122"/>
                <a:cs typeface="楷体"/>
              </a:rPr>
              <a:t>酒醉围猎，坠马身亡。</a:t>
            </a:r>
            <a:endParaRPr lang="zh-CN" altLang="en-US" sz="2800">
              <a:solidFill>
                <a:prstClr val="black"/>
              </a:solidFill>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934048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4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33363" y="199815"/>
            <a:ext cx="11725275" cy="645837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空空的</a:t>
            </a:r>
            <a:r>
              <a:rPr lang="zh-CN" altLang="en-US" sz="2800" b="1" kern="100">
                <a:solidFill>
                  <a:prstClr val="black"/>
                </a:solidFill>
                <a:latin typeface="楷体" pitchFamily="49" charset="-122"/>
                <a:ea typeface="楷体" pitchFamily="49" charset="-122"/>
                <a:cs typeface="楷体"/>
              </a:rPr>
              <a:t>穹庐里，塔娜形单影只，对灯垂泪。四十岁的年纪，失去男人，也再没有和孩子相处的机会啦</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巴林</a:t>
            </a:r>
            <a:r>
              <a:rPr lang="zh-CN" altLang="en-US" sz="2800" b="1" kern="100">
                <a:solidFill>
                  <a:prstClr val="black"/>
                </a:solidFill>
                <a:latin typeface="楷体" pitchFamily="49" charset="-122"/>
                <a:ea typeface="楷体" pitchFamily="49" charset="-122"/>
                <a:cs typeface="楷体"/>
              </a:rPr>
              <a:t>部部众见到塔娜，也都觉得她怪可怜的</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王府</a:t>
            </a:r>
            <a:r>
              <a:rPr lang="zh-CN" altLang="en-US" sz="2800" b="1" kern="100">
                <a:solidFill>
                  <a:prstClr val="black"/>
                </a:solidFill>
                <a:latin typeface="楷体" pitchFamily="49" charset="-122"/>
                <a:ea typeface="楷体" pitchFamily="49" charset="-122"/>
                <a:cs typeface="楷体"/>
              </a:rPr>
              <a:t>的管家来找塔娜，巴林王要塔娜去王府做奶娘。原来福晋产下麟儿，却不吃不喝、啼哭不止，请下三个奶娘也哄不停</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塔</a:t>
            </a:r>
            <a:r>
              <a:rPr lang="zh-CN" altLang="en-US" sz="2800" b="1" kern="100">
                <a:solidFill>
                  <a:prstClr val="black"/>
                </a:solidFill>
                <a:latin typeface="楷体" pitchFamily="49" charset="-122"/>
                <a:ea typeface="楷体" pitchFamily="49" charset="-122"/>
                <a:cs typeface="楷体"/>
              </a:rPr>
              <a:t>娜抱过小王爷时，孩子抽搭几下，睁开眼睛，黑葡萄般的眼珠转来转去，瞅瞅王爷、看看福晋，最后盯着塔娜的脸，咧咧嘴笑出声来。王爷和福晋长叹一口气，也笑了。塔娜把乳头放进孩子嘴里，孩子大口地吃起来</a:t>
            </a:r>
            <a:r>
              <a:rPr lang="en-US" altLang="zh-CN" sz="2800" b="1" kern="10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塔娜悄悄翻看孩子的屁蛋，泪水扑簌而下，止也止不住</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a:solidFill>
                  <a:prstClr val="black"/>
                </a:solidFill>
                <a:latin typeface="楷体" pitchFamily="49" charset="-122"/>
                <a:ea typeface="楷体" pitchFamily="49" charset="-122"/>
                <a:cs typeface="楷体"/>
              </a:rPr>
              <a:t>塔娜就在巴林王府做起了奶娘，还把先前给孩子准备的衣服玩具拿来，衣服小王爷穿着合身，那些玩具他也喜欢得不得了</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众人</a:t>
            </a:r>
            <a:r>
              <a:rPr lang="zh-CN" altLang="en-US" sz="2800" b="1" kern="100">
                <a:solidFill>
                  <a:prstClr val="black"/>
                </a:solidFill>
                <a:latin typeface="楷体" pitchFamily="49" charset="-122"/>
                <a:ea typeface="楷体" pitchFamily="49" charset="-122"/>
                <a:cs typeface="楷体"/>
              </a:rPr>
              <a:t>都替塔娜和小王爷高兴。日子流水样地过</a:t>
            </a:r>
            <a:r>
              <a:rPr lang="zh-CN" altLang="en-US" sz="2800" b="1" kern="100" smtClean="0">
                <a:solidFill>
                  <a:prstClr val="black"/>
                </a:solidFill>
                <a:latin typeface="楷体" pitchFamily="49" charset="-122"/>
                <a:ea typeface="楷体" pitchFamily="49" charset="-122"/>
                <a:cs typeface="楷体"/>
              </a:rPr>
              <a:t>。</a:t>
            </a:r>
            <a:endParaRPr lang="zh-CN" altLang="en-US" sz="2000"/>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9264871"/>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126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09738" y="215204"/>
            <a:ext cx="11772525" cy="642759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400"/>
              </a:lnSpc>
              <a:spcAft>
                <a:spcPts val="1800"/>
              </a:spcAft>
            </a:pPr>
            <a:r>
              <a:rPr lang="zh-CN" altLang="en-US" sz="2800" b="1" kern="100">
                <a:solidFill>
                  <a:prstClr val="black"/>
                </a:solidFill>
                <a:latin typeface="楷体" pitchFamily="49" charset="-122"/>
                <a:ea typeface="楷体" pitchFamily="49" charset="-122"/>
                <a:cs typeface="楷体"/>
              </a:rPr>
              <a:t>那一年，日本人来到草原，巴林王要卖草场给日本人，还未来得及向部众宣布，部众们就纷纷抗议，巴林王措手不及，只得改变了主意。巴林王连杀几个人，也没找到泄密者，最后不了了之。后来，巴林王又要给日本人养马，把巴林部变成日本人的军马场。部众再次抗议，巴林王竟悄悄请来日本骑兵队，要枪杀巴图和其他几个带头的部众。谁知，巴图棋高一筹，抢先带人夜袭了日本人的驻地和巴林王府，还绑走小王爷，扬言要王爷收回成命，否则杀死人质，投奔红军</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部</a:t>
            </a:r>
            <a:r>
              <a:rPr lang="zh-CN" altLang="en-US" sz="2800" b="1" kern="100">
                <a:solidFill>
                  <a:prstClr val="black"/>
                </a:solidFill>
                <a:latin typeface="楷体" pitchFamily="49" charset="-122"/>
                <a:ea typeface="楷体" pitchFamily="49" charset="-122"/>
                <a:cs typeface="楷体"/>
              </a:rPr>
              <a:t>众和王府剑拔弩张，巴林王顾不上查泄密者，急向日本人收回协议，日本人不依，声言要调兵前来镇压。众人无计，王府里的空气也仿佛冻结住了</a:t>
            </a:r>
            <a:r>
              <a:rPr lang="en-US" altLang="zh-CN" sz="2800" b="1" kern="10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塔娜却要去和巴图谈判救小王爷。巴林王说：“巴图的条件我们答复不了，咋谈？</a:t>
            </a:r>
            <a:r>
              <a:rPr lang="zh-CN" altLang="en-US" sz="2800" b="1" kern="100" smtClean="0">
                <a:solidFill>
                  <a:prstClr val="black"/>
                </a:solidFill>
                <a:latin typeface="楷体" pitchFamily="49" charset="-122"/>
                <a:ea typeface="楷体" pitchFamily="49" charset="-122"/>
                <a:cs typeface="楷体"/>
              </a:rPr>
              <a:t>”</a:t>
            </a:r>
            <a:endParaRPr lang="en-US" altLang="zh-CN" sz="2800" b="1" kern="10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塔</a:t>
            </a:r>
            <a:r>
              <a:rPr lang="zh-CN" altLang="en-US" sz="2800" b="1" kern="100">
                <a:solidFill>
                  <a:prstClr val="black"/>
                </a:solidFill>
                <a:latin typeface="楷体" pitchFamily="49" charset="-122"/>
                <a:ea typeface="楷体" pitchFamily="49" charset="-122"/>
                <a:cs typeface="楷体"/>
              </a:rPr>
              <a:t>娜还是骑马去了</a:t>
            </a: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　</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巴</a:t>
            </a:r>
            <a:r>
              <a:rPr lang="zh-CN" altLang="en-US" sz="2800" b="1" kern="100">
                <a:solidFill>
                  <a:prstClr val="black"/>
                </a:solidFill>
                <a:latin typeface="楷体" pitchFamily="49" charset="-122"/>
                <a:ea typeface="楷体" pitchFamily="49" charset="-122"/>
                <a:cs typeface="楷体"/>
              </a:rPr>
              <a:t>图说：“看你也是奴才，留你一条命，回去吧！</a:t>
            </a:r>
            <a:r>
              <a:rPr lang="zh-CN" altLang="en-US" sz="2600" b="1" kern="100" smtClean="0">
                <a:solidFill>
                  <a:prstClr val="black"/>
                </a:solidFill>
                <a:latin typeface="楷体" pitchFamily="49" charset="-122"/>
                <a:ea typeface="楷体" pitchFamily="49" charset="-122"/>
                <a:cs typeface="楷体"/>
              </a:rPr>
              <a:t>”</a:t>
            </a:r>
            <a:endParaRPr lang="zh-CN" altLang="en-US"/>
          </a:p>
        </p:txBody>
      </p:sp>
      <p:pic>
        <p:nvPicPr>
          <p:cNvPr id="5"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9292686"/>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229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71275" y="316449"/>
            <a:ext cx="11649451" cy="622510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a:lnSpc>
                <a:spcPts val="3400"/>
              </a:lnSpc>
              <a:spcAft>
                <a:spcPts val="1800"/>
              </a:spcAft>
            </a:pPr>
            <a:r>
              <a:rPr lang="zh-CN" altLang="en-US" sz="2800" b="1" kern="100">
                <a:solidFill>
                  <a:prstClr val="black"/>
                </a:solidFill>
                <a:latin typeface="楷体" pitchFamily="49" charset="-122"/>
                <a:ea typeface="楷体" pitchFamily="49" charset="-122"/>
                <a:cs typeface="楷体"/>
              </a:rPr>
              <a:t>塔娜义正词严地责问：“你难道要恩将仇报？</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巴图</a:t>
            </a:r>
            <a:r>
              <a:rPr lang="zh-CN" altLang="en-US" sz="2800" b="1" kern="100">
                <a:solidFill>
                  <a:prstClr val="black"/>
                </a:solidFill>
                <a:latin typeface="楷体" pitchFamily="49" charset="-122"/>
                <a:ea typeface="楷体" pitchFamily="49" charset="-122"/>
                <a:cs typeface="楷体"/>
              </a:rPr>
              <a:t>眨眨眼，惊愕着拜倒在地：“是你，是你传信救了我们！”部众们也相跟着道谢不已</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谁知</a:t>
            </a:r>
            <a:r>
              <a:rPr lang="zh-CN" altLang="en-US" sz="2800" b="1" kern="100">
                <a:solidFill>
                  <a:prstClr val="black"/>
                </a:solidFill>
                <a:latin typeface="楷体" pitchFamily="49" charset="-122"/>
                <a:ea typeface="楷体" pitchFamily="49" charset="-122"/>
                <a:cs typeface="楷体"/>
              </a:rPr>
              <a:t>松开绑绳的小王爷却甩开塔娜的手，冷冷地说：“没想到家贼是你！</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塔</a:t>
            </a:r>
            <a:r>
              <a:rPr lang="zh-CN" altLang="en-US" sz="2800" b="1" kern="100">
                <a:solidFill>
                  <a:prstClr val="black"/>
                </a:solidFill>
                <a:latin typeface="楷体" pitchFamily="49" charset="-122"/>
                <a:ea typeface="楷体" pitchFamily="49" charset="-122"/>
                <a:cs typeface="楷体"/>
              </a:rPr>
              <a:t>娜流泪，半晌方说：“家贼？那不是咱的家！你</a:t>
            </a:r>
            <a:r>
              <a:rPr lang="en-US" altLang="zh-CN" sz="2800" b="1" kern="10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你是我的孩子呀！</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不，我是王爷的孩子！</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你是我的孩子，你知道吗？我抱你的那天，就认出了你，你的屁蛋上有黑痣啊！</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a:lnSpc>
                <a:spcPts val="3400"/>
              </a:lnSpc>
              <a:spcAft>
                <a:spcPts val="1800"/>
              </a:spcAft>
            </a:pP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你是我奶娘，还不知这个？</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p:txBody>
      </p:sp>
      <p:pic>
        <p:nvPicPr>
          <p:cNvPr id="5"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961327"/>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057" name="Picture 9"/>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6"/>
            </p:custDataLst>
          </p:nvPr>
        </p:nvSpPr>
        <p:spPr>
          <a:xfrm>
            <a:off x="226854" y="920621"/>
            <a:ext cx="11738292" cy="501675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fontAlgn="ctr">
              <a:lnSpc>
                <a:spcPts val="3600"/>
              </a:lnSpc>
              <a:spcAft>
                <a:spcPts val="2400"/>
              </a:spcAft>
            </a:pPr>
            <a:r>
              <a:rPr lang="zh-CN" altLang="en-US" sz="2800" b="1" kern="100" smtClean="0">
                <a:solidFill>
                  <a:prstClr val="black"/>
                </a:solidFill>
                <a:latin typeface="楷体" pitchFamily="49" charset="-122"/>
                <a:ea typeface="楷体" pitchFamily="49" charset="-122"/>
                <a:cs typeface="楷体"/>
              </a:rPr>
              <a:t>“</a:t>
            </a:r>
            <a:r>
              <a:rPr lang="zh-CN" altLang="en-US" sz="2800" b="1" kern="100">
                <a:solidFill>
                  <a:prstClr val="black"/>
                </a:solidFill>
                <a:latin typeface="楷体" pitchFamily="49" charset="-122"/>
                <a:ea typeface="楷体" pitchFamily="49" charset="-122"/>
                <a:cs typeface="楷体"/>
              </a:rPr>
              <a:t>你那年离开我时，怕不好认，我特意一左一右点了两个墨点啊！</a:t>
            </a:r>
            <a:r>
              <a:rPr lang="zh-CN" altLang="en-US"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600"/>
              </a:lnSpc>
              <a:spcAft>
                <a:spcPts val="2400"/>
              </a:spcAft>
            </a:pPr>
            <a:r>
              <a:rPr lang="zh-CN" altLang="en-US" sz="2800" b="1" kern="100" smtClean="0">
                <a:solidFill>
                  <a:prstClr val="black"/>
                </a:solidFill>
                <a:latin typeface="楷体" pitchFamily="49" charset="-122"/>
                <a:ea typeface="楷体" pitchFamily="49" charset="-122"/>
                <a:cs typeface="楷体"/>
              </a:rPr>
              <a:t>众人</a:t>
            </a:r>
            <a:r>
              <a:rPr lang="zh-CN" altLang="en-US" sz="2800" b="1" kern="100">
                <a:solidFill>
                  <a:prstClr val="black"/>
                </a:solidFill>
                <a:latin typeface="楷体" pitchFamily="49" charset="-122"/>
                <a:ea typeface="楷体" pitchFamily="49" charset="-122"/>
                <a:cs typeface="楷体"/>
              </a:rPr>
              <a:t>惊愕不已。小王爷也愣在当场，他的屁蛋上确实一左一右，对称着生有两颗</a:t>
            </a:r>
            <a:r>
              <a:rPr lang="zh-CN" altLang="en-US" sz="2800" b="1" kern="100" smtClean="0">
                <a:solidFill>
                  <a:prstClr val="black"/>
                </a:solidFill>
                <a:latin typeface="楷体" pitchFamily="49" charset="-122"/>
                <a:ea typeface="楷体" pitchFamily="49" charset="-122"/>
                <a:cs typeface="楷体"/>
              </a:rPr>
              <a:t>黑痣。</a:t>
            </a:r>
            <a:endParaRPr lang="en-US" altLang="zh-CN" sz="2800" b="1" kern="100">
              <a:solidFill>
                <a:prstClr val="black"/>
              </a:solidFill>
              <a:latin typeface="楷体" pitchFamily="49" charset="-122"/>
              <a:ea typeface="楷体" pitchFamily="49" charset="-122"/>
              <a:cs typeface="楷体"/>
            </a:endParaRPr>
          </a:p>
          <a:p>
            <a:pPr indent="720000" fontAlgn="ctr">
              <a:lnSpc>
                <a:spcPts val="3600"/>
              </a:lnSpc>
              <a:spcAft>
                <a:spcPts val="2400"/>
              </a:spcAft>
            </a:pPr>
            <a:r>
              <a:rPr lang="zh-CN" altLang="en-US" sz="2800" b="1" kern="100" smtClean="0">
                <a:solidFill>
                  <a:prstClr val="black"/>
                </a:solidFill>
                <a:latin typeface="楷体" pitchFamily="49" charset="-122"/>
                <a:ea typeface="楷体" pitchFamily="49" charset="-122"/>
                <a:cs typeface="楷体"/>
              </a:rPr>
              <a:t>“那年我接你回家，误入迎亲车队，才使你迷路去了巴林王府！”</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600"/>
              </a:lnSpc>
              <a:spcAft>
                <a:spcPts val="2400"/>
              </a:spcAft>
            </a:pPr>
            <a:r>
              <a:rPr lang="zh-CN" altLang="en-US" sz="2800" b="1" kern="100" smtClean="0">
                <a:solidFill>
                  <a:prstClr val="black"/>
                </a:solidFill>
                <a:latin typeface="楷体" pitchFamily="49" charset="-122"/>
                <a:ea typeface="楷体" pitchFamily="49" charset="-122"/>
                <a:cs typeface="楷体"/>
              </a:rPr>
              <a:t>“额吉！”</a:t>
            </a:r>
            <a:r>
              <a:rPr lang="zh-CN" altLang="en-US" sz="2800" b="1" kern="100">
                <a:solidFill>
                  <a:prstClr val="black"/>
                </a:solidFill>
                <a:latin typeface="楷体" pitchFamily="49" charset="-122"/>
                <a:ea typeface="楷体" pitchFamily="49" charset="-122"/>
                <a:cs typeface="楷体"/>
              </a:rPr>
              <a:t>小王爷紧紧抱着塔娜，泪流满面：“额吉你知道吗？王爷投靠日本人，是要毁了草原这个家啊！其实不是巴图绑我，是我跟巴图演的这场戏！</a:t>
            </a:r>
            <a:r>
              <a:rPr lang="zh-CN" altLang="en-US" sz="2800" b="1" kern="100" smtClean="0">
                <a:solidFill>
                  <a:prstClr val="black"/>
                </a:solidFill>
                <a:latin typeface="楷体" pitchFamily="49" charset="-122"/>
                <a:ea typeface="楷体" pitchFamily="49" charset="-122"/>
                <a:cs typeface="楷体"/>
              </a:rPr>
              <a:t>”</a:t>
            </a:r>
            <a:endParaRPr lang="en-US" altLang="zh-CN" sz="2800" b="1" kern="100">
              <a:solidFill>
                <a:prstClr val="black"/>
              </a:solidFill>
              <a:latin typeface="楷体" pitchFamily="49" charset="-122"/>
              <a:ea typeface="楷体" pitchFamily="49" charset="-122"/>
              <a:cs typeface="楷体"/>
            </a:endParaRPr>
          </a:p>
          <a:p>
            <a:pPr indent="720000" fontAlgn="ctr">
              <a:lnSpc>
                <a:spcPts val="3600"/>
              </a:lnSpc>
              <a:spcAft>
                <a:spcPts val="2400"/>
              </a:spcAft>
            </a:pPr>
            <a:r>
              <a:rPr lang="zh-CN" altLang="en-US" sz="2800" b="1" kern="100" smtClean="0">
                <a:solidFill>
                  <a:prstClr val="black"/>
                </a:solidFill>
                <a:latin typeface="楷体" pitchFamily="49" charset="-122"/>
                <a:ea typeface="楷体" pitchFamily="49" charset="-122"/>
                <a:cs typeface="楷体"/>
              </a:rPr>
              <a:t>塔</a:t>
            </a:r>
            <a:r>
              <a:rPr lang="zh-CN" altLang="en-US" sz="2800" b="1" kern="100">
                <a:solidFill>
                  <a:prstClr val="black"/>
                </a:solidFill>
                <a:latin typeface="楷体" pitchFamily="49" charset="-122"/>
                <a:ea typeface="楷体" pitchFamily="49" charset="-122"/>
                <a:cs typeface="楷体"/>
              </a:rPr>
              <a:t>娜破涕为笑：“孩子，原来你的心里一直有咱的家啊！”</a:t>
            </a:r>
          </a:p>
        </p:txBody>
      </p:sp>
      <p:pic>
        <p:nvPicPr>
          <p:cNvPr id="4" name="Picture 2"/>
          <p:cNvPicPr>
            <a:picLocks noChangeAspect="1" noChangeArrowheads="1"/>
          </p:cNvPicPr>
          <p:nvPr>
            <p:custDataLst>
              <p:tags r:id="rId8"/>
            </p:custDataLst>
          </p:nvPr>
        </p:nvPicPr>
        <p:blipFill>
          <a:blip r:embed="rId7">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206190"/>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331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88131" y="1455558"/>
            <a:ext cx="11596688" cy="4016484"/>
          </a:xfrm>
          <a:prstGeom prst="rect">
            <a:avLst/>
          </a:prstGeom>
        </p:spPr>
        <p:txBody>
          <a:bodyPr wrap="square">
            <a:spAutoFit/>
          </a:bodyPr>
          <a:lstStyle/>
          <a:p>
            <a:pPr marL="514350" indent="-514350">
              <a:lnSpc>
                <a:spcPts val="3600"/>
              </a:lnSpc>
              <a:spcAft>
                <a:spcPts val="3000"/>
              </a:spcAft>
              <a:buFont typeface="+mj-ea"/>
              <a:buAutoNum type="circleNumDbPlain"/>
            </a:pPr>
            <a:r>
              <a:rPr lang="en-US" altLang="zh-CN" sz="2800" b="1" smtClean="0">
                <a:latin typeface="黑体" pitchFamily="49" charset="-122"/>
                <a:ea typeface="黑体" pitchFamily="49" charset="-122"/>
              </a:rPr>
              <a:t>“</a:t>
            </a:r>
            <a:r>
              <a:rPr lang="zh-CN" altLang="en-US" sz="2800" b="1">
                <a:latin typeface="黑体" pitchFamily="49" charset="-122"/>
                <a:ea typeface="黑体" pitchFamily="49" charset="-122"/>
              </a:rPr>
              <a:t>墨点”是草原民族对转世的确认，是一种草原传统文化习俗</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3000"/>
              </a:spcAft>
              <a:buFont typeface="+mj-ea"/>
              <a:buAutoNum type="circleNumDbPlain"/>
            </a:pPr>
            <a:r>
              <a:rPr lang="zh-CN" altLang="en-US" sz="2800" b="1" smtClean="0">
                <a:latin typeface="黑体" pitchFamily="49" charset="-122"/>
                <a:ea typeface="黑体" pitchFamily="49" charset="-122"/>
              </a:rPr>
              <a:t>“墨点”</a:t>
            </a:r>
            <a:r>
              <a:rPr lang="zh-CN" altLang="en-US" sz="2800" b="1">
                <a:latin typeface="黑体" pitchFamily="49" charset="-122"/>
                <a:ea typeface="黑体" pitchFamily="49" charset="-122"/>
              </a:rPr>
              <a:t>维系着草原母亲生活的希望与憧憬</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塔娜经受儿子天亡的打击，仍虔诚地依照传统唤灵，期待儿子转世成功</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marL="514350" indent="-514350">
              <a:lnSpc>
                <a:spcPts val="3600"/>
              </a:lnSpc>
              <a:spcAft>
                <a:spcPts val="3000"/>
              </a:spcAft>
              <a:buFont typeface="+mj-ea"/>
              <a:buAutoNum type="circleNumDbPlain"/>
            </a:pPr>
            <a:r>
              <a:rPr lang="zh-CN" altLang="en-US" sz="2800" b="1" smtClean="0">
                <a:latin typeface="黑体" pitchFamily="49" charset="-122"/>
                <a:ea typeface="黑体" pitchFamily="49" charset="-122"/>
              </a:rPr>
              <a:t>“墨点”</a:t>
            </a:r>
            <a:r>
              <a:rPr lang="zh-CN" altLang="en-US" sz="2800" b="1">
                <a:latin typeface="黑体" pitchFamily="49" charset="-122"/>
                <a:ea typeface="黑体" pitchFamily="49" charset="-122"/>
              </a:rPr>
              <a:t>象征着草原母亲与孩子的情感纽带</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小王子哭闹不已，塔娜一抱过来，王子却笑出声来</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塔娜看到“墨点”，更加精心养育王子</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algn="ctr">
              <a:lnSpc>
                <a:spcPts val="3600"/>
              </a:lnSpc>
              <a:spcAft>
                <a:spcPts val="3000"/>
              </a:spcAft>
            </a:pPr>
            <a:r>
              <a:rPr lang="en-US" altLang="zh-CN" sz="2800" b="1" smtClean="0">
                <a:latin typeface="黑体" pitchFamily="49" charset="-122"/>
                <a:ea typeface="黑体" pitchFamily="49" charset="-122"/>
              </a:rPr>
              <a:t>(</a:t>
            </a:r>
            <a:r>
              <a:rPr lang="zh-CN" altLang="en-US" sz="2800" b="1">
                <a:latin typeface="黑体" pitchFamily="49" charset="-122"/>
                <a:ea typeface="黑体" pitchFamily="49" charset="-122"/>
              </a:rPr>
              <a:t>答对一点给</a:t>
            </a:r>
            <a:r>
              <a:rPr lang="en-US" altLang="zh-CN" sz="2800" b="1">
                <a:latin typeface="黑体" pitchFamily="49" charset="-122"/>
                <a:ea typeface="黑体" pitchFamily="49" charset="-122"/>
              </a:rPr>
              <a:t>2</a:t>
            </a:r>
            <a:r>
              <a:rPr lang="zh-CN" altLang="en-US" sz="2800" b="1">
                <a:latin typeface="黑体" pitchFamily="49" charset="-122"/>
                <a:ea typeface="黑体" pitchFamily="49" charset="-122"/>
              </a:rPr>
              <a:t>分，答对</a:t>
            </a:r>
            <a:r>
              <a:rPr lang="en-US" altLang="zh-CN" sz="2800" b="1">
                <a:latin typeface="黑体" pitchFamily="49" charset="-122"/>
                <a:ea typeface="黑体" pitchFamily="49" charset="-122"/>
              </a:rPr>
              <a:t>3</a:t>
            </a:r>
            <a:r>
              <a:rPr lang="zh-CN" altLang="en-US" sz="2800" b="1">
                <a:latin typeface="黑体" pitchFamily="49" charset="-122"/>
                <a:ea typeface="黑体" pitchFamily="49" charset="-122"/>
              </a:rPr>
              <a:t>点给</a:t>
            </a:r>
            <a:r>
              <a:rPr lang="en-US" altLang="zh-CN" sz="2800" b="1">
                <a:latin typeface="黑体" pitchFamily="49" charset="-122"/>
                <a:ea typeface="黑体" pitchFamily="49" charset="-122"/>
              </a:rPr>
              <a:t>6</a:t>
            </a:r>
            <a:r>
              <a:rPr lang="zh-CN" altLang="en-US" sz="2800" b="1">
                <a:latin typeface="黑体" pitchFamily="49" charset="-122"/>
                <a:ea typeface="黑体" pitchFamily="49" charset="-122"/>
              </a:rPr>
              <a:t>分</a:t>
            </a:r>
            <a:r>
              <a:rPr lang="en-US" altLang="zh-CN" sz="2800" b="1">
                <a:latin typeface="黑体" pitchFamily="49" charset="-122"/>
                <a:ea typeface="黑体" pitchFamily="49" charset="-122"/>
              </a:rPr>
              <a:t>)</a:t>
            </a:r>
          </a:p>
        </p:txBody>
      </p:sp>
      <p:sp>
        <p:nvSpPr>
          <p:cNvPr id="3" name="矩形 2"/>
          <p:cNvSpPr/>
          <p:nvPr>
            <p:custDataLst>
              <p:tags r:id="rId6"/>
            </p:custDataLst>
          </p:nvPr>
        </p:nvSpPr>
        <p:spPr>
          <a:xfrm>
            <a:off x="297656" y="387823"/>
            <a:ext cx="9827419" cy="738664"/>
          </a:xfrm>
          <a:prstGeom prst="rect">
            <a:avLst/>
          </a:prstGeom>
        </p:spPr>
        <p:txBody>
          <a:bodyPr wrap="square">
            <a:spAutoFit/>
          </a:bodyPr>
          <a:lstStyle/>
          <a:p>
            <a:pPr marL="457200" indent="-457200" fontAlgn="ctr">
              <a:lnSpc>
                <a:spcPct val="150000"/>
              </a:lnSpc>
              <a:buFont typeface="Wingdings" pitchFamily="2" charset="2"/>
              <a:buChar char="p"/>
            </a:pPr>
            <a:r>
              <a:rPr lang="zh-CN" altLang="zh-CN" sz="2800" b="1" kern="100" smtClean="0">
                <a:solidFill>
                  <a:schemeClr val="accent1">
                    <a:lumMod val="75000"/>
                  </a:schemeClr>
                </a:solidFill>
                <a:latin typeface="黑体" pitchFamily="49" charset="-122"/>
                <a:ea typeface="黑体" pitchFamily="49" charset="-122"/>
              </a:rPr>
              <a:t>小说以</a:t>
            </a:r>
            <a:r>
              <a:rPr lang="en-US" altLang="zh-CN" sz="2800" b="1" kern="100" smtClean="0">
                <a:solidFill>
                  <a:schemeClr val="accent1">
                    <a:lumMod val="75000"/>
                  </a:schemeClr>
                </a:solidFill>
                <a:latin typeface="黑体" pitchFamily="49" charset="-122"/>
                <a:ea typeface="黑体" pitchFamily="49" charset="-122"/>
              </a:rPr>
              <a:t>“</a:t>
            </a:r>
            <a:r>
              <a:rPr lang="zh-CN" altLang="en-US" sz="2800" b="1" kern="100" smtClean="0">
                <a:solidFill>
                  <a:schemeClr val="accent1">
                    <a:lumMod val="75000"/>
                  </a:schemeClr>
                </a:solidFill>
                <a:latin typeface="黑体" pitchFamily="49" charset="-122"/>
                <a:ea typeface="黑体" pitchFamily="49" charset="-122"/>
              </a:rPr>
              <a:t>墨点</a:t>
            </a:r>
            <a:r>
              <a:rPr lang="en-US" altLang="zh-CN" sz="2800" b="1" kern="100" smtClean="0">
                <a:solidFill>
                  <a:schemeClr val="accent1">
                    <a:lumMod val="75000"/>
                  </a:schemeClr>
                </a:solidFill>
                <a:latin typeface="黑体" pitchFamily="49" charset="-122"/>
                <a:ea typeface="黑体" pitchFamily="49" charset="-122"/>
              </a:rPr>
              <a:t>”</a:t>
            </a:r>
            <a:r>
              <a:rPr lang="zh-CN" altLang="zh-CN" sz="2800" b="1" kern="100" smtClean="0">
                <a:solidFill>
                  <a:schemeClr val="accent1">
                    <a:lumMod val="75000"/>
                  </a:schemeClr>
                </a:solidFill>
                <a:latin typeface="黑体" pitchFamily="49" charset="-122"/>
                <a:ea typeface="黑体" pitchFamily="49" charset="-122"/>
              </a:rPr>
              <a:t>为标题，意蕴丰富，请结合文本加以分析。</a:t>
            </a:r>
            <a:endParaRPr lang="zh-CN" altLang="zh-CN" sz="2800" b="1" kern="100">
              <a:solidFill>
                <a:schemeClr val="accent1">
                  <a:lumMod val="75000"/>
                </a:schemeClr>
              </a:solidFill>
              <a:effectLst/>
              <a:latin typeface="黑体" pitchFamily="49" charset="-122"/>
              <a:ea typeface="黑体" pitchFamily="49" charset="-122"/>
            </a:endParaRPr>
          </a:p>
        </p:txBody>
      </p:sp>
      <p:pic>
        <p:nvPicPr>
          <p:cNvPr id="5" name="Picture 3"/>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rcRect l="15429" t="12813" r="20665" b="22656"/>
          <a:stretch>
            <a:fillRect/>
          </a:stretch>
        </p:blipFill>
        <p:spPr bwMode="auto">
          <a:xfrm>
            <a:off x="9948863" y="4691933"/>
            <a:ext cx="2305050" cy="2327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019118"/>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057" name="Picture 9"/>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570389" y="614888"/>
            <a:ext cx="731520" cy="725805"/>
          </a:xfrm>
          <a:prstGeom prst="rect">
            <a:avLst/>
          </a:prstGeom>
        </p:spPr>
      </p:pic>
      <p:pic>
        <p:nvPicPr>
          <p:cNvPr id="7" name="图片 6">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362259" y="1119386"/>
            <a:ext cx="1735099" cy="354328"/>
          </a:xfrm>
          <a:prstGeom prst="rect">
            <a:avLst/>
          </a:prstGeom>
        </p:spPr>
      </p:pic>
      <p:sp>
        <p:nvSpPr>
          <p:cNvPr id="8" name="矩形 7"/>
          <p:cNvSpPr/>
          <p:nvPr>
            <p:custDataLst>
              <p:tags r:id="rId10"/>
            </p:custDataLst>
          </p:nvPr>
        </p:nvSpPr>
        <p:spPr>
          <a:xfrm>
            <a:off x="1200310" y="653723"/>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课堂小结</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2" name="矩形 1"/>
          <p:cNvSpPr/>
          <p:nvPr>
            <p:custDataLst>
              <p:tags r:id="rId11"/>
            </p:custDataLst>
          </p:nvPr>
        </p:nvSpPr>
        <p:spPr>
          <a:xfrm>
            <a:off x="669230" y="1875562"/>
            <a:ext cx="10960795" cy="2836674"/>
          </a:xfrm>
          <a:prstGeom prst="rect">
            <a:avLst/>
          </a:prstGeom>
        </p:spPr>
        <p:txBody>
          <a:bodyPr wrap="square">
            <a:spAutoFit/>
          </a:bodyPr>
          <a:lstStyle/>
          <a:p>
            <a:pPr>
              <a:lnSpc>
                <a:spcPts val="3800"/>
              </a:lnSpc>
              <a:spcAft>
                <a:spcPts val="2400"/>
              </a:spcAft>
            </a:pPr>
            <a:r>
              <a:rPr lang="zh-CN" altLang="en-US" sz="2800" b="1">
                <a:latin typeface="黑体" pitchFamily="49" charset="-122"/>
                <a:ea typeface="黑体" pitchFamily="49" charset="-122"/>
              </a:rPr>
              <a:t>    </a:t>
            </a:r>
            <a:r>
              <a:rPr lang="zh-CN" altLang="en-US" sz="2800" b="1" smtClean="0">
                <a:latin typeface="黑体" pitchFamily="49" charset="-122"/>
                <a:ea typeface="黑体" pitchFamily="49" charset="-122"/>
              </a:rPr>
              <a:t>分析小说标题的意蕴一般要从</a:t>
            </a:r>
            <a:r>
              <a:rPr lang="zh-CN" altLang="en-US" sz="2800" b="1">
                <a:latin typeface="黑体" pitchFamily="49" charset="-122"/>
                <a:ea typeface="黑体" pitchFamily="49" charset="-122"/>
              </a:rPr>
              <a:t>表层含义和深层含义两个方面来分析</a:t>
            </a:r>
            <a:r>
              <a:rPr lang="zh-CN" altLang="en-US" sz="2800" b="1" smtClean="0">
                <a:latin typeface="黑体" pitchFamily="49" charset="-122"/>
                <a:ea typeface="黑体" pitchFamily="49" charset="-122"/>
              </a:rPr>
              <a:t>。</a:t>
            </a:r>
            <a:endParaRPr lang="en-US" altLang="zh-CN" sz="2800" b="1" smtClean="0">
              <a:latin typeface="黑体" pitchFamily="49" charset="-122"/>
              <a:ea typeface="黑体" pitchFamily="49" charset="-122"/>
            </a:endParaRPr>
          </a:p>
          <a:p>
            <a:pPr>
              <a:lnSpc>
                <a:spcPts val="3800"/>
              </a:lnSpc>
              <a:spcAft>
                <a:spcPts val="2400"/>
              </a:spcAft>
            </a:pPr>
            <a:r>
              <a:rPr lang="zh-CN" altLang="en-US" sz="2800" b="1" smtClean="0">
                <a:latin typeface="黑体" pitchFamily="49" charset="-122"/>
                <a:ea typeface="黑体" pitchFamily="49" charset="-122"/>
              </a:rPr>
              <a:t>    表层</a:t>
            </a:r>
            <a:r>
              <a:rPr lang="zh-CN" altLang="en-US" sz="2800" b="1">
                <a:latin typeface="黑体" pitchFamily="49" charset="-122"/>
                <a:ea typeface="黑体" pitchFamily="49" charset="-122"/>
              </a:rPr>
              <a:t>含义就是标题的字面</a:t>
            </a:r>
            <a:r>
              <a:rPr lang="zh-CN" altLang="en-US" sz="2800" b="1" smtClean="0">
                <a:latin typeface="黑体" pitchFamily="49" charset="-122"/>
                <a:ea typeface="黑体" pitchFamily="49" charset="-122"/>
              </a:rPr>
              <a:t>意思。深层</a:t>
            </a:r>
            <a:r>
              <a:rPr lang="zh-CN" altLang="en-US" sz="2800" b="1">
                <a:latin typeface="黑体" pitchFamily="49" charset="-122"/>
                <a:ea typeface="黑体" pitchFamily="49" charset="-122"/>
              </a:rPr>
              <a:t>含义是指标题的比喻义、引申义、象征义、特指义，它常常与文章的</a:t>
            </a:r>
            <a:r>
              <a:rPr lang="zh-CN" altLang="en-US" sz="2800" b="1" smtClean="0">
                <a:latin typeface="黑体" pitchFamily="49" charset="-122"/>
                <a:ea typeface="黑体" pitchFamily="49" charset="-122"/>
              </a:rPr>
              <a:t>中心主旨有关，寄托着</a:t>
            </a:r>
            <a:r>
              <a:rPr lang="zh-CN" altLang="en-US" sz="2800" b="1" smtClean="0">
                <a:solidFill>
                  <a:prstClr val="black"/>
                </a:solidFill>
                <a:latin typeface="黑体" pitchFamily="49" charset="-122"/>
                <a:ea typeface="黑体" pitchFamily="49" charset="-122"/>
              </a:rPr>
              <a:t>作者</a:t>
            </a:r>
            <a:r>
              <a:rPr lang="zh-CN" altLang="en-US" sz="2800" b="1">
                <a:solidFill>
                  <a:prstClr val="black"/>
                </a:solidFill>
                <a:latin typeface="黑体" pitchFamily="49" charset="-122"/>
                <a:ea typeface="黑体" pitchFamily="49" charset="-122"/>
              </a:rPr>
              <a:t>的写作意图和思想感情。</a:t>
            </a:r>
            <a:endParaRPr lang="zh-CN" altLang="en-US" sz="2800" b="1">
              <a:latin typeface="黑体" pitchFamily="49" charset="-122"/>
              <a:ea typeface="黑体" pitchFamily="49" charset="-122"/>
            </a:endParaRPr>
          </a:p>
        </p:txBody>
      </p:sp>
      <p:sp>
        <p:nvSpPr>
          <p:cNvPr id="4" name="矩形 3"/>
          <p:cNvSpPr/>
          <p:nvPr>
            <p:custDataLst>
              <p:tags r:id="rId12"/>
            </p:custDataLst>
          </p:nvPr>
        </p:nvSpPr>
        <p:spPr>
          <a:xfrm>
            <a:off x="1807142" y="5284113"/>
            <a:ext cx="2331145" cy="523220"/>
          </a:xfrm>
          <a:prstGeom prst="rect">
            <a:avLst/>
          </a:prstGeom>
        </p:spPr>
        <p:txBody>
          <a:bodyPr wrap="square">
            <a:spAutoFit/>
          </a:bodyPr>
          <a:lstStyle/>
          <a:p>
            <a:pPr lvl="0"/>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联系表层</a:t>
            </a:r>
            <a:r>
              <a:rPr lang="zh-CN" altLang="zh-CN" sz="2800" kern="100" smtClean="0">
                <a:solidFill>
                  <a:srgbClr val="FF0000"/>
                </a:solidFill>
                <a:latin typeface="方正粗黑宋简体" pitchFamily="2" charset="-122"/>
                <a:ea typeface="方正粗黑宋简体" pitchFamily="2" charset="-122"/>
                <a:cs typeface="Times New Roman" panose="02020603050405020304" pitchFamily="18" charset="0"/>
              </a:rPr>
              <a:t>含义</a:t>
            </a:r>
            <a:endPar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endParaRPr>
          </a:p>
        </p:txBody>
      </p:sp>
      <p:sp>
        <p:nvSpPr>
          <p:cNvPr id="5" name="矩形 4"/>
          <p:cNvSpPr/>
          <p:nvPr>
            <p:custDataLst>
              <p:tags r:id="rId13"/>
            </p:custDataLst>
          </p:nvPr>
        </p:nvSpPr>
        <p:spPr>
          <a:xfrm>
            <a:off x="5269349" y="5284113"/>
            <a:ext cx="2339102" cy="523220"/>
          </a:xfrm>
          <a:prstGeom prst="rect">
            <a:avLst/>
          </a:prstGeom>
        </p:spPr>
        <p:txBody>
          <a:bodyPr wrap="none">
            <a:spAutoFit/>
          </a:bodyPr>
          <a:lstStyle/>
          <a:p>
            <a:pPr lvl="0"/>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体会深层含义</a:t>
            </a:r>
          </a:p>
        </p:txBody>
      </p:sp>
      <p:sp>
        <p:nvSpPr>
          <p:cNvPr id="9" name="矩形 8"/>
          <p:cNvSpPr/>
          <p:nvPr>
            <p:custDataLst>
              <p:tags r:id="rId14"/>
            </p:custDataLst>
          </p:nvPr>
        </p:nvSpPr>
        <p:spPr>
          <a:xfrm>
            <a:off x="8719878" y="5284113"/>
            <a:ext cx="2339102" cy="523220"/>
          </a:xfrm>
          <a:prstGeom prst="rect">
            <a:avLst/>
          </a:prstGeom>
        </p:spPr>
        <p:txBody>
          <a:bodyPr wrap="none">
            <a:spAutoFit/>
          </a:bodyPr>
          <a:lstStyle/>
          <a:p>
            <a:pPr lvl="0"/>
            <a:r>
              <a:rPr lang="zh-CN" altLang="zh-CN" sz="2800" kern="100">
                <a:solidFill>
                  <a:srgbClr val="FF0000"/>
                </a:solidFill>
                <a:latin typeface="方正粗黑宋简体" pitchFamily="2" charset="-122"/>
                <a:ea typeface="方正粗黑宋简体" pitchFamily="2" charset="-122"/>
                <a:cs typeface="Times New Roman" panose="02020603050405020304" pitchFamily="18" charset="0"/>
              </a:rPr>
              <a:t>联系全文主旨</a:t>
            </a:r>
            <a:endParaRPr lang="zh-CN" altLang="en-US">
              <a:solidFill>
                <a:prstClr val="black"/>
              </a:solidFill>
            </a:endParaRPr>
          </a:p>
        </p:txBody>
      </p:sp>
      <p:sp>
        <p:nvSpPr>
          <p:cNvPr id="10" name="右箭头 9"/>
          <p:cNvSpPr/>
          <p:nvPr>
            <p:custDataLst>
              <p:tags r:id="rId15"/>
            </p:custDataLst>
          </p:nvPr>
        </p:nvSpPr>
        <p:spPr>
          <a:xfrm>
            <a:off x="4310061" y="5284113"/>
            <a:ext cx="828675" cy="52322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2" name="右箭头 11"/>
          <p:cNvSpPr/>
          <p:nvPr>
            <p:custDataLst>
              <p:tags r:id="rId16"/>
            </p:custDataLst>
          </p:nvPr>
        </p:nvSpPr>
        <p:spPr>
          <a:xfrm>
            <a:off x="7715446" y="5284113"/>
            <a:ext cx="828675" cy="52322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18"/>
            </p:custDataLst>
          </p:nvPr>
        </p:nvPicPr>
        <p:blipFill>
          <a:blip r:embed="rId17">
            <a:extLst>
              <a:ext uri="{28A0092B-C50C-407E-A947-70E740481C1C}">
                <a14:useLocalDpi xmlns:a14="http://schemas.microsoft.com/office/drawing/2010/main" val="0"/>
              </a:ext>
            </a:extLst>
          </a:blip>
          <a:stretch>
            <a:fillRect/>
          </a:stretch>
        </p:blipFill>
        <p:spPr>
          <a:xfrm>
            <a:off x="2699" y="4956599"/>
            <a:ext cx="1949926" cy="1901402"/>
          </a:xfrm>
          <a:prstGeom prst="rect">
            <a:avLst/>
          </a:prstGeom>
        </p:spPr>
      </p:pic>
    </p:spTree>
    <p:extLst>
      <p:ext uri="{BB962C8B-B14F-4D97-AF65-F5344CB8AC3E}">
        <p14:creationId xmlns:p14="http://schemas.microsoft.com/office/powerpoint/2010/main" val="1286111715"/>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9" grpId="0"/>
      <p:bldP spid="10" grpId="0"/>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433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a:extLst>
              <a:ext uri="{FF2B5EF4-FFF2-40B4-BE49-F238E27FC236}">
                <a16:creationId xmlns="" xmlns:a16="http://schemas.microsoft.com/office/drawing/2014/main" id="{E85D0792-3310-411B-B847-2B4DB93C2560}"/>
              </a:ext>
            </a:extLst>
          </p:cNvPr>
          <p:cNvPicPr>
            <a:picLocks noChangeAspect="1"/>
          </p:cNvPicPr>
          <p:nvPr>
            <p:custDataLst>
              <p:tags r:id="rId6"/>
            </p:custDataLst>
          </p:nvPr>
        </p:nvPicPr>
        <p:blipFill>
          <a:blip r:embed="rId5">
            <a:extLst>
              <a:ext uri="{28A0092B-C50C-407E-A947-70E740481C1C}">
                <a14:useLocalDpi xmlns:a14="http://schemas.microsoft.com/office/drawing/2010/main"/>
              </a:ext>
            </a:extLst>
          </a:blip>
          <a:stretch>
            <a:fillRect/>
          </a:stretch>
        </p:blipFill>
        <p:spPr>
          <a:xfrm>
            <a:off x="341570" y="503168"/>
            <a:ext cx="731520" cy="725805"/>
          </a:xfrm>
          <a:prstGeom prst="rect">
            <a:avLst/>
          </a:prstGeom>
        </p:spPr>
      </p:pic>
      <p:pic>
        <p:nvPicPr>
          <p:cNvPr id="5" name="图片 4">
            <a:extLst>
              <a:ext uri="{FF2B5EF4-FFF2-40B4-BE49-F238E27FC236}">
                <a16:creationId xmlns="" xmlns:a16="http://schemas.microsoft.com/office/drawing/2014/main" id="{A8136751-23CB-465A-91A7-9B68EE7D2DCA}"/>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133440" y="1007666"/>
            <a:ext cx="1735099" cy="354328"/>
          </a:xfrm>
          <a:prstGeom prst="rect">
            <a:avLst/>
          </a:prstGeom>
        </p:spPr>
      </p:pic>
      <p:sp>
        <p:nvSpPr>
          <p:cNvPr id="6" name="矩形 5"/>
          <p:cNvSpPr/>
          <p:nvPr>
            <p:custDataLst>
              <p:tags r:id="rId9"/>
            </p:custDataLst>
          </p:nvPr>
        </p:nvSpPr>
        <p:spPr>
          <a:xfrm>
            <a:off x="971491" y="542003"/>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作业布置</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7" name="矩形 6"/>
          <p:cNvSpPr/>
          <p:nvPr>
            <p:custDataLst>
              <p:tags r:id="rId10"/>
            </p:custDataLst>
          </p:nvPr>
        </p:nvSpPr>
        <p:spPr>
          <a:xfrm>
            <a:off x="427295" y="1403354"/>
            <a:ext cx="6417141" cy="738664"/>
          </a:xfrm>
          <a:prstGeom prst="rect">
            <a:avLst/>
          </a:prstGeom>
        </p:spPr>
        <p:txBody>
          <a:bodyPr wrap="none">
            <a:spAutoFit/>
          </a:bodyPr>
          <a:lstStyle/>
          <a:p>
            <a:pPr marL="457200" indent="-457200" fontAlgn="ctr">
              <a:lnSpc>
                <a:spcPct val="150000"/>
              </a:lnSpc>
              <a:buFont typeface="Wingdings" pitchFamily="2" charset="2"/>
              <a:buChar char="p"/>
            </a:pPr>
            <a:r>
              <a:rPr lang="zh-CN" altLang="zh-CN" sz="2800" b="1" kern="100" smtClean="0">
                <a:solidFill>
                  <a:schemeClr val="accent1">
                    <a:lumMod val="75000"/>
                  </a:schemeClr>
                </a:solidFill>
                <a:latin typeface="黑体" pitchFamily="49" charset="-122"/>
                <a:ea typeface="黑体" pitchFamily="49" charset="-122"/>
              </a:rPr>
              <a:t>小说</a:t>
            </a:r>
            <a:r>
              <a:rPr lang="zh-CN" altLang="zh-CN" sz="2800" b="1" kern="100">
                <a:solidFill>
                  <a:schemeClr val="accent1">
                    <a:lumMod val="75000"/>
                  </a:schemeClr>
                </a:solidFill>
                <a:latin typeface="黑体" pitchFamily="49" charset="-122"/>
                <a:ea typeface="黑体" pitchFamily="49" charset="-122"/>
              </a:rPr>
              <a:t>的标题意蕴丰富，请简要分析。</a:t>
            </a:r>
            <a:endParaRPr lang="zh-CN" altLang="zh-CN" sz="2800" b="1" kern="100">
              <a:solidFill>
                <a:schemeClr val="accent1">
                  <a:lumMod val="75000"/>
                </a:schemeClr>
              </a:solidFill>
              <a:effectLst/>
              <a:latin typeface="黑体" pitchFamily="49" charset="-122"/>
              <a:ea typeface="黑体" pitchFamily="49" charset="-122"/>
            </a:endParaRPr>
          </a:p>
        </p:txBody>
      </p:sp>
      <p:sp>
        <p:nvSpPr>
          <p:cNvPr id="8" name="矩形 7"/>
          <p:cNvSpPr/>
          <p:nvPr>
            <p:custDataLst>
              <p:tags r:id="rId11"/>
            </p:custDataLst>
          </p:nvPr>
        </p:nvSpPr>
        <p:spPr>
          <a:xfrm>
            <a:off x="161971" y="2506087"/>
            <a:ext cx="11868059" cy="401648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algn="ctr" fontAlgn="ctr">
              <a:lnSpc>
                <a:spcPts val="3600"/>
              </a:lnSpc>
              <a:spcBef>
                <a:spcPts val="1200"/>
              </a:spcBef>
              <a:spcAft>
                <a:spcPts val="1800"/>
              </a:spcAft>
            </a:pPr>
            <a:r>
              <a:rPr lang="zh-CN" altLang="zh-CN" sz="40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抉</a:t>
            </a:r>
            <a:r>
              <a:rPr lang="en-US" altLang="zh-CN" sz="40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 </a:t>
            </a:r>
            <a:r>
              <a:rPr lang="zh-CN" altLang="zh-CN" sz="4000" kern="100" smtClean="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择</a:t>
            </a:r>
            <a:endParaRPr lang="zh-CN" altLang="zh-CN"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endParaRPr>
          </a:p>
          <a:p>
            <a:pPr lvl="0" indent="720000" fontAlgn="ctr">
              <a:lnSpc>
                <a:spcPts val="3600"/>
              </a:lnSpc>
              <a:spcAft>
                <a:spcPts val="1800"/>
              </a:spcAft>
            </a:pPr>
            <a:r>
              <a:rPr lang="zh-CN" altLang="zh-CN" sz="2800" b="1" kern="100">
                <a:solidFill>
                  <a:prstClr val="black"/>
                </a:solidFill>
                <a:latin typeface="楷体" pitchFamily="49" charset="-122"/>
                <a:ea typeface="楷体" pitchFamily="49" charset="-122"/>
                <a:cs typeface="楷体"/>
              </a:rPr>
              <a:t>客栈的门被轻轻敲了一下。我爷爷大惊，紧捂口鼻，一只眼贴上门缝。外面，除了风雪声，黑灯瞎火的，什么也看不见。</a:t>
            </a:r>
          </a:p>
          <a:p>
            <a:pPr lvl="0" indent="720000" fontAlgn="ctr">
              <a:lnSpc>
                <a:spcPts val="36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张老板，在吗？我从城外来。</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声音很低也很平静。听到</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城外</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，我爷爷不知道怎么就拉开了门。来人不高，不胖，很精干，握住我爷爷微微颤抖的手，低声道：</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谢谢同志。哦，我可以称呼您同志吗？</a:t>
            </a:r>
            <a:r>
              <a:rPr lang="en-US" altLang="zh-CN" sz="2800" b="1" kern="100">
                <a:solidFill>
                  <a:prstClr val="black"/>
                </a:solidFill>
                <a:latin typeface="楷体" pitchFamily="49" charset="-122"/>
                <a:ea typeface="楷体" pitchFamily="49" charset="-122"/>
                <a:cs typeface="楷体"/>
              </a:rPr>
              <a:t>”</a:t>
            </a:r>
          </a:p>
          <a:p>
            <a:pPr lvl="0" indent="720000" fontAlgn="ctr">
              <a:lnSpc>
                <a:spcPts val="3600"/>
              </a:lnSpc>
              <a:spcAft>
                <a:spcPts val="1800"/>
              </a:spcAft>
            </a:pPr>
            <a:r>
              <a:rPr lang="zh-CN" altLang="zh-CN" sz="2800" b="1" kern="100">
                <a:solidFill>
                  <a:prstClr val="black"/>
                </a:solidFill>
                <a:latin typeface="楷体" pitchFamily="49" charset="-122"/>
                <a:ea typeface="楷体" pitchFamily="49" charset="-122"/>
                <a:cs typeface="楷体"/>
              </a:rPr>
              <a:t>我爷爷略显迟疑：</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长官</a:t>
            </a:r>
            <a:r>
              <a:rPr lang="en-US"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10" name="Picture 3"/>
          <p:cNvPicPr>
            <a:picLocks noChangeAspect="1" noChangeArrowheads="1"/>
          </p:cNvPicPr>
          <p:nvPr>
            <p:custDataLst>
              <p:tags r:id="rId13"/>
            </p:custDataLst>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l="4920" t="4486" r="4654" b="7285"/>
          <a:stretch>
            <a:fillRect/>
          </a:stretch>
        </p:blipFill>
        <p:spPr bwMode="auto">
          <a:xfrm>
            <a:off x="9382124" y="87004"/>
            <a:ext cx="2871789" cy="184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46785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36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85750" y="458956"/>
            <a:ext cx="11620500" cy="5940088"/>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6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别，我姓范，叫我老范。我还叫你张老板。</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老范说话很干脆，</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张老板，客栈里没有住客吧？请给我一间房，能容我一人就中。这是房费。</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老范将两块大洋塞进我爷爷手里。</a:t>
            </a:r>
          </a:p>
          <a:p>
            <a:pPr lvl="0" indent="720000" fontAlgn="ctr">
              <a:lnSpc>
                <a:spcPts val="36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不，不</a:t>
            </a:r>
            <a:r>
              <a:rPr lang="en-US" altLang="zh-CN" sz="2800" b="1" kern="10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a:p>
            <a:pPr lvl="0" indent="720000" fontAlgn="ctr">
              <a:lnSpc>
                <a:spcPts val="36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有住客？</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老范立马有了警惕。</a:t>
            </a:r>
          </a:p>
          <a:p>
            <a:pPr lvl="0" indent="720000" fontAlgn="ctr">
              <a:lnSpc>
                <a:spcPts val="36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城都被你们围了一个多月了，外乡人哪里还住得起店？</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我爷爷将两块大洋往老范手里回塞，</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这个不要，你们也是为了</a:t>
            </a:r>
            <a:r>
              <a:rPr lang="en-US"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a:p>
            <a:pPr indent="720000" fontAlgn="ctr">
              <a:lnSpc>
                <a:spcPts val="36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所以你更得收下。</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老范将大洋摁到我爷爷掌心，</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四十八天了，别说外乡人，你们也不好过哦。没办法啊，这么一座千年古城，炮火一开，我们都是历史和民族的罪人。</a:t>
            </a:r>
            <a:r>
              <a:rPr lang="en-US"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571317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638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47650" y="202476"/>
            <a:ext cx="11696700" cy="645304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我懂。青沙城的人都懂。</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我爷爷将老范领上二楼最东头的房间，两人的脚步都轻得没有一点儿声音。关上门，我爷爷要给老范送瓶开水泡泡脚，被老范制止：</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不用，习惯了。</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老范拍拍我爷爷后背：</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张老板，你能让我进来，就能为我保密，是吧？</a:t>
            </a:r>
            <a:r>
              <a:rPr lang="en-US" altLang="zh-CN" sz="2800" b="1" kern="100" smtClean="0">
                <a:solidFill>
                  <a:prstClr val="black"/>
                </a:solidFill>
                <a:latin typeface="楷体" pitchFamily="49" charset="-122"/>
                <a:ea typeface="楷体" pitchFamily="49" charset="-122"/>
                <a:cs typeface="楷体"/>
              </a:rPr>
              <a:t>”</a:t>
            </a:r>
          </a:p>
          <a:p>
            <a:pPr indent="720000" fontAlgn="ctr">
              <a:lnSpc>
                <a:spcPts val="3400"/>
              </a:lnSpc>
              <a:spcAft>
                <a:spcPts val="1800"/>
              </a:spcAft>
            </a:pPr>
            <a:r>
              <a:rPr lang="zh-CN" altLang="zh-CN" sz="2800" b="1" kern="100">
                <a:solidFill>
                  <a:prstClr val="black"/>
                </a:solidFill>
                <a:latin typeface="楷体" pitchFamily="49" charset="-122"/>
                <a:ea typeface="楷体" pitchFamily="49" charset="-122"/>
                <a:cs typeface="楷体"/>
              </a:rPr>
              <a:t>我爷爷木讷地点了点头，轻手轻脚地走回楼下，隐隐觉得刚才不该让这个人进来。他此时能从城外进入城内，说明绝非一般人物。他的到来对自己意味着什么呢？我爷爷不由地害怕。</a:t>
            </a:r>
          </a:p>
          <a:p>
            <a:pPr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铃</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，铃声非常低，却惊得我爷爷一大跳，房里哪来的铃声？</a:t>
            </a:r>
          </a:p>
          <a:p>
            <a:pPr indent="720000" fontAlgn="ctr">
              <a:lnSpc>
                <a:spcPts val="3400"/>
              </a:lnSpc>
              <a:spcAft>
                <a:spcPts val="18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铃，铃</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，我爷爷立即知道了铃声的来源，全身的汗毛立马竖立。四五年没用了，那个很难引人注意的铃铛已落满灰尘，那根从楼上穿壁而来的丝线也落满灰尘，正被轻轻牵动着。</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他来了？什么时候来的？</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我爷爷紧捂猛烈跳动的胸口，蹑手蹑脚走上三楼最西头那间房前，轻轻触碰门头隐蔽的小钉子。门悄无声息地打开了</a:t>
            </a:r>
            <a:r>
              <a:rPr lang="zh-CN"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1880062"/>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057" name="Picture 9"/>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a:extLst>
              <a:ext uri="{FF2B5EF4-FFF2-40B4-BE49-F238E27FC236}">
                <a16:creationId xmlns="" xmlns:a16="http://schemas.microsoft.com/office/drawing/2014/main" id="{E85D0792-3310-411B-B847-2B4DB93C2560}"/>
              </a:ext>
            </a:extLst>
          </p:cNvPr>
          <p:cNvPicPr>
            <a:picLocks noChangeAspect="1"/>
          </p:cNvPicPr>
          <p:nvPr>
            <p:custDataLst>
              <p:tags r:id="rId7"/>
            </p:custDataLst>
          </p:nvPr>
        </p:nvPicPr>
        <p:blipFill>
          <a:blip r:embed="rId6">
            <a:extLst>
              <a:ext uri="{28A0092B-C50C-407E-A947-70E740481C1C}">
                <a14:useLocalDpi xmlns:a14="http://schemas.microsoft.com/office/drawing/2010/main"/>
              </a:ext>
            </a:extLst>
          </a:blip>
          <a:stretch>
            <a:fillRect/>
          </a:stretch>
        </p:blipFill>
        <p:spPr>
          <a:xfrm>
            <a:off x="356869" y="496037"/>
            <a:ext cx="731520" cy="725805"/>
          </a:xfrm>
          <a:prstGeom prst="rect">
            <a:avLst/>
          </a:prstGeom>
        </p:spPr>
      </p:pic>
      <p:pic>
        <p:nvPicPr>
          <p:cNvPr id="4" name="图片 3">
            <a:extLst>
              <a:ext uri="{FF2B5EF4-FFF2-40B4-BE49-F238E27FC236}">
                <a16:creationId xmlns="" xmlns:a16="http://schemas.microsoft.com/office/drawing/2014/main" id="{A8136751-23CB-465A-91A7-9B68EE7D2DCA}"/>
              </a:ext>
            </a:extLst>
          </p:cNvPr>
          <p:cNvPicPr>
            <a:picLocks noChangeAspect="1"/>
          </p:cNvPicPr>
          <p:nvPr>
            <p:custDataLst>
              <p:tags r:id="rId9"/>
            </p:custDataLst>
          </p:nvPr>
        </p:nvPicPr>
        <p:blipFill>
          <a:blip r:embed="rId8">
            <a:extLst>
              <a:ext uri="{28A0092B-C50C-407E-A947-70E740481C1C}">
                <a14:useLocalDpi xmlns:a14="http://schemas.microsoft.com/office/drawing/2010/main"/>
              </a:ext>
            </a:extLst>
          </a:blip>
          <a:stretch>
            <a:fillRect/>
          </a:stretch>
        </p:blipFill>
        <p:spPr>
          <a:xfrm>
            <a:off x="148739" y="1000535"/>
            <a:ext cx="1735099" cy="354328"/>
          </a:xfrm>
          <a:prstGeom prst="rect">
            <a:avLst/>
          </a:prstGeom>
        </p:spPr>
      </p:pic>
      <p:sp>
        <p:nvSpPr>
          <p:cNvPr id="5" name="矩形 4"/>
          <p:cNvSpPr/>
          <p:nvPr>
            <p:custDataLst>
              <p:tags r:id="rId10"/>
            </p:custDataLst>
          </p:nvPr>
        </p:nvSpPr>
        <p:spPr>
          <a:xfrm>
            <a:off x="986790" y="534872"/>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提问方式</a:t>
            </a:r>
            <a:endParaRPr lang="zh-CN" altLang="en-US" sz="4000" spc="-100">
              <a:solidFill>
                <a:srgbClr val="800000"/>
              </a:solidFill>
              <a:latin typeface="Aa寒鸦小少年 (非商业使用)" pitchFamily="2" charset="-122"/>
              <a:ea typeface="Aa寒鸦小少年 (非商业使用)" pitchFamily="2" charset="-122"/>
            </a:endParaRPr>
          </a:p>
        </p:txBody>
      </p:sp>
      <p:sp>
        <p:nvSpPr>
          <p:cNvPr id="2" name="矩形 1"/>
          <p:cNvSpPr/>
          <p:nvPr>
            <p:custDataLst>
              <p:tags r:id="rId11"/>
            </p:custDataLst>
          </p:nvPr>
        </p:nvSpPr>
        <p:spPr>
          <a:xfrm>
            <a:off x="442594" y="1843951"/>
            <a:ext cx="11416031" cy="3170099"/>
          </a:xfrm>
          <a:prstGeom prst="rect">
            <a:avLst/>
          </a:prstGeom>
        </p:spPr>
        <p:txBody>
          <a:bodyPr wrap="square">
            <a:spAutoFit/>
          </a:bodyPr>
          <a:lstStyle/>
          <a:p>
            <a:pPr marL="457200" indent="-457200">
              <a:lnSpc>
                <a:spcPts val="3600"/>
              </a:lnSpc>
              <a:spcAft>
                <a:spcPts val="3000"/>
              </a:spcAft>
              <a:buFont typeface="Wingdings" pitchFamily="2" charset="2"/>
              <a:buChar char="p"/>
            </a:pPr>
            <a:r>
              <a:rPr lang="en-US" altLang="zh-CN" sz="2800" b="1">
                <a:latin typeface="黑体" pitchFamily="49" charset="-122"/>
                <a:ea typeface="黑体" pitchFamily="49" charset="-122"/>
              </a:rPr>
              <a:t>2011</a:t>
            </a:r>
            <a:r>
              <a:rPr lang="zh-CN" altLang="en-US" sz="2800" b="1">
                <a:latin typeface="黑体" pitchFamily="49" charset="-122"/>
                <a:ea typeface="黑体" pitchFamily="49" charset="-122"/>
              </a:rPr>
              <a:t>山东卷</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审丑</a:t>
            </a:r>
            <a:r>
              <a:rPr lang="en-US" altLang="zh-CN" sz="2800" b="1" smtClean="0">
                <a:latin typeface="黑体" pitchFamily="49" charset="-122"/>
                <a:ea typeface="黑体" pitchFamily="49" charset="-122"/>
              </a:rPr>
              <a:t>》：“</a:t>
            </a:r>
            <a:r>
              <a:rPr lang="zh-CN" altLang="en-US" sz="2800" b="1">
                <a:latin typeface="黑体" pitchFamily="49" charset="-122"/>
                <a:ea typeface="黑体" pitchFamily="49" charset="-122"/>
              </a:rPr>
              <a:t>审丑”作为小说的标题，意蕴丰富。请结合全文谈谈你的理解。（</a:t>
            </a:r>
            <a:r>
              <a:rPr lang="en-US" altLang="zh-CN" sz="2800" b="1">
                <a:latin typeface="黑体" pitchFamily="49" charset="-122"/>
                <a:ea typeface="黑体" pitchFamily="49" charset="-122"/>
              </a:rPr>
              <a:t>6</a:t>
            </a:r>
            <a:r>
              <a:rPr lang="zh-CN" altLang="en-US" sz="2800" b="1">
                <a:latin typeface="黑体" pitchFamily="49" charset="-122"/>
                <a:ea typeface="黑体" pitchFamily="49" charset="-122"/>
              </a:rPr>
              <a:t>分） </a:t>
            </a:r>
            <a:endParaRPr lang="en-US" altLang="zh-CN" sz="2800" b="1">
              <a:latin typeface="黑体" pitchFamily="49" charset="-122"/>
              <a:ea typeface="黑体" pitchFamily="49" charset="-122"/>
            </a:endParaRPr>
          </a:p>
          <a:p>
            <a:pPr marL="457200" indent="-457200">
              <a:lnSpc>
                <a:spcPts val="3600"/>
              </a:lnSpc>
              <a:spcAft>
                <a:spcPts val="3000"/>
              </a:spcAft>
              <a:buFont typeface="Wingdings" pitchFamily="2" charset="2"/>
              <a:buChar char="p"/>
            </a:pPr>
            <a:r>
              <a:rPr lang="en-US" altLang="zh-CN" sz="2800" b="1" noProof="1" smtClean="0">
                <a:latin typeface="黑体" pitchFamily="49" charset="-122"/>
                <a:ea typeface="黑体" pitchFamily="49" charset="-122"/>
                <a:sym typeface="+mn-ea"/>
              </a:rPr>
              <a:t>2016</a:t>
            </a:r>
            <a:r>
              <a:rPr lang="zh-CN" altLang="zh-CN" sz="2800" b="1" noProof="1" smtClean="0">
                <a:latin typeface="黑体" pitchFamily="49" charset="-122"/>
                <a:ea typeface="黑体" pitchFamily="49" charset="-122"/>
                <a:sym typeface="+mn-ea"/>
              </a:rPr>
              <a:t>全国卷</a:t>
            </a:r>
            <a:r>
              <a:rPr lang="en-US" altLang="zh-CN" sz="2800" b="1" noProof="1" smtClean="0">
                <a:latin typeface="黑体" pitchFamily="49" charset="-122"/>
                <a:ea typeface="黑体" pitchFamily="49" charset="-122"/>
                <a:sym typeface="+mn-ea"/>
              </a:rPr>
              <a:t>Ⅰ《</a:t>
            </a:r>
            <a:r>
              <a:rPr lang="zh-CN" altLang="zh-CN" sz="2800" b="1" noProof="1">
                <a:latin typeface="黑体" pitchFamily="49" charset="-122"/>
                <a:ea typeface="黑体" pitchFamily="49" charset="-122"/>
                <a:sym typeface="+mn-ea"/>
              </a:rPr>
              <a:t>锄</a:t>
            </a:r>
            <a:r>
              <a:rPr lang="en-US" altLang="zh-CN" sz="2800" b="1" noProof="1" smtClean="0">
                <a:latin typeface="黑体" pitchFamily="49" charset="-122"/>
                <a:ea typeface="黑体" pitchFamily="49" charset="-122"/>
                <a:sym typeface="+mn-ea"/>
              </a:rPr>
              <a:t>》：</a:t>
            </a:r>
            <a:r>
              <a:rPr lang="zh-CN" altLang="zh-CN" sz="2800" b="1" noProof="1" smtClean="0">
                <a:latin typeface="黑体" pitchFamily="49" charset="-122"/>
                <a:ea typeface="黑体" pitchFamily="49" charset="-122"/>
                <a:sym typeface="+mn-ea"/>
              </a:rPr>
              <a:t>小说</a:t>
            </a:r>
            <a:r>
              <a:rPr lang="zh-CN" altLang="zh-CN" sz="2800" b="1" noProof="1">
                <a:latin typeface="黑体" pitchFamily="49" charset="-122"/>
                <a:ea typeface="黑体" pitchFamily="49" charset="-122"/>
                <a:sym typeface="+mn-ea"/>
              </a:rPr>
              <a:t>以“锄”为标题，有什么</a:t>
            </a:r>
            <a:r>
              <a:rPr lang="zh-CN" altLang="zh-CN" sz="2800" b="1" noProof="1" smtClean="0">
                <a:latin typeface="黑体" pitchFamily="49" charset="-122"/>
                <a:ea typeface="黑体" pitchFamily="49" charset="-122"/>
                <a:sym typeface="+mn-ea"/>
              </a:rPr>
              <a:t>寓意</a:t>
            </a:r>
            <a:r>
              <a:rPr lang="zh-CN" altLang="en-US" sz="2800" b="1" noProof="1">
                <a:latin typeface="黑体" pitchFamily="49" charset="-122"/>
                <a:ea typeface="黑体" pitchFamily="49" charset="-122"/>
                <a:sym typeface="+mn-ea"/>
              </a:rPr>
              <a:t>？</a:t>
            </a:r>
            <a:r>
              <a:rPr lang="zh-CN" altLang="zh-CN" sz="2800" b="1" noProof="1" smtClean="0">
                <a:latin typeface="黑体" pitchFamily="49" charset="-122"/>
                <a:ea typeface="黑体" pitchFamily="49" charset="-122"/>
                <a:sym typeface="+mn-ea"/>
              </a:rPr>
              <a:t>请</a:t>
            </a:r>
            <a:r>
              <a:rPr lang="zh-CN" altLang="zh-CN" sz="2800" b="1" noProof="1">
                <a:latin typeface="黑体" pitchFamily="49" charset="-122"/>
                <a:ea typeface="黑体" pitchFamily="49" charset="-122"/>
                <a:sym typeface="+mn-ea"/>
              </a:rPr>
              <a:t>结合全文简要</a:t>
            </a:r>
            <a:r>
              <a:rPr lang="zh-CN" altLang="zh-CN" sz="2800" b="1" noProof="1" smtClean="0">
                <a:latin typeface="黑体" pitchFamily="49" charset="-122"/>
                <a:ea typeface="黑体" pitchFamily="49" charset="-122"/>
                <a:sym typeface="+mn-ea"/>
              </a:rPr>
              <a:t>分析</a:t>
            </a:r>
            <a:r>
              <a:rPr lang="zh-CN" altLang="en-US" sz="2800" b="1" noProof="1" smtClean="0">
                <a:latin typeface="黑体" pitchFamily="49" charset="-122"/>
                <a:ea typeface="黑体" pitchFamily="49" charset="-122"/>
                <a:sym typeface="+mn-ea"/>
              </a:rPr>
              <a:t>。</a:t>
            </a:r>
            <a:r>
              <a:rPr lang="zh-CN" altLang="en-US" sz="2800" b="1">
                <a:latin typeface="黑体" pitchFamily="49" charset="-122"/>
                <a:ea typeface="黑体" pitchFamily="49" charset="-122"/>
              </a:rPr>
              <a:t>（</a:t>
            </a:r>
            <a:r>
              <a:rPr lang="en-US" altLang="zh-CN" sz="2800" b="1">
                <a:latin typeface="黑体" pitchFamily="49" charset="-122"/>
                <a:ea typeface="黑体" pitchFamily="49" charset="-122"/>
              </a:rPr>
              <a:t>6</a:t>
            </a:r>
            <a:r>
              <a:rPr lang="zh-CN" altLang="en-US" sz="2800" b="1">
                <a:latin typeface="黑体" pitchFamily="49" charset="-122"/>
                <a:ea typeface="黑体" pitchFamily="49" charset="-122"/>
              </a:rPr>
              <a:t>分） </a:t>
            </a:r>
            <a:endParaRPr lang="en-US" altLang="zh-CN" sz="2800" b="1" smtClean="0">
              <a:latin typeface="黑体" pitchFamily="49" charset="-122"/>
              <a:ea typeface="黑体" pitchFamily="49" charset="-122"/>
            </a:endParaRPr>
          </a:p>
          <a:p>
            <a:pPr marL="457200" indent="-457200">
              <a:lnSpc>
                <a:spcPts val="3600"/>
              </a:lnSpc>
              <a:spcAft>
                <a:spcPts val="3000"/>
              </a:spcAft>
              <a:buFont typeface="Wingdings" pitchFamily="2" charset="2"/>
              <a:buChar char="p"/>
            </a:pPr>
            <a:r>
              <a:rPr lang="en-US" altLang="zh-CN" sz="2800" b="1" noProof="1" smtClean="0">
                <a:latin typeface="黑体" pitchFamily="49" charset="-122"/>
                <a:ea typeface="黑体" pitchFamily="49" charset="-122"/>
                <a:sym typeface="+mn-ea"/>
              </a:rPr>
              <a:t>2017</a:t>
            </a:r>
            <a:r>
              <a:rPr lang="zh-CN" altLang="en-US" sz="2800" b="1" noProof="1" smtClean="0">
                <a:latin typeface="黑体" pitchFamily="49" charset="-122"/>
                <a:ea typeface="黑体" pitchFamily="49" charset="-122"/>
                <a:sym typeface="+mn-ea"/>
              </a:rPr>
              <a:t>浙江卷</a:t>
            </a:r>
            <a:r>
              <a:rPr lang="en-US" altLang="zh-CN" sz="2800" b="1" noProof="1" smtClean="0">
                <a:latin typeface="黑体" pitchFamily="49" charset="-122"/>
                <a:ea typeface="黑体" pitchFamily="49" charset="-122"/>
                <a:sym typeface="+mn-ea"/>
              </a:rPr>
              <a:t>《</a:t>
            </a:r>
            <a:r>
              <a:rPr lang="zh-CN" altLang="en-US" sz="2800" b="1" noProof="1" smtClean="0">
                <a:latin typeface="黑体" pitchFamily="49" charset="-122"/>
                <a:ea typeface="黑体" pitchFamily="49" charset="-122"/>
                <a:sym typeface="+mn-ea"/>
              </a:rPr>
              <a:t>一种美味</a:t>
            </a:r>
            <a:r>
              <a:rPr lang="en-US" altLang="zh-CN" sz="2800" b="1" noProof="1" smtClean="0">
                <a:latin typeface="黑体" pitchFamily="49" charset="-122"/>
                <a:ea typeface="黑体" pitchFamily="49" charset="-122"/>
                <a:sym typeface="+mn-ea"/>
              </a:rPr>
              <a:t>》：“</a:t>
            </a:r>
            <a:r>
              <a:rPr lang="zh-CN" altLang="en-US" sz="2800" b="1" noProof="1" smtClean="0">
                <a:latin typeface="黑体" pitchFamily="49" charset="-122"/>
                <a:ea typeface="黑体" pitchFamily="49" charset="-122"/>
                <a:sym typeface="+mn-ea"/>
              </a:rPr>
              <a:t>一种美味</a:t>
            </a:r>
            <a:r>
              <a:rPr lang="en-US" altLang="zh-CN" sz="2800" b="1" noProof="1" smtClean="0">
                <a:latin typeface="黑体" pitchFamily="49" charset="-122"/>
                <a:ea typeface="黑体" pitchFamily="49" charset="-122"/>
                <a:sym typeface="+mn-ea"/>
              </a:rPr>
              <a:t>”</a:t>
            </a:r>
            <a:r>
              <a:rPr lang="zh-CN" altLang="en-US" sz="2800" b="1" noProof="1" smtClean="0">
                <a:latin typeface="黑体" pitchFamily="49" charset="-122"/>
                <a:ea typeface="黑体" pitchFamily="49" charset="-122"/>
                <a:sym typeface="+mn-ea"/>
              </a:rPr>
              <a:t>有多重意蕴，试简要分析。</a:t>
            </a:r>
            <a:endParaRPr lang="zh-CN" altLang="zh-CN" sz="2800" b="1" noProof="1">
              <a:latin typeface="黑体" pitchFamily="49" charset="-122"/>
              <a:ea typeface="黑体" pitchFamily="49" charset="-122"/>
              <a:sym typeface="+mn-ea"/>
            </a:endParaRPr>
          </a:p>
        </p:txBody>
      </p:sp>
      <p:pic>
        <p:nvPicPr>
          <p:cNvPr id="12" name="图片 86"/>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flipH="1">
            <a:off x="9395562" y="0"/>
            <a:ext cx="27964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204965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741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47838" y="253772"/>
            <a:ext cx="11696325" cy="635045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房内温暖如春。魏鸣之倚在大床上，手里捧着</a:t>
            </a:r>
            <a:r>
              <a:rPr lang="zh-CN" altLang="zh-CN" sz="2600" b="1" kern="100" smtClean="0">
                <a:solidFill>
                  <a:prstClr val="black"/>
                </a:solidFill>
                <a:latin typeface="楷体" pitchFamily="49" charset="-122"/>
                <a:ea typeface="楷体" pitchFamily="49" charset="-122"/>
                <a:cs typeface="楷体"/>
              </a:rPr>
              <a:t>烟枪</a:t>
            </a:r>
            <a:r>
              <a:rPr lang="en-US" altLang="zh-CN" sz="2600" b="1" kern="100" smtClean="0">
                <a:solidFill>
                  <a:prstClr val="black"/>
                </a:solidFill>
                <a:latin typeface="楷体" pitchFamily="49" charset="-122"/>
                <a:ea typeface="楷体" pitchFamily="49" charset="-122"/>
                <a:cs typeface="楷体"/>
              </a:rPr>
              <a:t>——</a:t>
            </a:r>
            <a:r>
              <a:rPr lang="zh-CN" altLang="zh-CN" sz="2600" b="1" kern="100" smtClean="0">
                <a:solidFill>
                  <a:prstClr val="black"/>
                </a:solidFill>
                <a:latin typeface="楷体" pitchFamily="49" charset="-122"/>
                <a:ea typeface="楷体" pitchFamily="49" charset="-122"/>
                <a:cs typeface="楷体"/>
              </a:rPr>
              <a:t>烟枪</a:t>
            </a:r>
            <a:r>
              <a:rPr lang="zh-CN" altLang="zh-CN" sz="2600" b="1" kern="100">
                <a:solidFill>
                  <a:prstClr val="black"/>
                </a:solidFill>
                <a:latin typeface="楷体" pitchFamily="49" charset="-122"/>
                <a:ea typeface="楷体" pitchFamily="49" charset="-122"/>
                <a:cs typeface="楷体"/>
              </a:rPr>
              <a:t>换了，周身镶嵌着红蓝宝石。</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子林兄，外面如何？客栈里如何？有无异样？</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魏鸣之吐一口烟圈。</a:t>
            </a:r>
          </a:p>
          <a:p>
            <a:pPr lvl="0"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没，没</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我爷爷知道魏鸣之的厉害，愈发紧张。</a:t>
            </a:r>
          </a:p>
          <a:p>
            <a:pPr lvl="0"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咔！</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魏鸣之一只手继续捏着烟枪，另一只手变魔术般举着一把手枪，子弹也被推上了膛，枪口对准我爷爷的眉心：</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张老板，别和我耍心眼儿。</a:t>
            </a:r>
            <a:r>
              <a:rPr lang="en-US" altLang="zh-CN" sz="2600" b="1" kern="10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a:p>
            <a:pPr lvl="0"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我爷爷反而平静了</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与魏鸣之打交道这么多年，受到他不小的影响，越是紧急时刻越表现得平静。</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鸣之兄，哦，长官，我可以请你离开这儿吗？这是我的客栈，你入住经过我同意了吗？按你们的法律，我有权这么做。</a:t>
            </a:r>
            <a:r>
              <a:rPr lang="en-US" altLang="zh-CN" sz="2600" b="1" kern="100" smtClean="0">
                <a:solidFill>
                  <a:prstClr val="black"/>
                </a:solidFill>
                <a:latin typeface="楷体" pitchFamily="49" charset="-122"/>
                <a:ea typeface="楷体" pitchFamily="49" charset="-122"/>
                <a:cs typeface="楷体"/>
              </a:rPr>
              <a:t>”</a:t>
            </a: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魏鸣之手腕一闪，手枪不见了，坐起，向我爷爷微微一抱拳：</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子林兄勿当真，兄弟不过开个玩笑。子林兄，并非兄弟信不过你，实在是兄弟重任在身，不可有丝毫差错。不瞒子林兄，不出三日，兄弟我，我们，就大功告成，城外那些</a:t>
            </a:r>
            <a:r>
              <a:rPr lang="en-US"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6"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972045"/>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8434"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custDataLst>
              <p:tags r:id="rId6"/>
            </p:custDataLst>
          </p:nvPr>
        </p:nvSpPr>
        <p:spPr>
          <a:xfrm>
            <a:off x="247650" y="202476"/>
            <a:ext cx="11696700" cy="645304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720000" fontAlgn="ctr">
              <a:lnSpc>
                <a:spcPts val="3200"/>
              </a:lnSpc>
              <a:spcAft>
                <a:spcPts val="1200"/>
              </a:spcAft>
            </a:pP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明白，鸣之兄一到，我就知道事关重大。我也明白，鸣之兄一出手，局势就会逆转。</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我爷爷淡淡地说。</a:t>
            </a:r>
          </a:p>
          <a:p>
            <a:pPr indent="720000" fontAlgn="ctr">
              <a:lnSpc>
                <a:spcPts val="3200"/>
              </a:lnSpc>
              <a:spcAft>
                <a:spcPts val="1200"/>
              </a:spcAft>
            </a:pP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张子林，不是你，我早已死于日本人之手，故而你也是抗日英雄。然，此时同样国难当头，你若胆敢有丝毫背叛，我魏鸣之的子弹是不认人的！</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魏鸣之说着从保险柜里拿出一根金条，</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子林兄，兄弟也只能如此相报了。子林兄放心，青沙城解围，全国秩序恢复后，兄弟和南京都不会忘记你。</a:t>
            </a:r>
            <a:r>
              <a:rPr lang="en-US" altLang="zh-CN" sz="2400" b="1" kern="100" smtClean="0">
                <a:solidFill>
                  <a:prstClr val="black"/>
                </a:solidFill>
                <a:latin typeface="楷体" pitchFamily="49" charset="-122"/>
                <a:ea typeface="楷体" pitchFamily="49" charset="-122"/>
                <a:cs typeface="楷体"/>
              </a:rPr>
              <a:t>”</a:t>
            </a:r>
            <a:endParaRPr lang="zh-CN" altLang="zh-CN" sz="2400" b="1" kern="100" smtClean="0">
              <a:solidFill>
                <a:prstClr val="black"/>
              </a:solidFill>
              <a:latin typeface="楷体" pitchFamily="49" charset="-122"/>
              <a:ea typeface="楷体" pitchFamily="49" charset="-122"/>
              <a:cs typeface="楷体"/>
            </a:endParaRPr>
          </a:p>
          <a:p>
            <a:pPr indent="720000" fontAlgn="ctr">
              <a:lnSpc>
                <a:spcPts val="3200"/>
              </a:lnSpc>
              <a:spcAft>
                <a:spcPts val="1200"/>
              </a:spcAft>
            </a:pPr>
            <a:r>
              <a:rPr lang="zh-CN" altLang="zh-CN" sz="2400" b="1" kern="100" smtClean="0">
                <a:solidFill>
                  <a:prstClr val="black"/>
                </a:solidFill>
                <a:latin typeface="楷体" pitchFamily="49" charset="-122"/>
                <a:ea typeface="楷体" pitchFamily="49" charset="-122"/>
                <a:cs typeface="楷体"/>
              </a:rPr>
              <a:t>回到楼下，爷爷愁死了，事情已经很清楚，老范和魏鸣之，一个城外，一个城内，正在领导一场针锋相对的重大行动。</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魏鸣之当年孤身潜入被日本人占领的青沙城，与敌人展开殊死较量，身受重伤，是我冒着危险救他。可是，我不能成为罪人啊！</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我爷爷终于咬了咬牙，走向二楼最东边的房间，默默念道，</a:t>
            </a:r>
            <a:r>
              <a:rPr lang="en-US" altLang="zh-CN" sz="2400" b="1" kern="100" smtClean="0">
                <a:solidFill>
                  <a:prstClr val="black"/>
                </a:solidFill>
                <a:latin typeface="楷体" pitchFamily="49" charset="-122"/>
                <a:ea typeface="楷体" pitchFamily="49" charset="-122"/>
                <a:cs typeface="楷体"/>
              </a:rPr>
              <a:t>“</a:t>
            </a:r>
            <a:r>
              <a:rPr lang="zh-CN" altLang="zh-CN" sz="2400" b="1" kern="100" smtClean="0">
                <a:solidFill>
                  <a:prstClr val="black"/>
                </a:solidFill>
                <a:latin typeface="楷体" pitchFamily="49" charset="-122"/>
                <a:ea typeface="楷体" pitchFamily="49" charset="-122"/>
                <a:cs typeface="楷体"/>
              </a:rPr>
              <a:t>鸣之兄，我并非背叛。我当年救你，是救英雄；现在，我是</a:t>
            </a:r>
            <a:r>
              <a:rPr lang="en-US" altLang="zh-CN" sz="2400" b="1" kern="100" smtClean="0">
                <a:solidFill>
                  <a:prstClr val="black"/>
                </a:solidFill>
                <a:latin typeface="楷体" pitchFamily="49" charset="-122"/>
                <a:ea typeface="楷体" pitchFamily="49" charset="-122"/>
                <a:cs typeface="楷体"/>
              </a:rPr>
              <a:t>……”</a:t>
            </a:r>
            <a:endParaRPr lang="zh-CN" altLang="zh-CN" sz="2400" b="1" kern="100" smtClean="0">
              <a:solidFill>
                <a:prstClr val="black"/>
              </a:solidFill>
              <a:latin typeface="楷体" pitchFamily="49" charset="-122"/>
              <a:ea typeface="楷体" pitchFamily="49" charset="-122"/>
              <a:cs typeface="楷体"/>
            </a:endParaRPr>
          </a:p>
          <a:p>
            <a:pPr indent="720000" fontAlgn="ctr">
              <a:lnSpc>
                <a:spcPts val="3200"/>
              </a:lnSpc>
              <a:spcAft>
                <a:spcPts val="1200"/>
              </a:spcAft>
            </a:pPr>
            <a:r>
              <a:rPr lang="zh-CN" altLang="zh-CN" sz="2400" b="1" kern="100" smtClean="0">
                <a:solidFill>
                  <a:prstClr val="black"/>
                </a:solidFill>
                <a:latin typeface="楷体" pitchFamily="49" charset="-122"/>
                <a:ea typeface="楷体" pitchFamily="49" charset="-122"/>
                <a:cs typeface="楷体"/>
              </a:rPr>
              <a:t>补</a:t>
            </a:r>
            <a:r>
              <a:rPr lang="zh-CN" altLang="zh-CN" sz="2400" b="1" kern="100">
                <a:solidFill>
                  <a:prstClr val="black"/>
                </a:solidFill>
                <a:latin typeface="楷体" pitchFamily="49" charset="-122"/>
                <a:ea typeface="楷体" pitchFamily="49" charset="-122"/>
                <a:cs typeface="楷体"/>
              </a:rPr>
              <a:t>记：《青沙志》载，是夜，魏鸣之被捕。次日，解放军挫败青沙城守军一次重大阴谋。旋即，青沙城宣告解放。</a:t>
            </a:r>
          </a:p>
          <a:p>
            <a:pPr indent="720000" algn="r" fontAlgn="ctr">
              <a:lnSpc>
                <a:spcPts val="3200"/>
              </a:lnSpc>
              <a:spcAft>
                <a:spcPts val="1200"/>
              </a:spcAft>
            </a:pPr>
            <a:r>
              <a:rPr lang="zh-CN" altLang="zh-CN" sz="2400" b="1" kern="100">
                <a:solidFill>
                  <a:prstClr val="black"/>
                </a:solidFill>
                <a:latin typeface="楷体" pitchFamily="49" charset="-122"/>
                <a:ea typeface="楷体" pitchFamily="49" charset="-122"/>
                <a:cs typeface="楷体"/>
              </a:rPr>
              <a:t>（摘自《小小说月刊》，</a:t>
            </a:r>
            <a:r>
              <a:rPr lang="en-US" altLang="zh-CN" sz="2400" b="1" kern="100">
                <a:solidFill>
                  <a:prstClr val="black"/>
                </a:solidFill>
                <a:latin typeface="楷体" pitchFamily="49" charset="-122"/>
                <a:ea typeface="楷体" pitchFamily="49" charset="-122"/>
                <a:cs typeface="楷体"/>
              </a:rPr>
              <a:t>2021</a:t>
            </a:r>
            <a:r>
              <a:rPr lang="zh-CN" altLang="zh-CN" sz="2400" b="1" kern="100">
                <a:solidFill>
                  <a:prstClr val="black"/>
                </a:solidFill>
                <a:latin typeface="楷体" pitchFamily="49" charset="-122"/>
                <a:ea typeface="楷体" pitchFamily="49" charset="-122"/>
                <a:cs typeface="楷体"/>
              </a:rPr>
              <a:t>年第</a:t>
            </a:r>
            <a:r>
              <a:rPr lang="en-US" altLang="zh-CN" sz="2400" b="1" kern="100">
                <a:solidFill>
                  <a:prstClr val="black"/>
                </a:solidFill>
                <a:latin typeface="楷体" pitchFamily="49" charset="-122"/>
                <a:ea typeface="楷体" pitchFamily="49" charset="-122"/>
                <a:cs typeface="楷体"/>
              </a:rPr>
              <a:t>7</a:t>
            </a:r>
            <a:r>
              <a:rPr lang="zh-CN" altLang="zh-CN" sz="2400" b="1" kern="100">
                <a:solidFill>
                  <a:prstClr val="black"/>
                </a:solidFill>
                <a:latin typeface="楷体" pitchFamily="49" charset="-122"/>
                <a:ea typeface="楷体" pitchFamily="49" charset="-122"/>
                <a:cs typeface="楷体"/>
              </a:rPr>
              <a:t>期，有删改）</a:t>
            </a:r>
          </a:p>
        </p:txBody>
      </p:sp>
      <p:pic>
        <p:nvPicPr>
          <p:cNvPr id="9" name="Picture 2"/>
          <p:cNvPicPr>
            <a:picLocks noChangeAspect="1" noChangeArrowheads="1"/>
          </p:cNvPicPr>
          <p:nvPr>
            <p:custDataLst>
              <p:tags r:id="rId8"/>
            </p:custDataLst>
          </p:nvPr>
        </p:nvPicPr>
        <p:blipFill>
          <a:blip r:embed="rId7">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821485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945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85624" y="1339840"/>
            <a:ext cx="11420753" cy="4939814"/>
          </a:xfrm>
          <a:prstGeom prst="rect">
            <a:avLst/>
          </a:prstGeom>
        </p:spPr>
        <p:txBody>
          <a:bodyPr wrap="square">
            <a:spAutoFit/>
          </a:bodyPr>
          <a:lstStyle/>
          <a:p>
            <a:pPr marL="514350" indent="-514350" fontAlgn="ctr">
              <a:lnSpc>
                <a:spcPts val="3400"/>
              </a:lnSpc>
              <a:spcAft>
                <a:spcPts val="1800"/>
              </a:spcAft>
              <a:buFont typeface="+mj-ea"/>
              <a:buAutoNum type="circleNumDbPlain"/>
            </a:pPr>
            <a:r>
              <a:rPr lang="en-US" altLang="zh-CN" sz="2800" b="1" kern="100" smtClean="0">
                <a:latin typeface="黑体" pitchFamily="49" charset="-122"/>
                <a:ea typeface="黑体" pitchFamily="49" charset="-122"/>
              </a:rPr>
              <a:t>“</a:t>
            </a:r>
            <a:r>
              <a:rPr lang="zh-CN" altLang="zh-CN" sz="2800" b="1" kern="100">
                <a:latin typeface="黑体" pitchFamily="49" charset="-122"/>
                <a:ea typeface="黑体" pitchFamily="49" charset="-122"/>
              </a:rPr>
              <a:t>我爷爷</a:t>
            </a:r>
            <a:r>
              <a:rPr lang="en-US" altLang="zh-CN" sz="2800" b="1" kern="100">
                <a:latin typeface="黑体" pitchFamily="49" charset="-122"/>
                <a:ea typeface="黑体" pitchFamily="49" charset="-122"/>
              </a:rPr>
              <a:t>”</a:t>
            </a:r>
            <a:r>
              <a:rPr lang="zh-CN" altLang="zh-CN" sz="2800" b="1" kern="100">
                <a:latin typeface="黑体" pitchFamily="49" charset="-122"/>
                <a:ea typeface="黑体" pitchFamily="49" charset="-122"/>
              </a:rPr>
              <a:t>面对城外与城内双方来者，最后选择站在以老范为代表的解放军一方</a:t>
            </a:r>
            <a:r>
              <a:rPr lang="zh-CN" altLang="zh-CN" sz="2800" b="1" kern="100" smtClean="0">
                <a:latin typeface="黑体" pitchFamily="49" charset="-122"/>
                <a:ea typeface="黑体" pitchFamily="49" charset="-122"/>
              </a:rPr>
              <a:t>。</a:t>
            </a:r>
            <a:endParaRPr lang="en-US" altLang="zh-CN" sz="2800" b="1" kern="100" smtClean="0">
              <a:latin typeface="黑体" pitchFamily="49" charset="-122"/>
              <a:ea typeface="黑体" pitchFamily="49" charset="-122"/>
            </a:endParaRPr>
          </a:p>
          <a:p>
            <a:pPr marL="514350" indent="-514350" fontAlgn="ctr">
              <a:lnSpc>
                <a:spcPts val="3400"/>
              </a:lnSpc>
              <a:spcAft>
                <a:spcPts val="1800"/>
              </a:spcAft>
              <a:buFont typeface="+mj-ea"/>
              <a:buAutoNum type="circleNumDbPlain"/>
            </a:pPr>
            <a:r>
              <a:rPr lang="zh-CN" altLang="zh-CN" sz="2800" b="1" kern="100" smtClean="0">
                <a:latin typeface="黑体" pitchFamily="49" charset="-122"/>
                <a:ea typeface="黑体" pitchFamily="49" charset="-122"/>
              </a:rPr>
              <a:t>早期</a:t>
            </a:r>
            <a:r>
              <a:rPr lang="zh-CN" altLang="zh-CN" sz="2800" b="1" kern="100">
                <a:latin typeface="黑体" pitchFamily="49" charset="-122"/>
                <a:ea typeface="黑体" pitchFamily="49" charset="-122"/>
              </a:rPr>
              <a:t>抗日战争时期，魏鸣之选择抗日成为抗日英雄，后期却选择站在解放军的对立一方</a:t>
            </a:r>
            <a:r>
              <a:rPr lang="zh-CN" altLang="zh-CN" sz="2800" b="1" kern="100" smtClean="0">
                <a:latin typeface="黑体" pitchFamily="49" charset="-122"/>
                <a:ea typeface="黑体" pitchFamily="49" charset="-122"/>
              </a:rPr>
              <a:t>。</a:t>
            </a:r>
            <a:endParaRPr lang="en-US" altLang="zh-CN" sz="2800" b="1" kern="100" smtClean="0">
              <a:latin typeface="黑体" pitchFamily="49" charset="-122"/>
              <a:ea typeface="黑体" pitchFamily="49" charset="-122"/>
            </a:endParaRPr>
          </a:p>
          <a:p>
            <a:pPr marL="514350" indent="-514350" fontAlgn="ctr">
              <a:lnSpc>
                <a:spcPts val="3400"/>
              </a:lnSpc>
              <a:spcAft>
                <a:spcPts val="1800"/>
              </a:spcAft>
              <a:buFont typeface="+mj-ea"/>
              <a:buAutoNum type="circleNumDbPlain"/>
            </a:pPr>
            <a:r>
              <a:rPr lang="zh-CN" altLang="zh-CN" sz="2800" b="1" kern="100" smtClean="0">
                <a:latin typeface="黑体" pitchFamily="49" charset="-122"/>
                <a:ea typeface="黑体" pitchFamily="49" charset="-122"/>
              </a:rPr>
              <a:t>解放军</a:t>
            </a:r>
            <a:r>
              <a:rPr lang="zh-CN" altLang="zh-CN" sz="2800" b="1" kern="100">
                <a:latin typeface="黑体" pitchFamily="49" charset="-122"/>
                <a:ea typeface="黑体" pitchFamily="49" charset="-122"/>
              </a:rPr>
              <a:t>为保护青沙城，没有发动直接战争，而是正确选择暗中布局，保护了千年古城，保护了传统文化</a:t>
            </a:r>
            <a:r>
              <a:rPr lang="zh-CN" altLang="zh-CN" sz="2800" b="1" kern="100" smtClean="0">
                <a:latin typeface="黑体" pitchFamily="49" charset="-122"/>
                <a:ea typeface="黑体" pitchFamily="49" charset="-122"/>
              </a:rPr>
              <a:t>。</a:t>
            </a:r>
            <a:endParaRPr lang="en-US" altLang="zh-CN" sz="2800" b="1" kern="100" smtClean="0">
              <a:latin typeface="黑体" pitchFamily="49" charset="-122"/>
              <a:ea typeface="黑体" pitchFamily="49" charset="-122"/>
            </a:endParaRPr>
          </a:p>
          <a:p>
            <a:pPr marL="514350" indent="-514350" fontAlgn="ctr">
              <a:lnSpc>
                <a:spcPts val="3400"/>
              </a:lnSpc>
              <a:spcAft>
                <a:spcPts val="1800"/>
              </a:spcAft>
              <a:buFont typeface="+mj-ea"/>
              <a:buAutoNum type="circleNumDbPlain"/>
            </a:pPr>
            <a:r>
              <a:rPr lang="zh-CN" altLang="zh-CN" sz="2800" b="1" kern="100" smtClean="0">
                <a:latin typeface="黑体" pitchFamily="49" charset="-122"/>
                <a:ea typeface="黑体" pitchFamily="49" charset="-122"/>
              </a:rPr>
              <a:t>在</a:t>
            </a:r>
            <a:r>
              <a:rPr lang="zh-CN" altLang="zh-CN" sz="2800" b="1" kern="100">
                <a:latin typeface="黑体" pitchFamily="49" charset="-122"/>
                <a:ea typeface="黑体" pitchFamily="49" charset="-122"/>
              </a:rPr>
              <a:t>私人感情与家国选择上，应该抛弃私人感情，而以家国为第一选择</a:t>
            </a:r>
            <a:r>
              <a:rPr lang="zh-CN" altLang="zh-CN" sz="2800" b="1" kern="100" smtClean="0">
                <a:latin typeface="黑体" pitchFamily="49" charset="-122"/>
                <a:ea typeface="黑体" pitchFamily="49" charset="-122"/>
              </a:rPr>
              <a:t>。</a:t>
            </a:r>
            <a:endParaRPr lang="en-US" altLang="zh-CN" sz="2800" b="1" kern="100" smtClean="0">
              <a:latin typeface="黑体" pitchFamily="49" charset="-122"/>
              <a:ea typeface="黑体" pitchFamily="49" charset="-122"/>
            </a:endParaRPr>
          </a:p>
          <a:p>
            <a:pPr marL="514350" indent="-514350" fontAlgn="ctr">
              <a:lnSpc>
                <a:spcPts val="3400"/>
              </a:lnSpc>
              <a:spcAft>
                <a:spcPts val="1800"/>
              </a:spcAft>
              <a:buFont typeface="+mj-ea"/>
              <a:buAutoNum type="circleNumDbPlain"/>
            </a:pPr>
            <a:r>
              <a:rPr lang="zh-CN" altLang="zh-CN" sz="2800" b="1" kern="100" smtClean="0">
                <a:latin typeface="黑体" pitchFamily="49" charset="-122"/>
                <a:ea typeface="黑体" pitchFamily="49" charset="-122"/>
              </a:rPr>
              <a:t>在</a:t>
            </a:r>
            <a:r>
              <a:rPr lang="zh-CN" altLang="zh-CN" sz="2800" b="1" kern="100">
                <a:latin typeface="黑体" pitchFamily="49" charset="-122"/>
                <a:ea typeface="黑体" pitchFamily="49" charset="-122"/>
              </a:rPr>
              <a:t>人生前进方向中，需要慎重，做出正确抉择，不要成为民族和历史的罪人。</a:t>
            </a:r>
            <a:endParaRPr lang="zh-CN" altLang="zh-CN" sz="2800" b="1" kern="100">
              <a:effectLst/>
              <a:latin typeface="黑体" pitchFamily="49" charset="-122"/>
              <a:ea typeface="黑体" pitchFamily="49" charset="-122"/>
            </a:endParaRPr>
          </a:p>
        </p:txBody>
      </p:sp>
      <p:sp>
        <p:nvSpPr>
          <p:cNvPr id="3" name="矩形 2"/>
          <p:cNvSpPr/>
          <p:nvPr>
            <p:custDataLst>
              <p:tags r:id="rId6"/>
            </p:custDataLst>
          </p:nvPr>
        </p:nvSpPr>
        <p:spPr>
          <a:xfrm>
            <a:off x="414199" y="289009"/>
            <a:ext cx="6417141" cy="738664"/>
          </a:xfrm>
          <a:prstGeom prst="rect">
            <a:avLst/>
          </a:prstGeom>
        </p:spPr>
        <p:txBody>
          <a:bodyPr wrap="none">
            <a:spAutoFit/>
          </a:bodyPr>
          <a:lstStyle/>
          <a:p>
            <a:pPr marL="457200" indent="-457200" fontAlgn="ctr">
              <a:lnSpc>
                <a:spcPct val="150000"/>
              </a:lnSpc>
              <a:buFont typeface="Wingdings" pitchFamily="2" charset="2"/>
              <a:buChar char="p"/>
            </a:pPr>
            <a:r>
              <a:rPr lang="zh-CN" altLang="zh-CN" sz="2800" b="1" kern="100" smtClean="0">
                <a:solidFill>
                  <a:schemeClr val="accent1">
                    <a:lumMod val="75000"/>
                  </a:schemeClr>
                </a:solidFill>
                <a:latin typeface="黑体" pitchFamily="49" charset="-122"/>
                <a:ea typeface="黑体" pitchFamily="49" charset="-122"/>
              </a:rPr>
              <a:t>小说</a:t>
            </a:r>
            <a:r>
              <a:rPr lang="zh-CN" altLang="zh-CN" sz="2800" b="1" kern="100">
                <a:solidFill>
                  <a:schemeClr val="accent1">
                    <a:lumMod val="75000"/>
                  </a:schemeClr>
                </a:solidFill>
                <a:latin typeface="黑体" pitchFamily="49" charset="-122"/>
                <a:ea typeface="黑体" pitchFamily="49" charset="-122"/>
              </a:rPr>
              <a:t>的标题意蕴丰富，请简要分析。</a:t>
            </a:r>
            <a:endParaRPr lang="zh-CN" altLang="zh-CN" sz="2800" b="1" kern="100">
              <a:solidFill>
                <a:schemeClr val="accent1">
                  <a:lumMod val="75000"/>
                </a:schemeClr>
              </a:solidFill>
              <a:effectLst/>
              <a:latin typeface="黑体" pitchFamily="49" charset="-122"/>
              <a:ea typeface="黑体" pitchFamily="49" charset="-122"/>
            </a:endParaRPr>
          </a:p>
        </p:txBody>
      </p:sp>
      <p:pic>
        <p:nvPicPr>
          <p:cNvPr id="5" name="Picture 2"/>
          <p:cNvPicPr>
            <a:picLocks noChangeAspect="1" noChangeArrowheads="1"/>
          </p:cNvPicPr>
          <p:nvPr>
            <p:custDataLst>
              <p:tags r:id="rId8"/>
            </p:custDataLst>
          </p:nvPr>
        </p:nvPicPr>
        <p:blipFill>
          <a:blip r:embed="rId7">
            <a:clrChange>
              <a:clrFrom>
                <a:srgbClr val="F6F6F6"/>
              </a:clrFrom>
              <a:clrTo>
                <a:srgbClr val="F6F6F6">
                  <a:alpha val="0"/>
                </a:srgbClr>
              </a:clrTo>
            </a:clrChange>
            <a:extLst>
              <a:ext uri="{28A0092B-C50C-407E-A947-70E740481C1C}">
                <a14:useLocalDpi xmlns:a14="http://schemas.microsoft.com/office/drawing/2010/main" val="0"/>
              </a:ext>
            </a:extLst>
          </a:blip>
          <a:srcRect l="2708" t="10112" r="3637" b="8260"/>
          <a:stretch>
            <a:fillRect/>
          </a:stretch>
        </p:blipFill>
        <p:spPr bwMode="auto">
          <a:xfrm>
            <a:off x="10192733" y="5824334"/>
            <a:ext cx="2061180" cy="1033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9028198"/>
      </p:ext>
    </p:extLst>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矩形 8"/>
          <p:cNvSpPr/>
          <p:nvPr>
            <p:custDataLst>
              <p:tags r:id="rId4"/>
            </p:custDataLst>
          </p:nvPr>
        </p:nvSpPr>
        <p:spPr>
          <a:xfrm>
            <a:off x="1" y="0"/>
            <a:ext cx="12190414" cy="6859588"/>
          </a:xfrm>
          <a:prstGeom prst="rect">
            <a:avLst/>
          </a:prstGeom>
          <a:blipFill dpi="0" rotWithShape="1">
            <a:blip r:embed="rId5">
              <a:extLst>
                <a:ext uri="{28A0092B-C50C-407E-A947-70E740481C1C}">
                  <a14:useLocalDpi xmlns:a14="http://schemas.microsoft.com/office/drawing/2010/main" val="0"/>
                </a:ext>
              </a:extLst>
            </a:blip>
            <a:stretch>
              <a:fillRect l="-982" r="0"/>
            </a:stretch>
          </a:blipFill>
          <a:ln w="25400" cap="flat" cmpd="sng" algn="ctr">
            <a:noFill/>
            <a:prstDash val="solid"/>
          </a:ln>
          <a:effectLst/>
        </p:spPr>
        <p:txBody>
          <a:bodyPr lIns="91394" tIns="45696" rIns="91394" bIns="45696"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pic>
        <p:nvPicPr>
          <p:cNvPr id="4" name="图片 1"/>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rcRect l="9808" t="15027" r="8040" b="29346"/>
          <a:stretch>
            <a:fillRect/>
          </a:stretch>
        </p:blipFill>
        <p:spPr bwMode="auto">
          <a:xfrm>
            <a:off x="3431356" y="2565104"/>
            <a:ext cx="5214030" cy="142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0"/>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7653068" y="4071293"/>
            <a:ext cx="287376" cy="287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118558" y="0"/>
            <a:ext cx="3242097"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rot="1221879" flipV="1">
            <a:off x="11929410" y="591071"/>
            <a:ext cx="1442359" cy="1402334"/>
          </a:xfrm>
          <a:prstGeom prst="rect">
            <a:avLst/>
          </a:prstGeom>
        </p:spPr>
      </p:pic>
    </p:spTree>
    <p:extLst>
      <p:ext uri="{BB962C8B-B14F-4D97-AF65-F5344CB8AC3E}">
        <p14:creationId xmlns:p14="http://schemas.microsoft.com/office/powerpoint/2010/main" val="251361543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
                                        <p:tgtEl>
                                          <p:spTgt spid="4"/>
                                        </p:tgtEl>
                                      </p:cBhvr>
                                    </p:animEffect>
                                  </p:childTnLst>
                                </p:cTn>
                              </p:par>
                              <p:par>
                                <p:cTn id="8" presetID="42" presetClass="entr" presetSubtype="0" fill="hold" nodeType="withEffect">
                                  <p:stCondLst>
                                    <p:cond delay="3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3000"/>
                                        <p:tgtEl>
                                          <p:spTgt spid="12"/>
                                        </p:tgtEl>
                                      </p:cBhvr>
                                    </p:animEffect>
                                    <p:anim calcmode="lin" valueType="num">
                                      <p:cBhvr>
                                        <p:cTn id="11" dur="3000" fill="hold"/>
                                        <p:tgtEl>
                                          <p:spTgt spid="12"/>
                                        </p:tgtEl>
                                        <p:attrNameLst>
                                          <p:attrName>ppt_x</p:attrName>
                                        </p:attrNameLst>
                                      </p:cBhvr>
                                      <p:tavLst>
                                        <p:tav tm="0">
                                          <p:val>
                                            <p:strVal val="#ppt_x"/>
                                          </p:val>
                                        </p:tav>
                                        <p:tav tm="100000">
                                          <p:val>
                                            <p:strVal val="#ppt_x"/>
                                          </p:val>
                                        </p:tav>
                                      </p:tavLst>
                                    </p:anim>
                                    <p:anim calcmode="lin" valueType="num">
                                      <p:cBhvr>
                                        <p:cTn id="12" dur="3000" fill="hold"/>
                                        <p:tgtEl>
                                          <p:spTgt spid="12"/>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6000"/>
                            </p:stCondLst>
                            <p:childTnLst>
                              <p:par>
                                <p:cTn id="14" presetID="14"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6" presetClass="emph" presetSubtype="0" repeatCount="indefinite" fill="hold" nodeType="withEffect">
                                  <p:stCondLst>
                                    <p:cond delay="0"/>
                                  </p:stCondLst>
                                  <p:childTnLst>
                                    <p:animScale>
                                      <p:cBhvr>
                                        <p:cTn id="18" dur="10" fill="hold"/>
                                        <p:tgtEl>
                                          <p:spTgt spid="13"/>
                                        </p:tgtEl>
                                      </p:cBhvr>
                                      <p:by x="50000" y="100000"/>
                                    </p:animScale>
                                  </p:childTnLst>
                                </p:cTn>
                              </p:par>
                              <p:par>
                                <p:cTn id="19" presetID="0" presetClass="path" presetSubtype="0" accel="50000" decel="50000" fill="hold" nodeType="withEffect">
                                  <p:stCondLst>
                                    <p:cond delay="200"/>
                                  </p:stCondLst>
                                  <p:childTnLst>
                                    <p:animMotion origin="layout" path="M -2.22045E-16 -1.11111E-06 C -0.06992 -0.075 -0.13555 -0.14398 -0.19349 -0.14398 C -0.25352 -0.14398 -0.29635 -0.02014 -0.3513 0.00695 C -0.40742 0.0294 -0.47526 -0.03403 -0.52826 -1.11111E-06 C -0.5793 0.03449 -0.62526 0.17732 -0.66159 0.20972 C -0.69909 0.2456 -0.72669 0.18889 -0.74844 0.20718 C -0.76979 0.22222 -0.78164 0.26204 -0.79154 0.30995" pathEditMode="relative" rAng="0" ptsTypes="aaaaaaA">
                                      <p:cBhvr>
                                        <p:cTn id="20" dur="10000" fill="hold"/>
                                        <p:tgtEl>
                                          <p:spTgt spid="13"/>
                                        </p:tgtEl>
                                        <p:attrNameLst>
                                          <p:attrName>ppt_x</p:attrName>
                                          <p:attrName>ppt_y</p:attrName>
                                        </p:attrNameLst>
                                      </p:cBhvr>
                                      <p:rCtr x="-39583" y="8287"/>
                                    </p:animMotion>
                                  </p:childTnLst>
                                </p:cTn>
                              </p:par>
                              <p:par>
                                <p:cTn id="21" presetID="10" presetClass="entr" presetSubtype="0" fill="hold" grpId="0" nodeType="withEffect">
                                  <p:stCondLst>
                                    <p:cond delay="1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8674"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295275" y="1975336"/>
            <a:ext cx="11601451" cy="46705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ctr" fontAlgn="ctr">
              <a:lnSpc>
                <a:spcPts val="3200"/>
              </a:lnSpc>
              <a:spcAft>
                <a:spcPts val="1200"/>
              </a:spcAft>
            </a:pPr>
            <a:r>
              <a:rPr lang="zh-CN" altLang="zh-CN" sz="4000" kern="100">
                <a:gradFill>
                  <a:gsLst>
                    <a:gs pos="0">
                      <a:srgbClr val="000000"/>
                    </a:gs>
                    <a:gs pos="20000">
                      <a:srgbClr val="000040"/>
                    </a:gs>
                    <a:gs pos="50000">
                      <a:srgbClr val="400040"/>
                    </a:gs>
                    <a:gs pos="75000">
                      <a:srgbClr val="8F0040"/>
                    </a:gs>
                    <a:gs pos="89999">
                      <a:srgbClr val="F27300"/>
                    </a:gs>
                    <a:gs pos="100000">
                      <a:srgbClr val="FFBF00"/>
                    </a:gs>
                  </a:gsLst>
                  <a:lin ang="5400000" scaled="0"/>
                </a:gradFill>
                <a:latin typeface="Aa寒鸦小少年 (非商业使用)" pitchFamily="2" charset="-122"/>
                <a:ea typeface="Aa寒鸦小少年 (非商业使用)" pitchFamily="2" charset="-122"/>
                <a:cs typeface="楷体"/>
              </a:rPr>
              <a:t>寻找安详</a:t>
            </a:r>
          </a:p>
          <a:p>
            <a:pPr lvl="0" algn="ctr" fontAlgn="ctr">
              <a:lnSpc>
                <a:spcPts val="3200"/>
              </a:lnSpc>
              <a:spcAft>
                <a:spcPts val="1200"/>
              </a:spcAft>
            </a:pPr>
            <a:r>
              <a:rPr lang="zh-CN" altLang="zh-CN" sz="2600" b="1" kern="100">
                <a:solidFill>
                  <a:prstClr val="black"/>
                </a:solidFill>
                <a:latin typeface="楷体" pitchFamily="49" charset="-122"/>
                <a:ea typeface="楷体" pitchFamily="49" charset="-122"/>
                <a:cs typeface="楷体"/>
              </a:rPr>
              <a:t>郭震海</a:t>
            </a:r>
          </a:p>
          <a:p>
            <a:pPr lvl="0" indent="720000" fontAlgn="ctr">
              <a:lnSpc>
                <a:spcPts val="3200"/>
              </a:lnSpc>
              <a:spcAft>
                <a:spcPts val="1500"/>
              </a:spcAft>
            </a:pPr>
            <a:r>
              <a:rPr lang="zh-CN" altLang="zh-CN" sz="2600" b="1" kern="100">
                <a:solidFill>
                  <a:prstClr val="black"/>
                </a:solidFill>
                <a:latin typeface="楷体" pitchFamily="49" charset="-122"/>
                <a:ea typeface="楷体" pitchFamily="49" charset="-122"/>
                <a:cs typeface="楷体"/>
              </a:rPr>
              <a:t>秋深，黄昏，风起。</a:t>
            </a:r>
          </a:p>
          <a:p>
            <a:pPr lvl="0" indent="720000" fontAlgn="ctr">
              <a:lnSpc>
                <a:spcPts val="3200"/>
              </a:lnSpc>
              <a:spcAft>
                <a:spcPts val="1500"/>
              </a:spcAft>
            </a:pPr>
            <a:r>
              <a:rPr lang="zh-CN" altLang="zh-CN" sz="2600" b="1" kern="100">
                <a:solidFill>
                  <a:prstClr val="black"/>
                </a:solidFill>
                <a:latin typeface="楷体" pitchFamily="49" charset="-122"/>
                <a:ea typeface="楷体" pitchFamily="49" charset="-122"/>
                <a:cs typeface="楷体"/>
              </a:rPr>
              <a:t>苍茫的群山之中，林深似海，我轻轻地整了整衣领，有点儿微凉。</a:t>
            </a:r>
          </a:p>
          <a:p>
            <a:pPr lvl="0" indent="720000" fontAlgn="ctr">
              <a:lnSpc>
                <a:spcPts val="3200"/>
              </a:lnSpc>
              <a:spcAft>
                <a:spcPts val="1500"/>
              </a:spcAft>
            </a:pPr>
            <a:r>
              <a:rPr lang="zh-CN" altLang="zh-CN" sz="2600" b="1" kern="100">
                <a:solidFill>
                  <a:prstClr val="black"/>
                </a:solidFill>
                <a:latin typeface="楷体" pitchFamily="49" charset="-122"/>
                <a:ea typeface="楷体" pitchFamily="49" charset="-122"/>
                <a:cs typeface="楷体"/>
              </a:rPr>
              <a:t>我开始隐隐担心，对身边的老乡说：</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马上天黑了，还没找到安详。</a:t>
            </a:r>
            <a:r>
              <a:rPr lang="en-US" altLang="zh-CN" sz="2600" b="1" kern="10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a:p>
            <a:pPr lvl="0" indent="720000" fontAlgn="ctr">
              <a:lnSpc>
                <a:spcPts val="3200"/>
              </a:lnSpc>
              <a:spcAft>
                <a:spcPts val="15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快了，再翻过一座山就到了。</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老乡说。为了寻找安详，我早上从市里出发，坐了个上午的长途客车，午饭简单吃过，我们开始入山。不承想这一走就是六个多小时。在逃天蔽日的松柏树下，我们艰难地翻越了四座大山，眼看夜幕低垂，仍看不到有人家的迹象。</a:t>
            </a:r>
          </a:p>
        </p:txBody>
      </p:sp>
      <p:sp>
        <p:nvSpPr>
          <p:cNvPr id="3" name="矩形 2"/>
          <p:cNvSpPr/>
          <p:nvPr>
            <p:custDataLst>
              <p:tags r:id="rId6"/>
            </p:custDataLst>
          </p:nvPr>
        </p:nvSpPr>
        <p:spPr>
          <a:xfrm>
            <a:off x="1088389" y="388334"/>
            <a:ext cx="2185214" cy="707886"/>
          </a:xfrm>
          <a:prstGeom prst="rect">
            <a:avLst/>
          </a:prstGeom>
        </p:spPr>
        <p:txBody>
          <a:bodyPr wrap="none">
            <a:spAutoFit/>
          </a:bodyPr>
          <a:lstStyle/>
          <a:p>
            <a:r>
              <a:rPr lang="zh-CN" altLang="en-US" sz="4000" spc="-100" smtClean="0">
                <a:solidFill>
                  <a:srgbClr val="800000"/>
                </a:solidFill>
                <a:latin typeface="Aa寒鸦小少年 (非商业使用)" pitchFamily="2" charset="-122"/>
                <a:ea typeface="Aa寒鸦小少年 (非商业使用)" pitchFamily="2" charset="-122"/>
              </a:rPr>
              <a:t>典例探究</a:t>
            </a:r>
            <a:endParaRPr lang="zh-CN" altLang="en-US" sz="4000" spc="-100">
              <a:solidFill>
                <a:srgbClr val="800000"/>
              </a:solidFill>
              <a:latin typeface="Aa寒鸦小少年 (非商业使用)" pitchFamily="2" charset="-122"/>
              <a:ea typeface="Aa寒鸦小少年 (非商业使用)" pitchFamily="2" charset="-122"/>
            </a:endParaRPr>
          </a:p>
        </p:txBody>
      </p:sp>
      <p:pic>
        <p:nvPicPr>
          <p:cNvPr id="4" name="图片 3">
            <a:extLst>
              <a:ext uri="{FF2B5EF4-FFF2-40B4-BE49-F238E27FC236}">
                <a16:creationId xmlns="" xmlns:a16="http://schemas.microsoft.com/office/drawing/2014/main" id="{E85D0792-3310-411B-B847-2B4DB93C2560}"/>
              </a:ext>
            </a:extLst>
          </p:cNvPr>
          <p:cNvPicPr>
            <a:picLocks noChangeAspect="1"/>
          </p:cNvPicPr>
          <p:nvPr>
            <p:custDataLst>
              <p:tags r:id="rId8"/>
            </p:custDataLst>
          </p:nvPr>
        </p:nvPicPr>
        <p:blipFill>
          <a:blip r:embed="rId7">
            <a:extLst>
              <a:ext uri="{28A0092B-C50C-407E-A947-70E740481C1C}">
                <a14:useLocalDpi xmlns:a14="http://schemas.microsoft.com/office/drawing/2010/main"/>
              </a:ext>
            </a:extLst>
          </a:blip>
          <a:stretch>
            <a:fillRect/>
          </a:stretch>
        </p:blipFill>
        <p:spPr>
          <a:xfrm>
            <a:off x="508168" y="349498"/>
            <a:ext cx="731520" cy="725805"/>
          </a:xfrm>
          <a:prstGeom prst="rect">
            <a:avLst/>
          </a:prstGeom>
        </p:spPr>
      </p:pic>
      <p:pic>
        <p:nvPicPr>
          <p:cNvPr id="5" name="图片 4">
            <a:extLst>
              <a:ext uri="{FF2B5EF4-FFF2-40B4-BE49-F238E27FC236}">
                <a16:creationId xmlns="" xmlns:a16="http://schemas.microsoft.com/office/drawing/2014/main" id="{A8136751-23CB-465A-91A7-9B68EE7D2DCA}"/>
              </a:ext>
            </a:extLst>
          </p:cNvPr>
          <p:cNvPicPr>
            <a:picLocks noChangeAspect="1"/>
          </p:cNvPicPr>
          <p:nvPr>
            <p:custDataLst>
              <p:tags r:id="rId10"/>
            </p:custDataLst>
          </p:nvPr>
        </p:nvPicPr>
        <p:blipFill>
          <a:blip r:embed="rId9">
            <a:extLst>
              <a:ext uri="{28A0092B-C50C-407E-A947-70E740481C1C}">
                <a14:useLocalDpi xmlns:a14="http://schemas.microsoft.com/office/drawing/2010/main"/>
              </a:ext>
            </a:extLst>
          </a:blip>
          <a:stretch>
            <a:fillRect/>
          </a:stretch>
        </p:blipFill>
        <p:spPr>
          <a:xfrm>
            <a:off x="300038" y="853996"/>
            <a:ext cx="1735099" cy="354328"/>
          </a:xfrm>
          <a:prstGeom prst="rect">
            <a:avLst/>
          </a:prstGeom>
        </p:spPr>
      </p:pic>
      <p:sp>
        <p:nvSpPr>
          <p:cNvPr id="6" name="矩形 5"/>
          <p:cNvSpPr/>
          <p:nvPr>
            <p:custDataLst>
              <p:tags r:id="rId11"/>
            </p:custDataLst>
          </p:nvPr>
        </p:nvSpPr>
        <p:spPr>
          <a:xfrm>
            <a:off x="527218" y="1073396"/>
            <a:ext cx="10772777" cy="738664"/>
          </a:xfrm>
          <a:prstGeom prst="rect">
            <a:avLst/>
          </a:prstGeom>
        </p:spPr>
        <p:txBody>
          <a:bodyPr wrap="square">
            <a:spAutoFit/>
          </a:bodyPr>
          <a:lstStyle/>
          <a:p>
            <a:pPr fontAlgn="ctr">
              <a:lnSpc>
                <a:spcPct val="150000"/>
              </a:lnSpc>
            </a:pPr>
            <a:r>
              <a:rPr lang="zh-CN" altLang="en-US" sz="2800" b="1" kern="100" smtClean="0">
                <a:solidFill>
                  <a:schemeClr val="accent1">
                    <a:lumMod val="75000"/>
                  </a:schemeClr>
                </a:solidFill>
                <a:latin typeface="黑体" pitchFamily="49" charset="-122"/>
                <a:ea typeface="黑体" pitchFamily="49" charset="-122"/>
              </a:rPr>
              <a:t>例</a:t>
            </a:r>
            <a:r>
              <a:rPr lang="en-US" altLang="zh-CN" sz="2800" b="1" kern="100" smtClean="0">
                <a:solidFill>
                  <a:schemeClr val="accent1">
                    <a:lumMod val="75000"/>
                  </a:schemeClr>
                </a:solidFill>
                <a:latin typeface="黑体" pitchFamily="49" charset="-122"/>
                <a:ea typeface="黑体" pitchFamily="49" charset="-122"/>
              </a:rPr>
              <a:t>1.</a:t>
            </a:r>
            <a:r>
              <a:rPr lang="zh-CN" altLang="zh-CN" sz="2800" b="1" kern="100" smtClean="0">
                <a:solidFill>
                  <a:schemeClr val="accent1">
                    <a:lumMod val="75000"/>
                  </a:schemeClr>
                </a:solidFill>
                <a:latin typeface="黑体" pitchFamily="49" charset="-122"/>
                <a:ea typeface="黑体" pitchFamily="49" charset="-122"/>
              </a:rPr>
              <a:t>小说</a:t>
            </a:r>
            <a:r>
              <a:rPr lang="zh-CN" altLang="zh-CN" sz="2800" b="1" kern="100">
                <a:solidFill>
                  <a:schemeClr val="accent1">
                    <a:lumMod val="75000"/>
                  </a:schemeClr>
                </a:solidFill>
                <a:latin typeface="黑体" pitchFamily="49" charset="-122"/>
                <a:ea typeface="黑体" pitchFamily="49" charset="-122"/>
              </a:rPr>
              <a:t>以</a:t>
            </a:r>
            <a:r>
              <a:rPr lang="en-US" altLang="zh-CN" sz="2800" b="1" kern="100">
                <a:solidFill>
                  <a:schemeClr val="accent1">
                    <a:lumMod val="75000"/>
                  </a:schemeClr>
                </a:solidFill>
                <a:latin typeface="黑体" pitchFamily="49" charset="-122"/>
                <a:ea typeface="黑体" pitchFamily="49" charset="-122"/>
              </a:rPr>
              <a:t>“</a:t>
            </a:r>
            <a:r>
              <a:rPr lang="zh-CN" altLang="zh-CN" sz="2800" b="1" kern="100">
                <a:solidFill>
                  <a:schemeClr val="accent1">
                    <a:lumMod val="75000"/>
                  </a:schemeClr>
                </a:solidFill>
                <a:latin typeface="黑体" pitchFamily="49" charset="-122"/>
                <a:ea typeface="黑体" pitchFamily="49" charset="-122"/>
              </a:rPr>
              <a:t>寻找安详</a:t>
            </a:r>
            <a:r>
              <a:rPr lang="en-US" altLang="zh-CN" sz="2800" b="1" kern="100">
                <a:solidFill>
                  <a:schemeClr val="accent1">
                    <a:lumMod val="75000"/>
                  </a:schemeClr>
                </a:solidFill>
                <a:latin typeface="黑体" pitchFamily="49" charset="-122"/>
                <a:ea typeface="黑体" pitchFamily="49" charset="-122"/>
              </a:rPr>
              <a:t>”</a:t>
            </a:r>
            <a:r>
              <a:rPr lang="zh-CN" altLang="zh-CN" sz="2800" b="1" kern="100">
                <a:solidFill>
                  <a:schemeClr val="accent1">
                    <a:lumMod val="75000"/>
                  </a:schemeClr>
                </a:solidFill>
                <a:latin typeface="黑体" pitchFamily="49" charset="-122"/>
                <a:ea typeface="黑体" pitchFamily="49" charset="-122"/>
              </a:rPr>
              <a:t>为标题，意蕴丰富，请结合文本加以分析。</a:t>
            </a:r>
            <a:endParaRPr lang="zh-CN" altLang="zh-CN" sz="2800" b="1" kern="100">
              <a:solidFill>
                <a:schemeClr val="accent1">
                  <a:lumMod val="75000"/>
                </a:schemeClr>
              </a:solidFill>
              <a:effectLst/>
              <a:latin typeface="黑体" pitchFamily="49" charset="-122"/>
              <a:ea typeface="黑体" pitchFamily="49" charset="-122"/>
            </a:endParaRPr>
          </a:p>
        </p:txBody>
      </p:sp>
      <p:pic>
        <p:nvPicPr>
          <p:cNvPr id="8" name="Picture 2"/>
          <p:cNvPicPr>
            <a:picLocks noChangeAspect="1" noChangeArrowheads="1"/>
          </p:cNvPicPr>
          <p:nvPr>
            <p:custDataLst>
              <p:tags r:id="rId13"/>
            </p:custDataLst>
          </p:nvPr>
        </p:nvPicPr>
        <p:blipFill>
          <a:blip r:embed="rId12">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984423"/>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50"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452438" y="456392"/>
            <a:ext cx="11287125" cy="594521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你确定我要找的人是在这里吗？他可是个著名的山水画家，名叫安详，安静的</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安</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，详细的</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详</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我说。</a:t>
            </a:r>
          </a:p>
          <a:p>
            <a:pPr lvl="0" indent="720000" fontAlgn="ctr">
              <a:lnSpc>
                <a:spcPts val="32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是哩，他确实叫安详，是不是个画家不晓得，但俺知道，他是个守山人。</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老乡说</a:t>
            </a:r>
            <a:r>
              <a:rPr lang="zh-CN" altLang="zh-CN"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200"/>
              </a:lnSpc>
              <a:spcAft>
                <a:spcPts val="2400"/>
              </a:spcAft>
            </a:pPr>
            <a:r>
              <a:rPr lang="zh-CN" altLang="zh-CN" sz="2800" b="1" kern="100">
                <a:solidFill>
                  <a:prstClr val="black"/>
                </a:solidFill>
                <a:latin typeface="楷体" pitchFamily="49" charset="-122"/>
                <a:ea typeface="楷体" pitchFamily="49" charset="-122"/>
                <a:cs typeface="楷体"/>
              </a:rPr>
              <a:t>这真的是我要寻找的安详吗？我产生了深深的忧虑。想起他的山水画，下笔灵动，浑然天成，自成一派，如行云流水，功力深厚，在几次全国书画大展中屡获大奖，被爱画者出高价争相收藏。奇怪的是，几次颁奖现场，他均是缺席。大家只是通过署名得知他叫</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安详</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，除此之外没有任何其他信息。安详是谁？谁是安详</a:t>
            </a:r>
            <a:r>
              <a:rPr lang="zh-CN" altLang="zh-CN"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200"/>
              </a:lnSpc>
              <a:spcAft>
                <a:spcPts val="2400"/>
              </a:spcAft>
            </a:pPr>
            <a:r>
              <a:rPr lang="zh-CN" altLang="zh-CN" sz="2800" b="1" kern="100">
                <a:solidFill>
                  <a:prstClr val="black"/>
                </a:solidFill>
                <a:latin typeface="楷体" pitchFamily="49" charset="-122"/>
                <a:ea typeface="楷体" pitchFamily="49" charset="-122"/>
                <a:cs typeface="楷体"/>
              </a:rPr>
              <a:t>只见其画，不见其人。有人说安详住在京城，有别墅，有私家花园；也有人说，安详是一位大学教授，为人十分低调等等，总之被传得神乎其神</a:t>
            </a:r>
            <a:r>
              <a:rPr lang="zh-CN"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48878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6626"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custDataLst>
              <p:tags r:id="rId5"/>
            </p:custDataLst>
          </p:nvPr>
        </p:nvSpPr>
        <p:spPr>
          <a:xfrm>
            <a:off x="314513" y="433308"/>
            <a:ext cx="11562975" cy="599138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夜里</a:t>
            </a:r>
            <a:r>
              <a:rPr lang="en-US" altLang="zh-CN" sz="2600" b="1" kern="100">
                <a:solidFill>
                  <a:prstClr val="black"/>
                </a:solidFill>
                <a:latin typeface="楷体" pitchFamily="49" charset="-122"/>
                <a:ea typeface="楷体" pitchFamily="49" charset="-122"/>
                <a:cs typeface="楷体"/>
              </a:rPr>
              <a:t>11</a:t>
            </a:r>
            <a:r>
              <a:rPr lang="zh-CN" altLang="zh-CN" sz="2600" b="1" kern="100">
                <a:solidFill>
                  <a:prstClr val="black"/>
                </a:solidFill>
                <a:latin typeface="楷体" pitchFamily="49" charset="-122"/>
                <a:ea typeface="楷体" pitchFamily="49" charset="-122"/>
                <a:cs typeface="楷体"/>
              </a:rPr>
              <a:t>点多，我几乎要绝望的时候，终于看到远处的一丝光亮，听到了狗吠声。老乡告诉我，那是守山人居住的防火瞭望塔顶部的太阳能电池板在月光下发出的亮光。我们朝着亮光走去</a:t>
            </a:r>
            <a:r>
              <a:rPr lang="zh-CN" altLang="zh-CN" sz="2600" b="1" kern="100" smtClean="0">
                <a:solidFill>
                  <a:prstClr val="black"/>
                </a:solidFill>
                <a:latin typeface="楷体" pitchFamily="49" charset="-122"/>
                <a:ea typeface="楷体" pitchFamily="49" charset="-122"/>
                <a:cs typeface="楷体"/>
              </a:rPr>
              <a:t>。</a:t>
            </a:r>
            <a:endParaRPr lang="en-US" altLang="zh-CN" sz="2600" b="1" kern="100" smtClean="0">
              <a:solidFill>
                <a:prstClr val="black"/>
              </a:solidFill>
              <a:latin typeface="楷体" pitchFamily="49" charset="-122"/>
              <a:ea typeface="楷体" pitchFamily="49" charset="-122"/>
              <a:cs typeface="楷体"/>
            </a:endParaRPr>
          </a:p>
          <a:p>
            <a:pPr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安详，安详</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走近了，老乡高喊着。狗吠声愈加猛烈。借着老乡手电筒的光亮，我看到从石砌的瞭望塔中走出一个五大三粗的老农。</a:t>
            </a: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他真的是画家安详？我更加怀疑。</a:t>
            </a:r>
          </a:p>
          <a:p>
            <a:pPr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安详，有人找你。</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老乡喊道。</a:t>
            </a:r>
          </a:p>
          <a:p>
            <a:pPr indent="720000" fontAlgn="ctr">
              <a:lnSpc>
                <a:spcPts val="3200"/>
              </a:lnSpc>
              <a:spcAft>
                <a:spcPts val="1800"/>
              </a:spcAft>
            </a:pPr>
            <a:r>
              <a:rPr lang="zh-CN" altLang="zh-CN" sz="2600" b="1" kern="100">
                <a:solidFill>
                  <a:prstClr val="black"/>
                </a:solidFill>
                <a:latin typeface="楷体" pitchFamily="49" charset="-122"/>
                <a:ea typeface="楷体" pitchFamily="49" charset="-122"/>
                <a:cs typeface="楷体"/>
              </a:rPr>
              <a:t>安详喝住狗，问道：</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找我有事吗？</a:t>
            </a:r>
            <a:r>
              <a:rPr lang="en-US" altLang="zh-CN" sz="2600" b="1" kern="10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a:p>
            <a:pPr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您是著名画家安详？</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我急切地问道。</a:t>
            </a:r>
          </a:p>
          <a:p>
            <a:pPr indent="720000" fontAlgn="ctr">
              <a:lnSpc>
                <a:spcPts val="3200"/>
              </a:lnSpc>
              <a:spcAft>
                <a:spcPts val="1800"/>
              </a:spcAft>
            </a:pP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不，你应该是找错人了。我是安详，但不是画家，更不</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著名</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，只是一个守山人。</a:t>
            </a:r>
            <a:r>
              <a:rPr lang="en-US" altLang="zh-CN" sz="2600" b="1" kern="100">
                <a:solidFill>
                  <a:prstClr val="black"/>
                </a:solidFill>
                <a:latin typeface="楷体" pitchFamily="49" charset="-122"/>
                <a:ea typeface="楷体" pitchFamily="49" charset="-122"/>
                <a:cs typeface="楷体"/>
              </a:rPr>
              <a:t>”</a:t>
            </a:r>
            <a:r>
              <a:rPr lang="zh-CN" altLang="zh-CN" sz="2600" b="1" kern="100">
                <a:solidFill>
                  <a:prstClr val="black"/>
                </a:solidFill>
                <a:latin typeface="楷体" pitchFamily="49" charset="-122"/>
                <a:ea typeface="楷体" pitchFamily="49" charset="-122"/>
                <a:cs typeface="楷体"/>
              </a:rPr>
              <a:t>他的回答如此干脆，让我十分绝望</a:t>
            </a:r>
            <a:r>
              <a:rPr lang="zh-CN" altLang="zh-CN" sz="2600" b="1" kern="100" smtClean="0">
                <a:solidFill>
                  <a:prstClr val="black"/>
                </a:solidFill>
                <a:latin typeface="楷体" pitchFamily="49" charset="-122"/>
                <a:ea typeface="楷体" pitchFamily="49" charset="-122"/>
                <a:cs typeface="楷体"/>
              </a:rPr>
              <a:t>。</a:t>
            </a:r>
            <a:endParaRPr lang="zh-CN" altLang="zh-CN" sz="2600" b="1" kern="100">
              <a:solidFill>
                <a:prstClr val="black"/>
              </a:solidFill>
              <a:latin typeface="楷体" pitchFamily="49" charset="-122"/>
              <a:ea typeface="楷体" pitchFamily="49" charset="-122"/>
              <a:cs typeface="楷体"/>
            </a:endParaRPr>
          </a:p>
        </p:txBody>
      </p:sp>
      <p:pic>
        <p:nvPicPr>
          <p:cNvPr id="4"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783709"/>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5602"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custDataLst>
              <p:tags r:id="rId5"/>
            </p:custDataLst>
          </p:nvPr>
        </p:nvSpPr>
        <p:spPr>
          <a:xfrm>
            <a:off x="247838" y="546160"/>
            <a:ext cx="11696324" cy="576568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4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先弄些水喝，嗓子都冒烟了。</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老乡嚷嚷着，毫不客气地向屋里走去。</a:t>
            </a:r>
          </a:p>
          <a:p>
            <a:pPr lvl="0" indent="720000" fontAlgn="ctr">
              <a:lnSpc>
                <a:spcPts val="3400"/>
              </a:lnSpc>
              <a:spcAft>
                <a:spcPts val="2400"/>
              </a:spcAft>
            </a:pPr>
            <a:r>
              <a:rPr lang="zh-CN" altLang="zh-CN" sz="2800" b="1" kern="100">
                <a:solidFill>
                  <a:prstClr val="black"/>
                </a:solidFill>
                <a:latin typeface="楷体" pitchFamily="49" charset="-122"/>
                <a:ea typeface="楷体" pitchFamily="49" charset="-122"/>
                <a:cs typeface="楷体"/>
              </a:rPr>
              <a:t>瞭望塔内部地方不大，分三层。一层陈设简单而整洁，一个荆条编织的茶几摆在正中，周围是几个荆条编织的凳子。通向二层的旋转楼梯上挂着几把明晃晃的锄头，还有两个新编好的荆条箩筐。</a:t>
            </a:r>
          </a:p>
          <a:p>
            <a:pPr lvl="0" indent="720000" fontAlgn="ctr">
              <a:lnSpc>
                <a:spcPts val="3400"/>
              </a:lnSpc>
              <a:spcAft>
                <a:spcPts val="2400"/>
              </a:spcAft>
            </a:pPr>
            <a:r>
              <a:rPr lang="en-US" altLang="zh-CN" sz="2800" b="1" kern="100">
                <a:solidFill>
                  <a:prstClr val="black"/>
                </a:solidFill>
                <a:latin typeface="楷体" pitchFamily="49" charset="-122"/>
                <a:ea typeface="楷体" pitchFamily="49" charset="-122"/>
                <a:cs typeface="楷体"/>
              </a:rPr>
              <a:t> “</a:t>
            </a:r>
            <a:r>
              <a:rPr lang="zh-CN" altLang="zh-CN" sz="2800" b="1" kern="100">
                <a:solidFill>
                  <a:prstClr val="black"/>
                </a:solidFill>
                <a:latin typeface="楷体" pitchFamily="49" charset="-122"/>
                <a:ea typeface="楷体" pitchFamily="49" charset="-122"/>
                <a:cs typeface="楷体"/>
              </a:rPr>
              <a:t>快，喝口水，我去给你们烧火做饭。</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安详的女人很热情地给我们沏茶。金色的花瓣在茶碗里翻腾，满屋子都是花茶的清香</a:t>
            </a:r>
            <a:r>
              <a:rPr lang="zh-CN" altLang="zh-CN"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400"/>
              </a:lnSpc>
              <a:spcAft>
                <a:spcPts val="2400"/>
              </a:spcAft>
            </a:pPr>
            <a:r>
              <a:rPr lang="zh-CN" altLang="zh-CN" sz="2800" b="1" kern="100">
                <a:solidFill>
                  <a:prstClr val="black"/>
                </a:solidFill>
                <a:latin typeface="楷体" pitchFamily="49" charset="-122"/>
                <a:ea typeface="楷体" pitchFamily="49" charset="-122"/>
                <a:cs typeface="楷体"/>
              </a:rPr>
              <a:t>品茶深聊，我得知，男人确实叫安详，当兵退伍后，被分配到县林业局，来到林业局下属的林场做了守山人。在孤寂的大山中守山，仿佛与世隔绝，苦累不说，主要是极度枯燥，别人干不了几个月就会找种种</a:t>
            </a:r>
            <a:r>
              <a:rPr lang="zh-CN" altLang="zh-CN" sz="2800" b="1" kern="100" smtClean="0">
                <a:solidFill>
                  <a:prstClr val="black"/>
                </a:solidFill>
                <a:latin typeface="楷体" pitchFamily="49" charset="-122"/>
                <a:ea typeface="楷体" pitchFamily="49" charset="-122"/>
                <a:cs typeface="楷体"/>
              </a:rPr>
              <a:t>理由</a:t>
            </a:r>
            <a:r>
              <a:rPr lang="zh-CN" altLang="en-US" sz="2800" b="1" kern="100">
                <a:solidFill>
                  <a:prstClr val="black"/>
                </a:solidFill>
                <a:latin typeface="楷体" pitchFamily="49" charset="-122"/>
                <a:ea typeface="楷体" pitchFamily="49" charset="-122"/>
                <a:cs typeface="楷体"/>
              </a:rPr>
              <a:t>申</a:t>
            </a:r>
            <a:r>
              <a:rPr lang="zh-CN" altLang="zh-CN" sz="2800" b="1" kern="100" smtClean="0">
                <a:solidFill>
                  <a:prstClr val="black"/>
                </a:solidFill>
                <a:latin typeface="楷体" pitchFamily="49" charset="-122"/>
                <a:ea typeface="楷体" pitchFamily="49" charset="-122"/>
                <a:cs typeface="楷体"/>
              </a:rPr>
              <a:t>请调</a:t>
            </a:r>
            <a:r>
              <a:rPr lang="zh-CN" altLang="zh-CN" sz="2800" b="1" kern="100">
                <a:solidFill>
                  <a:prstClr val="black"/>
                </a:solidFill>
                <a:latin typeface="楷体" pitchFamily="49" charset="-122"/>
                <a:ea typeface="楷体" pitchFamily="49" charset="-122"/>
                <a:cs typeface="楷体"/>
              </a:rPr>
              <a:t>岗，他却自告奋勇上山，带着妻子一干就是三十多年</a:t>
            </a:r>
            <a:r>
              <a:rPr lang="zh-CN" altLang="zh-CN"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p:txBody>
      </p:sp>
      <p:pic>
        <p:nvPicPr>
          <p:cNvPr id="6"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488624"/>
      </p:ext>
    </p:extLst>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Picture 2"/>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60325" y="0"/>
            <a:ext cx="123142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custDataLst>
              <p:tags r:id="rId5"/>
            </p:custDataLst>
          </p:nvPr>
        </p:nvSpPr>
        <p:spPr>
          <a:xfrm>
            <a:off x="338138" y="302503"/>
            <a:ext cx="11515725" cy="625299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lvl="0" indent="720000" fontAlgn="ctr">
              <a:lnSpc>
                <a:spcPts val="3200"/>
              </a:lnSpc>
              <a:spcAft>
                <a:spcPts val="2400"/>
              </a:spcAft>
            </a:pPr>
            <a:r>
              <a:rPr lang="zh-CN" altLang="zh-CN" sz="2800" b="1" kern="100">
                <a:solidFill>
                  <a:prstClr val="black"/>
                </a:solidFill>
                <a:latin typeface="楷体" pitchFamily="49" charset="-122"/>
                <a:ea typeface="楷体" pitchFamily="49" charset="-122"/>
                <a:cs typeface="楷体"/>
              </a:rPr>
              <a:t>每天清晨，朝霞初现，他和妻子会将一面鲜艳的五星红旗升起，然后烧火做饭、巡山，防火防盗。三十多年里，他在守山的同时，亲手种活了上万株松柏。他深爱着大山，给每座山峰都起了名字。他深爱着山上的松柏，按照《中华字海》给每一株树都用一个汉字</a:t>
            </a:r>
            <a:r>
              <a:rPr lang="zh-CN" altLang="zh-CN" sz="2800" b="1" kern="100" smtClean="0">
                <a:solidFill>
                  <a:prstClr val="black"/>
                </a:solidFill>
                <a:latin typeface="楷体" pitchFamily="49" charset="-122"/>
                <a:ea typeface="楷体" pitchFamily="49" charset="-122"/>
                <a:cs typeface="楷体"/>
              </a:rPr>
              <a:t>命名</a:t>
            </a:r>
            <a:r>
              <a:rPr lang="zh-CN" altLang="en-US" sz="2800" b="1" kern="100" smtClean="0">
                <a:solidFill>
                  <a:prstClr val="black"/>
                </a:solidFill>
                <a:latin typeface="楷体" pitchFamily="49" charset="-122"/>
                <a:ea typeface="楷体" pitchFamily="49" charset="-122"/>
                <a:cs typeface="楷体"/>
              </a:rPr>
              <a:t>。</a:t>
            </a:r>
            <a:r>
              <a:rPr lang="zh-CN" altLang="zh-CN" sz="2800" b="1" kern="100" smtClean="0">
                <a:solidFill>
                  <a:prstClr val="black"/>
                </a:solidFill>
                <a:latin typeface="楷体" pitchFamily="49" charset="-122"/>
                <a:ea typeface="楷体" pitchFamily="49" charset="-122"/>
                <a:cs typeface="楷体"/>
              </a:rPr>
              <a:t>山峰</a:t>
            </a:r>
            <a:r>
              <a:rPr lang="zh-CN" altLang="zh-CN" sz="2800" b="1" kern="100">
                <a:solidFill>
                  <a:prstClr val="black"/>
                </a:solidFill>
                <a:latin typeface="楷体" pitchFamily="49" charset="-122"/>
                <a:ea typeface="楷体" pitchFamily="49" charset="-122"/>
                <a:cs typeface="楷体"/>
              </a:rPr>
              <a:t>是他的家园，松柏就是他亲爱的家人</a:t>
            </a:r>
            <a:r>
              <a:rPr lang="zh-CN" altLang="zh-CN" sz="2800" b="1" kern="100" smtClean="0">
                <a:solidFill>
                  <a:prstClr val="black"/>
                </a:solidFill>
                <a:latin typeface="楷体" pitchFamily="49" charset="-122"/>
                <a:ea typeface="楷体" pitchFamily="49" charset="-122"/>
                <a:cs typeface="楷体"/>
              </a:rPr>
              <a:t>。</a:t>
            </a:r>
            <a:endParaRPr lang="en-US" altLang="zh-CN" sz="2800" b="1" kern="100" smtClean="0">
              <a:solidFill>
                <a:prstClr val="black"/>
              </a:solidFill>
              <a:latin typeface="楷体" pitchFamily="49" charset="-122"/>
              <a:ea typeface="楷体" pitchFamily="49" charset="-122"/>
              <a:cs typeface="楷体"/>
            </a:endParaRPr>
          </a:p>
          <a:p>
            <a:pPr indent="720000" fontAlgn="ctr">
              <a:lnSpc>
                <a:spcPts val="3200"/>
              </a:lnSpc>
              <a:spcAft>
                <a:spcPts val="2400"/>
              </a:spcAft>
            </a:pPr>
            <a:r>
              <a:rPr lang="zh-CN" altLang="zh-CN" sz="2800" b="1" kern="100">
                <a:solidFill>
                  <a:prstClr val="black"/>
                </a:solidFill>
                <a:latin typeface="楷体" pitchFamily="49" charset="-122"/>
                <a:ea typeface="楷体" pitchFamily="49" charset="-122"/>
                <a:cs typeface="楷体"/>
              </a:rPr>
              <a:t>我听着，不由肃然起敬。</a:t>
            </a:r>
          </a:p>
          <a:p>
            <a:pPr indent="720000" fontAlgn="ctr">
              <a:lnSpc>
                <a:spcPts val="3200"/>
              </a:lnSpc>
              <a:spcAft>
                <a:spcPts val="2400"/>
              </a:spcAft>
            </a:pPr>
            <a:r>
              <a:rPr lang="zh-CN" altLang="zh-CN" sz="2800" b="1" kern="100">
                <a:solidFill>
                  <a:prstClr val="black"/>
                </a:solidFill>
                <a:latin typeface="楷体" pitchFamily="49" charset="-122"/>
                <a:ea typeface="楷体" pitchFamily="49" charset="-122"/>
                <a:cs typeface="楷体"/>
              </a:rPr>
              <a:t>老乡在一旁笑道：</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这算啥！人家安详家两个娃娃都很有出息，儿子研究生毕业，留在上海工作；女儿更厉害，是博士哩，工作在深圳。</a:t>
            </a:r>
            <a:r>
              <a:rPr lang="en-US" altLang="zh-CN" sz="2800" b="1" kern="10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a:p>
            <a:pPr indent="720000" fontAlgn="ctr">
              <a:lnSpc>
                <a:spcPts val="32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是吗？</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我惊叹道。</a:t>
            </a:r>
          </a:p>
          <a:p>
            <a:pPr indent="720000" fontAlgn="ctr">
              <a:lnSpc>
                <a:spcPts val="3200"/>
              </a:lnSpc>
              <a:spcAft>
                <a:spcPts val="2400"/>
              </a:spcAft>
            </a:pP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没啥，我们只是普通人家。</a:t>
            </a:r>
            <a:r>
              <a:rPr lang="en-US" altLang="zh-CN" sz="2800" b="1" kern="100">
                <a:solidFill>
                  <a:prstClr val="black"/>
                </a:solidFill>
                <a:latin typeface="楷体" pitchFamily="49" charset="-122"/>
                <a:ea typeface="楷体" pitchFamily="49" charset="-122"/>
                <a:cs typeface="楷体"/>
              </a:rPr>
              <a:t>”</a:t>
            </a:r>
            <a:r>
              <a:rPr lang="zh-CN" altLang="zh-CN" sz="2800" b="1" kern="100">
                <a:solidFill>
                  <a:prstClr val="black"/>
                </a:solidFill>
                <a:latin typeface="楷体" pitchFamily="49" charset="-122"/>
                <a:ea typeface="楷体" pitchFamily="49" charset="-122"/>
                <a:cs typeface="楷体"/>
              </a:rPr>
              <a:t>安详的女人接话道，并招呼我们吃饭。饭后，我们被安排到三层休息。躺下后我依然在想，这真是一对了不起的夫妻，这个安详会是我要找的画家安详吗</a:t>
            </a:r>
            <a:r>
              <a:rPr lang="zh-CN" altLang="zh-CN" sz="2800" b="1" kern="100" smtClean="0">
                <a:solidFill>
                  <a:prstClr val="black"/>
                </a:solidFill>
                <a:latin typeface="楷体" pitchFamily="49" charset="-122"/>
                <a:ea typeface="楷体" pitchFamily="49" charset="-122"/>
                <a:cs typeface="楷体"/>
              </a:rPr>
              <a:t>？</a:t>
            </a:r>
            <a:endParaRPr lang="zh-CN" altLang="zh-CN" sz="2800" b="1" kern="100">
              <a:solidFill>
                <a:prstClr val="black"/>
              </a:solidFill>
              <a:latin typeface="楷体" pitchFamily="49" charset="-122"/>
              <a:ea typeface="楷体" pitchFamily="49" charset="-122"/>
              <a:cs typeface="楷体"/>
            </a:endParaRPr>
          </a:p>
        </p:txBody>
      </p:sp>
      <p:pic>
        <p:nvPicPr>
          <p:cNvPr id="7" name="Picture 2"/>
          <p:cNvPicPr>
            <a:picLocks noChangeAspect="1" noChangeArrowheads="1"/>
          </p:cNvPicPr>
          <p:nvPr>
            <p:custDataLst>
              <p:tags r:id="rId7"/>
            </p:custDataLst>
          </p:nvPr>
        </p:nvPicPr>
        <p:blipFill>
          <a:blip r:embed="rId6">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bwMode="auto">
          <a:xfrm flipH="1">
            <a:off x="11649074" y="6055023"/>
            <a:ext cx="608850" cy="81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2307023"/>
      </p:ext>
    </p:extLst>
  </p:cSld>
  <p:clrMapOvr>
    <a:masterClrMapping/>
  </p:clrMapOvr>
  <mc:AlternateContent>
    <mc:Choice xmlns:p14="http://schemas.microsoft.com/office/powerpoint/2010/main" Requires="p14">
      <p:transition p14:dur="10"/>
    </mc:Choice>
    <mc:Fallback>
      <p:transition/>
    </mc:Fallback>
  </mc:AlternateContent>
  <p:timing/>
</p:sld>
</file>

<file path=ppt/tags/tag1.xml><?xml version="1.0" encoding="utf-8"?>
<p:tagLst xmlns:p="http://schemas.openxmlformats.org/presentationml/2006/main">
  <p:tag name="AS_UNIQUEID" val="258"/>
</p:tagLst>
</file>

<file path=ppt/tags/tag10.xml><?xml version="1.0" encoding="utf-8"?>
<p:tagLst xmlns:p="http://schemas.openxmlformats.org/presentationml/2006/main">
  <p:tag name="AS_UNIQUEID" val="267"/>
</p:tagLst>
</file>

<file path=ppt/tags/tag100.xml><?xml version="1.0" encoding="utf-8"?>
<p:tagLst xmlns:p="http://schemas.openxmlformats.org/presentationml/2006/main">
  <p:tag name="AS_UNIQUEID" val="30"/>
</p:tagLst>
</file>

<file path=ppt/tags/tag101.xml><?xml version="1.0" encoding="utf-8"?>
<p:tagLst xmlns:p="http://schemas.openxmlformats.org/presentationml/2006/main">
  <p:tag name="AS_UNIQUEID" val="31"/>
</p:tagLst>
</file>

<file path=ppt/tags/tag102.xml><?xml version="1.0" encoding="utf-8"?>
<p:tagLst xmlns:p="http://schemas.openxmlformats.org/presentationml/2006/main">
  <p:tag name="AS_UNIQUEID" val="32"/>
</p:tagLst>
</file>

<file path=ppt/tags/tag103.xml><?xml version="1.0" encoding="utf-8"?>
<p:tagLst xmlns:p="http://schemas.openxmlformats.org/presentationml/2006/main">
  <p:tag name="AS_UNIQUEID" val="33"/>
</p:tagLst>
</file>

<file path=ppt/tags/tag104.xml><?xml version="1.0" encoding="utf-8"?>
<p:tagLst xmlns:p="http://schemas.openxmlformats.org/presentationml/2006/main">
  <p:tag name="AS_UNIQUEID" val="34"/>
</p:tagLst>
</file>

<file path=ppt/tags/tag105.xml><?xml version="1.0" encoding="utf-8"?>
<p:tagLst xmlns:p="http://schemas.openxmlformats.org/presentationml/2006/main">
  <p:tag name="AS_UNIQUEID" val="35"/>
</p:tagLst>
</file>

<file path=ppt/tags/tag106.xml><?xml version="1.0" encoding="utf-8"?>
<p:tagLst xmlns:p="http://schemas.openxmlformats.org/presentationml/2006/main">
  <p:tag name="AS_UNIQUEID" val="36"/>
</p:tagLst>
</file>

<file path=ppt/tags/tag107.xml><?xml version="1.0" encoding="utf-8"?>
<p:tagLst xmlns:p="http://schemas.openxmlformats.org/presentationml/2006/main">
  <p:tag name="AS_UNIQUEID" val="37"/>
</p:tagLst>
</file>

<file path=ppt/tags/tag108.xml><?xml version="1.0" encoding="utf-8"?>
<p:tagLst xmlns:p="http://schemas.openxmlformats.org/presentationml/2006/main">
  <p:tag name="AS_UNIQUEID" val="38"/>
</p:tagLst>
</file>

<file path=ppt/tags/tag109.xml><?xml version="1.0" encoding="utf-8"?>
<p:tagLst xmlns:p="http://schemas.openxmlformats.org/presentationml/2006/main">
  <p:tag name="AS_UNIQUEID" val="39"/>
</p:tagLst>
</file>

<file path=ppt/tags/tag11.xml><?xml version="1.0" encoding="utf-8"?>
<p:tagLst xmlns:p="http://schemas.openxmlformats.org/presentationml/2006/main">
  <p:tag name="AS_UNIQUEID" val="268"/>
</p:tagLst>
</file>

<file path=ppt/tags/tag110.xml><?xml version="1.0" encoding="utf-8"?>
<p:tagLst xmlns:p="http://schemas.openxmlformats.org/presentationml/2006/main">
  <p:tag name="AS_UNIQUEID" val="40"/>
</p:tagLst>
</file>

<file path=ppt/tags/tag111.xml><?xml version="1.0" encoding="utf-8"?>
<p:tagLst xmlns:p="http://schemas.openxmlformats.org/presentationml/2006/main">
  <p:tag name="AS_UNIQUEID" val="41"/>
</p:tagLst>
</file>

<file path=ppt/tags/tag112.xml><?xml version="1.0" encoding="utf-8"?>
<p:tagLst xmlns:p="http://schemas.openxmlformats.org/presentationml/2006/main">
  <p:tag name="AS_UNIQUEID" val="42"/>
</p:tagLst>
</file>

<file path=ppt/tags/tag113.xml><?xml version="1.0" encoding="utf-8"?>
<p:tagLst xmlns:p="http://schemas.openxmlformats.org/presentationml/2006/main">
  <p:tag name="AS_UNIQUEID" val="43"/>
</p:tagLst>
</file>

<file path=ppt/tags/tag114.xml><?xml version="1.0" encoding="utf-8"?>
<p:tagLst xmlns:p="http://schemas.openxmlformats.org/presentationml/2006/main">
  <p:tag name="AS_UNIQUEID" val="44"/>
</p:tagLst>
</file>

<file path=ppt/tags/tag115.xml><?xml version="1.0" encoding="utf-8"?>
<p:tagLst xmlns:p="http://schemas.openxmlformats.org/presentationml/2006/main">
  <p:tag name="AS_UNIQUEID" val="45"/>
</p:tagLst>
</file>

<file path=ppt/tags/tag116.xml><?xml version="1.0" encoding="utf-8"?>
<p:tagLst xmlns:p="http://schemas.openxmlformats.org/presentationml/2006/main">
  <p:tag name="AS_UNIQUEID" val="46"/>
</p:tagLst>
</file>

<file path=ppt/tags/tag117.xml><?xml version="1.0" encoding="utf-8"?>
<p:tagLst xmlns:p="http://schemas.openxmlformats.org/presentationml/2006/main">
  <p:tag name="AS_UNIQUEID" val="47"/>
</p:tagLst>
</file>

<file path=ppt/tags/tag118.xml><?xml version="1.0" encoding="utf-8"?>
<p:tagLst xmlns:p="http://schemas.openxmlformats.org/presentationml/2006/main">
  <p:tag name="AS_UNIQUEID" val="48"/>
</p:tagLst>
</file>

<file path=ppt/tags/tag119.xml><?xml version="1.0" encoding="utf-8"?>
<p:tagLst xmlns:p="http://schemas.openxmlformats.org/presentationml/2006/main">
  <p:tag name="AS_UNIQUEID" val="49"/>
</p:tagLst>
</file>

<file path=ppt/tags/tag12.xml><?xml version="1.0" encoding="utf-8"?>
<p:tagLst xmlns:p="http://schemas.openxmlformats.org/presentationml/2006/main">
  <p:tag name="AS_UNIQUEID" val="269"/>
</p:tagLst>
</file>

<file path=ppt/tags/tag120.xml><?xml version="1.0" encoding="utf-8"?>
<p:tagLst xmlns:p="http://schemas.openxmlformats.org/presentationml/2006/main">
  <p:tag name="AS_UNIQUEID" val="50"/>
</p:tagLst>
</file>

<file path=ppt/tags/tag121.xml><?xml version="1.0" encoding="utf-8"?>
<p:tagLst xmlns:p="http://schemas.openxmlformats.org/presentationml/2006/main">
  <p:tag name="AS_UNIQUEID" val="51"/>
</p:tagLst>
</file>

<file path=ppt/tags/tag122.xml><?xml version="1.0" encoding="utf-8"?>
<p:tagLst xmlns:p="http://schemas.openxmlformats.org/presentationml/2006/main">
  <p:tag name="AS_UNIQUEID" val="52"/>
</p:tagLst>
</file>

<file path=ppt/tags/tag123.xml><?xml version="1.0" encoding="utf-8"?>
<p:tagLst xmlns:p="http://schemas.openxmlformats.org/presentationml/2006/main">
  <p:tag name="AS_UNIQUEID" val="53"/>
</p:tagLst>
</file>

<file path=ppt/tags/tag124.xml><?xml version="1.0" encoding="utf-8"?>
<p:tagLst xmlns:p="http://schemas.openxmlformats.org/presentationml/2006/main">
  <p:tag name="AS_UNIQUEID" val="54"/>
</p:tagLst>
</file>

<file path=ppt/tags/tag125.xml><?xml version="1.0" encoding="utf-8"?>
<p:tagLst xmlns:p="http://schemas.openxmlformats.org/presentationml/2006/main">
  <p:tag name="AS_UNIQUEID" val="55"/>
</p:tagLst>
</file>

<file path=ppt/tags/tag126.xml><?xml version="1.0" encoding="utf-8"?>
<p:tagLst xmlns:p="http://schemas.openxmlformats.org/presentationml/2006/main">
  <p:tag name="AS_UNIQUEID" val="56"/>
</p:tagLst>
</file>

<file path=ppt/tags/tag127.xml><?xml version="1.0" encoding="utf-8"?>
<p:tagLst xmlns:p="http://schemas.openxmlformats.org/presentationml/2006/main">
  <p:tag name="AS_UNIQUEID" val="57"/>
</p:tagLst>
</file>

<file path=ppt/tags/tag128.xml><?xml version="1.0" encoding="utf-8"?>
<p:tagLst xmlns:p="http://schemas.openxmlformats.org/presentationml/2006/main">
  <p:tag name="AS_UNIQUEID" val="58"/>
</p:tagLst>
</file>

<file path=ppt/tags/tag129.xml><?xml version="1.0" encoding="utf-8"?>
<p:tagLst xmlns:p="http://schemas.openxmlformats.org/presentationml/2006/main">
  <p:tag name="AS_UNIQUEID" val="59"/>
</p:tagLst>
</file>

<file path=ppt/tags/tag13.xml><?xml version="1.0" encoding="utf-8"?>
<p:tagLst xmlns:p="http://schemas.openxmlformats.org/presentationml/2006/main">
  <p:tag name="AS_UNIQUEID" val="270"/>
</p:tagLst>
</file>

<file path=ppt/tags/tag130.xml><?xml version="1.0" encoding="utf-8"?>
<p:tagLst xmlns:p="http://schemas.openxmlformats.org/presentationml/2006/main">
  <p:tag name="AS_UNIQUEID" val="60"/>
</p:tagLst>
</file>

<file path=ppt/tags/tag131.xml><?xml version="1.0" encoding="utf-8"?>
<p:tagLst xmlns:p="http://schemas.openxmlformats.org/presentationml/2006/main">
  <p:tag name="AS_UNIQUEID" val="61"/>
</p:tagLst>
</file>

<file path=ppt/tags/tag132.xml><?xml version="1.0" encoding="utf-8"?>
<p:tagLst xmlns:p="http://schemas.openxmlformats.org/presentationml/2006/main">
  <p:tag name="AS_UNIQUEID" val="62"/>
</p:tagLst>
</file>

<file path=ppt/tags/tag133.xml><?xml version="1.0" encoding="utf-8"?>
<p:tagLst xmlns:p="http://schemas.openxmlformats.org/presentationml/2006/main">
  <p:tag name="AS_UNIQUEID" val="63"/>
</p:tagLst>
</file>

<file path=ppt/tags/tag134.xml><?xml version="1.0" encoding="utf-8"?>
<p:tagLst xmlns:p="http://schemas.openxmlformats.org/presentationml/2006/main">
  <p:tag name="AS_UNIQUEID" val="64"/>
</p:tagLst>
</file>

<file path=ppt/tags/tag135.xml><?xml version="1.0" encoding="utf-8"?>
<p:tagLst xmlns:p="http://schemas.openxmlformats.org/presentationml/2006/main">
  <p:tag name="AS_UNIQUEID" val="65"/>
</p:tagLst>
</file>

<file path=ppt/tags/tag136.xml><?xml version="1.0" encoding="utf-8"?>
<p:tagLst xmlns:p="http://schemas.openxmlformats.org/presentationml/2006/main">
  <p:tag name="AS_UNIQUEID" val="66"/>
</p:tagLst>
</file>

<file path=ppt/tags/tag137.xml><?xml version="1.0" encoding="utf-8"?>
<p:tagLst xmlns:p="http://schemas.openxmlformats.org/presentationml/2006/main">
  <p:tag name="AS_UNIQUEID" val="67"/>
</p:tagLst>
</file>

<file path=ppt/tags/tag138.xml><?xml version="1.0" encoding="utf-8"?>
<p:tagLst xmlns:p="http://schemas.openxmlformats.org/presentationml/2006/main">
  <p:tag name="AS_UNIQUEID" val="68"/>
</p:tagLst>
</file>

<file path=ppt/tags/tag139.xml><?xml version="1.0" encoding="utf-8"?>
<p:tagLst xmlns:p="http://schemas.openxmlformats.org/presentationml/2006/main">
  <p:tag name="AS_UNIQUEID" val="69"/>
</p:tagLst>
</file>

<file path=ppt/tags/tag14.xml><?xml version="1.0" encoding="utf-8"?>
<p:tagLst xmlns:p="http://schemas.openxmlformats.org/presentationml/2006/main">
  <p:tag name="AS_UNIQUEID" val="271"/>
</p:tagLst>
</file>

<file path=ppt/tags/tag140.xml><?xml version="1.0" encoding="utf-8"?>
<p:tagLst xmlns:p="http://schemas.openxmlformats.org/presentationml/2006/main">
  <p:tag name="AS_UNIQUEID" val="70"/>
</p:tagLst>
</file>

<file path=ppt/tags/tag141.xml><?xml version="1.0" encoding="utf-8"?>
<p:tagLst xmlns:p="http://schemas.openxmlformats.org/presentationml/2006/main">
  <p:tag name="AS_UNIQUEID" val="71"/>
</p:tagLst>
</file>

<file path=ppt/tags/tag142.xml><?xml version="1.0" encoding="utf-8"?>
<p:tagLst xmlns:p="http://schemas.openxmlformats.org/presentationml/2006/main">
  <p:tag name="AS_UNIQUEID" val="72"/>
</p:tagLst>
</file>

<file path=ppt/tags/tag143.xml><?xml version="1.0" encoding="utf-8"?>
<p:tagLst xmlns:p="http://schemas.openxmlformats.org/presentationml/2006/main">
  <p:tag name="AS_UNIQUEID" val="73"/>
</p:tagLst>
</file>

<file path=ppt/tags/tag144.xml><?xml version="1.0" encoding="utf-8"?>
<p:tagLst xmlns:p="http://schemas.openxmlformats.org/presentationml/2006/main">
  <p:tag name="AS_UNIQUEID" val="74"/>
</p:tagLst>
</file>

<file path=ppt/tags/tag145.xml><?xml version="1.0" encoding="utf-8"?>
<p:tagLst xmlns:p="http://schemas.openxmlformats.org/presentationml/2006/main">
  <p:tag name="AS_UNIQUEID" val="75"/>
</p:tagLst>
</file>

<file path=ppt/tags/tag146.xml><?xml version="1.0" encoding="utf-8"?>
<p:tagLst xmlns:p="http://schemas.openxmlformats.org/presentationml/2006/main">
  <p:tag name="AS_UNIQUEID" val="76"/>
</p:tagLst>
</file>

<file path=ppt/tags/tag147.xml><?xml version="1.0" encoding="utf-8"?>
<p:tagLst xmlns:p="http://schemas.openxmlformats.org/presentationml/2006/main">
  <p:tag name="AS_UNIQUEID" val="77"/>
</p:tagLst>
</file>

<file path=ppt/tags/tag148.xml><?xml version="1.0" encoding="utf-8"?>
<p:tagLst xmlns:p="http://schemas.openxmlformats.org/presentationml/2006/main">
  <p:tag name="AS_UNIQUEID" val="78"/>
</p:tagLst>
</file>

<file path=ppt/tags/tag149.xml><?xml version="1.0" encoding="utf-8"?>
<p:tagLst xmlns:p="http://schemas.openxmlformats.org/presentationml/2006/main">
  <p:tag name="AS_UNIQUEID" val="79"/>
</p:tagLst>
</file>

<file path=ppt/tags/tag15.xml><?xml version="1.0" encoding="utf-8"?>
<p:tagLst xmlns:p="http://schemas.openxmlformats.org/presentationml/2006/main">
  <p:tag name="AS_UNIQUEID" val="272"/>
</p:tagLst>
</file>

<file path=ppt/tags/tag150.xml><?xml version="1.0" encoding="utf-8"?>
<p:tagLst xmlns:p="http://schemas.openxmlformats.org/presentationml/2006/main">
  <p:tag name="AS_UNIQUEID" val="80"/>
</p:tagLst>
</file>

<file path=ppt/tags/tag151.xml><?xml version="1.0" encoding="utf-8"?>
<p:tagLst xmlns:p="http://schemas.openxmlformats.org/presentationml/2006/main">
  <p:tag name="AS_UNIQUEID" val="81"/>
</p:tagLst>
</file>

<file path=ppt/tags/tag152.xml><?xml version="1.0" encoding="utf-8"?>
<p:tagLst xmlns:p="http://schemas.openxmlformats.org/presentationml/2006/main">
  <p:tag name="AS_UNIQUEID" val="82"/>
</p:tagLst>
</file>

<file path=ppt/tags/tag153.xml><?xml version="1.0" encoding="utf-8"?>
<p:tagLst xmlns:p="http://schemas.openxmlformats.org/presentationml/2006/main">
  <p:tag name="AS_UNIQUEID" val="83"/>
</p:tagLst>
</file>

<file path=ppt/tags/tag154.xml><?xml version="1.0" encoding="utf-8"?>
<p:tagLst xmlns:p="http://schemas.openxmlformats.org/presentationml/2006/main">
  <p:tag name="AS_UNIQUEID" val="84"/>
</p:tagLst>
</file>

<file path=ppt/tags/tag155.xml><?xml version="1.0" encoding="utf-8"?>
<p:tagLst xmlns:p="http://schemas.openxmlformats.org/presentationml/2006/main">
  <p:tag name="AS_UNIQUEID" val="85"/>
</p:tagLst>
</file>

<file path=ppt/tags/tag156.xml><?xml version="1.0" encoding="utf-8"?>
<p:tagLst xmlns:p="http://schemas.openxmlformats.org/presentationml/2006/main">
  <p:tag name="AS_UNIQUEID" val="86"/>
</p:tagLst>
</file>

<file path=ppt/tags/tag157.xml><?xml version="1.0" encoding="utf-8"?>
<p:tagLst xmlns:p="http://schemas.openxmlformats.org/presentationml/2006/main">
  <p:tag name="AS_UNIQUEID" val="87"/>
</p:tagLst>
</file>

<file path=ppt/tags/tag158.xml><?xml version="1.0" encoding="utf-8"?>
<p:tagLst xmlns:p="http://schemas.openxmlformats.org/presentationml/2006/main">
  <p:tag name="AS_UNIQUEID" val="88"/>
</p:tagLst>
</file>

<file path=ppt/tags/tag159.xml><?xml version="1.0" encoding="utf-8"?>
<p:tagLst xmlns:p="http://schemas.openxmlformats.org/presentationml/2006/main">
  <p:tag name="AS_UNIQUEID" val="89"/>
</p:tagLst>
</file>

<file path=ppt/tags/tag16.xml><?xml version="1.0" encoding="utf-8"?>
<p:tagLst xmlns:p="http://schemas.openxmlformats.org/presentationml/2006/main">
  <p:tag name="AS_UNIQUEID" val="273"/>
</p:tagLst>
</file>

<file path=ppt/tags/tag160.xml><?xml version="1.0" encoding="utf-8"?>
<p:tagLst xmlns:p="http://schemas.openxmlformats.org/presentationml/2006/main">
  <p:tag name="AS_UNIQUEID" val="90"/>
</p:tagLst>
</file>

<file path=ppt/tags/tag161.xml><?xml version="1.0" encoding="utf-8"?>
<p:tagLst xmlns:p="http://schemas.openxmlformats.org/presentationml/2006/main">
  <p:tag name="AS_UNIQUEID" val="91"/>
</p:tagLst>
</file>

<file path=ppt/tags/tag162.xml><?xml version="1.0" encoding="utf-8"?>
<p:tagLst xmlns:p="http://schemas.openxmlformats.org/presentationml/2006/main">
  <p:tag name="AS_UNIQUEID" val="92"/>
</p:tagLst>
</file>

<file path=ppt/tags/tag163.xml><?xml version="1.0" encoding="utf-8"?>
<p:tagLst xmlns:p="http://schemas.openxmlformats.org/presentationml/2006/main">
  <p:tag name="AS_UNIQUEID" val="93"/>
</p:tagLst>
</file>

<file path=ppt/tags/tag164.xml><?xml version="1.0" encoding="utf-8"?>
<p:tagLst xmlns:p="http://schemas.openxmlformats.org/presentationml/2006/main">
  <p:tag name="AS_UNIQUEID" val="94"/>
</p:tagLst>
</file>

<file path=ppt/tags/tag165.xml><?xml version="1.0" encoding="utf-8"?>
<p:tagLst xmlns:p="http://schemas.openxmlformats.org/presentationml/2006/main">
  <p:tag name="AS_UNIQUEID" val="95"/>
</p:tagLst>
</file>

<file path=ppt/tags/tag166.xml><?xml version="1.0" encoding="utf-8"?>
<p:tagLst xmlns:p="http://schemas.openxmlformats.org/presentationml/2006/main">
  <p:tag name="AS_UNIQUEID" val="327"/>
</p:tagLst>
</file>

<file path=ppt/tags/tag167.xml><?xml version="1.0" encoding="utf-8"?>
<p:tagLst xmlns:p="http://schemas.openxmlformats.org/presentationml/2006/main">
  <p:tag name="AS_UNIQUEID" val="96"/>
</p:tagLst>
</file>

<file path=ppt/tags/tag168.xml><?xml version="1.0" encoding="utf-8"?>
<p:tagLst xmlns:p="http://schemas.openxmlformats.org/presentationml/2006/main">
  <p:tag name="AS_UNIQUEID" val="97"/>
</p:tagLst>
</file>

<file path=ppt/tags/tag169.xml><?xml version="1.0" encoding="utf-8"?>
<p:tagLst xmlns:p="http://schemas.openxmlformats.org/presentationml/2006/main">
  <p:tag name="AS_UNIQUEID" val="98"/>
</p:tagLst>
</file>

<file path=ppt/tags/tag17.xml><?xml version="1.0" encoding="utf-8"?>
<p:tagLst xmlns:p="http://schemas.openxmlformats.org/presentationml/2006/main">
  <p:tag name="AS_UNIQUEID" val="274"/>
</p:tagLst>
</file>

<file path=ppt/tags/tag170.xml><?xml version="1.0" encoding="utf-8"?>
<p:tagLst xmlns:p="http://schemas.openxmlformats.org/presentationml/2006/main">
  <p:tag name="AS_UNIQUEID" val="99"/>
</p:tagLst>
</file>

<file path=ppt/tags/tag171.xml><?xml version="1.0" encoding="utf-8"?>
<p:tagLst xmlns:p="http://schemas.openxmlformats.org/presentationml/2006/main">
  <p:tag name="AS_UNIQUEID" val="100"/>
</p:tagLst>
</file>

<file path=ppt/tags/tag172.xml><?xml version="1.0" encoding="utf-8"?>
<p:tagLst xmlns:p="http://schemas.openxmlformats.org/presentationml/2006/main">
  <p:tag name="AS_UNIQUEID" val="101"/>
</p:tagLst>
</file>

<file path=ppt/tags/tag173.xml><?xml version="1.0" encoding="utf-8"?>
<p:tagLst xmlns:p="http://schemas.openxmlformats.org/presentationml/2006/main">
  <p:tag name="AS_UNIQUEID" val="102"/>
</p:tagLst>
</file>

<file path=ppt/tags/tag174.xml><?xml version="1.0" encoding="utf-8"?>
<p:tagLst xmlns:p="http://schemas.openxmlformats.org/presentationml/2006/main">
  <p:tag name="AS_UNIQUEID" val="103"/>
</p:tagLst>
</file>

<file path=ppt/tags/tag175.xml><?xml version="1.0" encoding="utf-8"?>
<p:tagLst xmlns:p="http://schemas.openxmlformats.org/presentationml/2006/main">
  <p:tag name="AS_UNIQUEID" val="104"/>
</p:tagLst>
</file>

<file path=ppt/tags/tag176.xml><?xml version="1.0" encoding="utf-8"?>
<p:tagLst xmlns:p="http://schemas.openxmlformats.org/presentationml/2006/main">
  <p:tag name="AS_UNIQUEID" val="105"/>
</p:tagLst>
</file>

<file path=ppt/tags/tag177.xml><?xml version="1.0" encoding="utf-8"?>
<p:tagLst xmlns:p="http://schemas.openxmlformats.org/presentationml/2006/main">
  <p:tag name="AS_UNIQUEID" val="106"/>
</p:tagLst>
</file>

<file path=ppt/tags/tag178.xml><?xml version="1.0" encoding="utf-8"?>
<p:tagLst xmlns:p="http://schemas.openxmlformats.org/presentationml/2006/main">
  <p:tag name="AS_UNIQUEID" val="107"/>
</p:tagLst>
</file>

<file path=ppt/tags/tag179.xml><?xml version="1.0" encoding="utf-8"?>
<p:tagLst xmlns:p="http://schemas.openxmlformats.org/presentationml/2006/main">
  <p:tag name="AS_UNIQUEID" val="108"/>
</p:tagLst>
</file>

<file path=ppt/tags/tag18.xml><?xml version="1.0" encoding="utf-8"?>
<p:tagLst xmlns:p="http://schemas.openxmlformats.org/presentationml/2006/main">
  <p:tag name="AS_UNIQUEID" val="275"/>
</p:tagLst>
</file>

<file path=ppt/tags/tag180.xml><?xml version="1.0" encoding="utf-8"?>
<p:tagLst xmlns:p="http://schemas.openxmlformats.org/presentationml/2006/main">
  <p:tag name="AS_UNIQUEID" val="109"/>
</p:tagLst>
</file>

<file path=ppt/tags/tag181.xml><?xml version="1.0" encoding="utf-8"?>
<p:tagLst xmlns:p="http://schemas.openxmlformats.org/presentationml/2006/main">
  <p:tag name="AS_UNIQUEID" val="110"/>
</p:tagLst>
</file>

<file path=ppt/tags/tag182.xml><?xml version="1.0" encoding="utf-8"?>
<p:tagLst xmlns:p="http://schemas.openxmlformats.org/presentationml/2006/main">
  <p:tag name="AS_UNIQUEID" val="111"/>
</p:tagLst>
</file>

<file path=ppt/tags/tag183.xml><?xml version="1.0" encoding="utf-8"?>
<p:tagLst xmlns:p="http://schemas.openxmlformats.org/presentationml/2006/main">
  <p:tag name="AS_UNIQUEID" val="112"/>
</p:tagLst>
</file>

<file path=ppt/tags/tag184.xml><?xml version="1.0" encoding="utf-8"?>
<p:tagLst xmlns:p="http://schemas.openxmlformats.org/presentationml/2006/main">
  <p:tag name="AS_UNIQUEID" val="113"/>
</p:tagLst>
</file>

<file path=ppt/tags/tag185.xml><?xml version="1.0" encoding="utf-8"?>
<p:tagLst xmlns:p="http://schemas.openxmlformats.org/presentationml/2006/main">
  <p:tag name="AS_UNIQUEID" val="114"/>
</p:tagLst>
</file>

<file path=ppt/tags/tag186.xml><?xml version="1.0" encoding="utf-8"?>
<p:tagLst xmlns:p="http://schemas.openxmlformats.org/presentationml/2006/main">
  <p:tag name="AS_UNIQUEID" val="115"/>
</p:tagLst>
</file>

<file path=ppt/tags/tag187.xml><?xml version="1.0" encoding="utf-8"?>
<p:tagLst xmlns:p="http://schemas.openxmlformats.org/presentationml/2006/main">
  <p:tag name="AS_UNIQUEID" val="116"/>
</p:tagLst>
</file>

<file path=ppt/tags/tag188.xml><?xml version="1.0" encoding="utf-8"?>
<p:tagLst xmlns:p="http://schemas.openxmlformats.org/presentationml/2006/main">
  <p:tag name="AS_UNIQUEID" val="117"/>
</p:tagLst>
</file>

<file path=ppt/tags/tag189.xml><?xml version="1.0" encoding="utf-8"?>
<p:tagLst xmlns:p="http://schemas.openxmlformats.org/presentationml/2006/main">
  <p:tag name="AS_UNIQUEID" val="118"/>
</p:tagLst>
</file>

<file path=ppt/tags/tag19.xml><?xml version="1.0" encoding="utf-8"?>
<p:tagLst xmlns:p="http://schemas.openxmlformats.org/presentationml/2006/main">
  <p:tag name="AS_UNIQUEID" val="276"/>
</p:tagLst>
</file>

<file path=ppt/tags/tag190.xml><?xml version="1.0" encoding="utf-8"?>
<p:tagLst xmlns:p="http://schemas.openxmlformats.org/presentationml/2006/main">
  <p:tag name="AS_UNIQUEID" val="119"/>
</p:tagLst>
</file>

<file path=ppt/tags/tag191.xml><?xml version="1.0" encoding="utf-8"?>
<p:tagLst xmlns:p="http://schemas.openxmlformats.org/presentationml/2006/main">
  <p:tag name="AS_UNIQUEID" val="120"/>
</p:tagLst>
</file>

<file path=ppt/tags/tag192.xml><?xml version="1.0" encoding="utf-8"?>
<p:tagLst xmlns:p="http://schemas.openxmlformats.org/presentationml/2006/main">
  <p:tag name="AS_UNIQUEID" val="121"/>
</p:tagLst>
</file>

<file path=ppt/tags/tag193.xml><?xml version="1.0" encoding="utf-8"?>
<p:tagLst xmlns:p="http://schemas.openxmlformats.org/presentationml/2006/main">
  <p:tag name="AS_UNIQUEID" val="122"/>
</p:tagLst>
</file>

<file path=ppt/tags/tag194.xml><?xml version="1.0" encoding="utf-8"?>
<p:tagLst xmlns:p="http://schemas.openxmlformats.org/presentationml/2006/main">
  <p:tag name="AS_UNIQUEID" val="123"/>
</p:tagLst>
</file>

<file path=ppt/tags/tag195.xml><?xml version="1.0" encoding="utf-8"?>
<p:tagLst xmlns:p="http://schemas.openxmlformats.org/presentationml/2006/main">
  <p:tag name="AS_UNIQUEID" val="124"/>
</p:tagLst>
</file>

<file path=ppt/tags/tag196.xml><?xml version="1.0" encoding="utf-8"?>
<p:tagLst xmlns:p="http://schemas.openxmlformats.org/presentationml/2006/main">
  <p:tag name="AS_UNIQUEID" val="125"/>
</p:tagLst>
</file>

<file path=ppt/tags/tag197.xml><?xml version="1.0" encoding="utf-8"?>
<p:tagLst xmlns:p="http://schemas.openxmlformats.org/presentationml/2006/main">
  <p:tag name="AS_UNIQUEID" val="126"/>
</p:tagLst>
</file>

<file path=ppt/tags/tag198.xml><?xml version="1.0" encoding="utf-8"?>
<p:tagLst xmlns:p="http://schemas.openxmlformats.org/presentationml/2006/main">
  <p:tag name="AS_UNIQUEID" val="127"/>
</p:tagLst>
</file>

<file path=ppt/tags/tag199.xml><?xml version="1.0" encoding="utf-8"?>
<p:tagLst xmlns:p="http://schemas.openxmlformats.org/presentationml/2006/main">
  <p:tag name="AS_UNIQUEID" val="128"/>
</p:tagLst>
</file>

<file path=ppt/tags/tag2.xml><?xml version="1.0" encoding="utf-8"?>
<p:tagLst xmlns:p="http://schemas.openxmlformats.org/presentationml/2006/main">
  <p:tag name="AS_UNIQUEID" val="259"/>
</p:tagLst>
</file>

<file path=ppt/tags/tag20.xml><?xml version="1.0" encoding="utf-8"?>
<p:tagLst xmlns:p="http://schemas.openxmlformats.org/presentationml/2006/main">
  <p:tag name="AS_UNIQUEID" val="277"/>
</p:tagLst>
</file>

<file path=ppt/tags/tag200.xml><?xml version="1.0" encoding="utf-8"?>
<p:tagLst xmlns:p="http://schemas.openxmlformats.org/presentationml/2006/main">
  <p:tag name="AS_UNIQUEID" val="129"/>
</p:tagLst>
</file>

<file path=ppt/tags/tag201.xml><?xml version="1.0" encoding="utf-8"?>
<p:tagLst xmlns:p="http://schemas.openxmlformats.org/presentationml/2006/main">
  <p:tag name="AS_UNIQUEID" val="130"/>
</p:tagLst>
</file>

<file path=ppt/tags/tag202.xml><?xml version="1.0" encoding="utf-8"?>
<p:tagLst xmlns:p="http://schemas.openxmlformats.org/presentationml/2006/main">
  <p:tag name="AS_UNIQUEID" val="131"/>
</p:tagLst>
</file>

<file path=ppt/tags/tag203.xml><?xml version="1.0" encoding="utf-8"?>
<p:tagLst xmlns:p="http://schemas.openxmlformats.org/presentationml/2006/main">
  <p:tag name="AS_UNIQUEID" val="132"/>
</p:tagLst>
</file>

<file path=ppt/tags/tag204.xml><?xml version="1.0" encoding="utf-8"?>
<p:tagLst xmlns:p="http://schemas.openxmlformats.org/presentationml/2006/main">
  <p:tag name="AS_UNIQUEID" val="133"/>
</p:tagLst>
</file>

<file path=ppt/tags/tag205.xml><?xml version="1.0" encoding="utf-8"?>
<p:tagLst xmlns:p="http://schemas.openxmlformats.org/presentationml/2006/main">
  <p:tag name="AS_UNIQUEID" val="134"/>
</p:tagLst>
</file>

<file path=ppt/tags/tag206.xml><?xml version="1.0" encoding="utf-8"?>
<p:tagLst xmlns:p="http://schemas.openxmlformats.org/presentationml/2006/main">
  <p:tag name="AS_UNIQUEID" val="135"/>
</p:tagLst>
</file>

<file path=ppt/tags/tag207.xml><?xml version="1.0" encoding="utf-8"?>
<p:tagLst xmlns:p="http://schemas.openxmlformats.org/presentationml/2006/main">
  <p:tag name="AS_UNIQUEID" val="136"/>
</p:tagLst>
</file>

<file path=ppt/tags/tag208.xml><?xml version="1.0" encoding="utf-8"?>
<p:tagLst xmlns:p="http://schemas.openxmlformats.org/presentationml/2006/main">
  <p:tag name="AS_UNIQUEID" val="137"/>
</p:tagLst>
</file>

<file path=ppt/tags/tag209.xml><?xml version="1.0" encoding="utf-8"?>
<p:tagLst xmlns:p="http://schemas.openxmlformats.org/presentationml/2006/main">
  <p:tag name="AS_UNIQUEID" val="138"/>
</p:tagLst>
</file>

<file path=ppt/tags/tag21.xml><?xml version="1.0" encoding="utf-8"?>
<p:tagLst xmlns:p="http://schemas.openxmlformats.org/presentationml/2006/main">
  <p:tag name="AS_UNIQUEID" val="278"/>
</p:tagLst>
</file>

<file path=ppt/tags/tag210.xml><?xml version="1.0" encoding="utf-8"?>
<p:tagLst xmlns:p="http://schemas.openxmlformats.org/presentationml/2006/main">
  <p:tag name="AS_UNIQUEID" val="139"/>
</p:tagLst>
</file>

<file path=ppt/tags/tag211.xml><?xml version="1.0" encoding="utf-8"?>
<p:tagLst xmlns:p="http://schemas.openxmlformats.org/presentationml/2006/main">
  <p:tag name="AS_UNIQUEID" val="140"/>
</p:tagLst>
</file>

<file path=ppt/tags/tag212.xml><?xml version="1.0" encoding="utf-8"?>
<p:tagLst xmlns:p="http://schemas.openxmlformats.org/presentationml/2006/main">
  <p:tag name="AS_UNIQUEID" val="141"/>
</p:tagLst>
</file>

<file path=ppt/tags/tag213.xml><?xml version="1.0" encoding="utf-8"?>
<p:tagLst xmlns:p="http://schemas.openxmlformats.org/presentationml/2006/main">
  <p:tag name="AS_UNIQUEID" val="142"/>
</p:tagLst>
</file>

<file path=ppt/tags/tag214.xml><?xml version="1.0" encoding="utf-8"?>
<p:tagLst xmlns:p="http://schemas.openxmlformats.org/presentationml/2006/main">
  <p:tag name="AS_UNIQUEID" val="143"/>
</p:tagLst>
</file>

<file path=ppt/tags/tag215.xml><?xml version="1.0" encoding="utf-8"?>
<p:tagLst xmlns:p="http://schemas.openxmlformats.org/presentationml/2006/main">
  <p:tag name="AS_UNIQUEID" val="144"/>
</p:tagLst>
</file>

<file path=ppt/tags/tag216.xml><?xml version="1.0" encoding="utf-8"?>
<p:tagLst xmlns:p="http://schemas.openxmlformats.org/presentationml/2006/main">
  <p:tag name="AS_UNIQUEID" val="145"/>
</p:tagLst>
</file>

<file path=ppt/tags/tag217.xml><?xml version="1.0" encoding="utf-8"?>
<p:tagLst xmlns:p="http://schemas.openxmlformats.org/presentationml/2006/main">
  <p:tag name="AS_UNIQUEID" val="146"/>
</p:tagLst>
</file>

<file path=ppt/tags/tag218.xml><?xml version="1.0" encoding="utf-8"?>
<p:tagLst xmlns:p="http://schemas.openxmlformats.org/presentationml/2006/main">
  <p:tag name="AS_UNIQUEID" val="147"/>
</p:tagLst>
</file>

<file path=ppt/tags/tag219.xml><?xml version="1.0" encoding="utf-8"?>
<p:tagLst xmlns:p="http://schemas.openxmlformats.org/presentationml/2006/main">
  <p:tag name="AS_UNIQUEID" val="148"/>
</p:tagLst>
</file>

<file path=ppt/tags/tag22.xml><?xml version="1.0" encoding="utf-8"?>
<p:tagLst xmlns:p="http://schemas.openxmlformats.org/presentationml/2006/main">
  <p:tag name="AS_UNIQUEID" val="279"/>
</p:tagLst>
</file>

<file path=ppt/tags/tag220.xml><?xml version="1.0" encoding="utf-8"?>
<p:tagLst xmlns:p="http://schemas.openxmlformats.org/presentationml/2006/main">
  <p:tag name="AS_UNIQUEID" val="149"/>
</p:tagLst>
</file>

<file path=ppt/tags/tag221.xml><?xml version="1.0" encoding="utf-8"?>
<p:tagLst xmlns:p="http://schemas.openxmlformats.org/presentationml/2006/main">
  <p:tag name="AS_UNIQUEID" val="150"/>
</p:tagLst>
</file>

<file path=ppt/tags/tag222.xml><?xml version="1.0" encoding="utf-8"?>
<p:tagLst xmlns:p="http://schemas.openxmlformats.org/presentationml/2006/main">
  <p:tag name="AS_UNIQUEID" val="151"/>
</p:tagLst>
</file>

<file path=ppt/tags/tag223.xml><?xml version="1.0" encoding="utf-8"?>
<p:tagLst xmlns:p="http://schemas.openxmlformats.org/presentationml/2006/main">
  <p:tag name="AS_UNIQUEID" val="152"/>
</p:tagLst>
</file>

<file path=ppt/tags/tag224.xml><?xml version="1.0" encoding="utf-8"?>
<p:tagLst xmlns:p="http://schemas.openxmlformats.org/presentationml/2006/main">
  <p:tag name="AS_UNIQUEID" val="153"/>
</p:tagLst>
</file>

<file path=ppt/tags/tag225.xml><?xml version="1.0" encoding="utf-8"?>
<p:tagLst xmlns:p="http://schemas.openxmlformats.org/presentationml/2006/main">
  <p:tag name="AS_UNIQUEID" val="154"/>
</p:tagLst>
</file>

<file path=ppt/tags/tag226.xml><?xml version="1.0" encoding="utf-8"?>
<p:tagLst xmlns:p="http://schemas.openxmlformats.org/presentationml/2006/main">
  <p:tag name="AS_UNIQUEID" val="155"/>
</p:tagLst>
</file>

<file path=ppt/tags/tag227.xml><?xml version="1.0" encoding="utf-8"?>
<p:tagLst xmlns:p="http://schemas.openxmlformats.org/presentationml/2006/main">
  <p:tag name="AS_UNIQUEID" val="156"/>
</p:tagLst>
</file>

<file path=ppt/tags/tag228.xml><?xml version="1.0" encoding="utf-8"?>
<p:tagLst xmlns:p="http://schemas.openxmlformats.org/presentationml/2006/main">
  <p:tag name="AS_UNIQUEID" val="157"/>
</p:tagLst>
</file>

<file path=ppt/tags/tag229.xml><?xml version="1.0" encoding="utf-8"?>
<p:tagLst xmlns:p="http://schemas.openxmlformats.org/presentationml/2006/main">
  <p:tag name="AS_UNIQUEID" val="158"/>
</p:tagLst>
</file>

<file path=ppt/tags/tag23.xml><?xml version="1.0" encoding="utf-8"?>
<p:tagLst xmlns:p="http://schemas.openxmlformats.org/presentationml/2006/main">
  <p:tag name="AS_UNIQUEID" val="280"/>
</p:tagLst>
</file>

<file path=ppt/tags/tag230.xml><?xml version="1.0" encoding="utf-8"?>
<p:tagLst xmlns:p="http://schemas.openxmlformats.org/presentationml/2006/main">
  <p:tag name="AS_UNIQUEID" val="159"/>
</p:tagLst>
</file>

<file path=ppt/tags/tag231.xml><?xml version="1.0" encoding="utf-8"?>
<p:tagLst xmlns:p="http://schemas.openxmlformats.org/presentationml/2006/main">
  <p:tag name="AS_UNIQUEID" val="160"/>
</p:tagLst>
</file>

<file path=ppt/tags/tag232.xml><?xml version="1.0" encoding="utf-8"?>
<p:tagLst xmlns:p="http://schemas.openxmlformats.org/presentationml/2006/main">
  <p:tag name="AS_UNIQUEID" val="161"/>
</p:tagLst>
</file>

<file path=ppt/tags/tag233.xml><?xml version="1.0" encoding="utf-8"?>
<p:tagLst xmlns:p="http://schemas.openxmlformats.org/presentationml/2006/main">
  <p:tag name="AS_UNIQUEID" val="162"/>
</p:tagLst>
</file>

<file path=ppt/tags/tag234.xml><?xml version="1.0" encoding="utf-8"?>
<p:tagLst xmlns:p="http://schemas.openxmlformats.org/presentationml/2006/main">
  <p:tag name="AS_UNIQUEID" val="163"/>
</p:tagLst>
</file>

<file path=ppt/tags/tag235.xml><?xml version="1.0" encoding="utf-8"?>
<p:tagLst xmlns:p="http://schemas.openxmlformats.org/presentationml/2006/main">
  <p:tag name="AS_UNIQUEID" val="164"/>
</p:tagLst>
</file>

<file path=ppt/tags/tag236.xml><?xml version="1.0" encoding="utf-8"?>
<p:tagLst xmlns:p="http://schemas.openxmlformats.org/presentationml/2006/main">
  <p:tag name="AS_UNIQUEID" val="165"/>
</p:tagLst>
</file>

<file path=ppt/tags/tag237.xml><?xml version="1.0" encoding="utf-8"?>
<p:tagLst xmlns:p="http://schemas.openxmlformats.org/presentationml/2006/main">
  <p:tag name="AS_UNIQUEID" val="166"/>
</p:tagLst>
</file>

<file path=ppt/tags/tag238.xml><?xml version="1.0" encoding="utf-8"?>
<p:tagLst xmlns:p="http://schemas.openxmlformats.org/presentationml/2006/main">
  <p:tag name="AS_UNIQUEID" val="167"/>
</p:tagLst>
</file>

<file path=ppt/tags/tag239.xml><?xml version="1.0" encoding="utf-8"?>
<p:tagLst xmlns:p="http://schemas.openxmlformats.org/presentationml/2006/main">
  <p:tag name="AS_UNIQUEID" val="168"/>
</p:tagLst>
</file>

<file path=ppt/tags/tag24.xml><?xml version="1.0" encoding="utf-8"?>
<p:tagLst xmlns:p="http://schemas.openxmlformats.org/presentationml/2006/main">
  <p:tag name="AS_UNIQUEID" val="281"/>
</p:tagLst>
</file>

<file path=ppt/tags/tag240.xml><?xml version="1.0" encoding="utf-8"?>
<p:tagLst xmlns:p="http://schemas.openxmlformats.org/presentationml/2006/main">
  <p:tag name="AS_UNIQUEID" val="169"/>
</p:tagLst>
</file>

<file path=ppt/tags/tag241.xml><?xml version="1.0" encoding="utf-8"?>
<p:tagLst xmlns:p="http://schemas.openxmlformats.org/presentationml/2006/main">
  <p:tag name="AS_UNIQUEID" val="170"/>
</p:tagLst>
</file>

<file path=ppt/tags/tag242.xml><?xml version="1.0" encoding="utf-8"?>
<p:tagLst xmlns:p="http://schemas.openxmlformats.org/presentationml/2006/main">
  <p:tag name="AS_UNIQUEID" val="171"/>
</p:tagLst>
</file>

<file path=ppt/tags/tag243.xml><?xml version="1.0" encoding="utf-8"?>
<p:tagLst xmlns:p="http://schemas.openxmlformats.org/presentationml/2006/main">
  <p:tag name="AS_UNIQUEID" val="172"/>
</p:tagLst>
</file>

<file path=ppt/tags/tag244.xml><?xml version="1.0" encoding="utf-8"?>
<p:tagLst xmlns:p="http://schemas.openxmlformats.org/presentationml/2006/main">
  <p:tag name="AS_UNIQUEID" val="173"/>
</p:tagLst>
</file>

<file path=ppt/tags/tag245.xml><?xml version="1.0" encoding="utf-8"?>
<p:tagLst xmlns:p="http://schemas.openxmlformats.org/presentationml/2006/main">
  <p:tag name="AS_UNIQUEID" val="174"/>
</p:tagLst>
</file>

<file path=ppt/tags/tag246.xml><?xml version="1.0" encoding="utf-8"?>
<p:tagLst xmlns:p="http://schemas.openxmlformats.org/presentationml/2006/main">
  <p:tag name="AS_UNIQUEID" val="175"/>
</p:tagLst>
</file>

<file path=ppt/tags/tag247.xml><?xml version="1.0" encoding="utf-8"?>
<p:tagLst xmlns:p="http://schemas.openxmlformats.org/presentationml/2006/main">
  <p:tag name="AS_UNIQUEID" val="176"/>
</p:tagLst>
</file>

<file path=ppt/tags/tag248.xml><?xml version="1.0" encoding="utf-8"?>
<p:tagLst xmlns:p="http://schemas.openxmlformats.org/presentationml/2006/main">
  <p:tag name="AS_UNIQUEID" val="177"/>
</p:tagLst>
</file>

<file path=ppt/tags/tag249.xml><?xml version="1.0" encoding="utf-8"?>
<p:tagLst xmlns:p="http://schemas.openxmlformats.org/presentationml/2006/main">
  <p:tag name="AS_UNIQUEID" val="178"/>
</p:tagLst>
</file>

<file path=ppt/tags/tag25.xml><?xml version="1.0" encoding="utf-8"?>
<p:tagLst xmlns:p="http://schemas.openxmlformats.org/presentationml/2006/main">
  <p:tag name="AS_UNIQUEID" val="282"/>
</p:tagLst>
</file>

<file path=ppt/tags/tag250.xml><?xml version="1.0" encoding="utf-8"?>
<p:tagLst xmlns:p="http://schemas.openxmlformats.org/presentationml/2006/main">
  <p:tag name="AS_UNIQUEID" val="179"/>
</p:tagLst>
</file>

<file path=ppt/tags/tag251.xml><?xml version="1.0" encoding="utf-8"?>
<p:tagLst xmlns:p="http://schemas.openxmlformats.org/presentationml/2006/main">
  <p:tag name="AS_UNIQUEID" val="180"/>
</p:tagLst>
</file>

<file path=ppt/tags/tag252.xml><?xml version="1.0" encoding="utf-8"?>
<p:tagLst xmlns:p="http://schemas.openxmlformats.org/presentationml/2006/main">
  <p:tag name="AS_UNIQUEID" val="181"/>
</p:tagLst>
</file>

<file path=ppt/tags/tag253.xml><?xml version="1.0" encoding="utf-8"?>
<p:tagLst xmlns:p="http://schemas.openxmlformats.org/presentationml/2006/main">
  <p:tag name="AS_UNIQUEID" val="182"/>
</p:tagLst>
</file>

<file path=ppt/tags/tag254.xml><?xml version="1.0" encoding="utf-8"?>
<p:tagLst xmlns:p="http://schemas.openxmlformats.org/presentationml/2006/main">
  <p:tag name="AS_UNIQUEID" val="183"/>
</p:tagLst>
</file>

<file path=ppt/tags/tag255.xml><?xml version="1.0" encoding="utf-8"?>
<p:tagLst xmlns:p="http://schemas.openxmlformats.org/presentationml/2006/main">
  <p:tag name="AS_UNIQUEID" val="184"/>
</p:tagLst>
</file>

<file path=ppt/tags/tag256.xml><?xml version="1.0" encoding="utf-8"?>
<p:tagLst xmlns:p="http://schemas.openxmlformats.org/presentationml/2006/main">
  <p:tag name="AS_UNIQUEID" val="185"/>
</p:tagLst>
</file>

<file path=ppt/tags/tag257.xml><?xml version="1.0" encoding="utf-8"?>
<p:tagLst xmlns:p="http://schemas.openxmlformats.org/presentationml/2006/main">
  <p:tag name="AS_UNIQUEID" val="186"/>
</p:tagLst>
</file>

<file path=ppt/tags/tag258.xml><?xml version="1.0" encoding="utf-8"?>
<p:tagLst xmlns:p="http://schemas.openxmlformats.org/presentationml/2006/main">
  <p:tag name="AS_UNIQUEID" val="187"/>
</p:tagLst>
</file>

<file path=ppt/tags/tag259.xml><?xml version="1.0" encoding="utf-8"?>
<p:tagLst xmlns:p="http://schemas.openxmlformats.org/presentationml/2006/main">
  <p:tag name="AS_UNIQUEID" val="188"/>
</p:tagLst>
</file>

<file path=ppt/tags/tag26.xml><?xml version="1.0" encoding="utf-8"?>
<p:tagLst xmlns:p="http://schemas.openxmlformats.org/presentationml/2006/main">
  <p:tag name="AS_UNIQUEID" val="283"/>
</p:tagLst>
</file>

<file path=ppt/tags/tag260.xml><?xml version="1.0" encoding="utf-8"?>
<p:tagLst xmlns:p="http://schemas.openxmlformats.org/presentationml/2006/main">
  <p:tag name="AS_UNIQUEID" val="189"/>
</p:tagLst>
</file>

<file path=ppt/tags/tag261.xml><?xml version="1.0" encoding="utf-8"?>
<p:tagLst xmlns:p="http://schemas.openxmlformats.org/presentationml/2006/main">
  <p:tag name="AS_UNIQUEID" val="190"/>
</p:tagLst>
</file>

<file path=ppt/tags/tag262.xml><?xml version="1.0" encoding="utf-8"?>
<p:tagLst xmlns:p="http://schemas.openxmlformats.org/presentationml/2006/main">
  <p:tag name="AS_UNIQUEID" val="191"/>
</p:tagLst>
</file>

<file path=ppt/tags/tag263.xml><?xml version="1.0" encoding="utf-8"?>
<p:tagLst xmlns:p="http://schemas.openxmlformats.org/presentationml/2006/main">
  <p:tag name="AS_UNIQUEID" val="192"/>
</p:tagLst>
</file>

<file path=ppt/tags/tag264.xml><?xml version="1.0" encoding="utf-8"?>
<p:tagLst xmlns:p="http://schemas.openxmlformats.org/presentationml/2006/main">
  <p:tag name="AS_UNIQUEID" val="193"/>
</p:tagLst>
</file>

<file path=ppt/tags/tag265.xml><?xml version="1.0" encoding="utf-8"?>
<p:tagLst xmlns:p="http://schemas.openxmlformats.org/presentationml/2006/main">
  <p:tag name="AS_UNIQUEID" val="194"/>
</p:tagLst>
</file>

<file path=ppt/tags/tag266.xml><?xml version="1.0" encoding="utf-8"?>
<p:tagLst xmlns:p="http://schemas.openxmlformats.org/presentationml/2006/main">
  <p:tag name="AS_UNIQUEID" val="195"/>
</p:tagLst>
</file>

<file path=ppt/tags/tag267.xml><?xml version="1.0" encoding="utf-8"?>
<p:tagLst xmlns:p="http://schemas.openxmlformats.org/presentationml/2006/main">
  <p:tag name="AS_UNIQUEID" val="196"/>
</p:tagLst>
</file>

<file path=ppt/tags/tag268.xml><?xml version="1.0" encoding="utf-8"?>
<p:tagLst xmlns:p="http://schemas.openxmlformats.org/presentationml/2006/main">
  <p:tag name="AS_UNIQUEID" val="197"/>
</p:tagLst>
</file>

<file path=ppt/tags/tag269.xml><?xml version="1.0" encoding="utf-8"?>
<p:tagLst xmlns:p="http://schemas.openxmlformats.org/presentationml/2006/main">
  <p:tag name="AS_UNIQUEID" val="198"/>
</p:tagLst>
</file>

<file path=ppt/tags/tag27.xml><?xml version="1.0" encoding="utf-8"?>
<p:tagLst xmlns:p="http://schemas.openxmlformats.org/presentationml/2006/main">
  <p:tag name="AS_UNIQUEID" val="284"/>
</p:tagLst>
</file>

<file path=ppt/tags/tag270.xml><?xml version="1.0" encoding="utf-8"?>
<p:tagLst xmlns:p="http://schemas.openxmlformats.org/presentationml/2006/main">
  <p:tag name="AS_UNIQUEID" val="199"/>
</p:tagLst>
</file>

<file path=ppt/tags/tag271.xml><?xml version="1.0" encoding="utf-8"?>
<p:tagLst xmlns:p="http://schemas.openxmlformats.org/presentationml/2006/main">
  <p:tag name="AS_UNIQUEID" val="200"/>
</p:tagLst>
</file>

<file path=ppt/tags/tag272.xml><?xml version="1.0" encoding="utf-8"?>
<p:tagLst xmlns:p="http://schemas.openxmlformats.org/presentationml/2006/main">
  <p:tag name="AS_UNIQUEID" val="201"/>
</p:tagLst>
</file>

<file path=ppt/tags/tag273.xml><?xml version="1.0" encoding="utf-8"?>
<p:tagLst xmlns:p="http://schemas.openxmlformats.org/presentationml/2006/main">
  <p:tag name="AS_UNIQUEID" val="202"/>
</p:tagLst>
</file>

<file path=ppt/tags/tag274.xml><?xml version="1.0" encoding="utf-8"?>
<p:tagLst xmlns:p="http://schemas.openxmlformats.org/presentationml/2006/main">
  <p:tag name="AS_UNIQUEID" val="203"/>
</p:tagLst>
</file>

<file path=ppt/tags/tag275.xml><?xml version="1.0" encoding="utf-8"?>
<p:tagLst xmlns:p="http://schemas.openxmlformats.org/presentationml/2006/main">
  <p:tag name="AS_UNIQUEID" val="204"/>
</p:tagLst>
</file>

<file path=ppt/tags/tag276.xml><?xml version="1.0" encoding="utf-8"?>
<p:tagLst xmlns:p="http://schemas.openxmlformats.org/presentationml/2006/main">
  <p:tag name="AS_UNIQUEID" val="205"/>
</p:tagLst>
</file>

<file path=ppt/tags/tag277.xml><?xml version="1.0" encoding="utf-8"?>
<p:tagLst xmlns:p="http://schemas.openxmlformats.org/presentationml/2006/main">
  <p:tag name="AS_UNIQUEID" val="206"/>
</p:tagLst>
</file>

<file path=ppt/tags/tag278.xml><?xml version="1.0" encoding="utf-8"?>
<p:tagLst xmlns:p="http://schemas.openxmlformats.org/presentationml/2006/main">
  <p:tag name="AS_UNIQUEID" val="207"/>
</p:tagLst>
</file>

<file path=ppt/tags/tag279.xml><?xml version="1.0" encoding="utf-8"?>
<p:tagLst xmlns:p="http://schemas.openxmlformats.org/presentationml/2006/main">
  <p:tag name="AS_UNIQUEID" val="208"/>
</p:tagLst>
</file>

<file path=ppt/tags/tag28.xml><?xml version="1.0" encoding="utf-8"?>
<p:tagLst xmlns:p="http://schemas.openxmlformats.org/presentationml/2006/main">
  <p:tag name="AS_UNIQUEID" val="285"/>
</p:tagLst>
</file>

<file path=ppt/tags/tag280.xml><?xml version="1.0" encoding="utf-8"?>
<p:tagLst xmlns:p="http://schemas.openxmlformats.org/presentationml/2006/main">
  <p:tag name="AS_UNIQUEID" val="209"/>
</p:tagLst>
</file>

<file path=ppt/tags/tag281.xml><?xml version="1.0" encoding="utf-8"?>
<p:tagLst xmlns:p="http://schemas.openxmlformats.org/presentationml/2006/main">
  <p:tag name="AS_UNIQUEID" val="210"/>
</p:tagLst>
</file>

<file path=ppt/tags/tag282.xml><?xml version="1.0" encoding="utf-8"?>
<p:tagLst xmlns:p="http://schemas.openxmlformats.org/presentationml/2006/main">
  <p:tag name="AS_UNIQUEID" val="211"/>
</p:tagLst>
</file>

<file path=ppt/tags/tag283.xml><?xml version="1.0" encoding="utf-8"?>
<p:tagLst xmlns:p="http://schemas.openxmlformats.org/presentationml/2006/main">
  <p:tag name="AS_UNIQUEID" val="212"/>
</p:tagLst>
</file>

<file path=ppt/tags/tag284.xml><?xml version="1.0" encoding="utf-8"?>
<p:tagLst xmlns:p="http://schemas.openxmlformats.org/presentationml/2006/main">
  <p:tag name="AS_UNIQUEID" val="213"/>
</p:tagLst>
</file>

<file path=ppt/tags/tag285.xml><?xml version="1.0" encoding="utf-8"?>
<p:tagLst xmlns:p="http://schemas.openxmlformats.org/presentationml/2006/main">
  <p:tag name="AS_UNIQUEID" val="214"/>
</p:tagLst>
</file>

<file path=ppt/tags/tag286.xml><?xml version="1.0" encoding="utf-8"?>
<p:tagLst xmlns:p="http://schemas.openxmlformats.org/presentationml/2006/main">
  <p:tag name="AS_UNIQUEID" val="215"/>
</p:tagLst>
</file>

<file path=ppt/tags/tag287.xml><?xml version="1.0" encoding="utf-8"?>
<p:tagLst xmlns:p="http://schemas.openxmlformats.org/presentationml/2006/main">
  <p:tag name="AS_UNIQUEID" val="216"/>
</p:tagLst>
</file>

<file path=ppt/tags/tag288.xml><?xml version="1.0" encoding="utf-8"?>
<p:tagLst xmlns:p="http://schemas.openxmlformats.org/presentationml/2006/main">
  <p:tag name="AS_UNIQUEID" val="217"/>
</p:tagLst>
</file>

<file path=ppt/tags/tag289.xml><?xml version="1.0" encoding="utf-8"?>
<p:tagLst xmlns:p="http://schemas.openxmlformats.org/presentationml/2006/main">
  <p:tag name="AS_UNIQUEID" val="218"/>
</p:tagLst>
</file>

<file path=ppt/tags/tag29.xml><?xml version="1.0" encoding="utf-8"?>
<p:tagLst xmlns:p="http://schemas.openxmlformats.org/presentationml/2006/main">
  <p:tag name="AS_UNIQUEID" val="286"/>
</p:tagLst>
</file>

<file path=ppt/tags/tag290.xml><?xml version="1.0" encoding="utf-8"?>
<p:tagLst xmlns:p="http://schemas.openxmlformats.org/presentationml/2006/main">
  <p:tag name="AS_UNIQUEID" val="219"/>
</p:tagLst>
</file>

<file path=ppt/tags/tag291.xml><?xml version="1.0" encoding="utf-8"?>
<p:tagLst xmlns:p="http://schemas.openxmlformats.org/presentationml/2006/main">
  <p:tag name="AS_UNIQUEID" val="220"/>
</p:tagLst>
</file>

<file path=ppt/tags/tag292.xml><?xml version="1.0" encoding="utf-8"?>
<p:tagLst xmlns:p="http://schemas.openxmlformats.org/presentationml/2006/main">
  <p:tag name="AS_UNIQUEID" val="221"/>
</p:tagLst>
</file>

<file path=ppt/tags/tag293.xml><?xml version="1.0" encoding="utf-8"?>
<p:tagLst xmlns:p="http://schemas.openxmlformats.org/presentationml/2006/main">
  <p:tag name="AS_UNIQUEID" val="222"/>
</p:tagLst>
</file>

<file path=ppt/tags/tag294.xml><?xml version="1.0" encoding="utf-8"?>
<p:tagLst xmlns:p="http://schemas.openxmlformats.org/presentationml/2006/main">
  <p:tag name="AS_UNIQUEID" val="223"/>
</p:tagLst>
</file>

<file path=ppt/tags/tag295.xml><?xml version="1.0" encoding="utf-8"?>
<p:tagLst xmlns:p="http://schemas.openxmlformats.org/presentationml/2006/main">
  <p:tag name="AS_UNIQUEID" val="224"/>
</p:tagLst>
</file>

<file path=ppt/tags/tag296.xml><?xml version="1.0" encoding="utf-8"?>
<p:tagLst xmlns:p="http://schemas.openxmlformats.org/presentationml/2006/main">
  <p:tag name="AS_UNIQUEID" val="225"/>
</p:tagLst>
</file>

<file path=ppt/tags/tag297.xml><?xml version="1.0" encoding="utf-8"?>
<p:tagLst xmlns:p="http://schemas.openxmlformats.org/presentationml/2006/main">
  <p:tag name="AS_UNIQUEID" val="226"/>
</p:tagLst>
</file>

<file path=ppt/tags/tag298.xml><?xml version="1.0" encoding="utf-8"?>
<p:tagLst xmlns:p="http://schemas.openxmlformats.org/presentationml/2006/main">
  <p:tag name="AS_UNIQUEID" val="227"/>
</p:tagLst>
</file>

<file path=ppt/tags/tag299.xml><?xml version="1.0" encoding="utf-8"?>
<p:tagLst xmlns:p="http://schemas.openxmlformats.org/presentationml/2006/main">
  <p:tag name="AS_UNIQUEID" val="228"/>
</p:tagLst>
</file>

<file path=ppt/tags/tag3.xml><?xml version="1.0" encoding="utf-8"?>
<p:tagLst xmlns:p="http://schemas.openxmlformats.org/presentationml/2006/main">
  <p:tag name="AS_UNIQUEID" val="260"/>
</p:tagLst>
</file>

<file path=ppt/tags/tag30.xml><?xml version="1.0" encoding="utf-8"?>
<p:tagLst xmlns:p="http://schemas.openxmlformats.org/presentationml/2006/main">
  <p:tag name="AS_UNIQUEID" val="287"/>
</p:tagLst>
</file>

<file path=ppt/tags/tag300.xml><?xml version="1.0" encoding="utf-8"?>
<p:tagLst xmlns:p="http://schemas.openxmlformats.org/presentationml/2006/main">
  <p:tag name="AS_UNIQUEID" val="229"/>
</p:tagLst>
</file>

<file path=ppt/tags/tag301.xml><?xml version="1.0" encoding="utf-8"?>
<p:tagLst xmlns:p="http://schemas.openxmlformats.org/presentationml/2006/main">
  <p:tag name="AS_UNIQUEID" val="230"/>
</p:tagLst>
</file>

<file path=ppt/tags/tag302.xml><?xml version="1.0" encoding="utf-8"?>
<p:tagLst xmlns:p="http://schemas.openxmlformats.org/presentationml/2006/main">
  <p:tag name="AS_UNIQUEID" val="231"/>
</p:tagLst>
</file>

<file path=ppt/tags/tag303.xml><?xml version="1.0" encoding="utf-8"?>
<p:tagLst xmlns:p="http://schemas.openxmlformats.org/presentationml/2006/main">
  <p:tag name="AS_UNIQUEID" val="232"/>
</p:tagLst>
</file>

<file path=ppt/tags/tag304.xml><?xml version="1.0" encoding="utf-8"?>
<p:tagLst xmlns:p="http://schemas.openxmlformats.org/presentationml/2006/main">
  <p:tag name="AS_UNIQUEID" val="233"/>
</p:tagLst>
</file>

<file path=ppt/tags/tag305.xml><?xml version="1.0" encoding="utf-8"?>
<p:tagLst xmlns:p="http://schemas.openxmlformats.org/presentationml/2006/main">
  <p:tag name="AS_UNIQUEID" val="234"/>
</p:tagLst>
</file>

<file path=ppt/tags/tag306.xml><?xml version="1.0" encoding="utf-8"?>
<p:tagLst xmlns:p="http://schemas.openxmlformats.org/presentationml/2006/main">
  <p:tag name="AS_UNIQUEID" val="235"/>
</p:tagLst>
</file>

<file path=ppt/tags/tag307.xml><?xml version="1.0" encoding="utf-8"?>
<p:tagLst xmlns:p="http://schemas.openxmlformats.org/presentationml/2006/main">
  <p:tag name="AS_UNIQUEID" val="236"/>
</p:tagLst>
</file>

<file path=ppt/tags/tag308.xml><?xml version="1.0" encoding="utf-8"?>
<p:tagLst xmlns:p="http://schemas.openxmlformats.org/presentationml/2006/main">
  <p:tag name="AS_UNIQUEID" val="237"/>
</p:tagLst>
</file>

<file path=ppt/tags/tag309.xml><?xml version="1.0" encoding="utf-8"?>
<p:tagLst xmlns:p="http://schemas.openxmlformats.org/presentationml/2006/main">
  <p:tag name="AS_UNIQUEID" val="238"/>
</p:tagLst>
</file>

<file path=ppt/tags/tag31.xml><?xml version="1.0" encoding="utf-8"?>
<p:tagLst xmlns:p="http://schemas.openxmlformats.org/presentationml/2006/main">
  <p:tag name="AS_UNIQUEID" val="288"/>
</p:tagLst>
</file>

<file path=ppt/tags/tag310.xml><?xml version="1.0" encoding="utf-8"?>
<p:tagLst xmlns:p="http://schemas.openxmlformats.org/presentationml/2006/main">
  <p:tag name="AS_UNIQUEID" val="239"/>
</p:tagLst>
</file>

<file path=ppt/tags/tag311.xml><?xml version="1.0" encoding="utf-8"?>
<p:tagLst xmlns:p="http://schemas.openxmlformats.org/presentationml/2006/main">
  <p:tag name="AS_UNIQUEID" val="240"/>
</p:tagLst>
</file>

<file path=ppt/tags/tag312.xml><?xml version="1.0" encoding="utf-8"?>
<p:tagLst xmlns:p="http://schemas.openxmlformats.org/presentationml/2006/main">
  <p:tag name="AS_UNIQUEID" val="241"/>
</p:tagLst>
</file>

<file path=ppt/tags/tag313.xml><?xml version="1.0" encoding="utf-8"?>
<p:tagLst xmlns:p="http://schemas.openxmlformats.org/presentationml/2006/main">
  <p:tag name="AS_UNIQUEID" val="242"/>
</p:tagLst>
</file>

<file path=ppt/tags/tag314.xml><?xml version="1.0" encoding="utf-8"?>
<p:tagLst xmlns:p="http://schemas.openxmlformats.org/presentationml/2006/main">
  <p:tag name="AS_UNIQUEID" val="243"/>
</p:tagLst>
</file>

<file path=ppt/tags/tag315.xml><?xml version="1.0" encoding="utf-8"?>
<p:tagLst xmlns:p="http://schemas.openxmlformats.org/presentationml/2006/main">
  <p:tag name="AS_UNIQUEID" val="244"/>
</p:tagLst>
</file>

<file path=ppt/tags/tag316.xml><?xml version="1.0" encoding="utf-8"?>
<p:tagLst xmlns:p="http://schemas.openxmlformats.org/presentationml/2006/main">
  <p:tag name="AS_UNIQUEID" val="245"/>
</p:tagLst>
</file>

<file path=ppt/tags/tag317.xml><?xml version="1.0" encoding="utf-8"?>
<p:tagLst xmlns:p="http://schemas.openxmlformats.org/presentationml/2006/main">
  <p:tag name="AS_UNIQUEID" val="246"/>
</p:tagLst>
</file>

<file path=ppt/tags/tag318.xml><?xml version="1.0" encoding="utf-8"?>
<p:tagLst xmlns:p="http://schemas.openxmlformats.org/presentationml/2006/main">
  <p:tag name="AS_UNIQUEID" val="247"/>
</p:tagLst>
</file>

<file path=ppt/tags/tag319.xml><?xml version="1.0" encoding="utf-8"?>
<p:tagLst xmlns:p="http://schemas.openxmlformats.org/presentationml/2006/main">
  <p:tag name="AS_UNIQUEID" val="248"/>
</p:tagLst>
</file>

<file path=ppt/tags/tag32.xml><?xml version="1.0" encoding="utf-8"?>
<p:tagLst xmlns:p="http://schemas.openxmlformats.org/presentationml/2006/main">
  <p:tag name="AS_UNIQUEID" val="289"/>
</p:tagLst>
</file>

<file path=ppt/tags/tag320.xml><?xml version="1.0" encoding="utf-8"?>
<p:tagLst xmlns:p="http://schemas.openxmlformats.org/presentationml/2006/main">
  <p:tag name="AS_UNIQUEID" val="249"/>
</p:tagLst>
</file>

<file path=ppt/tags/tag321.xml><?xml version="1.0" encoding="utf-8"?>
<p:tagLst xmlns:p="http://schemas.openxmlformats.org/presentationml/2006/main">
  <p:tag name="AS_UNIQUEID" val="250"/>
</p:tagLst>
</file>

<file path=ppt/tags/tag322.xml><?xml version="1.0" encoding="utf-8"?>
<p:tagLst xmlns:p="http://schemas.openxmlformats.org/presentationml/2006/main">
  <p:tag name="AS_UNIQUEID" val="251"/>
</p:tagLst>
</file>

<file path=ppt/tags/tag323.xml><?xml version="1.0" encoding="utf-8"?>
<p:tagLst xmlns:p="http://schemas.openxmlformats.org/presentationml/2006/main">
  <p:tag name="AS_UNIQUEID" val="252"/>
</p:tagLst>
</file>

<file path=ppt/tags/tag324.xml><?xml version="1.0" encoding="utf-8"?>
<p:tagLst xmlns:p="http://schemas.openxmlformats.org/presentationml/2006/main">
  <p:tag name="AS_UNIQUEID" val="253"/>
</p:tagLst>
</file>

<file path=ppt/tags/tag325.xml><?xml version="1.0" encoding="utf-8"?>
<p:tagLst xmlns:p="http://schemas.openxmlformats.org/presentationml/2006/main">
  <p:tag name="AS_UNIQUEID" val="254"/>
</p:tagLst>
</file>

<file path=ppt/tags/tag326.xml><?xml version="1.0" encoding="utf-8"?>
<p:tagLst xmlns:p="http://schemas.openxmlformats.org/presentationml/2006/main">
  <p:tag name="AS_UNIQUEID" val="255"/>
</p:tagLst>
</file>

<file path=ppt/tags/tag327.xml><?xml version="1.0" encoding="utf-8"?>
<p:tagLst xmlns:p="http://schemas.openxmlformats.org/presentationml/2006/main">
  <p:tag name="AS_UNIQUEID" val="256"/>
</p:tagLst>
</file>

<file path=ppt/tags/tag328.xml><?xml version="1.0" encoding="utf-8"?>
<p:tagLst xmlns:p="http://schemas.openxmlformats.org/presentationml/2006/main">
  <p:tag name="AS_UNIQUEID" val="257"/>
</p:tagLst>
</file>

<file path=ppt/tags/tag329.xml><?xml version="1.0" encoding="utf-8"?>
<p:tagLst xmlns:p="http://schemas.openxmlformats.org/presentationml/2006/main">
  <p:tag name="AS_OS" val="Unix 3.10 unknown"/>
  <p:tag name="AS_RELEASE_DATE" val="2020.11.30"/>
  <p:tag name="AS_TITLE" val="Aspose.Slides for Java"/>
  <p:tag name="AS_VERSION" val="20.11"/>
</p:tagLst>
</file>

<file path=ppt/tags/tag33.xml><?xml version="1.0" encoding="utf-8"?>
<p:tagLst xmlns:p="http://schemas.openxmlformats.org/presentationml/2006/main">
  <p:tag name="AS_UNIQUEID" val="290"/>
</p:tagLst>
</file>

<file path=ppt/tags/tag34.xml><?xml version="1.0" encoding="utf-8"?>
<p:tagLst xmlns:p="http://schemas.openxmlformats.org/presentationml/2006/main">
  <p:tag name="AS_UNIQUEID" val="291"/>
</p:tagLst>
</file>

<file path=ppt/tags/tag35.xml><?xml version="1.0" encoding="utf-8"?>
<p:tagLst xmlns:p="http://schemas.openxmlformats.org/presentationml/2006/main">
  <p:tag name="AS_UNIQUEID" val="292"/>
</p:tagLst>
</file>

<file path=ppt/tags/tag36.xml><?xml version="1.0" encoding="utf-8"?>
<p:tagLst xmlns:p="http://schemas.openxmlformats.org/presentationml/2006/main">
  <p:tag name="AS_UNIQUEID" val="293"/>
</p:tagLst>
</file>

<file path=ppt/tags/tag37.xml><?xml version="1.0" encoding="utf-8"?>
<p:tagLst xmlns:p="http://schemas.openxmlformats.org/presentationml/2006/main">
  <p:tag name="AS_UNIQUEID" val="294"/>
</p:tagLst>
</file>

<file path=ppt/tags/tag38.xml><?xml version="1.0" encoding="utf-8"?>
<p:tagLst xmlns:p="http://schemas.openxmlformats.org/presentationml/2006/main">
  <p:tag name="AS_UNIQUEID" val="295"/>
</p:tagLst>
</file>

<file path=ppt/tags/tag39.xml><?xml version="1.0" encoding="utf-8"?>
<p:tagLst xmlns:p="http://schemas.openxmlformats.org/presentationml/2006/main">
  <p:tag name="AS_UNIQUEID" val="296"/>
</p:tagLst>
</file>

<file path=ppt/tags/tag4.xml><?xml version="1.0" encoding="utf-8"?>
<p:tagLst xmlns:p="http://schemas.openxmlformats.org/presentationml/2006/main">
  <p:tag name="AS_UNIQUEID" val="261"/>
</p:tagLst>
</file>

<file path=ppt/tags/tag40.xml><?xml version="1.0" encoding="utf-8"?>
<p:tagLst xmlns:p="http://schemas.openxmlformats.org/presentationml/2006/main">
  <p:tag name="AS_UNIQUEID" val="297"/>
</p:tagLst>
</file>

<file path=ppt/tags/tag41.xml><?xml version="1.0" encoding="utf-8"?>
<p:tagLst xmlns:p="http://schemas.openxmlformats.org/presentationml/2006/main">
  <p:tag name="AS_UNIQUEID" val="298"/>
</p:tagLst>
</file>

<file path=ppt/tags/tag42.xml><?xml version="1.0" encoding="utf-8"?>
<p:tagLst xmlns:p="http://schemas.openxmlformats.org/presentationml/2006/main">
  <p:tag name="AS_UNIQUEID" val="299"/>
</p:tagLst>
</file>

<file path=ppt/tags/tag43.xml><?xml version="1.0" encoding="utf-8"?>
<p:tagLst xmlns:p="http://schemas.openxmlformats.org/presentationml/2006/main">
  <p:tag name="AS_UNIQUEID" val="300"/>
</p:tagLst>
</file>

<file path=ppt/tags/tag44.xml><?xml version="1.0" encoding="utf-8"?>
<p:tagLst xmlns:p="http://schemas.openxmlformats.org/presentationml/2006/main">
  <p:tag name="AS_UNIQUEID" val="301"/>
</p:tagLst>
</file>

<file path=ppt/tags/tag45.xml><?xml version="1.0" encoding="utf-8"?>
<p:tagLst xmlns:p="http://schemas.openxmlformats.org/presentationml/2006/main">
  <p:tag name="AS_UNIQUEID" val="302"/>
</p:tagLst>
</file>

<file path=ppt/tags/tag46.xml><?xml version="1.0" encoding="utf-8"?>
<p:tagLst xmlns:p="http://schemas.openxmlformats.org/presentationml/2006/main">
  <p:tag name="AS_UNIQUEID" val="303"/>
</p:tagLst>
</file>

<file path=ppt/tags/tag47.xml><?xml version="1.0" encoding="utf-8"?>
<p:tagLst xmlns:p="http://schemas.openxmlformats.org/presentationml/2006/main">
  <p:tag name="AS_UNIQUEID" val="304"/>
</p:tagLst>
</file>

<file path=ppt/tags/tag48.xml><?xml version="1.0" encoding="utf-8"?>
<p:tagLst xmlns:p="http://schemas.openxmlformats.org/presentationml/2006/main">
  <p:tag name="AS_UNIQUEID" val="305"/>
</p:tagLst>
</file>

<file path=ppt/tags/tag49.xml><?xml version="1.0" encoding="utf-8"?>
<p:tagLst xmlns:p="http://schemas.openxmlformats.org/presentationml/2006/main">
  <p:tag name="AS_UNIQUEID" val="306"/>
</p:tagLst>
</file>

<file path=ppt/tags/tag5.xml><?xml version="1.0" encoding="utf-8"?>
<p:tagLst xmlns:p="http://schemas.openxmlformats.org/presentationml/2006/main">
  <p:tag name="AS_UNIQUEID" val="262"/>
</p:tagLst>
</file>

<file path=ppt/tags/tag50.xml><?xml version="1.0" encoding="utf-8"?>
<p:tagLst xmlns:p="http://schemas.openxmlformats.org/presentationml/2006/main">
  <p:tag name="AS_UNIQUEID" val="307"/>
</p:tagLst>
</file>

<file path=ppt/tags/tag51.xml><?xml version="1.0" encoding="utf-8"?>
<p:tagLst xmlns:p="http://schemas.openxmlformats.org/presentationml/2006/main">
  <p:tag name="AS_UNIQUEID" val="308"/>
</p:tagLst>
</file>

<file path=ppt/tags/tag52.xml><?xml version="1.0" encoding="utf-8"?>
<p:tagLst xmlns:p="http://schemas.openxmlformats.org/presentationml/2006/main">
  <p:tag name="AS_UNIQUEID" val="309"/>
</p:tagLst>
</file>

<file path=ppt/tags/tag53.xml><?xml version="1.0" encoding="utf-8"?>
<p:tagLst xmlns:p="http://schemas.openxmlformats.org/presentationml/2006/main">
  <p:tag name="AS_UNIQUEID" val="310"/>
</p:tagLst>
</file>

<file path=ppt/tags/tag54.xml><?xml version="1.0" encoding="utf-8"?>
<p:tagLst xmlns:p="http://schemas.openxmlformats.org/presentationml/2006/main">
  <p:tag name="AS_UNIQUEID" val="311"/>
</p:tagLst>
</file>

<file path=ppt/tags/tag55.xml><?xml version="1.0" encoding="utf-8"?>
<p:tagLst xmlns:p="http://schemas.openxmlformats.org/presentationml/2006/main">
  <p:tag name="AS_UNIQUEID" val="312"/>
</p:tagLst>
</file>

<file path=ppt/tags/tag56.xml><?xml version="1.0" encoding="utf-8"?>
<p:tagLst xmlns:p="http://schemas.openxmlformats.org/presentationml/2006/main">
  <p:tag name="AS_UNIQUEID" val="313"/>
</p:tagLst>
</file>

<file path=ppt/tags/tag57.xml><?xml version="1.0" encoding="utf-8"?>
<p:tagLst xmlns:p="http://schemas.openxmlformats.org/presentationml/2006/main">
  <p:tag name="AS_UNIQUEID" val="314"/>
</p:tagLst>
</file>

<file path=ppt/tags/tag58.xml><?xml version="1.0" encoding="utf-8"?>
<p:tagLst xmlns:p="http://schemas.openxmlformats.org/presentationml/2006/main">
  <p:tag name="AS_UNIQUEID" val="315"/>
</p:tagLst>
</file>

<file path=ppt/tags/tag59.xml><?xml version="1.0" encoding="utf-8"?>
<p:tagLst xmlns:p="http://schemas.openxmlformats.org/presentationml/2006/main">
  <p:tag name="AS_UNIQUEID" val="316"/>
</p:tagLst>
</file>

<file path=ppt/tags/tag6.xml><?xml version="1.0" encoding="utf-8"?>
<p:tagLst xmlns:p="http://schemas.openxmlformats.org/presentationml/2006/main">
  <p:tag name="AS_UNIQUEID" val="263"/>
</p:tagLst>
</file>

<file path=ppt/tags/tag60.xml><?xml version="1.0" encoding="utf-8"?>
<p:tagLst xmlns:p="http://schemas.openxmlformats.org/presentationml/2006/main">
  <p:tag name="AS_UNIQUEID" val="317"/>
</p:tagLst>
</file>

<file path=ppt/tags/tag61.xml><?xml version="1.0" encoding="utf-8"?>
<p:tagLst xmlns:p="http://schemas.openxmlformats.org/presentationml/2006/main">
  <p:tag name="AS_UNIQUEID" val="318"/>
</p:tagLst>
</file>

<file path=ppt/tags/tag62.xml><?xml version="1.0" encoding="utf-8"?>
<p:tagLst xmlns:p="http://schemas.openxmlformats.org/presentationml/2006/main">
  <p:tag name="AS_UNIQUEID" val="319"/>
</p:tagLst>
</file>

<file path=ppt/tags/tag63.xml><?xml version="1.0" encoding="utf-8"?>
<p:tagLst xmlns:p="http://schemas.openxmlformats.org/presentationml/2006/main">
  <p:tag name="AS_UNIQUEID" val="320"/>
</p:tagLst>
</file>

<file path=ppt/tags/tag64.xml><?xml version="1.0" encoding="utf-8"?>
<p:tagLst xmlns:p="http://schemas.openxmlformats.org/presentationml/2006/main">
  <p:tag name="AS_UNIQUEID" val="321"/>
</p:tagLst>
</file>

<file path=ppt/tags/tag65.xml><?xml version="1.0" encoding="utf-8"?>
<p:tagLst xmlns:p="http://schemas.openxmlformats.org/presentationml/2006/main">
  <p:tag name="AS_UNIQUEID" val="322"/>
</p:tagLst>
</file>

<file path=ppt/tags/tag66.xml><?xml version="1.0" encoding="utf-8"?>
<p:tagLst xmlns:p="http://schemas.openxmlformats.org/presentationml/2006/main">
  <p:tag name="AS_UNIQUEID" val="323"/>
</p:tagLst>
</file>

<file path=ppt/tags/tag67.xml><?xml version="1.0" encoding="utf-8"?>
<p:tagLst xmlns:p="http://schemas.openxmlformats.org/presentationml/2006/main">
  <p:tag name="AS_UNIQUEID" val="324"/>
</p:tagLst>
</file>

<file path=ppt/tags/tag68.xml><?xml version="1.0" encoding="utf-8"?>
<p:tagLst xmlns:p="http://schemas.openxmlformats.org/presentationml/2006/main">
  <p:tag name="AS_UNIQUEID" val="325"/>
</p:tagLst>
</file>

<file path=ppt/tags/tag69.xml><?xml version="1.0" encoding="utf-8"?>
<p:tagLst xmlns:p="http://schemas.openxmlformats.org/presentationml/2006/main">
  <p:tag name="AS_UNIQUEID" val="326"/>
</p:tagLst>
</file>

<file path=ppt/tags/tag7.xml><?xml version="1.0" encoding="utf-8"?>
<p:tagLst xmlns:p="http://schemas.openxmlformats.org/presentationml/2006/main">
  <p:tag name="AS_UNIQUEID" val="264"/>
</p:tagLst>
</file>

<file path=ppt/tags/tag70.xml><?xml version="1.0" encoding="utf-8"?>
<p:tagLst xmlns:p="http://schemas.openxmlformats.org/presentationml/2006/main">
  <p:tag name="AS_UNIQUEID" val="1"/>
</p:tagLst>
</file>

<file path=ppt/tags/tag71.xml><?xml version="1.0" encoding="utf-8"?>
<p:tagLst xmlns:p="http://schemas.openxmlformats.org/presentationml/2006/main">
  <p:tag name="AS_UNIQUEID" val="0"/>
</p:tagLst>
</file>

<file path=ppt/tags/tag72.xml><?xml version="1.0" encoding="utf-8"?>
<p:tagLst xmlns:p="http://schemas.openxmlformats.org/presentationml/2006/main">
  <p:tag name="AS_UNIQUEID" val="2"/>
</p:tagLst>
</file>

<file path=ppt/tags/tag73.xml><?xml version="1.0" encoding="utf-8"?>
<p:tagLst xmlns:p="http://schemas.openxmlformats.org/presentationml/2006/main">
  <p:tag name="AS_UNIQUEID" val="3"/>
</p:tagLst>
</file>

<file path=ppt/tags/tag74.xml><?xml version="1.0" encoding="utf-8"?>
<p:tagLst xmlns:p="http://schemas.openxmlformats.org/presentationml/2006/main">
  <p:tag name="AS_UNIQUEID" val="4"/>
</p:tagLst>
</file>

<file path=ppt/tags/tag75.xml><?xml version="1.0" encoding="utf-8"?>
<p:tagLst xmlns:p="http://schemas.openxmlformats.org/presentationml/2006/main">
  <p:tag name="AS_UNIQUEID" val="5"/>
</p:tagLst>
</file>

<file path=ppt/tags/tag76.xml><?xml version="1.0" encoding="utf-8"?>
<p:tagLst xmlns:p="http://schemas.openxmlformats.org/presentationml/2006/main">
  <p:tag name="AS_UNIQUEID" val="6"/>
</p:tagLst>
</file>

<file path=ppt/tags/tag77.xml><?xml version="1.0" encoding="utf-8"?>
<p:tagLst xmlns:p="http://schemas.openxmlformats.org/presentationml/2006/main">
  <p:tag name="AS_UNIQUEID" val="7"/>
</p:tagLst>
</file>

<file path=ppt/tags/tag78.xml><?xml version="1.0" encoding="utf-8"?>
<p:tagLst xmlns:p="http://schemas.openxmlformats.org/presentationml/2006/main">
  <p:tag name="AS_UNIQUEID" val="8"/>
</p:tagLst>
</file>

<file path=ppt/tags/tag79.xml><?xml version="1.0" encoding="utf-8"?>
<p:tagLst xmlns:p="http://schemas.openxmlformats.org/presentationml/2006/main">
  <p:tag name="AS_UNIQUEID" val="9"/>
</p:tagLst>
</file>

<file path=ppt/tags/tag8.xml><?xml version="1.0" encoding="utf-8"?>
<p:tagLst xmlns:p="http://schemas.openxmlformats.org/presentationml/2006/main">
  <p:tag name="AS_UNIQUEID" val="265"/>
</p:tagLst>
</file>

<file path=ppt/tags/tag80.xml><?xml version="1.0" encoding="utf-8"?>
<p:tagLst xmlns:p="http://schemas.openxmlformats.org/presentationml/2006/main">
  <p:tag name="AS_UNIQUEID" val="10"/>
</p:tagLst>
</file>

<file path=ppt/tags/tag81.xml><?xml version="1.0" encoding="utf-8"?>
<p:tagLst xmlns:p="http://schemas.openxmlformats.org/presentationml/2006/main">
  <p:tag name="AS_UNIQUEID" val="11"/>
</p:tagLst>
</file>

<file path=ppt/tags/tag82.xml><?xml version="1.0" encoding="utf-8"?>
<p:tagLst xmlns:p="http://schemas.openxmlformats.org/presentationml/2006/main">
  <p:tag name="AS_UNIQUEID" val="12"/>
</p:tagLst>
</file>

<file path=ppt/tags/tag83.xml><?xml version="1.0" encoding="utf-8"?>
<p:tagLst xmlns:p="http://schemas.openxmlformats.org/presentationml/2006/main">
  <p:tag name="AS_UNIQUEID" val="13"/>
</p:tagLst>
</file>

<file path=ppt/tags/tag84.xml><?xml version="1.0" encoding="utf-8"?>
<p:tagLst xmlns:p="http://schemas.openxmlformats.org/presentationml/2006/main">
  <p:tag name="AS_UNIQUEID" val="14"/>
</p:tagLst>
</file>

<file path=ppt/tags/tag85.xml><?xml version="1.0" encoding="utf-8"?>
<p:tagLst xmlns:p="http://schemas.openxmlformats.org/presentationml/2006/main">
  <p:tag name="AS_UNIQUEID" val="15"/>
</p:tagLst>
</file>

<file path=ppt/tags/tag86.xml><?xml version="1.0" encoding="utf-8"?>
<p:tagLst xmlns:p="http://schemas.openxmlformats.org/presentationml/2006/main">
  <p:tag name="AS_UNIQUEID" val="16"/>
</p:tagLst>
</file>

<file path=ppt/tags/tag87.xml><?xml version="1.0" encoding="utf-8"?>
<p:tagLst xmlns:p="http://schemas.openxmlformats.org/presentationml/2006/main">
  <p:tag name="AS_UNIQUEID" val="17"/>
</p:tagLst>
</file>

<file path=ppt/tags/tag88.xml><?xml version="1.0" encoding="utf-8"?>
<p:tagLst xmlns:p="http://schemas.openxmlformats.org/presentationml/2006/main">
  <p:tag name="AS_UNIQUEID" val="18"/>
</p:tagLst>
</file>

<file path=ppt/tags/tag89.xml><?xml version="1.0" encoding="utf-8"?>
<p:tagLst xmlns:p="http://schemas.openxmlformats.org/presentationml/2006/main">
  <p:tag name="AS_UNIQUEID" val="19"/>
</p:tagLst>
</file>

<file path=ppt/tags/tag9.xml><?xml version="1.0" encoding="utf-8"?>
<p:tagLst xmlns:p="http://schemas.openxmlformats.org/presentationml/2006/main">
  <p:tag name="AS_UNIQUEID" val="266"/>
</p:tagLst>
</file>

<file path=ppt/tags/tag90.xml><?xml version="1.0" encoding="utf-8"?>
<p:tagLst xmlns:p="http://schemas.openxmlformats.org/presentationml/2006/main">
  <p:tag name="AS_UNIQUEID" val="20"/>
</p:tagLst>
</file>

<file path=ppt/tags/tag91.xml><?xml version="1.0" encoding="utf-8"?>
<p:tagLst xmlns:p="http://schemas.openxmlformats.org/presentationml/2006/main">
  <p:tag name="AS_UNIQUEID" val="21"/>
</p:tagLst>
</file>

<file path=ppt/tags/tag92.xml><?xml version="1.0" encoding="utf-8"?>
<p:tagLst xmlns:p="http://schemas.openxmlformats.org/presentationml/2006/main">
  <p:tag name="AS_UNIQUEID" val="22"/>
</p:tagLst>
</file>

<file path=ppt/tags/tag93.xml><?xml version="1.0" encoding="utf-8"?>
<p:tagLst xmlns:p="http://schemas.openxmlformats.org/presentationml/2006/main">
  <p:tag name="AS_UNIQUEID" val="23"/>
</p:tagLst>
</file>

<file path=ppt/tags/tag94.xml><?xml version="1.0" encoding="utf-8"?>
<p:tagLst xmlns:p="http://schemas.openxmlformats.org/presentationml/2006/main">
  <p:tag name="AS_UNIQUEID" val="24"/>
</p:tagLst>
</file>

<file path=ppt/tags/tag95.xml><?xml version="1.0" encoding="utf-8"?>
<p:tagLst xmlns:p="http://schemas.openxmlformats.org/presentationml/2006/main">
  <p:tag name="AS_UNIQUEID" val="25"/>
</p:tagLst>
</file>

<file path=ppt/tags/tag96.xml><?xml version="1.0" encoding="utf-8"?>
<p:tagLst xmlns:p="http://schemas.openxmlformats.org/presentationml/2006/main">
  <p:tag name="AS_UNIQUEID" val="26"/>
</p:tagLst>
</file>

<file path=ppt/tags/tag97.xml><?xml version="1.0" encoding="utf-8"?>
<p:tagLst xmlns:p="http://schemas.openxmlformats.org/presentationml/2006/main">
  <p:tag name="AS_UNIQUEID" val="27"/>
</p:tagLst>
</file>

<file path=ppt/tags/tag98.xml><?xml version="1.0" encoding="utf-8"?>
<p:tagLst xmlns:p="http://schemas.openxmlformats.org/presentationml/2006/main">
  <p:tag name="AS_UNIQUEID" val="28"/>
</p:tagLst>
</file>

<file path=ppt/tags/tag99.xml><?xml version="1.0" encoding="utf-8"?>
<p:tagLst xmlns:p="http://schemas.openxmlformats.org/presentationml/2006/main">
  <p:tag name="AS_UNIQUEID" val="2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204</Paragraphs>
  <Slides>43</Slides>
  <Notes>8</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43</vt:i4>
      </vt:variant>
    </vt:vector>
  </HeadingPairs>
  <TitlesOfParts>
    <vt:vector baseType="lpstr" size="57">
      <vt:lpstr>Arial</vt:lpstr>
      <vt:lpstr>等线 Light</vt:lpstr>
      <vt:lpstr>等线</vt:lpstr>
      <vt:lpstr>汉仪尚巍手书W</vt:lpstr>
      <vt:lpstr>楷体</vt:lpstr>
      <vt:lpstr>黑体</vt:lpstr>
      <vt:lpstr>Aa寒鸦小少年 (非商业使用)</vt:lpstr>
      <vt:lpstr>方正粗黑宋简体</vt:lpstr>
      <vt:lpstr>Wingdings</vt:lpstr>
      <vt:lpstr>宋体</vt:lpstr>
      <vt:lpstr>Times New Roman</vt:lpstr>
      <vt:lpstr>Courier New</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2022-05-27T17:56:12.424</cp:lastPrinted>
  <dcterms:created xsi:type="dcterms:W3CDTF">2022-05-27T17:56:12Z</dcterms:created>
  <dcterms:modified xsi:type="dcterms:W3CDTF">2022-05-27T09:56:18Z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