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NET 20.5-->
<p:presentation xmlns:r="http://schemas.openxmlformats.org/officeDocument/2006/relationships" xmlns:a="http://schemas.openxmlformats.org/drawingml/2006/main" xmlns:p="http://schemas.openxmlformats.org/presentationml/2006/main">
  <p:sldMasterIdLst>
    <p:sldMasterId id="2147483648" r:id="rId1"/>
  </p:sldMasterIdLst>
  <p:notesMasterIdLst>
    <p:notesMasterId r:id="rId2"/>
  </p:notesMasterIdLst>
  <p:sldIdLst>
    <p:sldId id="670" r:id="rId3"/>
    <p:sldId id="704" r:id="rId4"/>
    <p:sldId id="640" r:id="rId5"/>
    <p:sldId id="705" r:id="rId6"/>
    <p:sldId id="676" r:id="rId7"/>
    <p:sldId id="706" r:id="rId8"/>
    <p:sldId id="707" r:id="rId9"/>
    <p:sldId id="708" r:id="rId10"/>
    <p:sldId id="709" r:id="rId11"/>
    <p:sldId id="712" r:id="rId12"/>
    <p:sldId id="711" r:id="rId13"/>
    <p:sldId id="710" r:id="rId14"/>
    <p:sldId id="713" r:id="rId15"/>
    <p:sldId id="714" r:id="rId16"/>
    <p:sldId id="715" r:id="rId17"/>
    <p:sldId id="716" r:id="rId18"/>
    <p:sldId id="717" r:id="rId19"/>
    <p:sldId id="718" r:id="rId20"/>
    <p:sldId id="719" r:id="rId21"/>
    <p:sldId id="720" r:id="rId22"/>
    <p:sldId id="722" r:id="rId23"/>
    <p:sldId id="721" r:id="rId24"/>
    <p:sldId id="724" r:id="rId25"/>
    <p:sldId id="728" r:id="rId26"/>
    <p:sldId id="725" r:id="rId27"/>
    <p:sldId id="726" r:id="rId28"/>
    <p:sldId id="727" r:id="rId29"/>
  </p:sldIdLst>
  <p:sldSz cx="12192000" cy="6858000"/>
  <p:notesSz cx="7104063" cy="10234613"/>
  <p:custDataLst>
    <p:tags r:id="rId3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373" autoAdjust="0"/>
    <p:restoredTop sz="95329"/>
  </p:normalViewPr>
  <p:slideViewPr>
    <p:cSldViewPr snapToGrid="0">
      <p:cViewPr varScale="1">
        <p:scale>
          <a:sx n="84" d="100"/>
          <a:sy n="84" d="100"/>
        </p:scale>
        <p:origin x="-180" y="-78"/>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80" d="100"/>
        <a:sy n="80" d="100"/>
      </p:scale>
      <p:origin x="0" y="0"/>
    </p:cViewPr>
  </p:sorterViewPr>
  <p:notesViewPr>
    <p:cSldViewPr>
      <p:cViewPr>
        <p:scale>
          <a:sx n="66" d="100"/>
          <a:sy n="66" d="100"/>
        </p:scale>
        <p:origin x="0" y="0"/>
      </p:cViewPr>
      <p:guideLst/>
    </p:cSldViewPr>
  </p:notesViewPr>
  <p:gridSpacing cx="73736200" cy="73736200"/>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notesMaster" Target="notesMasters/notesMaster1.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slide" Target="slides/slide23.xml" /><Relationship Id="rId26" Type="http://schemas.openxmlformats.org/officeDocument/2006/relationships/slide" Target="slides/slide24.xml" /><Relationship Id="rId27" Type="http://schemas.openxmlformats.org/officeDocument/2006/relationships/slide" Target="slides/slide25.xml" /><Relationship Id="rId28" Type="http://schemas.openxmlformats.org/officeDocument/2006/relationships/slide" Target="slides/slide26.xml" /><Relationship Id="rId29" Type="http://schemas.openxmlformats.org/officeDocument/2006/relationships/slide" Target="slides/slide27.xml" /><Relationship Id="rId3" Type="http://schemas.openxmlformats.org/officeDocument/2006/relationships/slide" Target="slides/slide1.xml" /><Relationship Id="rId30" Type="http://schemas.openxmlformats.org/officeDocument/2006/relationships/tags" Target="tags/tag331.xml" /><Relationship Id="rId31" Type="http://schemas.openxmlformats.org/officeDocument/2006/relationships/presProps" Target="presProps.xml" /><Relationship Id="rId32" Type="http://schemas.openxmlformats.org/officeDocument/2006/relationships/viewProps" Target="viewProps.xml" /><Relationship Id="rId33" Type="http://schemas.openxmlformats.org/officeDocument/2006/relationships/theme" Target="theme/theme1.xml" /><Relationship Id="rId34" Type="http://schemas.openxmlformats.org/officeDocument/2006/relationships/tableStyles" Target="tableStyles.xml" /><Relationship Id="rId4" Type="http://schemas.openxmlformats.org/officeDocument/2006/relationships/slide" Target="slides/slide2.xml" /><Relationship Id="rId5" Type="http://schemas.openxmlformats.org/officeDocument/2006/relationships/slide" Target="slides/slide3.xml" /><Relationship Id="rId6" Type="http://schemas.openxmlformats.org/officeDocument/2006/relationships/slide" Target="slides/slide4.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notesMasters/_rels/notesMaster1.xml.rels>&#65279;<?xml version="1.0" encoding="utf-8" standalone="yes"?><Relationships xmlns="http://schemas.openxmlformats.org/package/2006/relationships"><Relationship Id="rId1" Type="http://schemas.openxmlformats.org/officeDocument/2006/relationships/tags" Target="../tags/tag69.xml" /><Relationship Id="rId2" Type="http://schemas.openxmlformats.org/officeDocument/2006/relationships/tags" Target="../tags/tag70.xml" /><Relationship Id="rId3" Type="http://schemas.openxmlformats.org/officeDocument/2006/relationships/tags" Target="../tags/tag71.xml" /><Relationship Id="rId4" Type="http://schemas.openxmlformats.org/officeDocument/2006/relationships/tags" Target="../tags/tag72.xml" /><Relationship Id="rId5" Type="http://schemas.openxmlformats.org/officeDocument/2006/relationships/tags" Target="../tags/tag73.xml" /><Relationship Id="rId6" Type="http://schemas.openxmlformats.org/officeDocument/2006/relationships/tags" Target="../tags/tag74.xml" /><Relationship Id="rId7" Type="http://schemas.openxmlformats.org/officeDocument/2006/relationships/tags" Target="../tags/tag75.xml" /><Relationship Id="rId8"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custDataLst>
            <p:tags r:id="rId1"/>
          </p:custDataLst>
        </p:nvPr>
      </p:nvGrpSpPr>
      <p:grpSpPr>
        <a:xfrm>
          <a:off x="0" y="0"/>
          <a:ext cx="0" cy="0"/>
        </a:xfrm>
      </p:grpSpPr>
      <p:sp>
        <p:nvSpPr>
          <p:cNvPr id="2" name="页眉占位符 1"/>
          <p:cNvSpPr>
            <a:spLocks noGrp="1"/>
          </p:cNvSpPr>
          <p:nvPr>
            <p:ph type="hdr" sz="quarter"/>
            <p:custDataLst>
              <p:tags r:id="rId2"/>
            </p:custDataLst>
          </p:nvPr>
        </p:nvSpPr>
        <p:spPr>
          <a:xfrm>
            <a:off x="0" y="0"/>
            <a:ext cx="3078163" cy="512763"/>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idx="1"/>
            <p:custDataLst>
              <p:tags r:id="rId3"/>
            </p:custDataLst>
          </p:nvPr>
        </p:nvSpPr>
        <p:spPr>
          <a:xfrm>
            <a:off x="4024313" y="0"/>
            <a:ext cx="3078162" cy="512763"/>
          </a:xfrm>
          <a:prstGeom prst="rect">
            <a:avLst/>
          </a:prstGeom>
        </p:spPr>
        <p:txBody>
          <a:bodyPr vert="horz" lIns="91440" tIns="45720" rIns="91440" bIns="45720" rtlCol="0"/>
          <a:lstStyle>
            <a:lvl1pPr algn="r">
              <a:defRPr sz="1200"/>
            </a:lvl1pPr>
          </a:lstStyle>
          <a:p>
            <a:fld id="{9441216E-3CF9-5549-B238-47991F34D6E3}" type="datetimeFigureOut">
              <a:rPr kumimoji="1" lang="zh-CN" altLang="en-US" smtClean="0"/>
              <a:t>2020/11/2</a:t>
            </a:fld>
            <a:endParaRPr kumimoji="1" lang="zh-CN" altLang="en-US"/>
          </a:p>
        </p:txBody>
      </p:sp>
      <p:sp>
        <p:nvSpPr>
          <p:cNvPr id="4" name="幻灯片图像占位符 3"/>
          <p:cNvSpPr>
            <a:spLocks noGrp="1" noRot="1" noChangeAspect="1"/>
          </p:cNvSpPr>
          <p:nvPr>
            <p:ph type="sldImg" idx="2"/>
            <p:custDataLst>
              <p:tags r:id="rId4"/>
            </p:custDataLst>
          </p:nvPr>
        </p:nvSpPr>
        <p:spPr>
          <a:xfrm>
            <a:off x="482600" y="1279525"/>
            <a:ext cx="6140450" cy="3454400"/>
          </a:xfrm>
          <a:prstGeom prst="rect">
            <a:avLst/>
          </a:prstGeom>
          <a:noFill/>
          <a:ln w="12700">
            <a:solidFill>
              <a:prstClr val="black"/>
            </a:solidFill>
          </a:ln>
        </p:spPr>
      </p:sp>
      <p:sp>
        <p:nvSpPr>
          <p:cNvPr id="5" name="备注占位符 4"/>
          <p:cNvSpPr>
            <a:spLocks noGrp="1"/>
          </p:cNvSpPr>
          <p:nvPr>
            <p:ph type="body" sz="quarter" idx="3"/>
            <p:custDataLst>
              <p:tags r:id="rId5"/>
            </p:custDataLst>
          </p:nvPr>
        </p:nvSpPr>
        <p:spPr>
          <a:xfrm>
            <a:off x="711200" y="4926013"/>
            <a:ext cx="5683250" cy="4029075"/>
          </a:xfrm>
          <a:prstGeom prst="rect">
            <a:avLst/>
          </a:prstGeom>
        </p:spPr>
        <p:txBody>
          <a:bodyPr vert="horz" lIns="91440" tIns="45720" rIns="91440" bIns="45720" rtlCol="0"/>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6" name="页脚占位符 5"/>
          <p:cNvSpPr>
            <a:spLocks noGrp="1"/>
          </p:cNvSpPr>
          <p:nvPr>
            <p:ph type="ftr" sz="quarter" idx="4"/>
            <p:custDataLst>
              <p:tags r:id="rId6"/>
            </p:custDataLst>
          </p:nvPr>
        </p:nvSpPr>
        <p:spPr>
          <a:xfrm>
            <a:off x="0" y="9721850"/>
            <a:ext cx="3078163" cy="512763"/>
          </a:xfrm>
          <a:prstGeom prst="rect">
            <a:avLst/>
          </a:prstGeom>
        </p:spPr>
        <p:txBody>
          <a:bodyPr vert="horz" lIns="91440" tIns="45720" rIns="91440" bIns="45720" rtlCol="0" anchor="b"/>
          <a:lstStyle>
            <a:lvl1pPr algn="l">
              <a:defRPr sz="1200"/>
            </a:lvl1pPr>
          </a:lstStyle>
          <a:p>
            <a:endParaRPr kumimoji="1" lang="zh-CN" altLang="en-US"/>
          </a:p>
        </p:txBody>
      </p:sp>
      <p:sp>
        <p:nvSpPr>
          <p:cNvPr id="7" name="灯片编号占位符 6"/>
          <p:cNvSpPr>
            <a:spLocks noGrp="1"/>
          </p:cNvSpPr>
          <p:nvPr>
            <p:ph type="sldNum" sz="quarter" idx="5"/>
            <p:custDataLst>
              <p:tags r:id="rId7"/>
            </p:custDataLst>
          </p:nvPr>
        </p:nvSpPr>
        <p:spPr>
          <a:xfrm>
            <a:off x="4024313" y="9721850"/>
            <a:ext cx="3078162" cy="512763"/>
          </a:xfrm>
          <a:prstGeom prst="rect">
            <a:avLst/>
          </a:prstGeom>
        </p:spPr>
        <p:txBody>
          <a:bodyPr vert="horz" lIns="91440" tIns="45720" rIns="91440" bIns="45720" rtlCol="0" anchor="b"/>
          <a:lstStyle>
            <a:lvl1pPr algn="r">
              <a:defRPr sz="1200"/>
            </a:lvl1pPr>
          </a:lstStyle>
          <a:p>
            <a:fld id="{2A0C8F4B-CCF0-ED40-BDFF-CC770F26CDDE}" type="slidenum">
              <a:rPr kumimoji="1" lang="zh-CN" altLang="en-US" smtClean="0"/>
              <a:t>‹#›</a:t>
            </a:fld>
            <a:endParaRPr kumimoji="1"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&#65279;<?xml version="1.0" encoding="utf-8" standalone="yes"?><Relationships xmlns="http://schemas.openxmlformats.org/package/2006/relationships"><Relationship Id="rId1" Type="http://schemas.openxmlformats.org/officeDocument/2006/relationships/tags" Target="../tags/tag1.xml" /><Relationship Id="rId2" Type="http://schemas.openxmlformats.org/officeDocument/2006/relationships/tags" Target="../tags/tag2.xml" /><Relationship Id="rId3" Type="http://schemas.openxmlformats.org/officeDocument/2006/relationships/tags" Target="../tags/tag3.xml" /><Relationship Id="rId4" Type="http://schemas.openxmlformats.org/officeDocument/2006/relationships/tags" Target="../tags/tag4.xml" /><Relationship Id="rId5" Type="http://schemas.openxmlformats.org/officeDocument/2006/relationships/tags" Target="../tags/tag5.xml" /><Relationship Id="rId6" Type="http://schemas.openxmlformats.org/officeDocument/2006/relationships/tags" Target="../tags/tag6.xml" /><Relationship Id="rId7"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tags" Target="../tags/tag57.xml" /><Relationship Id="rId2" Type="http://schemas.openxmlformats.org/officeDocument/2006/relationships/tags" Target="../tags/tag58.xml" /><Relationship Id="rId3" Type="http://schemas.openxmlformats.org/officeDocument/2006/relationships/tags" Target="../tags/tag59.xml" /><Relationship Id="rId4" Type="http://schemas.openxmlformats.org/officeDocument/2006/relationships/tags" Target="../tags/tag60.xml" /><Relationship Id="rId5" Type="http://schemas.openxmlformats.org/officeDocument/2006/relationships/tags" Target="../tags/tag61.xml" /><Relationship Id="rId6"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tags" Target="../tags/tag7.xml" /><Relationship Id="rId2" Type="http://schemas.openxmlformats.org/officeDocument/2006/relationships/tags" Target="../tags/tag8.xml" /><Relationship Id="rId3" Type="http://schemas.openxmlformats.org/officeDocument/2006/relationships/tags" Target="../tags/tag9.xml" /><Relationship Id="rId4" Type="http://schemas.openxmlformats.org/officeDocument/2006/relationships/tags" Target="../tags/tag10.xml" /><Relationship Id="rId5" Type="http://schemas.openxmlformats.org/officeDocument/2006/relationships/tags" Target="../tags/tag11.xml" /><Relationship Id="rId6" Type="http://schemas.openxmlformats.org/officeDocument/2006/relationships/tags" Target="../tags/tag12.xml" /><Relationship Id="rId7"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tags" Target="../tags/tag13.xml" /><Relationship Id="rId2" Type="http://schemas.openxmlformats.org/officeDocument/2006/relationships/tags" Target="../tags/tag14.xml" /><Relationship Id="rId3" Type="http://schemas.openxmlformats.org/officeDocument/2006/relationships/tags" Target="../tags/tag15.xml" /><Relationship Id="rId4" Type="http://schemas.openxmlformats.org/officeDocument/2006/relationships/tags" Target="../tags/tag16.xml" /><Relationship Id="rId5" Type="http://schemas.openxmlformats.org/officeDocument/2006/relationships/tags" Target="../tags/tag17.xml" /><Relationship Id="rId6" Type="http://schemas.openxmlformats.org/officeDocument/2006/relationships/tags" Target="../tags/tag18.xml" /><Relationship Id="rId7"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tags" Target="../tags/tag19.xml" /><Relationship Id="rId2" Type="http://schemas.openxmlformats.org/officeDocument/2006/relationships/tags" Target="../tags/tag20.xml" /><Relationship Id="rId3" Type="http://schemas.openxmlformats.org/officeDocument/2006/relationships/tags" Target="../tags/tag21.xml" /><Relationship Id="rId4" Type="http://schemas.openxmlformats.org/officeDocument/2006/relationships/tags" Target="../tags/tag22.xml" /><Relationship Id="rId5" Type="http://schemas.openxmlformats.org/officeDocument/2006/relationships/tags" Target="../tags/tag23.xml" /><Relationship Id="rId6" Type="http://schemas.openxmlformats.org/officeDocument/2006/relationships/tags" Target="../tags/tag24.xml" /><Relationship Id="rId7" Type="http://schemas.openxmlformats.org/officeDocument/2006/relationships/tags" Target="../tags/tag25.xml" /><Relationship Id="rId8"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tags" Target="../tags/tag26.xml" /><Relationship Id="rId10" Type="http://schemas.openxmlformats.org/officeDocument/2006/relationships/slideMaster" Target="../slideMasters/slideMaster1.xml" /><Relationship Id="rId2" Type="http://schemas.openxmlformats.org/officeDocument/2006/relationships/tags" Target="../tags/tag27.xml" /><Relationship Id="rId3" Type="http://schemas.openxmlformats.org/officeDocument/2006/relationships/tags" Target="../tags/tag28.xml" /><Relationship Id="rId4" Type="http://schemas.openxmlformats.org/officeDocument/2006/relationships/tags" Target="../tags/tag29.xml" /><Relationship Id="rId5" Type="http://schemas.openxmlformats.org/officeDocument/2006/relationships/tags" Target="../tags/tag30.xml" /><Relationship Id="rId6" Type="http://schemas.openxmlformats.org/officeDocument/2006/relationships/tags" Target="../tags/tag31.xml" /><Relationship Id="rId7" Type="http://schemas.openxmlformats.org/officeDocument/2006/relationships/tags" Target="../tags/tag32.xml" /><Relationship Id="rId8" Type="http://schemas.openxmlformats.org/officeDocument/2006/relationships/tags" Target="../tags/tag33.xml" /><Relationship Id="rId9" Type="http://schemas.openxmlformats.org/officeDocument/2006/relationships/tags" Target="../tags/tag34.xml" /></Relationships>
</file>

<file path=ppt/slideLayouts/_rels/slideLayout6.xml.rels>&#65279;<?xml version="1.0" encoding="utf-8" standalone="yes"?><Relationships xmlns="http://schemas.openxmlformats.org/package/2006/relationships"><Relationship Id="rId1" Type="http://schemas.openxmlformats.org/officeDocument/2006/relationships/tags" Target="../tags/tag35.xml" /><Relationship Id="rId2" Type="http://schemas.openxmlformats.org/officeDocument/2006/relationships/tags" Target="../tags/tag36.xml" /><Relationship Id="rId3" Type="http://schemas.openxmlformats.org/officeDocument/2006/relationships/tags" Target="../tags/tag37.xml" /><Relationship Id="rId4" Type="http://schemas.openxmlformats.org/officeDocument/2006/relationships/tags" Target="../tags/tag38.xml" /><Relationship Id="rId5" Type="http://schemas.openxmlformats.org/officeDocument/2006/relationships/tags" Target="../tags/tag39.xml" /><Relationship Id="rId6"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tags" Target="../tags/tag40.xml" /><Relationship Id="rId2" Type="http://schemas.openxmlformats.org/officeDocument/2006/relationships/tags" Target="../tags/tag41.xml" /><Relationship Id="rId3" Type="http://schemas.openxmlformats.org/officeDocument/2006/relationships/tags" Target="../tags/tag42.xml" /><Relationship Id="rId4" Type="http://schemas.openxmlformats.org/officeDocument/2006/relationships/tags" Target="../tags/tag43.xml" /><Relationship Id="rId5"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tags" Target="../tags/tag44.xml" /><Relationship Id="rId2" Type="http://schemas.openxmlformats.org/officeDocument/2006/relationships/tags" Target="../tags/tag45.xml" /><Relationship Id="rId3" Type="http://schemas.openxmlformats.org/officeDocument/2006/relationships/tags" Target="../tags/tag46.xml" /><Relationship Id="rId4" Type="http://schemas.openxmlformats.org/officeDocument/2006/relationships/tags" Target="../tags/tag47.xml" /><Relationship Id="rId5" Type="http://schemas.openxmlformats.org/officeDocument/2006/relationships/tags" Target="../tags/tag48.xml" /><Relationship Id="rId6" Type="http://schemas.openxmlformats.org/officeDocument/2006/relationships/tags" Target="../tags/tag49.xml" /><Relationship Id="rId7" Type="http://schemas.openxmlformats.org/officeDocument/2006/relationships/tags" Target="../tags/tag50.xml" /><Relationship Id="rId8"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tags" Target="../tags/tag51.xml" /><Relationship Id="rId2" Type="http://schemas.openxmlformats.org/officeDocument/2006/relationships/tags" Target="../tags/tag52.xml" /><Relationship Id="rId3" Type="http://schemas.openxmlformats.org/officeDocument/2006/relationships/tags" Target="../tags/tag53.xml" /><Relationship Id="rId4" Type="http://schemas.openxmlformats.org/officeDocument/2006/relationships/tags" Target="../tags/tag54.xml" /><Relationship Id="rId5" Type="http://schemas.openxmlformats.org/officeDocument/2006/relationships/tags" Target="../tags/tag55.xml" /><Relationship Id="rId6" Type="http://schemas.openxmlformats.org/officeDocument/2006/relationships/tags" Target="../tags/tag56.xml" /><Relationship Id="rId7"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title" preserve="1">
  <p:cSld name="标题幻灯片">
    <p:spTree>
      <p:nvGrpSpPr>
        <p:cNvPr id="1" name=""/>
        <p:cNvGrpSpPr/>
        <p:nvPr>
          <p:custDataLst>
            <p:tags r:id="rId1"/>
          </p:custDataLst>
        </p:nvPr>
      </p:nvGrpSpPr>
      <p:grpSpPr>
        <a:xfrm>
          <a:off x="0" y="0"/>
          <a:ext cx="0" cy="0"/>
        </a:xfrm>
      </p:grpSpPr>
      <p:sp>
        <p:nvSpPr>
          <p:cNvPr id="2" name="标题 1"/>
          <p:cNvSpPr>
            <a:spLocks noGrp="1"/>
          </p:cNvSpPr>
          <p:nvPr>
            <p:ph type="ctrTitle"/>
            <p:custDataLst>
              <p:tags r:id="rId2"/>
            </p:custDataLst>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custDataLst>
              <p:tags r:id="rId3"/>
            </p:custDataLst>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custDataLst>
              <p:tags r:id="rId4"/>
            </p:custDataLst>
          </p:nvPr>
        </p:nvSpPr>
        <p:spPr/>
        <p:txBody>
          <a:bodyPr/>
          <a:lstStyle/>
          <a:p>
            <a:fld id="{82F288E0-7875-42C4-84C8-98DBBD3BF4D2}" type="datetimeFigureOut">
              <a:rPr lang="zh-CN" altLang="en-US" smtClean="0"/>
              <a:t>2020/11/2</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objOnly" preserve="1">
  <p:cSld name="内容">
    <p:spTree>
      <p:nvGrpSpPr>
        <p:cNvPr id="1" name=""/>
        <p:cNvGrpSpPr/>
        <p:nvPr>
          <p:custDataLst>
            <p:tags r:id="rId1"/>
          </p:custDataLst>
        </p:nvPr>
      </p:nvGrpSpPr>
      <p:grpSpPr>
        <a:xfrm>
          <a:off x="0" y="0"/>
          <a:ext cx="0" cy="0"/>
        </a:xfrm>
      </p:grpSpPr>
      <p:sp>
        <p:nvSpPr>
          <p:cNvPr id="2" name="内容占位符 1"/>
          <p:cNvSpPr>
            <a:spLocks noGrp="1"/>
          </p:cNvSpPr>
          <p:nvPr>
            <p:ph/>
            <p:custDataLst>
              <p:tags r:id="rId2"/>
            </p:custDataLst>
          </p:nvPr>
        </p:nvSpPr>
        <p:spPr>
          <a:xfrm>
            <a:off x="838200" y="365125"/>
            <a:ext cx="10515600" cy="58118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custDataLst>
              <p:tags r:id="rId3"/>
            </p:custDataLst>
          </p:nvPr>
        </p:nvSpPr>
        <p:spPr/>
        <p:txBody>
          <a:bodyPr/>
          <a:lstStyle/>
          <a:p>
            <a:fld id="{82F288E0-7875-42C4-84C8-98DBBD3BF4D2}" type="datetimeFigureOut">
              <a:rPr lang="zh-CN" altLang="en-US" smtClean="0"/>
              <a:t>2020/11/2</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obj" preserve="1">
  <p:cSld name="标题和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p>
        </p:txBody>
      </p:sp>
      <p:sp>
        <p:nvSpPr>
          <p:cNvPr id="3" name="内容占位符 2"/>
          <p:cNvSpPr>
            <a:spLocks noGrp="1"/>
          </p:cNvSpPr>
          <p:nvPr>
            <p:ph idx="1"/>
            <p:custDataLst>
              <p:tags r:id="rId3"/>
            </p:custDataLst>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4"/>
            </p:custDataLst>
          </p:nvPr>
        </p:nvSpPr>
        <p:spPr/>
        <p:txBody>
          <a:bodyPr/>
          <a:lstStyle/>
          <a:p>
            <a:fld id="{82F288E0-7875-42C4-84C8-98DBBD3BF4D2}" type="datetimeFigureOut">
              <a:rPr lang="zh-CN" altLang="en-US" smtClean="0"/>
              <a:t>2020/11/2</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secHead" preserve="1">
  <p:cSld name="节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custDataLst>
              <p:tags r:id="rId3"/>
            </p:custDataLst>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custDataLst>
              <p:tags r:id="rId4"/>
            </p:custDataLst>
          </p:nvPr>
        </p:nvSpPr>
        <p:spPr/>
        <p:txBody>
          <a:bodyPr/>
          <a:lstStyle/>
          <a:p>
            <a:fld id="{82F288E0-7875-42C4-84C8-98DBBD3BF4D2}" type="datetimeFigureOut">
              <a:rPr lang="zh-CN" altLang="en-US" smtClean="0"/>
              <a:t>2020/11/2</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twoObj" preserve="1">
  <p:cSld name="两栏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p>
        </p:txBody>
      </p:sp>
      <p:sp>
        <p:nvSpPr>
          <p:cNvPr id="3" name="内容占位符 2"/>
          <p:cNvSpPr>
            <a:spLocks noGrp="1"/>
          </p:cNvSpPr>
          <p:nvPr>
            <p:ph sz="half" idx="1"/>
            <p:custDataLst>
              <p:tags r:id="rId3"/>
            </p:custDataLst>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custDataLst>
              <p:tags r:id="rId4"/>
            </p:custDataLst>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5"/>
            </p:custDataLst>
          </p:nvPr>
        </p:nvSpPr>
        <p:spPr/>
        <p:txBody>
          <a:bodyPr/>
          <a:lstStyle/>
          <a:p>
            <a:fld id="{82F288E0-7875-42C4-84C8-98DBBD3BF4D2}" type="datetimeFigureOut">
              <a:rPr lang="zh-CN" altLang="en-US" smtClean="0"/>
              <a:t>2020/11/2</a:t>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twoTxTwoObj" preserve="1">
  <p:cSld name="比较">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custDataLst>
              <p:tags r:id="rId3"/>
            </p:custDataLst>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4" name="内容占位符 3"/>
          <p:cNvSpPr>
            <a:spLocks noGrp="1"/>
          </p:cNvSpPr>
          <p:nvPr>
            <p:ph sz="half" idx="2"/>
            <p:custDataLst>
              <p:tags r:id="rId4"/>
            </p:custDataLst>
          </p:nvPr>
        </p:nvSpPr>
        <p:spPr>
          <a:xfrm>
            <a:off x="1186774" y="2665379"/>
            <a:ext cx="4873574"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custDataLst>
              <p:tags r:id="rId5"/>
            </p:custDataLst>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6" name="内容占位符 5"/>
          <p:cNvSpPr>
            <a:spLocks noGrp="1"/>
          </p:cNvSpPr>
          <p:nvPr>
            <p:ph sz="quarter" idx="4"/>
            <p:custDataLst>
              <p:tags r:id="rId6"/>
            </p:custDataLst>
          </p:nvPr>
        </p:nvSpPr>
        <p:spPr>
          <a:xfrm>
            <a:off x="6256938" y="2665379"/>
            <a:ext cx="4897576"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custDataLst>
              <p:tags r:id="rId7"/>
            </p:custDataLst>
          </p:nvPr>
        </p:nvSpPr>
        <p:spPr/>
        <p:txBody>
          <a:bodyPr/>
          <a:lstStyle/>
          <a:p>
            <a:fld id="{82F288E0-7875-42C4-84C8-98DBBD3BF4D2}" type="datetimeFigureOut">
              <a:rPr lang="zh-CN" altLang="en-US" smtClean="0"/>
              <a:t>2020/11/2</a:t>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titleOnly" preserve="1">
  <p:cSld name="仅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p>
        </p:txBody>
      </p:sp>
      <p:sp>
        <p:nvSpPr>
          <p:cNvPr id="3" name="日期占位符 2"/>
          <p:cNvSpPr>
            <a:spLocks noGrp="1"/>
          </p:cNvSpPr>
          <p:nvPr>
            <p:ph type="dt" sz="half" idx="10"/>
            <p:custDataLst>
              <p:tags r:id="rId3"/>
            </p:custDataLst>
          </p:nvPr>
        </p:nvSpPr>
        <p:spPr/>
        <p:txBody>
          <a:bodyPr/>
          <a:lstStyle/>
          <a:p>
            <a:fld id="{82F288E0-7875-42C4-84C8-98DBBD3BF4D2}" type="datetimeFigureOut">
              <a:rPr lang="zh-CN" altLang="en-US" smtClean="0"/>
              <a:t>2020/11/2</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blank" preserve="1">
  <p:cSld name="空白">
    <p:spTree>
      <p:nvGrpSpPr>
        <p:cNvPr id="1" name=""/>
        <p:cNvGrpSpPr/>
        <p:nvPr>
          <p:custDataLst>
            <p:tags r:id="rId1"/>
          </p:custDataLst>
        </p:nvPr>
      </p:nvGrpSpPr>
      <p:grpSpPr>
        <a:xfrm>
          <a:off x="0" y="0"/>
          <a:ext cx="0" cy="0"/>
        </a:xfrm>
      </p:grpSpPr>
      <p:sp>
        <p:nvSpPr>
          <p:cNvPr id="2" name="日期占位符 1"/>
          <p:cNvSpPr>
            <a:spLocks noGrp="1"/>
          </p:cNvSpPr>
          <p:nvPr>
            <p:ph type="dt" sz="half" idx="10"/>
            <p:custDataLst>
              <p:tags r:id="rId2"/>
            </p:custDataLst>
          </p:nvPr>
        </p:nvSpPr>
        <p:spPr/>
        <p:txBody>
          <a:bodyPr/>
          <a:lstStyle/>
          <a:p>
            <a:fld id="{82F288E0-7875-42C4-84C8-98DBBD3BF4D2}" type="datetimeFigureOut">
              <a:rPr lang="zh-CN" altLang="en-US" smtClean="0"/>
              <a:t>2020/11/2</a:t>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picTx" preserve="1">
  <p:cSld name="图片与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9788" y="457200"/>
            <a:ext cx="4165349"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custDataLst>
              <p:tags r:id="rId3"/>
            </p:custDataLst>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custDataLst>
              <p:tags r:id="rId4"/>
            </p:custDataLst>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5" name="日期占位符 4"/>
          <p:cNvSpPr>
            <a:spLocks noGrp="1"/>
          </p:cNvSpPr>
          <p:nvPr>
            <p:ph type="dt" sz="half" idx="10"/>
            <p:custDataLst>
              <p:tags r:id="rId5"/>
            </p:custDataLst>
          </p:nvPr>
        </p:nvSpPr>
        <p:spPr/>
        <p:txBody>
          <a:bodyPr/>
          <a:lstStyle/>
          <a:p>
            <a:fld id="{82F288E0-7875-42C4-84C8-98DBBD3BF4D2}" type="datetimeFigureOut">
              <a:rPr lang="zh-CN" altLang="en-US" smtClean="0"/>
              <a:t>2020/11/2</a:t>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vertTitleAndTx" preserve="1">
  <p:cSld name="竖版">
    <p:spTree>
      <p:nvGrpSpPr>
        <p:cNvPr id="1" name=""/>
        <p:cNvGrpSpPr/>
        <p:nvPr>
          <p:custDataLst>
            <p:tags r:id="rId1"/>
          </p:custDataLst>
        </p:nvPr>
      </p:nvGrpSpPr>
      <p:grpSpPr>
        <a:xfrm>
          <a:off x="0" y="0"/>
          <a:ext cx="0" cy="0"/>
        </a:xfrm>
      </p:grpSpPr>
      <p:sp>
        <p:nvSpPr>
          <p:cNvPr id="2" name="竖排标题 1"/>
          <p:cNvSpPr>
            <a:spLocks noGrp="1"/>
          </p:cNvSpPr>
          <p:nvPr>
            <p:ph type="title" orient="vert"/>
            <p:custDataLst>
              <p:tags r:id="rId2"/>
            </p:custDataLs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custDataLst>
              <p:tags r:id="rId3"/>
            </p:custDataLst>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4"/>
            </p:custDataLst>
          </p:nvPr>
        </p:nvSpPr>
        <p:spPr/>
        <p:txBody>
          <a:bodyPr/>
          <a:lstStyle/>
          <a:p>
            <a:fld id="{82F288E0-7875-42C4-84C8-98DBBD3BF4D2}" type="datetimeFigureOut">
              <a:rPr lang="zh-CN" altLang="en-US" smtClean="0"/>
              <a:t>2020/11/2</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tags" Target="../tags/tag62.xml" /><Relationship Id="rId12" Type="http://schemas.openxmlformats.org/officeDocument/2006/relationships/tags" Target="../tags/tag63.xml" /><Relationship Id="rId13" Type="http://schemas.openxmlformats.org/officeDocument/2006/relationships/tags" Target="../tags/tag64.xml" /><Relationship Id="rId14" Type="http://schemas.openxmlformats.org/officeDocument/2006/relationships/tags" Target="../tags/tag65.xml" /><Relationship Id="rId15" Type="http://schemas.openxmlformats.org/officeDocument/2006/relationships/tags" Target="../tags/tag66.xml" /><Relationship Id="rId16" Type="http://schemas.openxmlformats.org/officeDocument/2006/relationships/tags" Target="../tags/tag67.xml" /><Relationship Id="rId17" Type="http://schemas.openxmlformats.org/officeDocument/2006/relationships/image" Target="../media/image1.png" /><Relationship Id="rId18" Type="http://schemas.openxmlformats.org/officeDocument/2006/relationships/tags" Target="../tags/tag68.xml" /><Relationship Id="rId19"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custDataLst>
            <p:tags r:id="rId11"/>
          </p:custDataLst>
        </p:nvPr>
      </p:nvGrpSpPr>
      <p:grpSpPr>
        <a:xfrm>
          <a:off x="0" y="0"/>
          <a:ext cx="0" cy="0"/>
        </a:xfrm>
      </p:grpSpPr>
      <p:sp>
        <p:nvSpPr>
          <p:cNvPr id="2" name="标题占位符 1"/>
          <p:cNvSpPr>
            <a:spLocks noGrp="1"/>
          </p:cNvSpPr>
          <p:nvPr>
            <p:ph type="title"/>
            <p:custDataLst>
              <p:tags r:id="rId12"/>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custDataLst>
              <p:tags r:id="rId13"/>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14"/>
            </p:custDataLst>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t>2020/11/2</a:t>
            </a:fld>
            <a:endParaRPr lang="zh-CN" altLang="en-US"/>
          </a:p>
        </p:txBody>
      </p:sp>
      <p:sp>
        <p:nvSpPr>
          <p:cNvPr id="5" name="页脚占位符 4"/>
          <p:cNvSpPr>
            <a:spLocks noGrp="1"/>
          </p:cNvSpPr>
          <p:nvPr>
            <p:ph type="ftr" sz="quarter" idx="3"/>
            <p:custDataLst>
              <p:tags r:id="rId15"/>
            </p:custDataLst>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16"/>
            </p:custDataLst>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t>‹#›</a:t>
            </a:fld>
            <a:endParaRPr lang="zh-CN" altLang="en-US"/>
          </a:p>
        </p:txBody>
      </p:sp>
      <p:pic>
        <p:nvPicPr>
          <p:cNvPr id="7" name="图片 6" descr="课件学科网logo"/>
          <p:cNvPicPr>
            <a:picLocks noChangeAspect="1"/>
          </p:cNvPicPr>
          <p:nvPr userDrawn="1">
            <p:custDataLst>
              <p:tags r:id="rId18"/>
            </p:custDataLst>
          </p:nvPr>
        </p:nvPicPr>
        <p:blipFill>
          <a:blip r:embed="rId17"/>
          <a:stretch>
            <a:fillRect/>
          </a:stretch>
        </p:blipFill>
        <p:spPr>
          <a:xfrm>
            <a:off x="10422890" y="0"/>
            <a:ext cx="1769110" cy="72009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76.xml" /><Relationship Id="rId3" Type="http://schemas.openxmlformats.org/officeDocument/2006/relationships/tags" Target="../tags/tag77.xml" /><Relationship Id="rId4" Type="http://schemas.openxmlformats.org/officeDocument/2006/relationships/tags" Target="../tags/tag78.xml" /><Relationship Id="rId5" Type="http://schemas.openxmlformats.org/officeDocument/2006/relationships/tags" Target="../tags/tag79.xml" /><Relationship Id="rId6" Type="http://schemas.openxmlformats.org/officeDocument/2006/relationships/tags" Target="../tags/tag80.xml" /><Relationship Id="rId7" Type="http://schemas.openxmlformats.org/officeDocument/2006/relationships/tags" Target="../tags/tag81.xml" /><Relationship Id="rId8" Type="http://schemas.openxmlformats.org/officeDocument/2006/relationships/image" Target="../media/image2.jpeg" /><Relationship Id="rId9" Type="http://schemas.openxmlformats.org/officeDocument/2006/relationships/tags" Target="../tags/tag82.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image" Target="../media/image6.png" /><Relationship Id="rId11" Type="http://schemas.openxmlformats.org/officeDocument/2006/relationships/tags" Target="../tags/tag173.xml" /><Relationship Id="rId2" Type="http://schemas.openxmlformats.org/officeDocument/2006/relationships/tags" Target="../tags/tag165.xml" /><Relationship Id="rId3" Type="http://schemas.openxmlformats.org/officeDocument/2006/relationships/tags" Target="../tags/tag166.xml" /><Relationship Id="rId4" Type="http://schemas.openxmlformats.org/officeDocument/2006/relationships/tags" Target="../tags/tag167.xml" /><Relationship Id="rId5" Type="http://schemas.openxmlformats.org/officeDocument/2006/relationships/tags" Target="../tags/tag168.xml" /><Relationship Id="rId6" Type="http://schemas.openxmlformats.org/officeDocument/2006/relationships/tags" Target="../tags/tag169.xml" /><Relationship Id="rId7" Type="http://schemas.openxmlformats.org/officeDocument/2006/relationships/tags" Target="../tags/tag170.xml" /><Relationship Id="rId8" Type="http://schemas.openxmlformats.org/officeDocument/2006/relationships/tags" Target="../tags/tag171.xml" /><Relationship Id="rId9" Type="http://schemas.openxmlformats.org/officeDocument/2006/relationships/tags" Target="../tags/tag172.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image" Target="../media/image6.png" /><Relationship Id="rId11" Type="http://schemas.openxmlformats.org/officeDocument/2006/relationships/tags" Target="../tags/tag182.xml" /><Relationship Id="rId2" Type="http://schemas.openxmlformats.org/officeDocument/2006/relationships/tags" Target="../tags/tag174.xml" /><Relationship Id="rId3" Type="http://schemas.openxmlformats.org/officeDocument/2006/relationships/tags" Target="../tags/tag175.xml" /><Relationship Id="rId4" Type="http://schemas.openxmlformats.org/officeDocument/2006/relationships/tags" Target="../tags/tag176.xml" /><Relationship Id="rId5" Type="http://schemas.openxmlformats.org/officeDocument/2006/relationships/tags" Target="../tags/tag177.xml" /><Relationship Id="rId6" Type="http://schemas.openxmlformats.org/officeDocument/2006/relationships/tags" Target="../tags/tag178.xml" /><Relationship Id="rId7" Type="http://schemas.openxmlformats.org/officeDocument/2006/relationships/tags" Target="../tags/tag179.xml" /><Relationship Id="rId8" Type="http://schemas.openxmlformats.org/officeDocument/2006/relationships/tags" Target="../tags/tag180.xml" /><Relationship Id="rId9" Type="http://schemas.openxmlformats.org/officeDocument/2006/relationships/tags" Target="../tags/tag181.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image" Target="../media/image6.png" /><Relationship Id="rId11" Type="http://schemas.openxmlformats.org/officeDocument/2006/relationships/tags" Target="../tags/tag191.xml" /><Relationship Id="rId2" Type="http://schemas.openxmlformats.org/officeDocument/2006/relationships/tags" Target="../tags/tag183.xml" /><Relationship Id="rId3" Type="http://schemas.openxmlformats.org/officeDocument/2006/relationships/tags" Target="../tags/tag184.xml" /><Relationship Id="rId4" Type="http://schemas.openxmlformats.org/officeDocument/2006/relationships/tags" Target="../tags/tag185.xml" /><Relationship Id="rId5" Type="http://schemas.openxmlformats.org/officeDocument/2006/relationships/tags" Target="../tags/tag186.xml" /><Relationship Id="rId6" Type="http://schemas.openxmlformats.org/officeDocument/2006/relationships/tags" Target="../tags/tag187.xml" /><Relationship Id="rId7" Type="http://schemas.openxmlformats.org/officeDocument/2006/relationships/tags" Target="../tags/tag188.xml" /><Relationship Id="rId8" Type="http://schemas.openxmlformats.org/officeDocument/2006/relationships/tags" Target="../tags/tag189.xml" /><Relationship Id="rId9" Type="http://schemas.openxmlformats.org/officeDocument/2006/relationships/tags" Target="../tags/tag190.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image" Target="../media/image6.png" /><Relationship Id="rId11" Type="http://schemas.openxmlformats.org/officeDocument/2006/relationships/tags" Target="../tags/tag200.xml" /><Relationship Id="rId2" Type="http://schemas.openxmlformats.org/officeDocument/2006/relationships/tags" Target="../tags/tag192.xml" /><Relationship Id="rId3" Type="http://schemas.openxmlformats.org/officeDocument/2006/relationships/tags" Target="../tags/tag193.xml" /><Relationship Id="rId4" Type="http://schemas.openxmlformats.org/officeDocument/2006/relationships/tags" Target="../tags/tag194.xml" /><Relationship Id="rId5" Type="http://schemas.openxmlformats.org/officeDocument/2006/relationships/tags" Target="../tags/tag195.xml" /><Relationship Id="rId6" Type="http://schemas.openxmlformats.org/officeDocument/2006/relationships/tags" Target="../tags/tag196.xml" /><Relationship Id="rId7" Type="http://schemas.openxmlformats.org/officeDocument/2006/relationships/tags" Target="../tags/tag197.xml" /><Relationship Id="rId8" Type="http://schemas.openxmlformats.org/officeDocument/2006/relationships/tags" Target="../tags/tag198.xml" /><Relationship Id="rId9" Type="http://schemas.openxmlformats.org/officeDocument/2006/relationships/tags" Target="../tags/tag199.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image" Target="../media/image6.png" /><Relationship Id="rId11" Type="http://schemas.openxmlformats.org/officeDocument/2006/relationships/tags" Target="../tags/tag209.xml" /><Relationship Id="rId2" Type="http://schemas.openxmlformats.org/officeDocument/2006/relationships/tags" Target="../tags/tag201.xml" /><Relationship Id="rId3" Type="http://schemas.openxmlformats.org/officeDocument/2006/relationships/tags" Target="../tags/tag202.xml" /><Relationship Id="rId4" Type="http://schemas.openxmlformats.org/officeDocument/2006/relationships/tags" Target="../tags/tag203.xml" /><Relationship Id="rId5" Type="http://schemas.openxmlformats.org/officeDocument/2006/relationships/tags" Target="../tags/tag204.xml" /><Relationship Id="rId6" Type="http://schemas.openxmlformats.org/officeDocument/2006/relationships/tags" Target="../tags/tag205.xml" /><Relationship Id="rId7" Type="http://schemas.openxmlformats.org/officeDocument/2006/relationships/tags" Target="../tags/tag206.xml" /><Relationship Id="rId8" Type="http://schemas.openxmlformats.org/officeDocument/2006/relationships/tags" Target="../tags/tag207.xml" /><Relationship Id="rId9" Type="http://schemas.openxmlformats.org/officeDocument/2006/relationships/tags" Target="../tags/tag208.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image" Target="../media/image6.png" /><Relationship Id="rId11" Type="http://schemas.openxmlformats.org/officeDocument/2006/relationships/tags" Target="../tags/tag218.xml" /><Relationship Id="rId2" Type="http://schemas.openxmlformats.org/officeDocument/2006/relationships/tags" Target="../tags/tag210.xml" /><Relationship Id="rId3" Type="http://schemas.openxmlformats.org/officeDocument/2006/relationships/tags" Target="../tags/tag211.xml" /><Relationship Id="rId4" Type="http://schemas.openxmlformats.org/officeDocument/2006/relationships/tags" Target="../tags/tag212.xml" /><Relationship Id="rId5" Type="http://schemas.openxmlformats.org/officeDocument/2006/relationships/tags" Target="../tags/tag213.xml" /><Relationship Id="rId6" Type="http://schemas.openxmlformats.org/officeDocument/2006/relationships/tags" Target="../tags/tag214.xml" /><Relationship Id="rId7" Type="http://schemas.openxmlformats.org/officeDocument/2006/relationships/tags" Target="../tags/tag215.xml" /><Relationship Id="rId8" Type="http://schemas.openxmlformats.org/officeDocument/2006/relationships/tags" Target="../tags/tag216.xml" /><Relationship Id="rId9" Type="http://schemas.openxmlformats.org/officeDocument/2006/relationships/tags" Target="../tags/tag217.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image" Target="../media/image7.png" /><Relationship Id="rId11" Type="http://schemas.openxmlformats.org/officeDocument/2006/relationships/tags" Target="../tags/tag227.xml" /><Relationship Id="rId2" Type="http://schemas.openxmlformats.org/officeDocument/2006/relationships/tags" Target="../tags/tag219.xml" /><Relationship Id="rId3" Type="http://schemas.openxmlformats.org/officeDocument/2006/relationships/tags" Target="../tags/tag220.xml" /><Relationship Id="rId4" Type="http://schemas.openxmlformats.org/officeDocument/2006/relationships/tags" Target="../tags/tag221.xml" /><Relationship Id="rId5" Type="http://schemas.openxmlformats.org/officeDocument/2006/relationships/tags" Target="../tags/tag222.xml" /><Relationship Id="rId6" Type="http://schemas.openxmlformats.org/officeDocument/2006/relationships/tags" Target="../tags/tag223.xml" /><Relationship Id="rId7" Type="http://schemas.openxmlformats.org/officeDocument/2006/relationships/tags" Target="../tags/tag224.xml" /><Relationship Id="rId8" Type="http://schemas.openxmlformats.org/officeDocument/2006/relationships/tags" Target="../tags/tag225.xml" /><Relationship Id="rId9" Type="http://schemas.openxmlformats.org/officeDocument/2006/relationships/tags" Target="../tags/tag226.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image" Target="../media/image7.png" /><Relationship Id="rId11" Type="http://schemas.openxmlformats.org/officeDocument/2006/relationships/tags" Target="../tags/tag236.xml" /><Relationship Id="rId12" Type="http://schemas.openxmlformats.org/officeDocument/2006/relationships/image" Target="../media/image8.jpeg" /><Relationship Id="rId13" Type="http://schemas.openxmlformats.org/officeDocument/2006/relationships/tags" Target="../tags/tag237.xml" /><Relationship Id="rId2" Type="http://schemas.openxmlformats.org/officeDocument/2006/relationships/tags" Target="../tags/tag228.xml" /><Relationship Id="rId3" Type="http://schemas.openxmlformats.org/officeDocument/2006/relationships/tags" Target="../tags/tag229.xml" /><Relationship Id="rId4" Type="http://schemas.openxmlformats.org/officeDocument/2006/relationships/tags" Target="../tags/tag230.xml" /><Relationship Id="rId5" Type="http://schemas.openxmlformats.org/officeDocument/2006/relationships/tags" Target="../tags/tag231.xml" /><Relationship Id="rId6" Type="http://schemas.openxmlformats.org/officeDocument/2006/relationships/tags" Target="../tags/tag232.xml" /><Relationship Id="rId7" Type="http://schemas.openxmlformats.org/officeDocument/2006/relationships/tags" Target="../tags/tag233.xml" /><Relationship Id="rId8" Type="http://schemas.openxmlformats.org/officeDocument/2006/relationships/tags" Target="../tags/tag234.xml" /><Relationship Id="rId9" Type="http://schemas.openxmlformats.org/officeDocument/2006/relationships/tags" Target="../tags/tag235.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image" Target="../media/image7.png" /><Relationship Id="rId11" Type="http://schemas.openxmlformats.org/officeDocument/2006/relationships/tags" Target="../tags/tag246.xml" /><Relationship Id="rId2" Type="http://schemas.openxmlformats.org/officeDocument/2006/relationships/tags" Target="../tags/tag238.xml" /><Relationship Id="rId3" Type="http://schemas.openxmlformats.org/officeDocument/2006/relationships/tags" Target="../tags/tag239.xml" /><Relationship Id="rId4" Type="http://schemas.openxmlformats.org/officeDocument/2006/relationships/tags" Target="../tags/tag240.xml" /><Relationship Id="rId5" Type="http://schemas.openxmlformats.org/officeDocument/2006/relationships/tags" Target="../tags/tag241.xml" /><Relationship Id="rId6" Type="http://schemas.openxmlformats.org/officeDocument/2006/relationships/tags" Target="../tags/tag242.xml" /><Relationship Id="rId7" Type="http://schemas.openxmlformats.org/officeDocument/2006/relationships/tags" Target="../tags/tag243.xml" /><Relationship Id="rId8" Type="http://schemas.openxmlformats.org/officeDocument/2006/relationships/tags" Target="../tags/tag244.xml" /><Relationship Id="rId9" Type="http://schemas.openxmlformats.org/officeDocument/2006/relationships/tags" Target="../tags/tag245.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image" Target="../media/image3.jpeg" /><Relationship Id="rId11" Type="http://schemas.openxmlformats.org/officeDocument/2006/relationships/tags" Target="../tags/tag255.xml" /><Relationship Id="rId2" Type="http://schemas.openxmlformats.org/officeDocument/2006/relationships/tags" Target="../tags/tag247.xml" /><Relationship Id="rId3" Type="http://schemas.openxmlformats.org/officeDocument/2006/relationships/tags" Target="../tags/tag248.xml" /><Relationship Id="rId4" Type="http://schemas.openxmlformats.org/officeDocument/2006/relationships/tags" Target="../tags/tag249.xml" /><Relationship Id="rId5" Type="http://schemas.openxmlformats.org/officeDocument/2006/relationships/tags" Target="../tags/tag250.xml" /><Relationship Id="rId6" Type="http://schemas.openxmlformats.org/officeDocument/2006/relationships/tags" Target="../tags/tag251.xml" /><Relationship Id="rId7" Type="http://schemas.openxmlformats.org/officeDocument/2006/relationships/tags" Target="../tags/tag252.xml" /><Relationship Id="rId8" Type="http://schemas.openxmlformats.org/officeDocument/2006/relationships/tags" Target="../tags/tag253.xml" /><Relationship Id="rId9" Type="http://schemas.openxmlformats.org/officeDocument/2006/relationships/tags" Target="../tags/tag254.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90.xml" /><Relationship Id="rId11" Type="http://schemas.openxmlformats.org/officeDocument/2006/relationships/tags" Target="../tags/tag91.xml" /><Relationship Id="rId2" Type="http://schemas.openxmlformats.org/officeDocument/2006/relationships/tags" Target="../tags/tag83.xml" /><Relationship Id="rId3" Type="http://schemas.openxmlformats.org/officeDocument/2006/relationships/tags" Target="../tags/tag84.xml" /><Relationship Id="rId4" Type="http://schemas.openxmlformats.org/officeDocument/2006/relationships/tags" Target="../tags/tag85.xml" /><Relationship Id="rId5" Type="http://schemas.openxmlformats.org/officeDocument/2006/relationships/tags" Target="../tags/tag86.xml" /><Relationship Id="rId6" Type="http://schemas.openxmlformats.org/officeDocument/2006/relationships/tags" Target="../tags/tag87.xml" /><Relationship Id="rId7" Type="http://schemas.openxmlformats.org/officeDocument/2006/relationships/tags" Target="../tags/tag88.xml" /><Relationship Id="rId8" Type="http://schemas.openxmlformats.org/officeDocument/2006/relationships/image" Target="../media/image2.jpeg" /><Relationship Id="rId9" Type="http://schemas.openxmlformats.org/officeDocument/2006/relationships/tags" Target="../tags/tag89.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image" Target="../media/image3.jpeg" /><Relationship Id="rId11" Type="http://schemas.openxmlformats.org/officeDocument/2006/relationships/tags" Target="../tags/tag264.xml" /><Relationship Id="rId2" Type="http://schemas.openxmlformats.org/officeDocument/2006/relationships/tags" Target="../tags/tag256.xml" /><Relationship Id="rId3" Type="http://schemas.openxmlformats.org/officeDocument/2006/relationships/tags" Target="../tags/tag257.xml" /><Relationship Id="rId4" Type="http://schemas.openxmlformats.org/officeDocument/2006/relationships/tags" Target="../tags/tag258.xml" /><Relationship Id="rId5" Type="http://schemas.openxmlformats.org/officeDocument/2006/relationships/tags" Target="../tags/tag259.xml" /><Relationship Id="rId6" Type="http://schemas.openxmlformats.org/officeDocument/2006/relationships/tags" Target="../tags/tag260.xml" /><Relationship Id="rId7" Type="http://schemas.openxmlformats.org/officeDocument/2006/relationships/tags" Target="../tags/tag261.xml" /><Relationship Id="rId8" Type="http://schemas.openxmlformats.org/officeDocument/2006/relationships/tags" Target="../tags/tag262.xml" /><Relationship Id="rId9" Type="http://schemas.openxmlformats.org/officeDocument/2006/relationships/tags" Target="../tags/tag263.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image" Target="../media/image3.jpeg" /><Relationship Id="rId11" Type="http://schemas.openxmlformats.org/officeDocument/2006/relationships/tags" Target="../tags/tag273.xml" /><Relationship Id="rId2" Type="http://schemas.openxmlformats.org/officeDocument/2006/relationships/tags" Target="../tags/tag265.xml" /><Relationship Id="rId3" Type="http://schemas.openxmlformats.org/officeDocument/2006/relationships/tags" Target="../tags/tag266.xml" /><Relationship Id="rId4" Type="http://schemas.openxmlformats.org/officeDocument/2006/relationships/tags" Target="../tags/tag267.xml" /><Relationship Id="rId5" Type="http://schemas.openxmlformats.org/officeDocument/2006/relationships/tags" Target="../tags/tag268.xml" /><Relationship Id="rId6" Type="http://schemas.openxmlformats.org/officeDocument/2006/relationships/tags" Target="../tags/tag269.xml" /><Relationship Id="rId7" Type="http://schemas.openxmlformats.org/officeDocument/2006/relationships/tags" Target="../tags/tag270.xml" /><Relationship Id="rId8" Type="http://schemas.openxmlformats.org/officeDocument/2006/relationships/tags" Target="../tags/tag271.xml" /><Relationship Id="rId9" Type="http://schemas.openxmlformats.org/officeDocument/2006/relationships/tags" Target="../tags/tag272.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image" Target="../media/image9.jpeg" /><Relationship Id="rId11" Type="http://schemas.openxmlformats.org/officeDocument/2006/relationships/tags" Target="../tags/tag282.xml" /><Relationship Id="rId12" Type="http://schemas.openxmlformats.org/officeDocument/2006/relationships/image" Target="../media/image10.jpeg" /><Relationship Id="rId13" Type="http://schemas.openxmlformats.org/officeDocument/2006/relationships/tags" Target="../tags/tag283.xml" /><Relationship Id="rId14" Type="http://schemas.openxmlformats.org/officeDocument/2006/relationships/image" Target="../media/image3.jpeg" /><Relationship Id="rId15" Type="http://schemas.openxmlformats.org/officeDocument/2006/relationships/tags" Target="../tags/tag284.xml" /><Relationship Id="rId2" Type="http://schemas.openxmlformats.org/officeDocument/2006/relationships/tags" Target="../tags/tag274.xml" /><Relationship Id="rId3" Type="http://schemas.openxmlformats.org/officeDocument/2006/relationships/tags" Target="../tags/tag275.xml" /><Relationship Id="rId4" Type="http://schemas.openxmlformats.org/officeDocument/2006/relationships/tags" Target="../tags/tag276.xml" /><Relationship Id="rId5" Type="http://schemas.openxmlformats.org/officeDocument/2006/relationships/tags" Target="../tags/tag277.xml" /><Relationship Id="rId6" Type="http://schemas.openxmlformats.org/officeDocument/2006/relationships/tags" Target="../tags/tag278.xml" /><Relationship Id="rId7" Type="http://schemas.openxmlformats.org/officeDocument/2006/relationships/tags" Target="../tags/tag279.xml" /><Relationship Id="rId8" Type="http://schemas.openxmlformats.org/officeDocument/2006/relationships/tags" Target="../tags/tag280.xml" /><Relationship Id="rId9" Type="http://schemas.openxmlformats.org/officeDocument/2006/relationships/tags" Target="../tags/tag281.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image" Target="../media/image10.jpeg" /><Relationship Id="rId11" Type="http://schemas.openxmlformats.org/officeDocument/2006/relationships/tags" Target="../tags/tag293.xml" /><Relationship Id="rId2" Type="http://schemas.openxmlformats.org/officeDocument/2006/relationships/tags" Target="../tags/tag285.xml" /><Relationship Id="rId3" Type="http://schemas.openxmlformats.org/officeDocument/2006/relationships/tags" Target="../tags/tag286.xml" /><Relationship Id="rId4" Type="http://schemas.openxmlformats.org/officeDocument/2006/relationships/tags" Target="../tags/tag287.xml" /><Relationship Id="rId5" Type="http://schemas.openxmlformats.org/officeDocument/2006/relationships/tags" Target="../tags/tag288.xml" /><Relationship Id="rId6" Type="http://schemas.openxmlformats.org/officeDocument/2006/relationships/tags" Target="../tags/tag289.xml" /><Relationship Id="rId7" Type="http://schemas.openxmlformats.org/officeDocument/2006/relationships/tags" Target="../tags/tag290.xml" /><Relationship Id="rId8" Type="http://schemas.openxmlformats.org/officeDocument/2006/relationships/tags" Target="../tags/tag291.xml" /><Relationship Id="rId9" Type="http://schemas.openxmlformats.org/officeDocument/2006/relationships/tags" Target="../tags/tag292.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image" Target="../media/image10.jpeg" /><Relationship Id="rId11" Type="http://schemas.openxmlformats.org/officeDocument/2006/relationships/tags" Target="../tags/tag302.xml" /><Relationship Id="rId2" Type="http://schemas.openxmlformats.org/officeDocument/2006/relationships/tags" Target="../tags/tag294.xml" /><Relationship Id="rId3" Type="http://schemas.openxmlformats.org/officeDocument/2006/relationships/tags" Target="../tags/tag295.xml" /><Relationship Id="rId4" Type="http://schemas.openxmlformats.org/officeDocument/2006/relationships/tags" Target="../tags/tag296.xml" /><Relationship Id="rId5" Type="http://schemas.openxmlformats.org/officeDocument/2006/relationships/tags" Target="../tags/tag297.xml" /><Relationship Id="rId6" Type="http://schemas.openxmlformats.org/officeDocument/2006/relationships/tags" Target="../tags/tag298.xml" /><Relationship Id="rId7" Type="http://schemas.openxmlformats.org/officeDocument/2006/relationships/tags" Target="../tags/tag299.xml" /><Relationship Id="rId8" Type="http://schemas.openxmlformats.org/officeDocument/2006/relationships/tags" Target="../tags/tag300.xml" /><Relationship Id="rId9" Type="http://schemas.openxmlformats.org/officeDocument/2006/relationships/tags" Target="../tags/tag301.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image" Target="../media/image2.jpeg" /><Relationship Id="rId11" Type="http://schemas.openxmlformats.org/officeDocument/2006/relationships/tags" Target="../tags/tag311.xml" /><Relationship Id="rId2" Type="http://schemas.openxmlformats.org/officeDocument/2006/relationships/tags" Target="../tags/tag303.xml" /><Relationship Id="rId3" Type="http://schemas.openxmlformats.org/officeDocument/2006/relationships/tags" Target="../tags/tag304.xml" /><Relationship Id="rId4" Type="http://schemas.openxmlformats.org/officeDocument/2006/relationships/tags" Target="../tags/tag305.xml" /><Relationship Id="rId5" Type="http://schemas.openxmlformats.org/officeDocument/2006/relationships/tags" Target="../tags/tag306.xml" /><Relationship Id="rId6" Type="http://schemas.openxmlformats.org/officeDocument/2006/relationships/tags" Target="../tags/tag307.xml" /><Relationship Id="rId7" Type="http://schemas.openxmlformats.org/officeDocument/2006/relationships/tags" Target="../tags/tag308.xml" /><Relationship Id="rId8" Type="http://schemas.openxmlformats.org/officeDocument/2006/relationships/tags" Target="../tags/tag309.xml" /><Relationship Id="rId9" Type="http://schemas.openxmlformats.org/officeDocument/2006/relationships/tags" Target="../tags/tag310.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image" Target="../media/image2.jpeg" /><Relationship Id="rId11" Type="http://schemas.openxmlformats.org/officeDocument/2006/relationships/tags" Target="../tags/tag320.xml" /><Relationship Id="rId2" Type="http://schemas.openxmlformats.org/officeDocument/2006/relationships/tags" Target="../tags/tag312.xml" /><Relationship Id="rId3" Type="http://schemas.openxmlformats.org/officeDocument/2006/relationships/tags" Target="../tags/tag313.xml" /><Relationship Id="rId4" Type="http://schemas.openxmlformats.org/officeDocument/2006/relationships/tags" Target="../tags/tag314.xml" /><Relationship Id="rId5" Type="http://schemas.openxmlformats.org/officeDocument/2006/relationships/tags" Target="../tags/tag315.xml" /><Relationship Id="rId6" Type="http://schemas.openxmlformats.org/officeDocument/2006/relationships/tags" Target="../tags/tag316.xml" /><Relationship Id="rId7" Type="http://schemas.openxmlformats.org/officeDocument/2006/relationships/tags" Target="../tags/tag317.xml" /><Relationship Id="rId8" Type="http://schemas.openxmlformats.org/officeDocument/2006/relationships/tags" Target="../tags/tag318.xml" /><Relationship Id="rId9" Type="http://schemas.openxmlformats.org/officeDocument/2006/relationships/tags" Target="../tags/tag319.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image" Target="../media/image2.jpeg" /><Relationship Id="rId11" Type="http://schemas.openxmlformats.org/officeDocument/2006/relationships/tags" Target="../tags/tag329.xml" /><Relationship Id="rId12" Type="http://schemas.openxmlformats.org/officeDocument/2006/relationships/image" Target="../media/image11.png" /><Relationship Id="rId13" Type="http://schemas.openxmlformats.org/officeDocument/2006/relationships/tags" Target="../tags/tag330.xml" /><Relationship Id="rId2" Type="http://schemas.openxmlformats.org/officeDocument/2006/relationships/tags" Target="../tags/tag321.xml" /><Relationship Id="rId3" Type="http://schemas.openxmlformats.org/officeDocument/2006/relationships/tags" Target="../tags/tag322.xml" /><Relationship Id="rId4" Type="http://schemas.openxmlformats.org/officeDocument/2006/relationships/tags" Target="../tags/tag323.xml" /><Relationship Id="rId5" Type="http://schemas.openxmlformats.org/officeDocument/2006/relationships/tags" Target="../tags/tag324.xml" /><Relationship Id="rId6" Type="http://schemas.openxmlformats.org/officeDocument/2006/relationships/tags" Target="../tags/tag325.xml" /><Relationship Id="rId7" Type="http://schemas.openxmlformats.org/officeDocument/2006/relationships/tags" Target="../tags/tag326.xml" /><Relationship Id="rId8" Type="http://schemas.openxmlformats.org/officeDocument/2006/relationships/tags" Target="../tags/tag327.xml" /><Relationship Id="rId9" Type="http://schemas.openxmlformats.org/officeDocument/2006/relationships/tags" Target="../tags/tag328.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100.xml" /><Relationship Id="rId11" Type="http://schemas.openxmlformats.org/officeDocument/2006/relationships/tags" Target="../tags/tag101.xml" /><Relationship Id="rId12" Type="http://schemas.openxmlformats.org/officeDocument/2006/relationships/tags" Target="../tags/tag102.xml" /><Relationship Id="rId13" Type="http://schemas.openxmlformats.org/officeDocument/2006/relationships/tags" Target="../tags/tag103.xml" /><Relationship Id="rId14" Type="http://schemas.openxmlformats.org/officeDocument/2006/relationships/tags" Target="../tags/tag104.xml" /><Relationship Id="rId15" Type="http://schemas.openxmlformats.org/officeDocument/2006/relationships/tags" Target="../tags/tag105.xml" /><Relationship Id="rId16" Type="http://schemas.openxmlformats.org/officeDocument/2006/relationships/tags" Target="../tags/tag106.xml" /><Relationship Id="rId17" Type="http://schemas.openxmlformats.org/officeDocument/2006/relationships/tags" Target="../tags/tag107.xml" /><Relationship Id="rId18" Type="http://schemas.openxmlformats.org/officeDocument/2006/relationships/tags" Target="../tags/tag108.xml" /><Relationship Id="rId19" Type="http://schemas.openxmlformats.org/officeDocument/2006/relationships/tags" Target="../tags/tag109.xml" /><Relationship Id="rId2" Type="http://schemas.openxmlformats.org/officeDocument/2006/relationships/tags" Target="../tags/tag92.xml" /><Relationship Id="rId20" Type="http://schemas.openxmlformats.org/officeDocument/2006/relationships/tags" Target="../tags/tag110.xml" /><Relationship Id="rId21" Type="http://schemas.openxmlformats.org/officeDocument/2006/relationships/image" Target="../media/image3.jpeg" /><Relationship Id="rId22" Type="http://schemas.openxmlformats.org/officeDocument/2006/relationships/tags" Target="../tags/tag111.xml" /><Relationship Id="rId3" Type="http://schemas.openxmlformats.org/officeDocument/2006/relationships/tags" Target="../tags/tag93.xml" /><Relationship Id="rId4" Type="http://schemas.openxmlformats.org/officeDocument/2006/relationships/tags" Target="../tags/tag94.xml" /><Relationship Id="rId5" Type="http://schemas.openxmlformats.org/officeDocument/2006/relationships/tags" Target="../tags/tag95.xml" /><Relationship Id="rId6" Type="http://schemas.openxmlformats.org/officeDocument/2006/relationships/tags" Target="../tags/tag96.xml" /><Relationship Id="rId7" Type="http://schemas.openxmlformats.org/officeDocument/2006/relationships/tags" Target="../tags/tag97.xml" /><Relationship Id="rId8" Type="http://schemas.openxmlformats.org/officeDocument/2006/relationships/tags" Target="../tags/tag98.xml" /><Relationship Id="rId9" Type="http://schemas.openxmlformats.org/officeDocument/2006/relationships/tags" Target="../tags/tag99.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119.xml" /><Relationship Id="rId2" Type="http://schemas.openxmlformats.org/officeDocument/2006/relationships/tags" Target="../tags/tag112.xml" /><Relationship Id="rId3" Type="http://schemas.openxmlformats.org/officeDocument/2006/relationships/tags" Target="../tags/tag113.xml" /><Relationship Id="rId4" Type="http://schemas.openxmlformats.org/officeDocument/2006/relationships/tags" Target="../tags/tag114.xml" /><Relationship Id="rId5" Type="http://schemas.openxmlformats.org/officeDocument/2006/relationships/tags" Target="../tags/tag115.xml" /><Relationship Id="rId6" Type="http://schemas.openxmlformats.org/officeDocument/2006/relationships/tags" Target="../tags/tag116.xml" /><Relationship Id="rId7" Type="http://schemas.openxmlformats.org/officeDocument/2006/relationships/image" Target="../media/image3.jpeg" /><Relationship Id="rId8" Type="http://schemas.openxmlformats.org/officeDocument/2006/relationships/tags" Target="../tags/tag117.xml" /><Relationship Id="rId9" Type="http://schemas.openxmlformats.org/officeDocument/2006/relationships/tags" Target="../tags/tag118.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image" Target="../media/image4.jpeg" /><Relationship Id="rId11" Type="http://schemas.openxmlformats.org/officeDocument/2006/relationships/tags" Target="../tags/tag128.xml" /><Relationship Id="rId2" Type="http://schemas.openxmlformats.org/officeDocument/2006/relationships/tags" Target="../tags/tag120.xml" /><Relationship Id="rId3" Type="http://schemas.openxmlformats.org/officeDocument/2006/relationships/tags" Target="../tags/tag121.xml" /><Relationship Id="rId4" Type="http://schemas.openxmlformats.org/officeDocument/2006/relationships/tags" Target="../tags/tag122.xml" /><Relationship Id="rId5" Type="http://schemas.openxmlformats.org/officeDocument/2006/relationships/tags" Target="../tags/tag123.xml" /><Relationship Id="rId6" Type="http://schemas.openxmlformats.org/officeDocument/2006/relationships/tags" Target="../tags/tag124.xml" /><Relationship Id="rId7" Type="http://schemas.openxmlformats.org/officeDocument/2006/relationships/tags" Target="../tags/tag125.xml" /><Relationship Id="rId8" Type="http://schemas.openxmlformats.org/officeDocument/2006/relationships/tags" Target="../tags/tag126.xml" /><Relationship Id="rId9" Type="http://schemas.openxmlformats.org/officeDocument/2006/relationships/tags" Target="../tags/tag127.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image" Target="../media/image4.jpeg" /><Relationship Id="rId11" Type="http://schemas.openxmlformats.org/officeDocument/2006/relationships/tags" Target="../tags/tag137.xml" /><Relationship Id="rId2" Type="http://schemas.openxmlformats.org/officeDocument/2006/relationships/tags" Target="../tags/tag129.xml" /><Relationship Id="rId3" Type="http://schemas.openxmlformats.org/officeDocument/2006/relationships/tags" Target="../tags/tag130.xml" /><Relationship Id="rId4" Type="http://schemas.openxmlformats.org/officeDocument/2006/relationships/tags" Target="../tags/tag131.xml" /><Relationship Id="rId5" Type="http://schemas.openxmlformats.org/officeDocument/2006/relationships/tags" Target="../tags/tag132.xml" /><Relationship Id="rId6" Type="http://schemas.openxmlformats.org/officeDocument/2006/relationships/tags" Target="../tags/tag133.xml" /><Relationship Id="rId7" Type="http://schemas.openxmlformats.org/officeDocument/2006/relationships/tags" Target="../tags/tag134.xml" /><Relationship Id="rId8" Type="http://schemas.openxmlformats.org/officeDocument/2006/relationships/tags" Target="../tags/tag135.xml" /><Relationship Id="rId9" Type="http://schemas.openxmlformats.org/officeDocument/2006/relationships/tags" Target="../tags/tag136.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image" Target="../media/image5.jpeg" /><Relationship Id="rId11" Type="http://schemas.openxmlformats.org/officeDocument/2006/relationships/tags" Target="../tags/tag146.xml" /><Relationship Id="rId2" Type="http://schemas.openxmlformats.org/officeDocument/2006/relationships/tags" Target="../tags/tag138.xml" /><Relationship Id="rId3" Type="http://schemas.openxmlformats.org/officeDocument/2006/relationships/tags" Target="../tags/tag139.xml" /><Relationship Id="rId4" Type="http://schemas.openxmlformats.org/officeDocument/2006/relationships/tags" Target="../tags/tag140.xml" /><Relationship Id="rId5" Type="http://schemas.openxmlformats.org/officeDocument/2006/relationships/tags" Target="../tags/tag141.xml" /><Relationship Id="rId6" Type="http://schemas.openxmlformats.org/officeDocument/2006/relationships/tags" Target="../tags/tag142.xml" /><Relationship Id="rId7" Type="http://schemas.openxmlformats.org/officeDocument/2006/relationships/tags" Target="../tags/tag143.xml" /><Relationship Id="rId8" Type="http://schemas.openxmlformats.org/officeDocument/2006/relationships/tags" Target="../tags/tag144.xml" /><Relationship Id="rId9" Type="http://schemas.openxmlformats.org/officeDocument/2006/relationships/tags" Target="../tags/tag145.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image" Target="../media/image5.jpeg" /><Relationship Id="rId11" Type="http://schemas.openxmlformats.org/officeDocument/2006/relationships/tags" Target="../tags/tag155.xml" /><Relationship Id="rId2" Type="http://schemas.openxmlformats.org/officeDocument/2006/relationships/tags" Target="../tags/tag147.xml" /><Relationship Id="rId3" Type="http://schemas.openxmlformats.org/officeDocument/2006/relationships/tags" Target="../tags/tag148.xml" /><Relationship Id="rId4" Type="http://schemas.openxmlformats.org/officeDocument/2006/relationships/tags" Target="../tags/tag149.xml" /><Relationship Id="rId5" Type="http://schemas.openxmlformats.org/officeDocument/2006/relationships/tags" Target="../tags/tag150.xml" /><Relationship Id="rId6" Type="http://schemas.openxmlformats.org/officeDocument/2006/relationships/tags" Target="../tags/tag151.xml" /><Relationship Id="rId7" Type="http://schemas.openxmlformats.org/officeDocument/2006/relationships/tags" Target="../tags/tag152.xml" /><Relationship Id="rId8" Type="http://schemas.openxmlformats.org/officeDocument/2006/relationships/tags" Target="../tags/tag153.xml" /><Relationship Id="rId9" Type="http://schemas.openxmlformats.org/officeDocument/2006/relationships/tags" Target="../tags/tag154.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image" Target="../media/image5.jpeg" /><Relationship Id="rId11" Type="http://schemas.openxmlformats.org/officeDocument/2006/relationships/tags" Target="../tags/tag164.xml" /><Relationship Id="rId2" Type="http://schemas.openxmlformats.org/officeDocument/2006/relationships/tags" Target="../tags/tag156.xml" /><Relationship Id="rId3" Type="http://schemas.openxmlformats.org/officeDocument/2006/relationships/tags" Target="../tags/tag157.xml" /><Relationship Id="rId4" Type="http://schemas.openxmlformats.org/officeDocument/2006/relationships/tags" Target="../tags/tag158.xml" /><Relationship Id="rId5" Type="http://schemas.openxmlformats.org/officeDocument/2006/relationships/tags" Target="../tags/tag159.xml" /><Relationship Id="rId6" Type="http://schemas.openxmlformats.org/officeDocument/2006/relationships/tags" Target="../tags/tag160.xml" /><Relationship Id="rId7" Type="http://schemas.openxmlformats.org/officeDocument/2006/relationships/tags" Target="../tags/tag161.xml" /><Relationship Id="rId8" Type="http://schemas.openxmlformats.org/officeDocument/2006/relationships/tags" Target="../tags/tag162.xml" /><Relationship Id="rId9" Type="http://schemas.openxmlformats.org/officeDocument/2006/relationships/tags" Target="../tags/tag163.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p>
        </p:txBody>
      </p:sp>
      <p:sp>
        <p:nvSpPr>
          <p:cNvPr id="10" name="矩形 9"/>
          <p:cNvSpPr/>
          <p:nvPr>
            <p:custDataLst>
              <p:tags r:id="rId4"/>
            </p:custDataLst>
          </p:nvPr>
        </p:nvSpPr>
        <p:spPr>
          <a:xfrm>
            <a:off x="163773" y="218363"/>
            <a:ext cx="11865930" cy="6503069"/>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矩形 5"/>
          <p:cNvSpPr/>
          <p:nvPr>
            <p:custDataLst>
              <p:tags r:id="rId5"/>
            </p:custDataLst>
          </p:nvPr>
        </p:nvSpPr>
        <p:spPr>
          <a:xfrm>
            <a:off x="3593910" y="1433015"/>
            <a:ext cx="6832979" cy="461665"/>
          </a:xfrm>
          <a:prstGeom prst="rect">
            <a:avLst/>
          </a:prstGeom>
        </p:spPr>
        <p:txBody>
          <a:bodyPr wrap="square">
            <a:spAutoFit/>
          </a:bodyPr>
          <a:lstStyle/>
          <a:p>
            <a:r>
              <a:rPr lang="en-US" altLang="zh-CN" sz="2400" b="1" smtClean="0">
                <a:solidFill>
                  <a:srgbClr val="0070C0"/>
                </a:solidFill>
                <a:latin typeface="Times New Roman" pitchFamily="18" charset="0"/>
                <a:ea typeface="宋体" pitchFamily="2" charset="-122"/>
                <a:cs typeface="宋体" pitchFamily="2" charset="-122"/>
              </a:rPr>
              <a:t>     </a:t>
            </a:r>
            <a:endParaRPr lang="zh-CN" altLang="en-US" sz="2800"/>
          </a:p>
        </p:txBody>
      </p:sp>
      <p:sp>
        <p:nvSpPr>
          <p:cNvPr id="7" name="矩形 6"/>
          <p:cNvSpPr/>
          <p:nvPr>
            <p:custDataLst>
              <p:tags r:id="rId6"/>
            </p:custDataLst>
          </p:nvPr>
        </p:nvSpPr>
        <p:spPr>
          <a:xfrm>
            <a:off x="4576548" y="1132471"/>
            <a:ext cx="7064991" cy="461665"/>
          </a:xfrm>
          <a:prstGeom prst="rect">
            <a:avLst/>
          </a:prstGeom>
        </p:spPr>
        <p:txBody>
          <a:bodyPr wrap="square">
            <a:spAutoFit/>
          </a:bodyPr>
          <a:lstStyle/>
          <a:p>
            <a:r>
              <a:rPr lang="en-US" altLang="zh-CN" sz="2400" smtClean="0"/>
              <a:t>      </a:t>
            </a:r>
          </a:p>
        </p:txBody>
      </p:sp>
      <p:sp>
        <p:nvSpPr>
          <p:cNvPr id="8" name="TextBox 7"/>
          <p:cNvSpPr txBox="1"/>
          <p:nvPr>
            <p:custDataLst>
              <p:tags r:id="rId7"/>
            </p:custDataLst>
          </p:nvPr>
        </p:nvSpPr>
        <p:spPr>
          <a:xfrm>
            <a:off x="2565779" y="1514901"/>
            <a:ext cx="8379726" cy="1107996"/>
          </a:xfrm>
          <a:prstGeom prst="rect">
            <a:avLst/>
          </a:prstGeom>
          <a:noFill/>
        </p:spPr>
        <p:txBody>
          <a:bodyPr wrap="square" rtlCol="0">
            <a:spAutoFit/>
          </a:bodyPr>
          <a:lstStyle/>
          <a:p>
            <a:r>
              <a:rPr lang="en-US" altLang="zh-CN" sz="6600" smtClean="0">
                <a:solidFill>
                  <a:srgbClr val="C00000"/>
                </a:solidFill>
              </a:rPr>
              <a:t>1</a:t>
            </a:r>
            <a:endParaRPr lang="zh-CN" altLang="en-US" sz="6600">
              <a:solidFill>
                <a:srgbClr val="C00000"/>
              </a:solidFill>
            </a:endParaRPr>
          </a:p>
        </p:txBody>
      </p:sp>
      <p:pic>
        <p:nvPicPr>
          <p:cNvPr id="1026" name="Picture 2" descr="C:\Users\Administrator\Desktop\2c8066d0aa00b52acfc7ca62.jpg"/>
          <p:cNvPicPr>
            <a:picLocks noChangeAspect="1" noChangeArrowheads="1"/>
          </p:cNvPicPr>
          <p:nvPr>
            <p:custDataLst>
              <p:tags r:id="rId9"/>
            </p:custDataLst>
          </p:nvPr>
        </p:nvPicPr>
        <p:blipFill>
          <a:blip r:embed="rId8"/>
          <a:stretch>
            <a:fillRect/>
          </a:stretch>
        </p:blipFill>
        <p:spPr bwMode="auto">
          <a:xfrm>
            <a:off x="313899" y="382137"/>
            <a:ext cx="11655188" cy="6100551"/>
          </a:xfrm>
          <a:prstGeom prst="rect">
            <a:avLst/>
          </a:prstGeom>
          <a:noFill/>
        </p:spPr>
      </p:pic>
    </p:spTree>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p>
        </p:txBody>
      </p:sp>
      <p:sp>
        <p:nvSpPr>
          <p:cNvPr id="10" name="矩形 9"/>
          <p:cNvSpPr/>
          <p:nvPr>
            <p:custDataLst>
              <p:tags r:id="rId4"/>
            </p:custDataLst>
          </p:nvPr>
        </p:nvSpPr>
        <p:spPr>
          <a:xfrm>
            <a:off x="163773" y="218363"/>
            <a:ext cx="11865930" cy="6503069"/>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矩形 5"/>
          <p:cNvSpPr/>
          <p:nvPr>
            <p:custDataLst>
              <p:tags r:id="rId5"/>
            </p:custDataLst>
          </p:nvPr>
        </p:nvSpPr>
        <p:spPr>
          <a:xfrm>
            <a:off x="3593910" y="1433015"/>
            <a:ext cx="6832979" cy="461665"/>
          </a:xfrm>
          <a:prstGeom prst="rect">
            <a:avLst/>
          </a:prstGeom>
        </p:spPr>
        <p:txBody>
          <a:bodyPr wrap="square">
            <a:spAutoFit/>
          </a:bodyPr>
          <a:lstStyle/>
          <a:p>
            <a:r>
              <a:rPr lang="en-US" altLang="zh-CN" sz="2400" b="1" smtClean="0">
                <a:solidFill>
                  <a:srgbClr val="0070C0"/>
                </a:solidFill>
                <a:latin typeface="Times New Roman" pitchFamily="18" charset="0"/>
                <a:ea typeface="宋体" pitchFamily="2" charset="-122"/>
                <a:cs typeface="宋体" pitchFamily="2" charset="-122"/>
              </a:rPr>
              <a:t>     </a:t>
            </a:r>
            <a:endParaRPr lang="zh-CN" altLang="en-US" sz="2800"/>
          </a:p>
        </p:txBody>
      </p:sp>
      <p:sp>
        <p:nvSpPr>
          <p:cNvPr id="7" name="矩形 6"/>
          <p:cNvSpPr/>
          <p:nvPr>
            <p:custDataLst>
              <p:tags r:id="rId6"/>
            </p:custDataLst>
          </p:nvPr>
        </p:nvSpPr>
        <p:spPr>
          <a:xfrm>
            <a:off x="4576548" y="1132471"/>
            <a:ext cx="7064991" cy="461665"/>
          </a:xfrm>
          <a:prstGeom prst="rect">
            <a:avLst/>
          </a:prstGeom>
        </p:spPr>
        <p:txBody>
          <a:bodyPr wrap="square">
            <a:spAutoFit/>
          </a:bodyPr>
          <a:lstStyle/>
          <a:p>
            <a:r>
              <a:rPr lang="en-US" altLang="zh-CN" sz="2400" smtClean="0"/>
              <a:t>      </a:t>
            </a:r>
          </a:p>
        </p:txBody>
      </p:sp>
      <p:sp>
        <p:nvSpPr>
          <p:cNvPr id="9" name="文本框 13"/>
          <p:cNvSpPr txBox="1"/>
          <p:nvPr>
            <p:custDataLst>
              <p:tags r:id="rId7"/>
            </p:custDataLst>
          </p:nvPr>
        </p:nvSpPr>
        <p:spPr>
          <a:xfrm>
            <a:off x="1323832" y="218365"/>
            <a:ext cx="2251880" cy="743986"/>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solidFill>
                  <a:schemeClr val="bg1">
                    <a:lumMod val="50000"/>
                  </a:schemeClr>
                </a:solidFill>
                <a:latin typeface="微软雅黑" panose="020b0503020204020204" pitchFamily="34" charset="-122"/>
                <a:ea typeface="微软雅黑" panose="020b0503020204020204" pitchFamily="34" charset="-122"/>
              </a:rPr>
              <a:t>形象分析</a:t>
            </a:r>
            <a:endParaRPr lang="zh-CN" altLang="en-US" sz="3200" b="1">
              <a:solidFill>
                <a:schemeClr val="bg1">
                  <a:lumMod val="50000"/>
                </a:schemeClr>
              </a:solidFill>
              <a:latin typeface="微软雅黑" panose="020b0503020204020204" pitchFamily="34" charset="-122"/>
              <a:ea typeface="微软雅黑" panose="020b0503020204020204" pitchFamily="34" charset="-122"/>
            </a:endParaRPr>
          </a:p>
        </p:txBody>
      </p:sp>
      <p:sp>
        <p:nvSpPr>
          <p:cNvPr id="2049" name="Rectangle 1"/>
          <p:cNvSpPr>
            <a:spLocks noChangeArrowheads="1"/>
          </p:cNvSpPr>
          <p:nvPr>
            <p:custDataLst>
              <p:tags r:id="rId8"/>
            </p:custDataLst>
          </p:nvPr>
        </p:nvSpPr>
        <p:spPr bwMode="auto">
          <a:xfrm>
            <a:off x="1528550" y="3218639"/>
            <a:ext cx="7861110" cy="461665"/>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pPr marL="0" marR="0" lvl="0" indent="304800" algn="l" defTabSz="914400" rtl="0" eaLnBrk="1" fontAlgn="base" latinLnBrk="0" hangingPunct="1">
              <a:lnSpc>
                <a:spcPct val="100000"/>
              </a:lnSpc>
              <a:spcBef>
                <a:spcPct val="0"/>
              </a:spcBef>
              <a:spcAft>
                <a:spcPct val="0"/>
              </a:spcAft>
              <a:buClrTx/>
              <a:buSzTx/>
              <a:buFontTx/>
              <a:buNone/>
            </a:pPr>
            <a:r>
              <a:rPr kumimoji="0" lang="en-US" altLang="zh-CN" sz="2400" b="0" i="0" u="none" strike="noStrike" cap="none" normalizeH="0" baseline="0" smtClean="0">
                <a:ln>
                  <a:noFill/>
                </a:ln>
                <a:solidFill>
                  <a:schemeClr val="tx1"/>
                </a:solidFill>
                <a:effectLst/>
                <a:latin typeface="楷体" pitchFamily="49" charset="-122"/>
                <a:ea typeface="楷体" pitchFamily="49" charset="-122"/>
                <a:cs typeface="Times New Roman" pitchFamily="18" charset="0"/>
              </a:rPr>
              <a:t>  </a:t>
            </a:r>
            <a:endParaRPr kumimoji="0" lang="en-US" altLang="zh-CN" sz="2400" b="0" i="0" u="none" strike="noStrike" cap="none" normalizeH="0" baseline="0" smtClean="0">
              <a:ln>
                <a:noFill/>
              </a:ln>
              <a:solidFill>
                <a:schemeClr val="tx1"/>
              </a:solidFill>
              <a:effectLst/>
              <a:latin typeface="楷体" pitchFamily="49" charset="-122"/>
              <a:ea typeface="楷体" pitchFamily="49" charset="-122"/>
              <a:cs typeface="宋体" pitchFamily="2" charset="-122"/>
            </a:endParaRPr>
          </a:p>
        </p:txBody>
      </p:sp>
      <p:sp>
        <p:nvSpPr>
          <p:cNvPr id="28673" name="Rectangle 1"/>
          <p:cNvSpPr>
            <a:spLocks noChangeArrowheads="1"/>
          </p:cNvSpPr>
          <p:nvPr>
            <p:custDataLst>
              <p:tags r:id="rId9"/>
            </p:custDataLst>
          </p:nvPr>
        </p:nvSpPr>
        <p:spPr bwMode="auto">
          <a:xfrm>
            <a:off x="4490114" y="1472484"/>
            <a:ext cx="7055892" cy="3785652"/>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r>
              <a:rPr lang="zh-CN" altLang="en-US" sz="2400" smtClean="0"/>
              <a:t>                               </a:t>
            </a:r>
            <a:r>
              <a:rPr lang="zh-CN" altLang="en-US" sz="2400" b="1" smtClean="0"/>
              <a:t>两个神仙</a:t>
            </a:r>
            <a:endParaRPr lang="en-US" altLang="zh-CN" sz="2400" b="1" smtClean="0"/>
          </a:p>
          <a:p>
            <a:r>
              <a:rPr lang="en-US" altLang="zh-CN" sz="2400" smtClean="0"/>
              <a:t>      </a:t>
            </a:r>
            <a:r>
              <a:rPr lang="zh-CN" altLang="en-US" sz="2400" smtClean="0">
                <a:latin typeface="楷体" pitchFamily="49" charset="-122"/>
                <a:ea typeface="楷体" pitchFamily="49" charset="-122"/>
              </a:rPr>
              <a:t>刘家峧有两个神仙，邻近各村无人不晓：一个是前庄上的二诸葛，一个是后庄上的三仙姑。</a:t>
            </a:r>
            <a:endParaRPr lang="en-US" altLang="zh-CN" sz="2400" smtClean="0">
              <a:latin typeface="楷体" pitchFamily="49" charset="-122"/>
              <a:ea typeface="楷体" pitchFamily="49" charset="-122"/>
            </a:endParaRPr>
          </a:p>
          <a:p>
            <a:r>
              <a:rPr lang="en-US" altLang="zh-CN" sz="2400" smtClean="0">
                <a:latin typeface="楷体" pitchFamily="49" charset="-122"/>
                <a:ea typeface="楷体" pitchFamily="49" charset="-122"/>
              </a:rPr>
              <a:t>   </a:t>
            </a:r>
            <a:r>
              <a:rPr lang="zh-CN" altLang="en-US" sz="2400" smtClean="0">
                <a:solidFill>
                  <a:srgbClr val="0070C0"/>
                </a:solidFill>
                <a:latin typeface="楷体" pitchFamily="49" charset="-122"/>
                <a:ea typeface="楷体" pitchFamily="49" charset="-122"/>
              </a:rPr>
              <a:t>二诸葛</a:t>
            </a:r>
            <a:r>
              <a:rPr lang="zh-CN" altLang="en-US" sz="2400" smtClean="0">
                <a:latin typeface="楷体" pitchFamily="49" charset="-122"/>
                <a:ea typeface="楷体" pitchFamily="49" charset="-122"/>
              </a:rPr>
              <a:t>原来叫刘修德，当年做过生意，抬脚动手都要论一论阴阳八卦，看一看黄道黑道。所以人们戏称他“二诸葛”。他是小儿黑的父亲。</a:t>
            </a:r>
            <a:endParaRPr lang="en-US" altLang="zh-CN" sz="2400" smtClean="0">
              <a:latin typeface="楷体" pitchFamily="49" charset="-122"/>
              <a:ea typeface="楷体" pitchFamily="49" charset="-122"/>
            </a:endParaRPr>
          </a:p>
          <a:p>
            <a:r>
              <a:rPr lang="en-US" altLang="zh-CN" sz="2400" smtClean="0">
                <a:latin typeface="楷体" pitchFamily="49" charset="-122"/>
                <a:ea typeface="楷体" pitchFamily="49" charset="-122"/>
              </a:rPr>
              <a:t>   </a:t>
            </a:r>
            <a:r>
              <a:rPr lang="zh-CN" altLang="en-US" sz="2400" smtClean="0">
                <a:solidFill>
                  <a:srgbClr val="0070C0"/>
                </a:solidFill>
                <a:latin typeface="楷体" pitchFamily="49" charset="-122"/>
                <a:ea typeface="楷体" pitchFamily="49" charset="-122"/>
              </a:rPr>
              <a:t>三仙姑</a:t>
            </a:r>
            <a:r>
              <a:rPr lang="zh-CN" altLang="en-US" sz="2400" smtClean="0">
                <a:latin typeface="楷体" pitchFamily="49" charset="-122"/>
                <a:ea typeface="楷体" pitchFamily="49" charset="-122"/>
              </a:rPr>
              <a:t>是后庄于福的老婆，每月初一十五都要顶着红布摇摇摆摆装扮天神。她是小芹的母亲。</a:t>
            </a:r>
            <a:endParaRPr lang="zh-CN" altLang="zh-CN" sz="2400" smtClean="0">
              <a:latin typeface="楷体" pitchFamily="49" charset="-122"/>
              <a:ea typeface="楷体" pitchFamily="49" charset="-122"/>
            </a:endParaRPr>
          </a:p>
          <a:p>
            <a:r>
              <a:rPr lang="en-US" altLang="zh-CN" sz="2400" b="1" smtClean="0">
                <a:latin typeface="楷体" pitchFamily="49" charset="-122"/>
                <a:ea typeface="楷体" pitchFamily="49" charset="-122"/>
              </a:rPr>
              <a:t>                  </a:t>
            </a:r>
          </a:p>
          <a:p>
            <a:r>
              <a:rPr lang="en-US" altLang="zh-CN" sz="2400" b="1" smtClean="0">
                <a:latin typeface="楷体" pitchFamily="49" charset="-122"/>
                <a:ea typeface="楷体" pitchFamily="49" charset="-122"/>
              </a:rPr>
              <a:t>                   </a:t>
            </a:r>
            <a:endParaRPr kumimoji="0" lang="zh-CN" altLang="en-US" sz="2400" b="0" i="0" u="none" strike="noStrike" cap="none" normalizeH="0" baseline="0" smtClean="0">
              <a:ln>
                <a:noFill/>
              </a:ln>
              <a:solidFill>
                <a:schemeClr val="tx1"/>
              </a:solidFill>
              <a:effectLst/>
              <a:latin typeface="楷体" pitchFamily="49" charset="-122"/>
              <a:ea typeface="楷体" pitchFamily="49" charset="-122"/>
              <a:cs typeface="宋体" pitchFamily="2" charset="-122"/>
            </a:endParaRPr>
          </a:p>
        </p:txBody>
      </p:sp>
      <p:pic>
        <p:nvPicPr>
          <p:cNvPr id="11" name="Picture 1"/>
          <p:cNvPicPr>
            <a:picLocks noChangeAspect="1" noChangeArrowheads="1"/>
          </p:cNvPicPr>
          <p:nvPr>
            <p:custDataLst>
              <p:tags r:id="rId11"/>
            </p:custDataLst>
          </p:nvPr>
        </p:nvPicPr>
        <p:blipFill>
          <a:blip r:embed="rId10"/>
          <a:stretch>
            <a:fillRect/>
          </a:stretch>
        </p:blipFill>
        <p:spPr bwMode="auto">
          <a:xfrm>
            <a:off x="327546" y="1514901"/>
            <a:ext cx="3657599" cy="4367284"/>
          </a:xfrm>
          <a:prstGeom prst="rect">
            <a:avLst/>
          </a:prstGeom>
          <a:ln>
            <a:noFill/>
          </a:ln>
          <a:effectLst>
            <a:softEdge rad="112500"/>
          </a:effectLst>
        </p:spPr>
      </p:pic>
    </p:spTree>
  </p:cSld>
  <p:clrMapOvr>
    <a:masterClrMapping/>
  </p:clrMapOvr>
  <p:transition/>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p>
        </p:txBody>
      </p:sp>
      <p:sp>
        <p:nvSpPr>
          <p:cNvPr id="10" name="矩形 9"/>
          <p:cNvSpPr/>
          <p:nvPr>
            <p:custDataLst>
              <p:tags r:id="rId4"/>
            </p:custDataLst>
          </p:nvPr>
        </p:nvSpPr>
        <p:spPr>
          <a:xfrm>
            <a:off x="163773" y="218363"/>
            <a:ext cx="11865930" cy="6503069"/>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矩形 5"/>
          <p:cNvSpPr/>
          <p:nvPr>
            <p:custDataLst>
              <p:tags r:id="rId5"/>
            </p:custDataLst>
          </p:nvPr>
        </p:nvSpPr>
        <p:spPr>
          <a:xfrm>
            <a:off x="3593910" y="1433015"/>
            <a:ext cx="6832979" cy="461665"/>
          </a:xfrm>
          <a:prstGeom prst="rect">
            <a:avLst/>
          </a:prstGeom>
        </p:spPr>
        <p:txBody>
          <a:bodyPr wrap="square">
            <a:spAutoFit/>
          </a:bodyPr>
          <a:lstStyle/>
          <a:p>
            <a:r>
              <a:rPr lang="en-US" altLang="zh-CN" sz="2400" b="1" smtClean="0">
                <a:solidFill>
                  <a:srgbClr val="0070C0"/>
                </a:solidFill>
                <a:latin typeface="Times New Roman" pitchFamily="18" charset="0"/>
                <a:ea typeface="宋体" pitchFamily="2" charset="-122"/>
                <a:cs typeface="宋体" pitchFamily="2" charset="-122"/>
              </a:rPr>
              <a:t>     </a:t>
            </a:r>
            <a:endParaRPr lang="zh-CN" altLang="en-US" sz="2800"/>
          </a:p>
        </p:txBody>
      </p:sp>
      <p:sp>
        <p:nvSpPr>
          <p:cNvPr id="7" name="矩形 6"/>
          <p:cNvSpPr/>
          <p:nvPr>
            <p:custDataLst>
              <p:tags r:id="rId6"/>
            </p:custDataLst>
          </p:nvPr>
        </p:nvSpPr>
        <p:spPr>
          <a:xfrm>
            <a:off x="4576548" y="1132471"/>
            <a:ext cx="7064991" cy="461665"/>
          </a:xfrm>
          <a:prstGeom prst="rect">
            <a:avLst/>
          </a:prstGeom>
        </p:spPr>
        <p:txBody>
          <a:bodyPr wrap="square">
            <a:spAutoFit/>
          </a:bodyPr>
          <a:lstStyle/>
          <a:p>
            <a:r>
              <a:rPr lang="en-US" altLang="zh-CN" sz="2400" smtClean="0"/>
              <a:t>      </a:t>
            </a:r>
          </a:p>
        </p:txBody>
      </p:sp>
      <p:sp>
        <p:nvSpPr>
          <p:cNvPr id="9" name="文本框 13"/>
          <p:cNvSpPr txBox="1"/>
          <p:nvPr>
            <p:custDataLst>
              <p:tags r:id="rId7"/>
            </p:custDataLst>
          </p:nvPr>
        </p:nvSpPr>
        <p:spPr>
          <a:xfrm>
            <a:off x="1323832" y="218365"/>
            <a:ext cx="2251880" cy="743986"/>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solidFill>
                  <a:schemeClr val="bg1">
                    <a:lumMod val="50000"/>
                  </a:schemeClr>
                </a:solidFill>
                <a:latin typeface="微软雅黑" panose="020b0503020204020204" pitchFamily="34" charset="-122"/>
                <a:ea typeface="微软雅黑" panose="020b0503020204020204" pitchFamily="34" charset="-122"/>
              </a:rPr>
              <a:t>形象分析</a:t>
            </a:r>
            <a:endParaRPr lang="zh-CN" altLang="en-US" sz="3200" b="1">
              <a:solidFill>
                <a:schemeClr val="bg1">
                  <a:lumMod val="50000"/>
                </a:schemeClr>
              </a:solidFill>
              <a:latin typeface="微软雅黑" panose="020b0503020204020204" pitchFamily="34" charset="-122"/>
              <a:ea typeface="微软雅黑" panose="020b0503020204020204" pitchFamily="34" charset="-122"/>
            </a:endParaRPr>
          </a:p>
        </p:txBody>
      </p:sp>
      <p:sp>
        <p:nvSpPr>
          <p:cNvPr id="2049" name="Rectangle 1"/>
          <p:cNvSpPr>
            <a:spLocks noChangeArrowheads="1"/>
          </p:cNvSpPr>
          <p:nvPr>
            <p:custDataLst>
              <p:tags r:id="rId8"/>
            </p:custDataLst>
          </p:nvPr>
        </p:nvSpPr>
        <p:spPr bwMode="auto">
          <a:xfrm>
            <a:off x="1528550" y="3218639"/>
            <a:ext cx="7861110" cy="461665"/>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pPr marL="0" marR="0" lvl="0" indent="304800" algn="l" defTabSz="914400" rtl="0" eaLnBrk="1" fontAlgn="base" latinLnBrk="0" hangingPunct="1">
              <a:lnSpc>
                <a:spcPct val="100000"/>
              </a:lnSpc>
              <a:spcBef>
                <a:spcPct val="0"/>
              </a:spcBef>
              <a:spcAft>
                <a:spcPct val="0"/>
              </a:spcAft>
              <a:buClrTx/>
              <a:buSzTx/>
              <a:buFontTx/>
              <a:buNone/>
            </a:pPr>
            <a:r>
              <a:rPr kumimoji="0" lang="en-US" altLang="zh-CN" sz="2400" b="0" i="0" u="none" strike="noStrike" cap="none" normalizeH="0" baseline="0" smtClean="0">
                <a:ln>
                  <a:noFill/>
                </a:ln>
                <a:solidFill>
                  <a:schemeClr val="tx1"/>
                </a:solidFill>
                <a:effectLst/>
                <a:latin typeface="楷体" pitchFamily="49" charset="-122"/>
                <a:ea typeface="楷体" pitchFamily="49" charset="-122"/>
                <a:cs typeface="Times New Roman" pitchFamily="18" charset="0"/>
              </a:rPr>
              <a:t>  </a:t>
            </a:r>
            <a:endParaRPr kumimoji="0" lang="en-US" altLang="zh-CN" sz="2400" b="0" i="0" u="none" strike="noStrike" cap="none" normalizeH="0" baseline="0" smtClean="0">
              <a:ln>
                <a:noFill/>
              </a:ln>
              <a:solidFill>
                <a:schemeClr val="tx1"/>
              </a:solidFill>
              <a:effectLst/>
              <a:latin typeface="楷体" pitchFamily="49" charset="-122"/>
              <a:ea typeface="楷体" pitchFamily="49" charset="-122"/>
              <a:cs typeface="宋体" pitchFamily="2" charset="-122"/>
            </a:endParaRPr>
          </a:p>
        </p:txBody>
      </p:sp>
      <p:sp>
        <p:nvSpPr>
          <p:cNvPr id="28673" name="Rectangle 1"/>
          <p:cNvSpPr>
            <a:spLocks noChangeArrowheads="1"/>
          </p:cNvSpPr>
          <p:nvPr>
            <p:custDataLst>
              <p:tags r:id="rId9"/>
            </p:custDataLst>
          </p:nvPr>
        </p:nvSpPr>
        <p:spPr bwMode="auto">
          <a:xfrm>
            <a:off x="4585649" y="1083101"/>
            <a:ext cx="7055892" cy="4154984"/>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r>
              <a:rPr lang="en-US" altLang="zh-CN" sz="2400" b="1" smtClean="0">
                <a:latin typeface="楷体" pitchFamily="49" charset="-122"/>
                <a:ea typeface="楷体" pitchFamily="49" charset="-122"/>
              </a:rPr>
              <a:t>  </a:t>
            </a:r>
            <a:r>
              <a:rPr lang="en-US" altLang="zh-CN" sz="2400" b="1" smtClean="0">
                <a:solidFill>
                  <a:srgbClr val="0070C0"/>
                </a:solidFill>
                <a:latin typeface="楷体" pitchFamily="49" charset="-122"/>
                <a:ea typeface="楷体" pitchFamily="49" charset="-122"/>
              </a:rPr>
              <a:t>(</a:t>
            </a:r>
            <a:r>
              <a:rPr lang="zh-CN" altLang="zh-CN" sz="2400" b="1" smtClean="0">
                <a:solidFill>
                  <a:srgbClr val="0070C0"/>
                </a:solidFill>
                <a:latin typeface="楷体" pitchFamily="49" charset="-122"/>
                <a:ea typeface="楷体" pitchFamily="49" charset="-122"/>
              </a:rPr>
              <a:t>一</a:t>
            </a:r>
            <a:r>
              <a:rPr lang="en-US" altLang="zh-CN" sz="2400" b="1" smtClean="0">
                <a:solidFill>
                  <a:srgbClr val="0070C0"/>
                </a:solidFill>
                <a:latin typeface="楷体" pitchFamily="49" charset="-122"/>
                <a:ea typeface="楷体" pitchFamily="49" charset="-122"/>
              </a:rPr>
              <a:t>)</a:t>
            </a:r>
            <a:r>
              <a:rPr lang="zh-CN" altLang="zh-CN" sz="2400" b="1" smtClean="0">
                <a:solidFill>
                  <a:srgbClr val="0070C0"/>
                </a:solidFill>
                <a:latin typeface="楷体" pitchFamily="49" charset="-122"/>
                <a:ea typeface="楷体" pitchFamily="49" charset="-122"/>
              </a:rPr>
              <a:t>落后农民的典型</a:t>
            </a:r>
            <a:r>
              <a:rPr lang="en-US" altLang="zh-CN" sz="2400" b="1" smtClean="0">
                <a:solidFill>
                  <a:srgbClr val="0070C0"/>
                </a:solidFill>
                <a:latin typeface="楷体" pitchFamily="49" charset="-122"/>
                <a:ea typeface="楷体" pitchFamily="49" charset="-122"/>
              </a:rPr>
              <a:t>:</a:t>
            </a:r>
            <a:r>
              <a:rPr lang="zh-CN" altLang="zh-CN" sz="2400" b="1" smtClean="0">
                <a:solidFill>
                  <a:srgbClr val="0070C0"/>
                </a:solidFill>
                <a:latin typeface="楷体" pitchFamily="49" charset="-122"/>
                <a:ea typeface="楷体" pitchFamily="49" charset="-122"/>
              </a:rPr>
              <a:t>二诸葛和三仙姑</a:t>
            </a:r>
            <a:endParaRPr lang="zh-CN" altLang="zh-CN" sz="2400" smtClean="0">
              <a:solidFill>
                <a:srgbClr val="0070C0"/>
              </a:solidFill>
              <a:latin typeface="楷体" pitchFamily="49" charset="-122"/>
              <a:ea typeface="楷体" pitchFamily="49" charset="-122"/>
            </a:endParaRPr>
          </a:p>
          <a:p>
            <a:r>
              <a:rPr lang="en-US" altLang="zh-CN" sz="2400" b="1" smtClean="0">
                <a:latin typeface="楷体" pitchFamily="49" charset="-122"/>
                <a:ea typeface="楷体" pitchFamily="49" charset="-122"/>
              </a:rPr>
              <a:t>  </a:t>
            </a:r>
            <a:r>
              <a:rPr lang="zh-CN" altLang="zh-CN" sz="2400" b="1" smtClean="0">
                <a:latin typeface="楷体" pitchFamily="49" charset="-122"/>
                <a:ea typeface="楷体" pitchFamily="49" charset="-122"/>
              </a:rPr>
              <a:t>评评刘家岭的这两位神仙二诸葛和三仙姑</a:t>
            </a:r>
            <a:endParaRPr lang="zh-CN" altLang="zh-CN" sz="2400" smtClean="0">
              <a:latin typeface="楷体" pitchFamily="49" charset="-122"/>
              <a:ea typeface="楷体" pitchFamily="49" charset="-122"/>
            </a:endParaRPr>
          </a:p>
          <a:p>
            <a:r>
              <a:rPr lang="en-US" altLang="zh-CN" sz="2400" b="1" smtClean="0">
                <a:latin typeface="楷体" pitchFamily="49" charset="-122"/>
                <a:ea typeface="楷体" pitchFamily="49" charset="-122"/>
              </a:rPr>
              <a:t>                  </a:t>
            </a:r>
          </a:p>
          <a:p>
            <a:r>
              <a:rPr lang="en-US" altLang="zh-CN" sz="2400" b="1" smtClean="0">
                <a:latin typeface="楷体" pitchFamily="49" charset="-122"/>
                <a:ea typeface="楷体" pitchFamily="49" charset="-122"/>
              </a:rPr>
              <a:t>                   </a:t>
            </a:r>
            <a:r>
              <a:rPr lang="zh-CN" altLang="zh-CN" sz="2400" b="1" smtClean="0">
                <a:latin typeface="楷体" pitchFamily="49" charset="-122"/>
                <a:ea typeface="楷体" pitchFamily="49" charset="-122"/>
              </a:rPr>
              <a:t>二诸葛</a:t>
            </a:r>
            <a:endParaRPr lang="zh-CN" altLang="zh-CN" sz="2400" smtClean="0">
              <a:latin typeface="楷体" pitchFamily="49" charset="-122"/>
              <a:ea typeface="楷体" pitchFamily="49" charset="-122"/>
            </a:endParaRPr>
          </a:p>
          <a:p>
            <a:r>
              <a:rPr lang="en-US" altLang="zh-CN" sz="2400" smtClean="0">
                <a:latin typeface="楷体" pitchFamily="49" charset="-122"/>
                <a:ea typeface="楷体" pitchFamily="49" charset="-122"/>
              </a:rPr>
              <a:t>  </a:t>
            </a:r>
            <a:r>
              <a:rPr lang="zh-CN" altLang="zh-CN" sz="2400" smtClean="0">
                <a:latin typeface="楷体" pitchFamily="49" charset="-122"/>
                <a:ea typeface="楷体" pitchFamily="49" charset="-122"/>
              </a:rPr>
              <a:t>“抬手动脚都要论一论阴阳八卦</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看一看黄道黑道。”</a:t>
            </a:r>
            <a:r>
              <a:rPr lang="en-US" altLang="zh-CN" sz="2400" smtClean="0">
                <a:latin typeface="楷体" pitchFamily="49" charset="-122"/>
                <a:ea typeface="楷体" pitchFamily="49" charset="-122"/>
              </a:rPr>
              <a:t>----</a:t>
            </a:r>
            <a:r>
              <a:rPr lang="zh-CN" altLang="zh-CN" sz="2400" smtClean="0">
                <a:solidFill>
                  <a:srgbClr val="FF0000"/>
                </a:solidFill>
                <a:latin typeface="楷体" pitchFamily="49" charset="-122"/>
                <a:ea typeface="楷体" pitchFamily="49" charset="-122"/>
              </a:rPr>
              <a:t>思想落后、迷信</a:t>
            </a:r>
          </a:p>
          <a:p>
            <a:r>
              <a:rPr lang="en-US" altLang="zh-CN" sz="2400" smtClean="0">
                <a:latin typeface="楷体" pitchFamily="49" charset="-122"/>
                <a:ea typeface="楷体" pitchFamily="49" charset="-122"/>
              </a:rPr>
              <a:t>   </a:t>
            </a:r>
            <a:r>
              <a:rPr lang="zh-CN" altLang="zh-CN" sz="2400" smtClean="0">
                <a:latin typeface="楷体" pitchFamily="49" charset="-122"/>
                <a:ea typeface="楷体" pitchFamily="49" charset="-122"/>
              </a:rPr>
              <a:t>包办儿子婚烟</a:t>
            </a:r>
            <a:r>
              <a:rPr lang="en-US" altLang="zh-CN" sz="2400" smtClean="0">
                <a:latin typeface="楷体" pitchFamily="49" charset="-122"/>
                <a:ea typeface="楷体" pitchFamily="49" charset="-122"/>
              </a:rPr>
              <a:t>-----</a:t>
            </a:r>
            <a:r>
              <a:rPr lang="zh-CN" altLang="zh-CN" sz="2400" smtClean="0">
                <a:solidFill>
                  <a:srgbClr val="FF0000"/>
                </a:solidFill>
                <a:latin typeface="楷体" pitchFamily="49" charset="-122"/>
                <a:ea typeface="楷体" pitchFamily="49" charset="-122"/>
              </a:rPr>
              <a:t>专制落后的封建家长观</a:t>
            </a:r>
          </a:p>
          <a:p>
            <a:r>
              <a:rPr lang="en-US" altLang="zh-CN" sz="2400" smtClean="0">
                <a:latin typeface="楷体" pitchFamily="49" charset="-122"/>
                <a:ea typeface="楷体" pitchFamily="49" charset="-122"/>
              </a:rPr>
              <a:t>   </a:t>
            </a:r>
            <a:r>
              <a:rPr lang="zh-CN" altLang="zh-CN" sz="2400" smtClean="0">
                <a:latin typeface="楷体" pitchFamily="49" charset="-122"/>
                <a:ea typeface="楷体" pitchFamily="49" charset="-122"/>
              </a:rPr>
              <a:t>恩典恩典</a:t>
            </a:r>
            <a:r>
              <a:rPr lang="en-US" altLang="zh-CN" sz="2400" smtClean="0">
                <a:latin typeface="楷体" pitchFamily="49" charset="-122"/>
                <a:ea typeface="楷体" pitchFamily="49" charset="-122"/>
              </a:rPr>
              <a:t>----</a:t>
            </a:r>
            <a:r>
              <a:rPr lang="zh-CN" altLang="zh-CN" sz="2400" smtClean="0">
                <a:solidFill>
                  <a:srgbClr val="FF0000"/>
                </a:solidFill>
                <a:latin typeface="楷体" pitchFamily="49" charset="-122"/>
                <a:ea typeface="楷体" pitchFamily="49" charset="-122"/>
              </a:rPr>
              <a:t>胆小怕事、奴性心理</a:t>
            </a:r>
          </a:p>
          <a:p>
            <a:r>
              <a:rPr lang="en-US" altLang="zh-CN" sz="2400" smtClean="0">
                <a:latin typeface="楷体" pitchFamily="49" charset="-122"/>
                <a:ea typeface="楷体" pitchFamily="49" charset="-122"/>
              </a:rPr>
              <a:t>   </a:t>
            </a:r>
            <a:r>
              <a:rPr lang="zh-CN" altLang="zh-CN" sz="2400" smtClean="0">
                <a:latin typeface="楷体" pitchFamily="49" charset="-122"/>
                <a:ea typeface="楷体" pitchFamily="49" charset="-122"/>
              </a:rPr>
              <a:t>为儿子“求官”</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受难民为童养媳——</a:t>
            </a:r>
            <a:r>
              <a:rPr lang="zh-CN" altLang="zh-CN" sz="2400" smtClean="0">
                <a:solidFill>
                  <a:srgbClr val="FF0000"/>
                </a:solidFill>
                <a:latin typeface="楷体" pitchFamily="49" charset="-122"/>
                <a:ea typeface="楷体" pitchFamily="49" charset="-122"/>
              </a:rPr>
              <a:t>关爱儿子</a:t>
            </a:r>
            <a:r>
              <a:rPr lang="en-US" altLang="zh-CN" sz="2400" smtClean="0">
                <a:solidFill>
                  <a:srgbClr val="FF0000"/>
                </a:solidFill>
                <a:latin typeface="楷体" pitchFamily="49" charset="-122"/>
                <a:ea typeface="楷体" pitchFamily="49" charset="-122"/>
              </a:rPr>
              <a:t>,</a:t>
            </a:r>
            <a:r>
              <a:rPr lang="zh-CN" altLang="zh-CN" sz="2400" smtClean="0">
                <a:solidFill>
                  <a:srgbClr val="FF0000"/>
                </a:solidFill>
                <a:latin typeface="楷体" pitchFamily="49" charset="-122"/>
                <a:ea typeface="楷体" pitchFamily="49" charset="-122"/>
              </a:rPr>
              <a:t>善良质朴</a:t>
            </a:r>
          </a:p>
          <a:p>
            <a:endParaRPr kumimoji="0" lang="zh-CN" altLang="en-US" sz="2400" b="0" i="0" u="none" strike="noStrike" cap="none" normalizeH="0" baseline="0" smtClean="0">
              <a:ln>
                <a:noFill/>
              </a:ln>
              <a:solidFill>
                <a:schemeClr val="tx1"/>
              </a:solidFill>
              <a:effectLst/>
              <a:latin typeface="楷体" pitchFamily="49" charset="-122"/>
              <a:ea typeface="楷体" pitchFamily="49" charset="-122"/>
              <a:cs typeface="宋体" pitchFamily="2" charset="-122"/>
            </a:endParaRPr>
          </a:p>
        </p:txBody>
      </p:sp>
      <p:pic>
        <p:nvPicPr>
          <p:cNvPr id="11" name="Picture 1"/>
          <p:cNvPicPr>
            <a:picLocks noChangeAspect="1" noChangeArrowheads="1"/>
          </p:cNvPicPr>
          <p:nvPr>
            <p:custDataLst>
              <p:tags r:id="rId11"/>
            </p:custDataLst>
          </p:nvPr>
        </p:nvPicPr>
        <p:blipFill>
          <a:blip r:embed="rId10"/>
          <a:stretch>
            <a:fillRect/>
          </a:stretch>
        </p:blipFill>
        <p:spPr bwMode="auto">
          <a:xfrm>
            <a:off x="327546" y="1514901"/>
            <a:ext cx="3657599" cy="4367284"/>
          </a:xfrm>
          <a:prstGeom prst="rect">
            <a:avLst/>
          </a:prstGeom>
          <a:ln>
            <a:noFill/>
          </a:ln>
          <a:effectLst>
            <a:softEdge rad="112500"/>
          </a:effectLst>
        </p:spPr>
      </p:pic>
    </p:spTree>
  </p:cSld>
  <p:clrMapOvr>
    <a:masterClrMapping/>
  </p:clrMapOvr>
  <p:transition/>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p>
        </p:txBody>
      </p:sp>
      <p:sp>
        <p:nvSpPr>
          <p:cNvPr id="10" name="矩形 9"/>
          <p:cNvSpPr/>
          <p:nvPr>
            <p:custDataLst>
              <p:tags r:id="rId4"/>
            </p:custDataLst>
          </p:nvPr>
        </p:nvSpPr>
        <p:spPr>
          <a:xfrm>
            <a:off x="163773" y="218363"/>
            <a:ext cx="11865930" cy="6503069"/>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矩形 5"/>
          <p:cNvSpPr/>
          <p:nvPr>
            <p:custDataLst>
              <p:tags r:id="rId5"/>
            </p:custDataLst>
          </p:nvPr>
        </p:nvSpPr>
        <p:spPr>
          <a:xfrm>
            <a:off x="3593910" y="1433015"/>
            <a:ext cx="6832979" cy="461665"/>
          </a:xfrm>
          <a:prstGeom prst="rect">
            <a:avLst/>
          </a:prstGeom>
        </p:spPr>
        <p:txBody>
          <a:bodyPr wrap="square">
            <a:spAutoFit/>
          </a:bodyPr>
          <a:lstStyle/>
          <a:p>
            <a:r>
              <a:rPr lang="en-US" altLang="zh-CN" sz="2400" b="1" smtClean="0">
                <a:solidFill>
                  <a:srgbClr val="0070C0"/>
                </a:solidFill>
                <a:latin typeface="Times New Roman" pitchFamily="18" charset="0"/>
                <a:ea typeface="宋体" pitchFamily="2" charset="-122"/>
                <a:cs typeface="宋体" pitchFamily="2" charset="-122"/>
              </a:rPr>
              <a:t>     </a:t>
            </a:r>
            <a:endParaRPr lang="zh-CN" altLang="en-US" sz="2800"/>
          </a:p>
        </p:txBody>
      </p:sp>
      <p:sp>
        <p:nvSpPr>
          <p:cNvPr id="7" name="矩形 6"/>
          <p:cNvSpPr/>
          <p:nvPr>
            <p:custDataLst>
              <p:tags r:id="rId6"/>
            </p:custDataLst>
          </p:nvPr>
        </p:nvSpPr>
        <p:spPr>
          <a:xfrm>
            <a:off x="4576548" y="1132471"/>
            <a:ext cx="7064991" cy="461665"/>
          </a:xfrm>
          <a:prstGeom prst="rect">
            <a:avLst/>
          </a:prstGeom>
        </p:spPr>
        <p:txBody>
          <a:bodyPr wrap="square">
            <a:spAutoFit/>
          </a:bodyPr>
          <a:lstStyle/>
          <a:p>
            <a:r>
              <a:rPr lang="en-US" altLang="zh-CN" sz="2400" smtClean="0"/>
              <a:t>      </a:t>
            </a:r>
          </a:p>
        </p:txBody>
      </p:sp>
      <p:sp>
        <p:nvSpPr>
          <p:cNvPr id="9" name="文本框 13"/>
          <p:cNvSpPr txBox="1"/>
          <p:nvPr>
            <p:custDataLst>
              <p:tags r:id="rId7"/>
            </p:custDataLst>
          </p:nvPr>
        </p:nvSpPr>
        <p:spPr>
          <a:xfrm>
            <a:off x="1323832" y="218365"/>
            <a:ext cx="2251880" cy="743986"/>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solidFill>
                  <a:schemeClr val="bg1">
                    <a:lumMod val="50000"/>
                  </a:schemeClr>
                </a:solidFill>
                <a:latin typeface="微软雅黑" panose="020b0503020204020204" pitchFamily="34" charset="-122"/>
                <a:ea typeface="微软雅黑" panose="020b0503020204020204" pitchFamily="34" charset="-122"/>
              </a:rPr>
              <a:t>形象分析</a:t>
            </a:r>
            <a:endParaRPr lang="zh-CN" altLang="en-US" sz="3200" b="1">
              <a:solidFill>
                <a:schemeClr val="bg1">
                  <a:lumMod val="50000"/>
                </a:schemeClr>
              </a:solidFill>
              <a:latin typeface="微软雅黑" panose="020b0503020204020204" pitchFamily="34" charset="-122"/>
              <a:ea typeface="微软雅黑" panose="020b0503020204020204" pitchFamily="34" charset="-122"/>
            </a:endParaRPr>
          </a:p>
        </p:txBody>
      </p:sp>
      <p:sp>
        <p:nvSpPr>
          <p:cNvPr id="2049" name="Rectangle 1"/>
          <p:cNvSpPr>
            <a:spLocks noChangeArrowheads="1"/>
          </p:cNvSpPr>
          <p:nvPr>
            <p:custDataLst>
              <p:tags r:id="rId8"/>
            </p:custDataLst>
          </p:nvPr>
        </p:nvSpPr>
        <p:spPr bwMode="auto">
          <a:xfrm>
            <a:off x="1528550" y="3218639"/>
            <a:ext cx="7861110" cy="461665"/>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pPr marL="0" marR="0" lvl="0" indent="304800" algn="l" defTabSz="914400" rtl="0" eaLnBrk="1" fontAlgn="base" latinLnBrk="0" hangingPunct="1">
              <a:lnSpc>
                <a:spcPct val="100000"/>
              </a:lnSpc>
              <a:spcBef>
                <a:spcPct val="0"/>
              </a:spcBef>
              <a:spcAft>
                <a:spcPct val="0"/>
              </a:spcAft>
              <a:buClrTx/>
              <a:buSzTx/>
              <a:buFontTx/>
              <a:buNone/>
            </a:pPr>
            <a:r>
              <a:rPr kumimoji="0" lang="en-US" altLang="zh-CN" sz="2400" b="0" i="0" u="none" strike="noStrike" cap="none" normalizeH="0" baseline="0" smtClean="0">
                <a:ln>
                  <a:noFill/>
                </a:ln>
                <a:solidFill>
                  <a:schemeClr val="tx1"/>
                </a:solidFill>
                <a:effectLst/>
                <a:latin typeface="楷体" pitchFamily="49" charset="-122"/>
                <a:ea typeface="楷体" pitchFamily="49" charset="-122"/>
                <a:cs typeface="Times New Roman" pitchFamily="18" charset="0"/>
              </a:rPr>
              <a:t>  </a:t>
            </a:r>
            <a:endParaRPr kumimoji="0" lang="en-US" altLang="zh-CN" sz="2400" b="0" i="0" u="none" strike="noStrike" cap="none" normalizeH="0" baseline="0" smtClean="0">
              <a:ln>
                <a:noFill/>
              </a:ln>
              <a:solidFill>
                <a:schemeClr val="tx1"/>
              </a:solidFill>
              <a:effectLst/>
              <a:latin typeface="楷体" pitchFamily="49" charset="-122"/>
              <a:ea typeface="楷体" pitchFamily="49" charset="-122"/>
              <a:cs typeface="宋体" pitchFamily="2" charset="-122"/>
            </a:endParaRPr>
          </a:p>
        </p:txBody>
      </p:sp>
      <p:sp>
        <p:nvSpPr>
          <p:cNvPr id="28673" name="Rectangle 1"/>
          <p:cNvSpPr>
            <a:spLocks noChangeArrowheads="1"/>
          </p:cNvSpPr>
          <p:nvPr>
            <p:custDataLst>
              <p:tags r:id="rId9"/>
            </p:custDataLst>
          </p:nvPr>
        </p:nvSpPr>
        <p:spPr bwMode="auto">
          <a:xfrm>
            <a:off x="4694831" y="1617048"/>
            <a:ext cx="7055892" cy="2677656"/>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r>
              <a:rPr lang="en-US" altLang="zh-CN" sz="2400" b="1" smtClean="0">
                <a:latin typeface="楷体" pitchFamily="49" charset="-122"/>
                <a:ea typeface="楷体" pitchFamily="49" charset="-122"/>
              </a:rPr>
              <a:t>                 </a:t>
            </a:r>
            <a:r>
              <a:rPr lang="zh-CN" altLang="zh-CN" sz="2400" b="1" smtClean="0">
                <a:latin typeface="楷体" pitchFamily="49" charset="-122"/>
                <a:ea typeface="楷体" pitchFamily="49" charset="-122"/>
              </a:rPr>
              <a:t>三仙姑</a:t>
            </a:r>
            <a:endParaRPr lang="zh-CN" altLang="zh-CN" sz="2400" smtClean="0">
              <a:latin typeface="楷体" pitchFamily="49" charset="-122"/>
              <a:ea typeface="楷体" pitchFamily="49" charset="-122"/>
            </a:endParaRPr>
          </a:p>
          <a:p>
            <a:r>
              <a:rPr lang="en-US" altLang="zh-CN" sz="2400" smtClean="0">
                <a:latin typeface="楷体" pitchFamily="49" charset="-122"/>
                <a:ea typeface="楷体" pitchFamily="49" charset="-122"/>
              </a:rPr>
              <a:t>    </a:t>
            </a:r>
            <a:r>
              <a:rPr lang="zh-CN" altLang="zh-CN" sz="2400" smtClean="0">
                <a:latin typeface="楷体" pitchFamily="49" charset="-122"/>
                <a:ea typeface="楷体" pitchFamily="49" charset="-122"/>
              </a:rPr>
              <a:t>不合时宜的打扮</a:t>
            </a:r>
            <a:r>
              <a:rPr lang="en-US" altLang="zh-CN" sz="2400" smtClean="0">
                <a:latin typeface="楷体" pitchFamily="49" charset="-122"/>
                <a:ea typeface="楷体" pitchFamily="49" charset="-122"/>
              </a:rPr>
              <a:t>-----</a:t>
            </a:r>
            <a:r>
              <a:rPr lang="zh-CN" altLang="zh-CN" sz="2400" smtClean="0">
                <a:solidFill>
                  <a:srgbClr val="FF0000"/>
                </a:solidFill>
                <a:latin typeface="楷体" pitchFamily="49" charset="-122"/>
                <a:ea typeface="楷体" pitchFamily="49" charset="-122"/>
              </a:rPr>
              <a:t>好逸恶劳</a:t>
            </a:r>
            <a:r>
              <a:rPr lang="en-US" altLang="zh-CN" sz="2400" smtClean="0">
                <a:solidFill>
                  <a:srgbClr val="FF0000"/>
                </a:solidFill>
                <a:latin typeface="楷体" pitchFamily="49" charset="-122"/>
                <a:ea typeface="楷体" pitchFamily="49" charset="-122"/>
              </a:rPr>
              <a:t>,</a:t>
            </a:r>
            <a:r>
              <a:rPr lang="zh-CN" altLang="zh-CN" sz="2400" smtClean="0">
                <a:solidFill>
                  <a:srgbClr val="FF0000"/>
                </a:solidFill>
                <a:latin typeface="楷体" pitchFamily="49" charset="-122"/>
                <a:ea typeface="楷体" pitchFamily="49" charset="-122"/>
              </a:rPr>
              <a:t>作风不正</a:t>
            </a:r>
          </a:p>
          <a:p>
            <a:r>
              <a:rPr lang="en-US" altLang="zh-CN" sz="2400" smtClean="0">
                <a:latin typeface="楷体" pitchFamily="49" charset="-122"/>
                <a:ea typeface="楷体" pitchFamily="49" charset="-122"/>
              </a:rPr>
              <a:t>   </a:t>
            </a:r>
            <a:r>
              <a:rPr lang="zh-CN" altLang="zh-CN" sz="2400" smtClean="0">
                <a:latin typeface="楷体" pitchFamily="49" charset="-122"/>
                <a:ea typeface="楷体" pitchFamily="49" charset="-122"/>
              </a:rPr>
              <a:t>“米烂了”</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跳大神</a:t>
            </a:r>
            <a:r>
              <a:rPr lang="en-US" altLang="zh-CN" sz="2400" smtClean="0">
                <a:latin typeface="楷体" pitchFamily="49" charset="-122"/>
                <a:ea typeface="楷体" pitchFamily="49" charset="-122"/>
              </a:rPr>
              <a:t>----</a:t>
            </a:r>
            <a:r>
              <a:rPr lang="zh-CN" altLang="zh-CN" sz="2400" smtClean="0">
                <a:solidFill>
                  <a:srgbClr val="FF0000"/>
                </a:solidFill>
                <a:latin typeface="楷体" pitchFamily="49" charset="-122"/>
                <a:ea typeface="楷体" pitchFamily="49" charset="-122"/>
              </a:rPr>
              <a:t>装神弄鬼</a:t>
            </a:r>
            <a:r>
              <a:rPr lang="en-US" altLang="zh-CN" sz="2400" smtClean="0">
                <a:solidFill>
                  <a:srgbClr val="FF0000"/>
                </a:solidFill>
                <a:latin typeface="楷体" pitchFamily="49" charset="-122"/>
                <a:ea typeface="楷体" pitchFamily="49" charset="-122"/>
              </a:rPr>
              <a:t>,</a:t>
            </a:r>
            <a:r>
              <a:rPr lang="zh-CN" altLang="zh-CN" sz="2400" smtClean="0">
                <a:solidFill>
                  <a:srgbClr val="FF0000"/>
                </a:solidFill>
                <a:latin typeface="楷体" pitchFamily="49" charset="-122"/>
                <a:ea typeface="楷体" pitchFamily="49" charset="-122"/>
              </a:rPr>
              <a:t>诈人财物</a:t>
            </a:r>
          </a:p>
          <a:p>
            <a:r>
              <a:rPr lang="en-US" altLang="zh-CN" sz="2400" smtClean="0">
                <a:latin typeface="楷体" pitchFamily="49" charset="-122"/>
                <a:ea typeface="楷体" pitchFamily="49" charset="-122"/>
              </a:rPr>
              <a:t>   </a:t>
            </a:r>
            <a:r>
              <a:rPr lang="zh-CN" altLang="zh-CN" sz="2400" smtClean="0">
                <a:latin typeface="楷体" pitchFamily="49" charset="-122"/>
                <a:ea typeface="楷体" pitchFamily="49" charset="-122"/>
              </a:rPr>
              <a:t>妒忌女儿的美貌</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极力反对其婚姻</a:t>
            </a:r>
            <a:r>
              <a:rPr lang="en-US" altLang="zh-CN" sz="2400" smtClean="0">
                <a:latin typeface="楷体" pitchFamily="49" charset="-122"/>
                <a:ea typeface="楷体" pitchFamily="49" charset="-122"/>
              </a:rPr>
              <a:t>-----</a:t>
            </a:r>
            <a:r>
              <a:rPr lang="zh-CN" altLang="zh-CN" sz="2400" smtClean="0">
                <a:solidFill>
                  <a:srgbClr val="FF0000"/>
                </a:solidFill>
                <a:latin typeface="楷体" pitchFamily="49" charset="-122"/>
                <a:ea typeface="楷体" pitchFamily="49" charset="-122"/>
              </a:rPr>
              <a:t>自私冷漠</a:t>
            </a:r>
            <a:r>
              <a:rPr lang="en-US" altLang="zh-CN" sz="2400" smtClean="0">
                <a:solidFill>
                  <a:srgbClr val="FF0000"/>
                </a:solidFill>
                <a:latin typeface="楷体" pitchFamily="49" charset="-122"/>
                <a:ea typeface="楷体" pitchFamily="49" charset="-122"/>
              </a:rPr>
              <a:t>,</a:t>
            </a:r>
            <a:r>
              <a:rPr lang="zh-CN" altLang="zh-CN" sz="2400" smtClean="0">
                <a:solidFill>
                  <a:srgbClr val="FF0000"/>
                </a:solidFill>
                <a:latin typeface="楷体" pitchFamily="49" charset="-122"/>
                <a:ea typeface="楷体" pitchFamily="49" charset="-122"/>
              </a:rPr>
              <a:t>心理扭曲</a:t>
            </a:r>
          </a:p>
          <a:p>
            <a:endParaRPr lang="en-US" altLang="zh-CN" sz="2400" b="1" smtClean="0">
              <a:solidFill>
                <a:srgbClr val="0070C0"/>
              </a:solidFill>
              <a:latin typeface="楷体" pitchFamily="49" charset="-122"/>
              <a:ea typeface="楷体" pitchFamily="49" charset="-122"/>
            </a:endParaRPr>
          </a:p>
          <a:p>
            <a:endParaRPr kumimoji="0" lang="zh-CN" altLang="en-US" sz="2400" b="0" i="0" u="none" strike="noStrike" cap="none" normalizeH="0" baseline="0" smtClean="0">
              <a:ln>
                <a:noFill/>
              </a:ln>
              <a:solidFill>
                <a:schemeClr val="tx1"/>
              </a:solidFill>
              <a:effectLst/>
              <a:latin typeface="楷体" pitchFamily="49" charset="-122"/>
              <a:ea typeface="楷体" pitchFamily="49" charset="-122"/>
              <a:cs typeface="宋体" pitchFamily="2" charset="-122"/>
            </a:endParaRPr>
          </a:p>
        </p:txBody>
      </p:sp>
      <p:pic>
        <p:nvPicPr>
          <p:cNvPr id="13" name="Picture 1"/>
          <p:cNvPicPr>
            <a:picLocks noChangeAspect="1" noChangeArrowheads="1"/>
          </p:cNvPicPr>
          <p:nvPr>
            <p:custDataLst>
              <p:tags r:id="rId11"/>
            </p:custDataLst>
          </p:nvPr>
        </p:nvPicPr>
        <p:blipFill>
          <a:blip r:embed="rId10"/>
          <a:stretch>
            <a:fillRect/>
          </a:stretch>
        </p:blipFill>
        <p:spPr bwMode="auto">
          <a:xfrm>
            <a:off x="327546" y="1514901"/>
            <a:ext cx="3657599" cy="4367284"/>
          </a:xfrm>
          <a:prstGeom prst="rect">
            <a:avLst/>
          </a:prstGeom>
          <a:ln>
            <a:noFill/>
          </a:ln>
          <a:effectLst>
            <a:softEdge rad="112500"/>
          </a:effectLst>
        </p:spPr>
      </p:pic>
    </p:spTree>
  </p:cSld>
  <p:clrMapOvr>
    <a:masterClrMapping/>
  </p:clrMapOvr>
  <p:transition/>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p>
        </p:txBody>
      </p:sp>
      <p:sp>
        <p:nvSpPr>
          <p:cNvPr id="10" name="矩形 9"/>
          <p:cNvSpPr/>
          <p:nvPr>
            <p:custDataLst>
              <p:tags r:id="rId4"/>
            </p:custDataLst>
          </p:nvPr>
        </p:nvSpPr>
        <p:spPr>
          <a:xfrm>
            <a:off x="163773" y="218363"/>
            <a:ext cx="11865930" cy="6503069"/>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矩形 5"/>
          <p:cNvSpPr/>
          <p:nvPr>
            <p:custDataLst>
              <p:tags r:id="rId5"/>
            </p:custDataLst>
          </p:nvPr>
        </p:nvSpPr>
        <p:spPr>
          <a:xfrm>
            <a:off x="3593910" y="1433015"/>
            <a:ext cx="6832979" cy="461665"/>
          </a:xfrm>
          <a:prstGeom prst="rect">
            <a:avLst/>
          </a:prstGeom>
        </p:spPr>
        <p:txBody>
          <a:bodyPr wrap="square">
            <a:spAutoFit/>
          </a:bodyPr>
          <a:lstStyle/>
          <a:p>
            <a:r>
              <a:rPr lang="en-US" altLang="zh-CN" sz="2400" b="1" smtClean="0">
                <a:solidFill>
                  <a:srgbClr val="0070C0"/>
                </a:solidFill>
                <a:latin typeface="Times New Roman" pitchFamily="18" charset="0"/>
                <a:ea typeface="宋体" pitchFamily="2" charset="-122"/>
                <a:cs typeface="宋体" pitchFamily="2" charset="-122"/>
              </a:rPr>
              <a:t>     </a:t>
            </a:r>
            <a:endParaRPr lang="zh-CN" altLang="en-US" sz="2800"/>
          </a:p>
        </p:txBody>
      </p:sp>
      <p:sp>
        <p:nvSpPr>
          <p:cNvPr id="7" name="矩形 6"/>
          <p:cNvSpPr/>
          <p:nvPr>
            <p:custDataLst>
              <p:tags r:id="rId6"/>
            </p:custDataLst>
          </p:nvPr>
        </p:nvSpPr>
        <p:spPr>
          <a:xfrm>
            <a:off x="4576548" y="1132471"/>
            <a:ext cx="7064991" cy="461665"/>
          </a:xfrm>
          <a:prstGeom prst="rect">
            <a:avLst/>
          </a:prstGeom>
        </p:spPr>
        <p:txBody>
          <a:bodyPr wrap="square">
            <a:spAutoFit/>
          </a:bodyPr>
          <a:lstStyle/>
          <a:p>
            <a:r>
              <a:rPr lang="en-US" altLang="zh-CN" sz="2400" smtClean="0"/>
              <a:t>      </a:t>
            </a:r>
          </a:p>
        </p:txBody>
      </p:sp>
      <p:sp>
        <p:nvSpPr>
          <p:cNvPr id="9" name="文本框 13"/>
          <p:cNvSpPr txBox="1"/>
          <p:nvPr>
            <p:custDataLst>
              <p:tags r:id="rId7"/>
            </p:custDataLst>
          </p:nvPr>
        </p:nvSpPr>
        <p:spPr>
          <a:xfrm>
            <a:off x="1323832" y="218365"/>
            <a:ext cx="2251880" cy="743986"/>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solidFill>
                  <a:schemeClr val="bg1">
                    <a:lumMod val="50000"/>
                  </a:schemeClr>
                </a:solidFill>
                <a:latin typeface="微软雅黑" panose="020b0503020204020204" pitchFamily="34" charset="-122"/>
                <a:ea typeface="微软雅黑" panose="020b0503020204020204" pitchFamily="34" charset="-122"/>
              </a:rPr>
              <a:t>形象分析</a:t>
            </a:r>
            <a:endParaRPr lang="zh-CN" altLang="en-US" sz="3200" b="1">
              <a:solidFill>
                <a:schemeClr val="bg1">
                  <a:lumMod val="50000"/>
                </a:schemeClr>
              </a:solidFill>
              <a:latin typeface="微软雅黑" panose="020b0503020204020204" pitchFamily="34" charset="-122"/>
              <a:ea typeface="微软雅黑" panose="020b0503020204020204" pitchFamily="34" charset="-122"/>
            </a:endParaRPr>
          </a:p>
        </p:txBody>
      </p:sp>
      <p:sp>
        <p:nvSpPr>
          <p:cNvPr id="2049" name="Rectangle 1"/>
          <p:cNvSpPr>
            <a:spLocks noChangeArrowheads="1"/>
          </p:cNvSpPr>
          <p:nvPr>
            <p:custDataLst>
              <p:tags r:id="rId8"/>
            </p:custDataLst>
          </p:nvPr>
        </p:nvSpPr>
        <p:spPr bwMode="auto">
          <a:xfrm>
            <a:off x="1528550" y="3218639"/>
            <a:ext cx="7861110" cy="461665"/>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pPr marL="0" marR="0" lvl="0" indent="304800" algn="l" defTabSz="914400" rtl="0" eaLnBrk="1" fontAlgn="base" latinLnBrk="0" hangingPunct="1">
              <a:lnSpc>
                <a:spcPct val="100000"/>
              </a:lnSpc>
              <a:spcBef>
                <a:spcPct val="0"/>
              </a:spcBef>
              <a:spcAft>
                <a:spcPct val="0"/>
              </a:spcAft>
              <a:buClrTx/>
              <a:buSzTx/>
              <a:buFontTx/>
              <a:buNone/>
            </a:pPr>
            <a:r>
              <a:rPr kumimoji="0" lang="en-US" altLang="zh-CN" sz="2400" b="0" i="0" u="none" strike="noStrike" cap="none" normalizeH="0" baseline="0" smtClean="0">
                <a:ln>
                  <a:noFill/>
                </a:ln>
                <a:solidFill>
                  <a:schemeClr val="tx1"/>
                </a:solidFill>
                <a:effectLst/>
                <a:latin typeface="楷体" pitchFamily="49" charset="-122"/>
                <a:ea typeface="楷体" pitchFamily="49" charset="-122"/>
                <a:cs typeface="Times New Roman" pitchFamily="18" charset="0"/>
              </a:rPr>
              <a:t>  </a:t>
            </a:r>
            <a:endParaRPr kumimoji="0" lang="en-US" altLang="zh-CN" sz="2400" b="0" i="0" u="none" strike="noStrike" cap="none" normalizeH="0" baseline="0" smtClean="0">
              <a:ln>
                <a:noFill/>
              </a:ln>
              <a:solidFill>
                <a:schemeClr val="tx1"/>
              </a:solidFill>
              <a:effectLst/>
              <a:latin typeface="楷体" pitchFamily="49" charset="-122"/>
              <a:ea typeface="楷体" pitchFamily="49" charset="-122"/>
              <a:cs typeface="宋体" pitchFamily="2" charset="-122"/>
            </a:endParaRPr>
          </a:p>
        </p:txBody>
      </p:sp>
      <p:sp>
        <p:nvSpPr>
          <p:cNvPr id="28673" name="Rectangle 1"/>
          <p:cNvSpPr>
            <a:spLocks noChangeArrowheads="1"/>
          </p:cNvSpPr>
          <p:nvPr>
            <p:custDataLst>
              <p:tags r:id="rId9"/>
            </p:custDataLst>
          </p:nvPr>
        </p:nvSpPr>
        <p:spPr bwMode="auto">
          <a:xfrm>
            <a:off x="4626592" y="815707"/>
            <a:ext cx="7055892" cy="5262979"/>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r>
              <a:rPr lang="zh-CN" altLang="zh-CN" sz="2400" b="1" smtClean="0">
                <a:latin typeface="楷体" pitchFamily="49" charset="-122"/>
                <a:ea typeface="楷体" pitchFamily="49" charset="-122"/>
              </a:rPr>
              <a:t>分析二诸葛、三仙姑的同中有异的性格。</a:t>
            </a:r>
            <a:endParaRPr lang="zh-CN" altLang="zh-CN" sz="2400" smtClean="0">
              <a:latin typeface="楷体" pitchFamily="49" charset="-122"/>
              <a:ea typeface="楷体" pitchFamily="49" charset="-122"/>
            </a:endParaRPr>
          </a:p>
          <a:p>
            <a:r>
              <a:rPr lang="zh-CN" altLang="zh-CN" sz="2400" smtClean="0">
                <a:solidFill>
                  <a:srgbClr val="FF0000"/>
                </a:solidFill>
                <a:latin typeface="楷体" pitchFamily="49" charset="-122"/>
                <a:ea typeface="楷体" pitchFamily="49" charset="-122"/>
              </a:rPr>
              <a:t>相同点：</a:t>
            </a:r>
            <a:endParaRPr lang="en-US" altLang="zh-CN" sz="2400" smtClean="0">
              <a:solidFill>
                <a:srgbClr val="FF0000"/>
              </a:solidFill>
              <a:latin typeface="楷体" pitchFamily="49" charset="-122"/>
              <a:ea typeface="楷体" pitchFamily="49" charset="-122"/>
            </a:endParaRPr>
          </a:p>
          <a:p>
            <a:r>
              <a:rPr lang="zh-CN" altLang="zh-CN" sz="2400" smtClean="0">
                <a:latin typeface="楷体" pitchFamily="49" charset="-122"/>
                <a:ea typeface="楷体" pitchFamily="49" charset="-122"/>
              </a:rPr>
              <a:t>①两人都具有封建思想</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都反对儿女自由恋爱</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想以家长身份主宰儿女婚姻</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②两人都封建迷信</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阴阳八卦、黄道黑道</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规矩颇多。</a:t>
            </a:r>
          </a:p>
          <a:p>
            <a:r>
              <a:rPr lang="zh-CN" altLang="zh-CN" sz="2400" smtClean="0">
                <a:solidFill>
                  <a:srgbClr val="FF0000"/>
                </a:solidFill>
                <a:latin typeface="楷体" pitchFamily="49" charset="-122"/>
                <a:ea typeface="楷体" pitchFamily="49" charset="-122"/>
              </a:rPr>
              <a:t>不同点：</a:t>
            </a:r>
            <a:endParaRPr lang="en-US" altLang="zh-CN" sz="2400" smtClean="0">
              <a:solidFill>
                <a:srgbClr val="FF0000"/>
              </a:solidFill>
              <a:latin typeface="楷体" pitchFamily="49" charset="-122"/>
              <a:ea typeface="楷体" pitchFamily="49" charset="-122"/>
            </a:endParaRPr>
          </a:p>
          <a:p>
            <a:r>
              <a:rPr lang="zh-CN" altLang="zh-CN" sz="2400" smtClean="0">
                <a:latin typeface="楷体" pitchFamily="49" charset="-122"/>
                <a:ea typeface="楷体" pitchFamily="49" charset="-122"/>
              </a:rPr>
              <a:t>①二诸葛是虔诚的迷信</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迷信成了他认识生活、对待生活的唯一标尺</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三仙姑是虛假的迷信</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迷信成了她欺骗别人、害人利己的法术。②诸葛既是一个封建家长制的维护者</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同时他又是一个善良、厘道的父亲：三仙姑则是一个无情的母亲</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为了满足自己的欲望</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她不惜牺牲女儿的前程</a:t>
            </a:r>
          </a:p>
          <a:p>
            <a:endParaRPr lang="en-US" altLang="zh-CN" sz="2400" b="1" smtClean="0">
              <a:solidFill>
                <a:srgbClr val="0070C0"/>
              </a:solidFill>
              <a:latin typeface="楷体" pitchFamily="49" charset="-122"/>
              <a:ea typeface="楷体" pitchFamily="49" charset="-122"/>
            </a:endParaRPr>
          </a:p>
          <a:p>
            <a:endParaRPr kumimoji="0" lang="zh-CN" altLang="en-US" sz="2400" b="0" i="0" u="none" strike="noStrike" cap="none" normalizeH="0" baseline="0" smtClean="0">
              <a:ln>
                <a:noFill/>
              </a:ln>
              <a:solidFill>
                <a:schemeClr val="tx1"/>
              </a:solidFill>
              <a:effectLst/>
              <a:latin typeface="楷体" pitchFamily="49" charset="-122"/>
              <a:ea typeface="楷体" pitchFamily="49" charset="-122"/>
              <a:cs typeface="宋体" pitchFamily="2" charset="-122"/>
            </a:endParaRPr>
          </a:p>
        </p:txBody>
      </p:sp>
      <p:pic>
        <p:nvPicPr>
          <p:cNvPr id="51201" name="Picture 1"/>
          <p:cNvPicPr>
            <a:picLocks noChangeAspect="1" noChangeArrowheads="1"/>
          </p:cNvPicPr>
          <p:nvPr>
            <p:custDataLst>
              <p:tags r:id="rId11"/>
            </p:custDataLst>
          </p:nvPr>
        </p:nvPicPr>
        <p:blipFill>
          <a:blip r:embed="rId10"/>
          <a:stretch>
            <a:fillRect/>
          </a:stretch>
        </p:blipFill>
        <p:spPr bwMode="auto">
          <a:xfrm>
            <a:off x="327546" y="1514901"/>
            <a:ext cx="3657599" cy="4367284"/>
          </a:xfrm>
          <a:prstGeom prst="rect">
            <a:avLst/>
          </a:prstGeom>
          <a:ln>
            <a:noFill/>
          </a:ln>
          <a:effectLst>
            <a:softEdge rad="112500"/>
          </a:effectLst>
        </p:spPr>
      </p:pic>
    </p:spTree>
  </p:cSld>
  <p:clrMapOvr>
    <a:masterClrMapping/>
  </p:clrMapOvr>
  <p:transition/>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p>
        </p:txBody>
      </p:sp>
      <p:sp>
        <p:nvSpPr>
          <p:cNvPr id="10" name="矩形 9"/>
          <p:cNvSpPr/>
          <p:nvPr>
            <p:custDataLst>
              <p:tags r:id="rId4"/>
            </p:custDataLst>
          </p:nvPr>
        </p:nvSpPr>
        <p:spPr>
          <a:xfrm>
            <a:off x="163773" y="218363"/>
            <a:ext cx="11865930" cy="6503069"/>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矩形 5"/>
          <p:cNvSpPr/>
          <p:nvPr>
            <p:custDataLst>
              <p:tags r:id="rId5"/>
            </p:custDataLst>
          </p:nvPr>
        </p:nvSpPr>
        <p:spPr>
          <a:xfrm>
            <a:off x="3593910" y="1433015"/>
            <a:ext cx="6832979" cy="461665"/>
          </a:xfrm>
          <a:prstGeom prst="rect">
            <a:avLst/>
          </a:prstGeom>
        </p:spPr>
        <p:txBody>
          <a:bodyPr wrap="square">
            <a:spAutoFit/>
          </a:bodyPr>
          <a:lstStyle/>
          <a:p>
            <a:r>
              <a:rPr lang="en-US" altLang="zh-CN" sz="2400" b="1" smtClean="0">
                <a:solidFill>
                  <a:srgbClr val="0070C0"/>
                </a:solidFill>
                <a:latin typeface="Times New Roman" pitchFamily="18" charset="0"/>
                <a:ea typeface="宋体" pitchFamily="2" charset="-122"/>
                <a:cs typeface="宋体" pitchFamily="2" charset="-122"/>
              </a:rPr>
              <a:t>     </a:t>
            </a:r>
            <a:endParaRPr lang="zh-CN" altLang="en-US" sz="2800"/>
          </a:p>
        </p:txBody>
      </p:sp>
      <p:sp>
        <p:nvSpPr>
          <p:cNvPr id="7" name="矩形 6"/>
          <p:cNvSpPr/>
          <p:nvPr>
            <p:custDataLst>
              <p:tags r:id="rId6"/>
            </p:custDataLst>
          </p:nvPr>
        </p:nvSpPr>
        <p:spPr>
          <a:xfrm>
            <a:off x="4576548" y="1132471"/>
            <a:ext cx="7064991" cy="461665"/>
          </a:xfrm>
          <a:prstGeom prst="rect">
            <a:avLst/>
          </a:prstGeom>
        </p:spPr>
        <p:txBody>
          <a:bodyPr wrap="square">
            <a:spAutoFit/>
          </a:bodyPr>
          <a:lstStyle/>
          <a:p>
            <a:r>
              <a:rPr lang="en-US" altLang="zh-CN" sz="2400" smtClean="0"/>
              <a:t>      </a:t>
            </a:r>
          </a:p>
        </p:txBody>
      </p:sp>
      <p:sp>
        <p:nvSpPr>
          <p:cNvPr id="9" name="文本框 13"/>
          <p:cNvSpPr txBox="1"/>
          <p:nvPr>
            <p:custDataLst>
              <p:tags r:id="rId7"/>
            </p:custDataLst>
          </p:nvPr>
        </p:nvSpPr>
        <p:spPr>
          <a:xfrm>
            <a:off x="1323832" y="218365"/>
            <a:ext cx="2251880" cy="743986"/>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solidFill>
                  <a:schemeClr val="bg1">
                    <a:lumMod val="50000"/>
                  </a:schemeClr>
                </a:solidFill>
                <a:latin typeface="微软雅黑" panose="020b0503020204020204" pitchFamily="34" charset="-122"/>
                <a:ea typeface="微软雅黑" panose="020b0503020204020204" pitchFamily="34" charset="-122"/>
              </a:rPr>
              <a:t>形象分析</a:t>
            </a:r>
            <a:endParaRPr lang="zh-CN" altLang="en-US" sz="3200" b="1">
              <a:solidFill>
                <a:schemeClr val="bg1">
                  <a:lumMod val="50000"/>
                </a:schemeClr>
              </a:solidFill>
              <a:latin typeface="微软雅黑" panose="020b0503020204020204" pitchFamily="34" charset="-122"/>
              <a:ea typeface="微软雅黑" panose="020b0503020204020204" pitchFamily="34" charset="-122"/>
            </a:endParaRPr>
          </a:p>
        </p:txBody>
      </p:sp>
      <p:sp>
        <p:nvSpPr>
          <p:cNvPr id="2049" name="Rectangle 1"/>
          <p:cNvSpPr>
            <a:spLocks noChangeArrowheads="1"/>
          </p:cNvSpPr>
          <p:nvPr>
            <p:custDataLst>
              <p:tags r:id="rId8"/>
            </p:custDataLst>
          </p:nvPr>
        </p:nvSpPr>
        <p:spPr bwMode="auto">
          <a:xfrm>
            <a:off x="1528550" y="3218639"/>
            <a:ext cx="7861110" cy="461665"/>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pPr marL="0" marR="0" lvl="0" indent="304800" algn="l" defTabSz="914400" rtl="0" eaLnBrk="1" fontAlgn="base" latinLnBrk="0" hangingPunct="1">
              <a:lnSpc>
                <a:spcPct val="100000"/>
              </a:lnSpc>
              <a:spcBef>
                <a:spcPct val="0"/>
              </a:spcBef>
              <a:spcAft>
                <a:spcPct val="0"/>
              </a:spcAft>
              <a:buClrTx/>
              <a:buSzTx/>
              <a:buFontTx/>
              <a:buNone/>
            </a:pPr>
            <a:r>
              <a:rPr kumimoji="0" lang="en-US" altLang="zh-CN" sz="2400" b="0" i="0" u="none" strike="noStrike" cap="none" normalizeH="0" baseline="0" smtClean="0">
                <a:ln>
                  <a:noFill/>
                </a:ln>
                <a:solidFill>
                  <a:schemeClr val="tx1"/>
                </a:solidFill>
                <a:effectLst/>
                <a:latin typeface="楷体" pitchFamily="49" charset="-122"/>
                <a:ea typeface="楷体" pitchFamily="49" charset="-122"/>
                <a:cs typeface="Times New Roman" pitchFamily="18" charset="0"/>
              </a:rPr>
              <a:t>  </a:t>
            </a:r>
            <a:endParaRPr kumimoji="0" lang="en-US" altLang="zh-CN" sz="2400" b="0" i="0" u="none" strike="noStrike" cap="none" normalizeH="0" baseline="0" smtClean="0">
              <a:ln>
                <a:noFill/>
              </a:ln>
              <a:solidFill>
                <a:schemeClr val="tx1"/>
              </a:solidFill>
              <a:effectLst/>
              <a:latin typeface="楷体" pitchFamily="49" charset="-122"/>
              <a:ea typeface="楷体" pitchFamily="49" charset="-122"/>
              <a:cs typeface="宋体" pitchFamily="2" charset="-122"/>
            </a:endParaRPr>
          </a:p>
        </p:txBody>
      </p:sp>
      <p:sp>
        <p:nvSpPr>
          <p:cNvPr id="28673" name="Rectangle 1"/>
          <p:cNvSpPr>
            <a:spLocks noChangeArrowheads="1"/>
          </p:cNvSpPr>
          <p:nvPr>
            <p:custDataLst>
              <p:tags r:id="rId9"/>
            </p:custDataLst>
          </p:nvPr>
        </p:nvSpPr>
        <p:spPr bwMode="auto">
          <a:xfrm>
            <a:off x="4681183" y="1398686"/>
            <a:ext cx="7055892" cy="2677656"/>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r>
              <a:rPr lang="zh-CN" altLang="zh-CN" sz="2400" b="1" smtClean="0">
                <a:latin typeface="楷体" pitchFamily="49" charset="-122"/>
                <a:ea typeface="楷体" pitchFamily="49" charset="-122"/>
              </a:rPr>
              <a:t>探究他们性格形成的原因</a:t>
            </a:r>
            <a:endParaRPr lang="zh-CN" altLang="zh-CN" sz="2400" smtClean="0">
              <a:latin typeface="楷体" pitchFamily="49" charset="-122"/>
              <a:ea typeface="楷体" pitchFamily="49" charset="-122"/>
            </a:endParaRPr>
          </a:p>
          <a:p>
            <a:r>
              <a:rPr lang="en-US" altLang="zh-CN" sz="2400" smtClean="0">
                <a:latin typeface="楷体" pitchFamily="49" charset="-122"/>
                <a:ea typeface="楷体" pitchFamily="49" charset="-122"/>
              </a:rPr>
              <a:t>   </a:t>
            </a:r>
            <a:r>
              <a:rPr lang="zh-CN" altLang="zh-CN" sz="2400" smtClean="0">
                <a:latin typeface="楷体" pitchFamily="49" charset="-122"/>
                <a:ea typeface="楷体" pitchFamily="49" charset="-122"/>
              </a:rPr>
              <a:t>二诸葛和三仙姑两个人都是长期深受封建思想的毒害</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既不明白自己受苦的根源</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又无力改变自己生活地位</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导致了他们落后、愚昧、迷信又自私的性格特点。</a:t>
            </a:r>
          </a:p>
          <a:p>
            <a:endParaRPr lang="en-US" altLang="zh-CN" sz="2400" b="1" smtClean="0">
              <a:solidFill>
                <a:srgbClr val="0070C0"/>
              </a:solidFill>
              <a:latin typeface="楷体" pitchFamily="49" charset="-122"/>
              <a:ea typeface="楷体" pitchFamily="49" charset="-122"/>
            </a:endParaRPr>
          </a:p>
          <a:p>
            <a:endParaRPr kumimoji="0" lang="zh-CN" altLang="en-US" sz="2400" b="0" i="0" u="none" strike="noStrike" cap="none" normalizeH="0" baseline="0" smtClean="0">
              <a:ln>
                <a:noFill/>
              </a:ln>
              <a:solidFill>
                <a:schemeClr val="tx1"/>
              </a:solidFill>
              <a:effectLst/>
              <a:latin typeface="楷体" pitchFamily="49" charset="-122"/>
              <a:ea typeface="楷体" pitchFamily="49" charset="-122"/>
              <a:cs typeface="宋体" pitchFamily="2" charset="-122"/>
            </a:endParaRPr>
          </a:p>
        </p:txBody>
      </p:sp>
      <p:pic>
        <p:nvPicPr>
          <p:cNvPr id="11" name="Picture 1"/>
          <p:cNvPicPr>
            <a:picLocks noChangeAspect="1" noChangeArrowheads="1"/>
          </p:cNvPicPr>
          <p:nvPr>
            <p:custDataLst>
              <p:tags r:id="rId11"/>
            </p:custDataLst>
          </p:nvPr>
        </p:nvPicPr>
        <p:blipFill>
          <a:blip r:embed="rId10"/>
          <a:stretch>
            <a:fillRect/>
          </a:stretch>
        </p:blipFill>
        <p:spPr bwMode="auto">
          <a:xfrm>
            <a:off x="327546" y="1514901"/>
            <a:ext cx="3657599" cy="4367284"/>
          </a:xfrm>
          <a:prstGeom prst="rect">
            <a:avLst/>
          </a:prstGeom>
          <a:ln>
            <a:noFill/>
          </a:ln>
          <a:effectLst>
            <a:softEdge rad="112500"/>
          </a:effectLst>
        </p:spPr>
      </p:pic>
    </p:spTree>
  </p:cSld>
  <p:clrMapOvr>
    <a:masterClrMapping/>
  </p:clrMapOvr>
  <p:transition/>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p>
        </p:txBody>
      </p:sp>
      <p:sp>
        <p:nvSpPr>
          <p:cNvPr id="10" name="矩形 9"/>
          <p:cNvSpPr/>
          <p:nvPr>
            <p:custDataLst>
              <p:tags r:id="rId4"/>
            </p:custDataLst>
          </p:nvPr>
        </p:nvSpPr>
        <p:spPr>
          <a:xfrm>
            <a:off x="163773" y="218363"/>
            <a:ext cx="11865930" cy="6503069"/>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矩形 5"/>
          <p:cNvSpPr/>
          <p:nvPr>
            <p:custDataLst>
              <p:tags r:id="rId5"/>
            </p:custDataLst>
          </p:nvPr>
        </p:nvSpPr>
        <p:spPr>
          <a:xfrm>
            <a:off x="3593910" y="1433015"/>
            <a:ext cx="6832979" cy="461665"/>
          </a:xfrm>
          <a:prstGeom prst="rect">
            <a:avLst/>
          </a:prstGeom>
        </p:spPr>
        <p:txBody>
          <a:bodyPr wrap="square">
            <a:spAutoFit/>
          </a:bodyPr>
          <a:lstStyle/>
          <a:p>
            <a:r>
              <a:rPr lang="en-US" altLang="zh-CN" sz="2400" b="1" smtClean="0">
                <a:solidFill>
                  <a:srgbClr val="0070C0"/>
                </a:solidFill>
                <a:latin typeface="Times New Roman" pitchFamily="18" charset="0"/>
                <a:ea typeface="宋体" pitchFamily="2" charset="-122"/>
                <a:cs typeface="宋体" pitchFamily="2" charset="-122"/>
              </a:rPr>
              <a:t>     </a:t>
            </a:r>
            <a:endParaRPr lang="zh-CN" altLang="en-US" sz="2800"/>
          </a:p>
        </p:txBody>
      </p:sp>
      <p:sp>
        <p:nvSpPr>
          <p:cNvPr id="7" name="矩形 6"/>
          <p:cNvSpPr/>
          <p:nvPr>
            <p:custDataLst>
              <p:tags r:id="rId6"/>
            </p:custDataLst>
          </p:nvPr>
        </p:nvSpPr>
        <p:spPr>
          <a:xfrm>
            <a:off x="4576548" y="1132471"/>
            <a:ext cx="7064991" cy="461665"/>
          </a:xfrm>
          <a:prstGeom prst="rect">
            <a:avLst/>
          </a:prstGeom>
        </p:spPr>
        <p:txBody>
          <a:bodyPr wrap="square">
            <a:spAutoFit/>
          </a:bodyPr>
          <a:lstStyle/>
          <a:p>
            <a:r>
              <a:rPr lang="en-US" altLang="zh-CN" sz="2400" smtClean="0"/>
              <a:t>      </a:t>
            </a:r>
          </a:p>
        </p:txBody>
      </p:sp>
      <p:sp>
        <p:nvSpPr>
          <p:cNvPr id="9" name="文本框 13"/>
          <p:cNvSpPr txBox="1"/>
          <p:nvPr>
            <p:custDataLst>
              <p:tags r:id="rId7"/>
            </p:custDataLst>
          </p:nvPr>
        </p:nvSpPr>
        <p:spPr>
          <a:xfrm>
            <a:off x="1323832" y="218365"/>
            <a:ext cx="2251880" cy="743986"/>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solidFill>
                  <a:schemeClr val="bg1">
                    <a:lumMod val="50000"/>
                  </a:schemeClr>
                </a:solidFill>
                <a:latin typeface="微软雅黑" panose="020b0503020204020204" pitchFamily="34" charset="-122"/>
                <a:ea typeface="微软雅黑" panose="020b0503020204020204" pitchFamily="34" charset="-122"/>
              </a:rPr>
              <a:t>形象分析</a:t>
            </a:r>
            <a:endParaRPr lang="zh-CN" altLang="en-US" sz="3200" b="1">
              <a:solidFill>
                <a:schemeClr val="bg1">
                  <a:lumMod val="50000"/>
                </a:schemeClr>
              </a:solidFill>
              <a:latin typeface="微软雅黑" panose="020b0503020204020204" pitchFamily="34" charset="-122"/>
              <a:ea typeface="微软雅黑" panose="020b0503020204020204" pitchFamily="34" charset="-122"/>
            </a:endParaRPr>
          </a:p>
        </p:txBody>
      </p:sp>
      <p:sp>
        <p:nvSpPr>
          <p:cNvPr id="2049" name="Rectangle 1"/>
          <p:cNvSpPr>
            <a:spLocks noChangeArrowheads="1"/>
          </p:cNvSpPr>
          <p:nvPr>
            <p:custDataLst>
              <p:tags r:id="rId8"/>
            </p:custDataLst>
          </p:nvPr>
        </p:nvSpPr>
        <p:spPr bwMode="auto">
          <a:xfrm>
            <a:off x="1528550" y="3218639"/>
            <a:ext cx="7861110" cy="461665"/>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pPr marL="0" marR="0" lvl="0" indent="304800" algn="l" defTabSz="914400" rtl="0" eaLnBrk="1" fontAlgn="base" latinLnBrk="0" hangingPunct="1">
              <a:lnSpc>
                <a:spcPct val="100000"/>
              </a:lnSpc>
              <a:spcBef>
                <a:spcPct val="0"/>
              </a:spcBef>
              <a:spcAft>
                <a:spcPct val="0"/>
              </a:spcAft>
              <a:buClrTx/>
              <a:buSzTx/>
              <a:buFontTx/>
              <a:buNone/>
            </a:pPr>
            <a:r>
              <a:rPr kumimoji="0" lang="en-US" altLang="zh-CN" sz="2400" b="0" i="0" u="none" strike="noStrike" cap="none" normalizeH="0" baseline="0" smtClean="0">
                <a:ln>
                  <a:noFill/>
                </a:ln>
                <a:solidFill>
                  <a:schemeClr val="tx1"/>
                </a:solidFill>
                <a:effectLst/>
                <a:latin typeface="楷体" pitchFamily="49" charset="-122"/>
                <a:ea typeface="楷体" pitchFamily="49" charset="-122"/>
                <a:cs typeface="Times New Roman" pitchFamily="18" charset="0"/>
              </a:rPr>
              <a:t>  </a:t>
            </a:r>
            <a:endParaRPr kumimoji="0" lang="en-US" altLang="zh-CN" sz="2400" b="0" i="0" u="none" strike="noStrike" cap="none" normalizeH="0" baseline="0" smtClean="0">
              <a:ln>
                <a:noFill/>
              </a:ln>
              <a:solidFill>
                <a:schemeClr val="tx1"/>
              </a:solidFill>
              <a:effectLst/>
              <a:latin typeface="楷体" pitchFamily="49" charset="-122"/>
              <a:ea typeface="楷体" pitchFamily="49" charset="-122"/>
              <a:cs typeface="宋体" pitchFamily="2" charset="-122"/>
            </a:endParaRPr>
          </a:p>
        </p:txBody>
      </p:sp>
      <p:sp>
        <p:nvSpPr>
          <p:cNvPr id="28673" name="Rectangle 1"/>
          <p:cNvSpPr>
            <a:spLocks noChangeArrowheads="1"/>
          </p:cNvSpPr>
          <p:nvPr>
            <p:custDataLst>
              <p:tags r:id="rId9"/>
            </p:custDataLst>
          </p:nvPr>
        </p:nvSpPr>
        <p:spPr bwMode="auto">
          <a:xfrm>
            <a:off x="4681183" y="1583352"/>
            <a:ext cx="7055892" cy="2308324"/>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r>
              <a:rPr lang="zh-CN" altLang="zh-CN" sz="2400" smtClean="0">
                <a:latin typeface="楷体" pitchFamily="49" charset="-122"/>
                <a:ea typeface="楷体" pitchFamily="49" charset="-122"/>
              </a:rPr>
              <a:t>小结：</a:t>
            </a:r>
            <a:endParaRPr lang="en-US" altLang="zh-CN" sz="2400" smtClean="0">
              <a:latin typeface="楷体" pitchFamily="49" charset="-122"/>
              <a:ea typeface="楷体" pitchFamily="49" charset="-122"/>
            </a:endParaRPr>
          </a:p>
          <a:p>
            <a:r>
              <a:rPr lang="en-US" altLang="zh-CN" sz="2400" smtClean="0">
                <a:latin typeface="楷体" pitchFamily="49" charset="-122"/>
                <a:ea typeface="楷体" pitchFamily="49" charset="-122"/>
              </a:rPr>
              <a:t>     </a:t>
            </a:r>
            <a:r>
              <a:rPr lang="zh-CN" altLang="zh-CN" sz="2400" smtClean="0">
                <a:latin typeface="楷体" pitchFamily="49" charset="-122"/>
                <a:ea typeface="楷体" pitchFamily="49" charset="-122"/>
              </a:rPr>
              <a:t>两个落后农民</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他们的思想都与新的时代格格不入</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但他们毕竟是受封建毒害的善良农民</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他们的思想也是可以改造的。在作品的结尾</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三仙姑改变了打扮</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二诸葛也撤去了香案</a:t>
            </a:r>
          </a:p>
          <a:p>
            <a:endParaRPr kumimoji="0" lang="zh-CN" altLang="en-US" sz="2400" b="0" i="0" u="none" strike="noStrike" cap="none" normalizeH="0" baseline="0" smtClean="0">
              <a:ln>
                <a:noFill/>
              </a:ln>
              <a:solidFill>
                <a:schemeClr val="tx1"/>
              </a:solidFill>
              <a:effectLst/>
              <a:latin typeface="楷体" pitchFamily="49" charset="-122"/>
              <a:ea typeface="楷体" pitchFamily="49" charset="-122"/>
              <a:cs typeface="宋体" pitchFamily="2" charset="-122"/>
            </a:endParaRPr>
          </a:p>
        </p:txBody>
      </p:sp>
      <p:pic>
        <p:nvPicPr>
          <p:cNvPr id="11" name="Picture 1"/>
          <p:cNvPicPr>
            <a:picLocks noChangeAspect="1" noChangeArrowheads="1"/>
          </p:cNvPicPr>
          <p:nvPr>
            <p:custDataLst>
              <p:tags r:id="rId11"/>
            </p:custDataLst>
          </p:nvPr>
        </p:nvPicPr>
        <p:blipFill>
          <a:blip r:embed="rId10"/>
          <a:stretch>
            <a:fillRect/>
          </a:stretch>
        </p:blipFill>
        <p:spPr bwMode="auto">
          <a:xfrm>
            <a:off x="327546" y="1514901"/>
            <a:ext cx="3657599" cy="4367284"/>
          </a:xfrm>
          <a:prstGeom prst="rect">
            <a:avLst/>
          </a:prstGeom>
          <a:ln>
            <a:noFill/>
          </a:ln>
          <a:effectLst>
            <a:softEdge rad="112500"/>
          </a:effectLst>
        </p:spPr>
      </p:pic>
    </p:spTree>
  </p:cSld>
  <p:clrMapOvr>
    <a:masterClrMapping/>
  </p:clrMapOvr>
  <p:transition/>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p>
        </p:txBody>
      </p:sp>
      <p:sp>
        <p:nvSpPr>
          <p:cNvPr id="10" name="矩形 9"/>
          <p:cNvSpPr/>
          <p:nvPr>
            <p:custDataLst>
              <p:tags r:id="rId4"/>
            </p:custDataLst>
          </p:nvPr>
        </p:nvSpPr>
        <p:spPr>
          <a:xfrm>
            <a:off x="163773" y="218363"/>
            <a:ext cx="11865930" cy="6503069"/>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矩形 5"/>
          <p:cNvSpPr/>
          <p:nvPr>
            <p:custDataLst>
              <p:tags r:id="rId5"/>
            </p:custDataLst>
          </p:nvPr>
        </p:nvSpPr>
        <p:spPr>
          <a:xfrm>
            <a:off x="3593910" y="1433015"/>
            <a:ext cx="6832979" cy="461665"/>
          </a:xfrm>
          <a:prstGeom prst="rect">
            <a:avLst/>
          </a:prstGeom>
        </p:spPr>
        <p:txBody>
          <a:bodyPr wrap="square">
            <a:spAutoFit/>
          </a:bodyPr>
          <a:lstStyle/>
          <a:p>
            <a:r>
              <a:rPr lang="en-US" altLang="zh-CN" sz="2400" b="1" smtClean="0">
                <a:solidFill>
                  <a:srgbClr val="0070C0"/>
                </a:solidFill>
                <a:latin typeface="Times New Roman" pitchFamily="18" charset="0"/>
                <a:ea typeface="宋体" pitchFamily="2" charset="-122"/>
                <a:cs typeface="宋体" pitchFamily="2" charset="-122"/>
              </a:rPr>
              <a:t>     </a:t>
            </a:r>
            <a:endParaRPr lang="zh-CN" altLang="en-US" sz="2800"/>
          </a:p>
        </p:txBody>
      </p:sp>
      <p:sp>
        <p:nvSpPr>
          <p:cNvPr id="7" name="矩形 6"/>
          <p:cNvSpPr/>
          <p:nvPr>
            <p:custDataLst>
              <p:tags r:id="rId6"/>
            </p:custDataLst>
          </p:nvPr>
        </p:nvSpPr>
        <p:spPr>
          <a:xfrm>
            <a:off x="4576548" y="1132471"/>
            <a:ext cx="7064991" cy="461665"/>
          </a:xfrm>
          <a:prstGeom prst="rect">
            <a:avLst/>
          </a:prstGeom>
        </p:spPr>
        <p:txBody>
          <a:bodyPr wrap="square">
            <a:spAutoFit/>
          </a:bodyPr>
          <a:lstStyle/>
          <a:p>
            <a:r>
              <a:rPr lang="en-US" altLang="zh-CN" sz="2400" smtClean="0"/>
              <a:t>      </a:t>
            </a:r>
          </a:p>
        </p:txBody>
      </p:sp>
      <p:sp>
        <p:nvSpPr>
          <p:cNvPr id="9" name="文本框 13"/>
          <p:cNvSpPr txBox="1"/>
          <p:nvPr>
            <p:custDataLst>
              <p:tags r:id="rId7"/>
            </p:custDataLst>
          </p:nvPr>
        </p:nvSpPr>
        <p:spPr>
          <a:xfrm>
            <a:off x="1323832" y="218365"/>
            <a:ext cx="2251880" cy="743986"/>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solidFill>
                  <a:schemeClr val="bg1">
                    <a:lumMod val="50000"/>
                  </a:schemeClr>
                </a:solidFill>
                <a:latin typeface="微软雅黑" panose="020b0503020204020204" pitchFamily="34" charset="-122"/>
                <a:ea typeface="微软雅黑" panose="020b0503020204020204" pitchFamily="34" charset="-122"/>
              </a:rPr>
              <a:t>形象分析</a:t>
            </a:r>
            <a:endParaRPr lang="zh-CN" altLang="en-US" sz="3200" b="1">
              <a:solidFill>
                <a:schemeClr val="bg1">
                  <a:lumMod val="50000"/>
                </a:schemeClr>
              </a:solidFill>
              <a:latin typeface="微软雅黑" panose="020b0503020204020204" pitchFamily="34" charset="-122"/>
              <a:ea typeface="微软雅黑" panose="020b0503020204020204" pitchFamily="34" charset="-122"/>
            </a:endParaRPr>
          </a:p>
        </p:txBody>
      </p:sp>
      <p:sp>
        <p:nvSpPr>
          <p:cNvPr id="2049" name="Rectangle 1"/>
          <p:cNvSpPr>
            <a:spLocks noChangeArrowheads="1"/>
          </p:cNvSpPr>
          <p:nvPr>
            <p:custDataLst>
              <p:tags r:id="rId8"/>
            </p:custDataLst>
          </p:nvPr>
        </p:nvSpPr>
        <p:spPr bwMode="auto">
          <a:xfrm>
            <a:off x="1528550" y="3218639"/>
            <a:ext cx="7861110" cy="461665"/>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pPr marL="0" marR="0" lvl="0" indent="304800" algn="l" defTabSz="914400" rtl="0" eaLnBrk="1" fontAlgn="base" latinLnBrk="0" hangingPunct="1">
              <a:lnSpc>
                <a:spcPct val="100000"/>
              </a:lnSpc>
              <a:spcBef>
                <a:spcPct val="0"/>
              </a:spcBef>
              <a:spcAft>
                <a:spcPct val="0"/>
              </a:spcAft>
              <a:buClrTx/>
              <a:buSzTx/>
              <a:buFontTx/>
              <a:buNone/>
            </a:pPr>
            <a:r>
              <a:rPr kumimoji="0" lang="en-US" altLang="zh-CN" sz="2400" b="0" i="0" u="none" strike="noStrike" cap="none" normalizeH="0" baseline="0" smtClean="0">
                <a:ln>
                  <a:noFill/>
                </a:ln>
                <a:solidFill>
                  <a:schemeClr val="tx1"/>
                </a:solidFill>
                <a:effectLst/>
                <a:latin typeface="楷体" pitchFamily="49" charset="-122"/>
                <a:ea typeface="楷体" pitchFamily="49" charset="-122"/>
                <a:cs typeface="Times New Roman" pitchFamily="18" charset="0"/>
              </a:rPr>
              <a:t>  </a:t>
            </a:r>
            <a:endParaRPr kumimoji="0" lang="en-US" altLang="zh-CN" sz="2400" b="0" i="0" u="none" strike="noStrike" cap="none" normalizeH="0" baseline="0" smtClean="0">
              <a:ln>
                <a:noFill/>
              </a:ln>
              <a:solidFill>
                <a:schemeClr val="tx1"/>
              </a:solidFill>
              <a:effectLst/>
              <a:latin typeface="楷体" pitchFamily="49" charset="-122"/>
              <a:ea typeface="楷体" pitchFamily="49" charset="-122"/>
              <a:cs typeface="宋体" pitchFamily="2" charset="-122"/>
            </a:endParaRPr>
          </a:p>
        </p:txBody>
      </p:sp>
      <p:sp>
        <p:nvSpPr>
          <p:cNvPr id="28673" name="Rectangle 1"/>
          <p:cNvSpPr>
            <a:spLocks noChangeArrowheads="1"/>
          </p:cNvSpPr>
          <p:nvPr>
            <p:custDataLst>
              <p:tags r:id="rId9"/>
            </p:custDataLst>
          </p:nvPr>
        </p:nvSpPr>
        <p:spPr bwMode="auto">
          <a:xfrm>
            <a:off x="4531058" y="500970"/>
            <a:ext cx="7055892" cy="6001643"/>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r>
              <a:rPr lang="zh-CN" altLang="zh-CN" sz="2400" b="1" smtClean="0">
                <a:solidFill>
                  <a:srgbClr val="0070C0"/>
                </a:solidFill>
              </a:rPr>
              <a:t>新型农民的典型</a:t>
            </a:r>
            <a:r>
              <a:rPr lang="en-US" altLang="zh-CN" sz="2400" b="1" smtClean="0">
                <a:solidFill>
                  <a:srgbClr val="0070C0"/>
                </a:solidFill>
              </a:rPr>
              <a:t>:</a:t>
            </a:r>
            <a:r>
              <a:rPr lang="zh-CN" altLang="zh-CN" sz="2400" b="1" smtClean="0">
                <a:solidFill>
                  <a:srgbClr val="0070C0"/>
                </a:solidFill>
              </a:rPr>
              <a:t>小二黑和小芹</a:t>
            </a:r>
            <a:endParaRPr lang="en-US" altLang="zh-CN" sz="2400" b="1" smtClean="0">
              <a:solidFill>
                <a:srgbClr val="0070C0"/>
              </a:solidFill>
            </a:endParaRPr>
          </a:p>
          <a:p>
            <a:endParaRPr lang="en-US" altLang="zh-CN" sz="2000" b="1" smtClean="0"/>
          </a:p>
          <a:p>
            <a:r>
              <a:rPr lang="zh-CN" altLang="zh-CN" sz="2000" b="1" smtClean="0"/>
              <a:t>结合情节内容，分析小二黑和小芹形象。</a:t>
            </a:r>
            <a:endParaRPr lang="zh-CN" altLang="zh-CN" sz="2000" smtClean="0"/>
          </a:p>
          <a:p>
            <a:r>
              <a:rPr lang="en-US" altLang="zh-CN" sz="2000" smtClean="0"/>
              <a:t>    </a:t>
            </a:r>
          </a:p>
          <a:p>
            <a:r>
              <a:rPr lang="en-US" altLang="zh-CN" sz="2000" smtClean="0"/>
              <a:t>    </a:t>
            </a:r>
            <a:r>
              <a:rPr lang="zh-CN" altLang="zh-CN" sz="2000" b="1" smtClean="0"/>
              <a:t>①敢于掌握自己的命运</a:t>
            </a:r>
            <a:r>
              <a:rPr lang="en-US" altLang="zh-CN" sz="2000" b="1" smtClean="0"/>
              <a:t>.</a:t>
            </a:r>
            <a:r>
              <a:rPr lang="zh-CN" altLang="zh-CN" sz="2000" smtClean="0"/>
              <a:t>例如</a:t>
            </a:r>
            <a:r>
              <a:rPr lang="en-US" altLang="zh-CN" sz="2000" smtClean="0"/>
              <a:t>,</a:t>
            </a:r>
            <a:r>
              <a:rPr lang="zh-CN" altLang="zh-CN" sz="2000" smtClean="0"/>
              <a:t>坚决反对封建包办婚姻</a:t>
            </a:r>
            <a:r>
              <a:rPr lang="en-US" altLang="zh-CN" sz="2000" smtClean="0"/>
              <a:t>,</a:t>
            </a:r>
            <a:r>
              <a:rPr lang="zh-CN" altLang="zh-CN" sz="2000" smtClean="0"/>
              <a:t>大胆地自由恋爱。当二诸葛为儿子收留了一个八、九岁的女孩作童养媳时</a:t>
            </a:r>
            <a:r>
              <a:rPr lang="en-US" altLang="zh-CN" sz="2000" smtClean="0"/>
              <a:t>,</a:t>
            </a:r>
            <a:r>
              <a:rPr lang="zh-CN" altLang="zh-CN" sz="2000" smtClean="0"/>
              <a:t>小二黑含糊地说</a:t>
            </a:r>
            <a:r>
              <a:rPr lang="en-US" altLang="zh-CN" sz="2000" smtClean="0"/>
              <a:t>;</a:t>
            </a:r>
            <a:r>
              <a:rPr lang="zh-CN" altLang="zh-CN" sz="2000" smtClean="0"/>
              <a:t>“您愿意养</a:t>
            </a:r>
            <a:r>
              <a:rPr lang="en-US" altLang="zh-CN" sz="2000" smtClean="0"/>
              <a:t>,</a:t>
            </a:r>
            <a:r>
              <a:rPr lang="zh-CN" altLang="zh-CN" sz="2000" smtClean="0"/>
              <a:t>你就养着</a:t>
            </a:r>
            <a:r>
              <a:rPr lang="en-US" altLang="zh-CN" sz="2000" smtClean="0"/>
              <a:t>,</a:t>
            </a:r>
            <a:r>
              <a:rPr lang="zh-CN" altLang="zh-CN" sz="2000" smtClean="0"/>
              <a:t>反正我不要”。当三仙姑要将小芹嫁给一个旧军官做续弦时</a:t>
            </a:r>
            <a:r>
              <a:rPr lang="en-US" altLang="zh-CN" sz="2000" smtClean="0"/>
              <a:t>,</a:t>
            </a:r>
            <a:r>
              <a:rPr lang="zh-CN" altLang="zh-CN" sz="2000" smtClean="0"/>
              <a:t>小芹坚决反对</a:t>
            </a:r>
            <a:r>
              <a:rPr lang="en-US" altLang="zh-CN" sz="2000" smtClean="0"/>
              <a:t>,</a:t>
            </a:r>
            <a:r>
              <a:rPr lang="zh-CN" altLang="zh-CN" sz="2000" smtClean="0"/>
              <a:t>并明确表示说</a:t>
            </a:r>
            <a:r>
              <a:rPr lang="en-US" altLang="zh-CN" sz="2000" smtClean="0"/>
              <a:t>:</a:t>
            </a:r>
            <a:r>
              <a:rPr lang="zh-CN" altLang="zh-CN" sz="2000" smtClean="0"/>
              <a:t>“我不管</a:t>
            </a:r>
            <a:r>
              <a:rPr lang="en-US" altLang="zh-CN" sz="2000" smtClean="0"/>
              <a:t>,</a:t>
            </a:r>
            <a:r>
              <a:rPr lang="zh-CN" altLang="zh-CN" sz="2000" smtClean="0"/>
              <a:t>谁收了人家的东西</a:t>
            </a:r>
            <a:r>
              <a:rPr lang="en-US" altLang="zh-CN" sz="2000" smtClean="0"/>
              <a:t>,</a:t>
            </a:r>
            <a:r>
              <a:rPr lang="zh-CN" altLang="zh-CN" sz="2000" smtClean="0"/>
              <a:t>谁跟人去”。</a:t>
            </a:r>
          </a:p>
          <a:p>
            <a:r>
              <a:rPr lang="en-US" altLang="zh-CN" sz="2000" b="1" smtClean="0"/>
              <a:t>       </a:t>
            </a:r>
            <a:r>
              <a:rPr lang="zh-CN" altLang="zh-CN" sz="2000" b="1" smtClean="0"/>
              <a:t>②自由恋爱结婚反对封建迷信。</a:t>
            </a:r>
            <a:r>
              <a:rPr lang="zh-CN" altLang="zh-CN" sz="2000" smtClean="0"/>
              <a:t>小二黑原先也跟他爹二诸葛学些算卦之类的事</a:t>
            </a:r>
            <a:r>
              <a:rPr lang="en-US" altLang="zh-CN" sz="2000" smtClean="0"/>
              <a:t>,</a:t>
            </a:r>
            <a:r>
              <a:rPr lang="zh-CN" altLang="zh-CN" sz="2000" smtClean="0"/>
              <a:t>后来在事实面前逐渐清醒</a:t>
            </a:r>
            <a:r>
              <a:rPr lang="en-US" altLang="zh-CN" sz="2000" smtClean="0"/>
              <a:t>,</a:t>
            </a:r>
            <a:r>
              <a:rPr lang="zh-CN" altLang="zh-CN" sz="2000" smtClean="0"/>
              <a:t>开始厌恶、反对父亲的迷信行为。小芹也对她母亲的扎神弄鬼行为不予理睬。</a:t>
            </a:r>
          </a:p>
          <a:p>
            <a:r>
              <a:rPr lang="en-US" altLang="zh-CN" sz="2000" smtClean="0"/>
              <a:t>       </a:t>
            </a:r>
            <a:r>
              <a:rPr lang="zh-CN" altLang="zh-CN" sz="2000" b="1" smtClean="0"/>
              <a:t>③敢于反对恶势力</a:t>
            </a:r>
            <a:r>
              <a:rPr lang="zh-CN" altLang="zh-CN" sz="2000" smtClean="0"/>
              <a:t>。当恶势力金旺、兴旺利用被窃取的职权设下圈套</a:t>
            </a:r>
            <a:r>
              <a:rPr lang="en-US" altLang="zh-CN" sz="2000" smtClean="0"/>
              <a:t>,</a:t>
            </a:r>
            <a:r>
              <a:rPr lang="zh-CN" altLang="zh-CN" sz="2000" smtClean="0"/>
              <a:t>斗争小二黑和小芹时</a:t>
            </a:r>
            <a:r>
              <a:rPr lang="en-US" altLang="zh-CN" sz="2000" smtClean="0"/>
              <a:t>,</a:t>
            </a:r>
            <a:r>
              <a:rPr lang="zh-CN" altLang="zh-CN" sz="2000" smtClean="0"/>
              <a:t>他们毫不示弱</a:t>
            </a:r>
            <a:r>
              <a:rPr lang="en-US" altLang="zh-CN" sz="2000" smtClean="0"/>
              <a:t>,</a:t>
            </a:r>
            <a:r>
              <a:rPr lang="zh-CN" altLang="zh-CN" sz="2000" smtClean="0"/>
              <a:t>敢于面对面地以理抗争</a:t>
            </a:r>
            <a:r>
              <a:rPr lang="en-US" altLang="zh-CN" sz="2000" smtClean="0"/>
              <a:t>,</a:t>
            </a:r>
            <a:r>
              <a:rPr lang="zh-CN" altLang="zh-CN" sz="2000" smtClean="0"/>
              <a:t>并在党和民主政府的支持下</a:t>
            </a:r>
            <a:r>
              <a:rPr lang="en-US" altLang="zh-CN" sz="2000" smtClean="0"/>
              <a:t>,</a:t>
            </a:r>
            <a:r>
              <a:rPr lang="zh-CN" altLang="zh-CN" sz="2000" smtClean="0"/>
              <a:t>克服了自身的旧思想和旧道德</a:t>
            </a:r>
            <a:r>
              <a:rPr lang="en-US" altLang="zh-CN" sz="2000" smtClean="0"/>
              <a:t>,</a:t>
            </a:r>
            <a:r>
              <a:rPr lang="zh-CN" altLang="zh-CN" sz="2000" smtClean="0"/>
              <a:t>树立了新的思想道德</a:t>
            </a:r>
            <a:r>
              <a:rPr lang="en-US" altLang="zh-CN" sz="2000" smtClean="0"/>
              <a:t>,</a:t>
            </a:r>
            <a:r>
              <a:rPr lang="zh-CN" altLang="zh-CN" sz="2000" smtClean="0"/>
              <a:t>新的思想愿望</a:t>
            </a:r>
            <a:r>
              <a:rPr lang="en-US" altLang="zh-CN" sz="2000" smtClean="0"/>
              <a:t>,</a:t>
            </a:r>
            <a:r>
              <a:rPr lang="zh-CN" altLang="zh-CN" sz="2000" smtClean="0"/>
              <a:t>最后取得了斗争的胜利。</a:t>
            </a:r>
          </a:p>
          <a:p>
            <a:endParaRPr lang="en-US" altLang="zh-CN" sz="2000" smtClean="0">
              <a:latin typeface="楷体" pitchFamily="49" charset="-122"/>
              <a:ea typeface="楷体" pitchFamily="49" charset="-122"/>
            </a:endParaRPr>
          </a:p>
          <a:p>
            <a:r>
              <a:rPr lang="en-US" altLang="zh-CN" sz="2000" smtClean="0">
                <a:latin typeface="楷体" pitchFamily="49" charset="-122"/>
                <a:ea typeface="楷体" pitchFamily="49" charset="-122"/>
              </a:rPr>
              <a:t>     </a:t>
            </a:r>
            <a:endParaRPr kumimoji="0" lang="zh-CN" altLang="en-US" sz="2000" b="0" i="0" u="none" strike="noStrike" cap="none" normalizeH="0" baseline="0" smtClean="0">
              <a:ln>
                <a:noFill/>
              </a:ln>
              <a:solidFill>
                <a:schemeClr val="tx1"/>
              </a:solidFill>
              <a:effectLst/>
              <a:latin typeface="楷体" pitchFamily="49" charset="-122"/>
              <a:ea typeface="楷体" pitchFamily="49" charset="-122"/>
              <a:cs typeface="宋体" panose="02010600030101010101" pitchFamily="2" charset="-122"/>
            </a:endParaRPr>
          </a:p>
        </p:txBody>
      </p:sp>
      <p:pic>
        <p:nvPicPr>
          <p:cNvPr id="13" name="Picture 2"/>
          <p:cNvPicPr>
            <a:picLocks noChangeAspect="1" noChangeArrowheads="1"/>
          </p:cNvPicPr>
          <p:nvPr>
            <p:custDataLst>
              <p:tags r:id="rId11"/>
            </p:custDataLst>
          </p:nvPr>
        </p:nvPicPr>
        <p:blipFill>
          <a:blip r:embed="rId10"/>
          <a:stretch>
            <a:fillRect/>
          </a:stretch>
        </p:blipFill>
        <p:spPr bwMode="auto">
          <a:xfrm>
            <a:off x="579177" y="1433370"/>
            <a:ext cx="3747163" cy="4810125"/>
          </a:xfrm>
          <a:prstGeom prst="rect">
            <a:avLst/>
          </a:prstGeom>
          <a:ln>
            <a:noFill/>
          </a:ln>
          <a:effectLst>
            <a:softEdge rad="112500"/>
          </a:effectLst>
        </p:spPr>
      </p:pic>
    </p:spTree>
  </p:cSld>
  <p:clrMapOvr>
    <a:masterClrMapping/>
  </p:clrMapOvr>
  <p:transition/>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p>
        </p:txBody>
      </p:sp>
      <p:sp>
        <p:nvSpPr>
          <p:cNvPr id="10" name="矩形 9"/>
          <p:cNvSpPr/>
          <p:nvPr>
            <p:custDataLst>
              <p:tags r:id="rId4"/>
            </p:custDataLst>
          </p:nvPr>
        </p:nvSpPr>
        <p:spPr>
          <a:xfrm>
            <a:off x="163773" y="218363"/>
            <a:ext cx="11865930" cy="6503069"/>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矩形 5"/>
          <p:cNvSpPr/>
          <p:nvPr>
            <p:custDataLst>
              <p:tags r:id="rId5"/>
            </p:custDataLst>
          </p:nvPr>
        </p:nvSpPr>
        <p:spPr>
          <a:xfrm>
            <a:off x="3593910" y="1433015"/>
            <a:ext cx="6832979" cy="461665"/>
          </a:xfrm>
          <a:prstGeom prst="rect">
            <a:avLst/>
          </a:prstGeom>
        </p:spPr>
        <p:txBody>
          <a:bodyPr wrap="square">
            <a:spAutoFit/>
          </a:bodyPr>
          <a:lstStyle/>
          <a:p>
            <a:r>
              <a:rPr lang="en-US" altLang="zh-CN" sz="2400" b="1" smtClean="0">
                <a:solidFill>
                  <a:srgbClr val="0070C0"/>
                </a:solidFill>
                <a:latin typeface="Times New Roman" pitchFamily="18" charset="0"/>
                <a:ea typeface="宋体" pitchFamily="2" charset="-122"/>
                <a:cs typeface="宋体" pitchFamily="2" charset="-122"/>
              </a:rPr>
              <a:t>     </a:t>
            </a:r>
            <a:endParaRPr lang="zh-CN" altLang="en-US" sz="2800"/>
          </a:p>
        </p:txBody>
      </p:sp>
      <p:sp>
        <p:nvSpPr>
          <p:cNvPr id="7" name="矩形 6"/>
          <p:cNvSpPr/>
          <p:nvPr>
            <p:custDataLst>
              <p:tags r:id="rId6"/>
            </p:custDataLst>
          </p:nvPr>
        </p:nvSpPr>
        <p:spPr>
          <a:xfrm>
            <a:off x="4576548" y="1132471"/>
            <a:ext cx="7064991" cy="461665"/>
          </a:xfrm>
          <a:prstGeom prst="rect">
            <a:avLst/>
          </a:prstGeom>
        </p:spPr>
        <p:txBody>
          <a:bodyPr wrap="square">
            <a:spAutoFit/>
          </a:bodyPr>
          <a:lstStyle/>
          <a:p>
            <a:r>
              <a:rPr lang="en-US" altLang="zh-CN" sz="2400" smtClean="0"/>
              <a:t>      </a:t>
            </a:r>
          </a:p>
        </p:txBody>
      </p:sp>
      <p:sp>
        <p:nvSpPr>
          <p:cNvPr id="9" name="文本框 13"/>
          <p:cNvSpPr txBox="1"/>
          <p:nvPr>
            <p:custDataLst>
              <p:tags r:id="rId7"/>
            </p:custDataLst>
          </p:nvPr>
        </p:nvSpPr>
        <p:spPr>
          <a:xfrm>
            <a:off x="1323832" y="218365"/>
            <a:ext cx="2251880" cy="743986"/>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solidFill>
                  <a:schemeClr val="bg1">
                    <a:lumMod val="50000"/>
                  </a:schemeClr>
                </a:solidFill>
                <a:latin typeface="微软雅黑" panose="020b0503020204020204" pitchFamily="34" charset="-122"/>
                <a:ea typeface="微软雅黑" panose="020b0503020204020204" pitchFamily="34" charset="-122"/>
              </a:rPr>
              <a:t>形象分析</a:t>
            </a:r>
            <a:endParaRPr lang="zh-CN" altLang="en-US" sz="3200" b="1">
              <a:solidFill>
                <a:schemeClr val="bg1">
                  <a:lumMod val="50000"/>
                </a:schemeClr>
              </a:solidFill>
              <a:latin typeface="微软雅黑" panose="020b0503020204020204" pitchFamily="34" charset="-122"/>
              <a:ea typeface="微软雅黑" panose="020b0503020204020204" pitchFamily="34" charset="-122"/>
            </a:endParaRPr>
          </a:p>
        </p:txBody>
      </p:sp>
      <p:sp>
        <p:nvSpPr>
          <p:cNvPr id="2049" name="Rectangle 1"/>
          <p:cNvSpPr>
            <a:spLocks noChangeArrowheads="1"/>
          </p:cNvSpPr>
          <p:nvPr>
            <p:custDataLst>
              <p:tags r:id="rId8"/>
            </p:custDataLst>
          </p:nvPr>
        </p:nvSpPr>
        <p:spPr bwMode="auto">
          <a:xfrm>
            <a:off x="1528550" y="3218639"/>
            <a:ext cx="7861110" cy="461665"/>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pPr marL="0" marR="0" lvl="0" indent="304800" algn="l" defTabSz="914400" rtl="0" eaLnBrk="1" fontAlgn="base" latinLnBrk="0" hangingPunct="1">
              <a:lnSpc>
                <a:spcPct val="100000"/>
              </a:lnSpc>
              <a:spcBef>
                <a:spcPct val="0"/>
              </a:spcBef>
              <a:spcAft>
                <a:spcPct val="0"/>
              </a:spcAft>
              <a:buClrTx/>
              <a:buSzTx/>
              <a:buFontTx/>
              <a:buNone/>
            </a:pPr>
            <a:r>
              <a:rPr kumimoji="0" lang="en-US" altLang="zh-CN" sz="2400" b="0" i="0" u="none" strike="noStrike" cap="none" normalizeH="0" baseline="0" smtClean="0">
                <a:ln>
                  <a:noFill/>
                </a:ln>
                <a:solidFill>
                  <a:schemeClr val="tx1"/>
                </a:solidFill>
                <a:effectLst/>
                <a:latin typeface="楷体" pitchFamily="49" charset="-122"/>
                <a:ea typeface="楷体" pitchFamily="49" charset="-122"/>
                <a:cs typeface="Times New Roman" pitchFamily="18" charset="0"/>
              </a:rPr>
              <a:t>  </a:t>
            </a:r>
            <a:endParaRPr kumimoji="0" lang="en-US" altLang="zh-CN" sz="2400" b="0" i="0" u="none" strike="noStrike" cap="none" normalizeH="0" baseline="0" smtClean="0">
              <a:ln>
                <a:noFill/>
              </a:ln>
              <a:solidFill>
                <a:schemeClr val="tx1"/>
              </a:solidFill>
              <a:effectLst/>
              <a:latin typeface="楷体" pitchFamily="49" charset="-122"/>
              <a:ea typeface="楷体" pitchFamily="49" charset="-122"/>
              <a:cs typeface="宋体" pitchFamily="2" charset="-122"/>
            </a:endParaRPr>
          </a:p>
        </p:txBody>
      </p:sp>
      <p:sp>
        <p:nvSpPr>
          <p:cNvPr id="28673" name="Rectangle 1"/>
          <p:cNvSpPr>
            <a:spLocks noChangeArrowheads="1"/>
          </p:cNvSpPr>
          <p:nvPr>
            <p:custDataLst>
              <p:tags r:id="rId9"/>
            </p:custDataLst>
          </p:nvPr>
        </p:nvSpPr>
        <p:spPr bwMode="auto">
          <a:xfrm>
            <a:off x="4449170" y="679007"/>
            <a:ext cx="7304491" cy="5693866"/>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r>
              <a:rPr lang="zh-CN" altLang="zh-CN" sz="2400" b="1" smtClean="0">
                <a:solidFill>
                  <a:srgbClr val="0070C0"/>
                </a:solidFill>
                <a:latin typeface="楷体" pitchFamily="49" charset="-122"/>
                <a:ea typeface="楷体" pitchFamily="49" charset="-122"/>
              </a:rPr>
              <a:t>封建恶势力的代表</a:t>
            </a:r>
            <a:r>
              <a:rPr lang="en-US" altLang="zh-CN" sz="2400" b="1" smtClean="0">
                <a:solidFill>
                  <a:srgbClr val="0070C0"/>
                </a:solidFill>
                <a:latin typeface="楷体" pitchFamily="49" charset="-122"/>
                <a:ea typeface="楷体" pitchFamily="49" charset="-122"/>
              </a:rPr>
              <a:t>:</a:t>
            </a:r>
            <a:r>
              <a:rPr lang="zh-CN" altLang="zh-CN" sz="2400" b="1" smtClean="0">
                <a:solidFill>
                  <a:srgbClr val="0070C0"/>
                </a:solidFill>
                <a:latin typeface="楷体" pitchFamily="49" charset="-122"/>
                <a:ea typeface="楷体" pitchFamily="49" charset="-122"/>
              </a:rPr>
              <a:t>金旺、兴旺。</a:t>
            </a:r>
            <a:endParaRPr lang="zh-CN" altLang="zh-CN" sz="2400" smtClean="0">
              <a:solidFill>
                <a:srgbClr val="0070C0"/>
              </a:solidFill>
              <a:latin typeface="楷体" pitchFamily="49" charset="-122"/>
              <a:ea typeface="楷体" pitchFamily="49" charset="-122"/>
            </a:endParaRPr>
          </a:p>
          <a:p>
            <a:endParaRPr lang="en-US" altLang="zh-CN" sz="2400" b="1" smtClean="0">
              <a:latin typeface="楷体" pitchFamily="49" charset="-122"/>
              <a:ea typeface="楷体" pitchFamily="49" charset="-122"/>
            </a:endParaRPr>
          </a:p>
          <a:p>
            <a:r>
              <a:rPr lang="zh-CN" altLang="zh-CN" sz="2400" b="1" smtClean="0">
                <a:latin typeface="楷体" pitchFamily="49" charset="-122"/>
                <a:ea typeface="楷体" pitchFamily="49" charset="-122"/>
              </a:rPr>
              <a:t>在文中找出能表明他们是恶势力代表的句子</a:t>
            </a:r>
            <a:r>
              <a:rPr lang="zh-CN" altLang="en-US" sz="2400" b="1" smtClean="0">
                <a:latin typeface="楷体" pitchFamily="49" charset="-122"/>
                <a:ea typeface="楷体" pitchFamily="49" charset="-122"/>
              </a:rPr>
              <a:t>，并概括</a:t>
            </a:r>
            <a:r>
              <a:rPr lang="zh-CN" altLang="zh-CN" sz="2400" b="1" smtClean="0">
                <a:latin typeface="楷体" pitchFamily="49" charset="-122"/>
                <a:ea typeface="楷体" pitchFamily="49" charset="-122"/>
              </a:rPr>
              <a:t>。</a:t>
            </a:r>
            <a:endParaRPr lang="en-US" altLang="zh-CN" sz="2400" b="1" smtClean="0">
              <a:latin typeface="楷体" pitchFamily="49" charset="-122"/>
              <a:ea typeface="楷体" pitchFamily="49" charset="-122"/>
            </a:endParaRPr>
          </a:p>
          <a:p>
            <a:r>
              <a:rPr lang="zh-CN" altLang="en-US" sz="2400" b="1" smtClean="0">
                <a:latin typeface="楷体" pitchFamily="49" charset="-122"/>
                <a:ea typeface="楷体" pitchFamily="49" charset="-122"/>
              </a:rPr>
              <a:t>   </a:t>
            </a:r>
            <a:endParaRPr lang="en-US" altLang="zh-CN" sz="2400" b="1" smtClean="0">
              <a:latin typeface="楷体" pitchFamily="49" charset="-122"/>
              <a:ea typeface="楷体" pitchFamily="49" charset="-122"/>
            </a:endParaRPr>
          </a:p>
          <a:p>
            <a:r>
              <a:rPr lang="en-US" altLang="zh-CN" sz="2400" b="1" smtClean="0">
                <a:latin typeface="楷体" pitchFamily="49" charset="-122"/>
                <a:ea typeface="楷体" pitchFamily="49" charset="-122"/>
              </a:rPr>
              <a:t>   </a:t>
            </a:r>
            <a:r>
              <a:rPr lang="zh-CN" altLang="en-US" sz="2400" b="1" smtClean="0">
                <a:latin typeface="楷体" pitchFamily="49" charset="-122"/>
                <a:ea typeface="楷体" pitchFamily="49" charset="-122"/>
              </a:rPr>
              <a:t>句子：</a:t>
            </a:r>
            <a:r>
              <a:rPr lang="zh-CN" altLang="en-US" sz="2400" smtClean="0">
                <a:latin typeface="楷体" pitchFamily="49" charset="-122"/>
                <a:ea typeface="楷体" pitchFamily="49" charset="-122"/>
              </a:rPr>
              <a:t>有给他们花过钱的</a:t>
            </a:r>
            <a:r>
              <a:rPr lang="en-US" altLang="zh-CN" sz="2400" smtClean="0">
                <a:latin typeface="楷体" pitchFamily="49" charset="-122"/>
                <a:ea typeface="楷体" pitchFamily="49" charset="-122"/>
              </a:rPr>
              <a:t>,</a:t>
            </a:r>
            <a:r>
              <a:rPr lang="zh-CN" altLang="en-US" sz="2400" smtClean="0">
                <a:latin typeface="楷体" pitchFamily="49" charset="-122"/>
                <a:ea typeface="楷体" pitchFamily="49" charset="-122"/>
              </a:rPr>
              <a:t>有被他们逼着上过吊的</a:t>
            </a:r>
            <a:r>
              <a:rPr lang="en-US" altLang="zh-CN" sz="2400" smtClean="0">
                <a:latin typeface="楷体" pitchFamily="49" charset="-122"/>
                <a:ea typeface="楷体" pitchFamily="49" charset="-122"/>
              </a:rPr>
              <a:t>,</a:t>
            </a:r>
            <a:r>
              <a:rPr lang="zh-CN" altLang="en-US" sz="2400" smtClean="0">
                <a:latin typeface="楷体" pitchFamily="49" charset="-122"/>
                <a:ea typeface="楷体" pitchFamily="49" charset="-122"/>
              </a:rPr>
              <a:t>也有产业被他们霸了的</a:t>
            </a:r>
            <a:r>
              <a:rPr lang="en-US" altLang="zh-CN" sz="2400" smtClean="0">
                <a:latin typeface="楷体" pitchFamily="49" charset="-122"/>
                <a:ea typeface="楷体" pitchFamily="49" charset="-122"/>
              </a:rPr>
              <a:t>,…</a:t>
            </a:r>
            <a:r>
              <a:rPr lang="zh-CN" altLang="en-US" sz="2400" smtClean="0">
                <a:latin typeface="楷体" pitchFamily="49" charset="-122"/>
                <a:ea typeface="楷体" pitchFamily="49" charset="-122"/>
              </a:rPr>
              <a:t>给他们自己割柴</a:t>
            </a:r>
            <a:r>
              <a:rPr lang="en-US" altLang="zh-CN" sz="2400" smtClean="0">
                <a:latin typeface="楷体" pitchFamily="49" charset="-122"/>
                <a:ea typeface="楷体" pitchFamily="49" charset="-122"/>
              </a:rPr>
              <a:t>,</a:t>
            </a:r>
            <a:r>
              <a:rPr lang="zh-CN" altLang="en-US" sz="2400" smtClean="0">
                <a:latin typeface="楷体" pitchFamily="49" charset="-122"/>
                <a:ea typeface="楷体" pitchFamily="49" charset="-122"/>
              </a:rPr>
              <a:t>拨上民夫给他们自己锄地浮收粮</a:t>
            </a:r>
            <a:r>
              <a:rPr lang="en-US" altLang="zh-CN" sz="2400" smtClean="0">
                <a:latin typeface="楷体" pitchFamily="49" charset="-122"/>
                <a:ea typeface="楷体" pitchFamily="49" charset="-122"/>
              </a:rPr>
              <a:t>,</a:t>
            </a:r>
            <a:r>
              <a:rPr lang="zh-CN" altLang="en-US" sz="2400" smtClean="0">
                <a:latin typeface="楷体" pitchFamily="49" charset="-122"/>
                <a:ea typeface="楷体" pitchFamily="49" charset="-122"/>
              </a:rPr>
              <a:t>私派款</a:t>
            </a:r>
            <a:r>
              <a:rPr lang="en-US" altLang="zh-CN" sz="2400" smtClean="0">
                <a:latin typeface="楷体" pitchFamily="49" charset="-122"/>
                <a:ea typeface="楷体" pitchFamily="49" charset="-122"/>
              </a:rPr>
              <a:t>,</a:t>
            </a:r>
            <a:r>
              <a:rPr lang="zh-CN" altLang="en-US" sz="2400" smtClean="0">
                <a:latin typeface="楷体" pitchFamily="49" charset="-122"/>
                <a:ea typeface="楷体" pitchFamily="49" charset="-122"/>
              </a:rPr>
              <a:t>强迫民兵捆人</a:t>
            </a:r>
            <a:r>
              <a:rPr lang="en-US" altLang="zh-CN" sz="2400" smtClean="0">
                <a:latin typeface="楷体" pitchFamily="49" charset="-122"/>
                <a:ea typeface="楷体" pitchFamily="49" charset="-122"/>
              </a:rPr>
              <a:t>……</a:t>
            </a:r>
          </a:p>
          <a:p>
            <a:r>
              <a:rPr lang="zh-CN" altLang="en-US" sz="2400" b="1" smtClean="0">
                <a:latin typeface="楷体" pitchFamily="49" charset="-122"/>
                <a:ea typeface="楷体" pitchFamily="49" charset="-122"/>
              </a:rPr>
              <a:t>   概括：</a:t>
            </a:r>
            <a:r>
              <a:rPr lang="zh-CN" altLang="zh-CN" sz="2400" smtClean="0">
                <a:latin typeface="楷体" pitchFamily="49" charset="-122"/>
                <a:ea typeface="楷体" pitchFamily="49" charset="-122"/>
              </a:rPr>
              <a:t>金旺兄弟利用农村新政权的稚嫩和农民的保守思想攫取了基层政权的职位</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为非作歹兴风作浪</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调戏小芹</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非法斗争和捆绑小二黑和小芹</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把持乡村政权。但他们最终还是逃不出人民政权的惩罚。</a:t>
            </a:r>
          </a:p>
          <a:p>
            <a:endParaRPr lang="en-US" altLang="zh-CN" sz="2000" b="1" smtClean="0"/>
          </a:p>
          <a:p>
            <a:endParaRPr lang="en-US" altLang="zh-CN" sz="2000" b="1" smtClean="0"/>
          </a:p>
          <a:p>
            <a:endParaRPr lang="zh-CN" altLang="zh-CN" sz="2000" smtClean="0"/>
          </a:p>
          <a:p>
            <a:endParaRPr lang="en-US" altLang="zh-CN" sz="2000" smtClean="0">
              <a:latin typeface="楷体" pitchFamily="49" charset="-122"/>
              <a:ea typeface="楷体" pitchFamily="49" charset="-122"/>
            </a:endParaRPr>
          </a:p>
          <a:p>
            <a:r>
              <a:rPr lang="en-US" altLang="zh-CN" sz="2000" smtClean="0">
                <a:latin typeface="楷体" pitchFamily="49" charset="-122"/>
                <a:ea typeface="楷体" pitchFamily="49" charset="-122"/>
              </a:rPr>
              <a:t>     </a:t>
            </a:r>
            <a:endParaRPr kumimoji="0" lang="zh-CN" altLang="en-US" sz="2000" b="0" i="0" u="none" strike="noStrike" cap="none" normalizeH="0" baseline="0" smtClean="0">
              <a:ln>
                <a:noFill/>
              </a:ln>
              <a:solidFill>
                <a:schemeClr val="tx1"/>
              </a:solidFill>
              <a:effectLst/>
              <a:latin typeface="楷体" pitchFamily="49" charset="-122"/>
              <a:ea typeface="楷体" pitchFamily="49" charset="-122"/>
              <a:cs typeface="宋体" pitchFamily="2" charset="-122"/>
            </a:endParaRPr>
          </a:p>
        </p:txBody>
      </p:sp>
      <p:pic>
        <p:nvPicPr>
          <p:cNvPr id="11" name="Picture 2"/>
          <p:cNvPicPr>
            <a:picLocks noChangeAspect="1" noChangeArrowheads="1"/>
          </p:cNvPicPr>
          <p:nvPr>
            <p:custDataLst>
              <p:tags r:id="rId11"/>
            </p:custDataLst>
          </p:nvPr>
        </p:nvPicPr>
        <p:blipFill>
          <a:blip r:embed="rId10"/>
          <a:stretch>
            <a:fillRect/>
          </a:stretch>
        </p:blipFill>
        <p:spPr bwMode="auto">
          <a:xfrm>
            <a:off x="347165" y="1406075"/>
            <a:ext cx="3747163" cy="4810125"/>
          </a:xfrm>
          <a:prstGeom prst="rect">
            <a:avLst/>
          </a:prstGeom>
          <a:ln>
            <a:noFill/>
          </a:ln>
          <a:effectLst>
            <a:softEdge rad="112500"/>
          </a:effectLst>
        </p:spPr>
      </p:pic>
      <p:pic>
        <p:nvPicPr>
          <p:cNvPr id="13" name="Picture 1" descr="C:\Users\Administrator\Desktop\timg (7).jpg"/>
          <p:cNvPicPr>
            <a:picLocks noChangeAspect="1" noChangeArrowheads="1"/>
          </p:cNvPicPr>
          <p:nvPr>
            <p:custDataLst>
              <p:tags r:id="rId13"/>
            </p:custDataLst>
          </p:nvPr>
        </p:nvPicPr>
        <p:blipFill>
          <a:blip r:embed="rId12"/>
          <a:stretch>
            <a:fillRect/>
          </a:stretch>
        </p:blipFill>
        <p:spPr bwMode="auto">
          <a:xfrm>
            <a:off x="368491" y="1433015"/>
            <a:ext cx="3848668" cy="4804011"/>
          </a:xfrm>
          <a:prstGeom prst="rect">
            <a:avLst/>
          </a:prstGeom>
          <a:ln>
            <a:noFill/>
          </a:ln>
          <a:effectLst>
            <a:softEdge rad="112500"/>
          </a:effectLst>
        </p:spPr>
      </p:pic>
    </p:spTree>
  </p:cSld>
  <p:clrMapOvr>
    <a:masterClrMapping/>
  </p:clrMapOvr>
  <p:transition/>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p>
        </p:txBody>
      </p:sp>
      <p:sp>
        <p:nvSpPr>
          <p:cNvPr id="10" name="矩形 9"/>
          <p:cNvSpPr/>
          <p:nvPr>
            <p:custDataLst>
              <p:tags r:id="rId4"/>
            </p:custDataLst>
          </p:nvPr>
        </p:nvSpPr>
        <p:spPr>
          <a:xfrm>
            <a:off x="163773" y="218363"/>
            <a:ext cx="11865930" cy="6503069"/>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矩形 5"/>
          <p:cNvSpPr/>
          <p:nvPr>
            <p:custDataLst>
              <p:tags r:id="rId5"/>
            </p:custDataLst>
          </p:nvPr>
        </p:nvSpPr>
        <p:spPr>
          <a:xfrm>
            <a:off x="3593910" y="1433015"/>
            <a:ext cx="6832979" cy="461665"/>
          </a:xfrm>
          <a:prstGeom prst="rect">
            <a:avLst/>
          </a:prstGeom>
        </p:spPr>
        <p:txBody>
          <a:bodyPr wrap="square">
            <a:spAutoFit/>
          </a:bodyPr>
          <a:lstStyle/>
          <a:p>
            <a:r>
              <a:rPr lang="en-US" altLang="zh-CN" sz="2400" b="1" smtClean="0">
                <a:solidFill>
                  <a:srgbClr val="0070C0"/>
                </a:solidFill>
                <a:latin typeface="Times New Roman" pitchFamily="18" charset="0"/>
                <a:ea typeface="宋体" pitchFamily="2" charset="-122"/>
                <a:cs typeface="宋体" pitchFamily="2" charset="-122"/>
              </a:rPr>
              <a:t>     </a:t>
            </a:r>
            <a:endParaRPr lang="zh-CN" altLang="en-US" sz="2800"/>
          </a:p>
        </p:txBody>
      </p:sp>
      <p:sp>
        <p:nvSpPr>
          <p:cNvPr id="7" name="矩形 6"/>
          <p:cNvSpPr/>
          <p:nvPr>
            <p:custDataLst>
              <p:tags r:id="rId6"/>
            </p:custDataLst>
          </p:nvPr>
        </p:nvSpPr>
        <p:spPr>
          <a:xfrm>
            <a:off x="4576548" y="1132471"/>
            <a:ext cx="7064991" cy="461665"/>
          </a:xfrm>
          <a:prstGeom prst="rect">
            <a:avLst/>
          </a:prstGeom>
        </p:spPr>
        <p:txBody>
          <a:bodyPr wrap="square">
            <a:spAutoFit/>
          </a:bodyPr>
          <a:lstStyle/>
          <a:p>
            <a:r>
              <a:rPr lang="en-US" altLang="zh-CN" sz="2400" smtClean="0"/>
              <a:t>      </a:t>
            </a:r>
          </a:p>
        </p:txBody>
      </p:sp>
      <p:sp>
        <p:nvSpPr>
          <p:cNvPr id="9" name="文本框 13"/>
          <p:cNvSpPr txBox="1"/>
          <p:nvPr>
            <p:custDataLst>
              <p:tags r:id="rId7"/>
            </p:custDataLst>
          </p:nvPr>
        </p:nvSpPr>
        <p:spPr>
          <a:xfrm>
            <a:off x="1323832" y="218365"/>
            <a:ext cx="2251880" cy="743986"/>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solidFill>
                  <a:schemeClr val="bg1">
                    <a:lumMod val="50000"/>
                  </a:schemeClr>
                </a:solidFill>
                <a:latin typeface="微软雅黑" panose="020b0503020204020204" pitchFamily="34" charset="-122"/>
                <a:ea typeface="微软雅黑" panose="020b0503020204020204" pitchFamily="34" charset="-122"/>
              </a:rPr>
              <a:t>形象分析</a:t>
            </a:r>
            <a:endParaRPr lang="zh-CN" altLang="en-US" sz="3200" b="1">
              <a:solidFill>
                <a:schemeClr val="bg1">
                  <a:lumMod val="50000"/>
                </a:schemeClr>
              </a:solidFill>
              <a:latin typeface="微软雅黑" panose="020b0503020204020204" pitchFamily="34" charset="-122"/>
              <a:ea typeface="微软雅黑" panose="020b0503020204020204" pitchFamily="34" charset="-122"/>
            </a:endParaRPr>
          </a:p>
        </p:txBody>
      </p:sp>
      <p:sp>
        <p:nvSpPr>
          <p:cNvPr id="2049" name="Rectangle 1"/>
          <p:cNvSpPr>
            <a:spLocks noChangeArrowheads="1"/>
          </p:cNvSpPr>
          <p:nvPr>
            <p:custDataLst>
              <p:tags r:id="rId8"/>
            </p:custDataLst>
          </p:nvPr>
        </p:nvSpPr>
        <p:spPr bwMode="auto">
          <a:xfrm>
            <a:off x="1528550" y="3218639"/>
            <a:ext cx="7861110" cy="461665"/>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pPr marL="0" marR="0" lvl="0" indent="304800" algn="l" defTabSz="914400" rtl="0" eaLnBrk="1" fontAlgn="base" latinLnBrk="0" hangingPunct="1">
              <a:lnSpc>
                <a:spcPct val="100000"/>
              </a:lnSpc>
              <a:spcBef>
                <a:spcPct val="0"/>
              </a:spcBef>
              <a:spcAft>
                <a:spcPct val="0"/>
              </a:spcAft>
              <a:buClrTx/>
              <a:buSzTx/>
              <a:buFontTx/>
              <a:buNone/>
            </a:pPr>
            <a:r>
              <a:rPr kumimoji="0" lang="en-US" altLang="zh-CN" sz="2400" b="0" i="0" u="none" strike="noStrike" cap="none" normalizeH="0" baseline="0" smtClean="0">
                <a:ln>
                  <a:noFill/>
                </a:ln>
                <a:solidFill>
                  <a:schemeClr val="tx1"/>
                </a:solidFill>
                <a:effectLst/>
                <a:latin typeface="楷体" pitchFamily="49" charset="-122"/>
                <a:ea typeface="楷体" pitchFamily="49" charset="-122"/>
                <a:cs typeface="Times New Roman" pitchFamily="18" charset="0"/>
              </a:rPr>
              <a:t>  </a:t>
            </a:r>
            <a:endParaRPr kumimoji="0" lang="en-US" altLang="zh-CN" sz="2400" b="0" i="0" u="none" strike="noStrike" cap="none" normalizeH="0" baseline="0" smtClean="0">
              <a:ln>
                <a:noFill/>
              </a:ln>
              <a:solidFill>
                <a:schemeClr val="tx1"/>
              </a:solidFill>
              <a:effectLst/>
              <a:latin typeface="楷体" pitchFamily="49" charset="-122"/>
              <a:ea typeface="楷体" pitchFamily="49" charset="-122"/>
              <a:cs typeface="宋体" pitchFamily="2" charset="-122"/>
            </a:endParaRPr>
          </a:p>
        </p:txBody>
      </p:sp>
      <p:sp>
        <p:nvSpPr>
          <p:cNvPr id="28673" name="Rectangle 1"/>
          <p:cNvSpPr>
            <a:spLocks noChangeArrowheads="1"/>
          </p:cNvSpPr>
          <p:nvPr>
            <p:custDataLst>
              <p:tags r:id="rId9"/>
            </p:custDataLst>
          </p:nvPr>
        </p:nvSpPr>
        <p:spPr bwMode="auto">
          <a:xfrm>
            <a:off x="4449170" y="1602337"/>
            <a:ext cx="7304491" cy="3847207"/>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endParaRPr lang="en-US" altLang="zh-CN" sz="2000" b="1" smtClean="0"/>
          </a:p>
          <a:p>
            <a:r>
              <a:rPr lang="zh-CN" altLang="zh-CN" sz="2800" b="1" smtClean="0">
                <a:latin typeface="楷体" pitchFamily="49" charset="-122"/>
                <a:ea typeface="楷体" pitchFamily="49" charset="-122"/>
              </a:rPr>
              <a:t>小结</a:t>
            </a:r>
            <a:r>
              <a:rPr lang="en-US" altLang="zh-CN" sz="2800" b="1" smtClean="0">
                <a:latin typeface="楷体" pitchFamily="49" charset="-122"/>
                <a:ea typeface="楷体" pitchFamily="49" charset="-122"/>
              </a:rPr>
              <a:t>:</a:t>
            </a:r>
          </a:p>
          <a:p>
            <a:r>
              <a:rPr lang="en-US" altLang="zh-CN" sz="2400" smtClean="0">
                <a:latin typeface="楷体" pitchFamily="49" charset="-122"/>
                <a:ea typeface="楷体" pitchFamily="49" charset="-122"/>
              </a:rPr>
              <a:t>   </a:t>
            </a:r>
            <a:r>
              <a:rPr lang="zh-CN" altLang="zh-CN" sz="2400" smtClean="0">
                <a:latin typeface="楷体" pitchFamily="49" charset="-122"/>
                <a:ea typeface="楷体" pitchFamily="49" charset="-122"/>
              </a:rPr>
              <a:t>小二黑和小芹的胜利说明人民政权是人民实现自主婚姻的最可靠的保证。同时它也揭示出在新的历史亲件下小二黑和小芹的斗争</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已经不只是他们个人的事情</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他们斗争是解放区人民反霸除暴的民主</a:t>
            </a:r>
            <a:r>
              <a:rPr lang="zh-CN" altLang="en-US" sz="2400" smtClean="0">
                <a:latin typeface="楷体" pitchFamily="49" charset="-122"/>
                <a:ea typeface="楷体" pitchFamily="49" charset="-122"/>
              </a:rPr>
              <a:t>斗争。</a:t>
            </a:r>
            <a:endParaRPr lang="zh-CN" altLang="zh-CN" sz="2400" smtClean="0">
              <a:latin typeface="楷体" pitchFamily="49" charset="-122"/>
              <a:ea typeface="楷体" pitchFamily="49" charset="-122"/>
            </a:endParaRPr>
          </a:p>
          <a:p>
            <a:endParaRPr lang="en-US" altLang="zh-CN" sz="2000" b="1" smtClean="0"/>
          </a:p>
          <a:p>
            <a:endParaRPr lang="en-US" altLang="zh-CN" sz="2000" b="1" smtClean="0"/>
          </a:p>
          <a:p>
            <a:endParaRPr lang="zh-CN" altLang="zh-CN" sz="2000" smtClean="0"/>
          </a:p>
          <a:p>
            <a:endParaRPr lang="en-US" altLang="zh-CN" sz="2000" smtClean="0">
              <a:latin typeface="楷体" pitchFamily="49" charset="-122"/>
              <a:ea typeface="楷体" pitchFamily="49" charset="-122"/>
            </a:endParaRPr>
          </a:p>
          <a:p>
            <a:r>
              <a:rPr lang="en-US" altLang="zh-CN" sz="2000" smtClean="0">
                <a:latin typeface="楷体" pitchFamily="49" charset="-122"/>
                <a:ea typeface="楷体" pitchFamily="49" charset="-122"/>
              </a:rPr>
              <a:t>     </a:t>
            </a:r>
            <a:endParaRPr kumimoji="0" lang="zh-CN" altLang="en-US" sz="2000" b="0" i="0" u="none" strike="noStrike" cap="none" normalizeH="0" baseline="0" smtClean="0">
              <a:ln>
                <a:noFill/>
              </a:ln>
              <a:solidFill>
                <a:schemeClr val="tx1"/>
              </a:solidFill>
              <a:effectLst/>
              <a:latin typeface="楷体" pitchFamily="49" charset="-122"/>
              <a:ea typeface="楷体" pitchFamily="49" charset="-122"/>
              <a:cs typeface="宋体" pitchFamily="2" charset="-122"/>
            </a:endParaRPr>
          </a:p>
        </p:txBody>
      </p:sp>
      <p:pic>
        <p:nvPicPr>
          <p:cNvPr id="58370" name="Picture 2"/>
          <p:cNvPicPr>
            <a:picLocks noChangeAspect="1" noChangeArrowheads="1"/>
          </p:cNvPicPr>
          <p:nvPr>
            <p:custDataLst>
              <p:tags r:id="rId11"/>
            </p:custDataLst>
          </p:nvPr>
        </p:nvPicPr>
        <p:blipFill>
          <a:blip r:embed="rId10"/>
          <a:stretch>
            <a:fillRect/>
          </a:stretch>
        </p:blipFill>
        <p:spPr bwMode="auto">
          <a:xfrm>
            <a:off x="347165" y="1406075"/>
            <a:ext cx="3747163" cy="4810125"/>
          </a:xfrm>
          <a:prstGeom prst="rect">
            <a:avLst/>
          </a:prstGeom>
          <a:ln>
            <a:noFill/>
          </a:ln>
          <a:effectLst>
            <a:softEdge rad="112500"/>
          </a:effectLst>
        </p:spPr>
      </p:pic>
    </p:spTree>
  </p:cSld>
  <p:clrMapOvr>
    <a:masterClrMapping/>
  </p:clrMapOvr>
  <p:transition/>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p>
        </p:txBody>
      </p:sp>
      <p:sp>
        <p:nvSpPr>
          <p:cNvPr id="10" name="矩形 9"/>
          <p:cNvSpPr/>
          <p:nvPr>
            <p:custDataLst>
              <p:tags r:id="rId4"/>
            </p:custDataLst>
          </p:nvPr>
        </p:nvSpPr>
        <p:spPr>
          <a:xfrm>
            <a:off x="163773" y="218363"/>
            <a:ext cx="11865930" cy="6503069"/>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矩形 5"/>
          <p:cNvSpPr/>
          <p:nvPr>
            <p:custDataLst>
              <p:tags r:id="rId5"/>
            </p:custDataLst>
          </p:nvPr>
        </p:nvSpPr>
        <p:spPr>
          <a:xfrm>
            <a:off x="3593910" y="1433015"/>
            <a:ext cx="6832979" cy="461665"/>
          </a:xfrm>
          <a:prstGeom prst="rect">
            <a:avLst/>
          </a:prstGeom>
        </p:spPr>
        <p:txBody>
          <a:bodyPr wrap="square">
            <a:spAutoFit/>
          </a:bodyPr>
          <a:lstStyle/>
          <a:p>
            <a:r>
              <a:rPr lang="en-US" altLang="zh-CN" sz="2400" b="1" smtClean="0">
                <a:solidFill>
                  <a:srgbClr val="0070C0"/>
                </a:solidFill>
                <a:latin typeface="Times New Roman" pitchFamily="18" charset="0"/>
                <a:ea typeface="宋体" pitchFamily="2" charset="-122"/>
                <a:cs typeface="宋体" pitchFamily="2" charset="-122"/>
              </a:rPr>
              <a:t>     </a:t>
            </a:r>
            <a:endParaRPr lang="zh-CN" altLang="en-US" sz="2800"/>
          </a:p>
        </p:txBody>
      </p:sp>
      <p:sp>
        <p:nvSpPr>
          <p:cNvPr id="7" name="矩形 6"/>
          <p:cNvSpPr/>
          <p:nvPr>
            <p:custDataLst>
              <p:tags r:id="rId6"/>
            </p:custDataLst>
          </p:nvPr>
        </p:nvSpPr>
        <p:spPr>
          <a:xfrm>
            <a:off x="4576548" y="1132471"/>
            <a:ext cx="7064991" cy="461665"/>
          </a:xfrm>
          <a:prstGeom prst="rect">
            <a:avLst/>
          </a:prstGeom>
        </p:spPr>
        <p:txBody>
          <a:bodyPr wrap="square">
            <a:spAutoFit/>
          </a:bodyPr>
          <a:lstStyle/>
          <a:p>
            <a:r>
              <a:rPr lang="en-US" altLang="zh-CN" sz="2400" smtClean="0"/>
              <a:t>      </a:t>
            </a:r>
          </a:p>
        </p:txBody>
      </p:sp>
      <p:sp>
        <p:nvSpPr>
          <p:cNvPr id="9" name="文本框 13"/>
          <p:cNvSpPr txBox="1"/>
          <p:nvPr>
            <p:custDataLst>
              <p:tags r:id="rId7"/>
            </p:custDataLst>
          </p:nvPr>
        </p:nvSpPr>
        <p:spPr>
          <a:xfrm>
            <a:off x="1323832" y="218365"/>
            <a:ext cx="2251880" cy="743986"/>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solidFill>
                  <a:schemeClr val="bg1">
                    <a:lumMod val="50000"/>
                  </a:schemeClr>
                </a:solidFill>
                <a:latin typeface="微软雅黑" panose="020b0503020204020204" pitchFamily="34" charset="-122"/>
                <a:ea typeface="微软雅黑" panose="020b0503020204020204" pitchFamily="34" charset="-122"/>
              </a:rPr>
              <a:t>语言风格</a:t>
            </a:r>
            <a:endParaRPr lang="zh-CN" altLang="en-US" sz="3200" b="1">
              <a:solidFill>
                <a:schemeClr val="bg1">
                  <a:lumMod val="50000"/>
                </a:schemeClr>
              </a:solidFill>
              <a:latin typeface="微软雅黑" panose="020b0503020204020204" pitchFamily="34" charset="-122"/>
              <a:ea typeface="微软雅黑" panose="020b0503020204020204" pitchFamily="34" charset="-122"/>
            </a:endParaRPr>
          </a:p>
        </p:txBody>
      </p:sp>
      <p:sp>
        <p:nvSpPr>
          <p:cNvPr id="2049" name="Rectangle 1"/>
          <p:cNvSpPr>
            <a:spLocks noChangeArrowheads="1"/>
          </p:cNvSpPr>
          <p:nvPr>
            <p:custDataLst>
              <p:tags r:id="rId8"/>
            </p:custDataLst>
          </p:nvPr>
        </p:nvSpPr>
        <p:spPr bwMode="auto">
          <a:xfrm>
            <a:off x="1528550" y="3218639"/>
            <a:ext cx="7861110" cy="461665"/>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pPr marL="0" marR="0" lvl="0" indent="304800" algn="l" defTabSz="914400" rtl="0" eaLnBrk="1" fontAlgn="base" latinLnBrk="0" hangingPunct="1">
              <a:lnSpc>
                <a:spcPct val="100000"/>
              </a:lnSpc>
              <a:spcBef>
                <a:spcPct val="0"/>
              </a:spcBef>
              <a:spcAft>
                <a:spcPct val="0"/>
              </a:spcAft>
              <a:buClrTx/>
              <a:buSzTx/>
              <a:buFontTx/>
              <a:buNone/>
            </a:pPr>
            <a:r>
              <a:rPr kumimoji="0" lang="en-US" altLang="zh-CN" sz="2400" b="0" i="0" u="none" strike="noStrike" cap="none" normalizeH="0" baseline="0" smtClean="0">
                <a:ln>
                  <a:noFill/>
                </a:ln>
                <a:solidFill>
                  <a:schemeClr val="tx1"/>
                </a:solidFill>
                <a:effectLst/>
                <a:latin typeface="楷体" pitchFamily="49" charset="-122"/>
                <a:ea typeface="楷体" pitchFamily="49" charset="-122"/>
                <a:cs typeface="Times New Roman" pitchFamily="18" charset="0"/>
              </a:rPr>
              <a:t>  </a:t>
            </a:r>
            <a:endParaRPr kumimoji="0" lang="en-US" altLang="zh-CN" sz="2400" b="0" i="0" u="none" strike="noStrike" cap="none" normalizeH="0" baseline="0" smtClean="0">
              <a:ln>
                <a:noFill/>
              </a:ln>
              <a:solidFill>
                <a:schemeClr val="tx1"/>
              </a:solidFill>
              <a:effectLst/>
              <a:latin typeface="楷体" pitchFamily="49" charset="-122"/>
              <a:ea typeface="楷体" pitchFamily="49" charset="-122"/>
              <a:cs typeface="宋体" pitchFamily="2" charset="-122"/>
            </a:endParaRPr>
          </a:p>
        </p:txBody>
      </p:sp>
      <p:sp>
        <p:nvSpPr>
          <p:cNvPr id="28673" name="Rectangle 1"/>
          <p:cNvSpPr>
            <a:spLocks noChangeArrowheads="1"/>
          </p:cNvSpPr>
          <p:nvPr>
            <p:custDataLst>
              <p:tags r:id="rId9"/>
            </p:custDataLst>
          </p:nvPr>
        </p:nvSpPr>
        <p:spPr bwMode="auto">
          <a:xfrm>
            <a:off x="4449170" y="1386894"/>
            <a:ext cx="7304491" cy="4278094"/>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endParaRPr lang="en-US" altLang="zh-CN" sz="2000" b="1" smtClean="0"/>
          </a:p>
          <a:p>
            <a:r>
              <a:rPr lang="zh-CN" altLang="zh-CN" sz="2400" smtClean="0">
                <a:latin typeface="楷体" pitchFamily="49" charset="-122"/>
                <a:ea typeface="楷体" pitchFamily="49" charset="-122"/>
              </a:rPr>
              <a:t>“从群众的话海中汲取丰富的养料</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再经过我们充分的加工</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把我们的语言锻炼得要说什么就能恰如其分地把什么说清楚。”</a:t>
            </a:r>
          </a:p>
          <a:p>
            <a:r>
              <a:rPr lang="en-US" altLang="zh-CN" sz="2400" smtClean="0">
                <a:latin typeface="楷体" pitchFamily="49" charset="-122"/>
                <a:ea typeface="楷体" pitchFamily="49" charset="-122"/>
              </a:rPr>
              <a:t>                              </a:t>
            </a:r>
            <a:r>
              <a:rPr lang="zh-CN" altLang="zh-CN" sz="2400" smtClean="0">
                <a:latin typeface="楷体" pitchFamily="49" charset="-122"/>
                <a:ea typeface="楷体" pitchFamily="49" charset="-122"/>
              </a:rPr>
              <a:t>———赵树理</a:t>
            </a:r>
          </a:p>
          <a:p>
            <a:endParaRPr lang="en-US" altLang="zh-CN" sz="2400" smtClean="0">
              <a:latin typeface="楷体" pitchFamily="49" charset="-122"/>
              <a:ea typeface="楷体" pitchFamily="49" charset="-122"/>
            </a:endParaRPr>
          </a:p>
          <a:p>
            <a:r>
              <a:rPr lang="en-US" altLang="zh-CN" sz="2400" smtClean="0">
                <a:latin typeface="楷体" pitchFamily="49" charset="-122"/>
                <a:ea typeface="楷体" pitchFamily="49" charset="-122"/>
              </a:rPr>
              <a:t>   </a:t>
            </a:r>
            <a:r>
              <a:rPr lang="zh-CN" altLang="zh-CN" sz="2400" smtClean="0">
                <a:latin typeface="楷体" pitchFamily="49" charset="-122"/>
                <a:ea typeface="楷体" pitchFamily="49" charset="-122"/>
              </a:rPr>
              <a:t>山西的地方特色。语言的山西风味——对于三仙姑“下了霜的驴粪蛋的比喻</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给人物起诨号的手法。具有浓重的淳朴的</a:t>
            </a:r>
            <a:r>
              <a:rPr lang="zh-CN" altLang="zh-CN" sz="2400" smtClean="0">
                <a:solidFill>
                  <a:srgbClr val="FF0000"/>
                </a:solidFill>
                <a:latin typeface="楷体" pitchFamily="49" charset="-122"/>
                <a:ea typeface="楷体" pitchFamily="49" charset="-122"/>
              </a:rPr>
              <a:t>地方风味</a:t>
            </a:r>
            <a:r>
              <a:rPr lang="en-US" altLang="zh-CN" sz="2400" smtClean="0">
                <a:solidFill>
                  <a:srgbClr val="FF0000"/>
                </a:solidFill>
                <a:latin typeface="楷体" pitchFamily="49" charset="-122"/>
                <a:ea typeface="楷体" pitchFamily="49" charset="-122"/>
              </a:rPr>
              <a:t>,</a:t>
            </a:r>
            <a:r>
              <a:rPr lang="zh-CN" altLang="zh-CN" sz="2400" smtClean="0">
                <a:solidFill>
                  <a:srgbClr val="FF0000"/>
                </a:solidFill>
                <a:latin typeface="楷体" pitchFamily="49" charset="-122"/>
                <a:ea typeface="楷体" pitchFamily="49" charset="-122"/>
              </a:rPr>
              <a:t>又幽默有趣</a:t>
            </a:r>
            <a:r>
              <a:rPr lang="zh-CN" altLang="zh-CN" sz="2400" smtClean="0">
                <a:latin typeface="楷体" pitchFamily="49" charset="-122"/>
                <a:ea typeface="楷体" pitchFamily="49" charset="-122"/>
              </a:rPr>
              <a:t>。</a:t>
            </a:r>
          </a:p>
          <a:p>
            <a:endParaRPr lang="zh-CN" altLang="zh-CN" sz="2000" smtClean="0"/>
          </a:p>
          <a:p>
            <a:endParaRPr lang="en-US" altLang="zh-CN" sz="2000" smtClean="0">
              <a:latin typeface="楷体" pitchFamily="49" charset="-122"/>
              <a:ea typeface="楷体" pitchFamily="49" charset="-122"/>
            </a:endParaRPr>
          </a:p>
          <a:p>
            <a:r>
              <a:rPr lang="en-US" altLang="zh-CN" sz="2000" smtClean="0">
                <a:latin typeface="楷体" pitchFamily="49" charset="-122"/>
                <a:ea typeface="楷体" pitchFamily="49" charset="-122"/>
              </a:rPr>
              <a:t>     </a:t>
            </a:r>
            <a:endParaRPr kumimoji="0" lang="zh-CN" altLang="en-US" sz="2000" b="0" i="0" u="none" strike="noStrike" cap="none" normalizeH="0" baseline="0" smtClean="0">
              <a:ln>
                <a:noFill/>
              </a:ln>
              <a:solidFill>
                <a:schemeClr val="tx1"/>
              </a:solidFill>
              <a:effectLst/>
              <a:latin typeface="楷体" pitchFamily="49" charset="-122"/>
              <a:ea typeface="楷体" pitchFamily="49" charset="-122"/>
              <a:cs typeface="宋体" pitchFamily="2" charset="-122"/>
            </a:endParaRPr>
          </a:p>
        </p:txBody>
      </p:sp>
      <p:pic>
        <p:nvPicPr>
          <p:cNvPr id="11" name="Picture 2" descr="C:\Users\Administrator\Desktop\7acb0a46f21fbe09eb484e0666600c338744ad8a.jpg"/>
          <p:cNvPicPr>
            <a:picLocks noChangeAspect="1" noChangeArrowheads="1"/>
          </p:cNvPicPr>
          <p:nvPr>
            <p:custDataLst>
              <p:tags r:id="rId11"/>
            </p:custDataLst>
          </p:nvPr>
        </p:nvPicPr>
        <p:blipFill>
          <a:blip r:embed="rId10"/>
          <a:stretch>
            <a:fillRect/>
          </a:stretch>
        </p:blipFill>
        <p:spPr bwMode="auto">
          <a:xfrm>
            <a:off x="327547" y="1501253"/>
            <a:ext cx="3753135" cy="4939851"/>
          </a:xfrm>
          <a:prstGeom prst="rect">
            <a:avLst/>
          </a:prstGeom>
          <a:ln>
            <a:noFill/>
          </a:ln>
          <a:effectLst>
            <a:softEdge rad="112500"/>
          </a:effectLst>
        </p:spPr>
      </p:pic>
    </p:spTree>
  </p:cSld>
  <p:clrMapOvr>
    <a:masterClrMapping/>
  </p:clrMapOvr>
  <p:transition/>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p>
        </p:txBody>
      </p:sp>
      <p:sp>
        <p:nvSpPr>
          <p:cNvPr id="10" name="矩形 9"/>
          <p:cNvSpPr/>
          <p:nvPr>
            <p:custDataLst>
              <p:tags r:id="rId4"/>
            </p:custDataLst>
          </p:nvPr>
        </p:nvSpPr>
        <p:spPr>
          <a:xfrm>
            <a:off x="163773" y="218363"/>
            <a:ext cx="11865930" cy="6503069"/>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矩形 5"/>
          <p:cNvSpPr/>
          <p:nvPr>
            <p:custDataLst>
              <p:tags r:id="rId5"/>
            </p:custDataLst>
          </p:nvPr>
        </p:nvSpPr>
        <p:spPr>
          <a:xfrm>
            <a:off x="3593910" y="1433015"/>
            <a:ext cx="6832979" cy="461665"/>
          </a:xfrm>
          <a:prstGeom prst="rect">
            <a:avLst/>
          </a:prstGeom>
        </p:spPr>
        <p:txBody>
          <a:bodyPr wrap="square">
            <a:spAutoFit/>
          </a:bodyPr>
          <a:lstStyle/>
          <a:p>
            <a:r>
              <a:rPr lang="en-US" altLang="zh-CN" sz="2400" b="1" smtClean="0">
                <a:solidFill>
                  <a:srgbClr val="0070C0"/>
                </a:solidFill>
                <a:latin typeface="Times New Roman" pitchFamily="18" charset="0"/>
                <a:ea typeface="宋体" pitchFamily="2" charset="-122"/>
                <a:cs typeface="宋体" pitchFamily="2" charset="-122"/>
              </a:rPr>
              <a:t>     </a:t>
            </a:r>
            <a:endParaRPr lang="zh-CN" altLang="en-US" sz="2800"/>
          </a:p>
        </p:txBody>
      </p:sp>
      <p:sp>
        <p:nvSpPr>
          <p:cNvPr id="7" name="矩形 6"/>
          <p:cNvSpPr/>
          <p:nvPr>
            <p:custDataLst>
              <p:tags r:id="rId6"/>
            </p:custDataLst>
          </p:nvPr>
        </p:nvSpPr>
        <p:spPr>
          <a:xfrm>
            <a:off x="4576548" y="1132471"/>
            <a:ext cx="7064991" cy="461665"/>
          </a:xfrm>
          <a:prstGeom prst="rect">
            <a:avLst/>
          </a:prstGeom>
        </p:spPr>
        <p:txBody>
          <a:bodyPr wrap="square">
            <a:spAutoFit/>
          </a:bodyPr>
          <a:lstStyle/>
          <a:p>
            <a:r>
              <a:rPr lang="en-US" altLang="zh-CN" sz="2400" smtClean="0"/>
              <a:t>      </a:t>
            </a:r>
          </a:p>
        </p:txBody>
      </p:sp>
      <p:sp>
        <p:nvSpPr>
          <p:cNvPr id="8" name="TextBox 7"/>
          <p:cNvSpPr txBox="1"/>
          <p:nvPr>
            <p:custDataLst>
              <p:tags r:id="rId7"/>
            </p:custDataLst>
          </p:nvPr>
        </p:nvSpPr>
        <p:spPr>
          <a:xfrm>
            <a:off x="2565779" y="1514901"/>
            <a:ext cx="8379726" cy="1107996"/>
          </a:xfrm>
          <a:prstGeom prst="rect">
            <a:avLst/>
          </a:prstGeom>
          <a:noFill/>
        </p:spPr>
        <p:txBody>
          <a:bodyPr wrap="square" rtlCol="0">
            <a:spAutoFit/>
          </a:bodyPr>
          <a:lstStyle/>
          <a:p>
            <a:r>
              <a:rPr lang="en-US" altLang="zh-CN" sz="6600" smtClean="0">
                <a:solidFill>
                  <a:srgbClr val="C00000"/>
                </a:solidFill>
              </a:rPr>
              <a:t>1</a:t>
            </a:r>
            <a:endParaRPr lang="zh-CN" altLang="en-US" sz="6600">
              <a:solidFill>
                <a:srgbClr val="C00000"/>
              </a:solidFill>
            </a:endParaRPr>
          </a:p>
        </p:txBody>
      </p:sp>
      <p:pic>
        <p:nvPicPr>
          <p:cNvPr id="1026" name="Picture 2" descr="C:\Users\Administrator\Desktop\2c8066d0aa00b52acfc7ca62.jpg"/>
          <p:cNvPicPr>
            <a:picLocks noChangeAspect="1" noChangeArrowheads="1"/>
          </p:cNvPicPr>
          <p:nvPr>
            <p:custDataLst>
              <p:tags r:id="rId9"/>
            </p:custDataLst>
          </p:nvPr>
        </p:nvPicPr>
        <p:blipFill>
          <a:blip r:embed="rId8"/>
          <a:stretch>
            <a:fillRect/>
          </a:stretch>
        </p:blipFill>
        <p:spPr bwMode="auto">
          <a:xfrm>
            <a:off x="177422" y="327545"/>
            <a:ext cx="3875964" cy="6182437"/>
          </a:xfrm>
          <a:prstGeom prst="rect">
            <a:avLst/>
          </a:prstGeom>
          <a:ln>
            <a:noFill/>
          </a:ln>
          <a:effectLst>
            <a:softEdge rad="112500"/>
          </a:effectLst>
        </p:spPr>
      </p:pic>
      <p:sp>
        <p:nvSpPr>
          <p:cNvPr id="9" name="文本框 13"/>
          <p:cNvSpPr txBox="1"/>
          <p:nvPr>
            <p:custDataLst>
              <p:tags r:id="rId10"/>
            </p:custDataLst>
          </p:nvPr>
        </p:nvSpPr>
        <p:spPr>
          <a:xfrm>
            <a:off x="3889612" y="327547"/>
            <a:ext cx="2251880" cy="743986"/>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solidFill>
                  <a:schemeClr val="bg1">
                    <a:lumMod val="50000"/>
                  </a:schemeClr>
                </a:solidFill>
                <a:latin typeface="微软雅黑" panose="020b0503020204020204" pitchFamily="34" charset="-122"/>
                <a:ea typeface="微软雅黑" panose="020b0503020204020204" pitchFamily="34" charset="-122"/>
              </a:rPr>
              <a:t>素养目标</a:t>
            </a:r>
            <a:endParaRPr lang="zh-CN" altLang="en-US" sz="3200" b="1">
              <a:solidFill>
                <a:schemeClr val="bg1">
                  <a:lumMod val="50000"/>
                </a:schemeClr>
              </a:solidFill>
              <a:latin typeface="微软雅黑" pitchFamily="34" charset="-122"/>
              <a:ea typeface="微软雅黑" pitchFamily="34" charset="-122"/>
            </a:endParaRPr>
          </a:p>
        </p:txBody>
      </p:sp>
      <p:sp>
        <p:nvSpPr>
          <p:cNvPr id="3073" name="Rectangle 1"/>
          <p:cNvSpPr>
            <a:spLocks noChangeArrowheads="1"/>
          </p:cNvSpPr>
          <p:nvPr>
            <p:custDataLst>
              <p:tags r:id="rId11"/>
            </p:custDataLst>
          </p:nvPr>
        </p:nvSpPr>
        <p:spPr bwMode="auto">
          <a:xfrm>
            <a:off x="4176214" y="1873073"/>
            <a:ext cx="6755641" cy="1569660"/>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pPr marL="0" marR="0" lvl="0" indent="76200" algn="l" defTabSz="914400" rtl="0" eaLnBrk="1" fontAlgn="base" latinLnBrk="0" hangingPunct="1">
              <a:lnSpc>
                <a:spcPct val="100000"/>
              </a:lnSpc>
              <a:spcBef>
                <a:spcPct val="0"/>
              </a:spcBef>
              <a:spcAft>
                <a:spcPct val="0"/>
              </a:spcAft>
              <a:buClrTx/>
              <a:buSzTx/>
              <a:buFontTx/>
              <a:buNone/>
            </a:pPr>
            <a:r>
              <a:rPr kumimoji="0" lang="en-US" altLang="zh-CN" sz="2400" b="0" i="0" u="none" strike="noStrike" cap="none" normalizeH="0" baseline="0" smtClean="0">
                <a:ln>
                  <a:noFill/>
                </a:ln>
                <a:solidFill>
                  <a:schemeClr val="tx1"/>
                </a:solidFill>
                <a:effectLst/>
                <a:latin typeface="楷体" pitchFamily="49" charset="-122"/>
                <a:ea typeface="楷体" pitchFamily="49" charset="-122"/>
                <a:cs typeface="Times New Roman" pitchFamily="18" charset="0"/>
              </a:rPr>
              <a:t>1.</a:t>
            </a:r>
            <a:r>
              <a:rPr kumimoji="0" lang="zh-CN" altLang="en-US" sz="2400" b="0" i="0" u="none" strike="noStrike" cap="none" normalizeH="0" baseline="0" smtClean="0">
                <a:ln>
                  <a:noFill/>
                </a:ln>
                <a:solidFill>
                  <a:schemeClr val="tx1"/>
                </a:solidFill>
                <a:effectLst/>
                <a:latin typeface="楷体" pitchFamily="49" charset="-122"/>
                <a:ea typeface="楷体" pitchFamily="49" charset="-122"/>
                <a:cs typeface="Times New Roman" pitchFamily="18" charset="0"/>
              </a:rPr>
              <a:t>了解小说反映的时代背景</a:t>
            </a:r>
            <a:r>
              <a:rPr kumimoji="0" lang="en-US" altLang="zh-CN" sz="2400" b="0" i="0" u="none" strike="noStrike" cap="none" normalizeH="0" baseline="0" smtClean="0">
                <a:ln>
                  <a:noFill/>
                </a:ln>
                <a:solidFill>
                  <a:schemeClr val="tx1"/>
                </a:solidFill>
                <a:effectLst/>
                <a:latin typeface="楷体" pitchFamily="49" charset="-122"/>
                <a:ea typeface="楷体" pitchFamily="49" charset="-122"/>
                <a:cs typeface="Times New Roman" pitchFamily="18" charset="0"/>
              </a:rPr>
              <a:t>,</a:t>
            </a:r>
            <a:r>
              <a:rPr kumimoji="0" lang="zh-CN" altLang="en-US" sz="2400" b="0" i="0" u="none" strike="noStrike" cap="none" normalizeH="0" baseline="0" smtClean="0">
                <a:ln>
                  <a:noFill/>
                </a:ln>
                <a:solidFill>
                  <a:schemeClr val="tx1"/>
                </a:solidFill>
                <a:effectLst/>
                <a:latin typeface="楷体" pitchFamily="49" charset="-122"/>
                <a:ea typeface="楷体" pitchFamily="49" charset="-122"/>
                <a:cs typeface="Times New Roman" pitchFamily="18" charset="0"/>
              </a:rPr>
              <a:t>梳理情节结构。</a:t>
            </a:r>
            <a:endParaRPr kumimoji="0" lang="zh-CN" altLang="en-US" sz="2400" b="0" i="0" u="none" strike="noStrike" cap="none" normalizeH="0" baseline="0" smtClean="0">
              <a:ln>
                <a:noFill/>
              </a:ln>
              <a:solidFill>
                <a:schemeClr val="tx1"/>
              </a:solidFill>
              <a:effectLst/>
              <a:latin typeface="楷体" pitchFamily="49" charset="-122"/>
              <a:ea typeface="楷体" pitchFamily="49" charset="-122"/>
              <a:cs typeface="宋体" panose="02010600030101010101" pitchFamily="2" charset="-122"/>
            </a:endParaRPr>
          </a:p>
          <a:p>
            <a:pPr marL="0" marR="0" lvl="0" indent="76200" algn="l" defTabSz="914400" rtl="0" eaLnBrk="0" fontAlgn="base" latinLnBrk="0" hangingPunct="0">
              <a:lnSpc>
                <a:spcPct val="100000"/>
              </a:lnSpc>
              <a:spcBef>
                <a:spcPct val="0"/>
              </a:spcBef>
              <a:spcAft>
                <a:spcPct val="0"/>
              </a:spcAft>
              <a:buClrTx/>
              <a:buSzTx/>
              <a:buFontTx/>
              <a:buNone/>
            </a:pPr>
            <a:r>
              <a:rPr kumimoji="0" lang="en-US" altLang="zh-CN" sz="2400" b="0" i="0" u="none" strike="noStrike" cap="none" normalizeH="0" baseline="0" smtClean="0">
                <a:ln>
                  <a:noFill/>
                </a:ln>
                <a:solidFill>
                  <a:schemeClr val="tx1"/>
                </a:solidFill>
                <a:effectLst/>
                <a:latin typeface="楷体" pitchFamily="49" charset="-122"/>
                <a:ea typeface="楷体" pitchFamily="49" charset="-122"/>
                <a:cs typeface="Times New Roman" pitchFamily="18" charset="0"/>
              </a:rPr>
              <a:t>2.</a:t>
            </a:r>
            <a:r>
              <a:rPr kumimoji="0" lang="zh-CN" altLang="en-US" sz="2400" b="0" i="0" u="none" strike="noStrike" cap="none" normalizeH="0" baseline="0" smtClean="0">
                <a:ln>
                  <a:noFill/>
                </a:ln>
                <a:solidFill>
                  <a:schemeClr val="tx1"/>
                </a:solidFill>
                <a:effectLst/>
                <a:latin typeface="楷体" pitchFamily="49" charset="-122"/>
                <a:ea typeface="楷体" pitchFamily="49" charset="-122"/>
                <a:cs typeface="Times New Roman" pitchFamily="18" charset="0"/>
              </a:rPr>
              <a:t>分析鉴赏小说中的人物形象</a:t>
            </a:r>
            <a:r>
              <a:rPr kumimoji="0" lang="en-US" altLang="zh-CN" sz="2400" b="0" i="0" u="none" strike="noStrike" cap="none" normalizeH="0" baseline="0" smtClean="0">
                <a:ln>
                  <a:noFill/>
                </a:ln>
                <a:solidFill>
                  <a:schemeClr val="tx1"/>
                </a:solidFill>
                <a:effectLst/>
                <a:latin typeface="楷体" pitchFamily="49" charset="-122"/>
                <a:ea typeface="楷体" pitchFamily="49" charset="-122"/>
                <a:cs typeface="Times New Roman" pitchFamily="18" charset="0"/>
              </a:rPr>
              <a:t>,</a:t>
            </a:r>
            <a:r>
              <a:rPr kumimoji="0" lang="zh-CN" altLang="en-US" sz="2400" b="0" i="0" u="none" strike="noStrike" cap="none" normalizeH="0" baseline="0" smtClean="0">
                <a:ln>
                  <a:noFill/>
                </a:ln>
                <a:solidFill>
                  <a:schemeClr val="tx1"/>
                </a:solidFill>
                <a:effectLst/>
                <a:latin typeface="楷体" pitchFamily="49" charset="-122"/>
                <a:ea typeface="楷体" pitchFamily="49" charset="-122"/>
                <a:cs typeface="Times New Roman" pitchFamily="18" charset="0"/>
              </a:rPr>
              <a:t>领悟小说主旨。</a:t>
            </a:r>
          </a:p>
          <a:p>
            <a:pPr marL="0" marR="0" lvl="0" indent="76200" algn="l" defTabSz="914400" rtl="0" eaLnBrk="0" fontAlgn="base" latinLnBrk="0" hangingPunct="0">
              <a:lnSpc>
                <a:spcPct val="100000"/>
              </a:lnSpc>
              <a:spcBef>
                <a:spcPct val="0"/>
              </a:spcBef>
              <a:spcAft>
                <a:spcPct val="0"/>
              </a:spcAft>
              <a:buClrTx/>
              <a:buSzTx/>
              <a:buFontTx/>
              <a:buNone/>
            </a:pPr>
            <a:r>
              <a:rPr kumimoji="0" lang="en-US" altLang="zh-CN" sz="2400" b="0" i="0" u="none" strike="noStrike" cap="none" normalizeH="0" baseline="0" smtClean="0">
                <a:ln>
                  <a:noFill/>
                </a:ln>
                <a:solidFill>
                  <a:schemeClr val="tx1"/>
                </a:solidFill>
                <a:effectLst/>
                <a:latin typeface="楷体" pitchFamily="49" charset="-122"/>
                <a:ea typeface="楷体" pitchFamily="49" charset="-122"/>
                <a:cs typeface="Times New Roman" pitchFamily="18" charset="0"/>
              </a:rPr>
              <a:t>3.</a:t>
            </a:r>
            <a:r>
              <a:rPr kumimoji="0" lang="zh-CN" altLang="en-US" sz="2400" b="0" i="0" u="none" strike="noStrike" cap="none" normalizeH="0" baseline="0" smtClean="0">
                <a:ln>
                  <a:noFill/>
                </a:ln>
                <a:solidFill>
                  <a:schemeClr val="tx1"/>
                </a:solidFill>
                <a:effectLst/>
                <a:latin typeface="楷体" pitchFamily="49" charset="-122"/>
                <a:ea typeface="楷体" pitchFamily="49" charset="-122"/>
                <a:cs typeface="Times New Roman" pitchFamily="18" charset="0"/>
              </a:rPr>
              <a:t>领悟小说的艺术特色</a:t>
            </a:r>
            <a:r>
              <a:rPr kumimoji="0" lang="en-US" altLang="zh-CN" sz="2400" b="0" i="0" u="none" strike="noStrike" cap="none" normalizeH="0" baseline="0" smtClean="0">
                <a:ln>
                  <a:noFill/>
                </a:ln>
                <a:solidFill>
                  <a:schemeClr val="tx1"/>
                </a:solidFill>
                <a:effectLst/>
                <a:latin typeface="楷体" pitchFamily="49" charset="-122"/>
                <a:ea typeface="楷体" pitchFamily="49" charset="-122"/>
                <a:cs typeface="Times New Roman" pitchFamily="18" charset="0"/>
              </a:rPr>
              <a:t>,</a:t>
            </a:r>
            <a:r>
              <a:rPr kumimoji="0" lang="zh-CN" altLang="en-US" sz="2400" b="0" i="0" u="none" strike="noStrike" cap="none" normalizeH="0" baseline="0" smtClean="0">
                <a:ln>
                  <a:noFill/>
                </a:ln>
                <a:solidFill>
                  <a:schemeClr val="tx1"/>
                </a:solidFill>
                <a:effectLst/>
                <a:latin typeface="楷体" pitchFamily="49" charset="-122"/>
                <a:ea typeface="楷体" pitchFamily="49" charset="-122"/>
                <a:cs typeface="Times New Roman" pitchFamily="18" charset="0"/>
              </a:rPr>
              <a:t>并就人物形象的丰富性   </a:t>
            </a:r>
            <a:endParaRPr kumimoji="0" lang="en-US" altLang="zh-CN" sz="2400" b="0" i="0" u="none" strike="noStrike" cap="none" normalizeH="0" baseline="0" smtClean="0">
              <a:ln>
                <a:noFill/>
              </a:ln>
              <a:solidFill>
                <a:schemeClr val="tx1"/>
              </a:solidFill>
              <a:effectLst/>
              <a:latin typeface="楷体" pitchFamily="49" charset="-122"/>
              <a:ea typeface="楷体" pitchFamily="49" charset="-122"/>
              <a:cs typeface="Times New Roman" panose="02020603050405020304" pitchFamily="18" charset="0"/>
            </a:endParaRPr>
          </a:p>
          <a:p>
            <a:pPr marL="0" marR="0" lvl="0" indent="76200" algn="l" defTabSz="914400" rtl="0" eaLnBrk="0" fontAlgn="base" latinLnBrk="0" hangingPunct="0">
              <a:lnSpc>
                <a:spcPct val="100000"/>
              </a:lnSpc>
              <a:spcBef>
                <a:spcPct val="0"/>
              </a:spcBef>
              <a:spcAft>
                <a:spcPct val="0"/>
              </a:spcAft>
              <a:buClrTx/>
              <a:buSzTx/>
              <a:buFontTx/>
              <a:buNone/>
            </a:pPr>
            <a:r>
              <a:rPr lang="en-US" altLang="zh-CN" sz="2400" smtClean="0">
                <a:latin typeface="楷体" pitchFamily="49" charset="-122"/>
                <a:ea typeface="楷体" pitchFamily="49" charset="-122"/>
                <a:cs typeface="Times New Roman" pitchFamily="18" charset="0"/>
              </a:rPr>
              <a:t>  </a:t>
            </a:r>
            <a:r>
              <a:rPr kumimoji="0" lang="zh-CN" altLang="en-US" sz="2400" b="0" i="0" u="none" strike="noStrike" cap="none" normalizeH="0" baseline="0" smtClean="0">
                <a:ln>
                  <a:noFill/>
                </a:ln>
                <a:solidFill>
                  <a:schemeClr val="tx1"/>
                </a:solidFill>
                <a:effectLst/>
                <a:latin typeface="楷体" pitchFamily="49" charset="-122"/>
                <a:ea typeface="楷体" pitchFamily="49" charset="-122"/>
                <a:cs typeface="Times New Roman" pitchFamily="18" charset="0"/>
              </a:rPr>
              <a:t>进行个性化阅读和探讨</a:t>
            </a:r>
            <a:r>
              <a:rPr kumimoji="0" lang="zh-CN" altLang="en-US" sz="2400" b="0" i="0" u="none" strike="noStrike" cap="none" normalizeH="0" baseline="0" smtClean="0">
                <a:ln>
                  <a:noFill/>
                </a:ln>
                <a:solidFill>
                  <a:schemeClr val="tx1"/>
                </a:solidFill>
                <a:effectLst/>
                <a:latin typeface="楷体" pitchFamily="49" charset="-122"/>
                <a:ea typeface="楷体" pitchFamily="49" charset="-122"/>
                <a:cs typeface="宋体" pitchFamily="2" charset="-122"/>
              </a:rPr>
              <a:t> </a:t>
            </a:r>
          </a:p>
        </p:txBody>
      </p:sp>
    </p:spTree>
  </p:cSld>
  <p:clrMapOvr>
    <a:masterClrMapping/>
  </p:clrMapOvr>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p>
        </p:txBody>
      </p:sp>
      <p:sp>
        <p:nvSpPr>
          <p:cNvPr id="10" name="矩形 9"/>
          <p:cNvSpPr/>
          <p:nvPr>
            <p:custDataLst>
              <p:tags r:id="rId4"/>
            </p:custDataLst>
          </p:nvPr>
        </p:nvSpPr>
        <p:spPr>
          <a:xfrm>
            <a:off x="163773" y="218363"/>
            <a:ext cx="11865930" cy="6503069"/>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矩形 5"/>
          <p:cNvSpPr/>
          <p:nvPr>
            <p:custDataLst>
              <p:tags r:id="rId5"/>
            </p:custDataLst>
          </p:nvPr>
        </p:nvSpPr>
        <p:spPr>
          <a:xfrm>
            <a:off x="3593910" y="1433015"/>
            <a:ext cx="6832979" cy="461665"/>
          </a:xfrm>
          <a:prstGeom prst="rect">
            <a:avLst/>
          </a:prstGeom>
        </p:spPr>
        <p:txBody>
          <a:bodyPr wrap="square">
            <a:spAutoFit/>
          </a:bodyPr>
          <a:lstStyle/>
          <a:p>
            <a:r>
              <a:rPr lang="en-US" altLang="zh-CN" sz="2400" b="1" smtClean="0">
                <a:solidFill>
                  <a:srgbClr val="0070C0"/>
                </a:solidFill>
                <a:latin typeface="Times New Roman" pitchFamily="18" charset="0"/>
                <a:ea typeface="宋体" pitchFamily="2" charset="-122"/>
                <a:cs typeface="宋体" pitchFamily="2" charset="-122"/>
              </a:rPr>
              <a:t>     </a:t>
            </a:r>
            <a:endParaRPr lang="zh-CN" altLang="en-US" sz="2800"/>
          </a:p>
        </p:txBody>
      </p:sp>
      <p:sp>
        <p:nvSpPr>
          <p:cNvPr id="7" name="矩形 6"/>
          <p:cNvSpPr/>
          <p:nvPr>
            <p:custDataLst>
              <p:tags r:id="rId6"/>
            </p:custDataLst>
          </p:nvPr>
        </p:nvSpPr>
        <p:spPr>
          <a:xfrm>
            <a:off x="4576548" y="1132471"/>
            <a:ext cx="7064991" cy="461665"/>
          </a:xfrm>
          <a:prstGeom prst="rect">
            <a:avLst/>
          </a:prstGeom>
        </p:spPr>
        <p:txBody>
          <a:bodyPr wrap="square">
            <a:spAutoFit/>
          </a:bodyPr>
          <a:lstStyle/>
          <a:p>
            <a:r>
              <a:rPr lang="en-US" altLang="zh-CN" sz="2400" smtClean="0"/>
              <a:t>      </a:t>
            </a:r>
          </a:p>
        </p:txBody>
      </p:sp>
      <p:sp>
        <p:nvSpPr>
          <p:cNvPr id="9" name="文本框 13"/>
          <p:cNvSpPr txBox="1"/>
          <p:nvPr>
            <p:custDataLst>
              <p:tags r:id="rId7"/>
            </p:custDataLst>
          </p:nvPr>
        </p:nvSpPr>
        <p:spPr>
          <a:xfrm>
            <a:off x="1323832" y="218365"/>
            <a:ext cx="2251880" cy="743986"/>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solidFill>
                  <a:schemeClr val="bg1">
                    <a:lumMod val="50000"/>
                  </a:schemeClr>
                </a:solidFill>
                <a:latin typeface="微软雅黑" panose="020b0503020204020204" pitchFamily="34" charset="-122"/>
                <a:ea typeface="微软雅黑" panose="020b0503020204020204" pitchFamily="34" charset="-122"/>
              </a:rPr>
              <a:t>语言风格</a:t>
            </a:r>
            <a:endParaRPr lang="zh-CN" altLang="en-US" sz="3200" b="1">
              <a:solidFill>
                <a:schemeClr val="bg1">
                  <a:lumMod val="50000"/>
                </a:schemeClr>
              </a:solidFill>
              <a:latin typeface="微软雅黑" panose="020b0503020204020204" pitchFamily="34" charset="-122"/>
              <a:ea typeface="微软雅黑" panose="020b0503020204020204" pitchFamily="34" charset="-122"/>
            </a:endParaRPr>
          </a:p>
        </p:txBody>
      </p:sp>
      <p:sp>
        <p:nvSpPr>
          <p:cNvPr id="2049" name="Rectangle 1"/>
          <p:cNvSpPr>
            <a:spLocks noChangeArrowheads="1"/>
          </p:cNvSpPr>
          <p:nvPr>
            <p:custDataLst>
              <p:tags r:id="rId8"/>
            </p:custDataLst>
          </p:nvPr>
        </p:nvSpPr>
        <p:spPr bwMode="auto">
          <a:xfrm>
            <a:off x="1528550" y="3218639"/>
            <a:ext cx="7861110" cy="461665"/>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pPr marL="0" marR="0" lvl="0" indent="304800" algn="l" defTabSz="914400" rtl="0" eaLnBrk="1" fontAlgn="base" latinLnBrk="0" hangingPunct="1">
              <a:lnSpc>
                <a:spcPct val="100000"/>
              </a:lnSpc>
              <a:spcBef>
                <a:spcPct val="0"/>
              </a:spcBef>
              <a:spcAft>
                <a:spcPct val="0"/>
              </a:spcAft>
              <a:buClrTx/>
              <a:buSzTx/>
              <a:buFontTx/>
              <a:buNone/>
            </a:pPr>
            <a:r>
              <a:rPr kumimoji="0" lang="en-US" altLang="zh-CN" sz="2400" b="0" i="0" u="none" strike="noStrike" cap="none" normalizeH="0" baseline="0" smtClean="0">
                <a:ln>
                  <a:noFill/>
                </a:ln>
                <a:solidFill>
                  <a:schemeClr val="tx1"/>
                </a:solidFill>
                <a:effectLst/>
                <a:latin typeface="楷体" pitchFamily="49" charset="-122"/>
                <a:ea typeface="楷体" pitchFamily="49" charset="-122"/>
                <a:cs typeface="Times New Roman" pitchFamily="18" charset="0"/>
              </a:rPr>
              <a:t>  </a:t>
            </a:r>
            <a:endParaRPr kumimoji="0" lang="en-US" altLang="zh-CN" sz="2400" b="0" i="0" u="none" strike="noStrike" cap="none" normalizeH="0" baseline="0" smtClean="0">
              <a:ln>
                <a:noFill/>
              </a:ln>
              <a:solidFill>
                <a:schemeClr val="tx1"/>
              </a:solidFill>
              <a:effectLst/>
              <a:latin typeface="楷体" pitchFamily="49" charset="-122"/>
              <a:ea typeface="楷体" pitchFamily="49" charset="-122"/>
              <a:cs typeface="宋体" pitchFamily="2" charset="-122"/>
            </a:endParaRPr>
          </a:p>
        </p:txBody>
      </p:sp>
      <p:sp>
        <p:nvSpPr>
          <p:cNvPr id="28673" name="Rectangle 1"/>
          <p:cNvSpPr>
            <a:spLocks noChangeArrowheads="1"/>
          </p:cNvSpPr>
          <p:nvPr>
            <p:custDataLst>
              <p:tags r:id="rId9"/>
            </p:custDataLst>
          </p:nvPr>
        </p:nvSpPr>
        <p:spPr bwMode="auto">
          <a:xfrm>
            <a:off x="4449170" y="681648"/>
            <a:ext cx="7304491" cy="6370975"/>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endParaRPr lang="en-US" altLang="zh-CN" sz="2400" b="1" smtClean="0">
              <a:latin typeface="楷体" pitchFamily="49" charset="-122"/>
              <a:ea typeface="楷体" pitchFamily="49" charset="-122"/>
            </a:endParaRPr>
          </a:p>
          <a:p>
            <a:r>
              <a:rPr lang="zh-CN" altLang="zh-CN" sz="2400" b="1" smtClean="0">
                <a:latin typeface="楷体" pitchFamily="49" charset="-122"/>
                <a:ea typeface="楷体" pitchFamily="49" charset="-122"/>
              </a:rPr>
              <a:t>例句欣赏，概</a:t>
            </a:r>
            <a:r>
              <a:rPr lang="zh-CN" altLang="en-US" sz="2400" b="1" smtClean="0">
                <a:latin typeface="楷体" pitchFamily="49" charset="-122"/>
                <a:ea typeface="楷体" pitchFamily="49" charset="-122"/>
              </a:rPr>
              <a:t>括</a:t>
            </a:r>
            <a:r>
              <a:rPr lang="zh-CN" altLang="zh-CN" sz="2400" b="1" smtClean="0">
                <a:latin typeface="楷体" pitchFamily="49" charset="-122"/>
                <a:ea typeface="楷体" pitchFamily="49" charset="-122"/>
              </a:rPr>
              <a:t>下列句子的语言风格。</a:t>
            </a:r>
            <a:endParaRPr lang="zh-CN" altLang="zh-CN" sz="2400" smtClean="0">
              <a:latin typeface="楷体" pitchFamily="49" charset="-122"/>
              <a:ea typeface="楷体" pitchFamily="49" charset="-122"/>
            </a:endParaRPr>
          </a:p>
          <a:p>
            <a:endParaRPr lang="en-US" altLang="zh-CN" sz="2400" b="1" smtClean="0">
              <a:latin typeface="楷体" pitchFamily="49" charset="-122"/>
              <a:ea typeface="楷体" pitchFamily="49" charset="-122"/>
            </a:endParaRPr>
          </a:p>
          <a:p>
            <a:r>
              <a:rPr lang="zh-CN" altLang="zh-CN" sz="2400" b="1" smtClean="0">
                <a:latin typeface="楷体" pitchFamily="49" charset="-122"/>
                <a:ea typeface="楷体" pitchFamily="49" charset="-122"/>
              </a:rPr>
              <a:t>二</a:t>
            </a:r>
            <a:r>
              <a:rPr lang="zh-CN" altLang="zh-CN" sz="2400" smtClean="0">
                <a:latin typeface="楷体" pitchFamily="49" charset="-122"/>
                <a:ea typeface="楷体" pitchFamily="49" charset="-122"/>
              </a:rPr>
              <a:t>诸葛连连摇头说</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“唉</a:t>
            </a:r>
            <a:r>
              <a:rPr lang="en-US" altLang="zh-CN" sz="2400" smtClean="0">
                <a:latin typeface="楷体" pitchFamily="49" charset="-122"/>
                <a:ea typeface="楷体" pitchFamily="49" charset="-122"/>
              </a:rPr>
              <a:t>! </a:t>
            </a:r>
            <a:r>
              <a:rPr lang="zh-CN" altLang="zh-CN" sz="2400" smtClean="0">
                <a:latin typeface="楷体" pitchFamily="49" charset="-122"/>
                <a:ea typeface="楷体" pitchFamily="49" charset="-122"/>
              </a:rPr>
              <a:t>我知道这几天要出事啦</a:t>
            </a:r>
            <a:r>
              <a:rPr lang="en-US" altLang="zh-CN" sz="2400" smtClean="0">
                <a:latin typeface="楷体" pitchFamily="49" charset="-122"/>
                <a:ea typeface="楷体" pitchFamily="49" charset="-122"/>
              </a:rPr>
              <a:t>: </a:t>
            </a:r>
            <a:r>
              <a:rPr lang="zh-CN" altLang="zh-CN" sz="2400" smtClean="0">
                <a:latin typeface="楷体" pitchFamily="49" charset="-122"/>
                <a:ea typeface="楷体" pitchFamily="49" charset="-122"/>
              </a:rPr>
              <a:t>前天早上我上地去</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才上到岭上</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碰上个骑驴媳妇</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穿了一身孝</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我就知道坏了。我今年是罗睺星照运</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要谨防带孝的冲了运气</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因此那里也不敢去</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谁知躲也躲不过</a:t>
            </a:r>
            <a:r>
              <a:rPr lang="en-US" altLang="zh-CN" sz="2400" smtClean="0">
                <a:latin typeface="楷体" pitchFamily="49" charset="-122"/>
                <a:ea typeface="楷体" pitchFamily="49" charset="-122"/>
              </a:rPr>
              <a:t>! </a:t>
            </a:r>
            <a:r>
              <a:rPr lang="zh-CN" altLang="zh-CN" sz="2400" smtClean="0">
                <a:latin typeface="楷体" pitchFamily="49" charset="-122"/>
                <a:ea typeface="楷体" pitchFamily="49" charset="-122"/>
              </a:rPr>
              <a:t>昨天晚上二黑他娘梦见庙里唱戏。今天早上一个老鸦落在东房上叫了十几声……唉</a:t>
            </a:r>
            <a:r>
              <a:rPr lang="en-US" altLang="zh-CN" sz="2400" smtClean="0">
                <a:latin typeface="楷体" pitchFamily="49" charset="-122"/>
                <a:ea typeface="楷体" pitchFamily="49" charset="-122"/>
              </a:rPr>
              <a:t>! </a:t>
            </a:r>
            <a:r>
              <a:rPr lang="zh-CN" altLang="zh-CN" sz="2400" smtClean="0">
                <a:latin typeface="楷体" pitchFamily="49" charset="-122"/>
                <a:ea typeface="楷体" pitchFamily="49" charset="-122"/>
              </a:rPr>
              <a:t>反正是时运</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躲也躲不过。”</a:t>
            </a:r>
            <a:r>
              <a:rPr lang="zh-CN" altLang="zh-CN" sz="2400" b="1" smtClean="0">
                <a:latin typeface="楷体" pitchFamily="49" charset="-122"/>
                <a:ea typeface="楷体" pitchFamily="49" charset="-122"/>
              </a:rPr>
              <a:t> </a:t>
            </a:r>
            <a:endParaRPr lang="en-US" altLang="zh-CN" sz="2400" b="1" smtClean="0">
              <a:latin typeface="楷体" pitchFamily="49" charset="-122"/>
              <a:ea typeface="楷体" pitchFamily="49" charset="-122"/>
            </a:endParaRPr>
          </a:p>
          <a:p>
            <a:endParaRPr lang="en-US" altLang="zh-CN" sz="2400" b="1" smtClean="0">
              <a:latin typeface="楷体" pitchFamily="49" charset="-122"/>
              <a:ea typeface="楷体" pitchFamily="49" charset="-122"/>
            </a:endParaRPr>
          </a:p>
          <a:p>
            <a:r>
              <a:rPr lang="en-US" altLang="zh-CN" sz="2400" b="1" smtClean="0">
                <a:latin typeface="楷体" pitchFamily="49" charset="-122"/>
                <a:ea typeface="楷体" pitchFamily="49" charset="-122"/>
              </a:rPr>
              <a:t>          </a:t>
            </a:r>
            <a:r>
              <a:rPr lang="zh-CN" altLang="zh-CN" sz="2800" b="1" smtClean="0">
                <a:solidFill>
                  <a:srgbClr val="FF0000"/>
                </a:solidFill>
                <a:latin typeface="楷体" pitchFamily="49" charset="-122"/>
                <a:ea typeface="楷体" pitchFamily="49" charset="-122"/>
              </a:rPr>
              <a:t>口语化</a:t>
            </a:r>
            <a:r>
              <a:rPr lang="en-US" altLang="zh-CN" sz="2800" b="1" smtClean="0">
                <a:solidFill>
                  <a:srgbClr val="FF0000"/>
                </a:solidFill>
                <a:latin typeface="楷体" pitchFamily="49" charset="-122"/>
                <a:ea typeface="楷体" pitchFamily="49" charset="-122"/>
              </a:rPr>
              <a:t>  </a:t>
            </a:r>
            <a:r>
              <a:rPr lang="zh-CN" altLang="zh-CN" sz="2800" b="1" smtClean="0">
                <a:solidFill>
                  <a:srgbClr val="FF0000"/>
                </a:solidFill>
                <a:latin typeface="楷体" pitchFamily="49" charset="-122"/>
                <a:ea typeface="楷体" pitchFamily="49" charset="-122"/>
              </a:rPr>
              <a:t>通俗易懂</a:t>
            </a:r>
            <a:endParaRPr lang="zh-CN" altLang="zh-CN" sz="2800" smtClean="0">
              <a:solidFill>
                <a:srgbClr val="FF0000"/>
              </a:solidFill>
              <a:latin typeface="楷体" pitchFamily="49" charset="-122"/>
              <a:ea typeface="楷体" pitchFamily="49" charset="-122"/>
            </a:endParaRPr>
          </a:p>
          <a:p>
            <a:endParaRPr lang="en-US" altLang="zh-CN" sz="2000" smtClean="0"/>
          </a:p>
          <a:p>
            <a:endParaRPr lang="zh-CN" altLang="zh-CN" sz="2000" smtClean="0"/>
          </a:p>
          <a:p>
            <a:r>
              <a:rPr lang="en-US" altLang="zh-CN" sz="2000" b="1" smtClean="0"/>
              <a:t> </a:t>
            </a:r>
            <a:r>
              <a:rPr lang="en-US" altLang="zh-CN" sz="2000" b="1" u="sng" smtClean="0"/>
              <a:t>                                         </a:t>
            </a:r>
            <a:endParaRPr lang="zh-CN" altLang="zh-CN" sz="2000" smtClean="0"/>
          </a:p>
          <a:p>
            <a:endParaRPr lang="zh-CN" altLang="zh-CN" sz="2000" smtClean="0"/>
          </a:p>
          <a:p>
            <a:endParaRPr lang="en-US" altLang="zh-CN" sz="2000" smtClean="0">
              <a:latin typeface="楷体" pitchFamily="49" charset="-122"/>
              <a:ea typeface="楷体" pitchFamily="49" charset="-122"/>
            </a:endParaRPr>
          </a:p>
          <a:p>
            <a:r>
              <a:rPr lang="en-US" altLang="zh-CN" sz="2000" smtClean="0">
                <a:latin typeface="楷体" pitchFamily="49" charset="-122"/>
                <a:ea typeface="楷体" pitchFamily="49" charset="-122"/>
              </a:rPr>
              <a:t>     </a:t>
            </a:r>
            <a:endParaRPr kumimoji="0" lang="zh-CN" altLang="en-US" sz="2000" b="0" i="0" u="none" strike="noStrike" cap="none" normalizeH="0" baseline="0" smtClean="0">
              <a:ln>
                <a:noFill/>
              </a:ln>
              <a:solidFill>
                <a:schemeClr val="tx1"/>
              </a:solidFill>
              <a:effectLst/>
              <a:latin typeface="楷体" pitchFamily="49" charset="-122"/>
              <a:ea typeface="楷体" pitchFamily="49" charset="-122"/>
              <a:cs typeface="宋体" pitchFamily="2" charset="-122"/>
            </a:endParaRPr>
          </a:p>
        </p:txBody>
      </p:sp>
      <p:pic>
        <p:nvPicPr>
          <p:cNvPr id="11" name="Picture 2" descr="C:\Users\Administrator\Desktop\7acb0a46f21fbe09eb484e0666600c338744ad8a.jpg"/>
          <p:cNvPicPr>
            <a:picLocks noChangeAspect="1" noChangeArrowheads="1"/>
          </p:cNvPicPr>
          <p:nvPr>
            <p:custDataLst>
              <p:tags r:id="rId11"/>
            </p:custDataLst>
          </p:nvPr>
        </p:nvPicPr>
        <p:blipFill>
          <a:blip r:embed="rId10"/>
          <a:stretch>
            <a:fillRect/>
          </a:stretch>
        </p:blipFill>
        <p:spPr bwMode="auto">
          <a:xfrm>
            <a:off x="327547" y="1501253"/>
            <a:ext cx="3753135" cy="4939851"/>
          </a:xfrm>
          <a:prstGeom prst="rect">
            <a:avLst/>
          </a:prstGeom>
          <a:ln>
            <a:noFill/>
          </a:ln>
          <a:effectLst>
            <a:softEdge rad="112500"/>
          </a:effectLst>
        </p:spPr>
      </p:pic>
    </p:spTree>
  </p:cSld>
  <p:clrMapOvr>
    <a:masterClrMapping/>
  </p:clrMapOvr>
  <p:transition/>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p>
        </p:txBody>
      </p:sp>
      <p:sp>
        <p:nvSpPr>
          <p:cNvPr id="10" name="矩形 9"/>
          <p:cNvSpPr/>
          <p:nvPr>
            <p:custDataLst>
              <p:tags r:id="rId4"/>
            </p:custDataLst>
          </p:nvPr>
        </p:nvSpPr>
        <p:spPr>
          <a:xfrm>
            <a:off x="163773" y="218363"/>
            <a:ext cx="11865930" cy="6503069"/>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矩形 5"/>
          <p:cNvSpPr/>
          <p:nvPr>
            <p:custDataLst>
              <p:tags r:id="rId5"/>
            </p:custDataLst>
          </p:nvPr>
        </p:nvSpPr>
        <p:spPr>
          <a:xfrm>
            <a:off x="3593910" y="1433015"/>
            <a:ext cx="6832979" cy="461665"/>
          </a:xfrm>
          <a:prstGeom prst="rect">
            <a:avLst/>
          </a:prstGeom>
        </p:spPr>
        <p:txBody>
          <a:bodyPr wrap="square">
            <a:spAutoFit/>
          </a:bodyPr>
          <a:lstStyle/>
          <a:p>
            <a:r>
              <a:rPr lang="en-US" altLang="zh-CN" sz="2400" b="1" smtClean="0">
                <a:solidFill>
                  <a:srgbClr val="0070C0"/>
                </a:solidFill>
                <a:latin typeface="Times New Roman" pitchFamily="18" charset="0"/>
                <a:ea typeface="宋体" pitchFamily="2" charset="-122"/>
                <a:cs typeface="宋体" pitchFamily="2" charset="-122"/>
              </a:rPr>
              <a:t>     </a:t>
            </a:r>
            <a:endParaRPr lang="zh-CN" altLang="en-US" sz="2800"/>
          </a:p>
        </p:txBody>
      </p:sp>
      <p:sp>
        <p:nvSpPr>
          <p:cNvPr id="7" name="矩形 6"/>
          <p:cNvSpPr/>
          <p:nvPr>
            <p:custDataLst>
              <p:tags r:id="rId6"/>
            </p:custDataLst>
          </p:nvPr>
        </p:nvSpPr>
        <p:spPr>
          <a:xfrm>
            <a:off x="4576548" y="1132471"/>
            <a:ext cx="7064991" cy="461665"/>
          </a:xfrm>
          <a:prstGeom prst="rect">
            <a:avLst/>
          </a:prstGeom>
        </p:spPr>
        <p:txBody>
          <a:bodyPr wrap="square">
            <a:spAutoFit/>
          </a:bodyPr>
          <a:lstStyle/>
          <a:p>
            <a:r>
              <a:rPr lang="en-US" altLang="zh-CN" sz="2400" smtClean="0"/>
              <a:t>      </a:t>
            </a:r>
          </a:p>
        </p:txBody>
      </p:sp>
      <p:sp>
        <p:nvSpPr>
          <p:cNvPr id="9" name="文本框 13"/>
          <p:cNvSpPr txBox="1"/>
          <p:nvPr>
            <p:custDataLst>
              <p:tags r:id="rId7"/>
            </p:custDataLst>
          </p:nvPr>
        </p:nvSpPr>
        <p:spPr>
          <a:xfrm>
            <a:off x="1323832" y="218365"/>
            <a:ext cx="2251880" cy="743986"/>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solidFill>
                  <a:schemeClr val="bg1">
                    <a:lumMod val="50000"/>
                  </a:schemeClr>
                </a:solidFill>
                <a:latin typeface="微软雅黑" panose="020b0503020204020204" pitchFamily="34" charset="-122"/>
                <a:ea typeface="微软雅黑" panose="020b0503020204020204" pitchFamily="34" charset="-122"/>
              </a:rPr>
              <a:t>语言风格</a:t>
            </a:r>
            <a:endParaRPr lang="zh-CN" altLang="en-US" sz="3200" b="1">
              <a:solidFill>
                <a:schemeClr val="bg1">
                  <a:lumMod val="50000"/>
                </a:schemeClr>
              </a:solidFill>
              <a:latin typeface="微软雅黑" panose="020b0503020204020204" pitchFamily="34" charset="-122"/>
              <a:ea typeface="微软雅黑" panose="020b0503020204020204" pitchFamily="34" charset="-122"/>
            </a:endParaRPr>
          </a:p>
        </p:txBody>
      </p:sp>
      <p:sp>
        <p:nvSpPr>
          <p:cNvPr id="2049" name="Rectangle 1"/>
          <p:cNvSpPr>
            <a:spLocks noChangeArrowheads="1"/>
          </p:cNvSpPr>
          <p:nvPr>
            <p:custDataLst>
              <p:tags r:id="rId8"/>
            </p:custDataLst>
          </p:nvPr>
        </p:nvSpPr>
        <p:spPr bwMode="auto">
          <a:xfrm>
            <a:off x="1528550" y="3218639"/>
            <a:ext cx="7861110" cy="461665"/>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pPr marL="0" marR="0" lvl="0" indent="304800" algn="l" defTabSz="914400" rtl="0" eaLnBrk="1" fontAlgn="base" latinLnBrk="0" hangingPunct="1">
              <a:lnSpc>
                <a:spcPct val="100000"/>
              </a:lnSpc>
              <a:spcBef>
                <a:spcPct val="0"/>
              </a:spcBef>
              <a:spcAft>
                <a:spcPct val="0"/>
              </a:spcAft>
              <a:buClrTx/>
              <a:buSzTx/>
              <a:buFontTx/>
              <a:buNone/>
            </a:pPr>
            <a:r>
              <a:rPr kumimoji="0" lang="en-US" altLang="zh-CN" sz="2400" b="0" i="0" u="none" strike="noStrike" cap="none" normalizeH="0" baseline="0" smtClean="0">
                <a:ln>
                  <a:noFill/>
                </a:ln>
                <a:solidFill>
                  <a:schemeClr val="tx1"/>
                </a:solidFill>
                <a:effectLst/>
                <a:latin typeface="楷体" pitchFamily="49" charset="-122"/>
                <a:ea typeface="楷体" pitchFamily="49" charset="-122"/>
                <a:cs typeface="Times New Roman" pitchFamily="18" charset="0"/>
              </a:rPr>
              <a:t>  </a:t>
            </a:r>
            <a:endParaRPr kumimoji="0" lang="en-US" altLang="zh-CN" sz="2400" b="0" i="0" u="none" strike="noStrike" cap="none" normalizeH="0" baseline="0" smtClean="0">
              <a:ln>
                <a:noFill/>
              </a:ln>
              <a:solidFill>
                <a:schemeClr val="tx1"/>
              </a:solidFill>
              <a:effectLst/>
              <a:latin typeface="楷体" pitchFamily="49" charset="-122"/>
              <a:ea typeface="楷体" pitchFamily="49" charset="-122"/>
              <a:cs typeface="宋体" pitchFamily="2" charset="-122"/>
            </a:endParaRPr>
          </a:p>
        </p:txBody>
      </p:sp>
      <p:sp>
        <p:nvSpPr>
          <p:cNvPr id="28673" name="Rectangle 1"/>
          <p:cNvSpPr>
            <a:spLocks noChangeArrowheads="1"/>
          </p:cNvSpPr>
          <p:nvPr>
            <p:custDataLst>
              <p:tags r:id="rId9"/>
            </p:custDataLst>
          </p:nvPr>
        </p:nvSpPr>
        <p:spPr bwMode="auto">
          <a:xfrm>
            <a:off x="4449170" y="1017565"/>
            <a:ext cx="7304491" cy="5016758"/>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endParaRPr lang="en-US" altLang="zh-CN" sz="2000" b="1" smtClean="0"/>
          </a:p>
          <a:p>
            <a:r>
              <a:rPr lang="zh-CN" altLang="zh-CN" sz="2400" b="1" smtClean="0">
                <a:latin typeface="楷体" pitchFamily="49" charset="-122"/>
                <a:ea typeface="楷体" pitchFamily="49" charset="-122"/>
              </a:rPr>
              <a:t>例句欣赏，概</a:t>
            </a:r>
            <a:r>
              <a:rPr lang="zh-CN" altLang="en-US" sz="2400" b="1" smtClean="0">
                <a:latin typeface="楷体" pitchFamily="49" charset="-122"/>
                <a:ea typeface="楷体" pitchFamily="49" charset="-122"/>
              </a:rPr>
              <a:t>括</a:t>
            </a:r>
            <a:r>
              <a:rPr lang="zh-CN" altLang="zh-CN" sz="2400" b="1" smtClean="0">
                <a:latin typeface="楷体" pitchFamily="49" charset="-122"/>
                <a:ea typeface="楷体" pitchFamily="49" charset="-122"/>
              </a:rPr>
              <a:t>下列句子的语言风格。</a:t>
            </a:r>
            <a:endParaRPr lang="zh-CN" altLang="zh-CN" sz="2400" smtClean="0">
              <a:latin typeface="楷体" pitchFamily="49" charset="-122"/>
              <a:ea typeface="楷体" pitchFamily="49" charset="-122"/>
            </a:endParaRPr>
          </a:p>
          <a:p>
            <a:r>
              <a:rPr lang="en-US" altLang="zh-CN" sz="2400" smtClean="0">
                <a:latin typeface="楷体" pitchFamily="49" charset="-122"/>
                <a:ea typeface="楷体" pitchFamily="49" charset="-122"/>
              </a:rPr>
              <a:t>   </a:t>
            </a:r>
            <a:r>
              <a:rPr lang="zh-CN" altLang="zh-CN" sz="2400" smtClean="0">
                <a:latin typeface="楷体" pitchFamily="49" charset="-122"/>
                <a:ea typeface="楷体" pitchFamily="49" charset="-122"/>
              </a:rPr>
              <a:t>有事人那里睡得着</a:t>
            </a:r>
            <a:r>
              <a:rPr lang="en-US" altLang="zh-CN" sz="2400" smtClean="0">
                <a:latin typeface="楷体" pitchFamily="49" charset="-122"/>
                <a:ea typeface="楷体" pitchFamily="49" charset="-122"/>
              </a:rPr>
              <a:t>? </a:t>
            </a:r>
            <a:r>
              <a:rPr lang="zh-CN" altLang="zh-CN" sz="2400" smtClean="0">
                <a:latin typeface="楷体" pitchFamily="49" charset="-122"/>
                <a:ea typeface="楷体" pitchFamily="49" charset="-122"/>
              </a:rPr>
              <a:t>人散了之后</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二诸葛家里除了童养媳之外</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三个人谁也没有睡。二诸葛摸了摸脸</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取出三个制钱占了一卦</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占出之后吓得他面色如土。</a:t>
            </a:r>
          </a:p>
          <a:p>
            <a:r>
              <a:rPr lang="en-US" altLang="zh-CN" sz="2400" smtClean="0">
                <a:latin typeface="楷体" pitchFamily="49" charset="-122"/>
                <a:ea typeface="楷体" pitchFamily="49" charset="-122"/>
              </a:rPr>
              <a:t>    </a:t>
            </a:r>
            <a:r>
              <a:rPr lang="zh-CN" altLang="zh-CN" sz="2400" smtClean="0">
                <a:latin typeface="楷体" pitchFamily="49" charset="-122"/>
                <a:ea typeface="楷体" pitchFamily="49" charset="-122"/>
              </a:rPr>
              <a:t>二诸葛一夜没有睡</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一遍一遍念</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“大黑怎么还不回来</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大黑怎么还不回来。”</a:t>
            </a:r>
          </a:p>
          <a:p>
            <a:endParaRPr lang="en-US" altLang="zh-CN" sz="2800" b="1" smtClean="0">
              <a:solidFill>
                <a:srgbClr val="FF0000"/>
              </a:solidFill>
              <a:latin typeface="楷体" pitchFamily="49" charset="-122"/>
              <a:ea typeface="楷体" pitchFamily="49" charset="-122"/>
            </a:endParaRPr>
          </a:p>
          <a:p>
            <a:r>
              <a:rPr lang="en-US" altLang="zh-CN" sz="2800" b="1" smtClean="0">
                <a:solidFill>
                  <a:srgbClr val="FF0000"/>
                </a:solidFill>
                <a:latin typeface="楷体" pitchFamily="49" charset="-122"/>
                <a:ea typeface="楷体" pitchFamily="49" charset="-122"/>
              </a:rPr>
              <a:t>   </a:t>
            </a:r>
            <a:r>
              <a:rPr lang="zh-CN" altLang="zh-CN" sz="2800" b="1" smtClean="0">
                <a:solidFill>
                  <a:srgbClr val="FF0000"/>
                </a:solidFill>
                <a:latin typeface="楷体" pitchFamily="49" charset="-122"/>
                <a:ea typeface="楷体" pitchFamily="49" charset="-122"/>
              </a:rPr>
              <a:t>概括性强</a:t>
            </a:r>
            <a:r>
              <a:rPr lang="en-US" altLang="zh-CN" sz="2800" b="1" smtClean="0">
                <a:solidFill>
                  <a:srgbClr val="FF0000"/>
                </a:solidFill>
                <a:latin typeface="楷体" pitchFamily="49" charset="-122"/>
                <a:ea typeface="楷体" pitchFamily="49" charset="-122"/>
              </a:rPr>
              <a:t>  </a:t>
            </a:r>
            <a:r>
              <a:rPr lang="zh-CN" altLang="zh-CN" sz="2800" b="1" smtClean="0">
                <a:solidFill>
                  <a:srgbClr val="FF0000"/>
                </a:solidFill>
                <a:latin typeface="楷体" pitchFamily="49" charset="-122"/>
                <a:ea typeface="楷体" pitchFamily="49" charset="-122"/>
              </a:rPr>
              <a:t>简洁明快</a:t>
            </a:r>
            <a:endParaRPr lang="zh-CN" altLang="zh-CN" sz="2800" smtClean="0">
              <a:solidFill>
                <a:srgbClr val="FF0000"/>
              </a:solidFill>
              <a:latin typeface="楷体" pitchFamily="49" charset="-122"/>
              <a:ea typeface="楷体" pitchFamily="49" charset="-122"/>
            </a:endParaRPr>
          </a:p>
          <a:p>
            <a:endParaRPr lang="zh-CN" altLang="zh-CN" sz="2000" smtClean="0"/>
          </a:p>
          <a:p>
            <a:r>
              <a:rPr lang="en-US" altLang="zh-CN" sz="2000" b="1" smtClean="0"/>
              <a:t> </a:t>
            </a:r>
            <a:r>
              <a:rPr lang="en-US" altLang="zh-CN" sz="2000" b="1" u="sng" smtClean="0"/>
              <a:t>                                         </a:t>
            </a:r>
            <a:endParaRPr lang="zh-CN" altLang="zh-CN" sz="2000" smtClean="0"/>
          </a:p>
          <a:p>
            <a:endParaRPr lang="zh-CN" altLang="zh-CN" sz="2000" smtClean="0"/>
          </a:p>
          <a:p>
            <a:endParaRPr lang="en-US" altLang="zh-CN" sz="2000" smtClean="0">
              <a:latin typeface="楷体" pitchFamily="49" charset="-122"/>
              <a:ea typeface="楷体" pitchFamily="49" charset="-122"/>
            </a:endParaRPr>
          </a:p>
          <a:p>
            <a:r>
              <a:rPr lang="en-US" altLang="zh-CN" sz="2000" smtClean="0">
                <a:latin typeface="楷体" pitchFamily="49" charset="-122"/>
                <a:ea typeface="楷体" pitchFamily="49" charset="-122"/>
              </a:rPr>
              <a:t>     </a:t>
            </a:r>
            <a:endParaRPr kumimoji="0" lang="zh-CN" altLang="en-US" sz="2000" b="0" i="0" u="none" strike="noStrike" cap="none" normalizeH="0" baseline="0" smtClean="0">
              <a:ln>
                <a:noFill/>
              </a:ln>
              <a:solidFill>
                <a:schemeClr val="tx1"/>
              </a:solidFill>
              <a:effectLst/>
              <a:latin typeface="楷体" pitchFamily="49" charset="-122"/>
              <a:ea typeface="楷体" pitchFamily="49" charset="-122"/>
              <a:cs typeface="宋体" pitchFamily="2" charset="-122"/>
            </a:endParaRPr>
          </a:p>
        </p:txBody>
      </p:sp>
      <p:pic>
        <p:nvPicPr>
          <p:cNvPr id="57346" name="Picture 2" descr="C:\Users\Administrator\Desktop\7acb0a46f21fbe09eb484e0666600c338744ad8a.jpg"/>
          <p:cNvPicPr>
            <a:picLocks noChangeAspect="1" noChangeArrowheads="1"/>
          </p:cNvPicPr>
          <p:nvPr>
            <p:custDataLst>
              <p:tags r:id="rId11"/>
            </p:custDataLst>
          </p:nvPr>
        </p:nvPicPr>
        <p:blipFill>
          <a:blip r:embed="rId10"/>
          <a:stretch>
            <a:fillRect/>
          </a:stretch>
        </p:blipFill>
        <p:spPr bwMode="auto">
          <a:xfrm>
            <a:off x="327547" y="1501253"/>
            <a:ext cx="3753135" cy="4939851"/>
          </a:xfrm>
          <a:prstGeom prst="rect">
            <a:avLst/>
          </a:prstGeom>
          <a:ln>
            <a:noFill/>
          </a:ln>
          <a:effectLst>
            <a:softEdge rad="112500"/>
          </a:effectLst>
        </p:spPr>
      </p:pic>
    </p:spTree>
  </p:cSld>
  <p:clrMapOvr>
    <a:masterClrMapping/>
  </p:clrMapOvr>
  <p:transition/>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p>
        </p:txBody>
      </p:sp>
      <p:sp>
        <p:nvSpPr>
          <p:cNvPr id="10" name="矩形 9"/>
          <p:cNvSpPr/>
          <p:nvPr>
            <p:custDataLst>
              <p:tags r:id="rId4"/>
            </p:custDataLst>
          </p:nvPr>
        </p:nvSpPr>
        <p:spPr>
          <a:xfrm>
            <a:off x="163773" y="218363"/>
            <a:ext cx="11865930" cy="6503069"/>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矩形 5"/>
          <p:cNvSpPr/>
          <p:nvPr>
            <p:custDataLst>
              <p:tags r:id="rId5"/>
            </p:custDataLst>
          </p:nvPr>
        </p:nvSpPr>
        <p:spPr>
          <a:xfrm>
            <a:off x="3593910" y="1433015"/>
            <a:ext cx="6832979" cy="461665"/>
          </a:xfrm>
          <a:prstGeom prst="rect">
            <a:avLst/>
          </a:prstGeom>
        </p:spPr>
        <p:txBody>
          <a:bodyPr wrap="square">
            <a:spAutoFit/>
          </a:bodyPr>
          <a:lstStyle/>
          <a:p>
            <a:r>
              <a:rPr lang="en-US" altLang="zh-CN" sz="2400" b="1" smtClean="0">
                <a:solidFill>
                  <a:srgbClr val="0070C0"/>
                </a:solidFill>
                <a:latin typeface="Times New Roman" pitchFamily="18" charset="0"/>
                <a:ea typeface="宋体" pitchFamily="2" charset="-122"/>
                <a:cs typeface="宋体" pitchFamily="2" charset="-122"/>
              </a:rPr>
              <a:t>     </a:t>
            </a:r>
            <a:endParaRPr lang="zh-CN" altLang="en-US" sz="2800"/>
          </a:p>
        </p:txBody>
      </p:sp>
      <p:sp>
        <p:nvSpPr>
          <p:cNvPr id="7" name="矩形 6"/>
          <p:cNvSpPr/>
          <p:nvPr>
            <p:custDataLst>
              <p:tags r:id="rId6"/>
            </p:custDataLst>
          </p:nvPr>
        </p:nvSpPr>
        <p:spPr>
          <a:xfrm>
            <a:off x="4576548" y="1132471"/>
            <a:ext cx="7064991" cy="461665"/>
          </a:xfrm>
          <a:prstGeom prst="rect">
            <a:avLst/>
          </a:prstGeom>
        </p:spPr>
        <p:txBody>
          <a:bodyPr wrap="square">
            <a:spAutoFit/>
          </a:bodyPr>
          <a:lstStyle/>
          <a:p>
            <a:r>
              <a:rPr lang="en-US" altLang="zh-CN" sz="2400" smtClean="0"/>
              <a:t>      </a:t>
            </a:r>
          </a:p>
        </p:txBody>
      </p:sp>
      <p:sp>
        <p:nvSpPr>
          <p:cNvPr id="9" name="文本框 13"/>
          <p:cNvSpPr txBox="1"/>
          <p:nvPr>
            <p:custDataLst>
              <p:tags r:id="rId7"/>
            </p:custDataLst>
          </p:nvPr>
        </p:nvSpPr>
        <p:spPr>
          <a:xfrm>
            <a:off x="1323832" y="218365"/>
            <a:ext cx="2251880" cy="743986"/>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solidFill>
                  <a:schemeClr val="bg1">
                    <a:lumMod val="50000"/>
                  </a:schemeClr>
                </a:solidFill>
                <a:latin typeface="微软雅黑" panose="020b0503020204020204" pitchFamily="34" charset="-122"/>
                <a:ea typeface="微软雅黑" panose="020b0503020204020204" pitchFamily="34" charset="-122"/>
              </a:rPr>
              <a:t>语言风格</a:t>
            </a:r>
            <a:endParaRPr lang="zh-CN" altLang="en-US" sz="3200" b="1">
              <a:solidFill>
                <a:schemeClr val="bg1">
                  <a:lumMod val="50000"/>
                </a:schemeClr>
              </a:solidFill>
              <a:latin typeface="微软雅黑" panose="020b0503020204020204" pitchFamily="34" charset="-122"/>
              <a:ea typeface="微软雅黑" panose="020b0503020204020204" pitchFamily="34" charset="-122"/>
            </a:endParaRPr>
          </a:p>
        </p:txBody>
      </p:sp>
      <p:sp>
        <p:nvSpPr>
          <p:cNvPr id="2049" name="Rectangle 1"/>
          <p:cNvSpPr>
            <a:spLocks noChangeArrowheads="1"/>
          </p:cNvSpPr>
          <p:nvPr>
            <p:custDataLst>
              <p:tags r:id="rId8"/>
            </p:custDataLst>
          </p:nvPr>
        </p:nvSpPr>
        <p:spPr bwMode="auto">
          <a:xfrm>
            <a:off x="1528550" y="3218639"/>
            <a:ext cx="7861110" cy="461665"/>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pPr marL="0" marR="0" lvl="0" indent="304800" algn="l" defTabSz="914400" rtl="0" eaLnBrk="1" fontAlgn="base" latinLnBrk="0" hangingPunct="1">
              <a:lnSpc>
                <a:spcPct val="100000"/>
              </a:lnSpc>
              <a:spcBef>
                <a:spcPct val="0"/>
              </a:spcBef>
              <a:spcAft>
                <a:spcPct val="0"/>
              </a:spcAft>
              <a:buClrTx/>
              <a:buSzTx/>
              <a:buFontTx/>
              <a:buNone/>
            </a:pPr>
            <a:r>
              <a:rPr kumimoji="0" lang="en-US" altLang="zh-CN" sz="2400" b="0" i="0" u="none" strike="noStrike" cap="none" normalizeH="0" baseline="0" smtClean="0">
                <a:ln>
                  <a:noFill/>
                </a:ln>
                <a:solidFill>
                  <a:schemeClr val="tx1"/>
                </a:solidFill>
                <a:effectLst/>
                <a:latin typeface="楷体" pitchFamily="49" charset="-122"/>
                <a:ea typeface="楷体" pitchFamily="49" charset="-122"/>
                <a:cs typeface="Times New Roman" pitchFamily="18" charset="0"/>
              </a:rPr>
              <a:t>  </a:t>
            </a:r>
            <a:endParaRPr kumimoji="0" lang="en-US" altLang="zh-CN" sz="2400" b="0" i="0" u="none" strike="noStrike" cap="none" normalizeH="0" baseline="0" smtClean="0">
              <a:ln>
                <a:noFill/>
              </a:ln>
              <a:solidFill>
                <a:schemeClr val="tx1"/>
              </a:solidFill>
              <a:effectLst/>
              <a:latin typeface="楷体" pitchFamily="49" charset="-122"/>
              <a:ea typeface="楷体" pitchFamily="49" charset="-122"/>
              <a:cs typeface="宋体" pitchFamily="2" charset="-122"/>
            </a:endParaRPr>
          </a:p>
        </p:txBody>
      </p:sp>
      <p:sp>
        <p:nvSpPr>
          <p:cNvPr id="28673" name="Rectangle 1"/>
          <p:cNvSpPr>
            <a:spLocks noChangeArrowheads="1"/>
          </p:cNvSpPr>
          <p:nvPr>
            <p:custDataLst>
              <p:tags r:id="rId9"/>
            </p:custDataLst>
          </p:nvPr>
        </p:nvSpPr>
        <p:spPr bwMode="auto">
          <a:xfrm>
            <a:off x="4449170" y="530963"/>
            <a:ext cx="7304491" cy="6863417"/>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endParaRPr lang="en-US" altLang="zh-CN" sz="2000" b="1" smtClean="0"/>
          </a:p>
          <a:p>
            <a:r>
              <a:rPr lang="zh-CN" altLang="zh-CN" sz="2400" b="1" smtClean="0">
                <a:latin typeface="楷体" pitchFamily="49" charset="-122"/>
                <a:ea typeface="楷体" pitchFamily="49" charset="-122"/>
              </a:rPr>
              <a:t>例句欣赏，概</a:t>
            </a:r>
            <a:r>
              <a:rPr lang="zh-CN" altLang="en-US" sz="2400" b="1" smtClean="0">
                <a:latin typeface="楷体" pitchFamily="49" charset="-122"/>
                <a:ea typeface="楷体" pitchFamily="49" charset="-122"/>
              </a:rPr>
              <a:t>括</a:t>
            </a:r>
            <a:r>
              <a:rPr lang="zh-CN" altLang="zh-CN" sz="2400" b="1" smtClean="0">
                <a:latin typeface="楷体" pitchFamily="49" charset="-122"/>
                <a:ea typeface="楷体" pitchFamily="49" charset="-122"/>
              </a:rPr>
              <a:t>下列句子的语言风格。</a:t>
            </a:r>
            <a:endParaRPr lang="zh-CN" altLang="zh-CN" sz="2400" smtClean="0">
              <a:latin typeface="楷体" pitchFamily="49" charset="-122"/>
              <a:ea typeface="楷体" pitchFamily="49" charset="-122"/>
            </a:endParaRPr>
          </a:p>
          <a:p>
            <a:r>
              <a:rPr lang="en-US" altLang="zh-CN" sz="2400" smtClean="0">
                <a:latin typeface="楷体" pitchFamily="49" charset="-122"/>
                <a:ea typeface="楷体" pitchFamily="49" charset="-122"/>
              </a:rPr>
              <a:t>     </a:t>
            </a:r>
            <a:r>
              <a:rPr lang="zh-CN" altLang="zh-CN" sz="2400" smtClean="0">
                <a:latin typeface="楷体" pitchFamily="49" charset="-122"/>
                <a:ea typeface="楷体" pitchFamily="49" charset="-122"/>
              </a:rPr>
              <a:t>饭还没有吃罢</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区上的交通员来传她。她好像很得意</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嗓子拉得长长的说</a:t>
            </a:r>
            <a:r>
              <a:rPr lang="en-US" altLang="zh-CN" sz="2400" smtClean="0">
                <a:latin typeface="楷体" pitchFamily="49" charset="-122"/>
                <a:ea typeface="楷体" pitchFamily="49" charset="-122"/>
              </a:rPr>
              <a:t>: </a:t>
            </a:r>
            <a:r>
              <a:rPr lang="zh-CN" altLang="zh-CN" sz="2400" smtClean="0">
                <a:latin typeface="楷体" pitchFamily="49" charset="-122"/>
                <a:ea typeface="楷体" pitchFamily="49" charset="-122"/>
              </a:rPr>
              <a:t>“闺女大了咱管不了</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就去请区长替咱管教管教</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”她吃完了饭</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换上新衣服、新首帕、绣花鞋、镶边裤</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又擦了一次粉</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加了几件首饰</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然后叫于福给她备上驴</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她骑上</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于福给她赶上</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往区上去。</a:t>
            </a:r>
            <a:r>
              <a:rPr lang="en-US" altLang="zh-CN" sz="2400" smtClean="0">
                <a:latin typeface="楷体" pitchFamily="49" charset="-122"/>
                <a:ea typeface="楷体" pitchFamily="49" charset="-122"/>
              </a:rPr>
              <a:t> </a:t>
            </a:r>
            <a:endParaRPr lang="zh-CN" altLang="zh-CN" sz="2400" smtClean="0">
              <a:latin typeface="楷体" pitchFamily="49" charset="-122"/>
              <a:ea typeface="楷体" pitchFamily="49" charset="-122"/>
            </a:endParaRPr>
          </a:p>
          <a:p>
            <a:r>
              <a:rPr lang="en-US" altLang="zh-CN" sz="2400" smtClean="0">
                <a:latin typeface="楷体" pitchFamily="49" charset="-122"/>
                <a:ea typeface="楷体" pitchFamily="49" charset="-122"/>
              </a:rPr>
              <a:t>    </a:t>
            </a:r>
            <a:r>
              <a:rPr lang="zh-CN" altLang="zh-CN" sz="2400" smtClean="0">
                <a:latin typeface="楷体" pitchFamily="49" charset="-122"/>
                <a:ea typeface="楷体" pitchFamily="49" charset="-122"/>
              </a:rPr>
              <a:t>三仙姑半辈没有脸红过</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偏这会撑不住气了</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一道道热汗在脸上流。交通员领着小芹来了</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故意说</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“看什么</a:t>
            </a:r>
            <a:r>
              <a:rPr lang="en-US" altLang="zh-CN" sz="2400" smtClean="0">
                <a:latin typeface="楷体" pitchFamily="49" charset="-122"/>
                <a:ea typeface="楷体" pitchFamily="49" charset="-122"/>
              </a:rPr>
              <a:t>? </a:t>
            </a:r>
            <a:r>
              <a:rPr lang="zh-CN" altLang="zh-CN" sz="2400" smtClean="0">
                <a:latin typeface="楷体" pitchFamily="49" charset="-122"/>
                <a:ea typeface="楷体" pitchFamily="49" charset="-122"/>
              </a:rPr>
              <a:t>人家也是个人吧</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没有见过</a:t>
            </a:r>
            <a:r>
              <a:rPr lang="en-US" altLang="zh-CN" sz="2400" smtClean="0">
                <a:latin typeface="楷体" pitchFamily="49" charset="-122"/>
                <a:ea typeface="楷体" pitchFamily="49" charset="-122"/>
              </a:rPr>
              <a:t>? </a:t>
            </a:r>
            <a:r>
              <a:rPr lang="zh-CN" altLang="zh-CN" sz="2400" smtClean="0">
                <a:latin typeface="楷体" pitchFamily="49" charset="-122"/>
                <a:ea typeface="楷体" pitchFamily="49" charset="-122"/>
              </a:rPr>
              <a:t>闪开路</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”一伙女人们哈哈大笑。</a:t>
            </a:r>
          </a:p>
          <a:p>
            <a:r>
              <a:rPr lang="en-US" altLang="zh-CN" sz="2800" b="1" smtClean="0">
                <a:solidFill>
                  <a:srgbClr val="FF0000"/>
                </a:solidFill>
                <a:latin typeface="楷体" pitchFamily="49" charset="-122"/>
                <a:ea typeface="楷体" pitchFamily="49" charset="-122"/>
              </a:rPr>
              <a:t>         </a:t>
            </a:r>
          </a:p>
          <a:p>
            <a:r>
              <a:rPr lang="en-US" altLang="zh-CN" sz="2800" b="1" smtClean="0">
                <a:solidFill>
                  <a:srgbClr val="FF0000"/>
                </a:solidFill>
                <a:latin typeface="楷体" pitchFamily="49" charset="-122"/>
                <a:ea typeface="楷体" pitchFamily="49" charset="-122"/>
              </a:rPr>
              <a:t>         </a:t>
            </a:r>
            <a:r>
              <a:rPr lang="zh-CN" altLang="zh-CN" sz="2800" b="1" smtClean="0">
                <a:solidFill>
                  <a:srgbClr val="FF0000"/>
                </a:solidFill>
                <a:latin typeface="楷体" pitchFamily="49" charset="-122"/>
                <a:ea typeface="楷体" pitchFamily="49" charset="-122"/>
              </a:rPr>
              <a:t>风趣幽默</a:t>
            </a:r>
            <a:endParaRPr lang="zh-CN" altLang="zh-CN" sz="2800" smtClean="0">
              <a:solidFill>
                <a:srgbClr val="FF0000"/>
              </a:solidFill>
              <a:latin typeface="楷体" pitchFamily="49" charset="-122"/>
              <a:ea typeface="楷体" pitchFamily="49" charset="-122"/>
            </a:endParaRPr>
          </a:p>
          <a:p>
            <a:endParaRPr lang="zh-CN" altLang="zh-CN" sz="2000" smtClean="0"/>
          </a:p>
          <a:p>
            <a:r>
              <a:rPr lang="en-US" altLang="zh-CN" sz="2000" b="1" smtClean="0"/>
              <a:t> </a:t>
            </a:r>
            <a:r>
              <a:rPr lang="en-US" altLang="zh-CN" sz="2000" b="1" u="sng" smtClean="0"/>
              <a:t>                                         </a:t>
            </a:r>
            <a:endParaRPr lang="zh-CN" altLang="zh-CN" sz="2000" smtClean="0"/>
          </a:p>
          <a:p>
            <a:endParaRPr lang="zh-CN" altLang="zh-CN" sz="2000" smtClean="0"/>
          </a:p>
          <a:p>
            <a:endParaRPr lang="en-US" altLang="zh-CN" sz="2000" smtClean="0">
              <a:latin typeface="楷体" pitchFamily="49" charset="-122"/>
              <a:ea typeface="楷体" pitchFamily="49" charset="-122"/>
            </a:endParaRPr>
          </a:p>
          <a:p>
            <a:r>
              <a:rPr lang="en-US" altLang="zh-CN" sz="2000" smtClean="0">
                <a:latin typeface="楷体" pitchFamily="49" charset="-122"/>
                <a:ea typeface="楷体" pitchFamily="49" charset="-122"/>
              </a:rPr>
              <a:t>     </a:t>
            </a:r>
            <a:endParaRPr kumimoji="0" lang="zh-CN" altLang="en-US" sz="2000" b="0" i="0" u="none" strike="noStrike" cap="none" normalizeH="0" baseline="0" smtClean="0">
              <a:ln>
                <a:noFill/>
              </a:ln>
              <a:solidFill>
                <a:schemeClr val="tx1"/>
              </a:solidFill>
              <a:effectLst/>
              <a:latin typeface="楷体" pitchFamily="49" charset="-122"/>
              <a:ea typeface="楷体" pitchFamily="49" charset="-122"/>
              <a:cs typeface="宋体" pitchFamily="2" charset="-122"/>
            </a:endParaRPr>
          </a:p>
        </p:txBody>
      </p:sp>
      <p:pic>
        <p:nvPicPr>
          <p:cNvPr id="44034" name="Picture 2" descr="C:\Users\Administrator\Desktop\timg (2).jpg"/>
          <p:cNvPicPr>
            <a:picLocks noChangeAspect="1" noChangeArrowheads="1"/>
          </p:cNvPicPr>
          <p:nvPr>
            <p:custDataLst>
              <p:tags r:id="rId11"/>
            </p:custDataLst>
          </p:nvPr>
        </p:nvPicPr>
        <p:blipFill>
          <a:blip r:embed="rId10"/>
          <a:stretch>
            <a:fillRect/>
          </a:stretch>
        </p:blipFill>
        <p:spPr bwMode="auto">
          <a:xfrm>
            <a:off x="-204716" y="1187355"/>
            <a:ext cx="4572000" cy="5036024"/>
          </a:xfrm>
          <a:prstGeom prst="rect">
            <a:avLst/>
          </a:prstGeom>
          <a:ln>
            <a:noFill/>
          </a:ln>
          <a:effectLst>
            <a:softEdge rad="112500"/>
          </a:effectLst>
        </p:spPr>
      </p:pic>
      <p:pic>
        <p:nvPicPr>
          <p:cNvPr id="11" name="Picture 2" descr="C:\Users\Administrator\Desktop\timg (6).jpg"/>
          <p:cNvPicPr>
            <a:picLocks noChangeAspect="1" noChangeArrowheads="1"/>
          </p:cNvPicPr>
          <p:nvPr>
            <p:custDataLst>
              <p:tags r:id="rId13"/>
            </p:custDataLst>
          </p:nvPr>
        </p:nvPicPr>
        <p:blipFill>
          <a:blip r:embed="rId12"/>
          <a:stretch>
            <a:fillRect/>
          </a:stretch>
        </p:blipFill>
        <p:spPr bwMode="auto">
          <a:xfrm>
            <a:off x="188225" y="1309758"/>
            <a:ext cx="4151763" cy="5323053"/>
          </a:xfrm>
          <a:prstGeom prst="rect">
            <a:avLst/>
          </a:prstGeom>
          <a:ln>
            <a:noFill/>
          </a:ln>
          <a:effectLst>
            <a:softEdge rad="112500"/>
          </a:effectLst>
        </p:spPr>
      </p:pic>
      <p:pic>
        <p:nvPicPr>
          <p:cNvPr id="13" name="Picture 2" descr="C:\Users\Administrator\Desktop\7acb0a46f21fbe09eb484e0666600c338744ad8a.jpg"/>
          <p:cNvPicPr>
            <a:picLocks noChangeAspect="1" noChangeArrowheads="1"/>
          </p:cNvPicPr>
          <p:nvPr>
            <p:custDataLst>
              <p:tags r:id="rId15"/>
            </p:custDataLst>
          </p:nvPr>
        </p:nvPicPr>
        <p:blipFill>
          <a:blip r:embed="rId14"/>
          <a:stretch>
            <a:fillRect/>
          </a:stretch>
        </p:blipFill>
        <p:spPr bwMode="auto">
          <a:xfrm>
            <a:off x="327547" y="1501253"/>
            <a:ext cx="3753135" cy="4939851"/>
          </a:xfrm>
          <a:prstGeom prst="rect">
            <a:avLst/>
          </a:prstGeom>
          <a:ln>
            <a:noFill/>
          </a:ln>
          <a:effectLst>
            <a:softEdge rad="112500"/>
          </a:effectLst>
        </p:spPr>
      </p:pic>
    </p:spTree>
  </p:cSld>
  <p:clrMapOvr>
    <a:masterClrMapping/>
  </p:clrMapOvr>
  <p:transition/>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p>
        </p:txBody>
      </p:sp>
      <p:sp>
        <p:nvSpPr>
          <p:cNvPr id="10" name="矩形 9"/>
          <p:cNvSpPr/>
          <p:nvPr>
            <p:custDataLst>
              <p:tags r:id="rId4"/>
            </p:custDataLst>
          </p:nvPr>
        </p:nvSpPr>
        <p:spPr>
          <a:xfrm>
            <a:off x="163773" y="218363"/>
            <a:ext cx="11865930" cy="6503069"/>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矩形 5"/>
          <p:cNvSpPr/>
          <p:nvPr>
            <p:custDataLst>
              <p:tags r:id="rId5"/>
            </p:custDataLst>
          </p:nvPr>
        </p:nvSpPr>
        <p:spPr>
          <a:xfrm>
            <a:off x="3593910" y="1433015"/>
            <a:ext cx="6832979" cy="461665"/>
          </a:xfrm>
          <a:prstGeom prst="rect">
            <a:avLst/>
          </a:prstGeom>
        </p:spPr>
        <p:txBody>
          <a:bodyPr wrap="square">
            <a:spAutoFit/>
          </a:bodyPr>
          <a:lstStyle/>
          <a:p>
            <a:r>
              <a:rPr lang="en-US" altLang="zh-CN" sz="2400" b="1" smtClean="0">
                <a:solidFill>
                  <a:srgbClr val="0070C0"/>
                </a:solidFill>
                <a:latin typeface="Times New Roman" pitchFamily="18" charset="0"/>
                <a:ea typeface="宋体" pitchFamily="2" charset="-122"/>
                <a:cs typeface="宋体" pitchFamily="2" charset="-122"/>
              </a:rPr>
              <a:t>     </a:t>
            </a:r>
            <a:endParaRPr lang="zh-CN" altLang="en-US" sz="2800"/>
          </a:p>
        </p:txBody>
      </p:sp>
      <p:sp>
        <p:nvSpPr>
          <p:cNvPr id="7" name="矩形 6"/>
          <p:cNvSpPr/>
          <p:nvPr>
            <p:custDataLst>
              <p:tags r:id="rId6"/>
            </p:custDataLst>
          </p:nvPr>
        </p:nvSpPr>
        <p:spPr>
          <a:xfrm>
            <a:off x="4576548" y="1132471"/>
            <a:ext cx="7064991" cy="461665"/>
          </a:xfrm>
          <a:prstGeom prst="rect">
            <a:avLst/>
          </a:prstGeom>
        </p:spPr>
        <p:txBody>
          <a:bodyPr wrap="square">
            <a:spAutoFit/>
          </a:bodyPr>
          <a:lstStyle/>
          <a:p>
            <a:r>
              <a:rPr lang="en-US" altLang="zh-CN" sz="2400" smtClean="0"/>
              <a:t>      </a:t>
            </a:r>
          </a:p>
        </p:txBody>
      </p:sp>
      <p:sp>
        <p:nvSpPr>
          <p:cNvPr id="9" name="文本框 13"/>
          <p:cNvSpPr txBox="1"/>
          <p:nvPr>
            <p:custDataLst>
              <p:tags r:id="rId7"/>
            </p:custDataLst>
          </p:nvPr>
        </p:nvSpPr>
        <p:spPr>
          <a:xfrm>
            <a:off x="1323832" y="218365"/>
            <a:ext cx="2251880" cy="743986"/>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solidFill>
                  <a:schemeClr val="bg1">
                    <a:lumMod val="50000"/>
                  </a:schemeClr>
                </a:solidFill>
                <a:latin typeface="微软雅黑" panose="020b0503020204020204" pitchFamily="34" charset="-122"/>
                <a:ea typeface="微软雅黑" panose="020b0503020204020204" pitchFamily="34" charset="-122"/>
              </a:rPr>
              <a:t>主题探究</a:t>
            </a:r>
            <a:endParaRPr lang="zh-CN" altLang="en-US" sz="3200" b="1">
              <a:solidFill>
                <a:schemeClr val="bg1">
                  <a:lumMod val="50000"/>
                </a:schemeClr>
              </a:solidFill>
              <a:latin typeface="微软雅黑" panose="020b0503020204020204" pitchFamily="34" charset="-122"/>
              <a:ea typeface="微软雅黑" panose="020b0503020204020204" pitchFamily="34" charset="-122"/>
            </a:endParaRPr>
          </a:p>
        </p:txBody>
      </p:sp>
      <p:sp>
        <p:nvSpPr>
          <p:cNvPr id="2049" name="Rectangle 1"/>
          <p:cNvSpPr>
            <a:spLocks noChangeArrowheads="1"/>
          </p:cNvSpPr>
          <p:nvPr>
            <p:custDataLst>
              <p:tags r:id="rId8"/>
            </p:custDataLst>
          </p:nvPr>
        </p:nvSpPr>
        <p:spPr bwMode="auto">
          <a:xfrm>
            <a:off x="1528550" y="3218639"/>
            <a:ext cx="7861110" cy="461665"/>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pPr marL="0" marR="0" lvl="0" indent="304800" algn="l" defTabSz="914400" rtl="0" eaLnBrk="1" fontAlgn="base" latinLnBrk="0" hangingPunct="1">
              <a:lnSpc>
                <a:spcPct val="100000"/>
              </a:lnSpc>
              <a:spcBef>
                <a:spcPct val="0"/>
              </a:spcBef>
              <a:spcAft>
                <a:spcPct val="0"/>
              </a:spcAft>
              <a:buClrTx/>
              <a:buSzTx/>
              <a:buFontTx/>
              <a:buNone/>
            </a:pPr>
            <a:r>
              <a:rPr kumimoji="0" lang="en-US" altLang="zh-CN" sz="2400" b="0" i="0" u="none" strike="noStrike" cap="none" normalizeH="0" baseline="0" smtClean="0">
                <a:ln>
                  <a:noFill/>
                </a:ln>
                <a:solidFill>
                  <a:schemeClr val="tx1"/>
                </a:solidFill>
                <a:effectLst/>
                <a:latin typeface="楷体" pitchFamily="49" charset="-122"/>
                <a:ea typeface="楷体" pitchFamily="49" charset="-122"/>
                <a:cs typeface="Times New Roman" pitchFamily="18" charset="0"/>
              </a:rPr>
              <a:t>  </a:t>
            </a:r>
            <a:endParaRPr kumimoji="0" lang="en-US" altLang="zh-CN" sz="2400" b="0" i="0" u="none" strike="noStrike" cap="none" normalizeH="0" baseline="0" smtClean="0">
              <a:ln>
                <a:noFill/>
              </a:ln>
              <a:solidFill>
                <a:schemeClr val="tx1"/>
              </a:solidFill>
              <a:effectLst/>
              <a:latin typeface="楷体" pitchFamily="49" charset="-122"/>
              <a:ea typeface="楷体" pitchFamily="49" charset="-122"/>
              <a:cs typeface="宋体" pitchFamily="2" charset="-122"/>
            </a:endParaRPr>
          </a:p>
        </p:txBody>
      </p:sp>
      <p:sp>
        <p:nvSpPr>
          <p:cNvPr id="28673" name="Rectangle 1"/>
          <p:cNvSpPr>
            <a:spLocks noChangeArrowheads="1"/>
          </p:cNvSpPr>
          <p:nvPr>
            <p:custDataLst>
              <p:tags r:id="rId9"/>
            </p:custDataLst>
          </p:nvPr>
        </p:nvSpPr>
        <p:spPr bwMode="auto">
          <a:xfrm>
            <a:off x="4490114" y="1333152"/>
            <a:ext cx="7304491" cy="3539430"/>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endParaRPr lang="en-US" altLang="zh-CN" sz="2000" b="1" smtClean="0"/>
          </a:p>
          <a:p>
            <a:r>
              <a:rPr lang="zh-CN" altLang="zh-CN" sz="2400" b="1" smtClean="0">
                <a:latin typeface="楷体" pitchFamily="49" charset="-122"/>
                <a:ea typeface="楷体" pitchFamily="49" charset="-122"/>
              </a:rPr>
              <a:t>小二黑、小芹的恋爱结局说明了什么</a:t>
            </a:r>
            <a:r>
              <a:rPr lang="en-US" altLang="zh-CN" sz="2400" b="1" smtClean="0">
                <a:latin typeface="楷体" pitchFamily="49" charset="-122"/>
                <a:ea typeface="楷体" pitchFamily="49" charset="-122"/>
              </a:rPr>
              <a:t>?</a:t>
            </a:r>
            <a:endParaRPr lang="zh-CN" altLang="zh-CN" sz="2400" smtClean="0">
              <a:latin typeface="楷体" pitchFamily="49" charset="-122"/>
              <a:ea typeface="楷体" pitchFamily="49" charset="-122"/>
            </a:endParaRPr>
          </a:p>
          <a:p>
            <a:r>
              <a:rPr lang="en-US" altLang="zh-CN" sz="2400" smtClean="0">
                <a:latin typeface="楷体" pitchFamily="49" charset="-122"/>
                <a:ea typeface="楷体" pitchFamily="49" charset="-122"/>
              </a:rPr>
              <a:t>(1)</a:t>
            </a:r>
            <a:r>
              <a:rPr lang="zh-CN" altLang="zh-CN" sz="2400" smtClean="0">
                <a:latin typeface="楷体" pitchFamily="49" charset="-122"/>
                <a:ea typeface="楷体" pitchFamily="49" charset="-122"/>
              </a:rPr>
              <a:t>人民政府的支持使解放区青年男女冲破旧的婚姻观念</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为争取婚姻自由而勇敢地斗争。</a:t>
            </a:r>
          </a:p>
          <a:p>
            <a:r>
              <a:rPr lang="en-US" altLang="zh-CN" sz="2400" smtClean="0">
                <a:latin typeface="楷体" pitchFamily="49" charset="-122"/>
                <a:ea typeface="楷体" pitchFamily="49" charset="-122"/>
              </a:rPr>
              <a:t>(2)</a:t>
            </a:r>
            <a:r>
              <a:rPr lang="zh-CN" altLang="zh-CN" sz="2400" smtClean="0">
                <a:latin typeface="楷体" pitchFamily="49" charset="-122"/>
                <a:ea typeface="楷体" pitchFamily="49" charset="-122"/>
              </a:rPr>
              <a:t>小二黑、小芹婚姻的美满结局说明了人民政府是人民实现自主婚姻的最可靠保证。同时也标志着个深刻的社会变化已经兴起</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并且正在继续深入。</a:t>
            </a:r>
          </a:p>
          <a:p>
            <a:endParaRPr lang="zh-CN" altLang="zh-CN" sz="2000" smtClean="0"/>
          </a:p>
          <a:p>
            <a:endParaRPr lang="en-US" altLang="zh-CN" sz="2000" smtClean="0">
              <a:latin typeface="楷体" pitchFamily="49" charset="-122"/>
              <a:ea typeface="楷体" pitchFamily="49" charset="-122"/>
            </a:endParaRPr>
          </a:p>
          <a:p>
            <a:r>
              <a:rPr lang="en-US" altLang="zh-CN" sz="2000" smtClean="0">
                <a:latin typeface="楷体" pitchFamily="49" charset="-122"/>
                <a:ea typeface="楷体" pitchFamily="49" charset="-122"/>
              </a:rPr>
              <a:t>     </a:t>
            </a:r>
            <a:endParaRPr kumimoji="0" lang="zh-CN" altLang="en-US" sz="2000" b="0" i="0" u="none" strike="noStrike" cap="none" normalizeH="0" baseline="0" smtClean="0">
              <a:ln>
                <a:noFill/>
              </a:ln>
              <a:solidFill>
                <a:schemeClr val="tx1"/>
              </a:solidFill>
              <a:effectLst/>
              <a:latin typeface="楷体" pitchFamily="49" charset="-122"/>
              <a:ea typeface="楷体" pitchFamily="49" charset="-122"/>
              <a:cs typeface="宋体" pitchFamily="2" charset="-122"/>
            </a:endParaRPr>
          </a:p>
        </p:txBody>
      </p:sp>
      <p:pic>
        <p:nvPicPr>
          <p:cNvPr id="11" name="Picture 2" descr="C:\Users\Administrator\Desktop\timg (6).jpg"/>
          <p:cNvPicPr>
            <a:picLocks noChangeAspect="1" noChangeArrowheads="1"/>
          </p:cNvPicPr>
          <p:nvPr>
            <p:custDataLst>
              <p:tags r:id="rId11"/>
            </p:custDataLst>
          </p:nvPr>
        </p:nvPicPr>
        <p:blipFill>
          <a:blip r:embed="rId10"/>
          <a:stretch>
            <a:fillRect/>
          </a:stretch>
        </p:blipFill>
        <p:spPr bwMode="auto">
          <a:xfrm>
            <a:off x="188225" y="1309758"/>
            <a:ext cx="4151763" cy="5323053"/>
          </a:xfrm>
          <a:prstGeom prst="rect">
            <a:avLst/>
          </a:prstGeom>
          <a:ln>
            <a:noFill/>
          </a:ln>
          <a:effectLst>
            <a:softEdge rad="112500"/>
          </a:effectLst>
        </p:spPr>
      </p:pic>
    </p:spTree>
  </p:cSld>
  <p:clrMapOvr>
    <a:masterClrMapping/>
  </p:clrMapOvr>
  <p:transition/>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p>
        </p:txBody>
      </p:sp>
      <p:sp>
        <p:nvSpPr>
          <p:cNvPr id="10" name="矩形 9"/>
          <p:cNvSpPr/>
          <p:nvPr>
            <p:custDataLst>
              <p:tags r:id="rId4"/>
            </p:custDataLst>
          </p:nvPr>
        </p:nvSpPr>
        <p:spPr>
          <a:xfrm>
            <a:off x="163773" y="218363"/>
            <a:ext cx="11865930" cy="6503069"/>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矩形 5"/>
          <p:cNvSpPr/>
          <p:nvPr>
            <p:custDataLst>
              <p:tags r:id="rId5"/>
            </p:custDataLst>
          </p:nvPr>
        </p:nvSpPr>
        <p:spPr>
          <a:xfrm>
            <a:off x="3593910" y="1433015"/>
            <a:ext cx="6832979" cy="461665"/>
          </a:xfrm>
          <a:prstGeom prst="rect">
            <a:avLst/>
          </a:prstGeom>
        </p:spPr>
        <p:txBody>
          <a:bodyPr wrap="square">
            <a:spAutoFit/>
          </a:bodyPr>
          <a:lstStyle/>
          <a:p>
            <a:r>
              <a:rPr lang="en-US" altLang="zh-CN" sz="2400" b="1" smtClean="0">
                <a:solidFill>
                  <a:srgbClr val="0070C0"/>
                </a:solidFill>
                <a:latin typeface="Times New Roman" pitchFamily="18" charset="0"/>
                <a:ea typeface="宋体" pitchFamily="2" charset="-122"/>
                <a:cs typeface="宋体" pitchFamily="2" charset="-122"/>
              </a:rPr>
              <a:t>     </a:t>
            </a:r>
            <a:endParaRPr lang="zh-CN" altLang="en-US" sz="2800"/>
          </a:p>
        </p:txBody>
      </p:sp>
      <p:sp>
        <p:nvSpPr>
          <p:cNvPr id="7" name="矩形 6"/>
          <p:cNvSpPr/>
          <p:nvPr>
            <p:custDataLst>
              <p:tags r:id="rId6"/>
            </p:custDataLst>
          </p:nvPr>
        </p:nvSpPr>
        <p:spPr>
          <a:xfrm>
            <a:off x="4576548" y="1132471"/>
            <a:ext cx="7064991" cy="461665"/>
          </a:xfrm>
          <a:prstGeom prst="rect">
            <a:avLst/>
          </a:prstGeom>
        </p:spPr>
        <p:txBody>
          <a:bodyPr wrap="square">
            <a:spAutoFit/>
          </a:bodyPr>
          <a:lstStyle/>
          <a:p>
            <a:r>
              <a:rPr lang="en-US" altLang="zh-CN" sz="2400" smtClean="0"/>
              <a:t>      </a:t>
            </a:r>
          </a:p>
        </p:txBody>
      </p:sp>
      <p:sp>
        <p:nvSpPr>
          <p:cNvPr id="9" name="文本框 13"/>
          <p:cNvSpPr txBox="1"/>
          <p:nvPr>
            <p:custDataLst>
              <p:tags r:id="rId7"/>
            </p:custDataLst>
          </p:nvPr>
        </p:nvSpPr>
        <p:spPr>
          <a:xfrm>
            <a:off x="1323832" y="218365"/>
            <a:ext cx="2251880" cy="743986"/>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solidFill>
                  <a:schemeClr val="bg1">
                    <a:lumMod val="50000"/>
                  </a:schemeClr>
                </a:solidFill>
                <a:latin typeface="微软雅黑" panose="020b0503020204020204" pitchFamily="34" charset="-122"/>
                <a:ea typeface="微软雅黑" panose="020b0503020204020204" pitchFamily="34" charset="-122"/>
              </a:rPr>
              <a:t>主题探究</a:t>
            </a:r>
            <a:endParaRPr lang="zh-CN" altLang="en-US" sz="3200" b="1">
              <a:solidFill>
                <a:schemeClr val="bg1">
                  <a:lumMod val="50000"/>
                </a:schemeClr>
              </a:solidFill>
              <a:latin typeface="微软雅黑" panose="020b0503020204020204" pitchFamily="34" charset="-122"/>
              <a:ea typeface="微软雅黑" panose="020b0503020204020204" pitchFamily="34" charset="-122"/>
            </a:endParaRPr>
          </a:p>
        </p:txBody>
      </p:sp>
      <p:sp>
        <p:nvSpPr>
          <p:cNvPr id="2049" name="Rectangle 1"/>
          <p:cNvSpPr>
            <a:spLocks noChangeArrowheads="1"/>
          </p:cNvSpPr>
          <p:nvPr>
            <p:custDataLst>
              <p:tags r:id="rId8"/>
            </p:custDataLst>
          </p:nvPr>
        </p:nvSpPr>
        <p:spPr bwMode="auto">
          <a:xfrm>
            <a:off x="1528550" y="3218639"/>
            <a:ext cx="7861110" cy="461665"/>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pPr marL="0" marR="0" lvl="0" indent="304800" algn="l" defTabSz="914400" rtl="0" eaLnBrk="1" fontAlgn="base" latinLnBrk="0" hangingPunct="1">
              <a:lnSpc>
                <a:spcPct val="100000"/>
              </a:lnSpc>
              <a:spcBef>
                <a:spcPct val="0"/>
              </a:spcBef>
              <a:spcAft>
                <a:spcPct val="0"/>
              </a:spcAft>
              <a:buClrTx/>
              <a:buSzTx/>
              <a:buFontTx/>
              <a:buNone/>
            </a:pPr>
            <a:r>
              <a:rPr kumimoji="0" lang="en-US" altLang="zh-CN" sz="2400" b="0" i="0" u="none" strike="noStrike" cap="none" normalizeH="0" baseline="0" smtClean="0">
                <a:ln>
                  <a:noFill/>
                </a:ln>
                <a:solidFill>
                  <a:schemeClr val="tx1"/>
                </a:solidFill>
                <a:effectLst/>
                <a:latin typeface="楷体" pitchFamily="49" charset="-122"/>
                <a:ea typeface="楷体" pitchFamily="49" charset="-122"/>
                <a:cs typeface="Times New Roman" pitchFamily="18" charset="0"/>
              </a:rPr>
              <a:t>  </a:t>
            </a:r>
            <a:endParaRPr kumimoji="0" lang="en-US" altLang="zh-CN" sz="2400" b="0" i="0" u="none" strike="noStrike" cap="none" normalizeH="0" baseline="0" smtClean="0">
              <a:ln>
                <a:noFill/>
              </a:ln>
              <a:solidFill>
                <a:schemeClr val="tx1"/>
              </a:solidFill>
              <a:effectLst/>
              <a:latin typeface="楷体" pitchFamily="49" charset="-122"/>
              <a:ea typeface="楷体" pitchFamily="49" charset="-122"/>
              <a:cs typeface="宋体" pitchFamily="2" charset="-122"/>
            </a:endParaRPr>
          </a:p>
        </p:txBody>
      </p:sp>
      <p:sp>
        <p:nvSpPr>
          <p:cNvPr id="28673" name="Rectangle 1"/>
          <p:cNvSpPr>
            <a:spLocks noChangeArrowheads="1"/>
          </p:cNvSpPr>
          <p:nvPr>
            <p:custDataLst>
              <p:tags r:id="rId9"/>
            </p:custDataLst>
          </p:nvPr>
        </p:nvSpPr>
        <p:spPr bwMode="auto">
          <a:xfrm>
            <a:off x="4517409" y="1852326"/>
            <a:ext cx="7304491" cy="3046988"/>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endParaRPr lang="en-US" altLang="zh-CN" sz="2000" b="1" smtClean="0"/>
          </a:p>
          <a:p>
            <a:r>
              <a:rPr lang="zh-CN" altLang="zh-CN" sz="2800" b="1" smtClean="0">
                <a:latin typeface="楷体" pitchFamily="49" charset="-122"/>
                <a:ea typeface="楷体" pitchFamily="49" charset="-122"/>
              </a:rPr>
              <a:t>小说的主题是在讴歌自由恋爱的胜利吗</a:t>
            </a:r>
            <a:r>
              <a:rPr lang="en-US" altLang="zh-CN" sz="2800" b="1" smtClean="0">
                <a:latin typeface="楷体" pitchFamily="49" charset="-122"/>
                <a:ea typeface="楷体" pitchFamily="49" charset="-122"/>
              </a:rPr>
              <a:t>?</a:t>
            </a:r>
            <a:endParaRPr lang="zh-CN" altLang="zh-CN" sz="2800" smtClean="0">
              <a:latin typeface="楷体" pitchFamily="49" charset="-122"/>
              <a:ea typeface="楷体" pitchFamily="49" charset="-122"/>
            </a:endParaRPr>
          </a:p>
          <a:p>
            <a:r>
              <a:rPr lang="en-US" altLang="zh-CN" sz="2800" smtClean="0">
                <a:latin typeface="楷体" pitchFamily="49" charset="-122"/>
                <a:ea typeface="楷体" pitchFamily="49" charset="-122"/>
              </a:rPr>
              <a:t>    </a:t>
            </a:r>
            <a:r>
              <a:rPr lang="zh-CN" altLang="zh-CN" sz="2800" smtClean="0">
                <a:latin typeface="楷体" pitchFamily="49" charset="-122"/>
                <a:ea typeface="楷体" pitchFamily="49" charset="-122"/>
              </a:rPr>
              <a:t>不是</a:t>
            </a:r>
            <a:r>
              <a:rPr lang="en-US" altLang="zh-CN" sz="2800" smtClean="0">
                <a:latin typeface="楷体" pitchFamily="49" charset="-122"/>
                <a:ea typeface="楷体" pitchFamily="49" charset="-122"/>
              </a:rPr>
              <a:t>!</a:t>
            </a:r>
            <a:endParaRPr lang="zh-CN" altLang="zh-CN" sz="2800" smtClean="0">
              <a:latin typeface="楷体" pitchFamily="49" charset="-122"/>
              <a:ea typeface="楷体" pitchFamily="49" charset="-122"/>
            </a:endParaRPr>
          </a:p>
          <a:p>
            <a:r>
              <a:rPr lang="en-US" altLang="zh-CN" sz="2800" smtClean="0">
                <a:latin typeface="楷体" pitchFamily="49" charset="-122"/>
                <a:ea typeface="楷体" pitchFamily="49" charset="-122"/>
              </a:rPr>
              <a:t>    </a:t>
            </a:r>
            <a:r>
              <a:rPr lang="zh-CN" altLang="zh-CN" sz="2800" smtClean="0">
                <a:latin typeface="楷体" pitchFamily="49" charset="-122"/>
                <a:ea typeface="楷体" pitchFamily="49" charset="-122"/>
              </a:rPr>
              <a:t>讴歌农民的胜利</a:t>
            </a:r>
            <a:r>
              <a:rPr lang="en-US" altLang="zh-CN" sz="2800" smtClean="0">
                <a:latin typeface="楷体" pitchFamily="49" charset="-122"/>
                <a:ea typeface="楷体" pitchFamily="49" charset="-122"/>
              </a:rPr>
              <a:t>!</a:t>
            </a:r>
            <a:r>
              <a:rPr lang="zh-CN" altLang="zh-CN" sz="2800" smtClean="0">
                <a:latin typeface="楷体" pitchFamily="49" charset="-122"/>
                <a:ea typeface="楷体" pitchFamily="49" charset="-122"/>
              </a:rPr>
              <a:t>讴歌反对愚昧、落后、迷信的胜利！讴歌新社会的胜利</a:t>
            </a:r>
            <a:r>
              <a:rPr lang="en-US" altLang="zh-CN" sz="2800" smtClean="0">
                <a:latin typeface="楷体" pitchFamily="49" charset="-122"/>
                <a:ea typeface="楷体" pitchFamily="49" charset="-122"/>
              </a:rPr>
              <a:t>!</a:t>
            </a:r>
            <a:r>
              <a:rPr lang="en-US" altLang="zh-CN" sz="2800" b="1" smtClean="0">
                <a:latin typeface="楷体" pitchFamily="49" charset="-122"/>
                <a:ea typeface="楷体" pitchFamily="49" charset="-122"/>
              </a:rPr>
              <a:t> </a:t>
            </a:r>
            <a:endParaRPr lang="zh-CN" altLang="zh-CN" sz="2800" smtClean="0">
              <a:latin typeface="楷体" pitchFamily="49" charset="-122"/>
              <a:ea typeface="楷体" pitchFamily="49" charset="-122"/>
            </a:endParaRPr>
          </a:p>
          <a:p>
            <a:endParaRPr lang="zh-CN" altLang="zh-CN" sz="2000" smtClean="0"/>
          </a:p>
          <a:p>
            <a:endParaRPr lang="en-US" altLang="zh-CN" sz="2000" smtClean="0">
              <a:latin typeface="楷体" pitchFamily="49" charset="-122"/>
              <a:ea typeface="楷体" pitchFamily="49" charset="-122"/>
            </a:endParaRPr>
          </a:p>
          <a:p>
            <a:r>
              <a:rPr lang="en-US" altLang="zh-CN" sz="2000" smtClean="0">
                <a:latin typeface="楷体" pitchFamily="49" charset="-122"/>
                <a:ea typeface="楷体" pitchFamily="49" charset="-122"/>
              </a:rPr>
              <a:t>     </a:t>
            </a:r>
            <a:endParaRPr kumimoji="0" lang="zh-CN" altLang="en-US" sz="2000" b="0" i="0" u="none" strike="noStrike" cap="none" normalizeH="0" baseline="0" smtClean="0">
              <a:ln>
                <a:noFill/>
              </a:ln>
              <a:solidFill>
                <a:schemeClr val="tx1"/>
              </a:solidFill>
              <a:effectLst/>
              <a:latin typeface="楷体" pitchFamily="49" charset="-122"/>
              <a:ea typeface="楷体" pitchFamily="49" charset="-122"/>
              <a:cs typeface="宋体" pitchFamily="2" charset="-122"/>
            </a:endParaRPr>
          </a:p>
        </p:txBody>
      </p:sp>
      <p:pic>
        <p:nvPicPr>
          <p:cNvPr id="11" name="Picture 2" descr="C:\Users\Administrator\Desktop\timg (6).jpg"/>
          <p:cNvPicPr>
            <a:picLocks noChangeAspect="1" noChangeArrowheads="1"/>
          </p:cNvPicPr>
          <p:nvPr>
            <p:custDataLst>
              <p:tags r:id="rId11"/>
            </p:custDataLst>
          </p:nvPr>
        </p:nvPicPr>
        <p:blipFill>
          <a:blip r:embed="rId10"/>
          <a:stretch>
            <a:fillRect/>
          </a:stretch>
        </p:blipFill>
        <p:spPr bwMode="auto">
          <a:xfrm>
            <a:off x="188225" y="1309758"/>
            <a:ext cx="4151763" cy="5323053"/>
          </a:xfrm>
          <a:prstGeom prst="rect">
            <a:avLst/>
          </a:prstGeom>
          <a:ln>
            <a:noFill/>
          </a:ln>
          <a:effectLst>
            <a:softEdge rad="112500"/>
          </a:effectLst>
        </p:spPr>
      </p:pic>
    </p:spTree>
  </p:cSld>
  <p:clrMapOvr>
    <a:masterClrMapping/>
  </p:clrMapOvr>
  <p:transition/>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p>
        </p:txBody>
      </p:sp>
      <p:sp>
        <p:nvSpPr>
          <p:cNvPr id="10" name="矩形 9"/>
          <p:cNvSpPr/>
          <p:nvPr>
            <p:custDataLst>
              <p:tags r:id="rId4"/>
            </p:custDataLst>
          </p:nvPr>
        </p:nvSpPr>
        <p:spPr>
          <a:xfrm>
            <a:off x="163773" y="218363"/>
            <a:ext cx="11865930" cy="6503069"/>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矩形 5"/>
          <p:cNvSpPr/>
          <p:nvPr>
            <p:custDataLst>
              <p:tags r:id="rId5"/>
            </p:custDataLst>
          </p:nvPr>
        </p:nvSpPr>
        <p:spPr>
          <a:xfrm>
            <a:off x="3593910" y="1433015"/>
            <a:ext cx="6832979" cy="461665"/>
          </a:xfrm>
          <a:prstGeom prst="rect">
            <a:avLst/>
          </a:prstGeom>
        </p:spPr>
        <p:txBody>
          <a:bodyPr wrap="square">
            <a:spAutoFit/>
          </a:bodyPr>
          <a:lstStyle/>
          <a:p>
            <a:r>
              <a:rPr lang="en-US" altLang="zh-CN" sz="2400" b="1" smtClean="0">
                <a:solidFill>
                  <a:srgbClr val="0070C0"/>
                </a:solidFill>
                <a:latin typeface="Times New Roman" pitchFamily="18" charset="0"/>
                <a:ea typeface="宋体" pitchFamily="2" charset="-122"/>
                <a:cs typeface="宋体" pitchFamily="2" charset="-122"/>
              </a:rPr>
              <a:t>     </a:t>
            </a:r>
            <a:endParaRPr lang="zh-CN" altLang="en-US" sz="2800"/>
          </a:p>
        </p:txBody>
      </p:sp>
      <p:sp>
        <p:nvSpPr>
          <p:cNvPr id="7" name="矩形 6"/>
          <p:cNvSpPr/>
          <p:nvPr>
            <p:custDataLst>
              <p:tags r:id="rId6"/>
            </p:custDataLst>
          </p:nvPr>
        </p:nvSpPr>
        <p:spPr>
          <a:xfrm>
            <a:off x="4576548" y="1132471"/>
            <a:ext cx="7064991" cy="461665"/>
          </a:xfrm>
          <a:prstGeom prst="rect">
            <a:avLst/>
          </a:prstGeom>
        </p:spPr>
        <p:txBody>
          <a:bodyPr wrap="square">
            <a:spAutoFit/>
          </a:bodyPr>
          <a:lstStyle/>
          <a:p>
            <a:r>
              <a:rPr lang="en-US" altLang="zh-CN" sz="2400" smtClean="0"/>
              <a:t>      </a:t>
            </a:r>
          </a:p>
        </p:txBody>
      </p:sp>
      <p:sp>
        <p:nvSpPr>
          <p:cNvPr id="9" name="文本框 13"/>
          <p:cNvSpPr txBox="1"/>
          <p:nvPr>
            <p:custDataLst>
              <p:tags r:id="rId7"/>
            </p:custDataLst>
          </p:nvPr>
        </p:nvSpPr>
        <p:spPr>
          <a:xfrm>
            <a:off x="1323832" y="218365"/>
            <a:ext cx="2251880" cy="743986"/>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solidFill>
                  <a:schemeClr val="bg1">
                    <a:lumMod val="50000"/>
                  </a:schemeClr>
                </a:solidFill>
                <a:latin typeface="微软雅黑" panose="020b0503020204020204" pitchFamily="34" charset="-122"/>
                <a:ea typeface="微软雅黑" panose="020b0503020204020204" pitchFamily="34" charset="-122"/>
              </a:rPr>
              <a:t>主题归纳</a:t>
            </a:r>
            <a:endParaRPr lang="zh-CN" altLang="en-US" sz="3200" b="1">
              <a:solidFill>
                <a:schemeClr val="bg1">
                  <a:lumMod val="50000"/>
                </a:schemeClr>
              </a:solidFill>
              <a:latin typeface="微软雅黑" panose="020b0503020204020204" pitchFamily="34" charset="-122"/>
              <a:ea typeface="微软雅黑" panose="020b0503020204020204" pitchFamily="34" charset="-122"/>
            </a:endParaRPr>
          </a:p>
        </p:txBody>
      </p:sp>
      <p:sp>
        <p:nvSpPr>
          <p:cNvPr id="2049" name="Rectangle 1"/>
          <p:cNvSpPr>
            <a:spLocks noChangeArrowheads="1"/>
          </p:cNvSpPr>
          <p:nvPr>
            <p:custDataLst>
              <p:tags r:id="rId8"/>
            </p:custDataLst>
          </p:nvPr>
        </p:nvSpPr>
        <p:spPr bwMode="auto">
          <a:xfrm>
            <a:off x="1528550" y="3218639"/>
            <a:ext cx="7861110" cy="461665"/>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pPr marL="0" marR="0" lvl="0" indent="304800" algn="l" defTabSz="914400" rtl="0" eaLnBrk="1" fontAlgn="base" latinLnBrk="0" hangingPunct="1">
              <a:lnSpc>
                <a:spcPct val="100000"/>
              </a:lnSpc>
              <a:spcBef>
                <a:spcPct val="0"/>
              </a:spcBef>
              <a:spcAft>
                <a:spcPct val="0"/>
              </a:spcAft>
              <a:buClrTx/>
              <a:buSzTx/>
              <a:buFontTx/>
              <a:buNone/>
            </a:pPr>
            <a:r>
              <a:rPr kumimoji="0" lang="en-US" altLang="zh-CN" sz="2400" b="0" i="0" u="none" strike="noStrike" cap="none" normalizeH="0" baseline="0" smtClean="0">
                <a:ln>
                  <a:noFill/>
                </a:ln>
                <a:solidFill>
                  <a:schemeClr val="tx1"/>
                </a:solidFill>
                <a:effectLst/>
                <a:latin typeface="楷体" pitchFamily="49" charset="-122"/>
                <a:ea typeface="楷体" pitchFamily="49" charset="-122"/>
                <a:cs typeface="Times New Roman" pitchFamily="18" charset="0"/>
              </a:rPr>
              <a:t>  </a:t>
            </a:r>
            <a:endParaRPr kumimoji="0" lang="en-US" altLang="zh-CN" sz="2400" b="0" i="0" u="none" strike="noStrike" cap="none" normalizeH="0" baseline="0" smtClean="0">
              <a:ln>
                <a:noFill/>
              </a:ln>
              <a:solidFill>
                <a:schemeClr val="tx1"/>
              </a:solidFill>
              <a:effectLst/>
              <a:latin typeface="楷体" pitchFamily="49" charset="-122"/>
              <a:ea typeface="楷体" pitchFamily="49" charset="-122"/>
              <a:cs typeface="宋体" pitchFamily="2" charset="-122"/>
            </a:endParaRPr>
          </a:p>
        </p:txBody>
      </p:sp>
      <p:sp>
        <p:nvSpPr>
          <p:cNvPr id="28673" name="Rectangle 1"/>
          <p:cNvSpPr>
            <a:spLocks noChangeArrowheads="1"/>
          </p:cNvSpPr>
          <p:nvPr>
            <p:custDataLst>
              <p:tags r:id="rId9"/>
            </p:custDataLst>
          </p:nvPr>
        </p:nvSpPr>
        <p:spPr bwMode="auto">
          <a:xfrm>
            <a:off x="1201004" y="565395"/>
            <a:ext cx="9567080" cy="3600986"/>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endParaRPr lang="zh-CN" altLang="zh-CN" sz="2400" smtClean="0">
              <a:latin typeface="楷体" pitchFamily="49" charset="-122"/>
              <a:ea typeface="楷体" pitchFamily="49" charset="-122"/>
            </a:endParaRPr>
          </a:p>
          <a:p>
            <a:r>
              <a:rPr lang="en-US" altLang="zh-CN" sz="2400" smtClean="0">
                <a:latin typeface="楷体" pitchFamily="49" charset="-122"/>
                <a:ea typeface="楷体" pitchFamily="49" charset="-122"/>
              </a:rPr>
              <a:t>    </a:t>
            </a:r>
          </a:p>
          <a:p>
            <a:r>
              <a:rPr lang="en-US" altLang="zh-CN" sz="2400" smtClean="0">
                <a:latin typeface="楷体" pitchFamily="49" charset="-122"/>
                <a:ea typeface="楷体" pitchFamily="49" charset="-122"/>
              </a:rPr>
              <a:t>   </a:t>
            </a:r>
            <a:r>
              <a:rPr lang="zh-CN" altLang="zh-CN" sz="2400" smtClean="0">
                <a:latin typeface="楷体" pitchFamily="49" charset="-122"/>
                <a:ea typeface="楷体" pitchFamily="49" charset="-122"/>
              </a:rPr>
              <a:t>《小二黑结婚》讲述了根据地青年在中国共产党领导下追求婚姻自主、走向新生活的故事。节选部分主要围绕二诸葛和三仙姑展开</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他们是旧中国农村深受封建迷信思想影响的落后愚昧的老一代农民的典型形象。作者通过他们形象地反映了旧中国农村落后、愚昧等种种陋习。他们的转变形象地说明了新思想、新风气在农村的巨大影响及胜利。</a:t>
            </a:r>
          </a:p>
          <a:p>
            <a:endParaRPr lang="zh-CN" altLang="zh-CN" sz="2000" smtClean="0"/>
          </a:p>
          <a:p>
            <a:endParaRPr lang="en-US" altLang="zh-CN" sz="2000" smtClean="0">
              <a:latin typeface="楷体" pitchFamily="49" charset="-122"/>
              <a:ea typeface="楷体" pitchFamily="49" charset="-122"/>
            </a:endParaRPr>
          </a:p>
          <a:p>
            <a:r>
              <a:rPr lang="en-US" altLang="zh-CN" sz="2000" smtClean="0">
                <a:latin typeface="楷体" pitchFamily="49" charset="-122"/>
                <a:ea typeface="楷体" pitchFamily="49" charset="-122"/>
              </a:rPr>
              <a:t>     </a:t>
            </a:r>
            <a:endParaRPr kumimoji="0" lang="zh-CN" altLang="en-US" sz="2000" b="0" i="0" u="none" strike="noStrike" cap="none" normalizeH="0" baseline="0" smtClean="0">
              <a:ln>
                <a:noFill/>
              </a:ln>
              <a:solidFill>
                <a:schemeClr val="tx1"/>
              </a:solidFill>
              <a:effectLst/>
              <a:latin typeface="楷体" pitchFamily="49" charset="-122"/>
              <a:ea typeface="楷体" pitchFamily="49" charset="-122"/>
              <a:cs typeface="宋体" pitchFamily="2" charset="-122"/>
            </a:endParaRPr>
          </a:p>
        </p:txBody>
      </p:sp>
      <p:pic>
        <p:nvPicPr>
          <p:cNvPr id="13" name="Picture 2" descr="C:\Users\Administrator\Desktop\2c8066d0aa00b52acfc7ca62.jpg"/>
          <p:cNvPicPr>
            <a:picLocks noChangeAspect="1" noChangeArrowheads="1"/>
          </p:cNvPicPr>
          <p:nvPr>
            <p:custDataLst>
              <p:tags r:id="rId11"/>
            </p:custDataLst>
          </p:nvPr>
        </p:nvPicPr>
        <p:blipFill>
          <a:blip r:embed="rId10"/>
          <a:stretch>
            <a:fillRect/>
          </a:stretch>
        </p:blipFill>
        <p:spPr bwMode="auto">
          <a:xfrm>
            <a:off x="545911" y="3193576"/>
            <a:ext cx="10393338" cy="3302758"/>
          </a:xfrm>
          <a:prstGeom prst="rect">
            <a:avLst/>
          </a:prstGeom>
          <a:noFill/>
        </p:spPr>
      </p:pic>
    </p:spTree>
  </p:cSld>
  <p:clrMapOvr>
    <a:masterClrMapping/>
  </p:clrMapOvr>
  <p:transition/>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p>
        </p:txBody>
      </p:sp>
      <p:sp>
        <p:nvSpPr>
          <p:cNvPr id="10" name="矩形 9"/>
          <p:cNvSpPr/>
          <p:nvPr>
            <p:custDataLst>
              <p:tags r:id="rId4"/>
            </p:custDataLst>
          </p:nvPr>
        </p:nvSpPr>
        <p:spPr>
          <a:xfrm>
            <a:off x="163773" y="218363"/>
            <a:ext cx="11865930" cy="6503069"/>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矩形 5"/>
          <p:cNvSpPr/>
          <p:nvPr>
            <p:custDataLst>
              <p:tags r:id="rId5"/>
            </p:custDataLst>
          </p:nvPr>
        </p:nvSpPr>
        <p:spPr>
          <a:xfrm>
            <a:off x="3593910" y="1433015"/>
            <a:ext cx="6832979" cy="461665"/>
          </a:xfrm>
          <a:prstGeom prst="rect">
            <a:avLst/>
          </a:prstGeom>
        </p:spPr>
        <p:txBody>
          <a:bodyPr wrap="square">
            <a:spAutoFit/>
          </a:bodyPr>
          <a:lstStyle/>
          <a:p>
            <a:r>
              <a:rPr lang="en-US" altLang="zh-CN" sz="2400" b="1" smtClean="0">
                <a:solidFill>
                  <a:srgbClr val="0070C0"/>
                </a:solidFill>
                <a:latin typeface="Times New Roman" pitchFamily="18" charset="0"/>
                <a:ea typeface="宋体" pitchFamily="2" charset="-122"/>
                <a:cs typeface="宋体" pitchFamily="2" charset="-122"/>
              </a:rPr>
              <a:t>     </a:t>
            </a:r>
            <a:endParaRPr lang="zh-CN" altLang="en-US" sz="2800"/>
          </a:p>
        </p:txBody>
      </p:sp>
      <p:sp>
        <p:nvSpPr>
          <p:cNvPr id="7" name="矩形 6"/>
          <p:cNvSpPr/>
          <p:nvPr>
            <p:custDataLst>
              <p:tags r:id="rId6"/>
            </p:custDataLst>
          </p:nvPr>
        </p:nvSpPr>
        <p:spPr>
          <a:xfrm>
            <a:off x="4576548" y="1132471"/>
            <a:ext cx="7064991" cy="461665"/>
          </a:xfrm>
          <a:prstGeom prst="rect">
            <a:avLst/>
          </a:prstGeom>
        </p:spPr>
        <p:txBody>
          <a:bodyPr wrap="square">
            <a:spAutoFit/>
          </a:bodyPr>
          <a:lstStyle/>
          <a:p>
            <a:r>
              <a:rPr lang="en-US" altLang="zh-CN" sz="2400" smtClean="0"/>
              <a:t>      </a:t>
            </a:r>
          </a:p>
        </p:txBody>
      </p:sp>
      <p:sp>
        <p:nvSpPr>
          <p:cNvPr id="9" name="文本框 13"/>
          <p:cNvSpPr txBox="1"/>
          <p:nvPr>
            <p:custDataLst>
              <p:tags r:id="rId7"/>
            </p:custDataLst>
          </p:nvPr>
        </p:nvSpPr>
        <p:spPr>
          <a:xfrm>
            <a:off x="3821372" y="327547"/>
            <a:ext cx="2251880" cy="743986"/>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solidFill>
                  <a:schemeClr val="bg1">
                    <a:lumMod val="50000"/>
                  </a:schemeClr>
                </a:solidFill>
                <a:latin typeface="微软雅黑" panose="020b0503020204020204" pitchFamily="34" charset="-122"/>
                <a:ea typeface="微软雅黑" panose="020b0503020204020204" pitchFamily="34" charset="-122"/>
              </a:rPr>
              <a:t>艺术特色</a:t>
            </a:r>
            <a:endParaRPr lang="zh-CN" altLang="en-US" sz="3200" b="1">
              <a:solidFill>
                <a:schemeClr val="bg1">
                  <a:lumMod val="50000"/>
                </a:schemeClr>
              </a:solidFill>
              <a:latin typeface="微软雅黑" panose="020b0503020204020204" pitchFamily="34" charset="-122"/>
              <a:ea typeface="微软雅黑" panose="020b0503020204020204" pitchFamily="34" charset="-122"/>
            </a:endParaRPr>
          </a:p>
        </p:txBody>
      </p:sp>
      <p:sp>
        <p:nvSpPr>
          <p:cNvPr id="2049" name="Rectangle 1"/>
          <p:cNvSpPr>
            <a:spLocks noChangeArrowheads="1"/>
          </p:cNvSpPr>
          <p:nvPr>
            <p:custDataLst>
              <p:tags r:id="rId8"/>
            </p:custDataLst>
          </p:nvPr>
        </p:nvSpPr>
        <p:spPr bwMode="auto">
          <a:xfrm>
            <a:off x="1528550" y="3218639"/>
            <a:ext cx="7861110" cy="461665"/>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pPr marL="0" marR="0" lvl="0" indent="304800" algn="l" defTabSz="914400" rtl="0" eaLnBrk="1" fontAlgn="base" latinLnBrk="0" hangingPunct="1">
              <a:lnSpc>
                <a:spcPct val="100000"/>
              </a:lnSpc>
              <a:spcBef>
                <a:spcPct val="0"/>
              </a:spcBef>
              <a:spcAft>
                <a:spcPct val="0"/>
              </a:spcAft>
              <a:buClrTx/>
              <a:buSzTx/>
              <a:buFontTx/>
              <a:buNone/>
            </a:pPr>
            <a:r>
              <a:rPr kumimoji="0" lang="en-US" altLang="zh-CN" sz="2400" b="0" i="0" u="none" strike="noStrike" cap="none" normalizeH="0" baseline="0" smtClean="0">
                <a:ln>
                  <a:noFill/>
                </a:ln>
                <a:solidFill>
                  <a:schemeClr val="tx1"/>
                </a:solidFill>
                <a:effectLst/>
                <a:latin typeface="楷体" pitchFamily="49" charset="-122"/>
                <a:ea typeface="楷体" pitchFamily="49" charset="-122"/>
                <a:cs typeface="Times New Roman" pitchFamily="18" charset="0"/>
              </a:rPr>
              <a:t>  </a:t>
            </a:r>
            <a:endParaRPr kumimoji="0" lang="en-US" altLang="zh-CN" sz="2400" b="0" i="0" u="none" strike="noStrike" cap="none" normalizeH="0" baseline="0" smtClean="0">
              <a:ln>
                <a:noFill/>
              </a:ln>
              <a:solidFill>
                <a:schemeClr val="tx1"/>
              </a:solidFill>
              <a:effectLst/>
              <a:latin typeface="楷体" pitchFamily="49" charset="-122"/>
              <a:ea typeface="楷体" pitchFamily="49" charset="-122"/>
              <a:cs typeface="宋体" pitchFamily="2" charset="-122"/>
            </a:endParaRPr>
          </a:p>
        </p:txBody>
      </p:sp>
      <p:sp>
        <p:nvSpPr>
          <p:cNvPr id="28673" name="Rectangle 1"/>
          <p:cNvSpPr>
            <a:spLocks noChangeArrowheads="1"/>
          </p:cNvSpPr>
          <p:nvPr>
            <p:custDataLst>
              <p:tags r:id="rId9"/>
            </p:custDataLst>
          </p:nvPr>
        </p:nvSpPr>
        <p:spPr bwMode="auto">
          <a:xfrm>
            <a:off x="1787857" y="1624360"/>
            <a:ext cx="7304491" cy="2492990"/>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r>
              <a:rPr lang="en-US" altLang="zh-CN" sz="2400" smtClean="0">
                <a:latin typeface="楷体" pitchFamily="49" charset="-122"/>
                <a:ea typeface="楷体" pitchFamily="49" charset="-122"/>
              </a:rPr>
              <a:t>1</a:t>
            </a:r>
            <a:r>
              <a:rPr lang="zh-CN" altLang="zh-CN" sz="2400" smtClean="0">
                <a:latin typeface="楷体" pitchFamily="49" charset="-122"/>
                <a:ea typeface="楷体" pitchFamily="49" charset="-122"/>
              </a:rPr>
              <a:t>、民风民俗的精心描绘。</a:t>
            </a:r>
          </a:p>
          <a:p>
            <a:r>
              <a:rPr lang="en-US" altLang="zh-CN" sz="2400" smtClean="0">
                <a:latin typeface="楷体" pitchFamily="49" charset="-122"/>
                <a:ea typeface="楷体" pitchFamily="49" charset="-122"/>
              </a:rPr>
              <a:t>2</a:t>
            </a:r>
            <a:r>
              <a:rPr lang="zh-CN" altLang="zh-CN" sz="2400" smtClean="0">
                <a:latin typeface="楷体" pitchFamily="49" charset="-122"/>
                <a:ea typeface="楷体" pitchFamily="49" charset="-122"/>
              </a:rPr>
              <a:t>、把“情节”和“性格”融为一体的小说体式</a:t>
            </a:r>
            <a:r>
              <a:rPr lang="zh-CN" altLang="en-US" sz="2400" smtClean="0">
                <a:latin typeface="楷体" pitchFamily="49" charset="-122"/>
                <a:ea typeface="楷体" pitchFamily="49" charset="-122"/>
              </a:rPr>
              <a:t>。</a:t>
            </a:r>
            <a:endParaRPr lang="zh-CN" altLang="zh-CN" sz="2400" smtClean="0">
              <a:latin typeface="楷体" pitchFamily="49" charset="-122"/>
              <a:ea typeface="楷体" pitchFamily="49" charset="-122"/>
            </a:endParaRPr>
          </a:p>
          <a:p>
            <a:r>
              <a:rPr lang="en-US" altLang="zh-CN" sz="2400" smtClean="0">
                <a:latin typeface="楷体" pitchFamily="49" charset="-122"/>
                <a:ea typeface="楷体" pitchFamily="49" charset="-122"/>
              </a:rPr>
              <a:t>3</a:t>
            </a:r>
            <a:r>
              <a:rPr lang="zh-CN" altLang="zh-CN" sz="2400" smtClean="0">
                <a:latin typeface="楷体" pitchFamily="49" charset="-122"/>
                <a:ea typeface="楷体" pitchFamily="49" charset="-122"/>
              </a:rPr>
              <a:t>、简洁明快、生动幽默的语言特点。</a:t>
            </a:r>
          </a:p>
          <a:p>
            <a:endParaRPr lang="zh-CN" altLang="zh-CN" sz="2400" smtClean="0">
              <a:latin typeface="楷体" pitchFamily="49" charset="-122"/>
              <a:ea typeface="楷体" pitchFamily="49" charset="-122"/>
            </a:endParaRPr>
          </a:p>
          <a:p>
            <a:endParaRPr lang="zh-CN" altLang="zh-CN" sz="2000" smtClean="0"/>
          </a:p>
          <a:p>
            <a:endParaRPr lang="en-US" altLang="zh-CN" sz="2000" smtClean="0">
              <a:latin typeface="楷体" pitchFamily="49" charset="-122"/>
              <a:ea typeface="楷体" pitchFamily="49" charset="-122"/>
            </a:endParaRPr>
          </a:p>
          <a:p>
            <a:r>
              <a:rPr lang="en-US" altLang="zh-CN" sz="2000" smtClean="0">
                <a:latin typeface="楷体" pitchFamily="49" charset="-122"/>
                <a:ea typeface="楷体" pitchFamily="49" charset="-122"/>
              </a:rPr>
              <a:t>     </a:t>
            </a:r>
            <a:endParaRPr kumimoji="0" lang="zh-CN" altLang="en-US" sz="2000" b="0" i="0" u="none" strike="noStrike" cap="none" normalizeH="0" baseline="0" smtClean="0">
              <a:ln>
                <a:noFill/>
              </a:ln>
              <a:solidFill>
                <a:schemeClr val="tx1"/>
              </a:solidFill>
              <a:effectLst/>
              <a:latin typeface="楷体" pitchFamily="49" charset="-122"/>
              <a:ea typeface="楷体" pitchFamily="49" charset="-122"/>
              <a:cs typeface="宋体" pitchFamily="2" charset="-122"/>
            </a:endParaRPr>
          </a:p>
        </p:txBody>
      </p:sp>
      <p:pic>
        <p:nvPicPr>
          <p:cNvPr id="11" name="Picture 2" descr="C:\Users\Administrator\Desktop\2c8066d0aa00b52acfc7ca62.jpg"/>
          <p:cNvPicPr>
            <a:picLocks noChangeAspect="1" noChangeArrowheads="1"/>
          </p:cNvPicPr>
          <p:nvPr>
            <p:custDataLst>
              <p:tags r:id="rId11"/>
            </p:custDataLst>
          </p:nvPr>
        </p:nvPicPr>
        <p:blipFill>
          <a:blip r:embed="rId10"/>
          <a:stretch>
            <a:fillRect/>
          </a:stretch>
        </p:blipFill>
        <p:spPr bwMode="auto">
          <a:xfrm>
            <a:off x="545911" y="3193576"/>
            <a:ext cx="10393338" cy="3302758"/>
          </a:xfrm>
          <a:prstGeom prst="rect">
            <a:avLst/>
          </a:prstGeom>
          <a:noFill/>
        </p:spPr>
      </p:pic>
    </p:spTree>
  </p:cSld>
  <p:clrMapOvr>
    <a:masterClrMapping/>
  </p:clrMapOvr>
  <p:transition/>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p>
        </p:txBody>
      </p:sp>
      <p:sp>
        <p:nvSpPr>
          <p:cNvPr id="10" name="矩形 9"/>
          <p:cNvSpPr/>
          <p:nvPr>
            <p:custDataLst>
              <p:tags r:id="rId4"/>
            </p:custDataLst>
          </p:nvPr>
        </p:nvSpPr>
        <p:spPr>
          <a:xfrm>
            <a:off x="163773" y="218363"/>
            <a:ext cx="11865930" cy="6503069"/>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矩形 5"/>
          <p:cNvSpPr/>
          <p:nvPr>
            <p:custDataLst>
              <p:tags r:id="rId5"/>
            </p:custDataLst>
          </p:nvPr>
        </p:nvSpPr>
        <p:spPr>
          <a:xfrm>
            <a:off x="3593910" y="1433015"/>
            <a:ext cx="6832979" cy="461665"/>
          </a:xfrm>
          <a:prstGeom prst="rect">
            <a:avLst/>
          </a:prstGeom>
        </p:spPr>
        <p:txBody>
          <a:bodyPr wrap="square">
            <a:spAutoFit/>
          </a:bodyPr>
          <a:lstStyle/>
          <a:p>
            <a:r>
              <a:rPr lang="en-US" altLang="zh-CN" sz="2400" b="1" smtClean="0">
                <a:solidFill>
                  <a:srgbClr val="0070C0"/>
                </a:solidFill>
                <a:latin typeface="Times New Roman" pitchFamily="18" charset="0"/>
                <a:ea typeface="宋体" pitchFamily="2" charset="-122"/>
                <a:cs typeface="宋体" pitchFamily="2" charset="-122"/>
              </a:rPr>
              <a:t>     </a:t>
            </a:r>
            <a:endParaRPr lang="zh-CN" altLang="en-US" sz="2800"/>
          </a:p>
        </p:txBody>
      </p:sp>
      <p:sp>
        <p:nvSpPr>
          <p:cNvPr id="7" name="矩形 6"/>
          <p:cNvSpPr/>
          <p:nvPr>
            <p:custDataLst>
              <p:tags r:id="rId6"/>
            </p:custDataLst>
          </p:nvPr>
        </p:nvSpPr>
        <p:spPr>
          <a:xfrm>
            <a:off x="4576548" y="1132471"/>
            <a:ext cx="7064991" cy="461665"/>
          </a:xfrm>
          <a:prstGeom prst="rect">
            <a:avLst/>
          </a:prstGeom>
        </p:spPr>
        <p:txBody>
          <a:bodyPr wrap="square">
            <a:spAutoFit/>
          </a:bodyPr>
          <a:lstStyle/>
          <a:p>
            <a:r>
              <a:rPr lang="en-US" altLang="zh-CN" sz="2400" smtClean="0"/>
              <a:t>      </a:t>
            </a:r>
          </a:p>
        </p:txBody>
      </p:sp>
      <p:sp>
        <p:nvSpPr>
          <p:cNvPr id="9" name="文本框 13"/>
          <p:cNvSpPr txBox="1"/>
          <p:nvPr>
            <p:custDataLst>
              <p:tags r:id="rId7"/>
            </p:custDataLst>
          </p:nvPr>
        </p:nvSpPr>
        <p:spPr>
          <a:xfrm>
            <a:off x="4465850" y="552483"/>
            <a:ext cx="2251880" cy="743986"/>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solidFill>
                  <a:schemeClr val="bg1">
                    <a:lumMod val="50000"/>
                  </a:schemeClr>
                </a:solidFill>
                <a:latin typeface="微软雅黑" panose="020b0503020204020204" pitchFamily="34" charset="-122"/>
                <a:ea typeface="微软雅黑" panose="020b0503020204020204" pitchFamily="34" charset="-122"/>
              </a:rPr>
              <a:t>作业</a:t>
            </a:r>
            <a:endParaRPr lang="zh-CN" altLang="en-US" sz="3200" b="1">
              <a:solidFill>
                <a:schemeClr val="bg1">
                  <a:lumMod val="50000"/>
                </a:schemeClr>
              </a:solidFill>
              <a:latin typeface="微软雅黑" panose="020b0503020204020204" pitchFamily="34" charset="-122"/>
              <a:ea typeface="微软雅黑" panose="020b0503020204020204" pitchFamily="34" charset="-122"/>
            </a:endParaRPr>
          </a:p>
        </p:txBody>
      </p:sp>
      <p:sp>
        <p:nvSpPr>
          <p:cNvPr id="2049" name="Rectangle 1"/>
          <p:cNvSpPr>
            <a:spLocks noChangeArrowheads="1"/>
          </p:cNvSpPr>
          <p:nvPr>
            <p:custDataLst>
              <p:tags r:id="rId8"/>
            </p:custDataLst>
          </p:nvPr>
        </p:nvSpPr>
        <p:spPr bwMode="auto">
          <a:xfrm>
            <a:off x="1528550" y="3218639"/>
            <a:ext cx="7861110" cy="461665"/>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pPr marL="0" marR="0" lvl="0" indent="304800" algn="l" defTabSz="914400" rtl="0" eaLnBrk="1" fontAlgn="base" latinLnBrk="0" hangingPunct="1">
              <a:lnSpc>
                <a:spcPct val="100000"/>
              </a:lnSpc>
              <a:spcBef>
                <a:spcPct val="0"/>
              </a:spcBef>
              <a:spcAft>
                <a:spcPct val="0"/>
              </a:spcAft>
              <a:buClrTx/>
              <a:buSzTx/>
              <a:buFontTx/>
              <a:buNone/>
            </a:pPr>
            <a:r>
              <a:rPr kumimoji="0" lang="en-US" altLang="zh-CN" sz="2400" b="0" i="0" u="none" strike="noStrike" cap="none" normalizeH="0" baseline="0" smtClean="0">
                <a:ln>
                  <a:noFill/>
                </a:ln>
                <a:solidFill>
                  <a:schemeClr val="tx1"/>
                </a:solidFill>
                <a:effectLst/>
                <a:latin typeface="楷体" pitchFamily="49" charset="-122"/>
                <a:ea typeface="楷体" pitchFamily="49" charset="-122"/>
                <a:cs typeface="Times New Roman" pitchFamily="18" charset="0"/>
              </a:rPr>
              <a:t>  </a:t>
            </a:r>
            <a:endParaRPr kumimoji="0" lang="en-US" altLang="zh-CN" sz="2400" b="0" i="0" u="none" strike="noStrike" cap="none" normalizeH="0" baseline="0" smtClean="0">
              <a:ln>
                <a:noFill/>
              </a:ln>
              <a:solidFill>
                <a:schemeClr val="tx1"/>
              </a:solidFill>
              <a:effectLst/>
              <a:latin typeface="楷体" pitchFamily="49" charset="-122"/>
              <a:ea typeface="楷体" pitchFamily="49" charset="-122"/>
              <a:cs typeface="宋体" pitchFamily="2" charset="-122"/>
            </a:endParaRPr>
          </a:p>
        </p:txBody>
      </p:sp>
      <p:sp>
        <p:nvSpPr>
          <p:cNvPr id="28673" name="Rectangle 1"/>
          <p:cNvSpPr>
            <a:spLocks noChangeArrowheads="1"/>
          </p:cNvSpPr>
          <p:nvPr>
            <p:custDataLst>
              <p:tags r:id="rId9"/>
            </p:custDataLst>
          </p:nvPr>
        </p:nvSpPr>
        <p:spPr bwMode="auto">
          <a:xfrm>
            <a:off x="2210937" y="1812789"/>
            <a:ext cx="7304491" cy="1815882"/>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r>
              <a:rPr lang="zh-CN" altLang="zh-CN" sz="2800" smtClean="0">
                <a:latin typeface="楷体" pitchFamily="49" charset="-122"/>
                <a:ea typeface="楷体" pitchFamily="49" charset="-122"/>
              </a:rPr>
              <a:t>课后阅读赵树理的其他小说</a:t>
            </a:r>
            <a:r>
              <a:rPr lang="en-US" altLang="zh-CN" sz="2800" smtClean="0">
                <a:latin typeface="楷体" pitchFamily="49" charset="-122"/>
                <a:ea typeface="楷体" pitchFamily="49" charset="-122"/>
              </a:rPr>
              <a:t>,</a:t>
            </a:r>
            <a:r>
              <a:rPr lang="zh-CN" altLang="zh-CN" sz="2800" smtClean="0">
                <a:latin typeface="楷体" pitchFamily="49" charset="-122"/>
                <a:ea typeface="楷体" pitchFamily="49" charset="-122"/>
              </a:rPr>
              <a:t>并写成读书笔记。</a:t>
            </a:r>
          </a:p>
          <a:p>
            <a:endParaRPr lang="zh-CN" altLang="zh-CN" sz="2400" smtClean="0">
              <a:latin typeface="楷体" pitchFamily="49" charset="-122"/>
              <a:ea typeface="楷体" pitchFamily="49" charset="-122"/>
            </a:endParaRPr>
          </a:p>
          <a:p>
            <a:endParaRPr lang="zh-CN" altLang="zh-CN" sz="2000" smtClean="0"/>
          </a:p>
          <a:p>
            <a:endParaRPr lang="en-US" altLang="zh-CN" sz="2000" smtClean="0">
              <a:latin typeface="楷体" pitchFamily="49" charset="-122"/>
              <a:ea typeface="楷体" pitchFamily="49" charset="-122"/>
            </a:endParaRPr>
          </a:p>
          <a:p>
            <a:r>
              <a:rPr lang="en-US" altLang="zh-CN" sz="2000" smtClean="0">
                <a:latin typeface="楷体" pitchFamily="49" charset="-122"/>
                <a:ea typeface="楷体" pitchFamily="49" charset="-122"/>
              </a:rPr>
              <a:t>     </a:t>
            </a:r>
            <a:endParaRPr kumimoji="0" lang="zh-CN" altLang="en-US" sz="2000" b="0" i="0" u="none" strike="noStrike" cap="none" normalizeH="0" baseline="0" smtClean="0">
              <a:ln>
                <a:noFill/>
              </a:ln>
              <a:solidFill>
                <a:schemeClr val="tx1"/>
              </a:solidFill>
              <a:effectLst/>
              <a:latin typeface="楷体" pitchFamily="49" charset="-122"/>
              <a:ea typeface="楷体" pitchFamily="49" charset="-122"/>
              <a:cs typeface="宋体" pitchFamily="2" charset="-122"/>
            </a:endParaRPr>
          </a:p>
        </p:txBody>
      </p:sp>
      <p:pic>
        <p:nvPicPr>
          <p:cNvPr id="59394" name="Picture 2" descr="C:\Users\Administrator\Desktop\2c8066d0aa00b52acfc7ca62.jpg"/>
          <p:cNvPicPr>
            <a:picLocks noChangeAspect="1" noChangeArrowheads="1"/>
          </p:cNvPicPr>
          <p:nvPr>
            <p:custDataLst>
              <p:tags r:id="rId11"/>
            </p:custDataLst>
          </p:nvPr>
        </p:nvPicPr>
        <p:blipFill>
          <a:blip r:embed="rId10"/>
          <a:stretch>
            <a:fillRect/>
          </a:stretch>
        </p:blipFill>
        <p:spPr bwMode="auto">
          <a:xfrm>
            <a:off x="559558" y="2784144"/>
            <a:ext cx="10393338" cy="3664424"/>
          </a:xfrm>
          <a:prstGeom prst="rect">
            <a:avLst/>
          </a:prstGeom>
          <a:noFill/>
        </p:spPr>
      </p:pic>
      <p:pic>
        <p:nvPicPr>
          <p:cNvPr id="59396" name="New picture" hidden="1"/>
          <p:cNvPicPr/>
          <p:nvPr>
            <p:custDataLst>
              <p:tags r:id="rId13"/>
            </p:custDataLst>
          </p:nvPr>
        </p:nvPicPr>
        <p:blipFill>
          <a:blip r:embed="rId12"/>
          <a:stretch>
            <a:fillRect/>
          </a:stretch>
        </p:blipFill>
        <p:spPr>
          <a:xfrm>
            <a:off x="12128500" y="10274300"/>
            <a:ext cx="444500" cy="254000"/>
          </a:xfrm>
          <a:prstGeom prst="cube">
            <a:avLst/>
          </a:prstGeom>
        </p:spPr>
      </p:pic>
    </p:spTree>
  </p:cSld>
  <p:clrMapOvr>
    <a:masterClrMapping/>
  </p:clrMapOvr>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3" name="流程图: 可选过程 12"/>
          <p:cNvSpPr/>
          <p:nvPr>
            <p:custDataLst>
              <p:tags r:id="rId3"/>
            </p:custDataLst>
          </p:nvPr>
        </p:nvSpPr>
        <p:spPr>
          <a:xfrm>
            <a:off x="3037480" y="1441891"/>
            <a:ext cx="2304256" cy="720080"/>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custDataLst>
              <p:tags r:id="rId4"/>
            </p:custDataLst>
          </p:nvPr>
        </p:nvSpPr>
        <p:spPr>
          <a:xfrm>
            <a:off x="4072047" y="1935983"/>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p>
        </p:txBody>
      </p:sp>
      <p:sp>
        <p:nvSpPr>
          <p:cNvPr id="10" name="矩形 9"/>
          <p:cNvSpPr/>
          <p:nvPr>
            <p:custDataLst>
              <p:tags r:id="rId5"/>
            </p:custDataLst>
          </p:nvPr>
        </p:nvSpPr>
        <p:spPr>
          <a:xfrm>
            <a:off x="0" y="0"/>
            <a:ext cx="12029703" cy="6721433"/>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矩形 5"/>
          <p:cNvSpPr/>
          <p:nvPr>
            <p:custDataLst>
              <p:tags r:id="rId6"/>
            </p:custDataLst>
          </p:nvPr>
        </p:nvSpPr>
        <p:spPr>
          <a:xfrm>
            <a:off x="3593910" y="1433015"/>
            <a:ext cx="6832979" cy="461665"/>
          </a:xfrm>
          <a:prstGeom prst="rect">
            <a:avLst/>
          </a:prstGeom>
        </p:spPr>
        <p:txBody>
          <a:bodyPr wrap="square">
            <a:spAutoFit/>
          </a:bodyPr>
          <a:lstStyle/>
          <a:p>
            <a:r>
              <a:rPr lang="en-US" altLang="zh-CN" sz="2400" b="1" smtClean="0">
                <a:solidFill>
                  <a:srgbClr val="0070C0"/>
                </a:solidFill>
                <a:latin typeface="Times New Roman" pitchFamily="18" charset="0"/>
                <a:ea typeface="宋体" pitchFamily="2" charset="-122"/>
                <a:cs typeface="宋体" pitchFamily="2" charset="-122"/>
              </a:rPr>
              <a:t>     </a:t>
            </a:r>
            <a:endParaRPr lang="zh-CN" altLang="en-US" sz="2800"/>
          </a:p>
        </p:txBody>
      </p:sp>
      <p:sp>
        <p:nvSpPr>
          <p:cNvPr id="7" name="矩形 6"/>
          <p:cNvSpPr/>
          <p:nvPr>
            <p:custDataLst>
              <p:tags r:id="rId7"/>
            </p:custDataLst>
          </p:nvPr>
        </p:nvSpPr>
        <p:spPr>
          <a:xfrm>
            <a:off x="3552967" y="1432721"/>
            <a:ext cx="6096000" cy="461665"/>
          </a:xfrm>
          <a:prstGeom prst="rect">
            <a:avLst/>
          </a:prstGeom>
        </p:spPr>
        <p:txBody>
          <a:bodyPr>
            <a:spAutoFit/>
          </a:bodyPr>
          <a:lstStyle/>
          <a:p>
            <a:pPr>
              <a:buNone/>
            </a:pPr>
            <a:endParaRPr lang="zh-CN" altLang="zh-CN" sz="2400">
              <a:latin typeface="楷体" pitchFamily="49" charset="-122"/>
              <a:ea typeface="楷体" pitchFamily="49" charset="-122"/>
            </a:endParaRPr>
          </a:p>
        </p:txBody>
      </p:sp>
      <p:sp>
        <p:nvSpPr>
          <p:cNvPr id="8" name="矩形 7"/>
          <p:cNvSpPr/>
          <p:nvPr>
            <p:custDataLst>
              <p:tags r:id="rId8"/>
            </p:custDataLst>
          </p:nvPr>
        </p:nvSpPr>
        <p:spPr>
          <a:xfrm>
            <a:off x="2156607" y="1399866"/>
            <a:ext cx="478971" cy="3046988"/>
          </a:xfrm>
          <a:prstGeom prst="rect">
            <a:avLst/>
          </a:prstGeom>
        </p:spPr>
        <p:txBody>
          <a:bodyPr wrap="square">
            <a:spAutoFit/>
          </a:bodyPr>
          <a:lstStyle/>
          <a:p>
            <a:r>
              <a:rPr lang="zh-CN" altLang="en-US" sz="4800" b="1" smtClean="0"/>
              <a:t>目  </a:t>
            </a:r>
            <a:endParaRPr lang="en-US" altLang="zh-CN" sz="4800" b="1" smtClean="0"/>
          </a:p>
          <a:p>
            <a:r>
              <a:rPr lang="zh-CN" altLang="en-US" sz="4800" b="1" smtClean="0"/>
              <a:t>                   </a:t>
            </a:r>
            <a:endParaRPr lang="en-US" altLang="zh-CN" sz="4800" b="1" smtClean="0"/>
          </a:p>
          <a:p>
            <a:r>
              <a:rPr lang="zh-CN" altLang="en-US" sz="4800" b="1" smtClean="0"/>
              <a:t>录</a:t>
            </a:r>
          </a:p>
        </p:txBody>
      </p:sp>
      <p:sp>
        <p:nvSpPr>
          <p:cNvPr id="11" name="矩形 10"/>
          <p:cNvSpPr/>
          <p:nvPr>
            <p:custDataLst>
              <p:tags r:id="rId9"/>
            </p:custDataLst>
          </p:nvPr>
        </p:nvSpPr>
        <p:spPr>
          <a:xfrm>
            <a:off x="3323231" y="1484877"/>
            <a:ext cx="2024742" cy="589519"/>
          </a:xfrm>
          <a:prstGeom prst="rect">
            <a:avLst/>
          </a:prstGeom>
        </p:spPr>
        <p:txBody>
          <a:bodyPr wrap="square">
            <a:spAutoFit/>
          </a:bodyPr>
          <a:lstStyle/>
          <a:p>
            <a:r>
              <a:rPr lang="zh-CN" altLang="en-US" sz="3200" smtClean="0">
                <a:solidFill>
                  <a:schemeClr val="bg1"/>
                </a:solidFill>
              </a:rPr>
              <a:t>课前预习</a:t>
            </a:r>
            <a:endParaRPr lang="zh-CN" altLang="en-US" sz="3200">
              <a:solidFill>
                <a:schemeClr val="bg1"/>
              </a:solidFill>
            </a:endParaRPr>
          </a:p>
        </p:txBody>
      </p:sp>
      <p:sp>
        <p:nvSpPr>
          <p:cNvPr id="15" name="流程图: 可选过程 14"/>
          <p:cNvSpPr/>
          <p:nvPr>
            <p:custDataLst>
              <p:tags r:id="rId10"/>
            </p:custDataLst>
          </p:nvPr>
        </p:nvSpPr>
        <p:spPr>
          <a:xfrm>
            <a:off x="3059837" y="3584137"/>
            <a:ext cx="2304256" cy="720080"/>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custDataLst>
              <p:tags r:id="rId11"/>
            </p:custDataLst>
          </p:nvPr>
        </p:nvSpPr>
        <p:spPr>
          <a:xfrm>
            <a:off x="3180644" y="3641351"/>
            <a:ext cx="2024742" cy="589519"/>
          </a:xfrm>
          <a:prstGeom prst="rect">
            <a:avLst/>
          </a:prstGeom>
        </p:spPr>
        <p:txBody>
          <a:bodyPr wrap="square">
            <a:spAutoFit/>
          </a:bodyPr>
          <a:lstStyle/>
          <a:p>
            <a:r>
              <a:rPr lang="zh-CN" altLang="en-US" sz="3200" smtClean="0">
                <a:solidFill>
                  <a:schemeClr val="bg1"/>
                </a:solidFill>
              </a:rPr>
              <a:t>品读探究</a:t>
            </a:r>
            <a:endParaRPr lang="zh-CN" altLang="en-US" sz="3200">
              <a:solidFill>
                <a:schemeClr val="bg1"/>
              </a:solidFill>
            </a:endParaRPr>
          </a:p>
        </p:txBody>
      </p:sp>
      <p:sp>
        <p:nvSpPr>
          <p:cNvPr id="18" name="流程图: 可选过程 17"/>
          <p:cNvSpPr/>
          <p:nvPr>
            <p:custDataLst>
              <p:tags r:id="rId12"/>
            </p:custDataLst>
          </p:nvPr>
        </p:nvSpPr>
        <p:spPr>
          <a:xfrm>
            <a:off x="5717178" y="694582"/>
            <a:ext cx="1512168" cy="360040"/>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smtClean="0">
                <a:solidFill>
                  <a:schemeClr val="bg1"/>
                </a:solidFill>
              </a:rPr>
              <a:t>走进作者</a:t>
            </a:r>
            <a:endParaRPr lang="zh-CN" altLang="en-US" sz="2400" b="1">
              <a:solidFill>
                <a:schemeClr val="bg1"/>
              </a:solidFill>
            </a:endParaRPr>
          </a:p>
        </p:txBody>
      </p:sp>
      <p:sp>
        <p:nvSpPr>
          <p:cNvPr id="20" name="流程图: 可选过程 19"/>
          <p:cNvSpPr/>
          <p:nvPr>
            <p:custDataLst>
              <p:tags r:id="rId13"/>
            </p:custDataLst>
          </p:nvPr>
        </p:nvSpPr>
        <p:spPr>
          <a:xfrm>
            <a:off x="5743303" y="2055263"/>
            <a:ext cx="1512168" cy="360040"/>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smtClean="0">
                <a:solidFill>
                  <a:schemeClr val="bg1"/>
                </a:solidFill>
              </a:rPr>
              <a:t>前情回顾</a:t>
            </a:r>
            <a:endParaRPr lang="zh-CN" altLang="en-US" sz="2400" b="1">
              <a:solidFill>
                <a:schemeClr val="bg1"/>
              </a:solidFill>
            </a:endParaRPr>
          </a:p>
        </p:txBody>
      </p:sp>
      <p:sp>
        <p:nvSpPr>
          <p:cNvPr id="21" name="流程图: 可选过程 20"/>
          <p:cNvSpPr/>
          <p:nvPr>
            <p:custDataLst>
              <p:tags r:id="rId14"/>
            </p:custDataLst>
          </p:nvPr>
        </p:nvSpPr>
        <p:spPr>
          <a:xfrm>
            <a:off x="5798479" y="2793411"/>
            <a:ext cx="1512168" cy="360040"/>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smtClean="0">
                <a:solidFill>
                  <a:schemeClr val="bg1"/>
                </a:solidFill>
              </a:rPr>
              <a:t>整体感知</a:t>
            </a:r>
            <a:endParaRPr lang="zh-CN" altLang="en-US" sz="2400" b="1">
              <a:solidFill>
                <a:schemeClr val="bg1"/>
              </a:solidFill>
            </a:endParaRPr>
          </a:p>
        </p:txBody>
      </p:sp>
      <p:sp>
        <p:nvSpPr>
          <p:cNvPr id="22" name="流程图: 可选过程 21"/>
          <p:cNvSpPr/>
          <p:nvPr>
            <p:custDataLst>
              <p:tags r:id="rId15"/>
            </p:custDataLst>
          </p:nvPr>
        </p:nvSpPr>
        <p:spPr>
          <a:xfrm>
            <a:off x="5826943" y="3578936"/>
            <a:ext cx="1515551" cy="360040"/>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smtClean="0">
                <a:solidFill>
                  <a:schemeClr val="bg1"/>
                </a:solidFill>
              </a:rPr>
              <a:t>形象分析</a:t>
            </a:r>
            <a:endParaRPr lang="zh-CN" altLang="en-US" sz="2400" b="1">
              <a:solidFill>
                <a:schemeClr val="bg1"/>
              </a:solidFill>
            </a:endParaRPr>
          </a:p>
        </p:txBody>
      </p:sp>
      <p:sp>
        <p:nvSpPr>
          <p:cNvPr id="23" name="流程图: 可选过程 22"/>
          <p:cNvSpPr/>
          <p:nvPr>
            <p:custDataLst>
              <p:tags r:id="rId16"/>
            </p:custDataLst>
          </p:nvPr>
        </p:nvSpPr>
        <p:spPr>
          <a:xfrm>
            <a:off x="5838251" y="4324692"/>
            <a:ext cx="1476950" cy="360040"/>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smtClean="0">
                <a:solidFill>
                  <a:schemeClr val="bg1"/>
                </a:solidFill>
              </a:rPr>
              <a:t>语言风格</a:t>
            </a:r>
            <a:endParaRPr lang="zh-CN" altLang="en-US" sz="2400" b="1">
              <a:solidFill>
                <a:schemeClr val="bg1"/>
              </a:solidFill>
            </a:endParaRPr>
          </a:p>
        </p:txBody>
      </p:sp>
      <p:sp>
        <p:nvSpPr>
          <p:cNvPr id="25" name="流程图: 可选过程 24"/>
          <p:cNvSpPr/>
          <p:nvPr>
            <p:custDataLst>
              <p:tags r:id="rId17"/>
            </p:custDataLst>
          </p:nvPr>
        </p:nvSpPr>
        <p:spPr>
          <a:xfrm>
            <a:off x="5794711" y="5139789"/>
            <a:ext cx="1512168" cy="360040"/>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smtClean="0">
                <a:solidFill>
                  <a:schemeClr val="bg1"/>
                </a:solidFill>
              </a:rPr>
              <a:t>主题探究</a:t>
            </a:r>
            <a:endParaRPr lang="zh-CN" altLang="en-US" sz="2400" b="1">
              <a:solidFill>
                <a:schemeClr val="bg1"/>
              </a:solidFill>
            </a:endParaRPr>
          </a:p>
        </p:txBody>
      </p:sp>
      <p:sp>
        <p:nvSpPr>
          <p:cNvPr id="26" name="流程图: 可选过程 25"/>
          <p:cNvSpPr/>
          <p:nvPr>
            <p:custDataLst>
              <p:tags r:id="rId18"/>
            </p:custDataLst>
          </p:nvPr>
        </p:nvSpPr>
        <p:spPr>
          <a:xfrm>
            <a:off x="5749413" y="1341940"/>
            <a:ext cx="1512168" cy="360040"/>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smtClean="0">
                <a:solidFill>
                  <a:schemeClr val="bg1"/>
                </a:solidFill>
              </a:rPr>
              <a:t>写作背景</a:t>
            </a:r>
            <a:endParaRPr lang="zh-CN" altLang="en-US" sz="2400" b="1">
              <a:solidFill>
                <a:schemeClr val="bg1"/>
              </a:solidFill>
            </a:endParaRPr>
          </a:p>
        </p:txBody>
      </p:sp>
      <p:sp>
        <p:nvSpPr>
          <p:cNvPr id="29" name="左大括号 28"/>
          <p:cNvSpPr/>
          <p:nvPr>
            <p:custDataLst>
              <p:tags r:id="rId19"/>
            </p:custDataLst>
          </p:nvPr>
        </p:nvSpPr>
        <p:spPr>
          <a:xfrm>
            <a:off x="5460858" y="724697"/>
            <a:ext cx="162019" cy="1663662"/>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0" name="左大括号 29"/>
          <p:cNvSpPr/>
          <p:nvPr>
            <p:custDataLst>
              <p:tags r:id="rId20"/>
            </p:custDataLst>
          </p:nvPr>
        </p:nvSpPr>
        <p:spPr>
          <a:xfrm>
            <a:off x="5521819" y="3185322"/>
            <a:ext cx="156754" cy="2168435"/>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27" name="Picture 2" descr="C:\Users\Administrator\Desktop\7acb0a46f21fbe09eb484e0666600c338744ad8a.jpg"/>
          <p:cNvPicPr>
            <a:picLocks noChangeAspect="1" noChangeArrowheads="1"/>
          </p:cNvPicPr>
          <p:nvPr>
            <p:custDataLst>
              <p:tags r:id="rId22"/>
            </p:custDataLst>
          </p:nvPr>
        </p:nvPicPr>
        <p:blipFill>
          <a:blip r:embed="rId21"/>
          <a:stretch>
            <a:fillRect/>
          </a:stretch>
        </p:blipFill>
        <p:spPr bwMode="auto">
          <a:xfrm>
            <a:off x="7738281" y="498783"/>
            <a:ext cx="4135271" cy="5915025"/>
          </a:xfrm>
          <a:prstGeom prst="rect">
            <a:avLst/>
          </a:prstGeom>
          <a:noFill/>
        </p:spPr>
      </p:pic>
    </p:spTree>
  </p:cSld>
  <p:clrMapOvr>
    <a:masterClrMapping/>
  </p:clrMapOvr>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p>
        </p:txBody>
      </p:sp>
      <p:sp>
        <p:nvSpPr>
          <p:cNvPr id="10" name="矩形 9"/>
          <p:cNvSpPr/>
          <p:nvPr>
            <p:custDataLst>
              <p:tags r:id="rId4"/>
            </p:custDataLst>
          </p:nvPr>
        </p:nvSpPr>
        <p:spPr>
          <a:xfrm>
            <a:off x="163773" y="218363"/>
            <a:ext cx="11865930" cy="6503069"/>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矩形 5"/>
          <p:cNvSpPr/>
          <p:nvPr>
            <p:custDataLst>
              <p:tags r:id="rId5"/>
            </p:custDataLst>
          </p:nvPr>
        </p:nvSpPr>
        <p:spPr>
          <a:xfrm>
            <a:off x="3593910" y="1433015"/>
            <a:ext cx="6832979" cy="461665"/>
          </a:xfrm>
          <a:prstGeom prst="rect">
            <a:avLst/>
          </a:prstGeom>
        </p:spPr>
        <p:txBody>
          <a:bodyPr wrap="square">
            <a:spAutoFit/>
          </a:bodyPr>
          <a:lstStyle/>
          <a:p>
            <a:r>
              <a:rPr lang="en-US" altLang="zh-CN" sz="2400" b="1" smtClean="0">
                <a:solidFill>
                  <a:srgbClr val="0070C0"/>
                </a:solidFill>
                <a:latin typeface="Times New Roman" pitchFamily="18" charset="0"/>
                <a:ea typeface="宋体" pitchFamily="2" charset="-122"/>
                <a:cs typeface="宋体" pitchFamily="2" charset="-122"/>
              </a:rPr>
              <a:t>     </a:t>
            </a:r>
            <a:endParaRPr lang="zh-CN" altLang="en-US" sz="2800"/>
          </a:p>
        </p:txBody>
      </p:sp>
      <p:sp>
        <p:nvSpPr>
          <p:cNvPr id="7" name="矩形 6"/>
          <p:cNvSpPr/>
          <p:nvPr>
            <p:custDataLst>
              <p:tags r:id="rId6"/>
            </p:custDataLst>
          </p:nvPr>
        </p:nvSpPr>
        <p:spPr>
          <a:xfrm>
            <a:off x="4576548" y="1132471"/>
            <a:ext cx="7064991" cy="461665"/>
          </a:xfrm>
          <a:prstGeom prst="rect">
            <a:avLst/>
          </a:prstGeom>
        </p:spPr>
        <p:txBody>
          <a:bodyPr wrap="square">
            <a:spAutoFit/>
          </a:bodyPr>
          <a:lstStyle/>
          <a:p>
            <a:r>
              <a:rPr lang="en-US" altLang="zh-CN" sz="2400" smtClean="0"/>
              <a:t>      </a:t>
            </a:r>
          </a:p>
        </p:txBody>
      </p:sp>
      <p:pic>
        <p:nvPicPr>
          <p:cNvPr id="2050" name="Picture 2" descr="C:\Users\Administrator\Desktop\7acb0a46f21fbe09eb484e0666600c338744ad8a.jpg"/>
          <p:cNvPicPr>
            <a:picLocks noChangeAspect="1" noChangeArrowheads="1"/>
          </p:cNvPicPr>
          <p:nvPr>
            <p:custDataLst>
              <p:tags r:id="rId8"/>
            </p:custDataLst>
          </p:nvPr>
        </p:nvPicPr>
        <p:blipFill>
          <a:blip r:embed="rId7"/>
          <a:stretch>
            <a:fillRect/>
          </a:stretch>
        </p:blipFill>
        <p:spPr bwMode="auto">
          <a:xfrm>
            <a:off x="7738281" y="498783"/>
            <a:ext cx="4135271" cy="5915025"/>
          </a:xfrm>
          <a:prstGeom prst="rect">
            <a:avLst/>
          </a:prstGeom>
          <a:noFill/>
        </p:spPr>
      </p:pic>
      <p:sp>
        <p:nvSpPr>
          <p:cNvPr id="2051" name="Rectangle 3"/>
          <p:cNvSpPr>
            <a:spLocks noChangeArrowheads="1"/>
          </p:cNvSpPr>
          <p:nvPr>
            <p:custDataLst>
              <p:tags r:id="rId9"/>
            </p:custDataLst>
          </p:nvPr>
        </p:nvSpPr>
        <p:spPr bwMode="auto">
          <a:xfrm>
            <a:off x="928048" y="2391687"/>
            <a:ext cx="6428096" cy="1569660"/>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pPr marL="0" marR="0" lvl="0" indent="304800" algn="l" defTabSz="914400" rtl="0" eaLnBrk="1" fontAlgn="base" latinLnBrk="0" hangingPunct="1">
              <a:lnSpc>
                <a:spcPct val="100000"/>
              </a:lnSpc>
              <a:spcBef>
                <a:spcPct val="0"/>
              </a:spcBef>
              <a:spcAft>
                <a:spcPct val="0"/>
              </a:spcAft>
              <a:buClrTx/>
              <a:buSzTx/>
              <a:buFontTx/>
              <a:buNone/>
            </a:pPr>
            <a:r>
              <a:rPr kumimoji="0" lang="zh-CN" altLang="zh-CN" sz="2400" b="0" i="0" u="none" strike="noStrike" cap="none" normalizeH="0" baseline="0" smtClean="0">
                <a:ln>
                  <a:noFill/>
                </a:ln>
                <a:solidFill>
                  <a:schemeClr val="tx1"/>
                </a:solidFill>
                <a:effectLst/>
                <a:latin typeface="楷体" pitchFamily="49" charset="-122"/>
                <a:ea typeface="楷体" pitchFamily="49" charset="-122"/>
                <a:cs typeface="Times New Roman" pitchFamily="18" charset="0"/>
              </a:rPr>
              <a:t>《</a:t>
            </a:r>
            <a:r>
              <a:rPr kumimoji="0" lang="zh-CN" sz="2400" b="0" i="0" u="none" strike="noStrike" cap="none" normalizeH="0" baseline="0" smtClean="0">
                <a:ln>
                  <a:noFill/>
                </a:ln>
                <a:solidFill>
                  <a:schemeClr val="tx1"/>
                </a:solidFill>
                <a:effectLst/>
                <a:latin typeface="楷体" pitchFamily="49" charset="-122"/>
                <a:ea typeface="楷体" pitchFamily="49" charset="-122"/>
                <a:cs typeface="Times New Roman" pitchFamily="18" charset="0"/>
              </a:rPr>
              <a:t>小二黑结婚</a:t>
            </a:r>
            <a:r>
              <a:rPr kumimoji="0" lang="zh-CN" altLang="zh-CN" sz="2400" b="0" i="0" u="none" strike="noStrike" cap="none" normalizeH="0" baseline="0" smtClean="0">
                <a:ln>
                  <a:noFill/>
                </a:ln>
                <a:solidFill>
                  <a:schemeClr val="tx1"/>
                </a:solidFill>
                <a:effectLst/>
                <a:latin typeface="楷体" pitchFamily="49" charset="-122"/>
                <a:ea typeface="楷体" pitchFamily="49" charset="-122"/>
                <a:cs typeface="Times New Roman" pitchFamily="18" charset="0"/>
              </a:rPr>
              <a:t>》</a:t>
            </a:r>
            <a:r>
              <a:rPr kumimoji="0" lang="zh-CN" sz="2400" b="0" i="0" u="none" strike="noStrike" cap="none" normalizeH="0" baseline="0" smtClean="0">
                <a:ln>
                  <a:noFill/>
                </a:ln>
                <a:solidFill>
                  <a:schemeClr val="tx1"/>
                </a:solidFill>
                <a:effectLst/>
                <a:latin typeface="楷体" pitchFamily="49" charset="-122"/>
                <a:ea typeface="楷体" pitchFamily="49" charset="-122"/>
                <a:cs typeface="Times New Roman" pitchFamily="18" charset="0"/>
              </a:rPr>
              <a:t>是体现赵树理创作思想的代表作。“小二黑”是人物</a:t>
            </a:r>
            <a:r>
              <a:rPr kumimoji="0" lang="en-US" altLang="zh-CN" sz="2400" b="0" i="0" u="none" strike="noStrike" cap="none" normalizeH="0" baseline="0" smtClean="0">
                <a:ln>
                  <a:noFill/>
                </a:ln>
                <a:solidFill>
                  <a:schemeClr val="tx1"/>
                </a:solidFill>
                <a:effectLst/>
                <a:latin typeface="楷体" pitchFamily="49" charset="-122"/>
                <a:ea typeface="楷体" pitchFamily="49" charset="-122"/>
                <a:cs typeface="Times New Roman" pitchFamily="18" charset="0"/>
              </a:rPr>
              <a:t>,“</a:t>
            </a:r>
            <a:r>
              <a:rPr kumimoji="0" lang="zh-CN" altLang="en-US" sz="2400" b="0" i="0" u="none" strike="noStrike" cap="none" normalizeH="0" baseline="0" smtClean="0">
                <a:ln>
                  <a:noFill/>
                </a:ln>
                <a:solidFill>
                  <a:schemeClr val="tx1"/>
                </a:solidFill>
                <a:effectLst/>
                <a:latin typeface="楷体" pitchFamily="49" charset="-122"/>
                <a:ea typeface="楷体" pitchFamily="49" charset="-122"/>
                <a:cs typeface="Times New Roman" pitchFamily="18" charset="0"/>
              </a:rPr>
              <a:t>结婚”是事件。小说讲述了解放区一对青年男女小二黑和小芹争取婚姻自主的故事。</a:t>
            </a:r>
            <a:endParaRPr kumimoji="0" lang="zh-CN" altLang="en-US" sz="2400" b="0" i="0" u="none" strike="noStrike" cap="none" normalizeH="0" baseline="0" smtClean="0">
              <a:ln>
                <a:noFill/>
              </a:ln>
              <a:solidFill>
                <a:schemeClr val="tx1"/>
              </a:solidFill>
              <a:effectLst/>
              <a:latin typeface="楷体" pitchFamily="49" charset="-122"/>
              <a:ea typeface="楷体" pitchFamily="49" charset="-122"/>
              <a:cs typeface="宋体" pitchFamily="2" charset="-122"/>
            </a:endParaRPr>
          </a:p>
        </p:txBody>
      </p:sp>
      <p:sp>
        <p:nvSpPr>
          <p:cNvPr id="11" name="文本框 13"/>
          <p:cNvSpPr txBox="1"/>
          <p:nvPr>
            <p:custDataLst>
              <p:tags r:id="rId10"/>
            </p:custDataLst>
          </p:nvPr>
        </p:nvSpPr>
        <p:spPr>
          <a:xfrm>
            <a:off x="2838735" y="600502"/>
            <a:ext cx="2251880" cy="743986"/>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solidFill>
                  <a:schemeClr val="bg1">
                    <a:lumMod val="50000"/>
                  </a:schemeClr>
                </a:solidFill>
                <a:latin typeface="微软雅黑" panose="020b0503020204020204" pitchFamily="34" charset="-122"/>
                <a:ea typeface="微软雅黑" panose="020b0503020204020204" pitchFamily="34" charset="-122"/>
              </a:rPr>
              <a:t>题目解说</a:t>
            </a:r>
            <a:endParaRPr lang="zh-CN" altLang="en-US" sz="3200" b="1">
              <a:solidFill>
                <a:schemeClr val="bg1">
                  <a:lumMod val="50000"/>
                </a:schemeClr>
              </a:solidFill>
              <a:latin typeface="微软雅黑" panose="020b0503020204020204" pitchFamily="34" charset="-122"/>
              <a:ea typeface="微软雅黑" panose="020b0503020204020204" pitchFamily="34" charset="-122"/>
            </a:endParaRPr>
          </a:p>
        </p:txBody>
      </p:sp>
    </p:spTree>
  </p:cSld>
  <p:clrMapOvr>
    <a:masterClrMapping/>
  </p:clrMapOvr>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p>
        </p:txBody>
      </p:sp>
      <p:sp>
        <p:nvSpPr>
          <p:cNvPr id="10" name="矩形 9"/>
          <p:cNvSpPr/>
          <p:nvPr>
            <p:custDataLst>
              <p:tags r:id="rId4"/>
            </p:custDataLst>
          </p:nvPr>
        </p:nvSpPr>
        <p:spPr>
          <a:xfrm>
            <a:off x="163773" y="218363"/>
            <a:ext cx="11865930" cy="6503069"/>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矩形 5"/>
          <p:cNvSpPr/>
          <p:nvPr>
            <p:custDataLst>
              <p:tags r:id="rId5"/>
            </p:custDataLst>
          </p:nvPr>
        </p:nvSpPr>
        <p:spPr>
          <a:xfrm>
            <a:off x="3593910" y="1433015"/>
            <a:ext cx="6832979" cy="461665"/>
          </a:xfrm>
          <a:prstGeom prst="rect">
            <a:avLst/>
          </a:prstGeom>
        </p:spPr>
        <p:txBody>
          <a:bodyPr wrap="square">
            <a:spAutoFit/>
          </a:bodyPr>
          <a:lstStyle/>
          <a:p>
            <a:r>
              <a:rPr lang="en-US" altLang="zh-CN" sz="2400" b="1" smtClean="0">
                <a:solidFill>
                  <a:srgbClr val="0070C0"/>
                </a:solidFill>
                <a:latin typeface="Times New Roman" pitchFamily="18" charset="0"/>
                <a:ea typeface="宋体" pitchFamily="2" charset="-122"/>
                <a:cs typeface="宋体" pitchFamily="2" charset="-122"/>
              </a:rPr>
              <a:t>     </a:t>
            </a:r>
            <a:endParaRPr lang="zh-CN" altLang="en-US" sz="2800"/>
          </a:p>
        </p:txBody>
      </p:sp>
      <p:sp>
        <p:nvSpPr>
          <p:cNvPr id="7" name="矩形 6"/>
          <p:cNvSpPr/>
          <p:nvPr>
            <p:custDataLst>
              <p:tags r:id="rId6"/>
            </p:custDataLst>
          </p:nvPr>
        </p:nvSpPr>
        <p:spPr>
          <a:xfrm>
            <a:off x="4576548" y="1132471"/>
            <a:ext cx="7064991" cy="461665"/>
          </a:xfrm>
          <a:prstGeom prst="rect">
            <a:avLst/>
          </a:prstGeom>
        </p:spPr>
        <p:txBody>
          <a:bodyPr wrap="square">
            <a:spAutoFit/>
          </a:bodyPr>
          <a:lstStyle/>
          <a:p>
            <a:r>
              <a:rPr lang="en-US" altLang="zh-CN" sz="2400" smtClean="0"/>
              <a:t>      </a:t>
            </a:r>
          </a:p>
        </p:txBody>
      </p:sp>
      <p:sp>
        <p:nvSpPr>
          <p:cNvPr id="9" name="文本框 13"/>
          <p:cNvSpPr txBox="1"/>
          <p:nvPr>
            <p:custDataLst>
              <p:tags r:id="rId7"/>
            </p:custDataLst>
          </p:nvPr>
        </p:nvSpPr>
        <p:spPr>
          <a:xfrm>
            <a:off x="1733265" y="204717"/>
            <a:ext cx="2251880" cy="743986"/>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solidFill>
                  <a:schemeClr val="bg1">
                    <a:lumMod val="50000"/>
                  </a:schemeClr>
                </a:solidFill>
                <a:latin typeface="微软雅黑" panose="020b0503020204020204" pitchFamily="34" charset="-122"/>
                <a:ea typeface="微软雅黑" panose="020b0503020204020204" pitchFamily="34" charset="-122"/>
              </a:rPr>
              <a:t>走进作者</a:t>
            </a:r>
            <a:endParaRPr lang="zh-CN" altLang="en-US" sz="3200" b="1">
              <a:solidFill>
                <a:schemeClr val="bg1">
                  <a:lumMod val="50000"/>
                </a:schemeClr>
              </a:solidFill>
              <a:latin typeface="微软雅黑" panose="020b0503020204020204" pitchFamily="34" charset="-122"/>
              <a:ea typeface="微软雅黑" panose="020b0503020204020204" pitchFamily="34" charset="-122"/>
            </a:endParaRPr>
          </a:p>
        </p:txBody>
      </p:sp>
      <p:sp>
        <p:nvSpPr>
          <p:cNvPr id="2049" name="Rectangle 1"/>
          <p:cNvSpPr>
            <a:spLocks noChangeArrowheads="1"/>
          </p:cNvSpPr>
          <p:nvPr>
            <p:custDataLst>
              <p:tags r:id="rId8"/>
            </p:custDataLst>
          </p:nvPr>
        </p:nvSpPr>
        <p:spPr bwMode="auto">
          <a:xfrm>
            <a:off x="1528550" y="3218639"/>
            <a:ext cx="7861110" cy="461665"/>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pPr marL="0" marR="0" lvl="0" indent="304800" algn="l" defTabSz="914400" rtl="0" eaLnBrk="1" fontAlgn="base" latinLnBrk="0" hangingPunct="1">
              <a:lnSpc>
                <a:spcPct val="100000"/>
              </a:lnSpc>
              <a:spcBef>
                <a:spcPct val="0"/>
              </a:spcBef>
              <a:spcAft>
                <a:spcPct val="0"/>
              </a:spcAft>
              <a:buClrTx/>
              <a:buSzTx/>
              <a:buFontTx/>
              <a:buNone/>
            </a:pPr>
            <a:r>
              <a:rPr kumimoji="0" lang="en-US" altLang="zh-CN" sz="2400" b="0" i="0" u="none" strike="noStrike" cap="none" normalizeH="0" baseline="0" smtClean="0">
                <a:ln>
                  <a:noFill/>
                </a:ln>
                <a:solidFill>
                  <a:schemeClr val="tx1"/>
                </a:solidFill>
                <a:effectLst/>
                <a:latin typeface="楷体" pitchFamily="49" charset="-122"/>
                <a:ea typeface="楷体" pitchFamily="49" charset="-122"/>
                <a:cs typeface="Times New Roman" pitchFamily="18" charset="0"/>
              </a:rPr>
              <a:t>  </a:t>
            </a:r>
            <a:endParaRPr kumimoji="0" lang="en-US" altLang="zh-CN" sz="2400" b="0" i="0" u="none" strike="noStrike" cap="none" normalizeH="0" baseline="0" smtClean="0">
              <a:ln>
                <a:noFill/>
              </a:ln>
              <a:solidFill>
                <a:schemeClr val="tx1"/>
              </a:solidFill>
              <a:effectLst/>
              <a:latin typeface="楷体" pitchFamily="49" charset="-122"/>
              <a:ea typeface="楷体" pitchFamily="49" charset="-122"/>
              <a:cs typeface="宋体" panose="02010600030101010101" pitchFamily="2" charset="-122"/>
            </a:endParaRPr>
          </a:p>
        </p:txBody>
      </p:sp>
      <p:sp>
        <p:nvSpPr>
          <p:cNvPr id="28673" name="Rectangle 1"/>
          <p:cNvSpPr>
            <a:spLocks noChangeArrowheads="1"/>
          </p:cNvSpPr>
          <p:nvPr>
            <p:custDataLst>
              <p:tags r:id="rId9"/>
            </p:custDataLst>
          </p:nvPr>
        </p:nvSpPr>
        <p:spPr bwMode="auto">
          <a:xfrm>
            <a:off x="3507474" y="1318232"/>
            <a:ext cx="7751298" cy="3416320"/>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pPr marL="0" marR="0" lvl="0" indent="304800" algn="l" defTabSz="914400" rtl="0" eaLnBrk="1" fontAlgn="base" latinLnBrk="0" hangingPunct="1">
              <a:lnSpc>
                <a:spcPct val="100000"/>
              </a:lnSpc>
              <a:spcBef>
                <a:spcPct val="0"/>
              </a:spcBef>
              <a:spcAft>
                <a:spcPct val="0"/>
              </a:spcAft>
              <a:buClrTx/>
              <a:buSzTx/>
              <a:buFontTx/>
              <a:buNone/>
            </a:pPr>
            <a:r>
              <a:rPr kumimoji="0" lang="en-US" altLang="zh-CN" sz="2400" b="0" i="0" u="none" strike="noStrike" cap="none" normalizeH="0" baseline="0" smtClean="0">
                <a:ln>
                  <a:noFill/>
                </a:ln>
                <a:solidFill>
                  <a:schemeClr val="tx1"/>
                </a:solidFill>
                <a:effectLst/>
                <a:latin typeface="楷体" pitchFamily="49" charset="-122"/>
                <a:ea typeface="楷体" pitchFamily="49" charset="-122"/>
                <a:cs typeface="Times New Roman" pitchFamily="18" charset="0"/>
              </a:rPr>
              <a:t>  </a:t>
            </a:r>
            <a:r>
              <a:rPr kumimoji="0" lang="zh-CN" sz="2400" b="0" i="0" u="none" strike="noStrike" cap="none" normalizeH="0" baseline="0" smtClean="0">
                <a:ln>
                  <a:noFill/>
                </a:ln>
                <a:solidFill>
                  <a:schemeClr val="tx1"/>
                </a:solidFill>
                <a:effectLst/>
                <a:latin typeface="楷体" pitchFamily="49" charset="-122"/>
                <a:ea typeface="楷体" pitchFamily="49" charset="-122"/>
                <a:cs typeface="Times New Roman" pitchFamily="18" charset="0"/>
              </a:rPr>
              <a:t>赵树理</a:t>
            </a:r>
            <a:r>
              <a:rPr kumimoji="0" lang="en-US" altLang="zh-CN" sz="2400" b="0" i="0" u="none" strike="noStrike" cap="none" normalizeH="0" baseline="0" smtClean="0">
                <a:ln>
                  <a:noFill/>
                </a:ln>
                <a:solidFill>
                  <a:schemeClr val="tx1"/>
                </a:solidFill>
                <a:effectLst/>
                <a:latin typeface="楷体" pitchFamily="49" charset="-122"/>
                <a:ea typeface="楷体" pitchFamily="49" charset="-122"/>
                <a:cs typeface="Times New Roman" pitchFamily="18" charset="0"/>
              </a:rPr>
              <a:t>(1906-1970),</a:t>
            </a:r>
            <a:r>
              <a:rPr kumimoji="0" lang="zh-CN" altLang="en-US" sz="2400" b="0" i="0" u="none" strike="noStrike" cap="none" normalizeH="0" baseline="0" smtClean="0">
                <a:ln>
                  <a:noFill/>
                </a:ln>
                <a:solidFill>
                  <a:schemeClr val="tx1"/>
                </a:solidFill>
                <a:effectLst/>
                <a:latin typeface="楷体" pitchFamily="49" charset="-122"/>
                <a:ea typeface="楷体" pitchFamily="49" charset="-122"/>
                <a:cs typeface="Times New Roman" pitchFamily="18" charset="0"/>
              </a:rPr>
              <a:t>原名赵树礼</a:t>
            </a:r>
            <a:r>
              <a:rPr kumimoji="0" lang="en-US" altLang="zh-CN" sz="2400" b="0" i="0" u="none" strike="noStrike" cap="none" normalizeH="0" baseline="0" smtClean="0">
                <a:ln>
                  <a:noFill/>
                </a:ln>
                <a:solidFill>
                  <a:schemeClr val="tx1"/>
                </a:solidFill>
                <a:effectLst/>
                <a:latin typeface="楷体" pitchFamily="49" charset="-122"/>
                <a:ea typeface="楷体" pitchFamily="49" charset="-122"/>
                <a:cs typeface="Times New Roman" pitchFamily="18" charset="0"/>
              </a:rPr>
              <a:t>,</a:t>
            </a:r>
            <a:r>
              <a:rPr kumimoji="0" lang="zh-CN" altLang="en-US" sz="2400" b="0" i="0" u="none" strike="noStrike" cap="none" normalizeH="0" baseline="0" smtClean="0">
                <a:ln>
                  <a:noFill/>
                </a:ln>
                <a:solidFill>
                  <a:schemeClr val="tx1"/>
                </a:solidFill>
                <a:effectLst/>
                <a:latin typeface="楷体" pitchFamily="49" charset="-122"/>
                <a:ea typeface="楷体" pitchFamily="49" charset="-122"/>
                <a:cs typeface="Times New Roman" pitchFamily="18" charset="0"/>
              </a:rPr>
              <a:t>山西沁水人</a:t>
            </a:r>
            <a:r>
              <a:rPr kumimoji="0" lang="en-US" altLang="zh-CN" sz="2400" b="0" i="0" u="none" strike="noStrike" cap="none" normalizeH="0" baseline="0" smtClean="0">
                <a:ln>
                  <a:noFill/>
                </a:ln>
                <a:solidFill>
                  <a:schemeClr val="tx1"/>
                </a:solidFill>
                <a:effectLst/>
                <a:latin typeface="楷体" pitchFamily="49" charset="-122"/>
                <a:ea typeface="楷体" pitchFamily="49" charset="-122"/>
                <a:cs typeface="Times New Roman" pitchFamily="18" charset="0"/>
              </a:rPr>
              <a:t>,</a:t>
            </a:r>
            <a:r>
              <a:rPr kumimoji="0" lang="zh-CN" altLang="en-US" sz="2400" b="0" i="0" u="none" strike="noStrike" cap="none" normalizeH="0" baseline="0" smtClean="0">
                <a:ln>
                  <a:noFill/>
                </a:ln>
                <a:solidFill>
                  <a:schemeClr val="tx1"/>
                </a:solidFill>
                <a:effectLst/>
                <a:latin typeface="楷体" pitchFamily="49" charset="-122"/>
                <a:ea typeface="楷体" pitchFamily="49" charset="-122"/>
                <a:cs typeface="Times New Roman" pitchFamily="18" charset="0"/>
              </a:rPr>
              <a:t>中国现代小说家。他首先是个政治工作者</a:t>
            </a:r>
            <a:r>
              <a:rPr kumimoji="0" lang="en-US" altLang="zh-CN" sz="2400" b="0" i="0" u="none" strike="noStrike" cap="none" normalizeH="0" baseline="0" smtClean="0">
                <a:ln>
                  <a:noFill/>
                </a:ln>
                <a:solidFill>
                  <a:schemeClr val="tx1"/>
                </a:solidFill>
                <a:effectLst/>
                <a:latin typeface="楷体" pitchFamily="49" charset="-122"/>
                <a:ea typeface="楷体" pitchFamily="49" charset="-122"/>
                <a:cs typeface="Times New Roman" pitchFamily="18" charset="0"/>
              </a:rPr>
              <a:t>,</a:t>
            </a:r>
            <a:r>
              <a:rPr kumimoji="0" lang="zh-CN" altLang="en-US" sz="2400" b="0" i="0" u="none" strike="noStrike" cap="none" normalizeH="0" baseline="0" smtClean="0">
                <a:ln>
                  <a:noFill/>
                </a:ln>
                <a:solidFill>
                  <a:schemeClr val="tx1"/>
                </a:solidFill>
                <a:effectLst/>
                <a:latin typeface="楷体" pitchFamily="49" charset="-122"/>
                <a:ea typeface="楷体" pitchFamily="49" charset="-122"/>
                <a:cs typeface="Times New Roman" pitchFamily="18" charset="0"/>
              </a:rPr>
              <a:t>之后才是作家</a:t>
            </a:r>
            <a:r>
              <a:rPr kumimoji="0" lang="en-US" altLang="zh-CN" sz="2400" b="0" i="0" u="none" strike="noStrike" cap="none" normalizeH="0" baseline="0" smtClean="0">
                <a:ln>
                  <a:noFill/>
                </a:ln>
                <a:solidFill>
                  <a:schemeClr val="tx1"/>
                </a:solidFill>
                <a:effectLst/>
                <a:latin typeface="楷体" pitchFamily="49" charset="-122"/>
                <a:ea typeface="楷体" pitchFamily="49" charset="-122"/>
                <a:cs typeface="Times New Roman" pitchFamily="18" charset="0"/>
              </a:rPr>
              <a:t>;</a:t>
            </a:r>
            <a:r>
              <a:rPr kumimoji="0" lang="zh-CN" altLang="en-US" sz="2400" b="0" i="0" u="none" strike="noStrike" cap="none" normalizeH="0" baseline="0" smtClean="0">
                <a:ln>
                  <a:noFill/>
                </a:ln>
                <a:solidFill>
                  <a:schemeClr val="tx1"/>
                </a:solidFill>
                <a:effectLst/>
                <a:latin typeface="楷体" pitchFamily="49" charset="-122"/>
                <a:ea typeface="楷体" pitchFamily="49" charset="-122"/>
                <a:cs typeface="Times New Roman" pitchFamily="18" charset="0"/>
              </a:rPr>
              <a:t>他是毛主席</a:t>
            </a:r>
            <a:r>
              <a:rPr kumimoji="0" lang="en-US" altLang="zh-CN" sz="2400" b="0" i="0" u="none" strike="noStrike" cap="none" normalizeH="0" baseline="0" smtClean="0">
                <a:ln>
                  <a:noFill/>
                </a:ln>
                <a:solidFill>
                  <a:schemeClr val="tx1"/>
                </a:solidFill>
                <a:effectLst/>
                <a:latin typeface="楷体" pitchFamily="49" charset="-122"/>
                <a:ea typeface="楷体" pitchFamily="49" charset="-122"/>
                <a:cs typeface="Times New Roman" pitchFamily="18" charset="0"/>
              </a:rPr>
              <a:t>《</a:t>
            </a:r>
            <a:r>
              <a:rPr kumimoji="0" lang="zh-CN" altLang="en-US" sz="2400" b="0" i="0" u="none" strike="noStrike" cap="none" normalizeH="0" baseline="0" smtClean="0">
                <a:ln>
                  <a:noFill/>
                </a:ln>
                <a:solidFill>
                  <a:schemeClr val="tx1"/>
                </a:solidFill>
                <a:effectLst/>
                <a:latin typeface="楷体" pitchFamily="49" charset="-122"/>
                <a:ea typeface="楷体" pitchFamily="49" charset="-122"/>
                <a:cs typeface="Times New Roman" pitchFamily="18" charset="0"/>
              </a:rPr>
              <a:t>延安文艺座谈会</a:t>
            </a:r>
            <a:r>
              <a:rPr kumimoji="0" lang="en-US" altLang="zh-CN" sz="2400" b="0" i="0" u="none" strike="noStrike" cap="none" normalizeH="0" baseline="0" smtClean="0">
                <a:ln>
                  <a:noFill/>
                </a:ln>
                <a:solidFill>
                  <a:schemeClr val="tx1"/>
                </a:solidFill>
                <a:effectLst/>
                <a:latin typeface="楷体" pitchFamily="49" charset="-122"/>
                <a:ea typeface="楷体" pitchFamily="49" charset="-122"/>
                <a:cs typeface="Times New Roman" pitchFamily="18" charset="0"/>
              </a:rPr>
              <a:t>》</a:t>
            </a:r>
            <a:r>
              <a:rPr kumimoji="0" lang="zh-CN" altLang="en-US" sz="2400" b="0" i="0" u="none" strike="noStrike" cap="none" normalizeH="0" baseline="0" smtClean="0">
                <a:ln>
                  <a:noFill/>
                </a:ln>
                <a:solidFill>
                  <a:schemeClr val="tx1"/>
                </a:solidFill>
                <a:effectLst/>
                <a:latin typeface="楷体" pitchFamily="49" charset="-122"/>
                <a:ea typeface="楷体" pitchFamily="49" charset="-122"/>
                <a:cs typeface="Times New Roman" pitchFamily="18" charset="0"/>
              </a:rPr>
              <a:t>的产物</a:t>
            </a:r>
            <a:r>
              <a:rPr kumimoji="0" lang="en-US" altLang="zh-CN" sz="2400" b="0" i="0" u="none" strike="noStrike" cap="none" normalizeH="0" baseline="0" smtClean="0">
                <a:ln>
                  <a:noFill/>
                </a:ln>
                <a:solidFill>
                  <a:schemeClr val="tx1"/>
                </a:solidFill>
                <a:effectLst/>
                <a:latin typeface="楷体" pitchFamily="49" charset="-122"/>
                <a:ea typeface="楷体" pitchFamily="49" charset="-122"/>
                <a:cs typeface="Times New Roman" pitchFamily="18" charset="0"/>
              </a:rPr>
              <a:t>,</a:t>
            </a:r>
            <a:r>
              <a:rPr kumimoji="0" lang="zh-CN" altLang="en-US" sz="2400" b="0" i="0" u="none" strike="noStrike" cap="none" normalizeH="0" baseline="0" smtClean="0">
                <a:ln>
                  <a:noFill/>
                </a:ln>
                <a:solidFill>
                  <a:schemeClr val="tx1"/>
                </a:solidFill>
                <a:effectLst/>
                <a:latin typeface="楷体" pitchFamily="49" charset="-122"/>
                <a:ea typeface="楷体" pitchFamily="49" charset="-122"/>
                <a:cs typeface="Times New Roman" pitchFamily="18" charset="0"/>
              </a:rPr>
              <a:t>主要作品有</a:t>
            </a:r>
            <a:r>
              <a:rPr kumimoji="0" lang="zh-CN" altLang="en-US" sz="2400" b="0" i="0" u="none" strike="noStrike" cap="none" normalizeH="0" baseline="0" smtClean="0">
                <a:ln>
                  <a:noFill/>
                </a:ln>
                <a:solidFill>
                  <a:srgbClr val="FF0000"/>
                </a:solidFill>
                <a:effectLst/>
                <a:latin typeface="楷体" pitchFamily="49" charset="-122"/>
                <a:ea typeface="楷体" pitchFamily="49" charset="-122"/>
                <a:cs typeface="Times New Roman" pitchFamily="18" charset="0"/>
              </a:rPr>
              <a:t>短篇小说</a:t>
            </a:r>
            <a:r>
              <a:rPr kumimoji="0" lang="en-US" altLang="zh-CN" sz="2400" b="0" i="0" u="none" strike="noStrike" cap="none" normalizeH="0" baseline="0" smtClean="0">
                <a:ln>
                  <a:noFill/>
                </a:ln>
                <a:solidFill>
                  <a:srgbClr val="FF0000"/>
                </a:solidFill>
                <a:effectLst/>
                <a:latin typeface="楷体" pitchFamily="49" charset="-122"/>
                <a:ea typeface="楷体" pitchFamily="49" charset="-122"/>
                <a:cs typeface="Times New Roman" pitchFamily="18" charset="0"/>
              </a:rPr>
              <a:t>《</a:t>
            </a:r>
            <a:r>
              <a:rPr kumimoji="0" lang="zh-CN" altLang="en-US" sz="2400" b="0" i="0" u="none" strike="noStrike" cap="none" normalizeH="0" baseline="0" smtClean="0">
                <a:ln>
                  <a:noFill/>
                </a:ln>
                <a:solidFill>
                  <a:srgbClr val="FF0000"/>
                </a:solidFill>
                <a:effectLst/>
                <a:latin typeface="楷体" pitchFamily="49" charset="-122"/>
                <a:ea typeface="楷体" pitchFamily="49" charset="-122"/>
                <a:cs typeface="Times New Roman" pitchFamily="18" charset="0"/>
              </a:rPr>
              <a:t>小二黑结婚</a:t>
            </a:r>
            <a:r>
              <a:rPr kumimoji="0" lang="en-US" altLang="zh-CN" sz="2400" b="0" i="0" u="none" strike="noStrike" cap="none" normalizeH="0" baseline="0" smtClean="0">
                <a:ln>
                  <a:noFill/>
                </a:ln>
                <a:solidFill>
                  <a:srgbClr val="FF0000"/>
                </a:solidFill>
                <a:effectLst/>
                <a:latin typeface="楷体" pitchFamily="49" charset="-122"/>
                <a:ea typeface="楷体" pitchFamily="49" charset="-122"/>
                <a:cs typeface="Times New Roman" pitchFamily="18" charset="0"/>
              </a:rPr>
              <a:t>》,</a:t>
            </a:r>
            <a:r>
              <a:rPr kumimoji="0" lang="zh-CN" altLang="en-US" sz="2400" b="0" i="0" u="none" strike="noStrike" cap="none" normalizeH="0" baseline="0" smtClean="0">
                <a:ln>
                  <a:noFill/>
                </a:ln>
                <a:solidFill>
                  <a:srgbClr val="FF0000"/>
                </a:solidFill>
                <a:effectLst/>
                <a:latin typeface="楷体" pitchFamily="49" charset="-122"/>
                <a:ea typeface="楷体" pitchFamily="49" charset="-122"/>
                <a:cs typeface="Times New Roman" pitchFamily="18" charset="0"/>
              </a:rPr>
              <a:t>中篇小说</a:t>
            </a:r>
            <a:r>
              <a:rPr kumimoji="0" lang="en-US" altLang="zh-CN" sz="2400" b="0" i="0" u="none" strike="noStrike" cap="none" normalizeH="0" baseline="0" smtClean="0">
                <a:ln>
                  <a:noFill/>
                </a:ln>
                <a:solidFill>
                  <a:srgbClr val="FF0000"/>
                </a:solidFill>
                <a:effectLst/>
                <a:latin typeface="楷体" pitchFamily="49" charset="-122"/>
                <a:ea typeface="楷体" pitchFamily="49" charset="-122"/>
                <a:cs typeface="Times New Roman" pitchFamily="18" charset="0"/>
              </a:rPr>
              <a:t>《</a:t>
            </a:r>
            <a:r>
              <a:rPr kumimoji="0" lang="zh-CN" altLang="en-US" sz="2400" b="0" i="0" u="none" strike="noStrike" cap="none" normalizeH="0" baseline="0" smtClean="0">
                <a:ln>
                  <a:noFill/>
                </a:ln>
                <a:solidFill>
                  <a:srgbClr val="FF0000"/>
                </a:solidFill>
                <a:effectLst/>
                <a:latin typeface="楷体" pitchFamily="49" charset="-122"/>
                <a:ea typeface="楷体" pitchFamily="49" charset="-122"/>
                <a:cs typeface="Times New Roman" pitchFamily="18" charset="0"/>
              </a:rPr>
              <a:t>李有才板话</a:t>
            </a:r>
            <a:r>
              <a:rPr kumimoji="0" lang="en-US" altLang="zh-CN" sz="2400" b="0" i="0" u="none" strike="noStrike" cap="none" normalizeH="0" baseline="0" smtClean="0">
                <a:ln>
                  <a:noFill/>
                </a:ln>
                <a:solidFill>
                  <a:srgbClr val="FF0000"/>
                </a:solidFill>
                <a:effectLst/>
                <a:latin typeface="楷体" pitchFamily="49" charset="-122"/>
                <a:ea typeface="楷体" pitchFamily="49" charset="-122"/>
                <a:cs typeface="Times New Roman" pitchFamily="18" charset="0"/>
              </a:rPr>
              <a:t>》</a:t>
            </a:r>
            <a:r>
              <a:rPr kumimoji="0" lang="zh-CN" altLang="en-US" sz="2400" b="0" i="0" u="none" strike="noStrike" cap="none" normalizeH="0" baseline="0" smtClean="0">
                <a:ln>
                  <a:noFill/>
                </a:ln>
                <a:solidFill>
                  <a:srgbClr val="FF0000"/>
                </a:solidFill>
                <a:effectLst/>
                <a:latin typeface="楷体" pitchFamily="49" charset="-122"/>
                <a:ea typeface="楷体" pitchFamily="49" charset="-122"/>
                <a:cs typeface="Times New Roman" pitchFamily="18" charset="0"/>
              </a:rPr>
              <a:t>长篇小说</a:t>
            </a:r>
            <a:r>
              <a:rPr kumimoji="0" lang="en-US" altLang="zh-CN" sz="2400" b="0" i="0" u="none" strike="noStrike" cap="none" normalizeH="0" baseline="0" smtClean="0">
                <a:ln>
                  <a:noFill/>
                </a:ln>
                <a:solidFill>
                  <a:srgbClr val="FF0000"/>
                </a:solidFill>
                <a:effectLst/>
                <a:latin typeface="楷体" pitchFamily="49" charset="-122"/>
                <a:ea typeface="楷体" pitchFamily="49" charset="-122"/>
                <a:cs typeface="Times New Roman" pitchFamily="18" charset="0"/>
              </a:rPr>
              <a:t>《</a:t>
            </a:r>
            <a:r>
              <a:rPr kumimoji="0" lang="zh-CN" altLang="en-US" sz="2400" b="0" i="0" u="none" strike="noStrike" cap="none" normalizeH="0" baseline="0" smtClean="0">
                <a:ln>
                  <a:noFill/>
                </a:ln>
                <a:solidFill>
                  <a:srgbClr val="FF0000"/>
                </a:solidFill>
                <a:effectLst/>
                <a:latin typeface="楷体" pitchFamily="49" charset="-122"/>
                <a:ea typeface="楷体" pitchFamily="49" charset="-122"/>
                <a:cs typeface="Times New Roman" pitchFamily="18" charset="0"/>
              </a:rPr>
              <a:t>李家庄的变迁三里湾</a:t>
            </a:r>
            <a:r>
              <a:rPr kumimoji="0" lang="en-US" altLang="zh-CN" sz="2400" b="0" i="0" u="none" strike="noStrike" cap="none" normalizeH="0" baseline="0" smtClean="0">
                <a:ln>
                  <a:noFill/>
                </a:ln>
                <a:solidFill>
                  <a:srgbClr val="FF0000"/>
                </a:solidFill>
                <a:effectLst/>
                <a:latin typeface="楷体" pitchFamily="49" charset="-122"/>
                <a:ea typeface="楷体" pitchFamily="49" charset="-122"/>
                <a:cs typeface="Times New Roman" pitchFamily="18" charset="0"/>
              </a:rPr>
              <a:t>》</a:t>
            </a:r>
            <a:r>
              <a:rPr kumimoji="0" lang="zh-CN" altLang="en-US" sz="2400" b="0" i="0" u="none" strike="noStrike" cap="none" normalizeH="0" baseline="0" smtClean="0">
                <a:ln>
                  <a:noFill/>
                </a:ln>
                <a:solidFill>
                  <a:schemeClr val="tx1"/>
                </a:solidFill>
                <a:effectLst/>
                <a:latin typeface="楷体" pitchFamily="49" charset="-122"/>
                <a:ea typeface="楷体" pitchFamily="49" charset="-122"/>
                <a:cs typeface="Times New Roman" pitchFamily="18" charset="0"/>
              </a:rPr>
              <a:t>等等</a:t>
            </a:r>
            <a:r>
              <a:rPr kumimoji="0" lang="en-US" altLang="zh-CN" sz="2400" b="0" i="0" u="none" strike="noStrike" cap="none" normalizeH="0" baseline="0" smtClean="0">
                <a:ln>
                  <a:noFill/>
                </a:ln>
                <a:solidFill>
                  <a:schemeClr val="tx1"/>
                </a:solidFill>
                <a:effectLst/>
                <a:latin typeface="楷体" pitchFamily="49" charset="-122"/>
                <a:ea typeface="楷体" pitchFamily="49" charset="-122"/>
                <a:cs typeface="Times New Roman" pitchFamily="18" charset="0"/>
              </a:rPr>
              <a:t>,</a:t>
            </a:r>
            <a:r>
              <a:rPr kumimoji="0" lang="zh-CN" altLang="en-US" sz="2400" b="0" i="0" u="none" strike="noStrike" cap="none" normalizeH="0" baseline="0" smtClean="0">
                <a:ln>
                  <a:noFill/>
                </a:ln>
                <a:solidFill>
                  <a:schemeClr val="tx1"/>
                </a:solidFill>
                <a:effectLst/>
                <a:latin typeface="楷体" pitchFamily="49" charset="-122"/>
                <a:ea typeface="楷体" pitchFamily="49" charset="-122"/>
                <a:cs typeface="Times New Roman" pitchFamily="18" charset="0"/>
              </a:rPr>
              <a:t>大多反映四五十年代中国农村难得变革的题材。他的作品乡土气息浓厚</a:t>
            </a:r>
            <a:r>
              <a:rPr kumimoji="0" lang="en-US" altLang="zh-CN" sz="2400" b="0" i="0" u="none" strike="noStrike" cap="none" normalizeH="0" baseline="0" smtClean="0">
                <a:ln>
                  <a:noFill/>
                </a:ln>
                <a:solidFill>
                  <a:schemeClr val="tx1"/>
                </a:solidFill>
                <a:effectLst/>
                <a:latin typeface="楷体" pitchFamily="49" charset="-122"/>
                <a:ea typeface="楷体" pitchFamily="49" charset="-122"/>
                <a:cs typeface="Times New Roman" pitchFamily="18" charset="0"/>
              </a:rPr>
              <a:t>,</a:t>
            </a:r>
            <a:r>
              <a:rPr kumimoji="0" lang="zh-CN" altLang="en-US" sz="2400" b="0" i="0" u="none" strike="noStrike" cap="none" normalizeH="0" baseline="0" smtClean="0">
                <a:ln>
                  <a:noFill/>
                </a:ln>
                <a:solidFill>
                  <a:schemeClr val="tx1"/>
                </a:solidFill>
                <a:effectLst/>
                <a:latin typeface="楷体" pitchFamily="49" charset="-122"/>
                <a:ea typeface="楷体" pitchFamily="49" charset="-122"/>
                <a:cs typeface="Times New Roman" pitchFamily="18" charset="0"/>
              </a:rPr>
              <a:t>有一种新鲜活泼、为老百姓喜闻乐见的大众化风格</a:t>
            </a:r>
            <a:r>
              <a:rPr kumimoji="0" lang="en-US" altLang="zh-CN" sz="2400" b="0" i="0" u="none" strike="noStrike" cap="none" normalizeH="0" baseline="0" smtClean="0">
                <a:ln>
                  <a:noFill/>
                </a:ln>
                <a:solidFill>
                  <a:schemeClr val="tx1"/>
                </a:solidFill>
                <a:effectLst/>
                <a:latin typeface="楷体" pitchFamily="49" charset="-122"/>
                <a:ea typeface="楷体" pitchFamily="49" charset="-122"/>
                <a:cs typeface="Times New Roman" pitchFamily="18" charset="0"/>
              </a:rPr>
              <a:t>,</a:t>
            </a:r>
            <a:r>
              <a:rPr kumimoji="0" lang="zh-CN" altLang="en-US" sz="2400" b="0" i="0" u="none" strike="noStrike" cap="none" normalizeH="0" baseline="0" smtClean="0">
                <a:ln>
                  <a:noFill/>
                </a:ln>
                <a:solidFill>
                  <a:schemeClr val="tx1"/>
                </a:solidFill>
                <a:effectLst/>
                <a:latin typeface="楷体" pitchFamily="49" charset="-122"/>
                <a:ea typeface="楷体" pitchFamily="49" charset="-122"/>
                <a:cs typeface="Times New Roman" pitchFamily="18" charset="0"/>
              </a:rPr>
              <a:t>形成一个俗称</a:t>
            </a:r>
            <a:r>
              <a:rPr kumimoji="0" lang="zh-CN" altLang="en-US" sz="2400" b="0" i="0" u="none" strike="noStrike" cap="none" normalizeH="0" baseline="0" smtClean="0">
                <a:ln>
                  <a:noFill/>
                </a:ln>
                <a:solidFill>
                  <a:srgbClr val="FF0000"/>
                </a:solidFill>
                <a:effectLst/>
                <a:latin typeface="楷体" pitchFamily="49" charset="-122"/>
                <a:ea typeface="楷体" pitchFamily="49" charset="-122"/>
                <a:cs typeface="Times New Roman" pitchFamily="18" charset="0"/>
              </a:rPr>
              <a:t>“山药蛋派”</a:t>
            </a:r>
            <a:r>
              <a:rPr kumimoji="0" lang="zh-CN" altLang="en-US" sz="2400" b="0" i="0" u="none" strike="noStrike" cap="none" normalizeH="0" baseline="0" smtClean="0">
                <a:ln>
                  <a:noFill/>
                </a:ln>
                <a:solidFill>
                  <a:schemeClr val="tx1"/>
                </a:solidFill>
                <a:effectLst/>
                <a:latin typeface="楷体" pitchFamily="49" charset="-122"/>
                <a:ea typeface="楷体" pitchFamily="49" charset="-122"/>
                <a:cs typeface="Times New Roman" pitchFamily="18" charset="0"/>
              </a:rPr>
              <a:t>的文学流派。十年浩劫中</a:t>
            </a:r>
            <a:r>
              <a:rPr kumimoji="0" lang="en-US" altLang="zh-CN" sz="2400" b="0" i="0" u="none" strike="noStrike" cap="none" normalizeH="0" baseline="0" smtClean="0">
                <a:ln>
                  <a:noFill/>
                </a:ln>
                <a:solidFill>
                  <a:schemeClr val="tx1"/>
                </a:solidFill>
                <a:effectLst/>
                <a:latin typeface="楷体" pitchFamily="49" charset="-122"/>
                <a:ea typeface="楷体" pitchFamily="49" charset="-122"/>
                <a:cs typeface="Times New Roman" pitchFamily="18" charset="0"/>
              </a:rPr>
              <a:t>,</a:t>
            </a:r>
            <a:r>
              <a:rPr kumimoji="0" lang="zh-CN" altLang="en-US" sz="2400" b="0" i="0" u="none" strike="noStrike" cap="none" normalizeH="0" baseline="0" smtClean="0">
                <a:ln>
                  <a:noFill/>
                </a:ln>
                <a:solidFill>
                  <a:schemeClr val="tx1"/>
                </a:solidFill>
                <a:effectLst/>
                <a:latin typeface="楷体" pitchFamily="49" charset="-122"/>
                <a:ea typeface="楷体" pitchFamily="49" charset="-122"/>
                <a:cs typeface="Times New Roman" pitchFamily="18" charset="0"/>
              </a:rPr>
              <a:t>赵树理身心受到严重摧残</a:t>
            </a:r>
            <a:r>
              <a:rPr kumimoji="0" lang="en-US" altLang="zh-CN" sz="2400" b="0" i="0" u="none" strike="noStrike" cap="none" normalizeH="0" baseline="0" smtClean="0">
                <a:ln>
                  <a:noFill/>
                </a:ln>
                <a:solidFill>
                  <a:schemeClr val="tx1"/>
                </a:solidFill>
                <a:effectLst/>
                <a:latin typeface="楷体" pitchFamily="49" charset="-122"/>
                <a:ea typeface="楷体" pitchFamily="49" charset="-122"/>
                <a:cs typeface="Times New Roman" pitchFamily="18" charset="0"/>
              </a:rPr>
              <a:t>,</a:t>
            </a:r>
            <a:r>
              <a:rPr kumimoji="0" lang="zh-CN" altLang="en-US" sz="2400" b="0" i="0" u="none" strike="noStrike" cap="none" normalizeH="0" baseline="0" smtClean="0">
                <a:ln>
                  <a:noFill/>
                </a:ln>
                <a:solidFill>
                  <a:schemeClr val="tx1"/>
                </a:solidFill>
                <a:effectLst/>
                <a:latin typeface="楷体" pitchFamily="49" charset="-122"/>
                <a:ea typeface="楷体" pitchFamily="49" charset="-122"/>
                <a:cs typeface="Times New Roman" pitchFamily="18" charset="0"/>
              </a:rPr>
              <a:t>于</a:t>
            </a:r>
            <a:r>
              <a:rPr kumimoji="0" lang="en-US" altLang="zh-CN" sz="2400" b="0" i="0" u="none" strike="noStrike" cap="none" normalizeH="0" baseline="0" smtClean="0">
                <a:ln>
                  <a:noFill/>
                </a:ln>
                <a:solidFill>
                  <a:schemeClr val="tx1"/>
                </a:solidFill>
                <a:effectLst/>
                <a:latin typeface="楷体" pitchFamily="49" charset="-122"/>
                <a:ea typeface="楷体" pitchFamily="49" charset="-122"/>
                <a:cs typeface="Times New Roman" pitchFamily="18" charset="0"/>
              </a:rPr>
              <a:t>1970</a:t>
            </a:r>
            <a:r>
              <a:rPr kumimoji="0" lang="zh-CN" altLang="en-US" sz="2400" b="0" i="0" u="none" strike="noStrike" cap="none" normalizeH="0" baseline="0" smtClean="0">
                <a:ln>
                  <a:noFill/>
                </a:ln>
                <a:solidFill>
                  <a:schemeClr val="tx1"/>
                </a:solidFill>
                <a:effectLst/>
                <a:latin typeface="楷体" pitchFamily="49" charset="-122"/>
                <a:ea typeface="楷体" pitchFamily="49" charset="-122"/>
                <a:cs typeface="Times New Roman" pitchFamily="18" charset="0"/>
              </a:rPr>
              <a:t>年</a:t>
            </a:r>
            <a:r>
              <a:rPr kumimoji="0" lang="en-US" altLang="zh-CN" sz="2400" b="0" i="0" u="none" strike="noStrike" cap="none" normalizeH="0" baseline="0" smtClean="0">
                <a:ln>
                  <a:noFill/>
                </a:ln>
                <a:solidFill>
                  <a:schemeClr val="tx1"/>
                </a:solidFill>
                <a:effectLst/>
                <a:latin typeface="楷体" pitchFamily="49" charset="-122"/>
                <a:ea typeface="楷体" pitchFamily="49" charset="-122"/>
                <a:cs typeface="Times New Roman" pitchFamily="18" charset="0"/>
              </a:rPr>
              <a:t>9</a:t>
            </a:r>
            <a:r>
              <a:rPr kumimoji="0" lang="zh-CN" altLang="en-US" sz="2400" b="0" i="0" u="none" strike="noStrike" cap="none" normalizeH="0" baseline="0" smtClean="0">
                <a:ln>
                  <a:noFill/>
                </a:ln>
                <a:solidFill>
                  <a:schemeClr val="tx1"/>
                </a:solidFill>
                <a:effectLst/>
                <a:latin typeface="楷体" pitchFamily="49" charset="-122"/>
                <a:ea typeface="楷体" pitchFamily="49" charset="-122"/>
                <a:cs typeface="Times New Roman" pitchFamily="18" charset="0"/>
              </a:rPr>
              <a:t>月</a:t>
            </a:r>
            <a:r>
              <a:rPr kumimoji="0" lang="en-US" altLang="zh-CN" sz="2400" b="0" i="0" u="none" strike="noStrike" cap="none" normalizeH="0" baseline="0" smtClean="0">
                <a:ln>
                  <a:noFill/>
                </a:ln>
                <a:solidFill>
                  <a:schemeClr val="tx1"/>
                </a:solidFill>
                <a:effectLst/>
                <a:latin typeface="楷体" pitchFamily="49" charset="-122"/>
                <a:ea typeface="楷体" pitchFamily="49" charset="-122"/>
                <a:cs typeface="Times New Roman" pitchFamily="18" charset="0"/>
              </a:rPr>
              <a:t>23</a:t>
            </a:r>
            <a:r>
              <a:rPr kumimoji="0" lang="zh-CN" altLang="en-US" sz="2400" b="0" i="0" u="none" strike="noStrike" cap="none" normalizeH="0" baseline="0" smtClean="0">
                <a:ln>
                  <a:noFill/>
                </a:ln>
                <a:solidFill>
                  <a:schemeClr val="tx1"/>
                </a:solidFill>
                <a:effectLst/>
                <a:latin typeface="楷体" pitchFamily="49" charset="-122"/>
                <a:ea typeface="楷体" pitchFamily="49" charset="-122"/>
                <a:cs typeface="Times New Roman" pitchFamily="18" charset="0"/>
              </a:rPr>
              <a:t>日含冤而死</a:t>
            </a:r>
            <a:r>
              <a:rPr kumimoji="0" lang="en-US" altLang="zh-CN" sz="2400" b="0" i="0" u="none" strike="noStrike" cap="none" normalizeH="0" baseline="0" smtClean="0">
                <a:ln>
                  <a:noFill/>
                </a:ln>
                <a:solidFill>
                  <a:schemeClr val="tx1"/>
                </a:solidFill>
                <a:effectLst/>
                <a:latin typeface="楷体" pitchFamily="49" charset="-122"/>
                <a:ea typeface="楷体" pitchFamily="49" charset="-122"/>
                <a:cs typeface="Times New Roman" pitchFamily="18" charset="0"/>
              </a:rPr>
              <a:t>,</a:t>
            </a:r>
            <a:r>
              <a:rPr kumimoji="0" lang="zh-CN" altLang="en-US" sz="2400" b="0" i="0" u="none" strike="noStrike" cap="none" normalizeH="0" baseline="0" smtClean="0">
                <a:ln>
                  <a:noFill/>
                </a:ln>
                <a:solidFill>
                  <a:schemeClr val="tx1"/>
                </a:solidFill>
                <a:effectLst/>
                <a:latin typeface="楷体" pitchFamily="49" charset="-122"/>
                <a:ea typeface="楷体" pitchFamily="49" charset="-122"/>
                <a:cs typeface="Times New Roman" pitchFamily="18" charset="0"/>
              </a:rPr>
              <a:t>终年</a:t>
            </a:r>
            <a:r>
              <a:rPr kumimoji="0" lang="en-US" altLang="zh-CN" sz="2400" b="0" i="0" u="none" strike="noStrike" cap="none" normalizeH="0" baseline="0" smtClean="0">
                <a:ln>
                  <a:noFill/>
                </a:ln>
                <a:solidFill>
                  <a:schemeClr val="tx1"/>
                </a:solidFill>
                <a:effectLst/>
                <a:latin typeface="楷体" pitchFamily="49" charset="-122"/>
                <a:ea typeface="楷体" pitchFamily="49" charset="-122"/>
                <a:cs typeface="Times New Roman" pitchFamily="18" charset="0"/>
              </a:rPr>
              <a:t>64</a:t>
            </a:r>
            <a:r>
              <a:rPr kumimoji="0" lang="zh-CN" altLang="en-US" sz="2400" b="0" i="0" u="none" strike="noStrike" cap="none" normalizeH="0" baseline="0" smtClean="0">
                <a:ln>
                  <a:noFill/>
                </a:ln>
                <a:solidFill>
                  <a:schemeClr val="tx1"/>
                </a:solidFill>
                <a:effectLst/>
                <a:latin typeface="楷体" pitchFamily="49" charset="-122"/>
                <a:ea typeface="楷体" pitchFamily="49" charset="-122"/>
                <a:cs typeface="Times New Roman" pitchFamily="18" charset="0"/>
              </a:rPr>
              <a:t>岁。</a:t>
            </a:r>
            <a:endParaRPr kumimoji="0" lang="zh-CN" altLang="en-US" sz="2400" b="0" i="0" u="none" strike="noStrike" cap="none" normalizeH="0" baseline="0" smtClean="0">
              <a:ln>
                <a:noFill/>
              </a:ln>
              <a:solidFill>
                <a:schemeClr val="tx1"/>
              </a:solidFill>
              <a:effectLst/>
              <a:latin typeface="楷体" pitchFamily="49" charset="-122"/>
              <a:ea typeface="楷体" pitchFamily="49" charset="-122"/>
              <a:cs typeface="宋体" pitchFamily="2" charset="-122"/>
            </a:endParaRPr>
          </a:p>
        </p:txBody>
      </p:sp>
      <p:pic>
        <p:nvPicPr>
          <p:cNvPr id="28674" name="Picture 2" descr="C:\Users\Administrator\Desktop\d01373f082025aaf2a3d16f4feedab64034f1a85.jpg"/>
          <p:cNvPicPr>
            <a:picLocks noChangeAspect="1" noChangeArrowheads="1"/>
          </p:cNvPicPr>
          <p:nvPr>
            <p:custDataLst>
              <p:tags r:id="rId11"/>
            </p:custDataLst>
          </p:nvPr>
        </p:nvPicPr>
        <p:blipFill>
          <a:blip r:embed="rId10"/>
          <a:stretch>
            <a:fillRect/>
          </a:stretch>
        </p:blipFill>
        <p:spPr bwMode="auto">
          <a:xfrm>
            <a:off x="300252" y="1433016"/>
            <a:ext cx="3111689" cy="4421874"/>
          </a:xfrm>
          <a:prstGeom prst="rect">
            <a:avLst/>
          </a:prstGeom>
          <a:ln>
            <a:noFill/>
          </a:ln>
          <a:effectLst>
            <a:softEdge rad="112500"/>
          </a:effectLst>
        </p:spPr>
      </p:pic>
    </p:spTree>
  </p:cSld>
  <p:clrMapOvr>
    <a:masterClrMapping/>
  </p:clrMapOvr>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p>
        </p:txBody>
      </p:sp>
      <p:sp>
        <p:nvSpPr>
          <p:cNvPr id="10" name="矩形 9"/>
          <p:cNvSpPr/>
          <p:nvPr>
            <p:custDataLst>
              <p:tags r:id="rId4"/>
            </p:custDataLst>
          </p:nvPr>
        </p:nvSpPr>
        <p:spPr>
          <a:xfrm>
            <a:off x="163773" y="218363"/>
            <a:ext cx="11865930" cy="6503069"/>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矩形 5"/>
          <p:cNvSpPr/>
          <p:nvPr>
            <p:custDataLst>
              <p:tags r:id="rId5"/>
            </p:custDataLst>
          </p:nvPr>
        </p:nvSpPr>
        <p:spPr>
          <a:xfrm>
            <a:off x="3593910" y="1433015"/>
            <a:ext cx="6832979" cy="461665"/>
          </a:xfrm>
          <a:prstGeom prst="rect">
            <a:avLst/>
          </a:prstGeom>
        </p:spPr>
        <p:txBody>
          <a:bodyPr wrap="square">
            <a:spAutoFit/>
          </a:bodyPr>
          <a:lstStyle/>
          <a:p>
            <a:r>
              <a:rPr lang="en-US" altLang="zh-CN" sz="2400" b="1" smtClean="0">
                <a:solidFill>
                  <a:srgbClr val="0070C0"/>
                </a:solidFill>
                <a:latin typeface="Times New Roman" pitchFamily="18" charset="0"/>
                <a:ea typeface="宋体" pitchFamily="2" charset="-122"/>
                <a:cs typeface="宋体" pitchFamily="2" charset="-122"/>
              </a:rPr>
              <a:t>     </a:t>
            </a:r>
            <a:endParaRPr lang="zh-CN" altLang="en-US" sz="2800"/>
          </a:p>
        </p:txBody>
      </p:sp>
      <p:sp>
        <p:nvSpPr>
          <p:cNvPr id="7" name="矩形 6"/>
          <p:cNvSpPr/>
          <p:nvPr>
            <p:custDataLst>
              <p:tags r:id="rId6"/>
            </p:custDataLst>
          </p:nvPr>
        </p:nvSpPr>
        <p:spPr>
          <a:xfrm>
            <a:off x="4576548" y="1132471"/>
            <a:ext cx="7064991" cy="461665"/>
          </a:xfrm>
          <a:prstGeom prst="rect">
            <a:avLst/>
          </a:prstGeom>
        </p:spPr>
        <p:txBody>
          <a:bodyPr wrap="square">
            <a:spAutoFit/>
          </a:bodyPr>
          <a:lstStyle/>
          <a:p>
            <a:r>
              <a:rPr lang="en-US" altLang="zh-CN" sz="2400" smtClean="0"/>
              <a:t>      </a:t>
            </a:r>
          </a:p>
        </p:txBody>
      </p:sp>
      <p:sp>
        <p:nvSpPr>
          <p:cNvPr id="9" name="文本框 13"/>
          <p:cNvSpPr txBox="1"/>
          <p:nvPr>
            <p:custDataLst>
              <p:tags r:id="rId7"/>
            </p:custDataLst>
          </p:nvPr>
        </p:nvSpPr>
        <p:spPr>
          <a:xfrm>
            <a:off x="1323832" y="218365"/>
            <a:ext cx="2251880" cy="743986"/>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solidFill>
                  <a:schemeClr val="bg1">
                    <a:lumMod val="50000"/>
                  </a:schemeClr>
                </a:solidFill>
                <a:latin typeface="微软雅黑" panose="020b0503020204020204" pitchFamily="34" charset="-122"/>
                <a:ea typeface="微软雅黑" panose="020b0503020204020204" pitchFamily="34" charset="-122"/>
              </a:rPr>
              <a:t>写作背景</a:t>
            </a:r>
            <a:endParaRPr lang="zh-CN" altLang="en-US" sz="3200" b="1">
              <a:solidFill>
                <a:schemeClr val="bg1">
                  <a:lumMod val="50000"/>
                </a:schemeClr>
              </a:solidFill>
              <a:latin typeface="微软雅黑" panose="020b0503020204020204" pitchFamily="34" charset="-122"/>
              <a:ea typeface="微软雅黑" panose="020b0503020204020204" pitchFamily="34" charset="-122"/>
            </a:endParaRPr>
          </a:p>
        </p:txBody>
      </p:sp>
      <p:sp>
        <p:nvSpPr>
          <p:cNvPr id="2049" name="Rectangle 1"/>
          <p:cNvSpPr>
            <a:spLocks noChangeArrowheads="1"/>
          </p:cNvSpPr>
          <p:nvPr>
            <p:custDataLst>
              <p:tags r:id="rId8"/>
            </p:custDataLst>
          </p:nvPr>
        </p:nvSpPr>
        <p:spPr bwMode="auto">
          <a:xfrm>
            <a:off x="1528550" y="3218639"/>
            <a:ext cx="7861110" cy="461665"/>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pPr marL="0" marR="0" lvl="0" indent="304800" algn="l" defTabSz="914400" rtl="0" eaLnBrk="1" fontAlgn="base" latinLnBrk="0" hangingPunct="1">
              <a:lnSpc>
                <a:spcPct val="100000"/>
              </a:lnSpc>
              <a:spcBef>
                <a:spcPct val="0"/>
              </a:spcBef>
              <a:spcAft>
                <a:spcPct val="0"/>
              </a:spcAft>
              <a:buClrTx/>
              <a:buSzTx/>
              <a:buFontTx/>
              <a:buNone/>
            </a:pPr>
            <a:r>
              <a:rPr kumimoji="0" lang="en-US" altLang="zh-CN" sz="2400" b="0" i="0" u="none" strike="noStrike" cap="none" normalizeH="0" baseline="0" smtClean="0">
                <a:ln>
                  <a:noFill/>
                </a:ln>
                <a:solidFill>
                  <a:schemeClr val="tx1"/>
                </a:solidFill>
                <a:effectLst/>
                <a:latin typeface="楷体" pitchFamily="49" charset="-122"/>
                <a:ea typeface="楷体" pitchFamily="49" charset="-122"/>
                <a:cs typeface="Times New Roman" pitchFamily="18" charset="0"/>
              </a:rPr>
              <a:t>  </a:t>
            </a:r>
            <a:endParaRPr kumimoji="0" lang="en-US" altLang="zh-CN" sz="2400" b="0" i="0" u="none" strike="noStrike" cap="none" normalizeH="0" baseline="0" smtClean="0">
              <a:ln>
                <a:noFill/>
              </a:ln>
              <a:solidFill>
                <a:schemeClr val="tx1"/>
              </a:solidFill>
              <a:effectLst/>
              <a:latin typeface="楷体" pitchFamily="49" charset="-122"/>
              <a:ea typeface="楷体" pitchFamily="49" charset="-122"/>
              <a:cs typeface="宋体" pitchFamily="2" charset="-122"/>
            </a:endParaRPr>
          </a:p>
        </p:txBody>
      </p:sp>
      <p:sp>
        <p:nvSpPr>
          <p:cNvPr id="28673" name="Rectangle 1"/>
          <p:cNvSpPr>
            <a:spLocks noChangeArrowheads="1"/>
          </p:cNvSpPr>
          <p:nvPr>
            <p:custDataLst>
              <p:tags r:id="rId9"/>
            </p:custDataLst>
          </p:nvPr>
        </p:nvSpPr>
        <p:spPr bwMode="auto">
          <a:xfrm>
            <a:off x="3794077" y="674261"/>
            <a:ext cx="7751298" cy="5632311"/>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r>
              <a:rPr lang="zh-CN" altLang="en-US" sz="2400" smtClean="0">
                <a:latin typeface="楷体" pitchFamily="49" charset="-122"/>
                <a:ea typeface="楷体" pitchFamily="49" charset="-122"/>
                <a:cs typeface="Times New Roman" pitchFamily="18" charset="0"/>
              </a:rPr>
              <a:t>    </a:t>
            </a:r>
            <a:r>
              <a:rPr lang="en-US" altLang="zh-CN" sz="2400" smtClean="0">
                <a:latin typeface="楷体" pitchFamily="49" charset="-122"/>
                <a:ea typeface="楷体" pitchFamily="49" charset="-122"/>
              </a:rPr>
              <a:t>1943</a:t>
            </a:r>
            <a:r>
              <a:rPr lang="zh-CN" altLang="zh-CN" sz="2400" smtClean="0">
                <a:latin typeface="楷体" pitchFamily="49" charset="-122"/>
                <a:ea typeface="楷体" pitchFamily="49" charset="-122"/>
              </a:rPr>
              <a:t>年</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赵树理来到左权县调研。一天</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有人来县里告状。他对赵树理说</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他的侄儿</a:t>
            </a:r>
            <a:r>
              <a:rPr lang="zh-CN" altLang="zh-CN" sz="2400" smtClean="0">
                <a:solidFill>
                  <a:srgbClr val="FF0000"/>
                </a:solidFill>
                <a:latin typeface="楷体" pitchFamily="49" charset="-122"/>
                <a:ea typeface="楷体" pitchFamily="49" charset="-122"/>
              </a:rPr>
              <a:t>岳冬至与村里姑娘智英祥</a:t>
            </a:r>
            <a:r>
              <a:rPr lang="zh-CN" altLang="zh-CN" sz="2400" smtClean="0">
                <a:latin typeface="楷体" pitchFamily="49" charset="-122"/>
                <a:ea typeface="楷体" pitchFamily="49" charset="-122"/>
              </a:rPr>
              <a:t>要好</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而村干部垂涎于智英祥的美色</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却屡次碰壁。他们迁怒于岳冬至</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想办法将他害死。赵树理立即带着这位老乡到县司法公安部门立案</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还协助公安部门到村里进行调查</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终使案情真相大白，原来杀害岳冬至的凶手正是村干部。杀人凶手受到了法律的严惩</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但村里人认为村干部打死岳冬至固然不对</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而岳冬至有了童养媳还与智英祥好</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败坏了村里的风气</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教训教训他也是应该的。</a:t>
            </a:r>
          </a:p>
          <a:p>
            <a:r>
              <a:rPr lang="en-US" altLang="zh-CN" sz="2400" smtClean="0">
                <a:latin typeface="楷体" pitchFamily="49" charset="-122"/>
                <a:ea typeface="楷体" pitchFamily="49" charset="-122"/>
              </a:rPr>
              <a:t>    </a:t>
            </a:r>
            <a:r>
              <a:rPr lang="zh-CN" altLang="zh-CN" sz="2400" smtClean="0">
                <a:latin typeface="楷体" pitchFamily="49" charset="-122"/>
                <a:ea typeface="楷体" pitchFamily="49" charset="-122"/>
              </a:rPr>
              <a:t>赵树理深感农村迫害婚姻自由问题的严重</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于是决定用通俗小说形式来加强婚恋自由意识的宣传。他以岳冬至案件为原型</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添加了“二诸葛”“三仙姑”这两个带有喜剧色彩的人物</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将原型故事改写为在民主政权支持下“有情人终成眷属”的美好结局。</a:t>
            </a:r>
          </a:p>
          <a:p>
            <a:pPr marL="0" marR="0" lvl="0" indent="304800" algn="l" defTabSz="914400" rtl="0" eaLnBrk="1" fontAlgn="base" latinLnBrk="0" hangingPunct="1">
              <a:lnSpc>
                <a:spcPct val="100000"/>
              </a:lnSpc>
              <a:spcBef>
                <a:spcPct val="0"/>
              </a:spcBef>
              <a:spcAft>
                <a:spcPct val="0"/>
              </a:spcAft>
              <a:buClrTx/>
              <a:buSzTx/>
              <a:buFontTx/>
              <a:buNone/>
            </a:pPr>
            <a:endParaRPr kumimoji="0" lang="zh-CN" altLang="en-US" sz="2400" b="0" i="0" u="none" strike="noStrike" cap="none" normalizeH="0" baseline="0" smtClean="0">
              <a:ln>
                <a:noFill/>
              </a:ln>
              <a:solidFill>
                <a:schemeClr val="tx1"/>
              </a:solidFill>
              <a:effectLst/>
              <a:latin typeface="楷体" pitchFamily="49" charset="-122"/>
              <a:ea typeface="楷体" pitchFamily="49" charset="-122"/>
              <a:cs typeface="宋体" pitchFamily="2" charset="-122"/>
            </a:endParaRPr>
          </a:p>
        </p:txBody>
      </p:sp>
      <p:pic>
        <p:nvPicPr>
          <p:cNvPr id="28674" name="Picture 2" descr="C:\Users\Administrator\Desktop\d01373f082025aaf2a3d16f4feedab64034f1a85.jpg"/>
          <p:cNvPicPr>
            <a:picLocks noChangeAspect="1" noChangeArrowheads="1"/>
          </p:cNvPicPr>
          <p:nvPr>
            <p:custDataLst>
              <p:tags r:id="rId11"/>
            </p:custDataLst>
          </p:nvPr>
        </p:nvPicPr>
        <p:blipFill>
          <a:blip r:embed="rId10"/>
          <a:stretch>
            <a:fillRect/>
          </a:stretch>
        </p:blipFill>
        <p:spPr bwMode="auto">
          <a:xfrm>
            <a:off x="300252" y="1433016"/>
            <a:ext cx="3111689" cy="4421874"/>
          </a:xfrm>
          <a:prstGeom prst="rect">
            <a:avLst/>
          </a:prstGeom>
          <a:ln>
            <a:noFill/>
          </a:ln>
          <a:effectLst>
            <a:softEdge rad="112500"/>
          </a:effectLst>
        </p:spPr>
      </p:pic>
    </p:spTree>
  </p:cSld>
  <p:clrMapOvr>
    <a:masterClrMapping/>
  </p:clrMapOvr>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p>
        </p:txBody>
      </p:sp>
      <p:sp>
        <p:nvSpPr>
          <p:cNvPr id="10" name="矩形 9"/>
          <p:cNvSpPr/>
          <p:nvPr>
            <p:custDataLst>
              <p:tags r:id="rId4"/>
            </p:custDataLst>
          </p:nvPr>
        </p:nvSpPr>
        <p:spPr>
          <a:xfrm>
            <a:off x="163773" y="218363"/>
            <a:ext cx="11865930" cy="6503069"/>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矩形 5"/>
          <p:cNvSpPr/>
          <p:nvPr>
            <p:custDataLst>
              <p:tags r:id="rId5"/>
            </p:custDataLst>
          </p:nvPr>
        </p:nvSpPr>
        <p:spPr>
          <a:xfrm>
            <a:off x="3593910" y="1433015"/>
            <a:ext cx="6832979" cy="461665"/>
          </a:xfrm>
          <a:prstGeom prst="rect">
            <a:avLst/>
          </a:prstGeom>
        </p:spPr>
        <p:txBody>
          <a:bodyPr wrap="square">
            <a:spAutoFit/>
          </a:bodyPr>
          <a:lstStyle/>
          <a:p>
            <a:r>
              <a:rPr lang="en-US" altLang="zh-CN" sz="2400" b="1" smtClean="0">
                <a:solidFill>
                  <a:srgbClr val="0070C0"/>
                </a:solidFill>
                <a:latin typeface="Times New Roman" pitchFamily="18" charset="0"/>
                <a:ea typeface="宋体" pitchFamily="2" charset="-122"/>
                <a:cs typeface="宋体" pitchFamily="2" charset="-122"/>
              </a:rPr>
              <a:t>     </a:t>
            </a:r>
            <a:endParaRPr lang="zh-CN" altLang="en-US" sz="2800"/>
          </a:p>
        </p:txBody>
      </p:sp>
      <p:sp>
        <p:nvSpPr>
          <p:cNvPr id="7" name="矩形 6"/>
          <p:cNvSpPr/>
          <p:nvPr>
            <p:custDataLst>
              <p:tags r:id="rId6"/>
            </p:custDataLst>
          </p:nvPr>
        </p:nvSpPr>
        <p:spPr>
          <a:xfrm>
            <a:off x="4576548" y="1132471"/>
            <a:ext cx="7064991" cy="461665"/>
          </a:xfrm>
          <a:prstGeom prst="rect">
            <a:avLst/>
          </a:prstGeom>
        </p:spPr>
        <p:txBody>
          <a:bodyPr wrap="square">
            <a:spAutoFit/>
          </a:bodyPr>
          <a:lstStyle/>
          <a:p>
            <a:r>
              <a:rPr lang="en-US" altLang="zh-CN" sz="2400" smtClean="0"/>
              <a:t>      </a:t>
            </a:r>
          </a:p>
        </p:txBody>
      </p:sp>
      <p:sp>
        <p:nvSpPr>
          <p:cNvPr id="9" name="文本框 13"/>
          <p:cNvSpPr txBox="1"/>
          <p:nvPr>
            <p:custDataLst>
              <p:tags r:id="rId7"/>
            </p:custDataLst>
          </p:nvPr>
        </p:nvSpPr>
        <p:spPr>
          <a:xfrm>
            <a:off x="1323832" y="218365"/>
            <a:ext cx="2251880" cy="743986"/>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solidFill>
                  <a:schemeClr val="bg1">
                    <a:lumMod val="50000"/>
                  </a:schemeClr>
                </a:solidFill>
                <a:latin typeface="微软雅黑" panose="020b0503020204020204" pitchFamily="34" charset="-122"/>
                <a:ea typeface="微软雅黑" panose="020b0503020204020204" pitchFamily="34" charset="-122"/>
              </a:rPr>
              <a:t>前情回顾</a:t>
            </a:r>
            <a:endParaRPr lang="zh-CN" altLang="en-US" sz="3200" b="1">
              <a:solidFill>
                <a:schemeClr val="bg1">
                  <a:lumMod val="50000"/>
                </a:schemeClr>
              </a:solidFill>
              <a:latin typeface="微软雅黑" panose="020b0503020204020204" pitchFamily="34" charset="-122"/>
              <a:ea typeface="微软雅黑" panose="020b0503020204020204" pitchFamily="34" charset="-122"/>
            </a:endParaRPr>
          </a:p>
        </p:txBody>
      </p:sp>
      <p:sp>
        <p:nvSpPr>
          <p:cNvPr id="2049" name="Rectangle 1"/>
          <p:cNvSpPr>
            <a:spLocks noChangeArrowheads="1"/>
          </p:cNvSpPr>
          <p:nvPr>
            <p:custDataLst>
              <p:tags r:id="rId8"/>
            </p:custDataLst>
          </p:nvPr>
        </p:nvSpPr>
        <p:spPr bwMode="auto">
          <a:xfrm>
            <a:off x="1528550" y="3218639"/>
            <a:ext cx="7861110" cy="461665"/>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pPr marL="0" marR="0" lvl="0" indent="304800" algn="l" defTabSz="914400" rtl="0" eaLnBrk="1" fontAlgn="base" latinLnBrk="0" hangingPunct="1">
              <a:lnSpc>
                <a:spcPct val="100000"/>
              </a:lnSpc>
              <a:spcBef>
                <a:spcPct val="0"/>
              </a:spcBef>
              <a:spcAft>
                <a:spcPct val="0"/>
              </a:spcAft>
              <a:buClrTx/>
              <a:buSzTx/>
              <a:buFontTx/>
              <a:buNone/>
            </a:pPr>
            <a:r>
              <a:rPr kumimoji="0" lang="en-US" altLang="zh-CN" sz="2400" b="0" i="0" u="none" strike="noStrike" cap="none" normalizeH="0" baseline="0" smtClean="0">
                <a:ln>
                  <a:noFill/>
                </a:ln>
                <a:solidFill>
                  <a:schemeClr val="tx1"/>
                </a:solidFill>
                <a:effectLst/>
                <a:latin typeface="楷体" pitchFamily="49" charset="-122"/>
                <a:ea typeface="楷体" pitchFamily="49" charset="-122"/>
                <a:cs typeface="Times New Roman" pitchFamily="18" charset="0"/>
              </a:rPr>
              <a:t>  </a:t>
            </a:r>
            <a:endParaRPr kumimoji="0" lang="en-US" altLang="zh-CN" sz="2400" b="0" i="0" u="none" strike="noStrike" cap="none" normalizeH="0" baseline="0" smtClean="0">
              <a:ln>
                <a:noFill/>
              </a:ln>
              <a:solidFill>
                <a:schemeClr val="tx1"/>
              </a:solidFill>
              <a:effectLst/>
              <a:latin typeface="楷体" pitchFamily="49" charset="-122"/>
              <a:ea typeface="楷体" pitchFamily="49" charset="-122"/>
              <a:cs typeface="宋体" pitchFamily="2" charset="-122"/>
            </a:endParaRPr>
          </a:p>
        </p:txBody>
      </p:sp>
      <p:sp>
        <p:nvSpPr>
          <p:cNvPr id="28673" name="Rectangle 1"/>
          <p:cNvSpPr>
            <a:spLocks noChangeArrowheads="1"/>
          </p:cNvSpPr>
          <p:nvPr>
            <p:custDataLst>
              <p:tags r:id="rId9"/>
            </p:custDataLst>
          </p:nvPr>
        </p:nvSpPr>
        <p:spPr bwMode="auto">
          <a:xfrm>
            <a:off x="4817659" y="120264"/>
            <a:ext cx="6727715" cy="6740307"/>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r>
              <a:rPr lang="en-US" altLang="zh-CN" sz="2400" smtClean="0">
                <a:latin typeface="楷体" pitchFamily="49" charset="-122"/>
                <a:ea typeface="楷体" pitchFamily="49" charset="-122"/>
              </a:rPr>
              <a:t>     </a:t>
            </a:r>
            <a:r>
              <a:rPr lang="zh-CN" altLang="zh-CN" sz="2400" smtClean="0">
                <a:latin typeface="楷体" pitchFamily="49" charset="-122"/>
                <a:ea typeface="楷体" pitchFamily="49" charset="-122"/>
              </a:rPr>
              <a:t>小说第一节主要介绍刘家峧的两个落后典型二诸葛和三仙姑。第二节讲述了三仙姑年轻时的风流韵事</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突出她的好恶劳和作风轻浮</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引出小芹。第三节讲述了小芹的故事</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表明她是一个老实本分、讨人喜欢的姑娘</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并通过她严厉喝斥金旺的流氓行为</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引出金旺兄弟。第四节介绍了金旺兄弟横行霸道。第五节正面介绍小二黑的概况以及他与小芹的亲密关系。从第六至八节</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写小二黑和小芹的自由恋爱关系遇到了种种障碍</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金旺兄弟在碰壁之后</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海每日怀恨</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抓住机会开了两个斗争会</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分别斗争小二黑和小芹</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斗争会过后</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小二黑和小芹的恋爱关系公开化</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三仙姑着了急</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托东家求西家给小芹找了个婆家。小芹和小二黑来到一个大窑里商量对付三仙姑的法子</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金旺以捉奸为借口</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把小二黑和小芹捆住</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送到区上要按军法处理。</a:t>
            </a:r>
          </a:p>
          <a:p>
            <a:endParaRPr lang="zh-CN" altLang="zh-CN" sz="2400" smtClean="0">
              <a:latin typeface="楷体" pitchFamily="49" charset="-122"/>
              <a:ea typeface="楷体" pitchFamily="49" charset="-122"/>
            </a:endParaRPr>
          </a:p>
          <a:p>
            <a:pPr marL="0" marR="0" lvl="0" indent="304800" algn="l" defTabSz="914400" rtl="0" eaLnBrk="1" fontAlgn="base" latinLnBrk="0" hangingPunct="1">
              <a:lnSpc>
                <a:spcPct val="100000"/>
              </a:lnSpc>
              <a:spcBef>
                <a:spcPct val="0"/>
              </a:spcBef>
              <a:spcAft>
                <a:spcPct val="0"/>
              </a:spcAft>
              <a:buClrTx/>
              <a:buSzTx/>
              <a:buFontTx/>
              <a:buNone/>
            </a:pPr>
            <a:endParaRPr kumimoji="0" lang="zh-CN" altLang="en-US" sz="2400" b="0" i="0" u="none" strike="noStrike" cap="none" normalizeH="0" baseline="0" smtClean="0">
              <a:ln>
                <a:noFill/>
              </a:ln>
              <a:solidFill>
                <a:schemeClr val="tx1"/>
              </a:solidFill>
              <a:effectLst/>
              <a:latin typeface="楷体" pitchFamily="49" charset="-122"/>
              <a:ea typeface="楷体" pitchFamily="49" charset="-122"/>
              <a:cs typeface="宋体" pitchFamily="2" charset="-122"/>
            </a:endParaRPr>
          </a:p>
        </p:txBody>
      </p:sp>
      <p:pic>
        <p:nvPicPr>
          <p:cNvPr id="11" name="Picture 1" descr="C:\Users\Administrator\Desktop\timg (1).jpg"/>
          <p:cNvPicPr>
            <a:picLocks noChangeAspect="1" noChangeArrowheads="1"/>
          </p:cNvPicPr>
          <p:nvPr>
            <p:custDataLst>
              <p:tags r:id="rId11"/>
            </p:custDataLst>
          </p:nvPr>
        </p:nvPicPr>
        <p:blipFill>
          <a:blip r:embed="rId10"/>
          <a:stretch>
            <a:fillRect/>
          </a:stretch>
        </p:blipFill>
        <p:spPr bwMode="auto">
          <a:xfrm>
            <a:off x="436159" y="1405719"/>
            <a:ext cx="3780999" cy="5010008"/>
          </a:xfrm>
          <a:prstGeom prst="rect">
            <a:avLst/>
          </a:prstGeom>
          <a:ln>
            <a:noFill/>
          </a:ln>
          <a:effectLst>
            <a:softEdge rad="112500"/>
          </a:effectLst>
        </p:spPr>
      </p:pic>
    </p:spTree>
  </p:cSld>
  <p:clrMapOvr>
    <a:masterClrMapping/>
  </p:clrMapOvr>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p>
        </p:txBody>
      </p:sp>
      <p:sp>
        <p:nvSpPr>
          <p:cNvPr id="10" name="矩形 9"/>
          <p:cNvSpPr/>
          <p:nvPr>
            <p:custDataLst>
              <p:tags r:id="rId4"/>
            </p:custDataLst>
          </p:nvPr>
        </p:nvSpPr>
        <p:spPr>
          <a:xfrm>
            <a:off x="163773" y="218363"/>
            <a:ext cx="11865930" cy="6503069"/>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矩形 5"/>
          <p:cNvSpPr/>
          <p:nvPr>
            <p:custDataLst>
              <p:tags r:id="rId5"/>
            </p:custDataLst>
          </p:nvPr>
        </p:nvSpPr>
        <p:spPr>
          <a:xfrm>
            <a:off x="3593910" y="1433015"/>
            <a:ext cx="6832979" cy="461665"/>
          </a:xfrm>
          <a:prstGeom prst="rect">
            <a:avLst/>
          </a:prstGeom>
        </p:spPr>
        <p:txBody>
          <a:bodyPr wrap="square">
            <a:spAutoFit/>
          </a:bodyPr>
          <a:lstStyle/>
          <a:p>
            <a:r>
              <a:rPr lang="en-US" altLang="zh-CN" sz="2400" b="1" smtClean="0">
                <a:solidFill>
                  <a:srgbClr val="0070C0"/>
                </a:solidFill>
                <a:latin typeface="Times New Roman" pitchFamily="18" charset="0"/>
                <a:ea typeface="宋体" pitchFamily="2" charset="-122"/>
                <a:cs typeface="宋体" pitchFamily="2" charset="-122"/>
              </a:rPr>
              <a:t>     </a:t>
            </a:r>
            <a:endParaRPr lang="zh-CN" altLang="en-US" sz="2800"/>
          </a:p>
        </p:txBody>
      </p:sp>
      <p:sp>
        <p:nvSpPr>
          <p:cNvPr id="7" name="矩形 6"/>
          <p:cNvSpPr/>
          <p:nvPr>
            <p:custDataLst>
              <p:tags r:id="rId6"/>
            </p:custDataLst>
          </p:nvPr>
        </p:nvSpPr>
        <p:spPr>
          <a:xfrm>
            <a:off x="4576548" y="1132471"/>
            <a:ext cx="7064991" cy="461665"/>
          </a:xfrm>
          <a:prstGeom prst="rect">
            <a:avLst/>
          </a:prstGeom>
        </p:spPr>
        <p:txBody>
          <a:bodyPr wrap="square">
            <a:spAutoFit/>
          </a:bodyPr>
          <a:lstStyle/>
          <a:p>
            <a:r>
              <a:rPr lang="en-US" altLang="zh-CN" sz="2400" smtClean="0"/>
              <a:t>      </a:t>
            </a:r>
          </a:p>
        </p:txBody>
      </p:sp>
      <p:sp>
        <p:nvSpPr>
          <p:cNvPr id="9" name="文本框 13"/>
          <p:cNvSpPr txBox="1"/>
          <p:nvPr>
            <p:custDataLst>
              <p:tags r:id="rId7"/>
            </p:custDataLst>
          </p:nvPr>
        </p:nvSpPr>
        <p:spPr>
          <a:xfrm>
            <a:off x="1323832" y="218365"/>
            <a:ext cx="2251880" cy="743986"/>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solidFill>
                  <a:schemeClr val="bg1">
                    <a:lumMod val="50000"/>
                  </a:schemeClr>
                </a:solidFill>
                <a:latin typeface="微软雅黑" panose="020b0503020204020204" pitchFamily="34" charset="-122"/>
                <a:ea typeface="微软雅黑" panose="020b0503020204020204" pitchFamily="34" charset="-122"/>
              </a:rPr>
              <a:t>整体感知</a:t>
            </a:r>
            <a:endParaRPr lang="zh-CN" altLang="en-US" sz="3200" b="1">
              <a:solidFill>
                <a:schemeClr val="bg1">
                  <a:lumMod val="50000"/>
                </a:schemeClr>
              </a:solidFill>
              <a:latin typeface="微软雅黑" panose="020b0503020204020204" pitchFamily="34" charset="-122"/>
              <a:ea typeface="微软雅黑" panose="020b0503020204020204" pitchFamily="34" charset="-122"/>
            </a:endParaRPr>
          </a:p>
        </p:txBody>
      </p:sp>
      <p:sp>
        <p:nvSpPr>
          <p:cNvPr id="2049" name="Rectangle 1"/>
          <p:cNvSpPr>
            <a:spLocks noChangeArrowheads="1"/>
          </p:cNvSpPr>
          <p:nvPr>
            <p:custDataLst>
              <p:tags r:id="rId8"/>
            </p:custDataLst>
          </p:nvPr>
        </p:nvSpPr>
        <p:spPr bwMode="auto">
          <a:xfrm>
            <a:off x="1528550" y="3218639"/>
            <a:ext cx="7861110" cy="461665"/>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pPr marL="0" marR="0" lvl="0" indent="304800" algn="l" defTabSz="914400" rtl="0" eaLnBrk="1" fontAlgn="base" latinLnBrk="0" hangingPunct="1">
              <a:lnSpc>
                <a:spcPct val="100000"/>
              </a:lnSpc>
              <a:spcBef>
                <a:spcPct val="0"/>
              </a:spcBef>
              <a:spcAft>
                <a:spcPct val="0"/>
              </a:spcAft>
              <a:buClrTx/>
              <a:buSzTx/>
              <a:buFontTx/>
              <a:buNone/>
            </a:pPr>
            <a:r>
              <a:rPr kumimoji="0" lang="en-US" altLang="zh-CN" sz="2400" b="0" i="0" u="none" strike="noStrike" cap="none" normalizeH="0" baseline="0" smtClean="0">
                <a:ln>
                  <a:noFill/>
                </a:ln>
                <a:solidFill>
                  <a:schemeClr val="tx1"/>
                </a:solidFill>
                <a:effectLst/>
                <a:latin typeface="楷体" pitchFamily="49" charset="-122"/>
                <a:ea typeface="楷体" pitchFamily="49" charset="-122"/>
                <a:cs typeface="Times New Roman" pitchFamily="18" charset="0"/>
              </a:rPr>
              <a:t>  </a:t>
            </a:r>
            <a:endParaRPr kumimoji="0" lang="en-US" altLang="zh-CN" sz="2400" b="0" i="0" u="none" strike="noStrike" cap="none" normalizeH="0" baseline="0" smtClean="0">
              <a:ln>
                <a:noFill/>
              </a:ln>
              <a:solidFill>
                <a:schemeClr val="tx1"/>
              </a:solidFill>
              <a:effectLst/>
              <a:latin typeface="楷体" pitchFamily="49" charset="-122"/>
              <a:ea typeface="楷体" pitchFamily="49" charset="-122"/>
              <a:cs typeface="宋体" pitchFamily="2" charset="-122"/>
            </a:endParaRPr>
          </a:p>
        </p:txBody>
      </p:sp>
      <p:sp>
        <p:nvSpPr>
          <p:cNvPr id="28673" name="Rectangle 1"/>
          <p:cNvSpPr>
            <a:spLocks noChangeArrowheads="1"/>
          </p:cNvSpPr>
          <p:nvPr>
            <p:custDataLst>
              <p:tags r:id="rId9"/>
            </p:custDataLst>
          </p:nvPr>
        </p:nvSpPr>
        <p:spPr bwMode="auto">
          <a:xfrm>
            <a:off x="4585649" y="1421653"/>
            <a:ext cx="7055892" cy="3477875"/>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r>
              <a:rPr lang="zh-CN" altLang="en-US" sz="2800" b="1" smtClean="0">
                <a:solidFill>
                  <a:srgbClr val="0070C0"/>
                </a:solidFill>
                <a:latin typeface="楷体" pitchFamily="49" charset="-122"/>
                <a:ea typeface="楷体" pitchFamily="49" charset="-122"/>
              </a:rPr>
              <a:t>速读课文，完成下面的题</a:t>
            </a:r>
            <a:endParaRPr lang="en-US" altLang="zh-CN" sz="2800" b="1" smtClean="0">
              <a:solidFill>
                <a:srgbClr val="0070C0"/>
              </a:solidFill>
              <a:latin typeface="楷体" pitchFamily="49" charset="-122"/>
              <a:ea typeface="楷体" pitchFamily="49" charset="-122"/>
            </a:endParaRPr>
          </a:p>
          <a:p>
            <a:r>
              <a:rPr lang="en-US" altLang="zh-CN" sz="2400" b="1" smtClean="0">
                <a:latin typeface="楷体" pitchFamily="49" charset="-122"/>
                <a:ea typeface="楷体" pitchFamily="49" charset="-122"/>
              </a:rPr>
              <a:t>1</a:t>
            </a:r>
            <a:r>
              <a:rPr lang="zh-CN" altLang="zh-CN" sz="2400" b="1" smtClean="0">
                <a:latin typeface="楷体" pitchFamily="49" charset="-122"/>
                <a:ea typeface="楷体" pitchFamily="49" charset="-122"/>
              </a:rPr>
              <a:t>、故事原型</a:t>
            </a:r>
            <a:r>
              <a:rPr lang="en-US" altLang="zh-CN" sz="2400" b="1" smtClean="0">
                <a:latin typeface="楷体" pitchFamily="49" charset="-122"/>
                <a:ea typeface="楷体" pitchFamily="49" charset="-122"/>
              </a:rPr>
              <a:t>:</a:t>
            </a:r>
            <a:r>
              <a:rPr lang="zh-CN" altLang="zh-CN" sz="2400" smtClean="0">
                <a:latin typeface="楷体" pitchFamily="49" charset="-122"/>
                <a:ea typeface="楷体" pitchFamily="49" charset="-122"/>
              </a:rPr>
              <a:t>当地农村岳冬至和孟英祥的恋爱悲剧</a:t>
            </a:r>
            <a:r>
              <a:rPr lang="en-US" altLang="zh-CN" sz="2400" smtClean="0">
                <a:latin typeface="楷体" pitchFamily="49" charset="-122"/>
                <a:ea typeface="楷体" pitchFamily="49" charset="-122"/>
              </a:rPr>
              <a:t>  </a:t>
            </a:r>
          </a:p>
          <a:p>
            <a:r>
              <a:rPr lang="en-US" altLang="zh-CN" sz="2400" smtClean="0">
                <a:latin typeface="楷体" pitchFamily="49" charset="-122"/>
                <a:ea typeface="楷体" pitchFamily="49" charset="-122"/>
              </a:rPr>
              <a:t>   </a:t>
            </a:r>
            <a:r>
              <a:rPr lang="zh-CN" altLang="zh-CN" sz="2400" smtClean="0">
                <a:latin typeface="楷体" pitchFamily="49" charset="-122"/>
                <a:ea typeface="楷体" pitchFamily="49" charset="-122"/>
              </a:rPr>
              <a:t>故事。</a:t>
            </a:r>
          </a:p>
          <a:p>
            <a:r>
              <a:rPr lang="en-US" altLang="zh-CN" sz="2400" b="1" smtClean="0">
                <a:latin typeface="楷体" pitchFamily="49" charset="-122"/>
                <a:ea typeface="楷体" pitchFamily="49" charset="-122"/>
              </a:rPr>
              <a:t>2</a:t>
            </a:r>
            <a:r>
              <a:rPr lang="zh-CN" altLang="zh-CN" sz="2400" b="1" smtClean="0">
                <a:latin typeface="楷体" pitchFamily="49" charset="-122"/>
                <a:ea typeface="楷体" pitchFamily="49" charset="-122"/>
              </a:rPr>
              <a:t>、人物</a:t>
            </a:r>
            <a:r>
              <a:rPr lang="en-US" altLang="zh-CN" sz="2400" b="1" smtClean="0">
                <a:latin typeface="楷体" pitchFamily="49" charset="-122"/>
                <a:ea typeface="楷体" pitchFamily="49" charset="-122"/>
              </a:rPr>
              <a:t>:</a:t>
            </a:r>
            <a:r>
              <a:rPr lang="zh-CN" altLang="zh-CN" sz="2400" smtClean="0">
                <a:latin typeface="楷体" pitchFamily="49" charset="-122"/>
                <a:ea typeface="楷体" pitchFamily="49" charset="-122"/>
              </a:rPr>
              <a:t>小二黑</a:t>
            </a:r>
            <a:r>
              <a:rPr lang="en-US" altLang="zh-CN" sz="2400" smtClean="0">
                <a:latin typeface="楷体" pitchFamily="49" charset="-122"/>
                <a:ea typeface="楷体" pitchFamily="49" charset="-122"/>
              </a:rPr>
              <a:t>  </a:t>
            </a:r>
            <a:r>
              <a:rPr lang="zh-CN" altLang="zh-CN" sz="2400" smtClean="0">
                <a:latin typeface="楷体" pitchFamily="49" charset="-122"/>
                <a:ea typeface="楷体" pitchFamily="49" charset="-122"/>
              </a:rPr>
              <a:t>小芹</a:t>
            </a:r>
            <a:r>
              <a:rPr lang="en-US" altLang="zh-CN" sz="2400" smtClean="0">
                <a:latin typeface="楷体" pitchFamily="49" charset="-122"/>
                <a:ea typeface="楷体" pitchFamily="49" charset="-122"/>
              </a:rPr>
              <a:t>  </a:t>
            </a:r>
            <a:r>
              <a:rPr lang="zh-CN" altLang="zh-CN" sz="2400" smtClean="0">
                <a:latin typeface="楷体" pitchFamily="49" charset="-122"/>
                <a:ea typeface="楷体" pitchFamily="49" charset="-122"/>
              </a:rPr>
              <a:t>三仙姑</a:t>
            </a:r>
            <a:r>
              <a:rPr lang="en-US" altLang="zh-CN" sz="2400" smtClean="0">
                <a:latin typeface="楷体" pitchFamily="49" charset="-122"/>
                <a:ea typeface="楷体" pitchFamily="49" charset="-122"/>
              </a:rPr>
              <a:t>  </a:t>
            </a:r>
            <a:r>
              <a:rPr lang="zh-CN" altLang="zh-CN" sz="2400" smtClean="0">
                <a:latin typeface="楷体" pitchFamily="49" charset="-122"/>
                <a:ea typeface="楷体" pitchFamily="49" charset="-122"/>
              </a:rPr>
              <a:t>二诸葛</a:t>
            </a:r>
            <a:r>
              <a:rPr lang="en-US" altLang="zh-CN" sz="2400" smtClean="0">
                <a:latin typeface="楷体" pitchFamily="49" charset="-122"/>
                <a:ea typeface="楷体" pitchFamily="49" charset="-122"/>
              </a:rPr>
              <a:t> </a:t>
            </a:r>
            <a:r>
              <a:rPr lang="zh-CN" altLang="zh-CN" sz="2400" smtClean="0">
                <a:latin typeface="楷体" pitchFamily="49" charset="-122"/>
                <a:ea typeface="楷体" pitchFamily="49" charset="-122"/>
              </a:rPr>
              <a:t>金旺兴旺</a:t>
            </a:r>
          </a:p>
          <a:p>
            <a:r>
              <a:rPr lang="en-US" altLang="zh-CN" sz="2400" b="1" smtClean="0">
                <a:latin typeface="楷体" pitchFamily="49" charset="-122"/>
                <a:ea typeface="楷体" pitchFamily="49" charset="-122"/>
              </a:rPr>
              <a:t>   </a:t>
            </a:r>
            <a:r>
              <a:rPr lang="zh-CN" altLang="zh-CN" sz="2400" b="1" smtClean="0">
                <a:latin typeface="楷体" pitchFamily="49" charset="-122"/>
                <a:ea typeface="楷体" pitchFamily="49" charset="-122"/>
              </a:rPr>
              <a:t>人物分类</a:t>
            </a:r>
            <a:endParaRPr lang="zh-CN" altLang="zh-CN" sz="2400" smtClean="0">
              <a:latin typeface="楷体" pitchFamily="49" charset="-122"/>
              <a:ea typeface="楷体" pitchFamily="49" charset="-122"/>
            </a:endParaRPr>
          </a:p>
          <a:p>
            <a:r>
              <a:rPr lang="en-US" altLang="zh-CN" sz="2400" smtClean="0">
                <a:latin typeface="楷体" pitchFamily="49" charset="-122"/>
                <a:ea typeface="楷体" pitchFamily="49" charset="-122"/>
              </a:rPr>
              <a:t>   </a:t>
            </a:r>
            <a:r>
              <a:rPr lang="zh-CN" altLang="zh-CN" sz="2400" smtClean="0">
                <a:latin typeface="楷体" pitchFamily="49" charset="-122"/>
                <a:ea typeface="楷体" pitchFamily="49" charset="-122"/>
              </a:rPr>
              <a:t>落后农民的典型</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二诸葛和三仙姑</a:t>
            </a:r>
          </a:p>
          <a:p>
            <a:r>
              <a:rPr lang="en-US" altLang="zh-CN" sz="2400" b="1" smtClean="0">
                <a:latin typeface="楷体" pitchFamily="49" charset="-122"/>
                <a:ea typeface="楷体" pitchFamily="49" charset="-122"/>
              </a:rPr>
              <a:t>   </a:t>
            </a:r>
            <a:r>
              <a:rPr lang="zh-CN" altLang="zh-CN" sz="2400" smtClean="0">
                <a:latin typeface="楷体" pitchFamily="49" charset="-122"/>
                <a:ea typeface="楷体" pitchFamily="49" charset="-122"/>
              </a:rPr>
              <a:t>新型农民的典型</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小二黑和小芹</a:t>
            </a:r>
            <a:endParaRPr lang="en-US" altLang="zh-CN" sz="2400" smtClean="0">
              <a:latin typeface="楷体" pitchFamily="49" charset="-122"/>
              <a:ea typeface="楷体" pitchFamily="49" charset="-122"/>
            </a:endParaRPr>
          </a:p>
          <a:p>
            <a:r>
              <a:rPr lang="en-US" altLang="zh-CN" sz="2400" smtClean="0"/>
              <a:t>       </a:t>
            </a:r>
            <a:r>
              <a:rPr lang="zh-CN" altLang="zh-CN" sz="2400" smtClean="0">
                <a:latin typeface="楷体" pitchFamily="49" charset="-122"/>
                <a:ea typeface="楷体" pitchFamily="49" charset="-122"/>
              </a:rPr>
              <a:t>封建恶势力的代表</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金旺、兴旺</a:t>
            </a:r>
          </a:p>
          <a:p>
            <a:endParaRPr kumimoji="0" lang="zh-CN" altLang="en-US" sz="2400" b="0" i="0" u="none" strike="noStrike" cap="none" normalizeH="0" baseline="0" smtClean="0">
              <a:ln>
                <a:noFill/>
              </a:ln>
              <a:solidFill>
                <a:schemeClr val="tx1"/>
              </a:solidFill>
              <a:effectLst/>
              <a:latin typeface="楷体" pitchFamily="49" charset="-122"/>
              <a:ea typeface="楷体" pitchFamily="49" charset="-122"/>
              <a:cs typeface="宋体" pitchFamily="2" charset="-122"/>
            </a:endParaRPr>
          </a:p>
        </p:txBody>
      </p:sp>
      <p:pic>
        <p:nvPicPr>
          <p:cNvPr id="11" name="Picture 1" descr="C:\Users\Administrator\Desktop\timg (1).jpg"/>
          <p:cNvPicPr>
            <a:picLocks noChangeAspect="1" noChangeArrowheads="1"/>
          </p:cNvPicPr>
          <p:nvPr>
            <p:custDataLst>
              <p:tags r:id="rId11"/>
            </p:custDataLst>
          </p:nvPr>
        </p:nvPicPr>
        <p:blipFill>
          <a:blip r:embed="rId10"/>
          <a:stretch>
            <a:fillRect/>
          </a:stretch>
        </p:blipFill>
        <p:spPr bwMode="auto">
          <a:xfrm>
            <a:off x="436159" y="1405719"/>
            <a:ext cx="3780999" cy="5010008"/>
          </a:xfrm>
          <a:prstGeom prst="rect">
            <a:avLst/>
          </a:prstGeom>
          <a:ln>
            <a:noFill/>
          </a:ln>
          <a:effectLst>
            <a:softEdge rad="112500"/>
          </a:effectLst>
        </p:spPr>
      </p:pic>
    </p:spTree>
  </p:cSld>
  <p:clrMapOvr>
    <a:masterClrMapping/>
  </p:clrMapOvr>
  <p:transition/>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p>
        </p:txBody>
      </p:sp>
      <p:sp>
        <p:nvSpPr>
          <p:cNvPr id="10" name="矩形 9"/>
          <p:cNvSpPr/>
          <p:nvPr>
            <p:custDataLst>
              <p:tags r:id="rId4"/>
            </p:custDataLst>
          </p:nvPr>
        </p:nvSpPr>
        <p:spPr>
          <a:xfrm>
            <a:off x="163773" y="218363"/>
            <a:ext cx="11865930" cy="6503069"/>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矩形 5"/>
          <p:cNvSpPr/>
          <p:nvPr>
            <p:custDataLst>
              <p:tags r:id="rId5"/>
            </p:custDataLst>
          </p:nvPr>
        </p:nvSpPr>
        <p:spPr>
          <a:xfrm>
            <a:off x="3593910" y="1433015"/>
            <a:ext cx="6832979" cy="461665"/>
          </a:xfrm>
          <a:prstGeom prst="rect">
            <a:avLst/>
          </a:prstGeom>
        </p:spPr>
        <p:txBody>
          <a:bodyPr wrap="square">
            <a:spAutoFit/>
          </a:bodyPr>
          <a:lstStyle/>
          <a:p>
            <a:r>
              <a:rPr lang="en-US" altLang="zh-CN" sz="2400" b="1" smtClean="0">
                <a:solidFill>
                  <a:srgbClr val="0070C0"/>
                </a:solidFill>
                <a:latin typeface="Times New Roman" pitchFamily="18" charset="0"/>
                <a:ea typeface="宋体" pitchFamily="2" charset="-122"/>
                <a:cs typeface="宋体" pitchFamily="2" charset="-122"/>
              </a:rPr>
              <a:t>     </a:t>
            </a:r>
            <a:endParaRPr lang="zh-CN" altLang="en-US" sz="2800"/>
          </a:p>
        </p:txBody>
      </p:sp>
      <p:sp>
        <p:nvSpPr>
          <p:cNvPr id="7" name="矩形 6"/>
          <p:cNvSpPr/>
          <p:nvPr>
            <p:custDataLst>
              <p:tags r:id="rId6"/>
            </p:custDataLst>
          </p:nvPr>
        </p:nvSpPr>
        <p:spPr>
          <a:xfrm>
            <a:off x="4576548" y="1132471"/>
            <a:ext cx="7064991" cy="461665"/>
          </a:xfrm>
          <a:prstGeom prst="rect">
            <a:avLst/>
          </a:prstGeom>
        </p:spPr>
        <p:txBody>
          <a:bodyPr wrap="square">
            <a:spAutoFit/>
          </a:bodyPr>
          <a:lstStyle/>
          <a:p>
            <a:r>
              <a:rPr lang="en-US" altLang="zh-CN" sz="2400" smtClean="0"/>
              <a:t>      </a:t>
            </a:r>
          </a:p>
        </p:txBody>
      </p:sp>
      <p:sp>
        <p:nvSpPr>
          <p:cNvPr id="9" name="文本框 13"/>
          <p:cNvSpPr txBox="1"/>
          <p:nvPr>
            <p:custDataLst>
              <p:tags r:id="rId7"/>
            </p:custDataLst>
          </p:nvPr>
        </p:nvSpPr>
        <p:spPr>
          <a:xfrm>
            <a:off x="1323832" y="218365"/>
            <a:ext cx="2251880" cy="743986"/>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solidFill>
                  <a:schemeClr val="bg1">
                    <a:lumMod val="50000"/>
                  </a:schemeClr>
                </a:solidFill>
                <a:latin typeface="微软雅黑" panose="020b0503020204020204" pitchFamily="34" charset="-122"/>
                <a:ea typeface="微软雅黑" panose="020b0503020204020204" pitchFamily="34" charset="-122"/>
              </a:rPr>
              <a:t>整体感知</a:t>
            </a:r>
            <a:endParaRPr lang="zh-CN" altLang="en-US" sz="3200" b="1">
              <a:solidFill>
                <a:schemeClr val="bg1">
                  <a:lumMod val="50000"/>
                </a:schemeClr>
              </a:solidFill>
              <a:latin typeface="微软雅黑" panose="020b0503020204020204" pitchFamily="34" charset="-122"/>
              <a:ea typeface="微软雅黑" panose="020b0503020204020204" pitchFamily="34" charset="-122"/>
            </a:endParaRPr>
          </a:p>
        </p:txBody>
      </p:sp>
      <p:sp>
        <p:nvSpPr>
          <p:cNvPr id="2049" name="Rectangle 1"/>
          <p:cNvSpPr>
            <a:spLocks noChangeArrowheads="1"/>
          </p:cNvSpPr>
          <p:nvPr>
            <p:custDataLst>
              <p:tags r:id="rId8"/>
            </p:custDataLst>
          </p:nvPr>
        </p:nvSpPr>
        <p:spPr bwMode="auto">
          <a:xfrm>
            <a:off x="1528550" y="3218639"/>
            <a:ext cx="7861110" cy="461665"/>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pPr marL="0" marR="0" lvl="0" indent="304800" algn="l" defTabSz="914400" rtl="0" eaLnBrk="1" fontAlgn="base" latinLnBrk="0" hangingPunct="1">
              <a:lnSpc>
                <a:spcPct val="100000"/>
              </a:lnSpc>
              <a:spcBef>
                <a:spcPct val="0"/>
              </a:spcBef>
              <a:spcAft>
                <a:spcPct val="0"/>
              </a:spcAft>
              <a:buClrTx/>
              <a:buSzTx/>
              <a:buFontTx/>
              <a:buNone/>
            </a:pPr>
            <a:r>
              <a:rPr kumimoji="0" lang="en-US" altLang="zh-CN" sz="2400" b="0" i="0" u="none" strike="noStrike" cap="none" normalizeH="0" baseline="0" smtClean="0">
                <a:ln>
                  <a:noFill/>
                </a:ln>
                <a:solidFill>
                  <a:schemeClr val="tx1"/>
                </a:solidFill>
                <a:effectLst/>
                <a:latin typeface="楷体" pitchFamily="49" charset="-122"/>
                <a:ea typeface="楷体" pitchFamily="49" charset="-122"/>
                <a:cs typeface="Times New Roman" pitchFamily="18" charset="0"/>
              </a:rPr>
              <a:t>  </a:t>
            </a:r>
            <a:endParaRPr kumimoji="0" lang="en-US" altLang="zh-CN" sz="2400" b="0" i="0" u="none" strike="noStrike" cap="none" normalizeH="0" baseline="0" smtClean="0">
              <a:ln>
                <a:noFill/>
              </a:ln>
              <a:solidFill>
                <a:schemeClr val="tx1"/>
              </a:solidFill>
              <a:effectLst/>
              <a:latin typeface="楷体" pitchFamily="49" charset="-122"/>
              <a:ea typeface="楷体" pitchFamily="49" charset="-122"/>
              <a:cs typeface="宋体" pitchFamily="2" charset="-122"/>
            </a:endParaRPr>
          </a:p>
        </p:txBody>
      </p:sp>
      <p:sp>
        <p:nvSpPr>
          <p:cNvPr id="28673" name="Rectangle 1"/>
          <p:cNvSpPr>
            <a:spLocks noChangeArrowheads="1"/>
          </p:cNvSpPr>
          <p:nvPr>
            <p:custDataLst>
              <p:tags r:id="rId9"/>
            </p:custDataLst>
          </p:nvPr>
        </p:nvSpPr>
        <p:spPr bwMode="auto">
          <a:xfrm>
            <a:off x="4585649" y="652212"/>
            <a:ext cx="7055892" cy="5016758"/>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r>
              <a:rPr lang="en-US" altLang="zh-CN" sz="2800" b="1" smtClean="0"/>
              <a:t>        </a:t>
            </a:r>
            <a:r>
              <a:rPr lang="zh-CN" altLang="zh-CN" sz="2400" b="1" smtClean="0">
                <a:latin typeface="楷体" pitchFamily="49" charset="-122"/>
                <a:ea typeface="楷体" pitchFamily="49" charset="-122"/>
              </a:rPr>
              <a:t>简要概况故事内容：</a:t>
            </a:r>
            <a:endParaRPr lang="zh-CN" altLang="zh-CN" sz="2400" smtClean="0">
              <a:latin typeface="楷体" pitchFamily="49" charset="-122"/>
              <a:ea typeface="楷体" pitchFamily="49" charset="-122"/>
            </a:endParaRPr>
          </a:p>
          <a:p>
            <a:r>
              <a:rPr lang="en-US" altLang="zh-CN" sz="2400" smtClean="0">
                <a:latin typeface="楷体" pitchFamily="49" charset="-122"/>
                <a:ea typeface="楷体" pitchFamily="49" charset="-122"/>
              </a:rPr>
              <a:t>    </a:t>
            </a:r>
            <a:r>
              <a:rPr lang="zh-CN" altLang="zh-CN" sz="2400" smtClean="0">
                <a:latin typeface="楷体" pitchFamily="49" charset="-122"/>
                <a:ea typeface="楷体" pitchFamily="49" charset="-122"/>
              </a:rPr>
              <a:t>抗日战争时期</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刘家峧村的青年队长、杀敌英雄小二黑</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与本村俊美聪慧的姑娘小芹相爱。但因违背了封建迷信思想严重的父母亲的意志</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遭到了各自家长二诸葛和三仙姑的强烈反对其时</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担任村干部的流氓恶棍金旺</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亦凭借手中职权</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对小二黑和小芹进行残酷迫害</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几乎使这对恋人的爱情夭折。后由抗日民主区政府出面支持</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经过一番斗争</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惩办了金旺</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教育了封建愚昧的落后群众</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此时的二诸葛和三仙姑也同意婚姻自主、表示支持儿女的婚事。至此</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这对情侣终于如愿以偿。</a:t>
            </a:r>
          </a:p>
          <a:p>
            <a:endParaRPr lang="en-US" altLang="zh-CN" sz="2800" b="1" smtClean="0">
              <a:solidFill>
                <a:srgbClr val="0070C0"/>
              </a:solidFill>
              <a:latin typeface="楷体" pitchFamily="49" charset="-122"/>
              <a:ea typeface="楷体" pitchFamily="49" charset="-122"/>
            </a:endParaRPr>
          </a:p>
          <a:p>
            <a:endParaRPr kumimoji="0" lang="zh-CN" altLang="en-US" sz="2400" b="0" i="0" u="none" strike="noStrike" cap="none" normalizeH="0" baseline="0" smtClean="0">
              <a:ln>
                <a:noFill/>
              </a:ln>
              <a:solidFill>
                <a:schemeClr val="tx1"/>
              </a:solidFill>
              <a:effectLst/>
              <a:latin typeface="楷体" pitchFamily="49" charset="-122"/>
              <a:ea typeface="楷体" pitchFamily="49" charset="-122"/>
              <a:cs typeface="宋体" pitchFamily="2" charset="-122"/>
            </a:endParaRPr>
          </a:p>
        </p:txBody>
      </p:sp>
      <p:pic>
        <p:nvPicPr>
          <p:cNvPr id="46081" name="Picture 1" descr="C:\Users\Administrator\Desktop\timg (1).jpg"/>
          <p:cNvPicPr>
            <a:picLocks noChangeAspect="1" noChangeArrowheads="1"/>
          </p:cNvPicPr>
          <p:nvPr>
            <p:custDataLst>
              <p:tags r:id="rId11"/>
            </p:custDataLst>
          </p:nvPr>
        </p:nvPicPr>
        <p:blipFill>
          <a:blip r:embed="rId10"/>
          <a:stretch>
            <a:fillRect/>
          </a:stretch>
        </p:blipFill>
        <p:spPr bwMode="auto">
          <a:xfrm>
            <a:off x="436159" y="1405719"/>
            <a:ext cx="3780999" cy="5010008"/>
          </a:xfrm>
          <a:prstGeom prst="rect">
            <a:avLst/>
          </a:prstGeom>
          <a:ln>
            <a:noFill/>
          </a:ln>
          <a:effectLst>
            <a:softEdge rad="112500"/>
          </a:effectLst>
        </p:spPr>
      </p:pic>
    </p:spTree>
  </p:cSld>
  <p:clrMapOvr>
    <a:masterClrMapping/>
  </p:clrMapOvr>
  <p:transition/>
  <p:timing/>
</p:sld>
</file>

<file path=ppt/tags/tag1.xml><?xml version="1.0" encoding="utf-8"?>
<p:tagLst xmlns:p="http://schemas.openxmlformats.org/presentationml/2006/main">
  <p:tag name="AS_UNIQUEID" val="360"/>
</p:tagLst>
</file>

<file path=ppt/tags/tag10.xml><?xml version="1.0" encoding="utf-8"?>
<p:tagLst xmlns:p="http://schemas.openxmlformats.org/presentationml/2006/main">
  <p:tag name="AS_UNIQUEID" val="294"/>
</p:tagLst>
</file>

<file path=ppt/tags/tag100.xml><?xml version="1.0" encoding="utf-8"?>
<p:tagLst xmlns:p="http://schemas.openxmlformats.org/presentationml/2006/main">
  <p:tag name="AS_UNIQUEID" val="389"/>
</p:tagLst>
</file>

<file path=ppt/tags/tag101.xml><?xml version="1.0" encoding="utf-8"?>
<p:tagLst xmlns:p="http://schemas.openxmlformats.org/presentationml/2006/main">
  <p:tag name="AS_UNIQUEID" val="390"/>
</p:tagLst>
</file>

<file path=ppt/tags/tag102.xml><?xml version="1.0" encoding="utf-8"?>
<p:tagLst xmlns:p="http://schemas.openxmlformats.org/presentationml/2006/main">
  <p:tag name="AS_UNIQUEID" val="391"/>
</p:tagLst>
</file>

<file path=ppt/tags/tag103.xml><?xml version="1.0" encoding="utf-8"?>
<p:tagLst xmlns:p="http://schemas.openxmlformats.org/presentationml/2006/main">
  <p:tag name="AS_UNIQUEID" val="392"/>
</p:tagLst>
</file>

<file path=ppt/tags/tag104.xml><?xml version="1.0" encoding="utf-8"?>
<p:tagLst xmlns:p="http://schemas.openxmlformats.org/presentationml/2006/main">
  <p:tag name="AS_UNIQUEID" val="393"/>
</p:tagLst>
</file>

<file path=ppt/tags/tag105.xml><?xml version="1.0" encoding="utf-8"?>
<p:tagLst xmlns:p="http://schemas.openxmlformats.org/presentationml/2006/main">
  <p:tag name="AS_UNIQUEID" val="394"/>
</p:tagLst>
</file>

<file path=ppt/tags/tag106.xml><?xml version="1.0" encoding="utf-8"?>
<p:tagLst xmlns:p="http://schemas.openxmlformats.org/presentationml/2006/main">
  <p:tag name="AS_UNIQUEID" val="395"/>
</p:tagLst>
</file>

<file path=ppt/tags/tag107.xml><?xml version="1.0" encoding="utf-8"?>
<p:tagLst xmlns:p="http://schemas.openxmlformats.org/presentationml/2006/main">
  <p:tag name="AS_UNIQUEID" val="396"/>
</p:tagLst>
</file>

<file path=ppt/tags/tag108.xml><?xml version="1.0" encoding="utf-8"?>
<p:tagLst xmlns:p="http://schemas.openxmlformats.org/presentationml/2006/main">
  <p:tag name="AS_UNIQUEID" val="397"/>
</p:tagLst>
</file>

<file path=ppt/tags/tag109.xml><?xml version="1.0" encoding="utf-8"?>
<p:tagLst xmlns:p="http://schemas.openxmlformats.org/presentationml/2006/main">
  <p:tag name="AS_UNIQUEID" val="398"/>
</p:tagLst>
</file>

<file path=ppt/tags/tag11.xml><?xml version="1.0" encoding="utf-8"?>
<p:tagLst xmlns:p="http://schemas.openxmlformats.org/presentationml/2006/main">
  <p:tag name="AS_UNIQUEID" val="295"/>
</p:tagLst>
</file>

<file path=ppt/tags/tag110.xml><?xml version="1.0" encoding="utf-8"?>
<p:tagLst xmlns:p="http://schemas.openxmlformats.org/presentationml/2006/main">
  <p:tag name="AS_UNIQUEID" val="399"/>
</p:tagLst>
</file>

<file path=ppt/tags/tag111.xml><?xml version="1.0" encoding="utf-8"?>
<p:tagLst xmlns:p="http://schemas.openxmlformats.org/presentationml/2006/main">
  <p:tag name="AS_UNIQUEID" val="400"/>
</p:tagLst>
</file>

<file path=ppt/tags/tag112.xml><?xml version="1.0" encoding="utf-8"?>
<p:tagLst xmlns:p="http://schemas.openxmlformats.org/presentationml/2006/main">
  <p:tag name="AS_UNIQUEID" val="401"/>
</p:tagLst>
</file>

<file path=ppt/tags/tag113.xml><?xml version="1.0" encoding="utf-8"?>
<p:tagLst xmlns:p="http://schemas.openxmlformats.org/presentationml/2006/main">
  <p:tag name="AS_UNIQUEID" val="48"/>
</p:tagLst>
</file>

<file path=ppt/tags/tag114.xml><?xml version="1.0" encoding="utf-8"?>
<p:tagLst xmlns:p="http://schemas.openxmlformats.org/presentationml/2006/main">
  <p:tag name="AS_UNIQUEID" val="49"/>
</p:tagLst>
</file>

<file path=ppt/tags/tag115.xml><?xml version="1.0" encoding="utf-8"?>
<p:tagLst xmlns:p="http://schemas.openxmlformats.org/presentationml/2006/main">
  <p:tag name="AS_UNIQUEID" val="402"/>
</p:tagLst>
</file>

<file path=ppt/tags/tag116.xml><?xml version="1.0" encoding="utf-8"?>
<p:tagLst xmlns:p="http://schemas.openxmlformats.org/presentationml/2006/main">
  <p:tag name="AS_UNIQUEID" val="403"/>
</p:tagLst>
</file>

<file path=ppt/tags/tag117.xml><?xml version="1.0" encoding="utf-8"?>
<p:tagLst xmlns:p="http://schemas.openxmlformats.org/presentationml/2006/main">
  <p:tag name="AS_UNIQUEID" val="404"/>
</p:tagLst>
</file>

<file path=ppt/tags/tag118.xml><?xml version="1.0" encoding="utf-8"?>
<p:tagLst xmlns:p="http://schemas.openxmlformats.org/presentationml/2006/main">
  <p:tag name="AS_UNIQUEID" val="405"/>
</p:tagLst>
</file>

<file path=ppt/tags/tag119.xml><?xml version="1.0" encoding="utf-8"?>
<p:tagLst xmlns:p="http://schemas.openxmlformats.org/presentationml/2006/main">
  <p:tag name="AS_UNIQUEID" val="50"/>
</p:tagLst>
</file>

<file path=ppt/tags/tag12.xml><?xml version="1.0" encoding="utf-8"?>
<p:tagLst xmlns:p="http://schemas.openxmlformats.org/presentationml/2006/main">
  <p:tag name="AS_UNIQUEID" val="296"/>
</p:tagLst>
</file>

<file path=ppt/tags/tag120.xml><?xml version="1.0" encoding="utf-8"?>
<p:tagLst xmlns:p="http://schemas.openxmlformats.org/presentationml/2006/main">
  <p:tag name="AS_UNIQUEID" val="406"/>
</p:tagLst>
</file>

<file path=ppt/tags/tag121.xml><?xml version="1.0" encoding="utf-8"?>
<p:tagLst xmlns:p="http://schemas.openxmlformats.org/presentationml/2006/main">
  <p:tag name="AS_UNIQUEID" val="48"/>
</p:tagLst>
</file>

<file path=ppt/tags/tag122.xml><?xml version="1.0" encoding="utf-8"?>
<p:tagLst xmlns:p="http://schemas.openxmlformats.org/presentationml/2006/main">
  <p:tag name="AS_UNIQUEID" val="49"/>
</p:tagLst>
</file>

<file path=ppt/tags/tag123.xml><?xml version="1.0" encoding="utf-8"?>
<p:tagLst xmlns:p="http://schemas.openxmlformats.org/presentationml/2006/main">
  <p:tag name="AS_UNIQUEID" val="407"/>
</p:tagLst>
</file>

<file path=ppt/tags/tag124.xml><?xml version="1.0" encoding="utf-8"?>
<p:tagLst xmlns:p="http://schemas.openxmlformats.org/presentationml/2006/main">
  <p:tag name="AS_UNIQUEID" val="408"/>
</p:tagLst>
</file>

<file path=ppt/tags/tag125.xml><?xml version="1.0" encoding="utf-8"?>
<p:tagLst xmlns:p="http://schemas.openxmlformats.org/presentationml/2006/main">
  <p:tag name="AS_UNIQUEID" val="50"/>
</p:tagLst>
</file>

<file path=ppt/tags/tag126.xml><?xml version="1.0" encoding="utf-8"?>
<p:tagLst xmlns:p="http://schemas.openxmlformats.org/presentationml/2006/main">
  <p:tag name="AS_UNIQUEID" val="409"/>
</p:tagLst>
</file>

<file path=ppt/tags/tag127.xml><?xml version="1.0" encoding="utf-8"?>
<p:tagLst xmlns:p="http://schemas.openxmlformats.org/presentationml/2006/main">
  <p:tag name="AS_UNIQUEID" val="410"/>
</p:tagLst>
</file>

<file path=ppt/tags/tag128.xml><?xml version="1.0" encoding="utf-8"?>
<p:tagLst xmlns:p="http://schemas.openxmlformats.org/presentationml/2006/main">
  <p:tag name="AS_UNIQUEID" val="411"/>
</p:tagLst>
</file>

<file path=ppt/tags/tag129.xml><?xml version="1.0" encoding="utf-8"?>
<p:tagLst xmlns:p="http://schemas.openxmlformats.org/presentationml/2006/main">
  <p:tag name="AS_UNIQUEID" val="412"/>
</p:tagLst>
</file>

<file path=ppt/tags/tag13.xml><?xml version="1.0" encoding="utf-8"?>
<p:tagLst xmlns:p="http://schemas.openxmlformats.org/presentationml/2006/main">
  <p:tag name="AS_UNIQUEID" val="362"/>
</p:tagLst>
</file>

<file path=ppt/tags/tag130.xml><?xml version="1.0" encoding="utf-8"?>
<p:tagLst xmlns:p="http://schemas.openxmlformats.org/presentationml/2006/main">
  <p:tag name="AS_UNIQUEID" val="48"/>
</p:tagLst>
</file>

<file path=ppt/tags/tag131.xml><?xml version="1.0" encoding="utf-8"?>
<p:tagLst xmlns:p="http://schemas.openxmlformats.org/presentationml/2006/main">
  <p:tag name="AS_UNIQUEID" val="49"/>
</p:tagLst>
</file>

<file path=ppt/tags/tag132.xml><?xml version="1.0" encoding="utf-8"?>
<p:tagLst xmlns:p="http://schemas.openxmlformats.org/presentationml/2006/main">
  <p:tag name="AS_UNIQUEID" val="413"/>
</p:tagLst>
</file>

<file path=ppt/tags/tag133.xml><?xml version="1.0" encoding="utf-8"?>
<p:tagLst xmlns:p="http://schemas.openxmlformats.org/presentationml/2006/main">
  <p:tag name="AS_UNIQUEID" val="414"/>
</p:tagLst>
</file>

<file path=ppt/tags/tag134.xml><?xml version="1.0" encoding="utf-8"?>
<p:tagLst xmlns:p="http://schemas.openxmlformats.org/presentationml/2006/main">
  <p:tag name="AS_UNIQUEID" val="50"/>
</p:tagLst>
</file>

<file path=ppt/tags/tag135.xml><?xml version="1.0" encoding="utf-8"?>
<p:tagLst xmlns:p="http://schemas.openxmlformats.org/presentationml/2006/main">
  <p:tag name="AS_UNIQUEID" val="415"/>
</p:tagLst>
</file>

<file path=ppt/tags/tag136.xml><?xml version="1.0" encoding="utf-8"?>
<p:tagLst xmlns:p="http://schemas.openxmlformats.org/presentationml/2006/main">
  <p:tag name="AS_UNIQUEID" val="416"/>
</p:tagLst>
</file>

<file path=ppt/tags/tag137.xml><?xml version="1.0" encoding="utf-8"?>
<p:tagLst xmlns:p="http://schemas.openxmlformats.org/presentationml/2006/main">
  <p:tag name="AS_UNIQUEID" val="417"/>
</p:tagLst>
</file>

<file path=ppt/tags/tag138.xml><?xml version="1.0" encoding="utf-8"?>
<p:tagLst xmlns:p="http://schemas.openxmlformats.org/presentationml/2006/main">
  <p:tag name="AS_UNIQUEID" val="418"/>
</p:tagLst>
</file>

<file path=ppt/tags/tag139.xml><?xml version="1.0" encoding="utf-8"?>
<p:tagLst xmlns:p="http://schemas.openxmlformats.org/presentationml/2006/main">
  <p:tag name="AS_UNIQUEID" val="48"/>
</p:tagLst>
</file>

<file path=ppt/tags/tag14.xml><?xml version="1.0" encoding="utf-8"?>
<p:tagLst xmlns:p="http://schemas.openxmlformats.org/presentationml/2006/main">
  <p:tag name="AS_UNIQUEID" val="298"/>
</p:tagLst>
</file>

<file path=ppt/tags/tag140.xml><?xml version="1.0" encoding="utf-8"?>
<p:tagLst xmlns:p="http://schemas.openxmlformats.org/presentationml/2006/main">
  <p:tag name="AS_UNIQUEID" val="49"/>
</p:tagLst>
</file>

<file path=ppt/tags/tag141.xml><?xml version="1.0" encoding="utf-8"?>
<p:tagLst xmlns:p="http://schemas.openxmlformats.org/presentationml/2006/main">
  <p:tag name="AS_UNIQUEID" val="419"/>
</p:tagLst>
</file>

<file path=ppt/tags/tag142.xml><?xml version="1.0" encoding="utf-8"?>
<p:tagLst xmlns:p="http://schemas.openxmlformats.org/presentationml/2006/main">
  <p:tag name="AS_UNIQUEID" val="420"/>
</p:tagLst>
</file>

<file path=ppt/tags/tag143.xml><?xml version="1.0" encoding="utf-8"?>
<p:tagLst xmlns:p="http://schemas.openxmlformats.org/presentationml/2006/main">
  <p:tag name="AS_UNIQUEID" val="50"/>
</p:tagLst>
</file>

<file path=ppt/tags/tag144.xml><?xml version="1.0" encoding="utf-8"?>
<p:tagLst xmlns:p="http://schemas.openxmlformats.org/presentationml/2006/main">
  <p:tag name="AS_UNIQUEID" val="421"/>
</p:tagLst>
</file>

<file path=ppt/tags/tag145.xml><?xml version="1.0" encoding="utf-8"?>
<p:tagLst xmlns:p="http://schemas.openxmlformats.org/presentationml/2006/main">
  <p:tag name="AS_UNIQUEID" val="422"/>
</p:tagLst>
</file>

<file path=ppt/tags/tag146.xml><?xml version="1.0" encoding="utf-8"?>
<p:tagLst xmlns:p="http://schemas.openxmlformats.org/presentationml/2006/main">
  <p:tag name="AS_UNIQUEID" val="423"/>
</p:tagLst>
</file>

<file path=ppt/tags/tag147.xml><?xml version="1.0" encoding="utf-8"?>
<p:tagLst xmlns:p="http://schemas.openxmlformats.org/presentationml/2006/main">
  <p:tag name="AS_UNIQUEID" val="424"/>
</p:tagLst>
</file>

<file path=ppt/tags/tag148.xml><?xml version="1.0" encoding="utf-8"?>
<p:tagLst xmlns:p="http://schemas.openxmlformats.org/presentationml/2006/main">
  <p:tag name="AS_UNIQUEID" val="48"/>
</p:tagLst>
</file>

<file path=ppt/tags/tag149.xml><?xml version="1.0" encoding="utf-8"?>
<p:tagLst xmlns:p="http://schemas.openxmlformats.org/presentationml/2006/main">
  <p:tag name="AS_UNIQUEID" val="49"/>
</p:tagLst>
</file>

<file path=ppt/tags/tag15.xml><?xml version="1.0" encoding="utf-8"?>
<p:tagLst xmlns:p="http://schemas.openxmlformats.org/presentationml/2006/main">
  <p:tag name="AS_UNIQUEID" val="299"/>
</p:tagLst>
</file>

<file path=ppt/tags/tag150.xml><?xml version="1.0" encoding="utf-8"?>
<p:tagLst xmlns:p="http://schemas.openxmlformats.org/presentationml/2006/main">
  <p:tag name="AS_UNIQUEID" val="425"/>
</p:tagLst>
</file>

<file path=ppt/tags/tag151.xml><?xml version="1.0" encoding="utf-8"?>
<p:tagLst xmlns:p="http://schemas.openxmlformats.org/presentationml/2006/main">
  <p:tag name="AS_UNIQUEID" val="426"/>
</p:tagLst>
</file>

<file path=ppt/tags/tag152.xml><?xml version="1.0" encoding="utf-8"?>
<p:tagLst xmlns:p="http://schemas.openxmlformats.org/presentationml/2006/main">
  <p:tag name="AS_UNIQUEID" val="50"/>
</p:tagLst>
</file>

<file path=ppt/tags/tag153.xml><?xml version="1.0" encoding="utf-8"?>
<p:tagLst xmlns:p="http://schemas.openxmlformats.org/presentationml/2006/main">
  <p:tag name="AS_UNIQUEID" val="427"/>
</p:tagLst>
</file>

<file path=ppt/tags/tag154.xml><?xml version="1.0" encoding="utf-8"?>
<p:tagLst xmlns:p="http://schemas.openxmlformats.org/presentationml/2006/main">
  <p:tag name="AS_UNIQUEID" val="428"/>
</p:tagLst>
</file>

<file path=ppt/tags/tag155.xml><?xml version="1.0" encoding="utf-8"?>
<p:tagLst xmlns:p="http://schemas.openxmlformats.org/presentationml/2006/main">
  <p:tag name="AS_UNIQUEID" val="429"/>
</p:tagLst>
</file>

<file path=ppt/tags/tag156.xml><?xml version="1.0" encoding="utf-8"?>
<p:tagLst xmlns:p="http://schemas.openxmlformats.org/presentationml/2006/main">
  <p:tag name="AS_UNIQUEID" val="430"/>
</p:tagLst>
</file>

<file path=ppt/tags/tag157.xml><?xml version="1.0" encoding="utf-8"?>
<p:tagLst xmlns:p="http://schemas.openxmlformats.org/presentationml/2006/main">
  <p:tag name="AS_UNIQUEID" val="48"/>
</p:tagLst>
</file>

<file path=ppt/tags/tag158.xml><?xml version="1.0" encoding="utf-8"?>
<p:tagLst xmlns:p="http://schemas.openxmlformats.org/presentationml/2006/main">
  <p:tag name="AS_UNIQUEID" val="49"/>
</p:tagLst>
</file>

<file path=ppt/tags/tag159.xml><?xml version="1.0" encoding="utf-8"?>
<p:tagLst xmlns:p="http://schemas.openxmlformats.org/presentationml/2006/main">
  <p:tag name="AS_UNIQUEID" val="431"/>
</p:tagLst>
</file>

<file path=ppt/tags/tag16.xml><?xml version="1.0" encoding="utf-8"?>
<p:tagLst xmlns:p="http://schemas.openxmlformats.org/presentationml/2006/main">
  <p:tag name="AS_UNIQUEID" val="300"/>
</p:tagLst>
</file>

<file path=ppt/tags/tag160.xml><?xml version="1.0" encoding="utf-8"?>
<p:tagLst xmlns:p="http://schemas.openxmlformats.org/presentationml/2006/main">
  <p:tag name="AS_UNIQUEID" val="432"/>
</p:tagLst>
</file>

<file path=ppt/tags/tag161.xml><?xml version="1.0" encoding="utf-8"?>
<p:tagLst xmlns:p="http://schemas.openxmlformats.org/presentationml/2006/main">
  <p:tag name="AS_UNIQUEID" val="50"/>
</p:tagLst>
</file>

<file path=ppt/tags/tag162.xml><?xml version="1.0" encoding="utf-8"?>
<p:tagLst xmlns:p="http://schemas.openxmlformats.org/presentationml/2006/main">
  <p:tag name="AS_UNIQUEID" val="433"/>
</p:tagLst>
</file>

<file path=ppt/tags/tag163.xml><?xml version="1.0" encoding="utf-8"?>
<p:tagLst xmlns:p="http://schemas.openxmlformats.org/presentationml/2006/main">
  <p:tag name="AS_UNIQUEID" val="434"/>
</p:tagLst>
</file>

<file path=ppt/tags/tag164.xml><?xml version="1.0" encoding="utf-8"?>
<p:tagLst xmlns:p="http://schemas.openxmlformats.org/presentationml/2006/main">
  <p:tag name="AS_UNIQUEID" val="435"/>
</p:tagLst>
</file>

<file path=ppt/tags/tag165.xml><?xml version="1.0" encoding="utf-8"?>
<p:tagLst xmlns:p="http://schemas.openxmlformats.org/presentationml/2006/main">
  <p:tag name="AS_UNIQUEID" val="436"/>
</p:tagLst>
</file>

<file path=ppt/tags/tag166.xml><?xml version="1.0" encoding="utf-8"?>
<p:tagLst xmlns:p="http://schemas.openxmlformats.org/presentationml/2006/main">
  <p:tag name="AS_UNIQUEID" val="48"/>
</p:tagLst>
</file>

<file path=ppt/tags/tag167.xml><?xml version="1.0" encoding="utf-8"?>
<p:tagLst xmlns:p="http://schemas.openxmlformats.org/presentationml/2006/main">
  <p:tag name="AS_UNIQUEID" val="49"/>
</p:tagLst>
</file>

<file path=ppt/tags/tag168.xml><?xml version="1.0" encoding="utf-8"?>
<p:tagLst xmlns:p="http://schemas.openxmlformats.org/presentationml/2006/main">
  <p:tag name="AS_UNIQUEID" val="437"/>
</p:tagLst>
</file>

<file path=ppt/tags/tag169.xml><?xml version="1.0" encoding="utf-8"?>
<p:tagLst xmlns:p="http://schemas.openxmlformats.org/presentationml/2006/main">
  <p:tag name="AS_UNIQUEID" val="438"/>
</p:tagLst>
</file>

<file path=ppt/tags/tag17.xml><?xml version="1.0" encoding="utf-8"?>
<p:tagLst xmlns:p="http://schemas.openxmlformats.org/presentationml/2006/main">
  <p:tag name="AS_UNIQUEID" val="301"/>
</p:tagLst>
</file>

<file path=ppt/tags/tag170.xml><?xml version="1.0" encoding="utf-8"?>
<p:tagLst xmlns:p="http://schemas.openxmlformats.org/presentationml/2006/main">
  <p:tag name="AS_UNIQUEID" val="50"/>
</p:tagLst>
</file>

<file path=ppt/tags/tag171.xml><?xml version="1.0" encoding="utf-8"?>
<p:tagLst xmlns:p="http://schemas.openxmlformats.org/presentationml/2006/main">
  <p:tag name="AS_UNIQUEID" val="439"/>
</p:tagLst>
</file>

<file path=ppt/tags/tag172.xml><?xml version="1.0" encoding="utf-8"?>
<p:tagLst xmlns:p="http://schemas.openxmlformats.org/presentationml/2006/main">
  <p:tag name="AS_UNIQUEID" val="440"/>
</p:tagLst>
</file>

<file path=ppt/tags/tag173.xml><?xml version="1.0" encoding="utf-8"?>
<p:tagLst xmlns:p="http://schemas.openxmlformats.org/presentationml/2006/main">
  <p:tag name="AS_UNIQUEID" val="441"/>
</p:tagLst>
</file>

<file path=ppt/tags/tag174.xml><?xml version="1.0" encoding="utf-8"?>
<p:tagLst xmlns:p="http://schemas.openxmlformats.org/presentationml/2006/main">
  <p:tag name="AS_UNIQUEID" val="442"/>
</p:tagLst>
</file>

<file path=ppt/tags/tag175.xml><?xml version="1.0" encoding="utf-8"?>
<p:tagLst xmlns:p="http://schemas.openxmlformats.org/presentationml/2006/main">
  <p:tag name="AS_UNIQUEID" val="48"/>
</p:tagLst>
</file>

<file path=ppt/tags/tag176.xml><?xml version="1.0" encoding="utf-8"?>
<p:tagLst xmlns:p="http://schemas.openxmlformats.org/presentationml/2006/main">
  <p:tag name="AS_UNIQUEID" val="49"/>
</p:tagLst>
</file>

<file path=ppt/tags/tag177.xml><?xml version="1.0" encoding="utf-8"?>
<p:tagLst xmlns:p="http://schemas.openxmlformats.org/presentationml/2006/main">
  <p:tag name="AS_UNIQUEID" val="443"/>
</p:tagLst>
</file>

<file path=ppt/tags/tag178.xml><?xml version="1.0" encoding="utf-8"?>
<p:tagLst xmlns:p="http://schemas.openxmlformats.org/presentationml/2006/main">
  <p:tag name="AS_UNIQUEID" val="444"/>
</p:tagLst>
</file>

<file path=ppt/tags/tag179.xml><?xml version="1.0" encoding="utf-8"?>
<p:tagLst xmlns:p="http://schemas.openxmlformats.org/presentationml/2006/main">
  <p:tag name="AS_UNIQUEID" val="50"/>
</p:tagLst>
</file>

<file path=ppt/tags/tag18.xml><?xml version="1.0" encoding="utf-8"?>
<p:tagLst xmlns:p="http://schemas.openxmlformats.org/presentationml/2006/main">
  <p:tag name="AS_UNIQUEID" val="302"/>
</p:tagLst>
</file>

<file path=ppt/tags/tag180.xml><?xml version="1.0" encoding="utf-8"?>
<p:tagLst xmlns:p="http://schemas.openxmlformats.org/presentationml/2006/main">
  <p:tag name="AS_UNIQUEID" val="445"/>
</p:tagLst>
</file>

<file path=ppt/tags/tag181.xml><?xml version="1.0" encoding="utf-8"?>
<p:tagLst xmlns:p="http://schemas.openxmlformats.org/presentationml/2006/main">
  <p:tag name="AS_UNIQUEID" val="446"/>
</p:tagLst>
</file>

<file path=ppt/tags/tag182.xml><?xml version="1.0" encoding="utf-8"?>
<p:tagLst xmlns:p="http://schemas.openxmlformats.org/presentationml/2006/main">
  <p:tag name="AS_UNIQUEID" val="447"/>
</p:tagLst>
</file>

<file path=ppt/tags/tag183.xml><?xml version="1.0" encoding="utf-8"?>
<p:tagLst xmlns:p="http://schemas.openxmlformats.org/presentationml/2006/main">
  <p:tag name="AS_UNIQUEID" val="448"/>
</p:tagLst>
</file>

<file path=ppt/tags/tag184.xml><?xml version="1.0" encoding="utf-8"?>
<p:tagLst xmlns:p="http://schemas.openxmlformats.org/presentationml/2006/main">
  <p:tag name="AS_UNIQUEID" val="48"/>
</p:tagLst>
</file>

<file path=ppt/tags/tag185.xml><?xml version="1.0" encoding="utf-8"?>
<p:tagLst xmlns:p="http://schemas.openxmlformats.org/presentationml/2006/main">
  <p:tag name="AS_UNIQUEID" val="49"/>
</p:tagLst>
</file>

<file path=ppt/tags/tag186.xml><?xml version="1.0" encoding="utf-8"?>
<p:tagLst xmlns:p="http://schemas.openxmlformats.org/presentationml/2006/main">
  <p:tag name="AS_UNIQUEID" val="449"/>
</p:tagLst>
</file>

<file path=ppt/tags/tag187.xml><?xml version="1.0" encoding="utf-8"?>
<p:tagLst xmlns:p="http://schemas.openxmlformats.org/presentationml/2006/main">
  <p:tag name="AS_UNIQUEID" val="450"/>
</p:tagLst>
</file>

<file path=ppt/tags/tag188.xml><?xml version="1.0" encoding="utf-8"?>
<p:tagLst xmlns:p="http://schemas.openxmlformats.org/presentationml/2006/main">
  <p:tag name="AS_UNIQUEID" val="50"/>
</p:tagLst>
</file>

<file path=ppt/tags/tag189.xml><?xml version="1.0" encoding="utf-8"?>
<p:tagLst xmlns:p="http://schemas.openxmlformats.org/presentationml/2006/main">
  <p:tag name="AS_UNIQUEID" val="451"/>
</p:tagLst>
</file>

<file path=ppt/tags/tag19.xml><?xml version="1.0" encoding="utf-8"?>
<p:tagLst xmlns:p="http://schemas.openxmlformats.org/presentationml/2006/main">
  <p:tag name="AS_UNIQUEID" val="363"/>
</p:tagLst>
</file>

<file path=ppt/tags/tag190.xml><?xml version="1.0" encoding="utf-8"?>
<p:tagLst xmlns:p="http://schemas.openxmlformats.org/presentationml/2006/main">
  <p:tag name="AS_UNIQUEID" val="452"/>
</p:tagLst>
</file>

<file path=ppt/tags/tag191.xml><?xml version="1.0" encoding="utf-8"?>
<p:tagLst xmlns:p="http://schemas.openxmlformats.org/presentationml/2006/main">
  <p:tag name="AS_UNIQUEID" val="453"/>
</p:tagLst>
</file>

<file path=ppt/tags/tag192.xml><?xml version="1.0" encoding="utf-8"?>
<p:tagLst xmlns:p="http://schemas.openxmlformats.org/presentationml/2006/main">
  <p:tag name="AS_UNIQUEID" val="454"/>
</p:tagLst>
</file>

<file path=ppt/tags/tag193.xml><?xml version="1.0" encoding="utf-8"?>
<p:tagLst xmlns:p="http://schemas.openxmlformats.org/presentationml/2006/main">
  <p:tag name="AS_UNIQUEID" val="48"/>
</p:tagLst>
</file>

<file path=ppt/tags/tag194.xml><?xml version="1.0" encoding="utf-8"?>
<p:tagLst xmlns:p="http://schemas.openxmlformats.org/presentationml/2006/main">
  <p:tag name="AS_UNIQUEID" val="49"/>
</p:tagLst>
</file>

<file path=ppt/tags/tag195.xml><?xml version="1.0" encoding="utf-8"?>
<p:tagLst xmlns:p="http://schemas.openxmlformats.org/presentationml/2006/main">
  <p:tag name="AS_UNIQUEID" val="455"/>
</p:tagLst>
</file>

<file path=ppt/tags/tag196.xml><?xml version="1.0" encoding="utf-8"?>
<p:tagLst xmlns:p="http://schemas.openxmlformats.org/presentationml/2006/main">
  <p:tag name="AS_UNIQUEID" val="456"/>
</p:tagLst>
</file>

<file path=ppt/tags/tag197.xml><?xml version="1.0" encoding="utf-8"?>
<p:tagLst xmlns:p="http://schemas.openxmlformats.org/presentationml/2006/main">
  <p:tag name="AS_UNIQUEID" val="50"/>
</p:tagLst>
</file>

<file path=ppt/tags/tag198.xml><?xml version="1.0" encoding="utf-8"?>
<p:tagLst xmlns:p="http://schemas.openxmlformats.org/presentationml/2006/main">
  <p:tag name="AS_UNIQUEID" val="457"/>
</p:tagLst>
</file>

<file path=ppt/tags/tag199.xml><?xml version="1.0" encoding="utf-8"?>
<p:tagLst xmlns:p="http://schemas.openxmlformats.org/presentationml/2006/main">
  <p:tag name="AS_UNIQUEID" val="458"/>
</p:tagLst>
</file>

<file path=ppt/tags/tag2.xml><?xml version="1.0" encoding="utf-8"?>
<p:tagLst xmlns:p="http://schemas.openxmlformats.org/presentationml/2006/main">
  <p:tag name="AS_UNIQUEID" val="286"/>
</p:tagLst>
</file>

<file path=ppt/tags/tag20.xml><?xml version="1.0" encoding="utf-8"?>
<p:tagLst xmlns:p="http://schemas.openxmlformats.org/presentationml/2006/main">
  <p:tag name="AS_UNIQUEID" val="304"/>
</p:tagLst>
</file>

<file path=ppt/tags/tag200.xml><?xml version="1.0" encoding="utf-8"?>
<p:tagLst xmlns:p="http://schemas.openxmlformats.org/presentationml/2006/main">
  <p:tag name="AS_UNIQUEID" val="459"/>
</p:tagLst>
</file>

<file path=ppt/tags/tag201.xml><?xml version="1.0" encoding="utf-8"?>
<p:tagLst xmlns:p="http://schemas.openxmlformats.org/presentationml/2006/main">
  <p:tag name="AS_UNIQUEID" val="460"/>
</p:tagLst>
</file>

<file path=ppt/tags/tag202.xml><?xml version="1.0" encoding="utf-8"?>
<p:tagLst xmlns:p="http://schemas.openxmlformats.org/presentationml/2006/main">
  <p:tag name="AS_UNIQUEID" val="48"/>
</p:tagLst>
</file>

<file path=ppt/tags/tag203.xml><?xml version="1.0" encoding="utf-8"?>
<p:tagLst xmlns:p="http://schemas.openxmlformats.org/presentationml/2006/main">
  <p:tag name="AS_UNIQUEID" val="49"/>
</p:tagLst>
</file>

<file path=ppt/tags/tag204.xml><?xml version="1.0" encoding="utf-8"?>
<p:tagLst xmlns:p="http://schemas.openxmlformats.org/presentationml/2006/main">
  <p:tag name="AS_UNIQUEID" val="461"/>
</p:tagLst>
</file>

<file path=ppt/tags/tag205.xml><?xml version="1.0" encoding="utf-8"?>
<p:tagLst xmlns:p="http://schemas.openxmlformats.org/presentationml/2006/main">
  <p:tag name="AS_UNIQUEID" val="462"/>
</p:tagLst>
</file>

<file path=ppt/tags/tag206.xml><?xml version="1.0" encoding="utf-8"?>
<p:tagLst xmlns:p="http://schemas.openxmlformats.org/presentationml/2006/main">
  <p:tag name="AS_UNIQUEID" val="50"/>
</p:tagLst>
</file>

<file path=ppt/tags/tag207.xml><?xml version="1.0" encoding="utf-8"?>
<p:tagLst xmlns:p="http://schemas.openxmlformats.org/presentationml/2006/main">
  <p:tag name="AS_UNIQUEID" val="463"/>
</p:tagLst>
</file>

<file path=ppt/tags/tag208.xml><?xml version="1.0" encoding="utf-8"?>
<p:tagLst xmlns:p="http://schemas.openxmlformats.org/presentationml/2006/main">
  <p:tag name="AS_UNIQUEID" val="464"/>
</p:tagLst>
</file>

<file path=ppt/tags/tag209.xml><?xml version="1.0" encoding="utf-8"?>
<p:tagLst xmlns:p="http://schemas.openxmlformats.org/presentationml/2006/main">
  <p:tag name="AS_UNIQUEID" val="465"/>
</p:tagLst>
</file>

<file path=ppt/tags/tag21.xml><?xml version="1.0" encoding="utf-8"?>
<p:tagLst xmlns:p="http://schemas.openxmlformats.org/presentationml/2006/main">
  <p:tag name="AS_UNIQUEID" val="305"/>
</p:tagLst>
</file>

<file path=ppt/tags/tag210.xml><?xml version="1.0" encoding="utf-8"?>
<p:tagLst xmlns:p="http://schemas.openxmlformats.org/presentationml/2006/main">
  <p:tag name="AS_UNIQUEID" val="466"/>
</p:tagLst>
</file>

<file path=ppt/tags/tag211.xml><?xml version="1.0" encoding="utf-8"?>
<p:tagLst xmlns:p="http://schemas.openxmlformats.org/presentationml/2006/main">
  <p:tag name="AS_UNIQUEID" val="48"/>
</p:tagLst>
</file>

<file path=ppt/tags/tag212.xml><?xml version="1.0" encoding="utf-8"?>
<p:tagLst xmlns:p="http://schemas.openxmlformats.org/presentationml/2006/main">
  <p:tag name="AS_UNIQUEID" val="49"/>
</p:tagLst>
</file>

<file path=ppt/tags/tag213.xml><?xml version="1.0" encoding="utf-8"?>
<p:tagLst xmlns:p="http://schemas.openxmlformats.org/presentationml/2006/main">
  <p:tag name="AS_UNIQUEID" val="467"/>
</p:tagLst>
</file>

<file path=ppt/tags/tag214.xml><?xml version="1.0" encoding="utf-8"?>
<p:tagLst xmlns:p="http://schemas.openxmlformats.org/presentationml/2006/main">
  <p:tag name="AS_UNIQUEID" val="468"/>
</p:tagLst>
</file>

<file path=ppt/tags/tag215.xml><?xml version="1.0" encoding="utf-8"?>
<p:tagLst xmlns:p="http://schemas.openxmlformats.org/presentationml/2006/main">
  <p:tag name="AS_UNIQUEID" val="50"/>
</p:tagLst>
</file>

<file path=ppt/tags/tag216.xml><?xml version="1.0" encoding="utf-8"?>
<p:tagLst xmlns:p="http://schemas.openxmlformats.org/presentationml/2006/main">
  <p:tag name="AS_UNIQUEID" val="469"/>
</p:tagLst>
</file>

<file path=ppt/tags/tag217.xml><?xml version="1.0" encoding="utf-8"?>
<p:tagLst xmlns:p="http://schemas.openxmlformats.org/presentationml/2006/main">
  <p:tag name="AS_UNIQUEID" val="470"/>
</p:tagLst>
</file>

<file path=ppt/tags/tag218.xml><?xml version="1.0" encoding="utf-8"?>
<p:tagLst xmlns:p="http://schemas.openxmlformats.org/presentationml/2006/main">
  <p:tag name="AS_UNIQUEID" val="471"/>
</p:tagLst>
</file>

<file path=ppt/tags/tag219.xml><?xml version="1.0" encoding="utf-8"?>
<p:tagLst xmlns:p="http://schemas.openxmlformats.org/presentationml/2006/main">
  <p:tag name="AS_UNIQUEID" val="472"/>
</p:tagLst>
</file>

<file path=ppt/tags/tag22.xml><?xml version="1.0" encoding="utf-8"?>
<p:tagLst xmlns:p="http://schemas.openxmlformats.org/presentationml/2006/main">
  <p:tag name="AS_UNIQUEID" val="306"/>
</p:tagLst>
</file>

<file path=ppt/tags/tag220.xml><?xml version="1.0" encoding="utf-8"?>
<p:tagLst xmlns:p="http://schemas.openxmlformats.org/presentationml/2006/main">
  <p:tag name="AS_UNIQUEID" val="48"/>
</p:tagLst>
</file>

<file path=ppt/tags/tag221.xml><?xml version="1.0" encoding="utf-8"?>
<p:tagLst xmlns:p="http://schemas.openxmlformats.org/presentationml/2006/main">
  <p:tag name="AS_UNIQUEID" val="49"/>
</p:tagLst>
</file>

<file path=ppt/tags/tag222.xml><?xml version="1.0" encoding="utf-8"?>
<p:tagLst xmlns:p="http://schemas.openxmlformats.org/presentationml/2006/main">
  <p:tag name="AS_UNIQUEID" val="473"/>
</p:tagLst>
</file>

<file path=ppt/tags/tag223.xml><?xml version="1.0" encoding="utf-8"?>
<p:tagLst xmlns:p="http://schemas.openxmlformats.org/presentationml/2006/main">
  <p:tag name="AS_UNIQUEID" val="474"/>
</p:tagLst>
</file>

<file path=ppt/tags/tag224.xml><?xml version="1.0" encoding="utf-8"?>
<p:tagLst xmlns:p="http://schemas.openxmlformats.org/presentationml/2006/main">
  <p:tag name="AS_UNIQUEID" val="50"/>
</p:tagLst>
</file>

<file path=ppt/tags/tag225.xml><?xml version="1.0" encoding="utf-8"?>
<p:tagLst xmlns:p="http://schemas.openxmlformats.org/presentationml/2006/main">
  <p:tag name="AS_UNIQUEID" val="475"/>
</p:tagLst>
</file>

<file path=ppt/tags/tag226.xml><?xml version="1.0" encoding="utf-8"?>
<p:tagLst xmlns:p="http://schemas.openxmlformats.org/presentationml/2006/main">
  <p:tag name="AS_UNIQUEID" val="476"/>
</p:tagLst>
</file>

<file path=ppt/tags/tag227.xml><?xml version="1.0" encoding="utf-8"?>
<p:tagLst xmlns:p="http://schemas.openxmlformats.org/presentationml/2006/main">
  <p:tag name="AS_UNIQUEID" val="477"/>
</p:tagLst>
</file>

<file path=ppt/tags/tag228.xml><?xml version="1.0" encoding="utf-8"?>
<p:tagLst xmlns:p="http://schemas.openxmlformats.org/presentationml/2006/main">
  <p:tag name="AS_UNIQUEID" val="478"/>
</p:tagLst>
</file>

<file path=ppt/tags/tag229.xml><?xml version="1.0" encoding="utf-8"?>
<p:tagLst xmlns:p="http://schemas.openxmlformats.org/presentationml/2006/main">
  <p:tag name="AS_UNIQUEID" val="48"/>
</p:tagLst>
</file>

<file path=ppt/tags/tag23.xml><?xml version="1.0" encoding="utf-8"?>
<p:tagLst xmlns:p="http://schemas.openxmlformats.org/presentationml/2006/main">
  <p:tag name="AS_UNIQUEID" val="307"/>
</p:tagLst>
</file>

<file path=ppt/tags/tag230.xml><?xml version="1.0" encoding="utf-8"?>
<p:tagLst xmlns:p="http://schemas.openxmlformats.org/presentationml/2006/main">
  <p:tag name="AS_UNIQUEID" val="49"/>
</p:tagLst>
</file>

<file path=ppt/tags/tag231.xml><?xml version="1.0" encoding="utf-8"?>
<p:tagLst xmlns:p="http://schemas.openxmlformats.org/presentationml/2006/main">
  <p:tag name="AS_UNIQUEID" val="479"/>
</p:tagLst>
</file>

<file path=ppt/tags/tag232.xml><?xml version="1.0" encoding="utf-8"?>
<p:tagLst xmlns:p="http://schemas.openxmlformats.org/presentationml/2006/main">
  <p:tag name="AS_UNIQUEID" val="480"/>
</p:tagLst>
</file>

<file path=ppt/tags/tag233.xml><?xml version="1.0" encoding="utf-8"?>
<p:tagLst xmlns:p="http://schemas.openxmlformats.org/presentationml/2006/main">
  <p:tag name="AS_UNIQUEID" val="50"/>
</p:tagLst>
</file>

<file path=ppt/tags/tag234.xml><?xml version="1.0" encoding="utf-8"?>
<p:tagLst xmlns:p="http://schemas.openxmlformats.org/presentationml/2006/main">
  <p:tag name="AS_UNIQUEID" val="481"/>
</p:tagLst>
</file>

<file path=ppt/tags/tag235.xml><?xml version="1.0" encoding="utf-8"?>
<p:tagLst xmlns:p="http://schemas.openxmlformats.org/presentationml/2006/main">
  <p:tag name="AS_UNIQUEID" val="482"/>
</p:tagLst>
</file>

<file path=ppt/tags/tag236.xml><?xml version="1.0" encoding="utf-8"?>
<p:tagLst xmlns:p="http://schemas.openxmlformats.org/presentationml/2006/main">
  <p:tag name="AS_UNIQUEID" val="483"/>
</p:tagLst>
</file>

<file path=ppt/tags/tag237.xml><?xml version="1.0" encoding="utf-8"?>
<p:tagLst xmlns:p="http://schemas.openxmlformats.org/presentationml/2006/main">
  <p:tag name="AS_UNIQUEID" val="484"/>
</p:tagLst>
</file>

<file path=ppt/tags/tag238.xml><?xml version="1.0" encoding="utf-8"?>
<p:tagLst xmlns:p="http://schemas.openxmlformats.org/presentationml/2006/main">
  <p:tag name="AS_UNIQUEID" val="485"/>
</p:tagLst>
</file>

<file path=ppt/tags/tag239.xml><?xml version="1.0" encoding="utf-8"?>
<p:tagLst xmlns:p="http://schemas.openxmlformats.org/presentationml/2006/main">
  <p:tag name="AS_UNIQUEID" val="48"/>
</p:tagLst>
</file>

<file path=ppt/tags/tag24.xml><?xml version="1.0" encoding="utf-8"?>
<p:tagLst xmlns:p="http://schemas.openxmlformats.org/presentationml/2006/main">
  <p:tag name="AS_UNIQUEID" val="308"/>
</p:tagLst>
</file>

<file path=ppt/tags/tag240.xml><?xml version="1.0" encoding="utf-8"?>
<p:tagLst xmlns:p="http://schemas.openxmlformats.org/presentationml/2006/main">
  <p:tag name="AS_UNIQUEID" val="49"/>
</p:tagLst>
</file>

<file path=ppt/tags/tag241.xml><?xml version="1.0" encoding="utf-8"?>
<p:tagLst xmlns:p="http://schemas.openxmlformats.org/presentationml/2006/main">
  <p:tag name="AS_UNIQUEID" val="486"/>
</p:tagLst>
</file>

<file path=ppt/tags/tag242.xml><?xml version="1.0" encoding="utf-8"?>
<p:tagLst xmlns:p="http://schemas.openxmlformats.org/presentationml/2006/main">
  <p:tag name="AS_UNIQUEID" val="487"/>
</p:tagLst>
</file>

<file path=ppt/tags/tag243.xml><?xml version="1.0" encoding="utf-8"?>
<p:tagLst xmlns:p="http://schemas.openxmlformats.org/presentationml/2006/main">
  <p:tag name="AS_UNIQUEID" val="50"/>
</p:tagLst>
</file>

<file path=ppt/tags/tag244.xml><?xml version="1.0" encoding="utf-8"?>
<p:tagLst xmlns:p="http://schemas.openxmlformats.org/presentationml/2006/main">
  <p:tag name="AS_UNIQUEID" val="488"/>
</p:tagLst>
</file>

<file path=ppt/tags/tag245.xml><?xml version="1.0" encoding="utf-8"?>
<p:tagLst xmlns:p="http://schemas.openxmlformats.org/presentationml/2006/main">
  <p:tag name="AS_UNIQUEID" val="489"/>
</p:tagLst>
</file>

<file path=ppt/tags/tag246.xml><?xml version="1.0" encoding="utf-8"?>
<p:tagLst xmlns:p="http://schemas.openxmlformats.org/presentationml/2006/main">
  <p:tag name="AS_UNIQUEID" val="490"/>
</p:tagLst>
</file>

<file path=ppt/tags/tag247.xml><?xml version="1.0" encoding="utf-8"?>
<p:tagLst xmlns:p="http://schemas.openxmlformats.org/presentationml/2006/main">
  <p:tag name="AS_UNIQUEID" val="491"/>
</p:tagLst>
</file>

<file path=ppt/tags/tag248.xml><?xml version="1.0" encoding="utf-8"?>
<p:tagLst xmlns:p="http://schemas.openxmlformats.org/presentationml/2006/main">
  <p:tag name="AS_UNIQUEID" val="48"/>
</p:tagLst>
</file>

<file path=ppt/tags/tag249.xml><?xml version="1.0" encoding="utf-8"?>
<p:tagLst xmlns:p="http://schemas.openxmlformats.org/presentationml/2006/main">
  <p:tag name="AS_UNIQUEID" val="49"/>
</p:tagLst>
</file>

<file path=ppt/tags/tag25.xml><?xml version="1.0" encoding="utf-8"?>
<p:tagLst xmlns:p="http://schemas.openxmlformats.org/presentationml/2006/main">
  <p:tag name="AS_UNIQUEID" val="309"/>
</p:tagLst>
</file>

<file path=ppt/tags/tag250.xml><?xml version="1.0" encoding="utf-8"?>
<p:tagLst xmlns:p="http://schemas.openxmlformats.org/presentationml/2006/main">
  <p:tag name="AS_UNIQUEID" val="492"/>
</p:tagLst>
</file>

<file path=ppt/tags/tag251.xml><?xml version="1.0" encoding="utf-8"?>
<p:tagLst xmlns:p="http://schemas.openxmlformats.org/presentationml/2006/main">
  <p:tag name="AS_UNIQUEID" val="493"/>
</p:tagLst>
</file>

<file path=ppt/tags/tag252.xml><?xml version="1.0" encoding="utf-8"?>
<p:tagLst xmlns:p="http://schemas.openxmlformats.org/presentationml/2006/main">
  <p:tag name="AS_UNIQUEID" val="50"/>
</p:tagLst>
</file>

<file path=ppt/tags/tag253.xml><?xml version="1.0" encoding="utf-8"?>
<p:tagLst xmlns:p="http://schemas.openxmlformats.org/presentationml/2006/main">
  <p:tag name="AS_UNIQUEID" val="494"/>
</p:tagLst>
</file>

<file path=ppt/tags/tag254.xml><?xml version="1.0" encoding="utf-8"?>
<p:tagLst xmlns:p="http://schemas.openxmlformats.org/presentationml/2006/main">
  <p:tag name="AS_UNIQUEID" val="495"/>
</p:tagLst>
</file>

<file path=ppt/tags/tag255.xml><?xml version="1.0" encoding="utf-8"?>
<p:tagLst xmlns:p="http://schemas.openxmlformats.org/presentationml/2006/main">
  <p:tag name="AS_UNIQUEID" val="496"/>
</p:tagLst>
</file>

<file path=ppt/tags/tag256.xml><?xml version="1.0" encoding="utf-8"?>
<p:tagLst xmlns:p="http://schemas.openxmlformats.org/presentationml/2006/main">
  <p:tag name="AS_UNIQUEID" val="497"/>
</p:tagLst>
</file>

<file path=ppt/tags/tag257.xml><?xml version="1.0" encoding="utf-8"?>
<p:tagLst xmlns:p="http://schemas.openxmlformats.org/presentationml/2006/main">
  <p:tag name="AS_UNIQUEID" val="48"/>
</p:tagLst>
</file>

<file path=ppt/tags/tag258.xml><?xml version="1.0" encoding="utf-8"?>
<p:tagLst xmlns:p="http://schemas.openxmlformats.org/presentationml/2006/main">
  <p:tag name="AS_UNIQUEID" val="49"/>
</p:tagLst>
</file>

<file path=ppt/tags/tag259.xml><?xml version="1.0" encoding="utf-8"?>
<p:tagLst xmlns:p="http://schemas.openxmlformats.org/presentationml/2006/main">
  <p:tag name="AS_UNIQUEID" val="498"/>
</p:tagLst>
</file>

<file path=ppt/tags/tag26.xml><?xml version="1.0" encoding="utf-8"?>
<p:tagLst xmlns:p="http://schemas.openxmlformats.org/presentationml/2006/main">
  <p:tag name="AS_UNIQUEID" val="364"/>
</p:tagLst>
</file>

<file path=ppt/tags/tag260.xml><?xml version="1.0" encoding="utf-8"?>
<p:tagLst xmlns:p="http://schemas.openxmlformats.org/presentationml/2006/main">
  <p:tag name="AS_UNIQUEID" val="499"/>
</p:tagLst>
</file>

<file path=ppt/tags/tag261.xml><?xml version="1.0" encoding="utf-8"?>
<p:tagLst xmlns:p="http://schemas.openxmlformats.org/presentationml/2006/main">
  <p:tag name="AS_UNIQUEID" val="50"/>
</p:tagLst>
</file>

<file path=ppt/tags/tag262.xml><?xml version="1.0" encoding="utf-8"?>
<p:tagLst xmlns:p="http://schemas.openxmlformats.org/presentationml/2006/main">
  <p:tag name="AS_UNIQUEID" val="500"/>
</p:tagLst>
</file>

<file path=ppt/tags/tag263.xml><?xml version="1.0" encoding="utf-8"?>
<p:tagLst xmlns:p="http://schemas.openxmlformats.org/presentationml/2006/main">
  <p:tag name="AS_UNIQUEID" val="501"/>
</p:tagLst>
</file>

<file path=ppt/tags/tag264.xml><?xml version="1.0" encoding="utf-8"?>
<p:tagLst xmlns:p="http://schemas.openxmlformats.org/presentationml/2006/main">
  <p:tag name="AS_UNIQUEID" val="502"/>
</p:tagLst>
</file>

<file path=ppt/tags/tag265.xml><?xml version="1.0" encoding="utf-8"?>
<p:tagLst xmlns:p="http://schemas.openxmlformats.org/presentationml/2006/main">
  <p:tag name="AS_UNIQUEID" val="503"/>
</p:tagLst>
</file>

<file path=ppt/tags/tag266.xml><?xml version="1.0" encoding="utf-8"?>
<p:tagLst xmlns:p="http://schemas.openxmlformats.org/presentationml/2006/main">
  <p:tag name="AS_UNIQUEID" val="48"/>
</p:tagLst>
</file>

<file path=ppt/tags/tag267.xml><?xml version="1.0" encoding="utf-8"?>
<p:tagLst xmlns:p="http://schemas.openxmlformats.org/presentationml/2006/main">
  <p:tag name="AS_UNIQUEID" val="49"/>
</p:tagLst>
</file>

<file path=ppt/tags/tag268.xml><?xml version="1.0" encoding="utf-8"?>
<p:tagLst xmlns:p="http://schemas.openxmlformats.org/presentationml/2006/main">
  <p:tag name="AS_UNIQUEID" val="504"/>
</p:tagLst>
</file>

<file path=ppt/tags/tag269.xml><?xml version="1.0" encoding="utf-8"?>
<p:tagLst xmlns:p="http://schemas.openxmlformats.org/presentationml/2006/main">
  <p:tag name="AS_UNIQUEID" val="505"/>
</p:tagLst>
</file>

<file path=ppt/tags/tag27.xml><?xml version="1.0" encoding="utf-8"?>
<p:tagLst xmlns:p="http://schemas.openxmlformats.org/presentationml/2006/main">
  <p:tag name="AS_UNIQUEID" val="311"/>
</p:tagLst>
</file>

<file path=ppt/tags/tag270.xml><?xml version="1.0" encoding="utf-8"?>
<p:tagLst xmlns:p="http://schemas.openxmlformats.org/presentationml/2006/main">
  <p:tag name="AS_UNIQUEID" val="50"/>
</p:tagLst>
</file>

<file path=ppt/tags/tag271.xml><?xml version="1.0" encoding="utf-8"?>
<p:tagLst xmlns:p="http://schemas.openxmlformats.org/presentationml/2006/main">
  <p:tag name="AS_UNIQUEID" val="506"/>
</p:tagLst>
</file>

<file path=ppt/tags/tag272.xml><?xml version="1.0" encoding="utf-8"?>
<p:tagLst xmlns:p="http://schemas.openxmlformats.org/presentationml/2006/main">
  <p:tag name="AS_UNIQUEID" val="507"/>
</p:tagLst>
</file>

<file path=ppt/tags/tag273.xml><?xml version="1.0" encoding="utf-8"?>
<p:tagLst xmlns:p="http://schemas.openxmlformats.org/presentationml/2006/main">
  <p:tag name="AS_UNIQUEID" val="508"/>
</p:tagLst>
</file>

<file path=ppt/tags/tag274.xml><?xml version="1.0" encoding="utf-8"?>
<p:tagLst xmlns:p="http://schemas.openxmlformats.org/presentationml/2006/main">
  <p:tag name="AS_UNIQUEID" val="509"/>
</p:tagLst>
</file>

<file path=ppt/tags/tag275.xml><?xml version="1.0" encoding="utf-8"?>
<p:tagLst xmlns:p="http://schemas.openxmlformats.org/presentationml/2006/main">
  <p:tag name="AS_UNIQUEID" val="48"/>
</p:tagLst>
</file>

<file path=ppt/tags/tag276.xml><?xml version="1.0" encoding="utf-8"?>
<p:tagLst xmlns:p="http://schemas.openxmlformats.org/presentationml/2006/main">
  <p:tag name="AS_UNIQUEID" val="49"/>
</p:tagLst>
</file>

<file path=ppt/tags/tag277.xml><?xml version="1.0" encoding="utf-8"?>
<p:tagLst xmlns:p="http://schemas.openxmlformats.org/presentationml/2006/main">
  <p:tag name="AS_UNIQUEID" val="510"/>
</p:tagLst>
</file>

<file path=ppt/tags/tag278.xml><?xml version="1.0" encoding="utf-8"?>
<p:tagLst xmlns:p="http://schemas.openxmlformats.org/presentationml/2006/main">
  <p:tag name="AS_UNIQUEID" val="511"/>
</p:tagLst>
</file>

<file path=ppt/tags/tag279.xml><?xml version="1.0" encoding="utf-8"?>
<p:tagLst xmlns:p="http://schemas.openxmlformats.org/presentationml/2006/main">
  <p:tag name="AS_UNIQUEID" val="50"/>
</p:tagLst>
</file>

<file path=ppt/tags/tag28.xml><?xml version="1.0" encoding="utf-8"?>
<p:tagLst xmlns:p="http://schemas.openxmlformats.org/presentationml/2006/main">
  <p:tag name="AS_UNIQUEID" val="312"/>
</p:tagLst>
</file>

<file path=ppt/tags/tag280.xml><?xml version="1.0" encoding="utf-8"?>
<p:tagLst xmlns:p="http://schemas.openxmlformats.org/presentationml/2006/main">
  <p:tag name="AS_UNIQUEID" val="512"/>
</p:tagLst>
</file>

<file path=ppt/tags/tag281.xml><?xml version="1.0" encoding="utf-8"?>
<p:tagLst xmlns:p="http://schemas.openxmlformats.org/presentationml/2006/main">
  <p:tag name="AS_UNIQUEID" val="513"/>
</p:tagLst>
</file>

<file path=ppt/tags/tag282.xml><?xml version="1.0" encoding="utf-8"?>
<p:tagLst xmlns:p="http://schemas.openxmlformats.org/presentationml/2006/main">
  <p:tag name="AS_UNIQUEID" val="514"/>
</p:tagLst>
</file>

<file path=ppt/tags/tag283.xml><?xml version="1.0" encoding="utf-8"?>
<p:tagLst xmlns:p="http://schemas.openxmlformats.org/presentationml/2006/main">
  <p:tag name="AS_UNIQUEID" val="515"/>
</p:tagLst>
</file>

<file path=ppt/tags/tag284.xml><?xml version="1.0" encoding="utf-8"?>
<p:tagLst xmlns:p="http://schemas.openxmlformats.org/presentationml/2006/main">
  <p:tag name="AS_UNIQUEID" val="516"/>
</p:tagLst>
</file>

<file path=ppt/tags/tag285.xml><?xml version="1.0" encoding="utf-8"?>
<p:tagLst xmlns:p="http://schemas.openxmlformats.org/presentationml/2006/main">
  <p:tag name="AS_UNIQUEID" val="517"/>
</p:tagLst>
</file>

<file path=ppt/tags/tag286.xml><?xml version="1.0" encoding="utf-8"?>
<p:tagLst xmlns:p="http://schemas.openxmlformats.org/presentationml/2006/main">
  <p:tag name="AS_UNIQUEID" val="48"/>
</p:tagLst>
</file>

<file path=ppt/tags/tag287.xml><?xml version="1.0" encoding="utf-8"?>
<p:tagLst xmlns:p="http://schemas.openxmlformats.org/presentationml/2006/main">
  <p:tag name="AS_UNIQUEID" val="49"/>
</p:tagLst>
</file>

<file path=ppt/tags/tag288.xml><?xml version="1.0" encoding="utf-8"?>
<p:tagLst xmlns:p="http://schemas.openxmlformats.org/presentationml/2006/main">
  <p:tag name="AS_UNIQUEID" val="518"/>
</p:tagLst>
</file>

<file path=ppt/tags/tag289.xml><?xml version="1.0" encoding="utf-8"?>
<p:tagLst xmlns:p="http://schemas.openxmlformats.org/presentationml/2006/main">
  <p:tag name="AS_UNIQUEID" val="519"/>
</p:tagLst>
</file>

<file path=ppt/tags/tag29.xml><?xml version="1.0" encoding="utf-8"?>
<p:tagLst xmlns:p="http://schemas.openxmlformats.org/presentationml/2006/main">
  <p:tag name="AS_UNIQUEID" val="313"/>
</p:tagLst>
</file>

<file path=ppt/tags/tag290.xml><?xml version="1.0" encoding="utf-8"?>
<p:tagLst xmlns:p="http://schemas.openxmlformats.org/presentationml/2006/main">
  <p:tag name="AS_UNIQUEID" val="50"/>
</p:tagLst>
</file>

<file path=ppt/tags/tag291.xml><?xml version="1.0" encoding="utf-8"?>
<p:tagLst xmlns:p="http://schemas.openxmlformats.org/presentationml/2006/main">
  <p:tag name="AS_UNIQUEID" val="520"/>
</p:tagLst>
</file>

<file path=ppt/tags/tag292.xml><?xml version="1.0" encoding="utf-8"?>
<p:tagLst xmlns:p="http://schemas.openxmlformats.org/presentationml/2006/main">
  <p:tag name="AS_UNIQUEID" val="521"/>
</p:tagLst>
</file>

<file path=ppt/tags/tag293.xml><?xml version="1.0" encoding="utf-8"?>
<p:tagLst xmlns:p="http://schemas.openxmlformats.org/presentationml/2006/main">
  <p:tag name="AS_UNIQUEID" val="522"/>
</p:tagLst>
</file>

<file path=ppt/tags/tag294.xml><?xml version="1.0" encoding="utf-8"?>
<p:tagLst xmlns:p="http://schemas.openxmlformats.org/presentationml/2006/main">
  <p:tag name="AS_UNIQUEID" val="523"/>
</p:tagLst>
</file>

<file path=ppt/tags/tag295.xml><?xml version="1.0" encoding="utf-8"?>
<p:tagLst xmlns:p="http://schemas.openxmlformats.org/presentationml/2006/main">
  <p:tag name="AS_UNIQUEID" val="48"/>
</p:tagLst>
</file>

<file path=ppt/tags/tag296.xml><?xml version="1.0" encoding="utf-8"?>
<p:tagLst xmlns:p="http://schemas.openxmlformats.org/presentationml/2006/main">
  <p:tag name="AS_UNIQUEID" val="49"/>
</p:tagLst>
</file>

<file path=ppt/tags/tag297.xml><?xml version="1.0" encoding="utf-8"?>
<p:tagLst xmlns:p="http://schemas.openxmlformats.org/presentationml/2006/main">
  <p:tag name="AS_UNIQUEID" val="524"/>
</p:tagLst>
</file>

<file path=ppt/tags/tag298.xml><?xml version="1.0" encoding="utf-8"?>
<p:tagLst xmlns:p="http://schemas.openxmlformats.org/presentationml/2006/main">
  <p:tag name="AS_UNIQUEID" val="525"/>
</p:tagLst>
</file>

<file path=ppt/tags/tag299.xml><?xml version="1.0" encoding="utf-8"?>
<p:tagLst xmlns:p="http://schemas.openxmlformats.org/presentationml/2006/main">
  <p:tag name="AS_UNIQUEID" val="50"/>
</p:tagLst>
</file>

<file path=ppt/tags/tag3.xml><?xml version="1.0" encoding="utf-8"?>
<p:tagLst xmlns:p="http://schemas.openxmlformats.org/presentationml/2006/main">
  <p:tag name="AS_UNIQUEID" val="287"/>
</p:tagLst>
</file>

<file path=ppt/tags/tag30.xml><?xml version="1.0" encoding="utf-8"?>
<p:tagLst xmlns:p="http://schemas.openxmlformats.org/presentationml/2006/main">
  <p:tag name="AS_UNIQUEID" val="314"/>
</p:tagLst>
</file>

<file path=ppt/tags/tag300.xml><?xml version="1.0" encoding="utf-8"?>
<p:tagLst xmlns:p="http://schemas.openxmlformats.org/presentationml/2006/main">
  <p:tag name="AS_UNIQUEID" val="526"/>
</p:tagLst>
</file>

<file path=ppt/tags/tag301.xml><?xml version="1.0" encoding="utf-8"?>
<p:tagLst xmlns:p="http://schemas.openxmlformats.org/presentationml/2006/main">
  <p:tag name="AS_UNIQUEID" val="527"/>
</p:tagLst>
</file>

<file path=ppt/tags/tag302.xml><?xml version="1.0" encoding="utf-8"?>
<p:tagLst xmlns:p="http://schemas.openxmlformats.org/presentationml/2006/main">
  <p:tag name="AS_UNIQUEID" val="528"/>
</p:tagLst>
</file>

<file path=ppt/tags/tag303.xml><?xml version="1.0" encoding="utf-8"?>
<p:tagLst xmlns:p="http://schemas.openxmlformats.org/presentationml/2006/main">
  <p:tag name="AS_UNIQUEID" val="529"/>
</p:tagLst>
</file>

<file path=ppt/tags/tag304.xml><?xml version="1.0" encoding="utf-8"?>
<p:tagLst xmlns:p="http://schemas.openxmlformats.org/presentationml/2006/main">
  <p:tag name="AS_UNIQUEID" val="48"/>
</p:tagLst>
</file>

<file path=ppt/tags/tag305.xml><?xml version="1.0" encoding="utf-8"?>
<p:tagLst xmlns:p="http://schemas.openxmlformats.org/presentationml/2006/main">
  <p:tag name="AS_UNIQUEID" val="49"/>
</p:tagLst>
</file>

<file path=ppt/tags/tag306.xml><?xml version="1.0" encoding="utf-8"?>
<p:tagLst xmlns:p="http://schemas.openxmlformats.org/presentationml/2006/main">
  <p:tag name="AS_UNIQUEID" val="530"/>
</p:tagLst>
</file>

<file path=ppt/tags/tag307.xml><?xml version="1.0" encoding="utf-8"?>
<p:tagLst xmlns:p="http://schemas.openxmlformats.org/presentationml/2006/main">
  <p:tag name="AS_UNIQUEID" val="531"/>
</p:tagLst>
</file>

<file path=ppt/tags/tag308.xml><?xml version="1.0" encoding="utf-8"?>
<p:tagLst xmlns:p="http://schemas.openxmlformats.org/presentationml/2006/main">
  <p:tag name="AS_UNIQUEID" val="50"/>
</p:tagLst>
</file>

<file path=ppt/tags/tag309.xml><?xml version="1.0" encoding="utf-8"?>
<p:tagLst xmlns:p="http://schemas.openxmlformats.org/presentationml/2006/main">
  <p:tag name="AS_UNIQUEID" val="532"/>
</p:tagLst>
</file>

<file path=ppt/tags/tag31.xml><?xml version="1.0" encoding="utf-8"?>
<p:tagLst xmlns:p="http://schemas.openxmlformats.org/presentationml/2006/main">
  <p:tag name="AS_UNIQUEID" val="315"/>
</p:tagLst>
</file>

<file path=ppt/tags/tag310.xml><?xml version="1.0" encoding="utf-8"?>
<p:tagLst xmlns:p="http://schemas.openxmlformats.org/presentationml/2006/main">
  <p:tag name="AS_UNIQUEID" val="533"/>
</p:tagLst>
</file>

<file path=ppt/tags/tag311.xml><?xml version="1.0" encoding="utf-8"?>
<p:tagLst xmlns:p="http://schemas.openxmlformats.org/presentationml/2006/main">
  <p:tag name="AS_UNIQUEID" val="534"/>
</p:tagLst>
</file>

<file path=ppt/tags/tag312.xml><?xml version="1.0" encoding="utf-8"?>
<p:tagLst xmlns:p="http://schemas.openxmlformats.org/presentationml/2006/main">
  <p:tag name="AS_UNIQUEID" val="535"/>
</p:tagLst>
</file>

<file path=ppt/tags/tag313.xml><?xml version="1.0" encoding="utf-8"?>
<p:tagLst xmlns:p="http://schemas.openxmlformats.org/presentationml/2006/main">
  <p:tag name="AS_UNIQUEID" val="48"/>
</p:tagLst>
</file>

<file path=ppt/tags/tag314.xml><?xml version="1.0" encoding="utf-8"?>
<p:tagLst xmlns:p="http://schemas.openxmlformats.org/presentationml/2006/main">
  <p:tag name="AS_UNIQUEID" val="49"/>
</p:tagLst>
</file>

<file path=ppt/tags/tag315.xml><?xml version="1.0" encoding="utf-8"?>
<p:tagLst xmlns:p="http://schemas.openxmlformats.org/presentationml/2006/main">
  <p:tag name="AS_UNIQUEID" val="536"/>
</p:tagLst>
</file>

<file path=ppt/tags/tag316.xml><?xml version="1.0" encoding="utf-8"?>
<p:tagLst xmlns:p="http://schemas.openxmlformats.org/presentationml/2006/main">
  <p:tag name="AS_UNIQUEID" val="537"/>
</p:tagLst>
</file>

<file path=ppt/tags/tag317.xml><?xml version="1.0" encoding="utf-8"?>
<p:tagLst xmlns:p="http://schemas.openxmlformats.org/presentationml/2006/main">
  <p:tag name="AS_UNIQUEID" val="50"/>
</p:tagLst>
</file>

<file path=ppt/tags/tag318.xml><?xml version="1.0" encoding="utf-8"?>
<p:tagLst xmlns:p="http://schemas.openxmlformats.org/presentationml/2006/main">
  <p:tag name="AS_UNIQUEID" val="538"/>
</p:tagLst>
</file>

<file path=ppt/tags/tag319.xml><?xml version="1.0" encoding="utf-8"?>
<p:tagLst xmlns:p="http://schemas.openxmlformats.org/presentationml/2006/main">
  <p:tag name="AS_UNIQUEID" val="539"/>
</p:tagLst>
</file>

<file path=ppt/tags/tag32.xml><?xml version="1.0" encoding="utf-8"?>
<p:tagLst xmlns:p="http://schemas.openxmlformats.org/presentationml/2006/main">
  <p:tag name="AS_UNIQUEID" val="316"/>
</p:tagLst>
</file>

<file path=ppt/tags/tag320.xml><?xml version="1.0" encoding="utf-8"?>
<p:tagLst xmlns:p="http://schemas.openxmlformats.org/presentationml/2006/main">
  <p:tag name="AS_UNIQUEID" val="540"/>
</p:tagLst>
</file>

<file path=ppt/tags/tag321.xml><?xml version="1.0" encoding="utf-8"?>
<p:tagLst xmlns:p="http://schemas.openxmlformats.org/presentationml/2006/main">
  <p:tag name="AS_UNIQUEID" val="541"/>
</p:tagLst>
</file>

<file path=ppt/tags/tag322.xml><?xml version="1.0" encoding="utf-8"?>
<p:tagLst xmlns:p="http://schemas.openxmlformats.org/presentationml/2006/main">
  <p:tag name="AS_UNIQUEID" val="48"/>
</p:tagLst>
</file>

<file path=ppt/tags/tag323.xml><?xml version="1.0" encoding="utf-8"?>
<p:tagLst xmlns:p="http://schemas.openxmlformats.org/presentationml/2006/main">
  <p:tag name="AS_UNIQUEID" val="49"/>
</p:tagLst>
</file>

<file path=ppt/tags/tag324.xml><?xml version="1.0" encoding="utf-8"?>
<p:tagLst xmlns:p="http://schemas.openxmlformats.org/presentationml/2006/main">
  <p:tag name="AS_UNIQUEID" val="542"/>
</p:tagLst>
</file>

<file path=ppt/tags/tag325.xml><?xml version="1.0" encoding="utf-8"?>
<p:tagLst xmlns:p="http://schemas.openxmlformats.org/presentationml/2006/main">
  <p:tag name="AS_UNIQUEID" val="543"/>
</p:tagLst>
</file>

<file path=ppt/tags/tag326.xml><?xml version="1.0" encoding="utf-8"?>
<p:tagLst xmlns:p="http://schemas.openxmlformats.org/presentationml/2006/main">
  <p:tag name="AS_UNIQUEID" val="50"/>
</p:tagLst>
</file>

<file path=ppt/tags/tag327.xml><?xml version="1.0" encoding="utf-8"?>
<p:tagLst xmlns:p="http://schemas.openxmlformats.org/presentationml/2006/main">
  <p:tag name="AS_UNIQUEID" val="544"/>
</p:tagLst>
</file>

<file path=ppt/tags/tag328.xml><?xml version="1.0" encoding="utf-8"?>
<p:tagLst xmlns:p="http://schemas.openxmlformats.org/presentationml/2006/main">
  <p:tag name="AS_UNIQUEID" val="545"/>
</p:tagLst>
</file>

<file path=ppt/tags/tag329.xml><?xml version="1.0" encoding="utf-8"?>
<p:tagLst xmlns:p="http://schemas.openxmlformats.org/presentationml/2006/main">
  <p:tag name="AS_UNIQUEID" val="546"/>
</p:tagLst>
</file>

<file path=ppt/tags/tag33.xml><?xml version="1.0" encoding="utf-8"?>
<p:tagLst xmlns:p="http://schemas.openxmlformats.org/presentationml/2006/main">
  <p:tag name="AS_UNIQUEID" val="317"/>
</p:tagLst>
</file>

<file path=ppt/tags/tag330.xml><?xml version="1.0" encoding="utf-8"?>
<p:tagLst xmlns:p="http://schemas.openxmlformats.org/presentationml/2006/main">
  <p:tag name="AS_UNIQUEID" val="548"/>
</p:tagLst>
</file>

<file path=ppt/tags/tag331.xml><?xml version="1.0" encoding="utf-8"?>
<p:tagLst xmlns:p="http://schemas.openxmlformats.org/presentationml/2006/main">
  <p:tag name="AS_NET" val="4.0.30319.42000"/>
  <p:tag name="AS_OS" val="Microsoft Windows NT 6.1.7601 Service Pack 1"/>
  <p:tag name="AS_RELEASE_DATE" val="2020.05.14"/>
  <p:tag name="AS_TITLE" val="Aspose.Slides for .NET 4.0 Client Profile"/>
  <p:tag name="AS_VERSION" val="20.5"/>
</p:tagLst>
</file>

<file path=ppt/tags/tag34.xml><?xml version="1.0" encoding="utf-8"?>
<p:tagLst xmlns:p="http://schemas.openxmlformats.org/presentationml/2006/main">
  <p:tag name="AS_UNIQUEID" val="318"/>
</p:tagLst>
</file>

<file path=ppt/tags/tag35.xml><?xml version="1.0" encoding="utf-8"?>
<p:tagLst xmlns:p="http://schemas.openxmlformats.org/presentationml/2006/main">
  <p:tag name="AS_UNIQUEID" val="365"/>
</p:tagLst>
</file>

<file path=ppt/tags/tag36.xml><?xml version="1.0" encoding="utf-8"?>
<p:tagLst xmlns:p="http://schemas.openxmlformats.org/presentationml/2006/main">
  <p:tag name="AS_UNIQUEID" val="320"/>
</p:tagLst>
</file>

<file path=ppt/tags/tag37.xml><?xml version="1.0" encoding="utf-8"?>
<p:tagLst xmlns:p="http://schemas.openxmlformats.org/presentationml/2006/main">
  <p:tag name="AS_UNIQUEID" val="321"/>
</p:tagLst>
</file>

<file path=ppt/tags/tag38.xml><?xml version="1.0" encoding="utf-8"?>
<p:tagLst xmlns:p="http://schemas.openxmlformats.org/presentationml/2006/main">
  <p:tag name="AS_UNIQUEID" val="322"/>
</p:tagLst>
</file>

<file path=ppt/tags/tag39.xml><?xml version="1.0" encoding="utf-8"?>
<p:tagLst xmlns:p="http://schemas.openxmlformats.org/presentationml/2006/main">
  <p:tag name="AS_UNIQUEID" val="323"/>
</p:tagLst>
</file>

<file path=ppt/tags/tag4.xml><?xml version="1.0" encoding="utf-8"?>
<p:tagLst xmlns:p="http://schemas.openxmlformats.org/presentationml/2006/main">
  <p:tag name="AS_UNIQUEID" val="288"/>
</p:tagLst>
</file>

<file path=ppt/tags/tag40.xml><?xml version="1.0" encoding="utf-8"?>
<p:tagLst xmlns:p="http://schemas.openxmlformats.org/presentationml/2006/main">
  <p:tag name="AS_UNIQUEID" val="366"/>
</p:tagLst>
</file>

<file path=ppt/tags/tag41.xml><?xml version="1.0" encoding="utf-8"?>
<p:tagLst xmlns:p="http://schemas.openxmlformats.org/presentationml/2006/main">
  <p:tag name="AS_UNIQUEID" val="325"/>
</p:tagLst>
</file>

<file path=ppt/tags/tag42.xml><?xml version="1.0" encoding="utf-8"?>
<p:tagLst xmlns:p="http://schemas.openxmlformats.org/presentationml/2006/main">
  <p:tag name="AS_UNIQUEID" val="326"/>
</p:tagLst>
</file>

<file path=ppt/tags/tag43.xml><?xml version="1.0" encoding="utf-8"?>
<p:tagLst xmlns:p="http://schemas.openxmlformats.org/presentationml/2006/main">
  <p:tag name="AS_UNIQUEID" val="327"/>
</p:tagLst>
</file>

<file path=ppt/tags/tag44.xml><?xml version="1.0" encoding="utf-8"?>
<p:tagLst xmlns:p="http://schemas.openxmlformats.org/presentationml/2006/main">
  <p:tag name="AS_UNIQUEID" val="367"/>
</p:tagLst>
</file>

<file path=ppt/tags/tag45.xml><?xml version="1.0" encoding="utf-8"?>
<p:tagLst xmlns:p="http://schemas.openxmlformats.org/presentationml/2006/main">
  <p:tag name="AS_UNIQUEID" val="329"/>
</p:tagLst>
</file>

<file path=ppt/tags/tag46.xml><?xml version="1.0" encoding="utf-8"?>
<p:tagLst xmlns:p="http://schemas.openxmlformats.org/presentationml/2006/main">
  <p:tag name="AS_UNIQUEID" val="330"/>
</p:tagLst>
</file>

<file path=ppt/tags/tag47.xml><?xml version="1.0" encoding="utf-8"?>
<p:tagLst xmlns:p="http://schemas.openxmlformats.org/presentationml/2006/main">
  <p:tag name="AS_UNIQUEID" val="331"/>
</p:tagLst>
</file>

<file path=ppt/tags/tag48.xml><?xml version="1.0" encoding="utf-8"?>
<p:tagLst xmlns:p="http://schemas.openxmlformats.org/presentationml/2006/main">
  <p:tag name="AS_UNIQUEID" val="332"/>
</p:tagLst>
</file>

<file path=ppt/tags/tag49.xml><?xml version="1.0" encoding="utf-8"?>
<p:tagLst xmlns:p="http://schemas.openxmlformats.org/presentationml/2006/main">
  <p:tag name="AS_UNIQUEID" val="333"/>
</p:tagLst>
</file>

<file path=ppt/tags/tag5.xml><?xml version="1.0" encoding="utf-8"?>
<p:tagLst xmlns:p="http://schemas.openxmlformats.org/presentationml/2006/main">
  <p:tag name="AS_UNIQUEID" val="289"/>
</p:tagLst>
</file>

<file path=ppt/tags/tag50.xml><?xml version="1.0" encoding="utf-8"?>
<p:tagLst xmlns:p="http://schemas.openxmlformats.org/presentationml/2006/main">
  <p:tag name="AS_UNIQUEID" val="334"/>
</p:tagLst>
</file>

<file path=ppt/tags/tag51.xml><?xml version="1.0" encoding="utf-8"?>
<p:tagLst xmlns:p="http://schemas.openxmlformats.org/presentationml/2006/main">
  <p:tag name="AS_UNIQUEID" val="368"/>
</p:tagLst>
</file>

<file path=ppt/tags/tag52.xml><?xml version="1.0" encoding="utf-8"?>
<p:tagLst xmlns:p="http://schemas.openxmlformats.org/presentationml/2006/main">
  <p:tag name="AS_UNIQUEID" val="336"/>
</p:tagLst>
</file>

<file path=ppt/tags/tag53.xml><?xml version="1.0" encoding="utf-8"?>
<p:tagLst xmlns:p="http://schemas.openxmlformats.org/presentationml/2006/main">
  <p:tag name="AS_UNIQUEID" val="337"/>
</p:tagLst>
</file>

<file path=ppt/tags/tag54.xml><?xml version="1.0" encoding="utf-8"?>
<p:tagLst xmlns:p="http://schemas.openxmlformats.org/presentationml/2006/main">
  <p:tag name="AS_UNIQUEID" val="338"/>
</p:tagLst>
</file>

<file path=ppt/tags/tag55.xml><?xml version="1.0" encoding="utf-8"?>
<p:tagLst xmlns:p="http://schemas.openxmlformats.org/presentationml/2006/main">
  <p:tag name="AS_UNIQUEID" val="339"/>
</p:tagLst>
</file>

<file path=ppt/tags/tag56.xml><?xml version="1.0" encoding="utf-8"?>
<p:tagLst xmlns:p="http://schemas.openxmlformats.org/presentationml/2006/main">
  <p:tag name="AS_UNIQUEID" val="340"/>
</p:tagLst>
</file>

<file path=ppt/tags/tag57.xml><?xml version="1.0" encoding="utf-8"?>
<p:tagLst xmlns:p="http://schemas.openxmlformats.org/presentationml/2006/main">
  <p:tag name="AS_UNIQUEID" val="369"/>
</p:tagLst>
</file>

<file path=ppt/tags/tag58.xml><?xml version="1.0" encoding="utf-8"?>
<p:tagLst xmlns:p="http://schemas.openxmlformats.org/presentationml/2006/main">
  <p:tag name="AS_UNIQUEID" val="342"/>
</p:tagLst>
</file>

<file path=ppt/tags/tag59.xml><?xml version="1.0" encoding="utf-8"?>
<p:tagLst xmlns:p="http://schemas.openxmlformats.org/presentationml/2006/main">
  <p:tag name="AS_UNIQUEID" val="343"/>
</p:tagLst>
</file>

<file path=ppt/tags/tag6.xml><?xml version="1.0" encoding="utf-8"?>
<p:tagLst xmlns:p="http://schemas.openxmlformats.org/presentationml/2006/main">
  <p:tag name="AS_UNIQUEID" val="290"/>
</p:tagLst>
</file>

<file path=ppt/tags/tag60.xml><?xml version="1.0" encoding="utf-8"?>
<p:tagLst xmlns:p="http://schemas.openxmlformats.org/presentationml/2006/main">
  <p:tag name="AS_UNIQUEID" val="344"/>
</p:tagLst>
</file>

<file path=ppt/tags/tag61.xml><?xml version="1.0" encoding="utf-8"?>
<p:tagLst xmlns:p="http://schemas.openxmlformats.org/presentationml/2006/main">
  <p:tag name="AS_UNIQUEID" val="345"/>
</p:tagLst>
</file>

<file path=ppt/tags/tag62.xml><?xml version="1.0" encoding="utf-8"?>
<p:tagLst xmlns:p="http://schemas.openxmlformats.org/presentationml/2006/main">
  <p:tag name="AS_UNIQUEID" val="370"/>
</p:tagLst>
</file>

<file path=ppt/tags/tag63.xml><?xml version="1.0" encoding="utf-8"?>
<p:tagLst xmlns:p="http://schemas.openxmlformats.org/presentationml/2006/main">
  <p:tag name="AS_UNIQUEID" val="347"/>
</p:tagLst>
</file>

<file path=ppt/tags/tag64.xml><?xml version="1.0" encoding="utf-8"?>
<p:tagLst xmlns:p="http://schemas.openxmlformats.org/presentationml/2006/main">
  <p:tag name="AS_UNIQUEID" val="348"/>
</p:tagLst>
</file>

<file path=ppt/tags/tag65.xml><?xml version="1.0" encoding="utf-8"?>
<p:tagLst xmlns:p="http://schemas.openxmlformats.org/presentationml/2006/main">
  <p:tag name="AS_UNIQUEID" val="349"/>
</p:tagLst>
</file>

<file path=ppt/tags/tag66.xml><?xml version="1.0" encoding="utf-8"?>
<p:tagLst xmlns:p="http://schemas.openxmlformats.org/presentationml/2006/main">
  <p:tag name="AS_UNIQUEID" val="350"/>
</p:tagLst>
</file>

<file path=ppt/tags/tag67.xml><?xml version="1.0" encoding="utf-8"?>
<p:tagLst xmlns:p="http://schemas.openxmlformats.org/presentationml/2006/main">
  <p:tag name="AS_UNIQUEID" val="351"/>
</p:tagLst>
</file>

<file path=ppt/tags/tag68.xml><?xml version="1.0" encoding="utf-8"?>
<p:tagLst xmlns:p="http://schemas.openxmlformats.org/presentationml/2006/main">
  <p:tag name="AS_UNIQUEID" val="352"/>
</p:tagLst>
</file>

<file path=ppt/tags/tag69.xml><?xml version="1.0" encoding="utf-8"?>
<p:tagLst xmlns:p="http://schemas.openxmlformats.org/presentationml/2006/main">
  <p:tag name="AS_UNIQUEID" val="371"/>
</p:tagLst>
</file>

<file path=ppt/tags/tag7.xml><?xml version="1.0" encoding="utf-8"?>
<p:tagLst xmlns:p="http://schemas.openxmlformats.org/presentationml/2006/main">
  <p:tag name="AS_UNIQUEID" val="361"/>
</p:tagLst>
</file>

<file path=ppt/tags/tag70.xml><?xml version="1.0" encoding="utf-8"?>
<p:tagLst xmlns:p="http://schemas.openxmlformats.org/presentationml/2006/main">
  <p:tag name="AS_UNIQUEID" val="354"/>
</p:tagLst>
</file>

<file path=ppt/tags/tag71.xml><?xml version="1.0" encoding="utf-8"?>
<p:tagLst xmlns:p="http://schemas.openxmlformats.org/presentationml/2006/main">
  <p:tag name="AS_UNIQUEID" val="355"/>
</p:tagLst>
</file>

<file path=ppt/tags/tag72.xml><?xml version="1.0" encoding="utf-8"?>
<p:tagLst xmlns:p="http://schemas.openxmlformats.org/presentationml/2006/main">
  <p:tag name="AS_UNIQUEID" val="356"/>
</p:tagLst>
</file>

<file path=ppt/tags/tag73.xml><?xml version="1.0" encoding="utf-8"?>
<p:tagLst xmlns:p="http://schemas.openxmlformats.org/presentationml/2006/main">
  <p:tag name="AS_UNIQUEID" val="357"/>
</p:tagLst>
</file>

<file path=ppt/tags/tag74.xml><?xml version="1.0" encoding="utf-8"?>
<p:tagLst xmlns:p="http://schemas.openxmlformats.org/presentationml/2006/main">
  <p:tag name="AS_UNIQUEID" val="358"/>
</p:tagLst>
</file>

<file path=ppt/tags/tag75.xml><?xml version="1.0" encoding="utf-8"?>
<p:tagLst xmlns:p="http://schemas.openxmlformats.org/presentationml/2006/main">
  <p:tag name="AS_UNIQUEID" val="359"/>
</p:tagLst>
</file>

<file path=ppt/tags/tag76.xml><?xml version="1.0" encoding="utf-8"?>
<p:tagLst xmlns:p="http://schemas.openxmlformats.org/presentationml/2006/main">
  <p:tag name="AS_UNIQUEID" val="372"/>
</p:tagLst>
</file>

<file path=ppt/tags/tag77.xml><?xml version="1.0" encoding="utf-8"?>
<p:tagLst xmlns:p="http://schemas.openxmlformats.org/presentationml/2006/main">
  <p:tag name="AS_UNIQUEID" val="48"/>
</p:tagLst>
</file>

<file path=ppt/tags/tag78.xml><?xml version="1.0" encoding="utf-8"?>
<p:tagLst xmlns:p="http://schemas.openxmlformats.org/presentationml/2006/main">
  <p:tag name="AS_UNIQUEID" val="49"/>
</p:tagLst>
</file>

<file path=ppt/tags/tag79.xml><?xml version="1.0" encoding="utf-8"?>
<p:tagLst xmlns:p="http://schemas.openxmlformats.org/presentationml/2006/main">
  <p:tag name="AS_UNIQUEID" val="373"/>
</p:tagLst>
</file>

<file path=ppt/tags/tag8.xml><?xml version="1.0" encoding="utf-8"?>
<p:tagLst xmlns:p="http://schemas.openxmlformats.org/presentationml/2006/main">
  <p:tag name="AS_UNIQUEID" val="292"/>
</p:tagLst>
</file>

<file path=ppt/tags/tag80.xml><?xml version="1.0" encoding="utf-8"?>
<p:tagLst xmlns:p="http://schemas.openxmlformats.org/presentationml/2006/main">
  <p:tag name="AS_UNIQUEID" val="374"/>
</p:tagLst>
</file>

<file path=ppt/tags/tag81.xml><?xml version="1.0" encoding="utf-8"?>
<p:tagLst xmlns:p="http://schemas.openxmlformats.org/presentationml/2006/main">
  <p:tag name="AS_UNIQUEID" val="375"/>
</p:tagLst>
</file>

<file path=ppt/tags/tag82.xml><?xml version="1.0" encoding="utf-8"?>
<p:tagLst xmlns:p="http://schemas.openxmlformats.org/presentationml/2006/main">
  <p:tag name="AS_UNIQUEID" val="376"/>
</p:tagLst>
</file>

<file path=ppt/tags/tag83.xml><?xml version="1.0" encoding="utf-8"?>
<p:tagLst xmlns:p="http://schemas.openxmlformats.org/presentationml/2006/main">
  <p:tag name="AS_UNIQUEID" val="377"/>
</p:tagLst>
</file>

<file path=ppt/tags/tag84.xml><?xml version="1.0" encoding="utf-8"?>
<p:tagLst xmlns:p="http://schemas.openxmlformats.org/presentationml/2006/main">
  <p:tag name="AS_UNIQUEID" val="48"/>
</p:tagLst>
</file>

<file path=ppt/tags/tag85.xml><?xml version="1.0" encoding="utf-8"?>
<p:tagLst xmlns:p="http://schemas.openxmlformats.org/presentationml/2006/main">
  <p:tag name="AS_UNIQUEID" val="49"/>
</p:tagLst>
</file>

<file path=ppt/tags/tag86.xml><?xml version="1.0" encoding="utf-8"?>
<p:tagLst xmlns:p="http://schemas.openxmlformats.org/presentationml/2006/main">
  <p:tag name="AS_UNIQUEID" val="378"/>
</p:tagLst>
</file>

<file path=ppt/tags/tag87.xml><?xml version="1.0" encoding="utf-8"?>
<p:tagLst xmlns:p="http://schemas.openxmlformats.org/presentationml/2006/main">
  <p:tag name="AS_UNIQUEID" val="379"/>
</p:tagLst>
</file>

<file path=ppt/tags/tag88.xml><?xml version="1.0" encoding="utf-8"?>
<p:tagLst xmlns:p="http://schemas.openxmlformats.org/presentationml/2006/main">
  <p:tag name="AS_UNIQUEID" val="380"/>
</p:tagLst>
</file>

<file path=ppt/tags/tag89.xml><?xml version="1.0" encoding="utf-8"?>
<p:tagLst xmlns:p="http://schemas.openxmlformats.org/presentationml/2006/main">
  <p:tag name="AS_UNIQUEID" val="381"/>
</p:tagLst>
</file>

<file path=ppt/tags/tag9.xml><?xml version="1.0" encoding="utf-8"?>
<p:tagLst xmlns:p="http://schemas.openxmlformats.org/presentationml/2006/main">
  <p:tag name="AS_UNIQUEID" val="293"/>
</p:tagLst>
</file>

<file path=ppt/tags/tag90.xml><?xml version="1.0" encoding="utf-8"?>
<p:tagLst xmlns:p="http://schemas.openxmlformats.org/presentationml/2006/main">
  <p:tag name="AS_UNIQUEID" val="50"/>
</p:tagLst>
</file>

<file path=ppt/tags/tag91.xml><?xml version="1.0" encoding="utf-8"?>
<p:tagLst xmlns:p="http://schemas.openxmlformats.org/presentationml/2006/main">
  <p:tag name="AS_UNIQUEID" val="382"/>
</p:tagLst>
</file>

<file path=ppt/tags/tag92.xml><?xml version="1.0" encoding="utf-8"?>
<p:tagLst xmlns:p="http://schemas.openxmlformats.org/presentationml/2006/main">
  <p:tag name="AS_UNIQUEID" val="383"/>
</p:tagLst>
</file>

<file path=ppt/tags/tag93.xml><?xml version="1.0" encoding="utf-8"?>
<p:tagLst xmlns:p="http://schemas.openxmlformats.org/presentationml/2006/main">
  <p:tag name="AS_UNIQUEID" val="384"/>
</p:tagLst>
</file>

<file path=ppt/tags/tag94.xml><?xml version="1.0" encoding="utf-8"?>
<p:tagLst xmlns:p="http://schemas.openxmlformats.org/presentationml/2006/main">
  <p:tag name="AS_UNIQUEID" val="48"/>
</p:tagLst>
</file>

<file path=ppt/tags/tag95.xml><?xml version="1.0" encoding="utf-8"?>
<p:tagLst xmlns:p="http://schemas.openxmlformats.org/presentationml/2006/main">
  <p:tag name="AS_UNIQUEID" val="49"/>
</p:tagLst>
</file>

<file path=ppt/tags/tag96.xml><?xml version="1.0" encoding="utf-8"?>
<p:tagLst xmlns:p="http://schemas.openxmlformats.org/presentationml/2006/main">
  <p:tag name="AS_UNIQUEID" val="385"/>
</p:tagLst>
</file>

<file path=ppt/tags/tag97.xml><?xml version="1.0" encoding="utf-8"?>
<p:tagLst xmlns:p="http://schemas.openxmlformats.org/presentationml/2006/main">
  <p:tag name="AS_UNIQUEID" val="386"/>
</p:tagLst>
</file>

<file path=ppt/tags/tag98.xml><?xml version="1.0" encoding="utf-8"?>
<p:tagLst xmlns:p="http://schemas.openxmlformats.org/presentationml/2006/main">
  <p:tag name="AS_UNIQUEID" val="387"/>
</p:tagLst>
</file>

<file path=ppt/tags/tag99.xml><?xml version="1.0" encoding="utf-8"?>
<p:tagLst xmlns:p="http://schemas.openxmlformats.org/presentationml/2006/main">
  <p:tag name="AS_UNIQUEID" val="388"/>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E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E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243</Paragraphs>
  <Slides>27</Slides>
  <Notes>0</Notes>
  <TotalTime>0</TotalTime>
  <HiddenSlides>0</HiddenSlides>
  <MMClips>0</MMClips>
  <ScaleCrop>0</ScaleCrop>
  <HeadingPairs>
    <vt:vector baseType="variant" size="6">
      <vt:variant>
        <vt:lpstr>Fonts used</vt:lpstr>
      </vt:variant>
      <vt:variant>
        <vt:i4>9</vt:i4>
      </vt:variant>
      <vt:variant>
        <vt:lpstr>Theme</vt:lpstr>
      </vt:variant>
      <vt:variant>
        <vt:i4>1</vt:i4>
      </vt:variant>
      <vt:variant>
        <vt:lpstr>Slide Titles</vt:lpstr>
      </vt:variant>
      <vt:variant>
        <vt:i4>27</vt:i4>
      </vt:variant>
    </vt:vector>
  </HeadingPairs>
  <TitlesOfParts>
    <vt:vector baseType="lpstr" size="37">
      <vt:lpstr>Arial</vt:lpstr>
      <vt:lpstr>Calibri Light</vt:lpstr>
      <vt:lpstr>Calibri</vt:lpstr>
      <vt:lpstr>等线 Light</vt:lpstr>
      <vt:lpstr>等线</vt:lpstr>
      <vt:lpstr>微软雅黑</vt:lpstr>
      <vt:lpstr>Times New Roman</vt:lpstr>
      <vt:lpstr>宋体</vt:lpstr>
      <vt:lpstr>楷体</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.NET</Application>
  <AppVersion>20.0500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2020-11-02T16:18:10.614</cp:lastPrinted>
  <dcterms:created xsi:type="dcterms:W3CDTF">2020-11-02T16:18:10Z</dcterms:created>
  <dcterms:modified xsi:type="dcterms:W3CDTF">2020-12-17T05:39:58Z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