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3" r:id="rId8"/>
    <p:sldId id="261" r:id="rId9"/>
    <p:sldId id="262" r:id="rId10"/>
    <p:sldId id="264" r:id="rId11"/>
    <p:sldId id="265" r:id="rId12"/>
    <p:sldId id="270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C877-C75D-433A-A446-F5994755E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53459-8026-4E2D-B44F-C5B2B281D2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C877-C75D-433A-A446-F5994755E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53459-8026-4E2D-B44F-C5B2B281D2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C877-C75D-433A-A446-F5994755E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53459-8026-4E2D-B44F-C5B2B281D2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C877-C75D-433A-A446-F5994755E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53459-8026-4E2D-B44F-C5B2B281D2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C877-C75D-433A-A446-F5994755E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53459-8026-4E2D-B44F-C5B2B281D2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C877-C75D-433A-A446-F5994755E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53459-8026-4E2D-B44F-C5B2B281D2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C877-C75D-433A-A446-F5994755E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53459-8026-4E2D-B44F-C5B2B281D2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C877-C75D-433A-A446-F5994755E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53459-8026-4E2D-B44F-C5B2B281D2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C877-C75D-433A-A446-F5994755E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53459-8026-4E2D-B44F-C5B2B281D2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C877-C75D-433A-A446-F5994755E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53459-8026-4E2D-B44F-C5B2B281D2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C877-C75D-433A-A446-F5994755E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53459-8026-4E2D-B44F-C5B2B281D2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8C877-C75D-433A-A446-F5994755E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53459-8026-4E2D-B44F-C5B2B281D2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半命题作文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0648"/>
            <a:ext cx="8291264" cy="6264696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 smtClean="0"/>
              <a:t>         “丁零零</a:t>
            </a:r>
            <a:r>
              <a:rPr lang="en-US" altLang="zh-CN" dirty="0" smtClean="0"/>
              <a:t>……”</a:t>
            </a:r>
            <a:r>
              <a:rPr lang="zh-CN" altLang="en-US" dirty="0" smtClean="0"/>
              <a:t>，电话铃声又一次响起，老人急匆匆地从厨房里跑出来。“喂！”像刚才一样，她激动地对着话筒喊。“喂，妈！老板临时叫我去澳洲出差，我回不去了，晚饭，就让小丽陪你吃吧。”于是，电话里又一次传来了忙音。</a:t>
            </a:r>
            <a:endParaRPr lang="zh-CN" altLang="en-US" dirty="0" smtClean="0"/>
          </a:p>
          <a:p>
            <a:r>
              <a:rPr lang="zh-CN" altLang="en-US" dirty="0" smtClean="0"/>
              <a:t>	老人放下电话，站起身来。电话铃第三次响起，老太太拿起电话，电话里传来孙子的声音：“奶奶，我和妈妈去外婆家过年，就不回去了。奶奶再见！”“忙！忙！忙点好啊！”老人轻轻地叹了口气，慢慢放下电话，坐到桌边，将围裙不紧不慢地解下来。</a:t>
            </a:r>
            <a:endParaRPr lang="zh-CN" altLang="en-US" dirty="0" smtClean="0"/>
          </a:p>
          <a:p>
            <a:r>
              <a:rPr lang="zh-CN" altLang="en-US" dirty="0" smtClean="0"/>
              <a:t>	天凉了，菜凉了，老人的心也凉了。她披着一件旧棉衣坐在沙发上，抚摸着很多年前拍的全家福，一朵泪花在眼角绽开，好像在向黑夜诉说着什么。</a:t>
            </a:r>
            <a:endParaRPr lang="en-US" altLang="zh-CN" dirty="0" smtClean="0"/>
          </a:p>
          <a:p>
            <a:r>
              <a:rPr lang="zh-CN" altLang="en-US" dirty="0" smtClean="0"/>
              <a:t>      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</a:t>
            </a:r>
            <a:r>
              <a:rPr lang="zh-CN" altLang="en-US" dirty="0" smtClean="0"/>
              <a:t>突然，“丁零”，门铃响起</a:t>
            </a:r>
            <a:r>
              <a:rPr lang="en-US" altLang="zh-CN" dirty="0" smtClean="0"/>
              <a:t>……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060848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例文分析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不该丢失的晚餐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        白雪纷纷扬扬地下着，似玉蝴蝶在空中高傲地翻飞，又似柳絮在天空轻盈地飞舞，还好似梨花在用花瓣装点着这个美丽的冬季。</a:t>
            </a:r>
            <a:endParaRPr lang="zh-CN" altLang="en-US" dirty="0" smtClean="0"/>
          </a:p>
          <a:p>
            <a:r>
              <a:rPr lang="zh-CN" altLang="en-US" dirty="0" smtClean="0"/>
              <a:t>    </a:t>
            </a:r>
            <a:endParaRPr lang="en-US" altLang="zh-CN" dirty="0" smtClean="0"/>
          </a:p>
          <a:p>
            <a:r>
              <a:rPr lang="zh-CN" altLang="en-US" dirty="0" smtClean="0"/>
              <a:t>    银装素裹，寒气逼人，窗里边喜气洋洋，热气腾腾。今天是春节，一想到这，老婆婆就开心地笑了，布满皱纹的脸上洋溢着欣喜与快乐。今天，终于能见到儿子、女儿了。</a:t>
            </a:r>
            <a:endParaRPr lang="zh-CN" altLang="en-US" dirty="0" smtClean="0"/>
          </a:p>
          <a:p>
            <a:endParaRPr lang="zh-CN" alt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375248" y="2924944"/>
            <a:ext cx="67687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（景物描写，细腻生动，点明季节，烘托人物心情。）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95736" y="6093296"/>
            <a:ext cx="7597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（ 外貌描写，表达人物内心的喜悦。）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        </a:t>
            </a:r>
            <a:r>
              <a:rPr lang="zh-CN" altLang="en-US" sz="2800" dirty="0" smtClean="0"/>
              <a:t>一大早，老婆婆便忙里忙外，把这偌大而空旷的家装扮一新。门上挂着红灯笼，贴着红福字、红对联，让整个家充满了年味。桌上已准备好了饺子、红烧猪蹄、糖醋排骨</a:t>
            </a:r>
            <a:r>
              <a:rPr lang="en-US" altLang="zh-CN" sz="2800" dirty="0" smtClean="0"/>
              <a:t>……</a:t>
            </a:r>
            <a:r>
              <a:rPr lang="zh-CN" altLang="en-US" sz="2800" dirty="0" smtClean="0"/>
              <a:t>这些都是她的儿女们最爱吃的。</a:t>
            </a:r>
            <a:endParaRPr lang="zh-CN" altLang="en-US" sz="2800" dirty="0" smtClean="0"/>
          </a:p>
          <a:p>
            <a:r>
              <a:rPr lang="zh-CN" altLang="en-US" sz="2800" dirty="0" smtClean="0"/>
              <a:t>         </a:t>
            </a:r>
            <a:endParaRPr lang="en-US" altLang="zh-CN" sz="2800" dirty="0" smtClean="0"/>
          </a:p>
          <a:p>
            <a:r>
              <a:rPr lang="zh-CN" altLang="en-US" sz="2800" dirty="0" smtClean="0"/>
              <a:t>      “丁零零</a:t>
            </a:r>
            <a:r>
              <a:rPr lang="en-US" altLang="zh-CN" sz="2800" dirty="0" smtClean="0"/>
              <a:t>……”</a:t>
            </a:r>
            <a:r>
              <a:rPr lang="zh-CN" altLang="en-US" sz="2800" dirty="0" smtClean="0"/>
              <a:t>，电话铃声响起，老婆婆赶忙跑过去，生怕错过儿子、女儿在回家路上的福音。“喂！”老婆婆急促地对着电话喊。“喂，妈，我今天要开会，没办法回去了，你自己吃吧！我五点的飞机，车在楼下等着，挂了啊。”老婆婆刚想说句什么，电话那头传来的已是忙音。</a:t>
            </a:r>
            <a:endParaRPr lang="en-US" altLang="zh-CN" sz="2800" dirty="0" smtClean="0"/>
          </a:p>
          <a:p>
            <a:r>
              <a:rPr lang="zh-CN" altLang="en-US" sz="2800" dirty="0" smtClean="0"/>
              <a:t>    </a:t>
            </a:r>
            <a:endParaRPr lang="en-US" altLang="zh-CN" sz="2800" dirty="0" smtClean="0"/>
          </a:p>
          <a:p>
            <a:r>
              <a:rPr lang="zh-CN" altLang="en-US" sz="2800" dirty="0" smtClean="0"/>
              <a:t>    这是女儿小丽，一位从国外留学回来的著名服装设计师，在家跨国企业上班。自从五年前的寿宴上匆匆见过一面后就再也没见过了。</a:t>
            </a:r>
            <a:endParaRPr lang="zh-CN" altLang="en-US" sz="2800" dirty="0" smtClean="0"/>
          </a:p>
          <a:p>
            <a:endParaRPr lang="zh-CN" altLang="en-US" dirty="0" smtClean="0"/>
          </a:p>
        </p:txBody>
      </p:sp>
      <p:sp>
        <p:nvSpPr>
          <p:cNvPr id="4" name="矩形 3"/>
          <p:cNvSpPr/>
          <p:nvPr/>
        </p:nvSpPr>
        <p:spPr>
          <a:xfrm>
            <a:off x="611560" y="1772816"/>
            <a:ext cx="8532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（</a:t>
            </a:r>
            <a:r>
              <a:rPr lang="zh-CN" altLang="en-US" b="1" dirty="0" smtClean="0">
                <a:solidFill>
                  <a:srgbClr val="FF0000"/>
                </a:solidFill>
              </a:rPr>
              <a:t>门上的灯笼、福字、对联，丰盛的晚餐等，细节典型，突出了浓浓的年味。）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576" y="4293096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（“赶忙”“急促”极准确地表现了老婆婆听到电话铃声时的喜悦与激动的心情。）</a:t>
            </a:r>
            <a:endParaRPr lang="zh-CN" altLang="en-US" sz="2400" b="1" dirty="0" smtClean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3000" y="6165304"/>
            <a:ext cx="9001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（插叙，交代女儿不回来的原因，丰富了文章的内容。）</a:t>
            </a:r>
            <a:endParaRPr lang="zh-CN" altLang="en-US" sz="28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0648"/>
            <a:ext cx="8291264" cy="6264696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 smtClean="0"/>
              <a:t>         “丁零零</a:t>
            </a:r>
            <a:r>
              <a:rPr lang="en-US" altLang="zh-CN" dirty="0" smtClean="0"/>
              <a:t>……”</a:t>
            </a:r>
            <a:r>
              <a:rPr lang="zh-CN" altLang="en-US" dirty="0" smtClean="0"/>
              <a:t>，电话铃声又一次响起，老人急匆匆地从厨房里跑出来。“喂！”像刚才一样，她激动地对着话筒喊。“喂，妈！老板临时叫我去澳洲出差，我回不去了，晚饭，就让小丽陪你吃吧。”于是，电话里又一次传来了忙音。</a:t>
            </a:r>
            <a:endParaRPr lang="zh-CN" altLang="en-US" dirty="0" smtClean="0"/>
          </a:p>
          <a:p>
            <a:r>
              <a:rPr lang="zh-CN" altLang="en-US" dirty="0" smtClean="0"/>
              <a:t>	老人放下电话，站起身来。电话铃第三次响起，老太太拿起电话，电话里传来孙子的声音：“奶奶，我和妈妈去外婆家过年，就不回去了。奶奶再见！”“忙！忙！忙点好啊！”老人轻轻地叹了口气，慢慢放下电话，坐到桌边，将围裙不紧不慢地解下来。</a:t>
            </a:r>
            <a:endParaRPr lang="en-US" altLang="zh-CN" dirty="0" smtClean="0"/>
          </a:p>
          <a:p>
            <a:endParaRPr lang="zh-CN" altLang="en-US" dirty="0" smtClean="0"/>
          </a:p>
          <a:p>
            <a:r>
              <a:rPr lang="zh-CN" altLang="en-US" dirty="0" smtClean="0"/>
              <a:t>	天凉了，菜凉了，老人的心也凉了。她披着一件旧棉衣坐在沙发上，抚摸着很多年前拍的全家福，一朵泪花在眼角绽开，好像在向黑夜诉说着什么。</a:t>
            </a:r>
            <a:endParaRPr lang="en-US" altLang="zh-CN" dirty="0" smtClean="0"/>
          </a:p>
          <a:p>
            <a:r>
              <a:rPr lang="zh-CN" altLang="en-US" dirty="0" smtClean="0"/>
              <a:t>      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</a:t>
            </a:r>
            <a:r>
              <a:rPr lang="zh-CN" altLang="en-US" dirty="0" smtClean="0"/>
              <a:t>突然，“丁零”，门铃响起</a:t>
            </a:r>
            <a:r>
              <a:rPr lang="en-US" altLang="zh-CN" dirty="0" smtClean="0"/>
              <a:t>……</a:t>
            </a:r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899592" y="3933056"/>
            <a:ext cx="74888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（语言、动作描写，准确再现了人物的失望与内心的凄凉。）</a:t>
            </a:r>
            <a:endParaRPr lang="zh-CN" altLang="en-US" sz="2000" b="1" dirty="0" smtClean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5373216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（神态描写，表现一位老人的孤独与寂寞。）</a:t>
            </a:r>
            <a:endParaRPr lang="zh-CN" altLang="en-US" sz="2800" b="1" dirty="0" smtClean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2000" y="630932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（设置悬念，引人遐想。）</a:t>
            </a:r>
            <a:endParaRPr lang="zh-CN" altLang="en-US" sz="24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0"/>
            <a:ext cx="8964488" cy="6858000"/>
          </a:xfrm>
        </p:spPr>
        <p:txBody>
          <a:bodyPr>
            <a:noAutofit/>
          </a:bodyPr>
          <a:lstStyle/>
          <a:p>
            <a:r>
              <a:rPr lang="zh-CN" altLang="en-US" sz="2800" b="1" dirty="0" smtClean="0"/>
              <a:t>阅读下列材料，按要求作文。</a:t>
            </a:r>
            <a:endParaRPr lang="zh-CN" altLang="en-US" sz="2800" b="1" dirty="0" smtClean="0"/>
          </a:p>
          <a:p>
            <a:r>
              <a:rPr lang="zh-CN" altLang="en-US" sz="2800" b="1" dirty="0" smtClean="0"/>
              <a:t>	有人曾这样总结现代人不健康的工作方式：把思考交给了电脑，把联系交给了手机，把行走交给了汽车，把健康交给了药丸</a:t>
            </a:r>
            <a:r>
              <a:rPr lang="en-US" altLang="zh-CN" sz="2800" b="1" dirty="0" smtClean="0"/>
              <a:t>……</a:t>
            </a:r>
            <a:r>
              <a:rPr lang="zh-CN" altLang="en-US" sz="2800" b="1" dirty="0" smtClean="0"/>
              <a:t>诚然，人们在过分追求便捷、享受便利的同时，无形中丢失了原来应该拥有甚至必须终生坚守的东西。作为中学生，也应该很好地反省自我；在日常学习、生活中，我们是否曾丢失过什么？例如生活中的爱心、孝心、同情心、责任心，再如成长过程中必须具备的自尊、自信、自立、自强，等等。</a:t>
            </a:r>
            <a:endParaRPr lang="zh-CN" altLang="en-US" sz="2800" b="1" dirty="0" smtClean="0"/>
          </a:p>
          <a:p>
            <a:r>
              <a:rPr lang="zh-CN" altLang="en-US" sz="2800" b="1" dirty="0" smtClean="0"/>
              <a:t>	请以“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不该丢失的</a:t>
            </a:r>
            <a:r>
              <a:rPr lang="zh-CN" altLang="en-US" sz="2800" b="1" u="sng" dirty="0" smtClean="0">
                <a:solidFill>
                  <a:srgbClr val="FF0000"/>
                </a:solidFill>
              </a:rPr>
              <a:t>              </a:t>
            </a:r>
            <a:r>
              <a:rPr lang="zh-CN" altLang="en-US" sz="2800" b="1" dirty="0" smtClean="0"/>
              <a:t>”为题目，写一篇文章。</a:t>
            </a:r>
            <a:endParaRPr lang="zh-CN" altLang="en-US" sz="2800" b="1" dirty="0" smtClean="0"/>
          </a:p>
          <a:p>
            <a:r>
              <a:rPr lang="zh-CN" altLang="en-US" sz="2800" b="1" dirty="0" smtClean="0"/>
              <a:t>	要求：（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）先将题目补充完整；（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）除诗歌外，文体不限；（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）不少于</a:t>
            </a:r>
            <a:r>
              <a:rPr lang="en-US" altLang="zh-CN" sz="2800" b="1" dirty="0" smtClean="0"/>
              <a:t>600</a:t>
            </a:r>
            <a:r>
              <a:rPr lang="zh-CN" altLang="en-US" sz="2800" b="1" dirty="0" smtClean="0"/>
              <a:t>字。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做好半命题作文，关键在于“填空”。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作文题为“</a:t>
            </a:r>
            <a:r>
              <a:rPr lang="zh-CN" altLang="en-US" dirty="0" smtClean="0">
                <a:solidFill>
                  <a:srgbClr val="FF0000"/>
                </a:solidFill>
              </a:rPr>
              <a:t>不该丢失的</a:t>
            </a:r>
            <a:r>
              <a:rPr lang="zh-CN" altLang="en-US" b="1" u="sng" dirty="0" smtClean="0">
                <a:solidFill>
                  <a:srgbClr val="FF0000"/>
                </a:solidFill>
              </a:rPr>
              <a:t>            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zh-CN" altLang="en-US" dirty="0" smtClean="0"/>
              <a:t>”，也是半命题作文。</a:t>
            </a:r>
            <a:endParaRPr lang="zh-CN" alt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548680"/>
            <a:ext cx="8568952" cy="5760640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b="1" dirty="0" smtClean="0"/>
              <a:t>一、巧补文题，新颖靓丽。</a:t>
            </a:r>
            <a:endParaRPr lang="zh-CN" altLang="en-US" b="1" dirty="0" smtClean="0"/>
          </a:p>
          <a:p>
            <a:endParaRPr lang="zh-CN" altLang="en-US" dirty="0" smtClean="0"/>
          </a:p>
          <a:p>
            <a:r>
              <a:rPr lang="zh-CN" altLang="en-US" dirty="0" smtClean="0"/>
              <a:t>	</a:t>
            </a:r>
            <a:r>
              <a:rPr lang="zh-CN" altLang="en-US" sz="4000" b="1" dirty="0" smtClean="0"/>
              <a:t>对任何一种作文题型来说，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创新</a:t>
            </a:r>
            <a:r>
              <a:rPr lang="zh-CN" altLang="en-US" sz="4000" b="1" dirty="0" smtClean="0"/>
              <a:t>都显得相当重要。在半命题作文考试中，也应使自己的补题富有新意。</a:t>
            </a:r>
            <a:endParaRPr lang="en-US" altLang="zh-CN" sz="4000" b="1" dirty="0" smtClean="0"/>
          </a:p>
          <a:p>
            <a:r>
              <a:rPr lang="en-US" altLang="zh-CN" sz="4000" b="1" dirty="0"/>
              <a:t> </a:t>
            </a:r>
            <a:r>
              <a:rPr lang="en-US" altLang="zh-CN" sz="4000" b="1" dirty="0" smtClean="0"/>
              <a:t>     </a:t>
            </a:r>
            <a:r>
              <a:rPr lang="zh-CN" altLang="en-US" sz="4000" b="1" dirty="0" smtClean="0"/>
              <a:t>在一般情况下，很多学生看到这道题，马上就会选择题目材料导语中已经提供了的诸如“爱心”“孝心”“同情心”“责任心”“自尊”“自强”之类的词语，这些内容虽然也是可选择的对象，也能突出主题，但会让人感觉千篇一律，使人产生视觉疲劳。如果我们能从创意角度考虑，在补写题目时，将“滋味”“回忆”“眼泪”“色彩”“蜗牛壳”等作为写作内容，定会让人眼前为之一亮。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如果我们能从创意角度考虑，在补写题目时，将“滋味”“回忆”“眼泪”“色彩”“蜗牛壳”等作为写作内容，定会让人眼前为之一亮。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764704"/>
            <a:ext cx="8208912" cy="5688632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二、巧选题材，出奇制胜。</a:t>
            </a:r>
            <a:endParaRPr lang="zh-CN" altLang="en-US" dirty="0" smtClean="0"/>
          </a:p>
          <a:p>
            <a:endParaRPr lang="zh-CN" altLang="en-US" dirty="0" smtClean="0"/>
          </a:p>
          <a:p>
            <a:r>
              <a:rPr lang="zh-CN" altLang="en-US" dirty="0" smtClean="0"/>
              <a:t>	生活中，“不该丢失的”东西确实很多：可选</a:t>
            </a:r>
            <a:r>
              <a:rPr lang="zh-CN" altLang="en-US" dirty="0" smtClean="0">
                <a:solidFill>
                  <a:srgbClr val="FF0000"/>
                </a:solidFill>
              </a:rPr>
              <a:t>具体事物</a:t>
            </a:r>
            <a:r>
              <a:rPr lang="zh-CN" altLang="en-US" dirty="0" smtClean="0"/>
              <a:t>，如“皮筋”“眼神”“阳光”“绿色”等；也可选</a:t>
            </a:r>
            <a:r>
              <a:rPr lang="zh-CN" altLang="en-US" dirty="0" smtClean="0">
                <a:solidFill>
                  <a:srgbClr val="FF0000"/>
                </a:solidFill>
              </a:rPr>
              <a:t>抽象的物象</a:t>
            </a:r>
            <a:r>
              <a:rPr lang="zh-CN" altLang="en-US" dirty="0" smtClean="0"/>
              <a:t>，如“单纯”“信任”“苦难”等；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</a:t>
            </a:r>
            <a:r>
              <a:rPr lang="zh-CN" altLang="en-US" dirty="0" smtClean="0"/>
              <a:t>既可选</a:t>
            </a:r>
            <a:r>
              <a:rPr lang="zh-CN" altLang="en-US" dirty="0" smtClean="0">
                <a:solidFill>
                  <a:srgbClr val="FF0000"/>
                </a:solidFill>
              </a:rPr>
              <a:t>某一时段的事</a:t>
            </a:r>
            <a:r>
              <a:rPr lang="zh-CN" altLang="en-US" dirty="0" smtClean="0"/>
              <a:t>，如“童年”，也可选不同时空的事，如回忆童年、少年时等不同的时间及不同的地点发生的事来写。在选材时，我们尽量选择自己熟悉的、拿手的内容，而且是他人未曾写过或想到的话题，如有位同学就以一只流浪猫的视角，来表现爱心丢失的可悲这一社会主题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三、巧妙立意，真挚感人。</a:t>
            </a:r>
            <a:endParaRPr lang="zh-CN" altLang="en-US" dirty="0" smtClean="0"/>
          </a:p>
          <a:p>
            <a:endParaRPr lang="zh-CN" altLang="en-US" dirty="0" smtClean="0"/>
          </a:p>
          <a:p>
            <a:r>
              <a:rPr lang="zh-CN" altLang="en-US" dirty="0" smtClean="0"/>
              <a:t>	多选择带有启发色彩的材料，多角度思考，多层次挖掘，就能写出感人至深的文章。如在体现“爱心”话题时，可选择有人挪用善款之事、老人摔倒之事、小悦悦之事等，通过对这些事件的深入思考，揭示主题；在选择“环保”话题时，你可以从村庄的变化、食物的变化等方面进行思考，从而揭示“爱护环境”这一主题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不该丢失的晚餐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        白雪纷纷扬扬地下着，似玉蝴蝶在空中高傲地翻飞，又似柳絮在天空轻盈地飞舞，还好似梨花在用花瓣装点着这个美丽的冬季。</a:t>
            </a:r>
            <a:endParaRPr lang="zh-CN" altLang="en-US" dirty="0" smtClean="0"/>
          </a:p>
          <a:p>
            <a:r>
              <a:rPr lang="zh-CN" altLang="en-US" dirty="0" smtClean="0"/>
              <a:t>        银装素裹，寒气逼人，窗里边喜气洋洋，热气腾腾。今天是春节，一想到这，老婆婆就开心地笑了，布满皱纹的脸上洋溢着欣喜与快乐。今天，终于能见到儿子、女儿了。</a:t>
            </a:r>
            <a:endParaRPr lang="zh-CN" altLang="en-US" dirty="0" smtClean="0"/>
          </a:p>
          <a:p>
            <a:endParaRPr lang="zh-CN" altLang="en-US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dirty="0" smtClean="0"/>
              <a:t>        一大早，老婆婆便忙里忙外，把这偌大而空旷的家装扮一新。门上挂着红灯笼，贴着红福字、红对联，让整个家充满了年味。桌上已准备好了饺子、红烧猪蹄、糖醋排骨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这些都是她的儿女们最爱吃的。</a:t>
            </a:r>
            <a:endParaRPr lang="zh-CN" altLang="en-US" dirty="0" smtClean="0"/>
          </a:p>
          <a:p>
            <a:r>
              <a:rPr lang="zh-CN" altLang="en-US" dirty="0" smtClean="0"/>
              <a:t>         “丁零零</a:t>
            </a:r>
            <a:r>
              <a:rPr lang="en-US" altLang="zh-CN" dirty="0" smtClean="0"/>
              <a:t>……”</a:t>
            </a:r>
            <a:r>
              <a:rPr lang="zh-CN" altLang="en-US" dirty="0" smtClean="0"/>
              <a:t>，电话铃声响起，老婆婆赶忙跑过去，生怕错过儿子、女儿在回家路上的福音。“喂！”老婆婆急促地对着电话喊。“喂，妈，我今天要开会，没办法回去了，你自己吃吧！我五点的飞机，车在楼下等着，挂了啊。”老婆婆刚想说句什么，电话那头传来的已是忙音。</a:t>
            </a:r>
            <a:endParaRPr lang="en-US" altLang="zh-CN" dirty="0" smtClean="0"/>
          </a:p>
          <a:p>
            <a:r>
              <a:rPr lang="zh-CN" altLang="en-US" dirty="0" smtClean="0"/>
              <a:t>        这是女儿小丽，一位从国外留学回来的著名服装设计师，在家跨国企业上班。自从五年前的寿宴上匆匆见过一面后就再也没见过了。</a:t>
            </a:r>
            <a:endParaRPr lang="zh-CN" altLang="en-US" dirty="0" smtClean="0"/>
          </a:p>
          <a:p>
            <a:endParaRPr lang="zh-CN" alt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2742</Words>
  <Application>WPS 演示</Application>
  <PresentationFormat>全屏显示(4:3)</PresentationFormat>
  <Paragraphs>83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微软雅黑</vt:lpstr>
      <vt:lpstr>Office 主题</vt:lpstr>
      <vt:lpstr>半命题作文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不该丢失的晚餐</vt:lpstr>
      <vt:lpstr>PowerPoint 演示文稿</vt:lpstr>
      <vt:lpstr>PowerPoint 演示文稿</vt:lpstr>
      <vt:lpstr>例文分析</vt:lpstr>
      <vt:lpstr>不该丢失的晚餐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半命题作文</dc:title>
  <dc:creator>Administrator</dc:creator>
  <cp:lastModifiedBy>Administrator</cp:lastModifiedBy>
  <cp:revision>4</cp:revision>
  <dcterms:created xsi:type="dcterms:W3CDTF">2017-05-11T23:51:00Z</dcterms:created>
  <dcterms:modified xsi:type="dcterms:W3CDTF">2017-05-18T06:09:38Z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