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svg" ContentType="image/sv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7" r:id="rId3"/>
    <p:sldMasterId id="2147483686" r:id="rId4"/>
    <p:sldMasterId id="2147483705" r:id="rId5"/>
  </p:sldMasterIdLst>
  <p:notesMasterIdLst>
    <p:notesMasterId r:id="rId6"/>
  </p:notesMasterIdLst>
  <p:handoutMasterIdLst>
    <p:handoutMasterId r:id="rId7"/>
  </p:handoutMasterIdLst>
  <p:sldIdLst>
    <p:sldId id="262" r:id="rId8"/>
    <p:sldId id="316" r:id="rId9"/>
    <p:sldId id="261" r:id="rId10"/>
    <p:sldId id="264" r:id="rId11"/>
    <p:sldId id="269" r:id="rId12"/>
    <p:sldId id="270" r:id="rId13"/>
    <p:sldId id="271" r:id="rId14"/>
    <p:sldId id="273" r:id="rId15"/>
    <p:sldId id="300" r:id="rId16"/>
    <p:sldId id="321" r:id="rId17"/>
    <p:sldId id="322" r:id="rId18"/>
    <p:sldId id="301" r:id="rId19"/>
    <p:sldId id="302" r:id="rId20"/>
    <p:sldId id="303" r:id="rId21"/>
    <p:sldId id="304" r:id="rId22"/>
    <p:sldId id="319" r:id="rId23"/>
    <p:sldId id="327" r:id="rId24"/>
    <p:sldId id="305" r:id="rId25"/>
    <p:sldId id="306" r:id="rId26"/>
    <p:sldId id="307" r:id="rId27"/>
    <p:sldId id="308" r:id="rId28"/>
    <p:sldId id="309" r:id="rId29"/>
    <p:sldId id="310" r:id="rId30"/>
    <p:sldId id="311" r:id="rId31"/>
    <p:sldId id="313" r:id="rId32"/>
    <p:sldId id="314" r:id="rId33"/>
    <p:sldId id="323" r:id="rId34"/>
    <p:sldId id="324" r:id="rId35"/>
    <p:sldId id="325" r:id="rId36"/>
    <p:sldId id="330" r:id="rId37"/>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p="http://schemas.openxmlformats.org/presentationml/2006/main">
  <p:cmAuthor id="1" name="幸全" initials="幸全" lastIdx="0" clrIdx="0"/>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49" d="100"/>
          <a:sy n="49" d="100"/>
        </p:scale>
        <p:origin x="60" y="684"/>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3.xml" /><Relationship Id="rId11" Type="http://schemas.openxmlformats.org/officeDocument/2006/relationships/slide" Target="slides/slide4.xml" /><Relationship Id="rId12" Type="http://schemas.openxmlformats.org/officeDocument/2006/relationships/slide" Target="slides/slide5.xml" /><Relationship Id="rId13" Type="http://schemas.openxmlformats.org/officeDocument/2006/relationships/slide" Target="slides/slide6.xml" /><Relationship Id="rId14" Type="http://schemas.openxmlformats.org/officeDocument/2006/relationships/slide" Target="slides/slide7.xml" /><Relationship Id="rId15" Type="http://schemas.openxmlformats.org/officeDocument/2006/relationships/slide" Target="slides/slide8.xml" /><Relationship Id="rId16" Type="http://schemas.openxmlformats.org/officeDocument/2006/relationships/slide" Target="slides/slide9.xml" /><Relationship Id="rId17" Type="http://schemas.openxmlformats.org/officeDocument/2006/relationships/slide" Target="slides/slide10.xml" /><Relationship Id="rId18" Type="http://schemas.openxmlformats.org/officeDocument/2006/relationships/slide" Target="slides/slide11.xml" /><Relationship Id="rId19" Type="http://schemas.openxmlformats.org/officeDocument/2006/relationships/slide" Target="slides/slide12.xml" /><Relationship Id="rId2" Type="http://schemas.openxmlformats.org/officeDocument/2006/relationships/slideMaster" Target="slideMasters/slideMaster1.xml" /><Relationship Id="rId20" Type="http://schemas.openxmlformats.org/officeDocument/2006/relationships/slide" Target="slides/slide13.xml" /><Relationship Id="rId21" Type="http://schemas.openxmlformats.org/officeDocument/2006/relationships/slide" Target="slides/slide14.xml" /><Relationship Id="rId22" Type="http://schemas.openxmlformats.org/officeDocument/2006/relationships/slide" Target="slides/slide15.xml" /><Relationship Id="rId23" Type="http://schemas.openxmlformats.org/officeDocument/2006/relationships/slide" Target="slides/slide16.xml" /><Relationship Id="rId24" Type="http://schemas.openxmlformats.org/officeDocument/2006/relationships/slide" Target="slides/slide17.xml" /><Relationship Id="rId25" Type="http://schemas.openxmlformats.org/officeDocument/2006/relationships/slide" Target="slides/slide18.xml" /><Relationship Id="rId26" Type="http://schemas.openxmlformats.org/officeDocument/2006/relationships/slide" Target="slides/slide19.xml" /><Relationship Id="rId27" Type="http://schemas.openxmlformats.org/officeDocument/2006/relationships/slide" Target="slides/slide20.xml" /><Relationship Id="rId28" Type="http://schemas.openxmlformats.org/officeDocument/2006/relationships/slide" Target="slides/slide21.xml" /><Relationship Id="rId29" Type="http://schemas.openxmlformats.org/officeDocument/2006/relationships/slide" Target="slides/slide22.xml" /><Relationship Id="rId3" Type="http://schemas.openxmlformats.org/officeDocument/2006/relationships/slideMaster" Target="slideMasters/slideMaster2.xml" /><Relationship Id="rId30" Type="http://schemas.openxmlformats.org/officeDocument/2006/relationships/slide" Target="slides/slide23.xml" /><Relationship Id="rId31" Type="http://schemas.openxmlformats.org/officeDocument/2006/relationships/slide" Target="slides/slide24.xml" /><Relationship Id="rId32" Type="http://schemas.openxmlformats.org/officeDocument/2006/relationships/slide" Target="slides/slide25.xml" /><Relationship Id="rId33" Type="http://schemas.openxmlformats.org/officeDocument/2006/relationships/slide" Target="slides/slide26.xml" /><Relationship Id="rId34" Type="http://schemas.openxmlformats.org/officeDocument/2006/relationships/slide" Target="slides/slide27.xml" /><Relationship Id="rId35" Type="http://schemas.openxmlformats.org/officeDocument/2006/relationships/slide" Target="slides/slide28.xml" /><Relationship Id="rId36" Type="http://schemas.openxmlformats.org/officeDocument/2006/relationships/slide" Target="slides/slide29.xml" /><Relationship Id="rId37" Type="http://schemas.openxmlformats.org/officeDocument/2006/relationships/slide" Target="slides/slide30.xml" /><Relationship Id="rId38" Type="http://schemas.openxmlformats.org/officeDocument/2006/relationships/tags" Target="tags/tag714.xml" /><Relationship Id="rId39" Type="http://schemas.openxmlformats.org/officeDocument/2006/relationships/presProps" Target="presProps.xml" /><Relationship Id="rId4" Type="http://schemas.openxmlformats.org/officeDocument/2006/relationships/slideMaster" Target="slideMasters/slideMaster3.xml" /><Relationship Id="rId40" Type="http://schemas.openxmlformats.org/officeDocument/2006/relationships/viewProps" Target="viewProps.xml" /><Relationship Id="rId41" Type="http://schemas.openxmlformats.org/officeDocument/2006/relationships/theme" Target="theme/theme1.xml" /><Relationship Id="rId42" Type="http://schemas.openxmlformats.org/officeDocument/2006/relationships/tableStyles" Target="tableStyles.xml" /><Relationship Id="rId5" Type="http://schemas.openxmlformats.org/officeDocument/2006/relationships/slideMaster" Target="slideMasters/slideMaster4.xml" /><Relationship Id="rId6" Type="http://schemas.openxmlformats.org/officeDocument/2006/relationships/notesMaster" Target="notesMasters/notesMaster1.xml" /><Relationship Id="rId7" Type="http://schemas.openxmlformats.org/officeDocument/2006/relationships/handoutMaster" Target="handoutMasters/handoutMaster1.xml" /><Relationship Id="rId8" Type="http://schemas.openxmlformats.org/officeDocument/2006/relationships/slide" Target="slides/slide1.xml" /><Relationship Id="rId9" Type="http://schemas.openxmlformats.org/officeDocument/2006/relationships/slide" Target="slides/slide2.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6.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2021/8/12</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3914353433"/>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5.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2021/8/12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257671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ags" Target="../tags/tag1.xml" /><Relationship Id="rId3" Type="http://schemas.openxmlformats.org/officeDocument/2006/relationships/tags" Target="../tags/tag2.xml" /><Relationship Id="rId4" Type="http://schemas.openxmlformats.org/officeDocument/2006/relationships/tags" Target="../tags/tag3.xml" /><Relationship Id="rId5"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21.xml" /><Relationship Id="rId3" Type="http://schemas.openxmlformats.org/officeDocument/2006/relationships/tags" Target="../tags/tag22.xml" /><Relationship Id="rId4"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33.xml" /><Relationship Id="rId10"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tags" Target="../tags/tag34.xml" /><Relationship Id="rId4" Type="http://schemas.openxmlformats.org/officeDocument/2006/relationships/tags" Target="../tags/tag35.xml" /><Relationship Id="rId5" Type="http://schemas.openxmlformats.org/officeDocument/2006/relationships/tags" Target="../tags/tag36.xml" /><Relationship Id="rId6" Type="http://schemas.openxmlformats.org/officeDocument/2006/relationships/tags" Target="../tags/tag37.xml" /><Relationship Id="rId7" Type="http://schemas.openxmlformats.org/officeDocument/2006/relationships/tags" Target="../tags/tag38.xml" /><Relationship Id="rId8" Type="http://schemas.openxmlformats.org/officeDocument/2006/relationships/tags" Target="../tags/tag39.xml" /><Relationship Id="rId9" Type="http://schemas.openxmlformats.org/officeDocument/2006/relationships/tags" Target="../tags/tag40.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41.xml" /><Relationship Id="rId10" Type="http://schemas.openxmlformats.org/officeDocument/2006/relationships/tags" Target="../tags/tag49.xml" /><Relationship Id="rId11"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tags" Target="../tags/tag44.xml" /><Relationship Id="rId6" Type="http://schemas.openxmlformats.org/officeDocument/2006/relationships/tags" Target="../tags/tag45.xml" /><Relationship Id="rId7" Type="http://schemas.openxmlformats.org/officeDocument/2006/relationships/tags" Target="../tags/tag46.xml" /><Relationship Id="rId8" Type="http://schemas.openxmlformats.org/officeDocument/2006/relationships/tags" Target="../tags/tag47.xml" /><Relationship Id="rId9" Type="http://schemas.openxmlformats.org/officeDocument/2006/relationships/tags" Target="../tags/tag48.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50.xml" /><Relationship Id="rId10" Type="http://schemas.openxmlformats.org/officeDocument/2006/relationships/tags" Target="../tags/tag58.xml" /><Relationship Id="rId11"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tags" Target="../tags/tag51.xml" /><Relationship Id="rId4" Type="http://schemas.openxmlformats.org/officeDocument/2006/relationships/tags" Target="../tags/tag52.xml" /><Relationship Id="rId5" Type="http://schemas.openxmlformats.org/officeDocument/2006/relationships/tags" Target="../tags/tag53.xml" /><Relationship Id="rId6" Type="http://schemas.openxmlformats.org/officeDocument/2006/relationships/tags" Target="../tags/tag54.xml" /><Relationship Id="rId7" Type="http://schemas.openxmlformats.org/officeDocument/2006/relationships/tags" Target="../tags/tag55.xml" /><Relationship Id="rId8" Type="http://schemas.openxmlformats.org/officeDocument/2006/relationships/tags" Target="../tags/tag56.xml" /><Relationship Id="rId9" Type="http://schemas.openxmlformats.org/officeDocument/2006/relationships/tags" Target="../tags/tag57.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59.xml" /><Relationship Id="rId10" Type="http://schemas.openxmlformats.org/officeDocument/2006/relationships/tags" Target="../tags/tag67.xml" /><Relationship Id="rId11"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tags" Target="../tags/tag64.xml" /><Relationship Id="rId8" Type="http://schemas.openxmlformats.org/officeDocument/2006/relationships/tags" Target="../tags/tag65.xml" /><Relationship Id="rId9" Type="http://schemas.openxmlformats.org/officeDocument/2006/relationships/tags" Target="../tags/tag66.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68.xml" /><Relationship Id="rId10" Type="http://schemas.openxmlformats.org/officeDocument/2006/relationships/tags" Target="../tags/tag76.xml" /><Relationship Id="rId11" Type="http://schemas.openxmlformats.org/officeDocument/2006/relationships/tags" Target="../tags/tag77.xml" /><Relationship Id="rId12" Type="http://schemas.openxmlformats.org/officeDocument/2006/relationships/tags" Target="../tags/tag78.xml" /><Relationship Id="rId13"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tags" Target="../tags/tag69.xml" /><Relationship Id="rId4" Type="http://schemas.openxmlformats.org/officeDocument/2006/relationships/tags" Target="../tags/tag70.xml" /><Relationship Id="rId5" Type="http://schemas.openxmlformats.org/officeDocument/2006/relationships/tags" Target="../tags/tag71.xml" /><Relationship Id="rId6" Type="http://schemas.openxmlformats.org/officeDocument/2006/relationships/tags" Target="../tags/tag72.xml" /><Relationship Id="rId7" Type="http://schemas.openxmlformats.org/officeDocument/2006/relationships/tags" Target="../tags/tag73.xml" /><Relationship Id="rId8" Type="http://schemas.openxmlformats.org/officeDocument/2006/relationships/tags" Target="../tags/tag74.xml" /><Relationship Id="rId9" Type="http://schemas.openxmlformats.org/officeDocument/2006/relationships/tags" Target="../tags/tag75.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79.xml" /><Relationship Id="rId10" Type="http://schemas.openxmlformats.org/officeDocument/2006/relationships/slideMaster" Target="../slideMasters/slideMaster1.xml" /><Relationship Id="rId2" Type="http://schemas.openxmlformats.org/officeDocument/2006/relationships/image" Target="../media/image5.png" /><Relationship Id="rId3" Type="http://schemas.openxmlformats.org/officeDocument/2006/relationships/tags" Target="../tags/tag80.xml" /><Relationship Id="rId4" Type="http://schemas.openxmlformats.org/officeDocument/2006/relationships/tags" Target="../tags/tag81.xml" /><Relationship Id="rId5" Type="http://schemas.openxmlformats.org/officeDocument/2006/relationships/tags" Target="../tags/tag82.xml" /><Relationship Id="rId6" Type="http://schemas.openxmlformats.org/officeDocument/2006/relationships/tags" Target="../tags/tag83.xml" /><Relationship Id="rId7" Type="http://schemas.openxmlformats.org/officeDocument/2006/relationships/tags" Target="../tags/tag84.xml" /><Relationship Id="rId8" Type="http://schemas.openxmlformats.org/officeDocument/2006/relationships/tags" Target="../tags/tag85.xml" /><Relationship Id="rId9" Type="http://schemas.openxmlformats.org/officeDocument/2006/relationships/tags" Target="../tags/tag86.xml" /></Relationships>
</file>

<file path=ppt/slideLayouts/_rels/slideLayout19.xml.rels>&#65279;<?xml version="1.0" encoding="utf-8" standalone="yes"?><Relationships xmlns="http://schemas.openxmlformats.org/package/2006/relationships"><Relationship Id="rId1" Type="http://schemas.openxmlformats.org/officeDocument/2006/relationships/image" Target="file:///F:\Lets_Create/pic_temp/pic_half_left.png" TargetMode="External" /><Relationship Id="rId10" Type="http://schemas.openxmlformats.org/officeDocument/2006/relationships/tags" Target="../tags/tag93.xml" /><Relationship Id="rId11" Type="http://schemas.openxmlformats.org/officeDocument/2006/relationships/tags" Target="../tags/tag94.xml" /><Relationship Id="rId12" Type="http://schemas.openxmlformats.org/officeDocument/2006/relationships/tags" Target="../tags/tag95.xml" /><Relationship Id="rId13" Type="http://schemas.openxmlformats.org/officeDocument/2006/relationships/tags" Target="../tags/tag96.xml" /><Relationship Id="rId14" Type="http://schemas.openxmlformats.org/officeDocument/2006/relationships/slideMaster" Target="../slideMasters/slideMaster2.xml" /><Relationship Id="rId2" Type="http://schemas.openxmlformats.org/officeDocument/2006/relationships/image" Target="../media/image6.png" /><Relationship Id="rId3" Type="http://schemas.openxmlformats.org/officeDocument/2006/relationships/tags" Target="../tags/tag90.xml" /><Relationship Id="rId4" Type="http://schemas.openxmlformats.org/officeDocument/2006/relationships/image" Target="file:///F:\Lets_Create/pic_temp/pic_half_right.png" TargetMode="External" /><Relationship Id="rId5" Type="http://schemas.openxmlformats.org/officeDocument/2006/relationships/image" Target="../media/image7.png" /><Relationship Id="rId6" Type="http://schemas.openxmlformats.org/officeDocument/2006/relationships/tags" Target="../tags/tag91.xml" /><Relationship Id="rId7" Type="http://schemas.openxmlformats.org/officeDocument/2006/relationships/image" Target="file:///F:\Lets_Create/pic_temp/pic_sup.png" TargetMode="External" /><Relationship Id="rId8" Type="http://schemas.openxmlformats.org/officeDocument/2006/relationships/image" Target="../media/image8.png" /><Relationship Id="rId9" Type="http://schemas.openxmlformats.org/officeDocument/2006/relationships/tags" Target="../tags/tag92.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4.xml" /><Relationship Id="rId3" Type="http://schemas.openxmlformats.org/officeDocument/2006/relationships/tags" Target="../tags/tag5.xml" /><Relationship Id="rId4"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97.xml" /><Relationship Id="rId2" Type="http://schemas.openxmlformats.org/officeDocument/2006/relationships/tags" Target="../tags/tag98.xml" /><Relationship Id="rId3" Type="http://schemas.openxmlformats.org/officeDocument/2006/relationships/tags" Target="../tags/tag99.xml" /><Relationship Id="rId4" Type="http://schemas.openxmlformats.org/officeDocument/2006/relationships/tags" Target="../tags/tag100.xml" /><Relationship Id="rId5" Type="http://schemas.openxmlformats.org/officeDocument/2006/relationships/tags" Target="../tags/tag101.xml" /><Relationship Id="rId6"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image" Target="file:///F:\Lets_Create/pic_temp/pic_sup.png" TargetMode="External" /><Relationship Id="rId10" Type="http://schemas.openxmlformats.org/officeDocument/2006/relationships/tags" Target="../tags/tag106.xml" /><Relationship Id="rId11" Type="http://schemas.openxmlformats.org/officeDocument/2006/relationships/tags" Target="../tags/tag107.xml" /><Relationship Id="rId12" Type="http://schemas.openxmlformats.org/officeDocument/2006/relationships/tags" Target="../tags/tag108.xml" /><Relationship Id="rId13" Type="http://schemas.openxmlformats.org/officeDocument/2006/relationships/slideMaster" Target="../slideMasters/slideMaster2.xml" /><Relationship Id="rId2" Type="http://schemas.openxmlformats.org/officeDocument/2006/relationships/image" Target="../media/image8.png" /><Relationship Id="rId3" Type="http://schemas.openxmlformats.org/officeDocument/2006/relationships/tags" Target="../tags/tag102.xml" /><Relationship Id="rId4" Type="http://schemas.openxmlformats.org/officeDocument/2006/relationships/image" Target="file:///C:\Users\Administrator\Desktop\&#32032;&#26448;&#20998;&#31867;\&#20013;&#22269;&#39118;&#32032;&#26448;&#22270;\&#20027;&#39064;\&#22270;&#29255;91.png" TargetMode="External" /><Relationship Id="rId5" Type="http://schemas.openxmlformats.org/officeDocument/2006/relationships/image" Target="../media/image9.png" /><Relationship Id="rId6" Type="http://schemas.openxmlformats.org/officeDocument/2006/relationships/tags" Target="../tags/tag103.xml" /><Relationship Id="rId7" Type="http://schemas.openxmlformats.org/officeDocument/2006/relationships/image" Target="../media/image10.png" /><Relationship Id="rId8" Type="http://schemas.openxmlformats.org/officeDocument/2006/relationships/tags" Target="../tags/tag104.xml" /><Relationship Id="rId9" Type="http://schemas.openxmlformats.org/officeDocument/2006/relationships/tags" Target="../tags/tag105.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09.xml" /><Relationship Id="rId2" Type="http://schemas.openxmlformats.org/officeDocument/2006/relationships/tags" Target="../tags/tag110.xml" /><Relationship Id="rId3" Type="http://schemas.openxmlformats.org/officeDocument/2006/relationships/tags" Target="../tags/tag111.xml" /><Relationship Id="rId4" Type="http://schemas.openxmlformats.org/officeDocument/2006/relationships/tags" Target="../tags/tag112.xml" /><Relationship Id="rId5" Type="http://schemas.openxmlformats.org/officeDocument/2006/relationships/tags" Target="../tags/tag113.xml" /><Relationship Id="rId6" Type="http://schemas.openxmlformats.org/officeDocument/2006/relationships/tags" Target="../tags/tag114.xml" /><Relationship Id="rId7"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15.xml" /><Relationship Id="rId2" Type="http://schemas.openxmlformats.org/officeDocument/2006/relationships/tags" Target="../tags/tag116.xml" /><Relationship Id="rId3" Type="http://schemas.openxmlformats.org/officeDocument/2006/relationships/tags" Target="../tags/tag117.xml" /><Relationship Id="rId4" Type="http://schemas.openxmlformats.org/officeDocument/2006/relationships/tags" Target="../tags/tag118.xml" /><Relationship Id="rId5" Type="http://schemas.openxmlformats.org/officeDocument/2006/relationships/tags" Target="../tags/tag119.xml" /><Relationship Id="rId6" Type="http://schemas.openxmlformats.org/officeDocument/2006/relationships/tags" Target="../tags/tag120.xml" /><Relationship Id="rId7" Type="http://schemas.openxmlformats.org/officeDocument/2006/relationships/tags" Target="../tags/tag121.xml" /><Relationship Id="rId8" Type="http://schemas.openxmlformats.org/officeDocument/2006/relationships/tags" Target="../tags/tag122.xml" /><Relationship Id="rId9"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image" Target="file:///F:\Lets_Create/pic_temp/pic_half_down.png" TargetMode="External" /><Relationship Id="rId10" Type="http://schemas.openxmlformats.org/officeDocument/2006/relationships/tags" Target="../tags/tag128.xml" /><Relationship Id="rId11" Type="http://schemas.openxmlformats.org/officeDocument/2006/relationships/slideMaster" Target="../slideMasters/slideMaster2.xml" /><Relationship Id="rId2" Type="http://schemas.openxmlformats.org/officeDocument/2006/relationships/image" Target="../media/image11.png" /><Relationship Id="rId3" Type="http://schemas.openxmlformats.org/officeDocument/2006/relationships/tags" Target="../tags/tag123.xml" /><Relationship Id="rId4" Type="http://schemas.openxmlformats.org/officeDocument/2006/relationships/image" Target="file:///F:\Lets_Create/pic_temp/pic_sup.png" TargetMode="External" /><Relationship Id="rId5" Type="http://schemas.openxmlformats.org/officeDocument/2006/relationships/image" Target="../media/image8.png" /><Relationship Id="rId6" Type="http://schemas.openxmlformats.org/officeDocument/2006/relationships/tags" Target="../tags/tag124.xml" /><Relationship Id="rId7" Type="http://schemas.openxmlformats.org/officeDocument/2006/relationships/tags" Target="../tags/tag125.xml" /><Relationship Id="rId8" Type="http://schemas.openxmlformats.org/officeDocument/2006/relationships/tags" Target="../tags/tag126.xml" /><Relationship Id="rId9" Type="http://schemas.openxmlformats.org/officeDocument/2006/relationships/tags" Target="../tags/tag127.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29.xml" /><Relationship Id="rId2" Type="http://schemas.openxmlformats.org/officeDocument/2006/relationships/tags" Target="../tags/tag130.xml" /><Relationship Id="rId3" Type="http://schemas.openxmlformats.org/officeDocument/2006/relationships/tags" Target="../tags/tag131.xml" /><Relationship Id="rId4" Type="http://schemas.openxmlformats.org/officeDocument/2006/relationships/slideMaster" Target="../slideMasters/slideMaster2.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32.xml" /><Relationship Id="rId2" Type="http://schemas.openxmlformats.org/officeDocument/2006/relationships/tags" Target="../tags/tag133.xml" /><Relationship Id="rId3" Type="http://schemas.openxmlformats.org/officeDocument/2006/relationships/tags" Target="../tags/tag134.xml" /><Relationship Id="rId4" Type="http://schemas.openxmlformats.org/officeDocument/2006/relationships/tags" Target="../tags/tag135.xml" /><Relationship Id="rId5" Type="http://schemas.openxmlformats.org/officeDocument/2006/relationships/tags" Target="../tags/tag136.xml" /><Relationship Id="rId6" Type="http://schemas.openxmlformats.org/officeDocument/2006/relationships/tags" Target="../tags/tag137.xml" /><Relationship Id="rId7" Type="http://schemas.openxmlformats.org/officeDocument/2006/relationships/slideMaster" Target="../slideMasters/slideMaster2.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38.xml" /><Relationship Id="rId2" Type="http://schemas.openxmlformats.org/officeDocument/2006/relationships/tags" Target="../tags/tag139.xml" /><Relationship Id="rId3" Type="http://schemas.openxmlformats.org/officeDocument/2006/relationships/tags" Target="../tags/tag140.xml" /><Relationship Id="rId4" Type="http://schemas.openxmlformats.org/officeDocument/2006/relationships/tags" Target="../tags/tag141.xml" /><Relationship Id="rId5" Type="http://schemas.openxmlformats.org/officeDocument/2006/relationships/tags" Target="../tags/tag142.xml" /><Relationship Id="rId6" Type="http://schemas.openxmlformats.org/officeDocument/2006/relationships/slideMaster" Target="../slideMasters/slideMaster2.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43.xml" /><Relationship Id="rId2" Type="http://schemas.openxmlformats.org/officeDocument/2006/relationships/tags" Target="../tags/tag144.xml" /><Relationship Id="rId3" Type="http://schemas.openxmlformats.org/officeDocument/2006/relationships/tags" Target="../tags/tag145.xml" /><Relationship Id="rId4" Type="http://schemas.openxmlformats.org/officeDocument/2006/relationships/tags" Target="../tags/tag146.xml" /><Relationship Id="rId5" Type="http://schemas.openxmlformats.org/officeDocument/2006/relationships/slideMaster" Target="../slideMasters/slideMaster2.xml" /></Relationships>
</file>

<file path=ppt/slideLayouts/_rels/slideLayout29.xml.rels>&#65279;<?xml version="1.0" encoding="utf-8" standalone="yes"?><Relationships xmlns="http://schemas.openxmlformats.org/package/2006/relationships"><Relationship Id="rId1" Type="http://schemas.openxmlformats.org/officeDocument/2006/relationships/image" Target="file:///F:\Lets_Create/pic_temp/pic_sup.png" TargetMode="External" /><Relationship Id="rId10" Type="http://schemas.openxmlformats.org/officeDocument/2006/relationships/tags" Target="../tags/tag152.xml" /><Relationship Id="rId11" Type="http://schemas.openxmlformats.org/officeDocument/2006/relationships/slideMaster" Target="../slideMasters/slideMaster2.xml" /><Relationship Id="rId2" Type="http://schemas.openxmlformats.org/officeDocument/2006/relationships/image" Target="../media/image8.png" /><Relationship Id="rId3" Type="http://schemas.openxmlformats.org/officeDocument/2006/relationships/tags" Target="../tags/tag147.xml" /><Relationship Id="rId4" Type="http://schemas.openxmlformats.org/officeDocument/2006/relationships/image" Target="file:///C:\Users\Administrator\Desktop\&#32032;&#26448;&#20998;&#31867;\&#20013;&#22269;&#39118;&#32032;&#26448;&#22270;\&#20027;&#39064;\&#22270;&#29255;91.png" TargetMode="External" /><Relationship Id="rId5" Type="http://schemas.openxmlformats.org/officeDocument/2006/relationships/image" Target="../media/image9.png" /><Relationship Id="rId6" Type="http://schemas.openxmlformats.org/officeDocument/2006/relationships/tags" Target="../tags/tag148.xml" /><Relationship Id="rId7" Type="http://schemas.openxmlformats.org/officeDocument/2006/relationships/tags" Target="../tags/tag149.xml" /><Relationship Id="rId8" Type="http://schemas.openxmlformats.org/officeDocument/2006/relationships/tags" Target="../tags/tag150.xml" /><Relationship Id="rId9" Type="http://schemas.openxmlformats.org/officeDocument/2006/relationships/tags" Target="../tags/tag15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tags" Target="../tags/tag6.xml" /><Relationship Id="rId3" Type="http://schemas.openxmlformats.org/officeDocument/2006/relationships/image" Target="../media/image2.png" /><Relationship Id="rId4" Type="http://schemas.openxmlformats.org/officeDocument/2006/relationships/tags" Target="../tags/tag7.xml" /><Relationship Id="rId5" Type="http://schemas.openxmlformats.org/officeDocument/2006/relationships/tags" Target="../tags/tag8.xml" /><Relationship Id="rId6" Type="http://schemas.openxmlformats.org/officeDocument/2006/relationships/tags" Target="../tags/tag9.xml" /><Relationship Id="rId7" Type="http://schemas.openxmlformats.org/officeDocument/2006/relationships/tags" Target="../tags/tag10.xml" /><Relationship Id="rId8"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image" Target="file:///F:\Lets_Create/pic_temp/0_pic_quater_right_down.png" TargetMode="External" /><Relationship Id="rId2" Type="http://schemas.openxmlformats.org/officeDocument/2006/relationships/image" Target="../media/image12.png" /><Relationship Id="rId3" Type="http://schemas.openxmlformats.org/officeDocument/2006/relationships/tags" Target="../tags/tag153.xml" /><Relationship Id="rId4" Type="http://schemas.openxmlformats.org/officeDocument/2006/relationships/tags" Target="../tags/tag154.xml" /><Relationship Id="rId5" Type="http://schemas.openxmlformats.org/officeDocument/2006/relationships/tags" Target="../tags/tag155.xml" /><Relationship Id="rId6" Type="http://schemas.openxmlformats.org/officeDocument/2006/relationships/tags" Target="../tags/tag156.xml" /><Relationship Id="rId7" Type="http://schemas.openxmlformats.org/officeDocument/2006/relationships/tags" Target="../tags/tag157.xml" /><Relationship Id="rId8" Type="http://schemas.openxmlformats.org/officeDocument/2006/relationships/slideMaster" Target="../slideMasters/slideMaster2.xml" /></Relationships>
</file>

<file path=ppt/slideLayouts/_rels/slideLayout31.xml.rels>&#65279;<?xml version="1.0" encoding="utf-8" standalone="yes"?><Relationships xmlns="http://schemas.openxmlformats.org/package/2006/relationships"><Relationship Id="rId1" Type="http://schemas.openxmlformats.org/officeDocument/2006/relationships/tags" Target="../tags/tag158.xml" /><Relationship Id="rId10" Type="http://schemas.openxmlformats.org/officeDocument/2006/relationships/tags" Target="../tags/tag164.xml" /><Relationship Id="rId11" Type="http://schemas.openxmlformats.org/officeDocument/2006/relationships/tags" Target="../tags/tag165.xml" /><Relationship Id="rId12" Type="http://schemas.openxmlformats.org/officeDocument/2006/relationships/slideMaster" Target="../slideMasters/slideMaster2.xml" /><Relationship Id="rId2" Type="http://schemas.openxmlformats.org/officeDocument/2006/relationships/image" Target="file:///F:\Lets_Create/pic_temp/0_pic_quater_right_down.png" TargetMode="External" /><Relationship Id="rId3" Type="http://schemas.openxmlformats.org/officeDocument/2006/relationships/image" Target="../media/image13.png" /><Relationship Id="rId4" Type="http://schemas.openxmlformats.org/officeDocument/2006/relationships/tags" Target="../tags/tag159.xml" /><Relationship Id="rId5" Type="http://schemas.openxmlformats.org/officeDocument/2006/relationships/image" Target="../media/image14.png" /><Relationship Id="rId6" Type="http://schemas.openxmlformats.org/officeDocument/2006/relationships/tags" Target="../tags/tag160.xml" /><Relationship Id="rId7" Type="http://schemas.openxmlformats.org/officeDocument/2006/relationships/tags" Target="../tags/tag161.xml" /><Relationship Id="rId8" Type="http://schemas.openxmlformats.org/officeDocument/2006/relationships/tags" Target="../tags/tag162.xml" /><Relationship Id="rId9" Type="http://schemas.openxmlformats.org/officeDocument/2006/relationships/tags" Target="../tags/tag163.xml" /></Relationships>
</file>

<file path=ppt/slideLayouts/_rels/slideLayout32.xml.rels>&#65279;<?xml version="1.0" encoding="utf-8" standalone="yes"?><Relationships xmlns="http://schemas.openxmlformats.org/package/2006/relationships"><Relationship Id="rId1" Type="http://schemas.openxmlformats.org/officeDocument/2006/relationships/tags" Target="../tags/tag166.xml" /><Relationship Id="rId10" Type="http://schemas.openxmlformats.org/officeDocument/2006/relationships/tags" Target="../tags/tag173.xml" /><Relationship Id="rId11" Type="http://schemas.openxmlformats.org/officeDocument/2006/relationships/slideMaster" Target="../slideMasters/slideMaster2.xml" /><Relationship Id="rId2" Type="http://schemas.openxmlformats.org/officeDocument/2006/relationships/image" Target="file:///F:\Lets_Create/pic_temp/0_pic_quater_right_down.png" TargetMode="External" /><Relationship Id="rId3" Type="http://schemas.openxmlformats.org/officeDocument/2006/relationships/image" Target="../media/image15.png" /><Relationship Id="rId4" Type="http://schemas.openxmlformats.org/officeDocument/2006/relationships/tags" Target="../tags/tag167.xml" /><Relationship Id="rId5" Type="http://schemas.openxmlformats.org/officeDocument/2006/relationships/tags" Target="../tags/tag168.xml" /><Relationship Id="rId6" Type="http://schemas.openxmlformats.org/officeDocument/2006/relationships/tags" Target="../tags/tag169.xml" /><Relationship Id="rId7" Type="http://schemas.openxmlformats.org/officeDocument/2006/relationships/tags" Target="../tags/tag170.xml" /><Relationship Id="rId8" Type="http://schemas.openxmlformats.org/officeDocument/2006/relationships/tags" Target="../tags/tag171.xml" /><Relationship Id="rId9" Type="http://schemas.openxmlformats.org/officeDocument/2006/relationships/tags" Target="../tags/tag172.xml" /></Relationships>
</file>

<file path=ppt/slideLayouts/_rels/slideLayout33.xml.rels>&#65279;<?xml version="1.0" encoding="utf-8" standalone="yes"?><Relationships xmlns="http://schemas.openxmlformats.org/package/2006/relationships"><Relationship Id="rId1" Type="http://schemas.openxmlformats.org/officeDocument/2006/relationships/tags" Target="../tags/tag174.xml" /><Relationship Id="rId10" Type="http://schemas.openxmlformats.org/officeDocument/2006/relationships/tags" Target="../tags/tag179.xml" /><Relationship Id="rId11" Type="http://schemas.openxmlformats.org/officeDocument/2006/relationships/tags" Target="../tags/tag180.xml" /><Relationship Id="rId12" Type="http://schemas.openxmlformats.org/officeDocument/2006/relationships/tags" Target="../tags/tag181.xml" /><Relationship Id="rId13" Type="http://schemas.openxmlformats.org/officeDocument/2006/relationships/tags" Target="../tags/tag182.xml" /><Relationship Id="rId14" Type="http://schemas.openxmlformats.org/officeDocument/2006/relationships/slideMaster" Target="../slideMasters/slideMaster2.xml" /><Relationship Id="rId2" Type="http://schemas.openxmlformats.org/officeDocument/2006/relationships/image" Target="file:///F:\Lets_Create/pic_temp/0_pic_quater_right_down.png" TargetMode="External" /><Relationship Id="rId3" Type="http://schemas.openxmlformats.org/officeDocument/2006/relationships/image" Target="../media/image16.png" /><Relationship Id="rId4" Type="http://schemas.openxmlformats.org/officeDocument/2006/relationships/tags" Target="../tags/tag175.xml" /><Relationship Id="rId5" Type="http://schemas.openxmlformats.org/officeDocument/2006/relationships/image" Target="file:///F:\Lets_Create/pic_temp/1_pic_quater_left_down.png" TargetMode="External" /><Relationship Id="rId6" Type="http://schemas.openxmlformats.org/officeDocument/2006/relationships/image" Target="../media/image17.png" /><Relationship Id="rId7" Type="http://schemas.openxmlformats.org/officeDocument/2006/relationships/tags" Target="../tags/tag176.xml" /><Relationship Id="rId8" Type="http://schemas.openxmlformats.org/officeDocument/2006/relationships/tags" Target="../tags/tag177.xml" /><Relationship Id="rId9" Type="http://schemas.openxmlformats.org/officeDocument/2006/relationships/tags" Target="../tags/tag178.xml" /></Relationships>
</file>

<file path=ppt/slideLayouts/_rels/slideLayout34.xml.rels>&#65279;<?xml version="1.0" encoding="utf-8" standalone="yes"?><Relationships xmlns="http://schemas.openxmlformats.org/package/2006/relationships"><Relationship Id="rId1" Type="http://schemas.openxmlformats.org/officeDocument/2006/relationships/tags" Target="../tags/tag183.xml" /><Relationship Id="rId10" Type="http://schemas.openxmlformats.org/officeDocument/2006/relationships/tags" Target="../tags/tag188.xml" /><Relationship Id="rId11" Type="http://schemas.openxmlformats.org/officeDocument/2006/relationships/tags" Target="../tags/tag189.xml" /><Relationship Id="rId12" Type="http://schemas.openxmlformats.org/officeDocument/2006/relationships/tags" Target="../tags/tag190.xml" /><Relationship Id="rId13" Type="http://schemas.openxmlformats.org/officeDocument/2006/relationships/tags" Target="../tags/tag191.xml" /><Relationship Id="rId14" Type="http://schemas.openxmlformats.org/officeDocument/2006/relationships/slideMaster" Target="../slideMasters/slideMaster2.xml" /><Relationship Id="rId2" Type="http://schemas.openxmlformats.org/officeDocument/2006/relationships/image" Target="file:///F:\Lets_Create/pic_temp/0_pic_quater_right_down.png" TargetMode="External" /><Relationship Id="rId3" Type="http://schemas.openxmlformats.org/officeDocument/2006/relationships/image" Target="../media/image18.png" /><Relationship Id="rId4" Type="http://schemas.openxmlformats.org/officeDocument/2006/relationships/tags" Target="../tags/tag184.xml" /><Relationship Id="rId5" Type="http://schemas.openxmlformats.org/officeDocument/2006/relationships/image" Target="file:///F:\Lets_Create/pic_temp/1_pic_quater_left_down.png" TargetMode="External" /><Relationship Id="rId6" Type="http://schemas.openxmlformats.org/officeDocument/2006/relationships/image" Target="../media/image19.png" /><Relationship Id="rId7" Type="http://schemas.openxmlformats.org/officeDocument/2006/relationships/tags" Target="../tags/tag185.xml" /><Relationship Id="rId8" Type="http://schemas.openxmlformats.org/officeDocument/2006/relationships/tags" Target="../tags/tag186.xml" /><Relationship Id="rId9" Type="http://schemas.openxmlformats.org/officeDocument/2006/relationships/tags" Target="../tags/tag187.xml" /></Relationships>
</file>

<file path=ppt/slideLayouts/_rels/slideLayout35.xml.rels>&#65279;<?xml version="1.0" encoding="utf-8" standalone="yes"?><Relationships xmlns="http://schemas.openxmlformats.org/package/2006/relationships"><Relationship Id="rId1" Type="http://schemas.openxmlformats.org/officeDocument/2006/relationships/tags" Target="../tags/tag192.xml" /><Relationship Id="rId10" Type="http://schemas.openxmlformats.org/officeDocument/2006/relationships/tags" Target="../tags/tag198.xml" /><Relationship Id="rId11" Type="http://schemas.openxmlformats.org/officeDocument/2006/relationships/tags" Target="../tags/tag199.xml" /><Relationship Id="rId12" Type="http://schemas.openxmlformats.org/officeDocument/2006/relationships/tags" Target="../tags/tag200.xml" /><Relationship Id="rId13" Type="http://schemas.openxmlformats.org/officeDocument/2006/relationships/tags" Target="../tags/tag201.xml" /><Relationship Id="rId14" Type="http://schemas.openxmlformats.org/officeDocument/2006/relationships/tags" Target="../tags/tag202.xml" /><Relationship Id="rId15" Type="http://schemas.openxmlformats.org/officeDocument/2006/relationships/slideMaster" Target="../slideMasters/slideMaster2.xml" /><Relationship Id="rId2" Type="http://schemas.openxmlformats.org/officeDocument/2006/relationships/image" Target="file:///F:\Lets_Create/pic_temp/0_pic_quater_right_down.png" TargetMode="External" /><Relationship Id="rId3" Type="http://schemas.openxmlformats.org/officeDocument/2006/relationships/image" Target="../media/image18.png" /><Relationship Id="rId4" Type="http://schemas.openxmlformats.org/officeDocument/2006/relationships/tags" Target="../tags/tag193.xml" /><Relationship Id="rId5" Type="http://schemas.openxmlformats.org/officeDocument/2006/relationships/image" Target="../media/image20.png" /><Relationship Id="rId6" Type="http://schemas.openxmlformats.org/officeDocument/2006/relationships/tags" Target="../tags/tag194.xml" /><Relationship Id="rId7" Type="http://schemas.openxmlformats.org/officeDocument/2006/relationships/tags" Target="../tags/tag195.xml" /><Relationship Id="rId8" Type="http://schemas.openxmlformats.org/officeDocument/2006/relationships/tags" Target="../tags/tag196.xml" /><Relationship Id="rId9" Type="http://schemas.openxmlformats.org/officeDocument/2006/relationships/tags" Target="../tags/tag197.xml" /></Relationships>
</file>

<file path=ppt/slideLayouts/_rels/slideLayout36.xml.rels>&#65279;<?xml version="1.0" encoding="utf-8" standalone="yes"?><Relationships xmlns="http://schemas.openxmlformats.org/package/2006/relationships"><Relationship Id="rId1" Type="http://schemas.openxmlformats.org/officeDocument/2006/relationships/tags" Target="../tags/tag203.xml" /><Relationship Id="rId10" Type="http://schemas.openxmlformats.org/officeDocument/2006/relationships/tags" Target="../tags/tag210.xml" /><Relationship Id="rId11" Type="http://schemas.openxmlformats.org/officeDocument/2006/relationships/slideMaster" Target="../slideMasters/slideMaster2.xml" /><Relationship Id="rId2" Type="http://schemas.openxmlformats.org/officeDocument/2006/relationships/image" Target="file:///F:\Lets_Create/pic_temp/1_pic_quater_left_down.png" TargetMode="External" /><Relationship Id="rId3" Type="http://schemas.openxmlformats.org/officeDocument/2006/relationships/image" Target="../media/image21.png" /><Relationship Id="rId4" Type="http://schemas.openxmlformats.org/officeDocument/2006/relationships/tags" Target="../tags/tag204.xml" /><Relationship Id="rId5" Type="http://schemas.openxmlformats.org/officeDocument/2006/relationships/tags" Target="../tags/tag205.xml" /><Relationship Id="rId6" Type="http://schemas.openxmlformats.org/officeDocument/2006/relationships/tags" Target="../tags/tag206.xml" /><Relationship Id="rId7" Type="http://schemas.openxmlformats.org/officeDocument/2006/relationships/tags" Target="../tags/tag207.xml" /><Relationship Id="rId8" Type="http://schemas.openxmlformats.org/officeDocument/2006/relationships/tags" Target="../tags/tag208.xml" /><Relationship Id="rId9" Type="http://schemas.openxmlformats.org/officeDocument/2006/relationships/tags" Target="../tags/tag209.xml" /></Relationships>
</file>

<file path=ppt/slideLayouts/_rels/slideLayout37.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ags" Target="../tags/tag217.xml" /><Relationship Id="rId3" Type="http://schemas.openxmlformats.org/officeDocument/2006/relationships/tags" Target="../tags/tag218.xml" /><Relationship Id="rId4" Type="http://schemas.openxmlformats.org/officeDocument/2006/relationships/tags" Target="../tags/tag219.xml" /><Relationship Id="rId5" Type="http://schemas.openxmlformats.org/officeDocument/2006/relationships/slideMaster" Target="../slideMasters/slideMaster3.xml" /></Relationships>
</file>

<file path=ppt/slideLayouts/_rels/slideLayout38.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220.xml" /><Relationship Id="rId3" Type="http://schemas.openxmlformats.org/officeDocument/2006/relationships/tags" Target="../tags/tag221.xml" /><Relationship Id="rId4" Type="http://schemas.openxmlformats.org/officeDocument/2006/relationships/slideMaster" Target="../slideMasters/slideMaster3.xml" /></Relationships>
</file>

<file path=ppt/slideLayouts/_rels/slideLayout39.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tags" Target="../tags/tag222.xml" /><Relationship Id="rId3" Type="http://schemas.openxmlformats.org/officeDocument/2006/relationships/image" Target="../media/image2.png" /><Relationship Id="rId4" Type="http://schemas.openxmlformats.org/officeDocument/2006/relationships/tags" Target="../tags/tag223.xml" /><Relationship Id="rId5" Type="http://schemas.openxmlformats.org/officeDocument/2006/relationships/tags" Target="../tags/tag224.xml" /><Relationship Id="rId6" Type="http://schemas.openxmlformats.org/officeDocument/2006/relationships/tags" Target="../tags/tag225.xml" /><Relationship Id="rId7" Type="http://schemas.openxmlformats.org/officeDocument/2006/relationships/tags" Target="../tags/tag226.xml" /><Relationship Id="rId8" Type="http://schemas.openxmlformats.org/officeDocument/2006/relationships/slideMaster" Target="../slideMasters/slideMaster3.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11.xml" /><Relationship Id="rId3" Type="http://schemas.openxmlformats.org/officeDocument/2006/relationships/tags" Target="../tags/tag12.xml" /><Relationship Id="rId4"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227.xml" /><Relationship Id="rId3" Type="http://schemas.openxmlformats.org/officeDocument/2006/relationships/tags" Target="../tags/tag228.xml" /><Relationship Id="rId4" Type="http://schemas.openxmlformats.org/officeDocument/2006/relationships/slideMaster" Target="../slideMasters/slideMaster3.xml" /></Relationships>
</file>

<file path=ppt/slideLayouts/_rels/slideLayout41.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229.xml" /><Relationship Id="rId3" Type="http://schemas.openxmlformats.org/officeDocument/2006/relationships/tags" Target="../tags/tag230.xml" /><Relationship Id="rId4" Type="http://schemas.openxmlformats.org/officeDocument/2006/relationships/slideMaster" Target="../slideMasters/slideMaster3.xml" /></Relationships>
</file>

<file path=ppt/slideLayouts/_rels/slideLayout42.xml.rels>&#65279;<?xml version="1.0" encoding="utf-8" standalone="yes"?><Relationships xmlns="http://schemas.openxmlformats.org/package/2006/relationships"><Relationship Id="rId1" Type="http://schemas.openxmlformats.org/officeDocument/2006/relationships/image" Target="../media/image4.png" /><Relationship Id="rId2" Type="http://schemas.openxmlformats.org/officeDocument/2006/relationships/tags" Target="../tags/tag231.xml" /><Relationship Id="rId3" Type="http://schemas.openxmlformats.org/officeDocument/2006/relationships/image" Target="../media/image2.png" /><Relationship Id="rId4" Type="http://schemas.openxmlformats.org/officeDocument/2006/relationships/tags" Target="../tags/tag232.xml" /><Relationship Id="rId5" Type="http://schemas.openxmlformats.org/officeDocument/2006/relationships/slideMaster" Target="../slideMasters/slideMaster3.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44.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233.xml" /><Relationship Id="rId3" Type="http://schemas.openxmlformats.org/officeDocument/2006/relationships/tags" Target="../tags/tag234.xml" /><Relationship Id="rId4" Type="http://schemas.openxmlformats.org/officeDocument/2006/relationships/slideMaster" Target="../slideMasters/slideMaster3.xml" /></Relationships>
</file>

<file path=ppt/slideLayouts/_rels/slideLayout45.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235.xml" /><Relationship Id="rId3" Type="http://schemas.openxmlformats.org/officeDocument/2006/relationships/tags" Target="../tags/tag236.xml" /><Relationship Id="rId4" Type="http://schemas.openxmlformats.org/officeDocument/2006/relationships/slideMaster" Target="../slideMasters/slideMaster3.xml" /></Relationships>
</file>

<file path=ppt/slideLayouts/_rels/slideLayout46.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237.xml" /><Relationship Id="rId3" Type="http://schemas.openxmlformats.org/officeDocument/2006/relationships/tags" Target="../tags/tag238.xml" /><Relationship Id="rId4" Type="http://schemas.openxmlformats.org/officeDocument/2006/relationships/slideMaster" Target="../slideMasters/slideMaster3.xml" /></Relationships>
</file>

<file path=ppt/slideLayouts/_rels/slideLayout47.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ags" Target="../tags/tag239.xml" /><Relationship Id="rId3" Type="http://schemas.openxmlformats.org/officeDocument/2006/relationships/tags" Target="../tags/tag240.xml" /><Relationship Id="rId4" Type="http://schemas.openxmlformats.org/officeDocument/2006/relationships/tags" Target="../tags/tag241.xml" /><Relationship Id="rId5" Type="http://schemas.openxmlformats.org/officeDocument/2006/relationships/tags" Target="../tags/tag242.xml" /><Relationship Id="rId6" Type="http://schemas.openxmlformats.org/officeDocument/2006/relationships/slideMaster" Target="../slideMasters/slideMaster3.xml" /></Relationships>
</file>

<file path=ppt/slideLayouts/_rels/slideLayout48.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243.xml" /><Relationship Id="rId3" Type="http://schemas.openxmlformats.org/officeDocument/2006/relationships/tags" Target="../tags/tag244.xml" /><Relationship Id="rId4" Type="http://schemas.openxmlformats.org/officeDocument/2006/relationships/tags" Target="../tags/tag245.xml" /><Relationship Id="rId5" Type="http://schemas.openxmlformats.org/officeDocument/2006/relationships/tags" Target="../tags/tag246.xml" /><Relationship Id="rId6" Type="http://schemas.openxmlformats.org/officeDocument/2006/relationships/tags" Target="../tags/tag247.xml" /><Relationship Id="rId7" Type="http://schemas.openxmlformats.org/officeDocument/2006/relationships/tags" Target="../tags/tag248.xml" /><Relationship Id="rId8" Type="http://schemas.openxmlformats.org/officeDocument/2006/relationships/slideMaster" Target="../slideMasters/slideMaster3.xml" /></Relationships>
</file>

<file path=ppt/slideLayouts/_rels/slideLayout49.xml.rels>&#65279;<?xml version="1.0" encoding="utf-8" standalone="yes"?><Relationships xmlns="http://schemas.openxmlformats.org/package/2006/relationships"><Relationship Id="rId1" Type="http://schemas.openxmlformats.org/officeDocument/2006/relationships/tags" Target="../tags/tag249.xml" /><Relationship Id="rId10" Type="http://schemas.openxmlformats.org/officeDocument/2006/relationships/slideMaster" Target="../slideMasters/slideMaster3.xml" /><Relationship Id="rId2" Type="http://schemas.openxmlformats.org/officeDocument/2006/relationships/image" Target="../media/image2.png" /><Relationship Id="rId3" Type="http://schemas.openxmlformats.org/officeDocument/2006/relationships/tags" Target="../tags/tag250.xml" /><Relationship Id="rId4" Type="http://schemas.openxmlformats.org/officeDocument/2006/relationships/tags" Target="../tags/tag251.xml" /><Relationship Id="rId5" Type="http://schemas.openxmlformats.org/officeDocument/2006/relationships/tags" Target="../tags/tag252.xml" /><Relationship Id="rId6" Type="http://schemas.openxmlformats.org/officeDocument/2006/relationships/tags" Target="../tags/tag253.xml" /><Relationship Id="rId7" Type="http://schemas.openxmlformats.org/officeDocument/2006/relationships/tags" Target="../tags/tag254.xml" /><Relationship Id="rId8" Type="http://schemas.openxmlformats.org/officeDocument/2006/relationships/tags" Target="../tags/tag255.xml" /><Relationship Id="rId9" Type="http://schemas.openxmlformats.org/officeDocument/2006/relationships/tags" Target="../tags/tag256.xml" /></Relationships>
</file>

<file path=ppt/slideLayouts/_rels/slideLayout5.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13.xml" /><Relationship Id="rId3" Type="http://schemas.openxmlformats.org/officeDocument/2006/relationships/tags" Target="../tags/tag14.xml" /><Relationship Id="rId4"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tags" Target="../tags/tag257.xml" /><Relationship Id="rId10" Type="http://schemas.openxmlformats.org/officeDocument/2006/relationships/tags" Target="../tags/tag265.xml" /><Relationship Id="rId11" Type="http://schemas.openxmlformats.org/officeDocument/2006/relationships/slideMaster" Target="../slideMasters/slideMaster3.xml" /><Relationship Id="rId2" Type="http://schemas.openxmlformats.org/officeDocument/2006/relationships/image" Target="../media/image2.png" /><Relationship Id="rId3" Type="http://schemas.openxmlformats.org/officeDocument/2006/relationships/tags" Target="../tags/tag258.xml" /><Relationship Id="rId4" Type="http://schemas.openxmlformats.org/officeDocument/2006/relationships/tags" Target="../tags/tag259.xml" /><Relationship Id="rId5" Type="http://schemas.openxmlformats.org/officeDocument/2006/relationships/tags" Target="../tags/tag260.xml" /><Relationship Id="rId6" Type="http://schemas.openxmlformats.org/officeDocument/2006/relationships/tags" Target="../tags/tag261.xml" /><Relationship Id="rId7" Type="http://schemas.openxmlformats.org/officeDocument/2006/relationships/tags" Target="../tags/tag262.xml" /><Relationship Id="rId8" Type="http://schemas.openxmlformats.org/officeDocument/2006/relationships/tags" Target="../tags/tag263.xml" /><Relationship Id="rId9" Type="http://schemas.openxmlformats.org/officeDocument/2006/relationships/tags" Target="../tags/tag264.xml" /></Relationships>
</file>

<file path=ppt/slideLayouts/_rels/slideLayout51.xml.rels>&#65279;<?xml version="1.0" encoding="utf-8" standalone="yes"?><Relationships xmlns="http://schemas.openxmlformats.org/package/2006/relationships"><Relationship Id="rId1" Type="http://schemas.openxmlformats.org/officeDocument/2006/relationships/tags" Target="../tags/tag266.xml" /><Relationship Id="rId10" Type="http://schemas.openxmlformats.org/officeDocument/2006/relationships/tags" Target="../tags/tag274.xml" /><Relationship Id="rId11" Type="http://schemas.openxmlformats.org/officeDocument/2006/relationships/slideMaster" Target="../slideMasters/slideMaster3.xml" /><Relationship Id="rId2" Type="http://schemas.openxmlformats.org/officeDocument/2006/relationships/image" Target="../media/image2.png" /><Relationship Id="rId3" Type="http://schemas.openxmlformats.org/officeDocument/2006/relationships/tags" Target="../tags/tag267.xml" /><Relationship Id="rId4" Type="http://schemas.openxmlformats.org/officeDocument/2006/relationships/tags" Target="../tags/tag268.xml" /><Relationship Id="rId5" Type="http://schemas.openxmlformats.org/officeDocument/2006/relationships/tags" Target="../tags/tag269.xml" /><Relationship Id="rId6" Type="http://schemas.openxmlformats.org/officeDocument/2006/relationships/tags" Target="../tags/tag270.xml" /><Relationship Id="rId7" Type="http://schemas.openxmlformats.org/officeDocument/2006/relationships/tags" Target="../tags/tag271.xml" /><Relationship Id="rId8" Type="http://schemas.openxmlformats.org/officeDocument/2006/relationships/tags" Target="../tags/tag272.xml" /><Relationship Id="rId9" Type="http://schemas.openxmlformats.org/officeDocument/2006/relationships/tags" Target="../tags/tag273.xml" /></Relationships>
</file>

<file path=ppt/slideLayouts/_rels/slideLayout52.xml.rels>&#65279;<?xml version="1.0" encoding="utf-8" standalone="yes"?><Relationships xmlns="http://schemas.openxmlformats.org/package/2006/relationships"><Relationship Id="rId1" Type="http://schemas.openxmlformats.org/officeDocument/2006/relationships/tags" Target="../tags/tag275.xml" /><Relationship Id="rId10" Type="http://schemas.openxmlformats.org/officeDocument/2006/relationships/tags" Target="../tags/tag283.xml" /><Relationship Id="rId11" Type="http://schemas.openxmlformats.org/officeDocument/2006/relationships/slideMaster" Target="../slideMasters/slideMaster3.xml" /><Relationship Id="rId2" Type="http://schemas.openxmlformats.org/officeDocument/2006/relationships/image" Target="../media/image2.png" /><Relationship Id="rId3" Type="http://schemas.openxmlformats.org/officeDocument/2006/relationships/tags" Target="../tags/tag276.xml" /><Relationship Id="rId4" Type="http://schemas.openxmlformats.org/officeDocument/2006/relationships/tags" Target="../tags/tag277.xml" /><Relationship Id="rId5" Type="http://schemas.openxmlformats.org/officeDocument/2006/relationships/tags" Target="../tags/tag278.xml" /><Relationship Id="rId6" Type="http://schemas.openxmlformats.org/officeDocument/2006/relationships/tags" Target="../tags/tag279.xml" /><Relationship Id="rId7" Type="http://schemas.openxmlformats.org/officeDocument/2006/relationships/tags" Target="../tags/tag280.xml" /><Relationship Id="rId8" Type="http://schemas.openxmlformats.org/officeDocument/2006/relationships/tags" Target="../tags/tag281.xml" /><Relationship Id="rId9" Type="http://schemas.openxmlformats.org/officeDocument/2006/relationships/tags" Target="../tags/tag282.xml" /></Relationships>
</file>

<file path=ppt/slideLayouts/_rels/slideLayout53.xml.rels>&#65279;<?xml version="1.0" encoding="utf-8" standalone="yes"?><Relationships xmlns="http://schemas.openxmlformats.org/package/2006/relationships"><Relationship Id="rId1" Type="http://schemas.openxmlformats.org/officeDocument/2006/relationships/tags" Target="../tags/tag284.xml" /><Relationship Id="rId10" Type="http://schemas.openxmlformats.org/officeDocument/2006/relationships/tags" Target="../tags/tag292.xml" /><Relationship Id="rId11" Type="http://schemas.openxmlformats.org/officeDocument/2006/relationships/tags" Target="../tags/tag293.xml" /><Relationship Id="rId12" Type="http://schemas.openxmlformats.org/officeDocument/2006/relationships/tags" Target="../tags/tag294.xml" /><Relationship Id="rId13" Type="http://schemas.openxmlformats.org/officeDocument/2006/relationships/slideMaster" Target="../slideMasters/slideMaster3.xml" /><Relationship Id="rId2" Type="http://schemas.openxmlformats.org/officeDocument/2006/relationships/image" Target="../media/image2.png" /><Relationship Id="rId3" Type="http://schemas.openxmlformats.org/officeDocument/2006/relationships/tags" Target="../tags/tag285.xml" /><Relationship Id="rId4" Type="http://schemas.openxmlformats.org/officeDocument/2006/relationships/tags" Target="../tags/tag286.xml" /><Relationship Id="rId5" Type="http://schemas.openxmlformats.org/officeDocument/2006/relationships/tags" Target="../tags/tag287.xml" /><Relationship Id="rId6" Type="http://schemas.openxmlformats.org/officeDocument/2006/relationships/tags" Target="../tags/tag288.xml" /><Relationship Id="rId7" Type="http://schemas.openxmlformats.org/officeDocument/2006/relationships/tags" Target="../tags/tag289.xml" /><Relationship Id="rId8" Type="http://schemas.openxmlformats.org/officeDocument/2006/relationships/tags" Target="../tags/tag290.xml" /><Relationship Id="rId9" Type="http://schemas.openxmlformats.org/officeDocument/2006/relationships/tags" Target="../tags/tag291.xml" /></Relationships>
</file>

<file path=ppt/slideLayouts/_rels/slideLayout54.xml.rels>&#65279;<?xml version="1.0" encoding="utf-8" standalone="yes"?><Relationships xmlns="http://schemas.openxmlformats.org/package/2006/relationships"><Relationship Id="rId1" Type="http://schemas.openxmlformats.org/officeDocument/2006/relationships/tags" Target="../tags/tag295.xml" /><Relationship Id="rId10" Type="http://schemas.openxmlformats.org/officeDocument/2006/relationships/slideMaster" Target="../slideMasters/slideMaster3.xml" /><Relationship Id="rId2" Type="http://schemas.openxmlformats.org/officeDocument/2006/relationships/image" Target="../media/image5.png" /><Relationship Id="rId3" Type="http://schemas.openxmlformats.org/officeDocument/2006/relationships/tags" Target="../tags/tag296.xml" /><Relationship Id="rId4" Type="http://schemas.openxmlformats.org/officeDocument/2006/relationships/tags" Target="../tags/tag297.xml" /><Relationship Id="rId5" Type="http://schemas.openxmlformats.org/officeDocument/2006/relationships/tags" Target="../tags/tag298.xml" /><Relationship Id="rId6" Type="http://schemas.openxmlformats.org/officeDocument/2006/relationships/tags" Target="../tags/tag299.xml" /><Relationship Id="rId7" Type="http://schemas.openxmlformats.org/officeDocument/2006/relationships/tags" Target="../tags/tag300.xml" /><Relationship Id="rId8" Type="http://schemas.openxmlformats.org/officeDocument/2006/relationships/tags" Target="../tags/tag301.xml" /><Relationship Id="rId9" Type="http://schemas.openxmlformats.org/officeDocument/2006/relationships/tags" Target="../tags/tag302.xml" /></Relationships>
</file>

<file path=ppt/slideLayouts/_rels/slideLayout55.xml.rels>&#65279;<?xml version="1.0" encoding="utf-8" standalone="yes"?><Relationships xmlns="http://schemas.openxmlformats.org/package/2006/relationships"><Relationship Id="rId1" Type="http://schemas.openxmlformats.org/officeDocument/2006/relationships/image" Target="../media/image22.jpeg" /><Relationship Id="rId10" Type="http://schemas.openxmlformats.org/officeDocument/2006/relationships/tags" Target="../tags/tag314.xml" /><Relationship Id="rId11" Type="http://schemas.openxmlformats.org/officeDocument/2006/relationships/tags" Target="../tags/tag315.xml" /><Relationship Id="rId12" Type="http://schemas.openxmlformats.org/officeDocument/2006/relationships/tags" Target="../tags/tag316.xml" /><Relationship Id="rId13" Type="http://schemas.openxmlformats.org/officeDocument/2006/relationships/tags" Target="../tags/tag317.xml" /><Relationship Id="rId14" Type="http://schemas.openxmlformats.org/officeDocument/2006/relationships/slideMaster" Target="../slideMasters/slideMaster4.xml" /><Relationship Id="rId2" Type="http://schemas.openxmlformats.org/officeDocument/2006/relationships/tags" Target="../tags/tag306.xml" /><Relationship Id="rId3" Type="http://schemas.openxmlformats.org/officeDocument/2006/relationships/tags" Target="../tags/tag307.xml" /><Relationship Id="rId4" Type="http://schemas.openxmlformats.org/officeDocument/2006/relationships/tags" Target="../tags/tag308.xml" /><Relationship Id="rId5" Type="http://schemas.openxmlformats.org/officeDocument/2006/relationships/tags" Target="../tags/tag309.xml" /><Relationship Id="rId6" Type="http://schemas.openxmlformats.org/officeDocument/2006/relationships/tags" Target="../tags/tag310.xml" /><Relationship Id="rId7" Type="http://schemas.openxmlformats.org/officeDocument/2006/relationships/tags" Target="../tags/tag311.xml" /><Relationship Id="rId8" Type="http://schemas.openxmlformats.org/officeDocument/2006/relationships/tags" Target="../tags/tag312.xml" /><Relationship Id="rId9" Type="http://schemas.openxmlformats.org/officeDocument/2006/relationships/tags" Target="../tags/tag313.xml" /></Relationships>
</file>

<file path=ppt/slideLayouts/_rels/slideLayout56.xml.rels>&#65279;<?xml version="1.0" encoding="utf-8" standalone="yes"?><Relationships xmlns="http://schemas.openxmlformats.org/package/2006/relationships"><Relationship Id="rId1" Type="http://schemas.openxmlformats.org/officeDocument/2006/relationships/tags" Target="../tags/tag318.xml" /><Relationship Id="rId2" Type="http://schemas.openxmlformats.org/officeDocument/2006/relationships/tags" Target="../tags/tag319.xml" /><Relationship Id="rId3" Type="http://schemas.openxmlformats.org/officeDocument/2006/relationships/tags" Target="../tags/tag320.xml" /><Relationship Id="rId4" Type="http://schemas.openxmlformats.org/officeDocument/2006/relationships/tags" Target="../tags/tag321.xml" /><Relationship Id="rId5" Type="http://schemas.openxmlformats.org/officeDocument/2006/relationships/tags" Target="../tags/tag322.xml" /><Relationship Id="rId6" Type="http://schemas.openxmlformats.org/officeDocument/2006/relationships/slideMaster" Target="../slideMasters/slideMaster4.xml" /></Relationships>
</file>

<file path=ppt/slideLayouts/_rels/slideLayout57.xml.rels>&#65279;<?xml version="1.0" encoding="utf-8" standalone="yes"?><Relationships xmlns="http://schemas.openxmlformats.org/package/2006/relationships"><Relationship Id="rId1" Type="http://schemas.openxmlformats.org/officeDocument/2006/relationships/image" Target="../media/image23.jpeg" /><Relationship Id="rId2" Type="http://schemas.openxmlformats.org/officeDocument/2006/relationships/tags" Target="../tags/tag323.xml" /><Relationship Id="rId3" Type="http://schemas.openxmlformats.org/officeDocument/2006/relationships/tags" Target="../tags/tag324.xml" /><Relationship Id="rId4" Type="http://schemas.openxmlformats.org/officeDocument/2006/relationships/tags" Target="../tags/tag325.xml" /><Relationship Id="rId5" Type="http://schemas.openxmlformats.org/officeDocument/2006/relationships/tags" Target="../tags/tag326.xml" /><Relationship Id="rId6" Type="http://schemas.openxmlformats.org/officeDocument/2006/relationships/tags" Target="../tags/tag327.xml" /><Relationship Id="rId7" Type="http://schemas.openxmlformats.org/officeDocument/2006/relationships/tags" Target="../tags/tag328.xml" /><Relationship Id="rId8" Type="http://schemas.openxmlformats.org/officeDocument/2006/relationships/slideMaster" Target="../slideMasters/slideMaster4.xml" /></Relationships>
</file>

<file path=ppt/slideLayouts/_rels/slideLayout58.xml.rels>&#65279;<?xml version="1.0" encoding="utf-8" standalone="yes"?><Relationships xmlns="http://schemas.openxmlformats.org/package/2006/relationships"><Relationship Id="rId1" Type="http://schemas.openxmlformats.org/officeDocument/2006/relationships/tags" Target="../tags/tag329.xml" /><Relationship Id="rId2" Type="http://schemas.openxmlformats.org/officeDocument/2006/relationships/tags" Target="../tags/tag330.xml" /><Relationship Id="rId3" Type="http://schemas.openxmlformats.org/officeDocument/2006/relationships/tags" Target="../tags/tag331.xml" /><Relationship Id="rId4" Type="http://schemas.openxmlformats.org/officeDocument/2006/relationships/tags" Target="../tags/tag332.xml" /><Relationship Id="rId5" Type="http://schemas.openxmlformats.org/officeDocument/2006/relationships/tags" Target="../tags/tag333.xml" /><Relationship Id="rId6" Type="http://schemas.openxmlformats.org/officeDocument/2006/relationships/tags" Target="../tags/tag334.xml" /><Relationship Id="rId7" Type="http://schemas.openxmlformats.org/officeDocument/2006/relationships/slideMaster" Target="../slideMasters/slideMaster4.xml" /></Relationships>
</file>

<file path=ppt/slideLayouts/_rels/slideLayout59.xml.rels>&#65279;<?xml version="1.0" encoding="utf-8" standalone="yes"?><Relationships xmlns="http://schemas.openxmlformats.org/package/2006/relationships"><Relationship Id="rId1" Type="http://schemas.openxmlformats.org/officeDocument/2006/relationships/tags" Target="../tags/tag335.xml" /><Relationship Id="rId2" Type="http://schemas.openxmlformats.org/officeDocument/2006/relationships/tags" Target="../tags/tag336.xml" /><Relationship Id="rId3" Type="http://schemas.openxmlformats.org/officeDocument/2006/relationships/tags" Target="../tags/tag337.xml" /><Relationship Id="rId4" Type="http://schemas.openxmlformats.org/officeDocument/2006/relationships/tags" Target="../tags/tag338.xml" /><Relationship Id="rId5" Type="http://schemas.openxmlformats.org/officeDocument/2006/relationships/tags" Target="../tags/tag339.xml" /><Relationship Id="rId6" Type="http://schemas.openxmlformats.org/officeDocument/2006/relationships/tags" Target="../tags/tag340.xml" /><Relationship Id="rId7" Type="http://schemas.openxmlformats.org/officeDocument/2006/relationships/tags" Target="../tags/tag341.xml" /><Relationship Id="rId8" Type="http://schemas.openxmlformats.org/officeDocument/2006/relationships/tags" Target="../tags/tag342.xml" /><Relationship Id="rId9" Type="http://schemas.openxmlformats.org/officeDocument/2006/relationships/slideMaster" Target="../slideMasters/slideMaster4.xml" /></Relationships>
</file>

<file path=ppt/slideLayouts/_rels/slideLayout6.xml.rels>&#65279;<?xml version="1.0" encoding="utf-8" standalone="yes"?><Relationships xmlns="http://schemas.openxmlformats.org/package/2006/relationships"><Relationship Id="rId1" Type="http://schemas.openxmlformats.org/officeDocument/2006/relationships/image" Target="../media/image4.png" /><Relationship Id="rId2" Type="http://schemas.openxmlformats.org/officeDocument/2006/relationships/tags" Target="../tags/tag15.xml" /><Relationship Id="rId3" Type="http://schemas.openxmlformats.org/officeDocument/2006/relationships/image" Target="../media/image2.png" /><Relationship Id="rId4" Type="http://schemas.openxmlformats.org/officeDocument/2006/relationships/tags" Target="../tags/tag16.xml" /><Relationship Id="rId5"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image" Target="../media/image24.jpeg" /><Relationship Id="rId2" Type="http://schemas.openxmlformats.org/officeDocument/2006/relationships/tags" Target="../tags/tag343.xml" /><Relationship Id="rId3" Type="http://schemas.openxmlformats.org/officeDocument/2006/relationships/tags" Target="../tags/tag344.xml" /><Relationship Id="rId4" Type="http://schemas.openxmlformats.org/officeDocument/2006/relationships/tags" Target="../tags/tag345.xml" /><Relationship Id="rId5" Type="http://schemas.openxmlformats.org/officeDocument/2006/relationships/tags" Target="../tags/tag346.xml" /><Relationship Id="rId6" Type="http://schemas.openxmlformats.org/officeDocument/2006/relationships/tags" Target="../tags/tag347.xml" /><Relationship Id="rId7" Type="http://schemas.openxmlformats.org/officeDocument/2006/relationships/slideMaster" Target="../slideMasters/slideMaster4.xml" /></Relationships>
</file>

<file path=ppt/slideLayouts/_rels/slideLayout61.xml.rels>&#65279;<?xml version="1.0" encoding="utf-8" standalone="yes"?><Relationships xmlns="http://schemas.openxmlformats.org/package/2006/relationships"><Relationship Id="rId1" Type="http://schemas.openxmlformats.org/officeDocument/2006/relationships/tags" Target="../tags/tag348.xml" /><Relationship Id="rId2" Type="http://schemas.openxmlformats.org/officeDocument/2006/relationships/tags" Target="../tags/tag349.xml" /><Relationship Id="rId3" Type="http://schemas.openxmlformats.org/officeDocument/2006/relationships/tags" Target="../tags/tag350.xml" /><Relationship Id="rId4" Type="http://schemas.openxmlformats.org/officeDocument/2006/relationships/slideMaster" Target="../slideMasters/slideMaster4.xml" /></Relationships>
</file>

<file path=ppt/slideLayouts/_rels/slideLayout62.xml.rels>&#65279;<?xml version="1.0" encoding="utf-8" standalone="yes"?><Relationships xmlns="http://schemas.openxmlformats.org/package/2006/relationships"><Relationship Id="rId1" Type="http://schemas.openxmlformats.org/officeDocument/2006/relationships/tags" Target="../tags/tag351.xml" /><Relationship Id="rId2" Type="http://schemas.openxmlformats.org/officeDocument/2006/relationships/tags" Target="../tags/tag352.xml" /><Relationship Id="rId3" Type="http://schemas.openxmlformats.org/officeDocument/2006/relationships/tags" Target="../tags/tag353.xml" /><Relationship Id="rId4" Type="http://schemas.openxmlformats.org/officeDocument/2006/relationships/tags" Target="../tags/tag354.xml" /><Relationship Id="rId5" Type="http://schemas.openxmlformats.org/officeDocument/2006/relationships/tags" Target="../tags/tag355.xml" /><Relationship Id="rId6" Type="http://schemas.openxmlformats.org/officeDocument/2006/relationships/tags" Target="../tags/tag356.xml" /><Relationship Id="rId7" Type="http://schemas.openxmlformats.org/officeDocument/2006/relationships/slideMaster" Target="../slideMasters/slideMaster4.xml" /></Relationships>
</file>

<file path=ppt/slideLayouts/_rels/slideLayout63.xml.rels>&#65279;<?xml version="1.0" encoding="utf-8" standalone="yes"?><Relationships xmlns="http://schemas.openxmlformats.org/package/2006/relationships"><Relationship Id="rId1" Type="http://schemas.openxmlformats.org/officeDocument/2006/relationships/tags" Target="../tags/tag357.xml" /><Relationship Id="rId2" Type="http://schemas.openxmlformats.org/officeDocument/2006/relationships/tags" Target="../tags/tag358.xml" /><Relationship Id="rId3" Type="http://schemas.openxmlformats.org/officeDocument/2006/relationships/tags" Target="../tags/tag359.xml" /><Relationship Id="rId4" Type="http://schemas.openxmlformats.org/officeDocument/2006/relationships/tags" Target="../tags/tag360.xml" /><Relationship Id="rId5" Type="http://schemas.openxmlformats.org/officeDocument/2006/relationships/tags" Target="../tags/tag361.xml" /><Relationship Id="rId6" Type="http://schemas.openxmlformats.org/officeDocument/2006/relationships/slideMaster" Target="../slideMasters/slideMaster4.xml" /></Relationships>
</file>

<file path=ppt/slideLayouts/_rels/slideLayout64.xml.rels>&#65279;<?xml version="1.0" encoding="utf-8" standalone="yes"?><Relationships xmlns="http://schemas.openxmlformats.org/package/2006/relationships"><Relationship Id="rId1" Type="http://schemas.openxmlformats.org/officeDocument/2006/relationships/tags" Target="../tags/tag362.xml" /><Relationship Id="rId2" Type="http://schemas.openxmlformats.org/officeDocument/2006/relationships/tags" Target="../tags/tag363.xml" /><Relationship Id="rId3" Type="http://schemas.openxmlformats.org/officeDocument/2006/relationships/tags" Target="../tags/tag364.xml" /><Relationship Id="rId4" Type="http://schemas.openxmlformats.org/officeDocument/2006/relationships/tags" Target="../tags/tag365.xml" /><Relationship Id="rId5" Type="http://schemas.openxmlformats.org/officeDocument/2006/relationships/slideMaster" Target="../slideMasters/slideMaster4.xml" /></Relationships>
</file>

<file path=ppt/slideLayouts/_rels/slideLayout65.xml.rels>&#65279;<?xml version="1.0" encoding="utf-8" standalone="yes"?><Relationships xmlns="http://schemas.openxmlformats.org/package/2006/relationships"><Relationship Id="rId1" Type="http://schemas.openxmlformats.org/officeDocument/2006/relationships/image" Target="../media/image22.jpeg" /><Relationship Id="rId10" Type="http://schemas.openxmlformats.org/officeDocument/2006/relationships/tags" Target="../tags/tag374.xml" /><Relationship Id="rId11" Type="http://schemas.openxmlformats.org/officeDocument/2006/relationships/tags" Target="../tags/tag375.xml" /><Relationship Id="rId12" Type="http://schemas.openxmlformats.org/officeDocument/2006/relationships/tags" Target="../tags/tag376.xml" /><Relationship Id="rId13" Type="http://schemas.openxmlformats.org/officeDocument/2006/relationships/tags" Target="../tags/tag377.xml" /><Relationship Id="rId14" Type="http://schemas.openxmlformats.org/officeDocument/2006/relationships/slideMaster" Target="../slideMasters/slideMaster4.xml" /><Relationship Id="rId2" Type="http://schemas.openxmlformats.org/officeDocument/2006/relationships/tags" Target="../tags/tag366.xml" /><Relationship Id="rId3" Type="http://schemas.openxmlformats.org/officeDocument/2006/relationships/tags" Target="../tags/tag367.xml" /><Relationship Id="rId4" Type="http://schemas.openxmlformats.org/officeDocument/2006/relationships/tags" Target="../tags/tag368.xml" /><Relationship Id="rId5" Type="http://schemas.openxmlformats.org/officeDocument/2006/relationships/tags" Target="../tags/tag369.xml" /><Relationship Id="rId6" Type="http://schemas.openxmlformats.org/officeDocument/2006/relationships/tags" Target="../tags/tag370.xml" /><Relationship Id="rId7" Type="http://schemas.openxmlformats.org/officeDocument/2006/relationships/tags" Target="../tags/tag371.xml" /><Relationship Id="rId8" Type="http://schemas.openxmlformats.org/officeDocument/2006/relationships/tags" Target="../tags/tag372.xml" /><Relationship Id="rId9" Type="http://schemas.openxmlformats.org/officeDocument/2006/relationships/tags" Target="../tags/tag373.xml" /></Relationships>
</file>

<file path=ppt/slideLayouts/_rels/slideLayout66.xml.rels>&#65279;<?xml version="1.0" encoding="utf-8" standalone="yes"?><Relationships xmlns="http://schemas.openxmlformats.org/package/2006/relationships"><Relationship Id="rId1" Type="http://schemas.openxmlformats.org/officeDocument/2006/relationships/tags" Target="../tags/tag378.xml" /><Relationship Id="rId2" Type="http://schemas.openxmlformats.org/officeDocument/2006/relationships/tags" Target="../tags/tag379.xml" /><Relationship Id="rId3" Type="http://schemas.openxmlformats.org/officeDocument/2006/relationships/tags" Target="../tags/tag380.xml" /><Relationship Id="rId4" Type="http://schemas.openxmlformats.org/officeDocument/2006/relationships/tags" Target="../tags/tag381.xml" /><Relationship Id="rId5" Type="http://schemas.openxmlformats.org/officeDocument/2006/relationships/image" Target="../media/image25.png" /><Relationship Id="rId6" Type="http://schemas.openxmlformats.org/officeDocument/2006/relationships/tags" Target="../tags/tag382.xml" /><Relationship Id="rId7" Type="http://schemas.openxmlformats.org/officeDocument/2006/relationships/slideMaster" Target="../slideMasters/slideMaster4.xml" /></Relationships>
</file>

<file path=ppt/slideLayouts/_rels/slideLayout67.xml.rels>&#65279;<?xml version="1.0" encoding="utf-8" standalone="yes"?><Relationships xmlns="http://schemas.openxmlformats.org/package/2006/relationships"><Relationship Id="rId1" Type="http://schemas.openxmlformats.org/officeDocument/2006/relationships/tags" Target="../tags/tag383.xml" /><Relationship Id="rId2" Type="http://schemas.openxmlformats.org/officeDocument/2006/relationships/tags" Target="../tags/tag384.xml" /><Relationship Id="rId3" Type="http://schemas.openxmlformats.org/officeDocument/2006/relationships/tags" Target="../tags/tag385.xml" /><Relationship Id="rId4" Type="http://schemas.openxmlformats.org/officeDocument/2006/relationships/tags" Target="../tags/tag386.xml" /><Relationship Id="rId5" Type="http://schemas.openxmlformats.org/officeDocument/2006/relationships/tags" Target="../tags/tag387.xml" /><Relationship Id="rId6" Type="http://schemas.openxmlformats.org/officeDocument/2006/relationships/tags" Target="../tags/tag388.xml" /><Relationship Id="rId7" Type="http://schemas.openxmlformats.org/officeDocument/2006/relationships/image" Target="../media/image26.png" /><Relationship Id="rId8" Type="http://schemas.openxmlformats.org/officeDocument/2006/relationships/tags" Target="../tags/tag389.xml" /><Relationship Id="rId9" Type="http://schemas.openxmlformats.org/officeDocument/2006/relationships/slideMaster" Target="../slideMasters/slideMaster4.xml" /></Relationships>
</file>

<file path=ppt/slideLayouts/_rels/slideLayout68.xml.rels>&#65279;<?xml version="1.0" encoding="utf-8" standalone="yes"?><Relationships xmlns="http://schemas.openxmlformats.org/package/2006/relationships"><Relationship Id="rId1" Type="http://schemas.openxmlformats.org/officeDocument/2006/relationships/tags" Target="../tags/tag390.xml" /><Relationship Id="rId10" Type="http://schemas.openxmlformats.org/officeDocument/2006/relationships/slideMaster" Target="../slideMasters/slideMaster4.xml" /><Relationship Id="rId2" Type="http://schemas.openxmlformats.org/officeDocument/2006/relationships/tags" Target="../tags/tag391.xml" /><Relationship Id="rId3" Type="http://schemas.openxmlformats.org/officeDocument/2006/relationships/tags" Target="../tags/tag392.xml" /><Relationship Id="rId4" Type="http://schemas.openxmlformats.org/officeDocument/2006/relationships/tags" Target="../tags/tag393.xml" /><Relationship Id="rId5" Type="http://schemas.openxmlformats.org/officeDocument/2006/relationships/tags" Target="../tags/tag394.xml" /><Relationship Id="rId6" Type="http://schemas.openxmlformats.org/officeDocument/2006/relationships/tags" Target="../tags/tag395.xml" /><Relationship Id="rId7" Type="http://schemas.openxmlformats.org/officeDocument/2006/relationships/tags" Target="../tags/tag396.xml" /><Relationship Id="rId8" Type="http://schemas.openxmlformats.org/officeDocument/2006/relationships/image" Target="../media/image27.png" /><Relationship Id="rId9" Type="http://schemas.openxmlformats.org/officeDocument/2006/relationships/tags" Target="../tags/tag397.xml" /></Relationships>
</file>

<file path=ppt/slideLayouts/_rels/slideLayout69.xml.rels>&#65279;<?xml version="1.0" encoding="utf-8" standalone="yes"?><Relationships xmlns="http://schemas.openxmlformats.org/package/2006/relationships"><Relationship Id="rId1" Type="http://schemas.openxmlformats.org/officeDocument/2006/relationships/tags" Target="../tags/tag398.xml" /><Relationship Id="rId10" Type="http://schemas.openxmlformats.org/officeDocument/2006/relationships/slideMaster" Target="../slideMasters/slideMaster4.xml" /><Relationship Id="rId2" Type="http://schemas.openxmlformats.org/officeDocument/2006/relationships/tags" Target="../tags/tag399.xml" /><Relationship Id="rId3" Type="http://schemas.openxmlformats.org/officeDocument/2006/relationships/tags" Target="../tags/tag400.xml" /><Relationship Id="rId4" Type="http://schemas.openxmlformats.org/officeDocument/2006/relationships/tags" Target="../tags/tag401.xml" /><Relationship Id="rId5" Type="http://schemas.openxmlformats.org/officeDocument/2006/relationships/tags" Target="../tags/tag402.xml" /><Relationship Id="rId6" Type="http://schemas.openxmlformats.org/officeDocument/2006/relationships/tags" Target="../tags/tag403.xml" /><Relationship Id="rId7" Type="http://schemas.openxmlformats.org/officeDocument/2006/relationships/tags" Target="../tags/tag404.xml" /><Relationship Id="rId8" Type="http://schemas.openxmlformats.org/officeDocument/2006/relationships/image" Target="../media/image28.png" /><Relationship Id="rId9" Type="http://schemas.openxmlformats.org/officeDocument/2006/relationships/tags" Target="../tags/tag405.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0.xml.rels>&#65279;<?xml version="1.0" encoding="utf-8" standalone="yes"?><Relationships xmlns="http://schemas.openxmlformats.org/package/2006/relationships"><Relationship Id="rId1" Type="http://schemas.openxmlformats.org/officeDocument/2006/relationships/tags" Target="../tags/tag406.xml" /><Relationship Id="rId10" Type="http://schemas.openxmlformats.org/officeDocument/2006/relationships/slideMaster" Target="../slideMasters/slideMaster4.xml" /><Relationship Id="rId2" Type="http://schemas.openxmlformats.org/officeDocument/2006/relationships/tags" Target="../tags/tag407.xml" /><Relationship Id="rId3" Type="http://schemas.openxmlformats.org/officeDocument/2006/relationships/tags" Target="../tags/tag408.xml" /><Relationship Id="rId4" Type="http://schemas.openxmlformats.org/officeDocument/2006/relationships/tags" Target="../tags/tag409.xml" /><Relationship Id="rId5" Type="http://schemas.openxmlformats.org/officeDocument/2006/relationships/tags" Target="../tags/tag410.xml" /><Relationship Id="rId6" Type="http://schemas.openxmlformats.org/officeDocument/2006/relationships/tags" Target="../tags/tag411.xml" /><Relationship Id="rId7" Type="http://schemas.openxmlformats.org/officeDocument/2006/relationships/tags" Target="../tags/tag412.xml" /><Relationship Id="rId8" Type="http://schemas.openxmlformats.org/officeDocument/2006/relationships/image" Target="../media/image29.png" /><Relationship Id="rId9" Type="http://schemas.openxmlformats.org/officeDocument/2006/relationships/tags" Target="../tags/tag413.xml" /></Relationships>
</file>

<file path=ppt/slideLayouts/_rels/slideLayout71.xml.rels>&#65279;<?xml version="1.0" encoding="utf-8" standalone="yes"?><Relationships xmlns="http://schemas.openxmlformats.org/package/2006/relationships"><Relationship Id="rId1" Type="http://schemas.openxmlformats.org/officeDocument/2006/relationships/tags" Target="../tags/tag414.xml" /><Relationship Id="rId10" Type="http://schemas.openxmlformats.org/officeDocument/2006/relationships/image" Target="../media/image30.png" /><Relationship Id="rId11" Type="http://schemas.openxmlformats.org/officeDocument/2006/relationships/tags" Target="../tags/tag423.xml" /><Relationship Id="rId12" Type="http://schemas.openxmlformats.org/officeDocument/2006/relationships/slideMaster" Target="../slideMasters/slideMaster4.xml" /><Relationship Id="rId2" Type="http://schemas.openxmlformats.org/officeDocument/2006/relationships/tags" Target="../tags/tag415.xml" /><Relationship Id="rId3" Type="http://schemas.openxmlformats.org/officeDocument/2006/relationships/tags" Target="../tags/tag416.xml" /><Relationship Id="rId4" Type="http://schemas.openxmlformats.org/officeDocument/2006/relationships/tags" Target="../tags/tag417.xml" /><Relationship Id="rId5" Type="http://schemas.openxmlformats.org/officeDocument/2006/relationships/tags" Target="../tags/tag418.xml" /><Relationship Id="rId6" Type="http://schemas.openxmlformats.org/officeDocument/2006/relationships/tags" Target="../tags/tag419.xml" /><Relationship Id="rId7" Type="http://schemas.openxmlformats.org/officeDocument/2006/relationships/tags" Target="../tags/tag420.xml" /><Relationship Id="rId8" Type="http://schemas.openxmlformats.org/officeDocument/2006/relationships/tags" Target="../tags/tag421.xml" /><Relationship Id="rId9" Type="http://schemas.openxmlformats.org/officeDocument/2006/relationships/tags" Target="../tags/tag422.xml" /></Relationships>
</file>

<file path=ppt/slideLayouts/_rels/slideLayout72.xml.rels>&#65279;<?xml version="1.0" encoding="utf-8" standalone="yes"?><Relationships xmlns="http://schemas.openxmlformats.org/package/2006/relationships"><Relationship Id="rId1" Type="http://schemas.openxmlformats.org/officeDocument/2006/relationships/tags" Target="../tags/tag424.xml" /><Relationship Id="rId10" Type="http://schemas.openxmlformats.org/officeDocument/2006/relationships/slideMaster" Target="../slideMasters/slideMaster4.xml" /><Relationship Id="rId2" Type="http://schemas.openxmlformats.org/officeDocument/2006/relationships/tags" Target="../tags/tag425.xml" /><Relationship Id="rId3" Type="http://schemas.openxmlformats.org/officeDocument/2006/relationships/tags" Target="../tags/tag426.xml" /><Relationship Id="rId4" Type="http://schemas.openxmlformats.org/officeDocument/2006/relationships/tags" Target="../tags/tag427.xml" /><Relationship Id="rId5" Type="http://schemas.openxmlformats.org/officeDocument/2006/relationships/tags" Target="../tags/tag428.xml" /><Relationship Id="rId6" Type="http://schemas.openxmlformats.org/officeDocument/2006/relationships/tags" Target="../tags/tag429.xml" /><Relationship Id="rId7" Type="http://schemas.openxmlformats.org/officeDocument/2006/relationships/image" Target="../media/image31.png" /><Relationship Id="rId8" Type="http://schemas.openxmlformats.org/officeDocument/2006/relationships/tags" Target="../tags/tag430.xml" /><Relationship Id="rId9" Type="http://schemas.openxmlformats.org/officeDocument/2006/relationships/tags" Target="../tags/tag431.xml" /></Relationships>
</file>

<file path=ppt/slideLayouts/_rels/slideLayout8.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19.xml" /><Relationship Id="rId3" Type="http://schemas.openxmlformats.org/officeDocument/2006/relationships/tags" Target="../tags/tag20.xml" /><Relationship Id="rId4"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pic>
        <p:nvPicPr>
          <p:cNvPr id="3" name="图片 2"/>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楷体"/>
              </a:defRPr>
            </a:lvl1pPr>
          </a:lstStyle>
          <a:p>
            <a:fld id="{760FBDFE-C587-4B4C-A407-44438C67B59E}" type="datetimeFigureOut">
              <a:rPr lang="zh-CN" altLang="en-US" smtClean="0"/>
              <a:t>2021/8/12</a:t>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楷体"/>
              </a:defRPr>
            </a:lvl1pPr>
          </a:lstStyle>
          <a:p>
            <a:endParaRPr lang="zh-CN" altLang="en-US"/>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楷体"/>
              </a:defRPr>
            </a:lvl1pPr>
          </a:lstStyle>
          <a:p>
            <a:fld id="{49AE70B2-8BF9-45C0-BB95-33D1B9D3A854}" type="slidenum">
              <a:rPr lang="zh-CN" altLang="en-US" smtClean="0"/>
              <a:t>‹#›</a:t>
            </a:fld>
            <a:endParaRPr lang="zh-CN" altLang="en-US"/>
          </a:p>
        </p:txBody>
      </p:sp>
      <p:sp>
        <p:nvSpPr>
          <p:cNvPr id="2" name="副标题 2"/>
          <p:cNvSpPr>
            <a:spLocks noGrp="1"/>
          </p:cNvSpPr>
          <p:nvPr>
            <p:ph type="subTitle" idx="3" hasCustomPrompt="1"/>
            <p:custDataLst>
              <p:tags r:id="rId3"/>
            </p:custDataLst>
          </p:nvPr>
        </p:nvSpPr>
        <p:spPr>
          <a:xfrm>
            <a:off x="1652270" y="3814874"/>
            <a:ext cx="8890063" cy="624922"/>
          </a:xfrm>
        </p:spPr>
        <p:txBody>
          <a:bodyPr vert="horz" wrap="square" lIns="0" tIns="0" rIns="0" bIns="0" rtlCol="0" anchor="t" anchorCtr="0">
            <a:normAutofit/>
          </a:bodyPr>
          <a:lstStyle>
            <a:lvl1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2400" b="0" i="0" u="none" strike="noStrike" kern="1200" cap="none" spc="0" normalizeH="0" baseline="0" noProof="0">
                <a:ln>
                  <a:noFill/>
                </a:ln>
                <a:solidFill>
                  <a:schemeClr val="dk1">
                    <a:lumMod val="65000"/>
                    <a:lumOff val="35000"/>
                  </a:schemeClr>
                </a:solidFill>
                <a:effectLst/>
                <a:uLnTx/>
                <a:uFillTx/>
                <a:latin typeface="Arial" panose="020b0604020202020204" pitchFamily="34" charset="0"/>
                <a:ea typeface="楷体"/>
                <a:cs typeface="楷体" panose="02010609060101010101" charset="-122"/>
                <a:sym typeface="+mn-ea"/>
              </a:defRPr>
            </a:lvl1pPr>
            <a:lvl2pPr marL="457200" indent="0" algn="ctr" defTabSz="914400" rtl="0" eaLnBrk="1" fontAlgn="auto" latinLnBrk="0" hangingPunct="1">
              <a:lnSpc>
                <a:spcPct val="120000"/>
              </a:lnSpc>
              <a:spcBef>
                <a:spcPct val="0"/>
              </a:spcBef>
              <a:spcAft>
                <a:spcPts val="1000"/>
              </a:spcAft>
              <a:buFont typeface="Arial" panose="020b0604020202020204" pitchFamily="34" charset="0"/>
              <a:buNone/>
              <a:tabLst>
                <a:tab pos="1609725"/>
              </a:tabLst>
              <a:defRPr sz="20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914400" indent="0" algn="ctr" defTabSz="914400" rtl="0" eaLnBrk="1" fontAlgn="auto" latinLnBrk="0" hangingPunct="1">
              <a:lnSpc>
                <a:spcPct val="12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371600" indent="0" algn="ctr" defTabSz="914400" rtl="0" eaLnBrk="1" fontAlgn="auto" latinLnBrk="0" hangingPunct="1">
              <a:lnSpc>
                <a:spcPct val="12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1828800" indent="0" algn="ctr" defTabSz="914400" rtl="0" eaLnBrk="1" fontAlgn="auto" latinLnBrk="0" hangingPunct="1">
              <a:lnSpc>
                <a:spcPct val="12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p>
        </p:txBody>
      </p:sp>
      <p:sp>
        <p:nvSpPr>
          <p:cNvPr id="4" name="标题 3"/>
          <p:cNvSpPr>
            <a:spLocks noGrp="1"/>
          </p:cNvSpPr>
          <p:nvPr>
            <p:ph type="ctrTitle" idx="2" hasCustomPrompt="1"/>
            <p:custDataLst>
              <p:tags r:id="rId4"/>
            </p:custDataLst>
          </p:nvPr>
        </p:nvSpPr>
        <p:spPr>
          <a:xfrm>
            <a:off x="1652270" y="1485694"/>
            <a:ext cx="8890063" cy="2215515"/>
          </a:xfrm>
        </p:spPr>
        <p:txBody>
          <a:bodyPr vert="horz" wrap="square" lIns="0" tIns="0" rIns="0" bIns="0" rtlCol="0" anchor="b" anchorCtr="0">
            <a:normAutofit/>
          </a:bodyPr>
          <a:lstStyle>
            <a:lvl1pPr marL="0" marR="0" algn="dist" defTabSz="914400" rtl="0" eaLnBrk="1" fontAlgn="auto" latinLnBrk="0" hangingPunct="1">
              <a:lnSpc>
                <a:spcPct val="100000"/>
              </a:lnSpc>
              <a:spcBef>
                <a:spcPct val="0"/>
              </a:spcBef>
              <a:buClrTx/>
              <a:buSzTx/>
              <a:buFontTx/>
              <a:buNone/>
              <a:defRPr kumimoji="0" lang="zh-CN" altLang="en-US" sz="7200" b="1" i="0" u="none" strike="noStrike" kern="1200" cap="none" spc="0" normalizeH="0" baseline="0" noProof="1">
                <a:solidFill>
                  <a:schemeClr val="dk1">
                    <a:lumMod val="85000"/>
                    <a:lumOff val="15000"/>
                  </a:schemeClr>
                </a:solidFill>
                <a:uFillTx/>
                <a:latin typeface="Arial" panose="020b0604020202020204" pitchFamily="34" charset="0"/>
                <a:ea typeface="汉仪旗黑-85S" panose="00020600040101010101" pitchFamily="18" charset="-122"/>
                <a:cs typeface="+mj-cs"/>
              </a:defRPr>
            </a:lvl1pPr>
          </a:lstStyle>
          <a:p>
            <a:pPr lvl="0"/>
            <a:r>
              <a:rPr>
                <a:sym typeface="+mn-ea"/>
              </a:rPr>
              <a:t>编辑标题</a:t>
            </a: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pic>
        <p:nvPicPr>
          <p:cNvPr id="6" name="图片 5"/>
          <p:cNvPicPr>
            <a:picLocks noChangeAspect="1"/>
          </p:cNvPicPr>
          <p:nvPr>
            <p:custDataLst>
              <p:tags r:id="rId2"/>
            </p:custDataLst>
          </p:nvPr>
        </p:nvPicPr>
        <p:blipFill>
          <a:blip r:embed="rId1"/>
          <a:stretch>
            <a:fillRect/>
          </a:stretch>
        </p:blipFill>
        <p:spPr>
          <a:xfrm>
            <a:off x="0" y="6137910"/>
            <a:ext cx="720090" cy="720090"/>
          </a:xfrm>
          <a:prstGeom prst="rect">
            <a:avLst/>
          </a:prstGeom>
        </p:spPr>
      </p:pic>
      <p:pic>
        <p:nvPicPr>
          <p:cNvPr id="2" name="图片 1"/>
          <p:cNvPicPr>
            <a:picLocks noChangeAspect="1"/>
          </p:cNvPicPr>
          <p:nvPr>
            <p:custDataLst>
              <p:tags r:id="rId3"/>
            </p:custDataLst>
          </p:nvPr>
        </p:nvPicPr>
        <p:blipFill>
          <a:blip r:embed="rId1"/>
          <a:stretch>
            <a:fillRect/>
          </a:stretch>
        </p:blipFill>
        <p:spPr>
          <a:xfrm>
            <a:off x="11471910" y="0"/>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楷体"/>
              </a:defRPr>
            </a:lvl1p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楷体"/>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楷体"/>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楷体"/>
              </a:defRPr>
            </a:lvl1pPr>
            <a:lvl2pPr>
              <a:defRPr>
                <a:solidFill>
                  <a:schemeClr val="tx1"/>
                </a:solidFill>
                <a:latin typeface="Arial" panose="020b0604020202020204" pitchFamily="34" charset="0"/>
                <a:ea typeface="楷体"/>
              </a:defRPr>
            </a:lvl2pPr>
            <a:lvl3pPr>
              <a:defRPr>
                <a:solidFill>
                  <a:schemeClr val="tx1"/>
                </a:solidFill>
                <a:latin typeface="Arial" panose="020b0604020202020204" pitchFamily="34" charset="0"/>
                <a:ea typeface="楷体"/>
              </a:defRPr>
            </a:lvl3pPr>
            <a:lvl4pPr>
              <a:defRPr>
                <a:solidFill>
                  <a:schemeClr val="tx1"/>
                </a:solidFill>
                <a:latin typeface="Arial" panose="020b0604020202020204" pitchFamily="34" charset="0"/>
                <a:ea typeface="楷体"/>
              </a:defRPr>
            </a:lvl4pPr>
            <a:lvl5pPr>
              <a:defRPr>
                <a:solidFill>
                  <a:schemeClr val="tx1"/>
                </a:solidFill>
                <a:latin typeface="Arial" panose="020b0604020202020204" pitchFamily="34" charset="0"/>
                <a:ea typeface="楷体"/>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pic>
        <p:nvPicPr>
          <p:cNvPr id="2" name="图片 1"/>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楷体"/>
              </a:defRPr>
            </a:lvl1p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楷体"/>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楷体"/>
              </a:defRPr>
            </a:lvl1pPr>
          </a:lstStyle>
          <a:p>
            <a:fld id="{49AE70B2-8BF9-45C0-BB95-33D1B9D3A854}" type="slidenum">
              <a:rPr lang="zh-CN" altLang="en-US" smtClean="0"/>
              <a:t>‹#›</a:t>
            </a:fld>
            <a:endParaRPr lang="zh-CN" altLang="en-US"/>
          </a:p>
        </p:txBody>
      </p:sp>
      <p:sp>
        <p:nvSpPr>
          <p:cNvPr id="6" name="文本占位符 1"/>
          <p:cNvSpPr>
            <a:spLocks noGrp="1"/>
          </p:cNvSpPr>
          <p:nvPr>
            <p:ph type="body" idx="1" hasCustomPrompt="1"/>
            <p:custDataLst>
              <p:tags r:id="rId3"/>
            </p:custDataLst>
          </p:nvPr>
        </p:nvSpPr>
        <p:spPr>
          <a:xfrm>
            <a:off x="3005455" y="3370858"/>
            <a:ext cx="6181725" cy="964045"/>
          </a:xfrm>
        </p:spPr>
        <p:txBody>
          <a:bodyPr vert="horz" wrap="square" lIns="0" tIns="0" rIns="0" bIns="0" rtlCol="0" anchor="ctr" anchorCtr="0">
            <a:normAutofit/>
          </a:bodyPr>
          <a:lstStyle>
            <a:lvl1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2000" b="0" i="0" u="none" strike="noStrike" kern="1200" cap="none" spc="200" normalizeH="0" baseline="0" noProof="0">
                <a:ln>
                  <a:noFill/>
                </a:ln>
                <a:solidFill>
                  <a:schemeClr val="dk1">
                    <a:lumMod val="65000"/>
                    <a:lumOff val="35000"/>
                  </a:schemeClr>
                </a:solidFill>
                <a:effectLst/>
                <a:uLnTx/>
                <a:uFillTx/>
                <a:latin typeface="Arial" panose="020b0604020202020204" pitchFamily="34" charset="0"/>
                <a:ea typeface="楷体"/>
                <a:cs typeface="楷体" panose="02010609060101010101" charset="-122"/>
                <a:sym typeface="+mn-ea"/>
              </a:defRPr>
            </a:lvl1pPr>
            <a:lvl2pPr marL="457200" indent="0" algn="ctr" defTabSz="914400" rtl="0" eaLnBrk="1" fontAlgn="auto" latinLnBrk="0" hangingPunct="1">
              <a:lnSpc>
                <a:spcPct val="120000"/>
              </a:lnSpc>
              <a:spcBef>
                <a:spcPct val="0"/>
              </a:spcBef>
              <a:spcAft>
                <a:spcPts val="1000"/>
              </a:spcAft>
              <a:buFont typeface="Arial" panose="020b0604020202020204" pitchFamily="34" charset="0"/>
              <a:buNone/>
              <a:tabLst>
                <a:tab pos="1609725"/>
              </a:tabLst>
              <a:defRPr sz="20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914400" indent="0" algn="ctr" defTabSz="914400" rtl="0" eaLnBrk="1" fontAlgn="auto" latinLnBrk="0" hangingPunct="1">
              <a:lnSpc>
                <a:spcPct val="12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371600" indent="0" algn="ctr" defTabSz="914400" rtl="0" eaLnBrk="1" fontAlgn="auto" latinLnBrk="0" hangingPunct="1">
              <a:lnSpc>
                <a:spcPct val="12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1828800" indent="0" algn="ctr" defTabSz="914400" rtl="0" eaLnBrk="1" fontAlgn="auto" latinLnBrk="0" hangingPunct="1">
              <a:lnSpc>
                <a:spcPct val="12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p>
        </p:txBody>
      </p:sp>
      <p:sp>
        <p:nvSpPr>
          <p:cNvPr id="7" name="标题 2"/>
          <p:cNvSpPr>
            <a:spLocks noGrp="1"/>
          </p:cNvSpPr>
          <p:nvPr>
            <p:ph type="title" hasCustomPrompt="1"/>
            <p:custDataLst>
              <p:tags r:id="rId4"/>
            </p:custDataLst>
          </p:nvPr>
        </p:nvSpPr>
        <p:spPr>
          <a:xfrm>
            <a:off x="2921000" y="1888133"/>
            <a:ext cx="6350000" cy="1323340"/>
          </a:xfrm>
        </p:spPr>
        <p:txBody>
          <a:bodyPr vert="horz" wrap="square" lIns="0" tIns="0" rIns="0" bIns="0" rtlCol="0" anchor="b" anchorCtr="0">
            <a:normAutofit/>
          </a:bodyPr>
          <a:lstStyle>
            <a:lvl1pPr marL="0" marR="0" algn="dist" defTabSz="914400" rtl="0" eaLnBrk="1" fontAlgn="auto" latinLnBrk="0" hangingPunct="1">
              <a:lnSpc>
                <a:spcPct val="100000"/>
              </a:lnSpc>
              <a:spcBef>
                <a:spcPct val="0"/>
              </a:spcBef>
              <a:buClrTx/>
              <a:buSzTx/>
              <a:buFontTx/>
              <a:buNone/>
              <a:defRPr kumimoji="0" lang="zh-CN" altLang="en-US" sz="8200" b="1" i="0" u="none" strike="noStrike" kern="1200" cap="none" spc="1000" normalizeH="0" baseline="0" noProof="1">
                <a:solidFill>
                  <a:schemeClr val="dk1">
                    <a:lumMod val="85000"/>
                    <a:lumOff val="15000"/>
                  </a:schemeClr>
                </a:solidFill>
                <a:uFillTx/>
                <a:latin typeface="Arial" panose="020b0604020202020204" pitchFamily="34" charset="0"/>
                <a:ea typeface="汉仪旗黑-85S" panose="00020600040101010101" pitchFamily="18" charset="-122"/>
                <a:cs typeface="+mj-cs"/>
              </a:defRPr>
            </a:lvl1pPr>
          </a:lstStyle>
          <a:p>
            <a:pPr lvl="0"/>
            <a:r>
              <a:rPr>
                <a:sym typeface="+mn-ea"/>
              </a:rPr>
              <a:t>编辑标题</a:t>
            </a:r>
          </a:p>
        </p:txBody>
      </p:sp>
      <p:sp>
        <p:nvSpPr>
          <p:cNvPr id="8" name="矩形 7"/>
          <p:cNvSpPr/>
          <p:nvPr>
            <p:custDataLst>
              <p:tags r:id="rId5"/>
            </p:custDataLst>
          </p:nvPr>
        </p:nvSpPr>
        <p:spPr>
          <a:xfrm>
            <a:off x="2921000" y="3363238"/>
            <a:ext cx="6350000" cy="971665"/>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lnSpc>
                <a:spcPct val="100000"/>
              </a:lnSpc>
            </a:pPr>
            <a:endParaRPr lang="zh-CN" altLang="en-US">
              <a:solidFill>
                <a:schemeClr val="lt1"/>
              </a:solidFill>
              <a:latin typeface="Arial" panose="020b0604020202020204" pitchFamily="34" charset="0"/>
              <a:ea typeface="楷体"/>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stretch>
            <a:fillRect/>
          </a:stretch>
        </p:blipFill>
        <p:spPr>
          <a:xfrm>
            <a:off x="0" y="6137910"/>
            <a:ext cx="720090" cy="720090"/>
          </a:xfrm>
          <a:prstGeom prst="rect">
            <a:avLst/>
          </a:prstGeom>
        </p:spPr>
      </p:pic>
      <p:pic>
        <p:nvPicPr>
          <p:cNvPr id="6" name="图片 5"/>
          <p:cNvPicPr>
            <a:picLocks noChangeAspect="1"/>
          </p:cNvPicPr>
          <p:nvPr>
            <p:custDataLst>
              <p:tags r:id="rId3"/>
            </p:custDataLst>
          </p:nvPr>
        </p:nvPicPr>
        <p:blipFill>
          <a:blip r:embed="rId1"/>
          <a:stretch>
            <a:fillRect/>
          </a:stretch>
        </p:blipFill>
        <p:spPr>
          <a:xfrm>
            <a:off x="11471910" y="0"/>
            <a:ext cx="720090" cy="720090"/>
          </a:xfrm>
          <a:prstGeom prst="rect">
            <a:avLst/>
          </a:prstGeom>
        </p:spPr>
      </p:pic>
      <p:sp>
        <p:nvSpPr>
          <p:cNvPr id="2" name="标题 1"/>
          <p:cNvSpPr>
            <a:spLocks noGrp="1"/>
          </p:cNvSpPr>
          <p:nvPr>
            <p:ph type="title"/>
            <p:custDataLst>
              <p:tags r:id="rId4"/>
            </p:custDataLst>
          </p:nvPr>
        </p:nvSpPr>
        <p:spPr/>
        <p:txBody>
          <a:bodyPr/>
          <a:lstStyle>
            <a:lvl1pPr>
              <a:defRPr baseline="0">
                <a:solidFill>
                  <a:schemeClr val="tx1"/>
                </a:solidFill>
                <a:latin typeface="Arial" panose="020b0604020202020204" pitchFamily="34" charset="0"/>
                <a:ea typeface="楷体"/>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楷体"/>
              </a:defRPr>
            </a:lvl1p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楷体"/>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楷体"/>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spTree>
      <p:nvGrpSpPr>
        <p:cNvPr id="1" name=""/>
        <p:cNvGrpSpPr/>
        <p:nvPr/>
      </p:nvGrpSpPr>
      <p:grpSpPr>
        <a:xfrm>
          <a:off x="0" y="0"/>
          <a:ext cx="0" cy="0"/>
        </a:xfrm>
      </p:grpSpPr>
      <p:sp>
        <p:nvSpPr>
          <p:cNvPr id="9" name="矩形 8"/>
          <p:cNvSpPr/>
          <p:nvPr>
            <p:custDataLst>
              <p:tags r:id="rId1"/>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8" name="图片 7"/>
          <p:cNvPicPr>
            <a:picLocks noChangeAspect="1"/>
          </p:cNvPicPr>
          <p:nvPr>
            <p:custDataLst>
              <p:tags r:id="rId3"/>
            </p:custDataLst>
          </p:nvPr>
        </p:nvPicPr>
        <p:blipFill>
          <a:blip r:embed="rId2"/>
          <a:stretch>
            <a:fillRect/>
          </a:stretch>
        </p:blipFill>
        <p:spPr>
          <a:xfrm>
            <a:off x="0" y="0"/>
            <a:ext cx="720090" cy="720090"/>
          </a:xfrm>
          <a:prstGeom prst="rect">
            <a:avLst/>
          </a:prstGeom>
        </p:spPr>
      </p:pic>
      <p:pic>
        <p:nvPicPr>
          <p:cNvPr id="6" name="图片 5"/>
          <p:cNvPicPr>
            <a:picLocks noChangeAspect="1"/>
          </p:cNvPicPr>
          <p:nvPr>
            <p:custDataLst>
              <p:tags r:id="rId4"/>
            </p:custDataLst>
          </p:nvPr>
        </p:nvPicPr>
        <p:blipFill>
          <a:blip r:embed="rId2"/>
          <a:stretch>
            <a:fillRect/>
          </a:stretch>
        </p:blipFill>
        <p:spPr>
          <a:xfrm>
            <a:off x="11471910" y="6137910"/>
            <a:ext cx="720090" cy="720090"/>
          </a:xfrm>
          <a:prstGeom prst="rect">
            <a:avLst/>
          </a:prstGeom>
        </p:spPr>
      </p:pic>
      <p:sp>
        <p:nvSpPr>
          <p:cNvPr id="2" name="标题 1"/>
          <p:cNvSpPr>
            <a:spLocks noGrp="1"/>
          </p:cNvSpPr>
          <p:nvPr>
            <p:ph type="title" hasCustomPrompt="1"/>
            <p:custDataLst>
              <p:tags r:id="rId5"/>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楷体"/>
              </a:defRPr>
            </a:lvl1pPr>
          </a:lstStyle>
          <a:p>
            <a:r>
              <a:rPr lang="zh-CN" altLang="en-US"/>
              <a:t>单击此处编辑标题</a:t>
            </a:r>
          </a:p>
        </p:txBody>
      </p:sp>
      <p:sp>
        <p:nvSpPr>
          <p:cNvPr id="7" name="内容占位符 6"/>
          <p:cNvSpPr>
            <a:spLocks noGrp="1"/>
          </p:cNvSpPr>
          <p:nvPr>
            <p:ph sz="quarter" idx="13"/>
            <p:custDataLst>
              <p:tags r:id="rId6"/>
            </p:custDataLst>
          </p:nvPr>
        </p:nvSpPr>
        <p:spPr>
          <a:xfrm>
            <a:off x="1281113" y="2163600"/>
            <a:ext cx="9626600" cy="3445200"/>
          </a:xfrm>
        </p:spPr>
        <p:txBody>
          <a:bodyPr/>
          <a:lstStyle>
            <a:lvl1pPr>
              <a:defRPr baseline="0">
                <a:solidFill>
                  <a:schemeClr val="tx1"/>
                </a:solidFill>
                <a:latin typeface="Arial" panose="020b0604020202020204" pitchFamily="34" charset="0"/>
                <a:ea typeface="楷体"/>
              </a:defRPr>
            </a:lvl1pPr>
            <a:lvl2pPr>
              <a:defRPr baseline="0">
                <a:solidFill>
                  <a:schemeClr val="tx1"/>
                </a:solidFill>
                <a:latin typeface="Arial" panose="020b0604020202020204" pitchFamily="34" charset="0"/>
                <a:ea typeface="楷体"/>
              </a:defRPr>
            </a:lvl2pPr>
            <a:lvl3pPr>
              <a:defRPr baseline="0">
                <a:solidFill>
                  <a:schemeClr val="tx1"/>
                </a:solidFill>
                <a:latin typeface="Arial" panose="020b0604020202020204" pitchFamily="34" charset="0"/>
                <a:ea typeface="楷体"/>
              </a:defRPr>
            </a:lvl3pPr>
            <a:lvl4pPr>
              <a:defRPr baseline="0">
                <a:solidFill>
                  <a:schemeClr val="tx1"/>
                </a:solidFill>
                <a:latin typeface="Arial" panose="020b0604020202020204" pitchFamily="34" charset="0"/>
                <a:ea typeface="楷体"/>
              </a:defRPr>
            </a:lvl4pPr>
            <a:lvl5pPr>
              <a:defRPr baseline="0">
                <a:solidFill>
                  <a:schemeClr val="tx1"/>
                </a:solidFill>
                <a:latin typeface="Arial" panose="020b0604020202020204" pitchFamily="34" charset="0"/>
                <a:ea typeface="楷体"/>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楷体"/>
              </a:defRPr>
            </a:lvl1p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楷体"/>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楷体"/>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spTree>
      <p:nvGrpSpPr>
        <p:cNvPr id="1" name=""/>
        <p:cNvGrpSpPr/>
        <p:nvPr/>
      </p:nvGrpSpPr>
      <p:grpSpPr>
        <a:xfrm>
          <a:off x="0" y="0"/>
          <a:ext cx="0" cy="0"/>
        </a:xfrm>
      </p:grpSpPr>
      <p:sp>
        <p:nvSpPr>
          <p:cNvPr id="10" name="矩形 9"/>
          <p:cNvSpPr/>
          <p:nvPr>
            <p:custDataLst>
              <p:tags r:id="rId1"/>
            </p:custDataLst>
          </p:nvPr>
        </p:nvSpPr>
        <p:spPr>
          <a:xfrm>
            <a:off x="0" y="-10800"/>
            <a:ext cx="4827588" cy="68687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8" name="图片 7"/>
          <p:cNvPicPr>
            <a:picLocks noChangeAspect="1"/>
          </p:cNvPicPr>
          <p:nvPr>
            <p:custDataLst>
              <p:tags r:id="rId3"/>
            </p:custDataLst>
          </p:nvPr>
        </p:nvPicPr>
        <p:blipFill>
          <a:blip r:embed="rId2"/>
          <a:stretch>
            <a:fillRect/>
          </a:stretch>
        </p:blipFill>
        <p:spPr>
          <a:xfrm>
            <a:off x="0" y="-10800"/>
            <a:ext cx="720090" cy="720090"/>
          </a:xfrm>
          <a:prstGeom prst="rect">
            <a:avLst/>
          </a:prstGeom>
        </p:spPr>
      </p:pic>
      <p:pic>
        <p:nvPicPr>
          <p:cNvPr id="6" name="图片 5"/>
          <p:cNvPicPr>
            <a:picLocks noChangeAspect="1"/>
          </p:cNvPicPr>
          <p:nvPr>
            <p:custDataLst>
              <p:tags r:id="rId4"/>
            </p:custDataLst>
          </p:nvPr>
        </p:nvPicPr>
        <p:blipFill>
          <a:blip r:embed="rId2"/>
          <a:stretch>
            <a:fillRect/>
          </a:stretch>
        </p:blipFill>
        <p:spPr>
          <a:xfrm>
            <a:off x="11471910" y="6137910"/>
            <a:ext cx="720090" cy="720090"/>
          </a:xfrm>
          <a:prstGeom prst="rect">
            <a:avLst/>
          </a:prstGeom>
        </p:spPr>
      </p:pic>
      <p:sp>
        <p:nvSpPr>
          <p:cNvPr id="2" name="标题 1"/>
          <p:cNvSpPr>
            <a:spLocks noGrp="1"/>
          </p:cNvSpPr>
          <p:nvPr>
            <p:ph type="title" hasCustomPrompt="1"/>
            <p:custDataLst>
              <p:tags r:id="rId5"/>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楷体"/>
              </a:defRPr>
            </a:lvl1pPr>
          </a:lstStyle>
          <a:p>
            <a:r>
              <a:rPr lang="zh-CN" altLang="en-US"/>
              <a:t>单击编辑标题</a:t>
            </a:r>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楷体"/>
              </a:defRPr>
            </a:lvl1p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楷体"/>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楷体"/>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9"/>
            </p:custDataLst>
          </p:nvPr>
        </p:nvSpPr>
        <p:spPr>
          <a:xfrm>
            <a:off x="586800" y="1764000"/>
            <a:ext cx="3956400" cy="4093200"/>
          </a:xfrm>
        </p:spPr>
        <p:txBody>
          <a:bodyPr/>
          <a:lstStyle>
            <a:lvl1pPr>
              <a:defRPr baseline="0">
                <a:solidFill>
                  <a:schemeClr val="tx1"/>
                </a:solidFill>
                <a:latin typeface="Arial" panose="020b0604020202020204" pitchFamily="34" charset="0"/>
                <a:ea typeface="楷体"/>
              </a:defRPr>
            </a:lvl1pPr>
            <a:lvl2pPr>
              <a:defRPr baseline="0">
                <a:solidFill>
                  <a:schemeClr val="tx1"/>
                </a:solidFill>
                <a:latin typeface="Arial" panose="020b0604020202020204" pitchFamily="34" charset="0"/>
                <a:ea typeface="楷体"/>
              </a:defRPr>
            </a:lvl2pPr>
            <a:lvl3pPr>
              <a:defRPr baseline="0">
                <a:solidFill>
                  <a:schemeClr val="tx1"/>
                </a:solidFill>
                <a:latin typeface="Arial" panose="020b0604020202020204" pitchFamily="34" charset="0"/>
                <a:ea typeface="楷体"/>
              </a:defRPr>
            </a:lvl3pPr>
            <a:lvl4pPr>
              <a:defRPr baseline="0">
                <a:solidFill>
                  <a:schemeClr val="tx1"/>
                </a:solidFill>
                <a:latin typeface="Arial" panose="020b0604020202020204" pitchFamily="34" charset="0"/>
                <a:ea typeface="楷体"/>
              </a:defRPr>
            </a:lvl4pPr>
            <a:lvl5pPr>
              <a:defRPr baseline="0">
                <a:solidFill>
                  <a:schemeClr val="tx1"/>
                </a:solidFill>
                <a:latin typeface="Arial" panose="020b0604020202020204" pitchFamily="34" charset="0"/>
                <a:ea typeface="楷体"/>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0"/>
            </p:custDataLst>
          </p:nvPr>
        </p:nvSpPr>
        <p:spPr>
          <a:xfrm>
            <a:off x="5101200" y="769938"/>
            <a:ext cx="6480000" cy="5087937"/>
          </a:xfrm>
        </p:spPr>
        <p:txBody>
          <a:bodyPr/>
          <a:lstStyle>
            <a:lvl1pPr>
              <a:defRPr baseline="0">
                <a:solidFill>
                  <a:schemeClr val="tx1"/>
                </a:solidFill>
                <a:latin typeface="Arial" panose="020b0604020202020204" pitchFamily="34" charset="0"/>
                <a:ea typeface="楷体"/>
              </a:defRPr>
            </a:lvl1pPr>
            <a:lvl2pPr>
              <a:defRPr baseline="0">
                <a:solidFill>
                  <a:schemeClr val="tx1"/>
                </a:solidFill>
                <a:latin typeface="Arial" panose="020b0604020202020204" pitchFamily="34" charset="0"/>
                <a:ea typeface="楷体"/>
              </a:defRPr>
            </a:lvl2pPr>
            <a:lvl3pPr>
              <a:defRPr baseline="0">
                <a:solidFill>
                  <a:schemeClr val="tx1"/>
                </a:solidFill>
                <a:latin typeface="Arial" panose="020b0604020202020204" pitchFamily="34" charset="0"/>
                <a:ea typeface="楷体"/>
              </a:defRPr>
            </a:lvl3pPr>
            <a:lvl4pPr>
              <a:defRPr baseline="0">
                <a:solidFill>
                  <a:schemeClr val="tx1"/>
                </a:solidFill>
                <a:latin typeface="Arial" panose="020b0604020202020204" pitchFamily="34" charset="0"/>
                <a:ea typeface="楷体"/>
              </a:defRPr>
            </a:lvl4pPr>
            <a:lvl5pPr>
              <a:defRPr baseline="0">
                <a:solidFill>
                  <a:schemeClr val="tx1"/>
                </a:solidFill>
                <a:latin typeface="Arial" panose="020b0604020202020204" pitchFamily="34" charset="0"/>
                <a:ea typeface="楷体"/>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spTree>
      <p:nvGrpSpPr>
        <p:cNvPr id="1" name=""/>
        <p:cNvGrpSpPr/>
        <p:nvPr/>
      </p:nvGrpSpPr>
      <p:grpSpPr>
        <a:xfrm>
          <a:off x="0" y="0"/>
          <a:ext cx="0" cy="0"/>
        </a:xfrm>
      </p:grpSpPr>
      <p:sp>
        <p:nvSpPr>
          <p:cNvPr id="10" name="矩形 9"/>
          <p:cNvSpPr/>
          <p:nvPr>
            <p:custDataLst>
              <p:tags r:id="rId1"/>
            </p:custDataLst>
          </p:nvPr>
        </p:nvSpPr>
        <p:spPr>
          <a:xfrm>
            <a:off x="0" y="-10800"/>
            <a:ext cx="12189600" cy="2660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8" name="图片 7"/>
          <p:cNvPicPr>
            <a:picLocks noChangeAspect="1"/>
          </p:cNvPicPr>
          <p:nvPr>
            <p:custDataLst>
              <p:tags r:id="rId3"/>
            </p:custDataLst>
          </p:nvPr>
        </p:nvPicPr>
        <p:blipFill>
          <a:blip r:embed="rId2"/>
          <a:stretch>
            <a:fillRect/>
          </a:stretch>
        </p:blipFill>
        <p:spPr>
          <a:xfrm>
            <a:off x="0" y="6137910"/>
            <a:ext cx="720090" cy="720090"/>
          </a:xfrm>
          <a:prstGeom prst="rect">
            <a:avLst/>
          </a:prstGeom>
        </p:spPr>
      </p:pic>
      <p:pic>
        <p:nvPicPr>
          <p:cNvPr id="6" name="图片 5"/>
          <p:cNvPicPr>
            <a:picLocks noChangeAspect="1"/>
          </p:cNvPicPr>
          <p:nvPr>
            <p:custDataLst>
              <p:tags r:id="rId4"/>
            </p:custDataLst>
          </p:nvPr>
        </p:nvPicPr>
        <p:blipFill>
          <a:blip r:embed="rId2"/>
          <a:stretch>
            <a:fillRect/>
          </a:stretch>
        </p:blipFill>
        <p:spPr>
          <a:xfrm>
            <a:off x="11471910" y="6137910"/>
            <a:ext cx="720090" cy="720090"/>
          </a:xfrm>
          <a:prstGeom prst="rect">
            <a:avLst/>
          </a:prstGeom>
        </p:spPr>
      </p:pic>
      <p:sp>
        <p:nvSpPr>
          <p:cNvPr id="2" name="标题 1"/>
          <p:cNvSpPr>
            <a:spLocks noGrp="1"/>
          </p:cNvSpPr>
          <p:nvPr>
            <p:ph type="title"/>
            <p:custDataLst>
              <p:tags r:id="rId5"/>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楷体"/>
              </a:defRPr>
            </a:lvl1pPr>
          </a:lstStyle>
          <a:p>
            <a:r>
              <a:rPr lang="zh-CN" altLang="en-US"/>
              <a:t>单击此处编辑母版标题样式</a:t>
            </a:r>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楷体"/>
              </a:defRPr>
            </a:lvl1p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楷体"/>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楷体"/>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9"/>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楷体"/>
              </a:defRPr>
            </a:lvl1pPr>
          </a:lstStyle>
          <a:p>
            <a:pPr lvl="0"/>
            <a:r>
              <a:rPr lang="zh-CN" altLang="en-US"/>
              <a:t>单击此处编辑母版文本样式</a:t>
            </a:r>
          </a:p>
        </p:txBody>
      </p:sp>
      <p:sp>
        <p:nvSpPr>
          <p:cNvPr id="9" name="内容占位符 8"/>
          <p:cNvSpPr>
            <a:spLocks noGrp="1"/>
          </p:cNvSpPr>
          <p:nvPr>
            <p:ph sz="quarter" idx="14"/>
            <p:custDataLst>
              <p:tags r:id="rId10"/>
            </p:custDataLst>
          </p:nvPr>
        </p:nvSpPr>
        <p:spPr>
          <a:xfrm>
            <a:off x="612775" y="2808000"/>
            <a:ext cx="10965600" cy="3430800"/>
          </a:xfrm>
        </p:spPr>
        <p:txBody>
          <a:bodyPr/>
          <a:lstStyle>
            <a:lvl1pPr>
              <a:defRPr baseline="0">
                <a:solidFill>
                  <a:schemeClr val="tx1"/>
                </a:solidFill>
                <a:latin typeface="Arial" panose="020b0604020202020204" pitchFamily="34" charset="0"/>
                <a:ea typeface="楷体"/>
              </a:defRPr>
            </a:lvl1pPr>
            <a:lvl2pPr>
              <a:defRPr baseline="0">
                <a:solidFill>
                  <a:schemeClr val="tx1"/>
                </a:solidFill>
                <a:latin typeface="Arial" panose="020b0604020202020204" pitchFamily="34" charset="0"/>
                <a:ea typeface="楷体"/>
              </a:defRPr>
            </a:lvl2pPr>
            <a:lvl3pPr>
              <a:defRPr baseline="0">
                <a:solidFill>
                  <a:schemeClr val="tx1"/>
                </a:solidFill>
                <a:latin typeface="Arial" panose="020b0604020202020204" pitchFamily="34" charset="0"/>
                <a:ea typeface="楷体"/>
              </a:defRPr>
            </a:lvl3pPr>
            <a:lvl4pPr>
              <a:defRPr baseline="0">
                <a:solidFill>
                  <a:schemeClr val="tx1"/>
                </a:solidFill>
                <a:latin typeface="Arial" panose="020b0604020202020204" pitchFamily="34" charset="0"/>
                <a:ea typeface="楷体"/>
              </a:defRPr>
            </a:lvl4pPr>
            <a:lvl5pPr>
              <a:defRPr baseline="0">
                <a:solidFill>
                  <a:schemeClr val="tx1"/>
                </a:solidFill>
                <a:latin typeface="Arial" panose="020b0604020202020204" pitchFamily="34" charset="0"/>
                <a:ea typeface="楷体"/>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spTree>
      <p:nvGrpSpPr>
        <p:cNvPr id="1" name=""/>
        <p:cNvGrpSpPr/>
        <p:nvPr/>
      </p:nvGrpSpPr>
      <p:grpSpPr>
        <a:xfrm>
          <a:off x="0" y="0"/>
          <a:ext cx="0" cy="0"/>
        </a:xfrm>
      </p:grpSpPr>
      <p:sp>
        <p:nvSpPr>
          <p:cNvPr id="10" name="矩形 9"/>
          <p:cNvSpPr/>
          <p:nvPr>
            <p:custDataLst>
              <p:tags r:id="rId1"/>
            </p:custDataLst>
          </p:nvPr>
        </p:nvSpPr>
        <p:spPr>
          <a:xfrm>
            <a:off x="0" y="5029200"/>
            <a:ext cx="12189600" cy="1828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8" name="图片 7"/>
          <p:cNvPicPr>
            <a:picLocks noChangeAspect="1"/>
          </p:cNvPicPr>
          <p:nvPr>
            <p:custDataLst>
              <p:tags r:id="rId3"/>
            </p:custDataLst>
          </p:nvPr>
        </p:nvPicPr>
        <p:blipFill>
          <a:blip r:embed="rId2"/>
          <a:stretch>
            <a:fillRect/>
          </a:stretch>
        </p:blipFill>
        <p:spPr>
          <a:xfrm>
            <a:off x="0" y="0"/>
            <a:ext cx="720090" cy="720090"/>
          </a:xfrm>
          <a:prstGeom prst="rect">
            <a:avLst/>
          </a:prstGeom>
        </p:spPr>
      </p:pic>
      <p:pic>
        <p:nvPicPr>
          <p:cNvPr id="6" name="图片 5"/>
          <p:cNvPicPr>
            <a:picLocks noChangeAspect="1"/>
          </p:cNvPicPr>
          <p:nvPr>
            <p:custDataLst>
              <p:tags r:id="rId4"/>
            </p:custDataLst>
          </p:nvPr>
        </p:nvPicPr>
        <p:blipFill>
          <a:blip r:embed="rId2"/>
          <a:stretch>
            <a:fillRect/>
          </a:stretch>
        </p:blipFill>
        <p:spPr>
          <a:xfrm>
            <a:off x="11471910" y="-5379"/>
            <a:ext cx="720090" cy="720090"/>
          </a:xfrm>
          <a:prstGeom prst="rect">
            <a:avLst/>
          </a:prstGeom>
        </p:spPr>
      </p:pic>
      <p:sp>
        <p:nvSpPr>
          <p:cNvPr id="2" name="标题 1"/>
          <p:cNvSpPr>
            <a:spLocks noGrp="1"/>
          </p:cNvSpPr>
          <p:nvPr>
            <p:ph type="title"/>
            <p:custDataLst>
              <p:tags r:id="rId5"/>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楷体"/>
              </a:defRPr>
            </a:lvl1pPr>
          </a:lstStyle>
          <a:p>
            <a:r>
              <a:rPr lang="zh-CN" altLang="en-US"/>
              <a:t>单击此处编辑母版标题样式</a:t>
            </a:r>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楷体"/>
              </a:defRPr>
            </a:lvl1p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楷体"/>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楷体"/>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9"/>
            </p:custDataLst>
          </p:nvPr>
        </p:nvSpPr>
        <p:spPr>
          <a:xfrm>
            <a:off x="604837" y="1681200"/>
            <a:ext cx="10990800" cy="3211200"/>
          </a:xfrm>
        </p:spPr>
        <p:txBody>
          <a:bodyPr/>
          <a:lstStyle>
            <a:lvl1pPr>
              <a:defRPr baseline="0">
                <a:solidFill>
                  <a:schemeClr val="tx1"/>
                </a:solidFill>
                <a:latin typeface="Arial" panose="020b0604020202020204" pitchFamily="34" charset="0"/>
                <a:ea typeface="楷体"/>
              </a:defRPr>
            </a:lvl1pPr>
            <a:lvl2pPr>
              <a:defRPr baseline="0">
                <a:solidFill>
                  <a:schemeClr val="tx1"/>
                </a:solidFill>
                <a:latin typeface="Arial" panose="020b0604020202020204" pitchFamily="34" charset="0"/>
                <a:ea typeface="楷体"/>
              </a:defRPr>
            </a:lvl2pPr>
            <a:lvl3pPr>
              <a:defRPr baseline="0">
                <a:solidFill>
                  <a:schemeClr val="tx1"/>
                </a:solidFill>
                <a:latin typeface="Arial" panose="020b0604020202020204" pitchFamily="34" charset="0"/>
                <a:ea typeface="楷体"/>
              </a:defRPr>
            </a:lvl3pPr>
            <a:lvl4pPr>
              <a:defRPr baseline="0">
                <a:solidFill>
                  <a:schemeClr val="tx1"/>
                </a:solidFill>
                <a:latin typeface="Arial" panose="020b0604020202020204" pitchFamily="34" charset="0"/>
                <a:ea typeface="楷体"/>
              </a:defRPr>
            </a:lvl4pPr>
            <a:lvl5pPr>
              <a:defRPr baseline="0">
                <a:solidFill>
                  <a:schemeClr val="tx1"/>
                </a:solidFill>
                <a:latin typeface="Arial" panose="020b0604020202020204" pitchFamily="34" charset="0"/>
                <a:ea typeface="楷体"/>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10"/>
            </p:custDataLst>
          </p:nvPr>
        </p:nvSpPr>
        <p:spPr>
          <a:xfrm>
            <a:off x="594000" y="5180400"/>
            <a:ext cx="11001600" cy="1011600"/>
          </a:xfrm>
        </p:spPr>
        <p:txBody>
          <a:bodyPr/>
          <a:lstStyle>
            <a:lvl1pPr>
              <a:defRPr baseline="0">
                <a:solidFill>
                  <a:schemeClr val="tx1"/>
                </a:solidFill>
                <a:latin typeface="Arial" panose="020b0604020202020204" pitchFamily="34" charset="0"/>
                <a:ea typeface="楷体"/>
              </a:defRPr>
            </a:lvl1pPr>
          </a:lstStyle>
          <a:p>
            <a:pPr lvl="0"/>
            <a:r>
              <a:rPr lang="zh-CN" altLang="en-US"/>
              <a:t>单击此处编辑母版文本样式</a:t>
            </a: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spTree>
      <p:nvGrpSpPr>
        <p:cNvPr id="1" name=""/>
        <p:cNvGrpSpPr/>
        <p:nvPr/>
      </p:nvGrpSpPr>
      <p:grpSpPr>
        <a:xfrm>
          <a:off x="0" y="0"/>
          <a:ext cx="0" cy="0"/>
        </a:xfrm>
      </p:grpSpPr>
      <p:sp>
        <p:nvSpPr>
          <p:cNvPr id="10" name="矩形 9"/>
          <p:cNvSpPr/>
          <p:nvPr>
            <p:custDataLst>
              <p:tags r:id="rId1"/>
            </p:custDataLst>
          </p:nvPr>
        </p:nvSpPr>
        <p:spPr>
          <a:xfrm>
            <a:off x="0" y="-10800"/>
            <a:ext cx="121896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8" name="图片 7"/>
          <p:cNvPicPr>
            <a:picLocks noChangeAspect="1"/>
          </p:cNvPicPr>
          <p:nvPr>
            <p:custDataLst>
              <p:tags r:id="rId3"/>
            </p:custDataLst>
          </p:nvPr>
        </p:nvPicPr>
        <p:blipFill>
          <a:blip r:embed="rId2"/>
          <a:stretch>
            <a:fillRect/>
          </a:stretch>
        </p:blipFill>
        <p:spPr>
          <a:xfrm>
            <a:off x="11469510" y="-10800"/>
            <a:ext cx="720090" cy="720090"/>
          </a:xfrm>
          <a:prstGeom prst="rect">
            <a:avLst/>
          </a:prstGeom>
        </p:spPr>
      </p:pic>
      <p:pic>
        <p:nvPicPr>
          <p:cNvPr id="6" name="图片 5"/>
          <p:cNvPicPr>
            <a:picLocks noChangeAspect="1"/>
          </p:cNvPicPr>
          <p:nvPr>
            <p:custDataLst>
              <p:tags r:id="rId4"/>
            </p:custDataLst>
          </p:nvPr>
        </p:nvPicPr>
        <p:blipFill>
          <a:blip r:embed="rId2"/>
          <a:stretch>
            <a:fillRect/>
          </a:stretch>
        </p:blipFill>
        <p:spPr>
          <a:xfrm>
            <a:off x="0" y="6137910"/>
            <a:ext cx="720090" cy="720090"/>
          </a:xfrm>
          <a:prstGeom prst="rect">
            <a:avLst/>
          </a:prstGeom>
        </p:spPr>
      </p:pic>
      <p:sp>
        <p:nvSpPr>
          <p:cNvPr id="2" name="标题 1"/>
          <p:cNvSpPr>
            <a:spLocks noGrp="1"/>
          </p:cNvSpPr>
          <p:nvPr>
            <p:ph type="title"/>
            <p:custDataLst>
              <p:tags r:id="rId5"/>
            </p:custDataLst>
          </p:nvPr>
        </p:nvSpPr>
        <p:spPr>
          <a:xfrm>
            <a:off x="579600" y="237600"/>
            <a:ext cx="11037600" cy="441964"/>
          </a:xfrm>
        </p:spPr>
        <p:txBody>
          <a:bodyPr/>
          <a:lstStyle>
            <a:lvl1pPr>
              <a:defRPr baseline="0">
                <a:solidFill>
                  <a:schemeClr val="tx1"/>
                </a:solidFill>
                <a:latin typeface="Arial" panose="020b0604020202020204" pitchFamily="34" charset="0"/>
                <a:ea typeface="楷体"/>
              </a:defRPr>
            </a:lvl1pPr>
          </a:lstStyle>
          <a:p>
            <a:r>
              <a:rPr lang="zh-CN" altLang="en-US"/>
              <a:t>单击此处编辑母版标题样式</a:t>
            </a:r>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楷体"/>
              </a:defRPr>
            </a:lvl1p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楷体"/>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楷体"/>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9"/>
            </p:custDataLst>
          </p:nvPr>
        </p:nvSpPr>
        <p:spPr>
          <a:xfrm>
            <a:off x="579600" y="1663200"/>
            <a:ext cx="5342400" cy="2894400"/>
          </a:xfrm>
        </p:spPr>
        <p:txBody>
          <a:bodyPr/>
          <a:lstStyle>
            <a:lvl1pPr>
              <a:defRPr baseline="0">
                <a:solidFill>
                  <a:schemeClr val="tx1"/>
                </a:solidFill>
                <a:latin typeface="Arial" panose="020b0604020202020204" pitchFamily="34" charset="0"/>
                <a:ea typeface="楷体"/>
              </a:defRPr>
            </a:lvl1pPr>
            <a:lvl2pPr>
              <a:defRPr baseline="0">
                <a:solidFill>
                  <a:schemeClr val="tx1"/>
                </a:solidFill>
                <a:latin typeface="Arial" panose="020b0604020202020204" pitchFamily="34" charset="0"/>
                <a:ea typeface="楷体"/>
              </a:defRPr>
            </a:lvl2pPr>
            <a:lvl3pPr>
              <a:defRPr baseline="0">
                <a:solidFill>
                  <a:schemeClr val="tx1"/>
                </a:solidFill>
                <a:latin typeface="Arial" panose="020b0604020202020204" pitchFamily="34" charset="0"/>
                <a:ea typeface="楷体"/>
              </a:defRPr>
            </a:lvl3pPr>
            <a:lvl4pPr>
              <a:defRPr baseline="0">
                <a:solidFill>
                  <a:schemeClr val="tx1"/>
                </a:solidFill>
                <a:latin typeface="Arial" panose="020b0604020202020204" pitchFamily="34" charset="0"/>
                <a:ea typeface="楷体"/>
              </a:defRPr>
            </a:lvl4pPr>
            <a:lvl5pPr>
              <a:defRPr baseline="0">
                <a:solidFill>
                  <a:schemeClr val="tx1"/>
                </a:solidFill>
                <a:latin typeface="Arial" panose="020b0604020202020204" pitchFamily="34" charset="0"/>
                <a:ea typeface="楷体"/>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0"/>
            </p:custDataLst>
          </p:nvPr>
        </p:nvSpPr>
        <p:spPr>
          <a:xfrm>
            <a:off x="6242400" y="1663200"/>
            <a:ext cx="5367600" cy="2894400"/>
          </a:xfrm>
        </p:spPr>
        <p:txBody>
          <a:bodyPr/>
          <a:lstStyle>
            <a:lvl1pPr>
              <a:defRPr baseline="0">
                <a:solidFill>
                  <a:schemeClr val="tx1"/>
                </a:solidFill>
                <a:latin typeface="Arial" panose="020b0604020202020204" pitchFamily="34" charset="0"/>
                <a:ea typeface="楷体"/>
              </a:defRPr>
            </a:lvl1pPr>
            <a:lvl2pPr>
              <a:defRPr baseline="0">
                <a:solidFill>
                  <a:schemeClr val="tx1"/>
                </a:solidFill>
                <a:latin typeface="Arial" panose="020b0604020202020204" pitchFamily="34" charset="0"/>
                <a:ea typeface="楷体"/>
              </a:defRPr>
            </a:lvl2pPr>
            <a:lvl3pPr>
              <a:defRPr baseline="0">
                <a:solidFill>
                  <a:schemeClr val="tx1"/>
                </a:solidFill>
                <a:latin typeface="Arial" panose="020b0604020202020204" pitchFamily="34" charset="0"/>
                <a:ea typeface="楷体"/>
              </a:defRPr>
            </a:lvl3pPr>
            <a:lvl4pPr>
              <a:defRPr baseline="0">
                <a:solidFill>
                  <a:schemeClr val="tx1"/>
                </a:solidFill>
                <a:latin typeface="Arial" panose="020b0604020202020204" pitchFamily="34" charset="0"/>
                <a:ea typeface="楷体"/>
              </a:defRPr>
            </a:lvl4pPr>
            <a:lvl5pPr>
              <a:defRPr baseline="0">
                <a:solidFill>
                  <a:schemeClr val="tx1"/>
                </a:solidFill>
                <a:latin typeface="Arial" panose="020b0604020202020204" pitchFamily="34" charset="0"/>
                <a:ea typeface="楷体"/>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1"/>
            </p:custDataLst>
          </p:nvPr>
        </p:nvSpPr>
        <p:spPr>
          <a:xfrm>
            <a:off x="572400" y="4816800"/>
            <a:ext cx="5342400" cy="781200"/>
          </a:xfrm>
        </p:spPr>
        <p:txBody>
          <a:bodyPr/>
          <a:lstStyle>
            <a:lvl1pPr>
              <a:defRPr baseline="0">
                <a:solidFill>
                  <a:schemeClr val="tx1"/>
                </a:solidFill>
                <a:latin typeface="Arial" panose="020b0604020202020204" pitchFamily="34" charset="0"/>
                <a:ea typeface="楷体"/>
              </a:defRPr>
            </a:lvl1pPr>
          </a:lstStyle>
          <a:p>
            <a:pPr lvl="0"/>
            <a:r>
              <a:rPr lang="zh-CN" altLang="en-US"/>
              <a:t>单击此处编辑母版文本样式</a:t>
            </a:r>
          </a:p>
        </p:txBody>
      </p:sp>
      <p:sp>
        <p:nvSpPr>
          <p:cNvPr id="13" name="文本占位符 12"/>
          <p:cNvSpPr>
            <a:spLocks noGrp="1"/>
          </p:cNvSpPr>
          <p:nvPr>
            <p:ph type="body" sz="quarter" idx="16"/>
            <p:custDataLst>
              <p:tags r:id="rId12"/>
            </p:custDataLst>
          </p:nvPr>
        </p:nvSpPr>
        <p:spPr>
          <a:xfrm>
            <a:off x="6253200" y="4813200"/>
            <a:ext cx="5367600" cy="781200"/>
          </a:xfrm>
        </p:spPr>
        <p:txBody>
          <a:bodyPr/>
          <a:lstStyle>
            <a:lvl1pPr>
              <a:defRPr baseline="0">
                <a:solidFill>
                  <a:schemeClr val="tx1"/>
                </a:solidFill>
                <a:latin typeface="Arial" panose="020b0604020202020204" pitchFamily="34" charset="0"/>
                <a:ea typeface="楷体"/>
              </a:defRPr>
            </a:lvl1pPr>
          </a:lstStyle>
          <a:p>
            <a:pPr lvl="0"/>
            <a:r>
              <a:rPr lang="zh-CN" altLang="en-US"/>
              <a:t>单击此处编辑母版文本样式</a:t>
            </a: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spTree>
      <p:nvGrpSpPr>
        <p:cNvPr id="1" name=""/>
        <p:cNvGrpSpPr/>
        <p:nvPr/>
      </p:nvGrpSpPr>
      <p:grpSpPr>
        <a:xfrm>
          <a:off x="0" y="0"/>
          <a:ext cx="0" cy="0"/>
        </a:xfrm>
      </p:grpSpPr>
      <p:sp>
        <p:nvSpPr>
          <p:cNvPr id="9" name="矩形 8"/>
          <p:cNvSpPr/>
          <p:nvPr>
            <p:custDataLst>
              <p:tags r:id="rId1"/>
            </p:custDataLst>
          </p:nvPr>
        </p:nvSpPr>
        <p:spPr>
          <a:xfrm>
            <a:off x="0" y="959400"/>
            <a:ext cx="12189600" cy="49391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8" name="图片 7"/>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10438461" y="5104461"/>
            <a:ext cx="1753527" cy="1753527"/>
          </a:xfrm>
          <a:prstGeom prst="rect">
            <a:avLst/>
          </a:prstGeom>
        </p:spPr>
      </p:pic>
      <p:pic>
        <p:nvPicPr>
          <p:cNvPr id="6" name="图片 5"/>
          <p:cNvPicPr>
            <a:picLocks noChangeAspect="1"/>
          </p:cNvPicPr>
          <p:nvPr>
            <p:custDataLst>
              <p:tags r:id="rId4"/>
            </p:custDataLst>
          </p:nvPr>
        </p:nvPicPr>
        <p:blipFill>
          <a:blip r:embed="rId2">
            <a:extLst>
              <a:ext uri="{28A0092B-C50C-407E-A947-70E740481C1C}">
                <a14:useLocalDpi xmlns:a14="http://schemas.microsoft.com/office/drawing/2010/main" val="0"/>
              </a:ext>
            </a:extLst>
          </a:blip>
          <a:stretch>
            <a:fillRect/>
          </a:stretch>
        </p:blipFill>
        <p:spPr>
          <a:xfrm>
            <a:off x="0" y="-10802"/>
            <a:ext cx="1753527" cy="1753527"/>
          </a:xfrm>
          <a:prstGeom prst="rect">
            <a:avLst/>
          </a:prstGeom>
        </p:spPr>
      </p:pic>
      <p:sp>
        <p:nvSpPr>
          <p:cNvPr id="2" name="标题 1"/>
          <p:cNvSpPr>
            <a:spLocks noGrp="1"/>
          </p:cNvSpPr>
          <p:nvPr>
            <p:ph type="title" hasCustomPrompt="1"/>
            <p:custDataLst>
              <p:tags r:id="rId5"/>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楷体"/>
              </a:defRPr>
            </a:lvl1pPr>
          </a:lstStyle>
          <a:p>
            <a:r>
              <a:rPr lang="zh-CN" altLang="en-US"/>
              <a:t>单击此处编辑标题</a:t>
            </a:r>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楷体"/>
              </a:defRPr>
            </a:lvl1p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楷体"/>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楷体"/>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9"/>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楷体"/>
              </a:defRPr>
            </a:lvl1pPr>
          </a:lstStyle>
          <a:p>
            <a:pPr lvl="0"/>
            <a:r>
              <a:rPr lang="zh-CN" altLang="en-US"/>
              <a:t>单击此处编辑母版文本样式</a:t>
            </a: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gradFill>
          <a:gsLst>
            <a:gs pos="0">
              <a:schemeClr val="tx2">
                <a:lumMod val="75000"/>
              </a:schemeClr>
            </a:gs>
            <a:gs pos="100000">
              <a:schemeClr val="bg2"/>
            </a:gs>
          </a:gsLst>
          <a:lin ang="16200000" scaled="1"/>
        </a:gra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1397000"/>
            <a:ext cx="3372255" cy="4064000"/>
          </a:xfrm>
          <a:prstGeom prst="rect">
            <a:avLst/>
          </a:prstGeom>
        </p:spPr>
      </p:pic>
      <p:pic>
        <p:nvPicPr>
          <p:cNvPr id="9" name="图片 8"/>
          <p:cNvPicPr/>
          <p:nvPr userDrawn="1">
            <p:custDataLst>
              <p:tags r:id="rId6"/>
            </p:custDataLst>
          </p:nvPr>
        </p:nvPicPr>
        <p:blipFill>
          <a:blip r:embed="rId5" r:link="rId4"/>
          <a:stretch>
            <a:fillRect/>
          </a:stretch>
        </p:blipFill>
        <p:spPr>
          <a:xfrm>
            <a:off x="8819745" y="1397000"/>
            <a:ext cx="3372255" cy="4064000"/>
          </a:xfrm>
          <a:prstGeom prst="rect">
            <a:avLst/>
          </a:prstGeom>
        </p:spPr>
      </p:pic>
      <p:pic>
        <p:nvPicPr>
          <p:cNvPr id="10" name="图片 9"/>
          <p:cNvPicPr/>
          <p:nvPr userDrawn="1">
            <p:custDataLst>
              <p:tags r:id="rId9"/>
            </p:custDataLst>
          </p:nvPr>
        </p:nvPicPr>
        <p:blipFill>
          <a:blip r:embed="rId8" r:link="rId7"/>
          <a:stretch>
            <a:fillRect/>
          </a:stretch>
        </p:blipFill>
        <p:spPr>
          <a:xfrm>
            <a:off x="0" y="0"/>
            <a:ext cx="12192000" cy="6858000"/>
          </a:xfrm>
          <a:prstGeom prst="rect">
            <a:avLst/>
          </a:prstGeom>
        </p:spPr>
      </p:pic>
      <p:sp>
        <p:nvSpPr>
          <p:cNvPr id="2" name="标题 1"/>
          <p:cNvSpPr>
            <a:spLocks noGrp="1"/>
          </p:cNvSpPr>
          <p:nvPr>
            <p:ph type="ctrTitle" hasCustomPrompt="1"/>
            <p:custDataLst>
              <p:tags r:id="rId10"/>
            </p:custDataLst>
          </p:nvPr>
        </p:nvSpPr>
        <p:spPr>
          <a:xfrm>
            <a:off x="1509486" y="1691875"/>
            <a:ext cx="9173028" cy="3024142"/>
          </a:xfrm>
        </p:spPr>
        <p:txBody>
          <a:bodyPr lIns="90000" tIns="46800" rIns="90000" bIns="0" anchor="ctr" anchorCtr="0">
            <a:normAutofit/>
          </a:bodyPr>
          <a:lstStyle>
            <a:lvl1pPr algn="ctr">
              <a:defRPr sz="6600" b="0" spc="600" baseline="0">
                <a:ea typeface="汉仪尚巍手书W" panose="00020600040101010101" pitchFamily="18" charset="-122"/>
              </a:defRPr>
            </a:lvl1pPr>
          </a:lstStyle>
          <a:p>
            <a:r>
              <a:rPr lang="zh-CN" altLang="en-US"/>
              <a:t>单击此处编辑标题</a:t>
            </a:r>
          </a:p>
        </p:txBody>
      </p:sp>
      <p:sp>
        <p:nvSpPr>
          <p:cNvPr id="16" name="日期占位符 15"/>
          <p:cNvSpPr>
            <a:spLocks noGrp="1"/>
          </p:cNvSpPr>
          <p:nvPr>
            <p:ph type="dt" sz="half" idx="10"/>
            <p:custDataLst>
              <p:tags r:id="rId11"/>
            </p:custDataLst>
          </p:nvPr>
        </p:nvSpPr>
        <p:spPr/>
        <p:txBody>
          <a:bodyPr/>
          <a:lstStyle/>
          <a:p>
            <a:fld id="{760FBDFE-C587-4B4C-A407-44438C67B59E}" type="datetimeFigureOut">
              <a:rPr lang="zh-CN" altLang="en-US" smtClean="0"/>
              <a:t>2021/8/12</a:t>
            </a:fld>
            <a:endParaRPr lang="zh-CN" altLang="en-US"/>
          </a:p>
        </p:txBody>
      </p:sp>
      <p:sp>
        <p:nvSpPr>
          <p:cNvPr id="17" name="页脚占位符 16"/>
          <p:cNvSpPr>
            <a:spLocks noGrp="1"/>
          </p:cNvSpPr>
          <p:nvPr>
            <p:ph type="ftr" sz="quarter" idx="11"/>
            <p:custDataLst>
              <p:tags r:id="rId12"/>
            </p:custDataLst>
          </p:nvPr>
        </p:nvSpPr>
        <p:spPr/>
        <p:txBody>
          <a:bodyPr/>
          <a:lstStyle/>
          <a:p>
            <a:endParaRPr lang="zh-CN" altLang="en-US"/>
          </a:p>
        </p:txBody>
      </p:sp>
      <p:sp>
        <p:nvSpPr>
          <p:cNvPr id="18" name="灯片编号占位符 17"/>
          <p:cNvSpPr>
            <a:spLocks noGrp="1"/>
          </p:cNvSpPr>
          <p:nvPr>
            <p:ph type="sldNum" sz="quarter" idx="12"/>
            <p:custDataLst>
              <p:tags r:id="rId1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pic>
        <p:nvPicPr>
          <p:cNvPr id="8" name="图片 7"/>
          <p:cNvPicPr>
            <a:picLocks noChangeAspect="1"/>
          </p:cNvPicPr>
          <p:nvPr>
            <p:custDataLst>
              <p:tags r:id="rId2"/>
            </p:custDataLst>
          </p:nvPr>
        </p:nvPicPr>
        <p:blipFill>
          <a:blip r:embed="rId1"/>
          <a:stretch>
            <a:fillRect/>
          </a:stretch>
        </p:blipFill>
        <p:spPr>
          <a:xfrm>
            <a:off x="0" y="6137910"/>
            <a:ext cx="720090" cy="720090"/>
          </a:xfrm>
          <a:prstGeom prst="rect">
            <a:avLst/>
          </a:prstGeom>
        </p:spPr>
      </p:pic>
      <p:pic>
        <p:nvPicPr>
          <p:cNvPr id="7" name="图片 6"/>
          <p:cNvPicPr>
            <a:picLocks noChangeAspect="1"/>
          </p:cNvPicPr>
          <p:nvPr>
            <p:custDataLst>
              <p:tags r:id="rId3"/>
            </p:custDataLst>
          </p:nvPr>
        </p:nvPicPr>
        <p:blipFill>
          <a:blip r:embed="rId1"/>
          <a:stretch>
            <a:fillRect/>
          </a:stretch>
        </p:blipFill>
        <p:spPr>
          <a:xfrm>
            <a:off x="11471910" y="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楷体"/>
                <a:cs typeface="+mj-cs"/>
                <a:sym typeface="+mn-ea"/>
              </a:defRPr>
            </a:lvl1pPr>
          </a:lstStyle>
          <a:p>
            <a:pPr lvl="0"/>
            <a:r>
              <a:rPr>
                <a:sym typeface="+mn-ea"/>
              </a:rPr>
              <a:t>单击此处编辑母版标题样式</a:t>
            </a: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楷体"/>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楷体"/>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楷体"/>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楷体"/>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楷体"/>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nvPr>
        </p:nvSpPr>
        <p:spPr/>
        <p:txBody>
          <a:bodyPr/>
          <a:lstStyle>
            <a:lvl1pPr>
              <a:defRPr>
                <a:latin typeface="Arial" panose="020b0604020202020204" pitchFamily="34" charset="0"/>
                <a:ea typeface="楷体"/>
              </a:defRPr>
            </a:lvl1pPr>
          </a:lstStyle>
          <a:p>
            <a:fld id="{760FBDFE-C587-4B4C-A407-44438C67B59E}" type="datetimeFigureOut">
              <a:rPr lang="zh-CN" altLang="en-US" smtClean="0"/>
              <a:t>2021/8/12</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楷体"/>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楷体"/>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alpha val="99000"/>
          </a:schemeClr>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69882"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2021/8/12</a:t>
            </a:fld>
            <a:endParaRPr lang="zh-CN" altLang="en-US"/>
          </a:p>
        </p:txBody>
      </p:sp>
      <p:sp>
        <p:nvSpPr>
          <p:cNvPr id="5" name="页脚占位符 4"/>
          <p:cNvSpPr>
            <a:spLocks noGrp="1"/>
          </p:cNvSpPr>
          <p:nvPr>
            <p:ph type="ftr" sz="quarter" idx="11"/>
            <p:custDataLst>
              <p:tags r:id="rId4"/>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5"/>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gradFill>
          <a:gsLst>
            <a:gs pos="0">
              <a:schemeClr val="tx2">
                <a:lumMod val="75000"/>
              </a:schemeClr>
            </a:gs>
            <a:gs pos="100000">
              <a:schemeClr val="bg2"/>
            </a:gs>
          </a:gsLst>
          <a:lin ang="16200000" scaled="1"/>
        </a:gradFill>
        <a:effectLst/>
      </p:bgPr>
    </p:bg>
    <p:spTree>
      <p:nvGrpSpPr>
        <p:cNvPr id="1" name=""/>
        <p:cNvGrpSpPr/>
        <p:nvPr/>
      </p:nvGrpSpPr>
      <p:grpSpPr>
        <a:xfrm>
          <a:off x="0" y="0"/>
          <a:ext cx="0" cy="0"/>
        </a:xfrm>
      </p:grpSpPr>
      <p:pic>
        <p:nvPicPr>
          <p:cNvPr id="10" name="图片 9"/>
          <p:cNvPicPr/>
          <p:nvPr userDrawn="1">
            <p:custDataLst>
              <p:tags r:id="rId3"/>
            </p:custDataLst>
          </p:nvPr>
        </p:nvPicPr>
        <p:blipFill>
          <a:blip r:embed="rId2" r:link="rId1"/>
          <a:stretch>
            <a:fillRect/>
          </a:stretch>
        </p:blipFill>
        <p:spPr>
          <a:xfrm>
            <a:off x="0" y="0"/>
            <a:ext cx="12192000" cy="6858000"/>
          </a:xfrm>
          <a:prstGeom prst="rect">
            <a:avLst/>
          </a:prstGeom>
        </p:spPr>
      </p:pic>
      <p:pic>
        <p:nvPicPr>
          <p:cNvPr id="9" name="图片 8"/>
          <p:cNvPicPr/>
          <p:nvPr userDrawn="1">
            <p:custDataLst>
              <p:tags r:id="rId6"/>
            </p:custDataLst>
          </p:nvPr>
        </p:nvPicPr>
        <p:blipFill>
          <a:blip r:embed="rId5" r:link="rId4"/>
          <a:stretch>
            <a:fillRect/>
          </a:stretch>
        </p:blipFill>
        <p:spPr>
          <a:xfrm>
            <a:off x="6096000" y="1774930"/>
            <a:ext cx="5486400" cy="3308140"/>
          </a:xfrm>
          <a:prstGeom prst="rect">
            <a:avLst/>
          </a:prstGeom>
        </p:spPr>
      </p:pic>
      <p:pic>
        <p:nvPicPr>
          <p:cNvPr id="11" name="333"/>
          <p:cNvPicPr>
            <a:picLocks noChangeAspect="1"/>
          </p:cNvPicPr>
          <p:nvPr userDrawn="1">
            <p:custDataLst>
              <p:tags r:id="rId8"/>
            </p:custDataLst>
          </p:nvPr>
        </p:nvPicPr>
        <p:blipFill>
          <a:blip r:embed="rId7"/>
          <a:stretch>
            <a:fillRect/>
          </a:stretch>
        </p:blipFill>
        <p:spPr>
          <a:xfrm>
            <a:off x="3833729" y="1240066"/>
            <a:ext cx="483870" cy="467732"/>
          </a:xfrm>
          <a:prstGeom prst="rect">
            <a:avLst/>
          </a:prstGeom>
        </p:spPr>
      </p:pic>
      <p:sp>
        <p:nvSpPr>
          <p:cNvPr id="2" name="标题 1"/>
          <p:cNvSpPr>
            <a:spLocks noGrp="1"/>
          </p:cNvSpPr>
          <p:nvPr>
            <p:ph type="title" hasCustomPrompt="1"/>
            <p:custDataLst>
              <p:tags r:id="rId9"/>
            </p:custDataLst>
          </p:nvPr>
        </p:nvSpPr>
        <p:spPr>
          <a:xfrm>
            <a:off x="3701348" y="1773113"/>
            <a:ext cx="748631" cy="4450668"/>
          </a:xfrm>
        </p:spPr>
        <p:txBody>
          <a:bodyPr vert="eaVert" lIns="90000" tIns="46800" rIns="90000" bIns="46800" anchor="ctr" anchorCtr="0">
            <a:normAutofit/>
          </a:bodyPr>
          <a:lstStyle>
            <a:lvl1pPr algn="l">
              <a:defRPr sz="2800" b="0" u="none" strike="noStrike" kern="1200" cap="all" spc="300" normalizeH="0" baseline="0">
                <a:solidFill>
                  <a:schemeClr val="tx1">
                    <a:lumMod val="85000"/>
                    <a:lumOff val="15000"/>
                  </a:schemeClr>
                </a:solidFill>
                <a:uFillTx/>
                <a:latin typeface="Arial" panose="020b0604020202020204" pitchFamily="34" charset="0"/>
                <a:ea typeface="汉仪尚巍手书W" panose="00020600040101010101" pitchFamily="18" charset="-122"/>
              </a:defRPr>
            </a:lvl1pPr>
          </a:lstStyle>
          <a:p>
            <a:r>
              <a:rPr lang="zh-CN" altLang="en-US"/>
              <a:t>单击此处编辑标题</a:t>
            </a:r>
          </a:p>
        </p:txBody>
      </p:sp>
      <p:sp>
        <p:nvSpPr>
          <p:cNvPr id="4" name="日期占位符 3"/>
          <p:cNvSpPr>
            <a:spLocks noGrp="1"/>
          </p:cNvSpPr>
          <p:nvPr>
            <p:ph type="dt" sz="half" idx="10"/>
            <p:custDataLst>
              <p:tags r:id="rId10"/>
            </p:custDataLst>
          </p:nvPr>
        </p:nvSpPr>
        <p:spPr/>
        <p:txBody>
          <a:bodyPr/>
          <a:lstStyle/>
          <a:p>
            <a:fld id="{760FBDFE-C587-4B4C-A407-44438C67B59E}" type="datetimeFigureOut">
              <a:rPr lang="zh-CN" altLang="en-US" smtClean="0"/>
              <a:t>2021/8/12</a:t>
            </a:fld>
            <a:endParaRPr lang="zh-CN" altLang="en-US"/>
          </a:p>
        </p:txBody>
      </p:sp>
      <p:sp>
        <p:nvSpPr>
          <p:cNvPr id="5" name="页脚占位符 4"/>
          <p:cNvSpPr>
            <a:spLocks noGrp="1"/>
          </p:cNvSpPr>
          <p:nvPr>
            <p:ph type="ftr" sz="quarter" idx="11"/>
            <p:custDataLst>
              <p:tags r:id="rId11"/>
            </p:custDataLst>
          </p:nvPr>
        </p:nvSpPr>
        <p:spPr/>
        <p:txBody>
          <a:bodyPr/>
          <a:lstStyle/>
          <a:p>
            <a:endParaRPr lang="zh-CN" altLang="en-US"/>
          </a:p>
        </p:txBody>
      </p:sp>
      <p:sp>
        <p:nvSpPr>
          <p:cNvPr id="6" name="灯片编号占位符 5"/>
          <p:cNvSpPr>
            <a:spLocks noGrp="1"/>
          </p:cNvSpPr>
          <p:nvPr>
            <p:ph type="sldNum" sz="quarter" idx="12"/>
            <p:custDataLst>
              <p:tags r:id="rId12"/>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930" y="952508"/>
            <a:ext cx="5283242"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8877" y="952508"/>
            <a:ext cx="5283242" cy="5388907"/>
          </a:xfrm>
        </p:spPr>
        <p:txBody>
          <a:bodyPr lIns="90000" tIns="46800" rIns="90000" bIns="46800">
            <a:normAutofit/>
          </a:bodyPr>
          <a:lstStyle>
            <a:lvl1pPr>
              <a:defRPr sz="1600" baseline="0">
                <a:solidFill>
                  <a:schemeClr val="tx1">
                    <a:lumMod val="85000"/>
                    <a:lumOff val="15000"/>
                  </a:schemeClr>
                </a:solidFill>
                <a:latin typeface="Arial" panose="020b0604020202020204" pitchFamily="34" charset="0"/>
                <a:ea typeface="隶书" panose="02010509060101010101" pitchFamily="49" charset="-122"/>
              </a:defRPr>
            </a:lvl1pPr>
            <a:lvl2pPr>
              <a:defRPr sz="1600" baseline="0">
                <a:solidFill>
                  <a:schemeClr val="tx1">
                    <a:lumMod val="85000"/>
                    <a:lumOff val="15000"/>
                  </a:schemeClr>
                </a:solidFill>
                <a:latin typeface="Arial" panose="020b0604020202020204" pitchFamily="34" charset="0"/>
                <a:ea typeface="隶书" panose="02010509060101010101" pitchFamily="49" charset="-122"/>
              </a:defRPr>
            </a:lvl2pPr>
            <a:lvl3pPr>
              <a:defRPr sz="1600" baseline="0">
                <a:solidFill>
                  <a:schemeClr val="tx1">
                    <a:lumMod val="85000"/>
                    <a:lumOff val="15000"/>
                  </a:schemeClr>
                </a:solidFill>
                <a:latin typeface="Arial" panose="020b0604020202020204" pitchFamily="34" charset="0"/>
                <a:ea typeface="隶书" panose="02010509060101010101" pitchFamily="49" charset="-122"/>
              </a:defRPr>
            </a:lvl3pPr>
            <a:lvl4pPr>
              <a:defRPr sz="1600" baseline="0">
                <a:solidFill>
                  <a:schemeClr val="tx1">
                    <a:lumMod val="85000"/>
                    <a:lumOff val="15000"/>
                  </a:schemeClr>
                </a:solidFill>
                <a:latin typeface="Arial" panose="020b0604020202020204" pitchFamily="34" charset="0"/>
                <a:ea typeface="隶书" panose="02010509060101010101" pitchFamily="49" charset="-122"/>
              </a:defRPr>
            </a:lvl4pPr>
            <a:lvl5pPr>
              <a:defRPr sz="1600"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2021/8/12</a:t>
            </a:fld>
            <a:endParaRPr lang="zh-CN" altLang="en-US"/>
          </a:p>
        </p:txBody>
      </p:sp>
      <p:sp>
        <p:nvSpPr>
          <p:cNvPr id="6" name="页脚占位符 5"/>
          <p:cNvSpPr>
            <a:spLocks noGrp="1"/>
          </p:cNvSpPr>
          <p:nvPr>
            <p:ph type="ftr" sz="quarter" idx="11"/>
            <p:custDataLst>
              <p:tags r:id="rId5"/>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6"/>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all"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952508"/>
            <a:ext cx="5283242" cy="381003"/>
          </a:xfrm>
        </p:spPr>
        <p:txBody>
          <a:bodyPr lIns="90000" tIns="46800" rIns="90000" bIns="46800" anchor="t" anchorCtr="0">
            <a:normAutofit/>
          </a:bodyPr>
          <a:lstStyle>
            <a:lvl1pPr marL="0" indent="0" eaLnBrk="1" fontAlgn="auto" latinLnBrk="0" hangingPunct="1">
              <a:lnSpc>
                <a:spcPct val="100000"/>
              </a:lnSpc>
              <a:spcAft>
                <a:spcPct val="0"/>
              </a:spcAft>
              <a:buNone/>
              <a:defRPr sz="2000" b="0" u="none" strike="noStrike" kern="1200" cap="all"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69925" y="1406525"/>
            <a:ext cx="5283200" cy="4934752"/>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all"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all"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all"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all"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all"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952508"/>
            <a:ext cx="5283242" cy="381003"/>
          </a:xfrm>
        </p:spPr>
        <p:txBody>
          <a:bodyPr vert="horz" lIns="90000" tIns="46800" rIns="90000" bIns="468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all"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406525"/>
            <a:ext cx="5283242" cy="4934752"/>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all"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all"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all"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all"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all"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lIns="90000" tIns="46800" rIns="90000" bIns="46800">
            <a:normAutofit/>
          </a:bodyPr>
          <a:lstStyle>
            <a:lvl1pPr>
              <a:defRPr cap="all"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2021/8/12</a:t>
            </a:fld>
            <a:endParaRPr lang="zh-CN" altLang="en-US"/>
          </a:p>
        </p:txBody>
      </p:sp>
      <p:sp>
        <p:nvSpPr>
          <p:cNvPr id="8" name="页脚占位符 7"/>
          <p:cNvSpPr>
            <a:spLocks noGrp="1"/>
          </p:cNvSpPr>
          <p:nvPr>
            <p:ph type="ftr" sz="quarter" idx="11"/>
            <p:custDataLst>
              <p:tags r:id="rId7"/>
            </p:custDataLst>
          </p:nvPr>
        </p:nvSpPr>
        <p:spPr/>
        <p:txBody>
          <a:bodyPr lIns="90000" tIns="46800" rIns="90000" bIns="46800">
            <a:normAutofit/>
          </a:bodyPr>
          <a:lstStyle>
            <a:lvl1pPr>
              <a:defRPr cap="all"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9" name="灯片编号占位符 8"/>
          <p:cNvSpPr>
            <a:spLocks noGrp="1"/>
          </p:cNvSpPr>
          <p:nvPr>
            <p:ph type="sldNum" sz="quarter" idx="12"/>
            <p:custDataLst>
              <p:tags r:id="rId8"/>
            </p:custDataLst>
          </p:nvPr>
        </p:nvSpPr>
        <p:spPr/>
        <p:txBody>
          <a:bodyPr lIns="90000" tIns="46800" rIns="90000" bIns="46800">
            <a:normAutofit/>
          </a:bodyPr>
          <a:lstStyle>
            <a:lvl1pPr>
              <a:defRPr cap="all"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gradFill>
          <a:gsLst>
            <a:gs pos="0">
              <a:schemeClr val="tx2">
                <a:lumMod val="75000"/>
              </a:schemeClr>
            </a:gs>
            <a:gs pos="100000">
              <a:schemeClr val="bg2"/>
            </a:gs>
          </a:gsLst>
          <a:lin ang="16200000" scaled="1"/>
        </a:gra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4064000" y="0"/>
            <a:ext cx="4064000" cy="1223865"/>
          </a:xfrm>
          <a:prstGeom prst="rect">
            <a:avLst/>
          </a:prstGeom>
        </p:spPr>
      </p:pic>
      <p:pic>
        <p:nvPicPr>
          <p:cNvPr id="7" name="图片 6"/>
          <p:cNvPicPr/>
          <p:nvPr userDrawn="1">
            <p:custDataLst>
              <p:tags r:id="rId6"/>
            </p:custDataLst>
          </p:nvPr>
        </p:nvPicPr>
        <p:blipFill>
          <a:blip r:embed="rId5" r:link="rId4"/>
          <a:stretch>
            <a:fillRect/>
          </a:stretch>
        </p:blipFill>
        <p:spPr>
          <a:xfrm>
            <a:off x="0" y="0"/>
            <a:ext cx="12192000" cy="6858000"/>
          </a:xfrm>
          <a:prstGeom prst="rect">
            <a:avLst/>
          </a:prstGeom>
        </p:spPr>
      </p:pic>
      <p:sp>
        <p:nvSpPr>
          <p:cNvPr id="2" name="标题 1"/>
          <p:cNvSpPr>
            <a:spLocks noGrp="1"/>
          </p:cNvSpPr>
          <p:nvPr>
            <p:ph type="title"/>
            <p:custDataLst>
              <p:tags r:id="rId7"/>
            </p:custDataLst>
          </p:nvPr>
        </p:nvSpPr>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8"/>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custDataLst>
              <p:tags r:id="rId9"/>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lvl1pPr>
              <a:defRPr baseline="0"/>
            </a:lvl1pPr>
          </a:lstStyle>
          <a:p>
            <a:fld id="{760FBDFE-C587-4B4C-A407-44438C67B59E}" type="datetimeFigureOut">
              <a:rPr lang="zh-CN" altLang="en-US" smtClean="0"/>
              <a:t>2021/8/12</a:t>
            </a:fld>
            <a:endParaRPr lang="zh-CN" altLang="en-US"/>
          </a:p>
        </p:txBody>
      </p:sp>
      <p:sp>
        <p:nvSpPr>
          <p:cNvPr id="3" name="页脚占位符 2"/>
          <p:cNvSpPr>
            <a:spLocks noGrp="1"/>
          </p:cNvSpPr>
          <p:nvPr>
            <p:ph type="ftr" sz="quarter" idx="11"/>
            <p:custDataLst>
              <p:tags r:id="rId2"/>
            </p:custDataLst>
          </p:nvPr>
        </p:nvSpPr>
        <p:spPr/>
        <p:txBody>
          <a:bodyPr/>
          <a:lstStyle>
            <a:lvl1pPr>
              <a:defRPr baseline="0"/>
            </a:lvl1pPr>
          </a:lstStyle>
          <a:p>
            <a:endParaRPr lang="zh-CN" altLang="en-US"/>
          </a:p>
        </p:txBody>
      </p:sp>
      <p:sp>
        <p:nvSpPr>
          <p:cNvPr id="4" name="灯片编号占位符 3"/>
          <p:cNvSpPr>
            <a:spLocks noGrp="1"/>
          </p:cNvSpPr>
          <p:nvPr>
            <p:ph type="sldNum" sz="quarter" idx="12"/>
            <p:custDataLst>
              <p:tags r:id="rId3"/>
            </p:custDataLst>
          </p:nvPr>
        </p:nvSpPr>
        <p:spPr/>
        <p:txBody>
          <a:bodyPr/>
          <a:lstStyle>
            <a:lvl1pPr>
              <a:defRPr baseline="0"/>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0" y="443234"/>
            <a:ext cx="10852237" cy="441964"/>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2"/>
            </p:custDataLst>
          </p:nvPr>
        </p:nvSpPr>
        <p:spPr>
          <a:xfrm>
            <a:off x="669930" y="952508"/>
            <a:ext cx="5283242" cy="5388907"/>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238925" y="952508"/>
            <a:ext cx="5283242"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4"/>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9EFD9D74-47D9-4702-A33C-335B63B48DBF}" type="datetimeFigureOut">
              <a:rPr lang="zh-CN" altLang="en-US" smtClean="0"/>
              <a:t>2021/8/12</a:t>
            </a:fld>
            <a:endParaRPr lang="zh-CN" altLang="en-US"/>
          </a:p>
        </p:txBody>
      </p:sp>
      <p:sp>
        <p:nvSpPr>
          <p:cNvPr id="6" name="页脚占位符 5"/>
          <p:cNvSpPr>
            <a:spLocks noGrp="1"/>
          </p:cNvSpPr>
          <p:nvPr>
            <p:ph type="ftr" sz="quarter" idx="11"/>
            <p:custDataLst>
              <p:tags r:id="rId5"/>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6"/>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FABC47A4-756D-490B-A52F-7D9E2C9FC05F}" type="slidenum">
              <a:rPr lang="zh-CN" altLang="en-US" smtClean="0"/>
              <a:t>0</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lIns="90000" tIns="46800" rIns="90000" bIns="46800">
            <a:normAutofit/>
          </a:bodyPr>
          <a:lstStyle>
            <a:lvl1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2021/8/12</a:t>
            </a:fld>
            <a:endParaRPr lang="zh-CN" altLang="en-US"/>
          </a:p>
        </p:txBody>
      </p:sp>
      <p:sp>
        <p:nvSpPr>
          <p:cNvPr id="5" name="页脚占位符 4"/>
          <p:cNvSpPr>
            <a:spLocks noGrp="1"/>
          </p:cNvSpPr>
          <p:nvPr>
            <p:ph type="ftr" sz="quarter" idx="11"/>
            <p:custDataLst>
              <p:tags r:id="rId4"/>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5"/>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lvl1pPr>
              <a:defRPr baseline="0"/>
            </a:lvl1p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custDataLst>
              <p:tags r:id="rId2"/>
            </p:custDataLst>
          </p:nvPr>
        </p:nvSpPr>
        <p:spPr/>
        <p:txBody>
          <a:bodyPr/>
          <a:lstStyle>
            <a:lvl1pPr>
              <a:defRPr baseline="0"/>
            </a:lvl1pPr>
          </a:lstStyle>
          <a:p>
            <a:endParaRPr lang="zh-CN" altLang="en-US"/>
          </a:p>
        </p:txBody>
      </p:sp>
      <p:sp>
        <p:nvSpPr>
          <p:cNvPr id="5" name="灯片编号占位符 4"/>
          <p:cNvSpPr>
            <a:spLocks noGrp="1"/>
          </p:cNvSpPr>
          <p:nvPr>
            <p:ph type="sldNum" sz="quarter" idx="12"/>
            <p:custDataLst>
              <p:tags r:id="rId3"/>
            </p:custDataLst>
          </p:nvPr>
        </p:nvSpPr>
        <p:spPr/>
        <p:txBody>
          <a:bodyPr/>
          <a:lstStyle>
            <a:lvl1pPr>
              <a:defRPr baseline="0"/>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930" y="952508"/>
            <a:ext cx="10852237" cy="5388907"/>
          </a:xfrm>
        </p:spPr>
        <p:txBody>
          <a:bodyPr/>
          <a:lstStyle>
            <a:lvl1pPr>
              <a:defRPr baseline="0"/>
            </a:lvl1pPr>
            <a:lvl2pPr>
              <a:defRPr baseline="0"/>
            </a:lvl2pPr>
            <a:lvl3pPr>
              <a:defRPr baseline="0"/>
            </a:lvl3pPr>
            <a:lvl4pPr>
              <a:defRPr baseline="0"/>
            </a:lvl4pPr>
            <a:lvl5pPr>
              <a:defRPr baseline="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gradFill>
          <a:gsLst>
            <a:gs pos="0">
              <a:schemeClr val="tx2">
                <a:lumMod val="75000"/>
              </a:schemeClr>
            </a:gs>
            <a:gs pos="100000">
              <a:schemeClr val="bg2"/>
            </a:gs>
          </a:gsLst>
          <a:lin ang="16200000" scaled="1"/>
        </a:gradFill>
        <a:effectLst/>
      </p:bgPr>
    </p:bg>
    <p:spTree>
      <p:nvGrpSpPr>
        <p:cNvPr id="1" name=""/>
        <p:cNvGrpSpPr/>
        <p:nvPr/>
      </p:nvGrpSpPr>
      <p:grpSpPr>
        <a:xfrm>
          <a:off x="0" y="0"/>
          <a:ext cx="0" cy="0"/>
        </a:xfrm>
      </p:grpSpPr>
      <p:pic>
        <p:nvPicPr>
          <p:cNvPr id="6" name="图片 5"/>
          <p:cNvPicPr/>
          <p:nvPr userDrawn="1">
            <p:custDataLst>
              <p:tags r:id="rId3"/>
            </p:custDataLst>
          </p:nvPr>
        </p:nvPicPr>
        <p:blipFill>
          <a:blip r:embed="rId2" r:link="rId1"/>
          <a:stretch>
            <a:fillRect/>
          </a:stretch>
        </p:blipFill>
        <p:spPr>
          <a:xfrm>
            <a:off x="0" y="0"/>
            <a:ext cx="12192000" cy="6858000"/>
          </a:xfrm>
          <a:prstGeom prst="rect">
            <a:avLst/>
          </a:prstGeom>
        </p:spPr>
      </p:pic>
      <p:pic>
        <p:nvPicPr>
          <p:cNvPr id="7" name="图片 6"/>
          <p:cNvPicPr/>
          <p:nvPr userDrawn="1">
            <p:custDataLst>
              <p:tags r:id="rId6"/>
            </p:custDataLst>
          </p:nvPr>
        </p:nvPicPr>
        <p:blipFill>
          <a:blip r:embed="rId5" r:link="rId4"/>
          <a:stretch>
            <a:fillRect/>
          </a:stretch>
        </p:blipFill>
        <p:spPr>
          <a:xfrm>
            <a:off x="800100" y="1505690"/>
            <a:ext cx="5486400" cy="3308140"/>
          </a:xfrm>
          <a:prstGeom prst="rect">
            <a:avLst/>
          </a:prstGeom>
        </p:spPr>
      </p:pic>
      <p:sp>
        <p:nvSpPr>
          <p:cNvPr id="2" name="标题 1"/>
          <p:cNvSpPr>
            <a:spLocks noGrp="1"/>
          </p:cNvSpPr>
          <p:nvPr>
            <p:ph type="title" hasCustomPrompt="1"/>
            <p:custDataLst>
              <p:tags r:id="rId7"/>
            </p:custDataLst>
          </p:nvPr>
        </p:nvSpPr>
        <p:spPr>
          <a:xfrm>
            <a:off x="6050824" y="2354606"/>
            <a:ext cx="5119551" cy="1185428"/>
          </a:xfrm>
        </p:spPr>
        <p:txBody>
          <a:bodyPr vert="horz" lIns="90000" tIns="46800" rIns="90000" bIns="0" rtlCol="0" anchor="b" anchorCtr="0">
            <a:norm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a:solidFill>
                  <a:schemeClr val="tx1">
                    <a:lumMod val="85000"/>
                    <a:lumOff val="15000"/>
                  </a:schemeClr>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编辑标题</a:t>
            </a:r>
          </a:p>
        </p:txBody>
      </p:sp>
      <p:sp>
        <p:nvSpPr>
          <p:cNvPr id="3" name="日期占位符 2"/>
          <p:cNvSpPr>
            <a:spLocks noGrp="1"/>
          </p:cNvSpPr>
          <p:nvPr>
            <p:ph type="dt" sz="half" idx="10"/>
            <p:custDataLst>
              <p:tags r:id="rId8"/>
            </p:custDataLst>
          </p:nvPr>
        </p:nvSpPr>
        <p:spPr/>
        <p:txBody>
          <a:bodyPr lIns="90000" tIns="46800" rIns="90000" bIns="46800">
            <a:normAutofit/>
          </a:bodyPr>
          <a:lstStyle>
            <a:lvl1pPr>
              <a:defRPr baseline="0">
                <a:latin typeface="Arial" panose="020b0604020202020204" pitchFamily="34" charset="0"/>
                <a:ea typeface="汉仪尚巍手书W" panose="00020600040101010101" pitchFamily="18" charset="-122"/>
              </a:defRPr>
            </a:lvl1p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custDataLst>
              <p:tags r:id="rId9"/>
            </p:custDataLst>
          </p:nvPr>
        </p:nvSpPr>
        <p:spPr/>
        <p:txBody>
          <a:bodyPr lIns="90000" tIns="46800" rIns="90000" bIns="46800">
            <a:normAutofit/>
          </a:bodyPr>
          <a:lstStyle>
            <a:lvl1pPr>
              <a:defRPr baseline="0">
                <a:latin typeface="Arial" panose="020b0604020202020204" pitchFamily="34" charset="0"/>
                <a:ea typeface="汉仪尚巍手书W" panose="00020600040101010101" pitchFamily="18"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lIns="90000" tIns="46800" rIns="90000" bIns="46800">
            <a:normAutofit/>
          </a:bodyPr>
          <a:lstStyle>
            <a:lvl1pPr>
              <a:defRPr baseline="0">
                <a:latin typeface="Arial" panose="020b0604020202020204" pitchFamily="34" charset="0"/>
                <a:ea typeface="汉仪尚巍手书W" panose="00020600040101010101" pitchFamily="18"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pic>
        <p:nvPicPr>
          <p:cNvPr id="3" name="图片 2"/>
          <p:cNvPicPr>
            <a:picLocks noChangeAspect="1"/>
          </p:cNvPicPr>
          <p:nvPr>
            <p:custDataLst>
              <p:tags r:id="rId2"/>
            </p:custDataLst>
          </p:nvPr>
        </p:nvPicPr>
        <p:blipFill>
          <a:blip r:embed="rId1"/>
          <a:stretch>
            <a:fillRect/>
          </a:stretch>
        </p:blipFill>
        <p:spPr>
          <a:xfrm>
            <a:off x="215153" y="1811319"/>
            <a:ext cx="3230832" cy="3235350"/>
          </a:xfrm>
          <a:prstGeom prst="rect">
            <a:avLst/>
          </a:prstGeom>
        </p:spPr>
      </p:pic>
      <p:pic>
        <p:nvPicPr>
          <p:cNvPr id="2" name="图片 1"/>
          <p:cNvPicPr>
            <a:picLocks noChangeAspect="1"/>
          </p:cNvPicPr>
          <p:nvPr>
            <p:custDataLst>
              <p:tags r:id="rId4"/>
            </p:custDataLst>
          </p:nvPr>
        </p:nvPicPr>
        <p:blipFill>
          <a:blip r:embed="rId3"/>
          <a:stretch>
            <a:fillRect/>
          </a:stretch>
        </p:blipFill>
        <p:spPr>
          <a:xfrm>
            <a:off x="11471910" y="6137910"/>
            <a:ext cx="720090" cy="720090"/>
          </a:xfrm>
          <a:prstGeom prst="rect">
            <a:avLst/>
          </a:prstGeom>
        </p:spPr>
      </p:pic>
      <p:pic>
        <p:nvPicPr>
          <p:cNvPr id="7" name="图片 6"/>
          <p:cNvPicPr>
            <a:picLocks noChangeAspect="1"/>
          </p:cNvPicPr>
          <p:nvPr>
            <p:custDataLst>
              <p:tags r:id="rId5"/>
            </p:custDataLst>
          </p:nvPr>
        </p:nvPicPr>
        <p:blipFill>
          <a:blip r:embed="rId3"/>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楷体"/>
              </a:defRPr>
            </a:lvl1pPr>
          </a:lstStyle>
          <a:p>
            <a:fld id="{760FBDFE-C587-4B4C-A407-44438C67B59E}" type="datetimeFigureOut">
              <a:rPr lang="zh-CN" altLang="en-US" smtClean="0"/>
              <a:t>2021/8/12</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楷体"/>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楷体"/>
              </a:defRPr>
            </a:lvl1pPr>
          </a:lstStyle>
          <a:p>
            <a:fld id="{49AE70B2-8BF9-45C0-BB95-33D1B9D3A854}" type="slidenum">
              <a:rPr lang="zh-CN" altLang="en-US" smtClean="0"/>
              <a:t>‹#›</a:t>
            </a:fld>
            <a:endParaRPr lang="zh-CN" altLang="en-US"/>
          </a:p>
        </p:txBody>
      </p:sp>
      <p:sp>
        <p:nvSpPr>
          <p:cNvPr id="8" name="副标题 2"/>
          <p:cNvSpPr>
            <a:spLocks noGrp="1"/>
          </p:cNvSpPr>
          <p:nvPr>
            <p:ph type="subTitle" idx="3" hasCustomPrompt="1"/>
            <p:custDataLst>
              <p:tags r:id="rId6"/>
            </p:custDataLst>
          </p:nvPr>
        </p:nvSpPr>
        <p:spPr>
          <a:xfrm>
            <a:off x="4521236" y="2976598"/>
            <a:ext cx="6857365" cy="825334"/>
          </a:xfrm>
        </p:spPr>
        <p:txBody>
          <a:bodyPr vert="horz" wrap="square" lIns="0" tIns="0" rIns="0" bIns="0" rtlCol="0">
            <a:normAutofit/>
          </a:bodyPr>
          <a:lstStyle>
            <a:lvl1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1800" b="0" i="0" u="none" strike="noStrike" kern="1200" cap="none" spc="200" normalizeH="0" baseline="0" noProof="0">
                <a:ln>
                  <a:noFill/>
                </a:ln>
                <a:solidFill>
                  <a:schemeClr val="dk1">
                    <a:lumMod val="65000"/>
                    <a:lumOff val="35000"/>
                  </a:schemeClr>
                </a:solidFill>
                <a:effectLst/>
                <a:uLnTx/>
                <a:uFillTx/>
                <a:latin typeface="Arial" panose="020b0604020202020204" pitchFamily="34" charset="0"/>
                <a:ea typeface="楷体"/>
                <a:cs typeface="+mn-cs"/>
              </a:defRPr>
            </a:lvl1pPr>
            <a:lvl2pPr marL="457200" indent="0" algn="ctr" defTabSz="914400" rtl="0" eaLnBrk="1" fontAlgn="auto" latinLnBrk="0" hangingPunct="1">
              <a:lnSpc>
                <a:spcPct val="130000"/>
              </a:lnSpc>
              <a:spcBef>
                <a:spcPct val="0"/>
              </a:spcBef>
              <a:spcAft>
                <a:spcPts val="1000"/>
              </a:spcAft>
              <a:buFont typeface="Arial" panose="020b0604020202020204" pitchFamily="34" charset="0"/>
              <a:buNone/>
              <a:tabLst>
                <a:tab pos="1609725"/>
              </a:tabLst>
              <a:defRPr sz="20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914400" indent="0" algn="ctr" defTabSz="914400" rtl="0" eaLnBrk="1" fontAlgn="auto" latinLnBrk="0" hangingPunct="1">
              <a:lnSpc>
                <a:spcPct val="13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3716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8288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p>
        </p:txBody>
      </p:sp>
      <p:sp>
        <p:nvSpPr>
          <p:cNvPr id="9" name="标题 3"/>
          <p:cNvSpPr>
            <a:spLocks noGrp="1"/>
          </p:cNvSpPr>
          <p:nvPr>
            <p:ph type="ctrTitle" idx="2" hasCustomPrompt="1"/>
            <p:custDataLst>
              <p:tags r:id="rId7"/>
            </p:custDataLst>
          </p:nvPr>
        </p:nvSpPr>
        <p:spPr>
          <a:xfrm>
            <a:off x="4521236" y="2000603"/>
            <a:ext cx="6858000" cy="845820"/>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ct val="0"/>
              </a:spcAft>
              <a:buClrTx/>
              <a:buSzTx/>
              <a:buFontTx/>
              <a:buNone/>
              <a:defRPr kumimoji="0" lang="zh-CN" altLang="en-US" sz="5000"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spTree>
      <p:nvGrpSpPr>
        <p:cNvPr id="1" name=""/>
        <p:cNvGrpSpPr/>
        <p:nvPr/>
      </p:nvGrpSpPr>
      <p:grpSpPr>
        <a:xfrm>
          <a:off x="0" y="0"/>
          <a:ext cx="0" cy="0"/>
        </a:xfrm>
      </p:grpSpPr>
      <p:pic>
        <p:nvPicPr>
          <p:cNvPr id="6" name="图片 5"/>
          <p:cNvPicPr/>
          <p:nvPr userDrawn="1">
            <p:custDataLst>
              <p:tags r:id="rId3"/>
            </p:custDataLst>
          </p:nvPr>
        </p:nvPicPr>
        <p:blipFill>
          <a:blip r:embed="rId2" r:link="rId1"/>
          <a:stretch>
            <a:fillRect/>
          </a:stretch>
        </p:blipFill>
        <p:spPr>
          <a:xfrm flipH="1">
            <a:off x="11115675" y="5205730"/>
            <a:ext cx="883920" cy="1655445"/>
          </a:xfrm>
          <a:prstGeom prst="rect">
            <a:avLst/>
          </a:prstGeom>
        </p:spPr>
      </p:pic>
      <p:sp>
        <p:nvSpPr>
          <p:cNvPr id="2" name="标题 1"/>
          <p:cNvSpPr>
            <a:spLocks noGrp="1"/>
          </p:cNvSpPr>
          <p:nvPr>
            <p:ph type="title"/>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lvl1pPr>
              <a:defRPr baseline="0">
                <a:solidFill>
                  <a:schemeClr val="tx1">
                    <a:lumMod val="85000"/>
                    <a:lumOff val="15000"/>
                  </a:schemeClr>
                </a:solidFill>
                <a:ea typeface="隶书" panose="02010509060101010101" pitchFamily="49" charset="-122"/>
              </a:defRPr>
            </a:lvl1p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solidFill>
                  <a:schemeClr val="tx1">
                    <a:lumMod val="85000"/>
                    <a:lumOff val="15000"/>
                  </a:schemeClr>
                </a:solidFill>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baseline="0">
                <a:solidFill>
                  <a:schemeClr val="tx1">
                    <a:lumMod val="85000"/>
                    <a:lumOff val="15000"/>
                  </a:schemeClr>
                </a:solidFill>
                <a:ea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endParaRPr lang="zh-CN" altLang="en-US"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0" name="图片 9"/>
          <p:cNvPicPr/>
          <p:nvPr userDrawn="1">
            <p:custDataLst>
              <p:tags r:id="rId4"/>
            </p:custDataLst>
          </p:nvPr>
        </p:nvPicPr>
        <p:blipFill>
          <a:blip r:embed="rId3" r:link="rId2"/>
          <a:stretch>
            <a:fillRect/>
          </a:stretch>
        </p:blipFill>
        <p:spPr>
          <a:xfrm flipH="1">
            <a:off x="10899775" y="4815840"/>
            <a:ext cx="1250315" cy="2039620"/>
          </a:xfrm>
          <a:prstGeom prst="rect">
            <a:avLst/>
          </a:prstGeom>
        </p:spPr>
      </p:pic>
      <p:pic>
        <p:nvPicPr>
          <p:cNvPr id="11" name="图片 10"/>
          <p:cNvPicPr/>
          <p:nvPr userDrawn="1">
            <p:custDataLst>
              <p:tags r:id="rId6"/>
            </p:custDataLst>
          </p:nvPr>
        </p:nvPicPr>
        <p:blipFill>
          <a:blip r:embed="rId5" r:link="rId2"/>
          <a:stretch>
            <a:fillRect/>
          </a:stretch>
        </p:blipFill>
        <p:spPr>
          <a:xfrm>
            <a:off x="152400" y="56515"/>
            <a:ext cx="844550" cy="1379220"/>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lIns="90000" tIns="46800" rIns="90000" bIns="46800" anchor="ctr">
            <a:normAutofit/>
          </a:bodyPr>
          <a:lstStyle>
            <a:lvl1pPr>
              <a:defRPr sz="32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p>
        </p:txBody>
      </p:sp>
      <p:sp>
        <p:nvSpPr>
          <p:cNvPr id="7" name="内容占位符 6"/>
          <p:cNvSpPr>
            <a:spLocks noGrp="1"/>
          </p:cNvSpPr>
          <p:nvPr>
            <p:ph sz="quarter" idx="13"/>
            <p:custDataLst>
              <p:tags r:id="rId8"/>
            </p:custDataLst>
          </p:nvPr>
        </p:nvSpPr>
        <p:spPr>
          <a:xfrm>
            <a:off x="1281113" y="2163600"/>
            <a:ext cx="9626600" cy="3445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9"/>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custDataLst>
              <p:tags r:id="rId10"/>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lvl="0" algn="ctr"/>
            <a:endParaRPr lang="en-US" altLang="zh-CN" baseline="0">
              <a:solidFill>
                <a:schemeClr val="tx1">
                  <a:lumMod val="85000"/>
                  <a:lumOff val="15000"/>
                </a:schemeClr>
              </a:solidFill>
              <a:latin typeface="Arial" panose="020b0604020202020204" pitchFamily="34" charset="0"/>
              <a:ea typeface="隶书" panose="02010509060101010101" pitchFamily="49" charset="-122"/>
              <a:sym typeface="+mn-ea"/>
            </a:endParaRPr>
          </a:p>
        </p:txBody>
      </p:sp>
      <p:pic>
        <p:nvPicPr>
          <p:cNvPr id="10" name="图片 9"/>
          <p:cNvPicPr/>
          <p:nvPr userDrawn="1">
            <p:custDataLst>
              <p:tags r:id="rId4"/>
            </p:custDataLst>
          </p:nvPr>
        </p:nvPicPr>
        <p:blipFill>
          <a:blip r:embed="rId3" r:link="rId2"/>
          <a:stretch>
            <a:fillRect/>
          </a:stretch>
        </p:blipFill>
        <p:spPr>
          <a:xfrm>
            <a:off x="79375" y="5424170"/>
            <a:ext cx="1031240" cy="1348740"/>
          </a:xfrm>
          <a:prstGeom prst="rect">
            <a:avLst/>
          </a:prstGeom>
        </p:spPr>
      </p:pic>
      <p:sp>
        <p:nvSpPr>
          <p:cNvPr id="2" name="标题 1"/>
          <p:cNvSpPr>
            <a:spLocks noGrp="1"/>
          </p:cNvSpPr>
          <p:nvPr>
            <p:ph type="title" hasCustomPrompt="1"/>
            <p:custDataLst>
              <p:tags r:id="rId5"/>
            </p:custDataLst>
          </p:nvPr>
        </p:nvSpPr>
        <p:spPr>
          <a:xfrm>
            <a:off x="583200" y="770400"/>
            <a:ext cx="3960000" cy="882000"/>
          </a:xfrm>
        </p:spPr>
        <p:txBody>
          <a:bodyPr wrap="square" lIns="90000" tIns="46800" rIns="90000" bIns="46800" anchor="ctr">
            <a:normAutofit/>
          </a:bodyPr>
          <a:lstStyle>
            <a:lvl1pPr>
              <a:defRPr sz="32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单击编辑标题</a:t>
            </a:r>
          </a:p>
        </p:txBody>
      </p:sp>
      <p:sp>
        <p:nvSpPr>
          <p:cNvPr id="3" name="日期占位符 2"/>
          <p:cNvSpPr>
            <a:spLocks noGrp="1"/>
          </p:cNvSpPr>
          <p:nvPr>
            <p:ph type="dt" sz="half" idx="10"/>
            <p:custDataLst>
              <p:tags r:id="rId6"/>
            </p:custDataLst>
          </p:nvPr>
        </p:nvSpPr>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custDataLst>
              <p:tags r:id="rId7"/>
            </p:custDataLst>
          </p:nvPr>
        </p:nvSpPr>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9"/>
            </p:custDataLst>
          </p:nvPr>
        </p:nvSpPr>
        <p:spPr>
          <a:xfrm>
            <a:off x="586800" y="1764000"/>
            <a:ext cx="3956400" cy="40932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0"/>
            </p:custDataLst>
          </p:nvPr>
        </p:nvSpPr>
        <p:spPr>
          <a:xfrm>
            <a:off x="5101200" y="769938"/>
            <a:ext cx="6480000" cy="5087937"/>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lvl="0" algn="ctr"/>
            <a:endParaRPr lang="en-US" altLang="zh-CN" baseline="0">
              <a:solidFill>
                <a:schemeClr val="tx1">
                  <a:lumMod val="85000"/>
                  <a:lumOff val="15000"/>
                </a:schemeClr>
              </a:solidFill>
              <a:latin typeface="Arial" panose="020b0604020202020204" pitchFamily="34" charset="0"/>
              <a:ea typeface="隶书" panose="02010509060101010101" pitchFamily="49" charset="-122"/>
              <a:sym typeface="+mn-ea"/>
            </a:endParaRPr>
          </a:p>
        </p:txBody>
      </p:sp>
      <p:pic>
        <p:nvPicPr>
          <p:cNvPr id="11" name="图片 10"/>
          <p:cNvPicPr/>
          <p:nvPr userDrawn="1">
            <p:custDataLst>
              <p:tags r:id="rId4"/>
            </p:custDataLst>
          </p:nvPr>
        </p:nvPicPr>
        <p:blipFill>
          <a:blip r:embed="rId3" r:link="rId2"/>
          <a:stretch>
            <a:fillRect/>
          </a:stretch>
        </p:blipFill>
        <p:spPr>
          <a:xfrm>
            <a:off x="100965" y="78105"/>
            <a:ext cx="571500" cy="1001395"/>
          </a:xfrm>
          <a:prstGeom prst="rect">
            <a:avLst/>
          </a:prstGeom>
        </p:spPr>
      </p:pic>
      <p:pic>
        <p:nvPicPr>
          <p:cNvPr id="12" name="图片 11"/>
          <p:cNvPicPr/>
          <p:nvPr userDrawn="1">
            <p:custDataLst>
              <p:tags r:id="rId7"/>
            </p:custDataLst>
          </p:nvPr>
        </p:nvPicPr>
        <p:blipFill>
          <a:blip r:embed="rId6" r:link="rId5"/>
          <a:stretch>
            <a:fillRect/>
          </a:stretch>
        </p:blipFill>
        <p:spPr>
          <a:xfrm>
            <a:off x="11708765" y="5332730"/>
            <a:ext cx="382270" cy="1491615"/>
          </a:xfrm>
          <a:prstGeom prst="rect">
            <a:avLst/>
          </a:prstGeom>
        </p:spPr>
      </p:pic>
      <p:sp>
        <p:nvSpPr>
          <p:cNvPr id="3" name="日期占位符 2"/>
          <p:cNvSpPr>
            <a:spLocks noGrp="1"/>
          </p:cNvSpPr>
          <p:nvPr>
            <p:ph type="dt" sz="half" idx="10"/>
            <p:custDataLst>
              <p:tags r:id="rId8"/>
            </p:custDataLst>
          </p:nvPr>
        </p:nvSpPr>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custDataLst>
              <p:tags r:id="rId9"/>
            </p:custDataLst>
          </p:nvPr>
        </p:nvSpPr>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1"/>
            </p:custDataLst>
          </p:nvPr>
        </p:nvSpPr>
        <p:spPr>
          <a:xfrm>
            <a:off x="612000" y="1659600"/>
            <a:ext cx="10975975" cy="828000"/>
          </a:xfrm>
        </p:spPr>
        <p:txBody>
          <a:bodyPr wrap="square" lIns="90000" tIns="46800" rIns="90000" bIns="46800">
            <a:normAutofit/>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9" name="内容占位符 8"/>
          <p:cNvSpPr>
            <a:spLocks noGrp="1"/>
          </p:cNvSpPr>
          <p:nvPr>
            <p:ph sz="quarter" idx="14"/>
            <p:custDataLst>
              <p:tags r:id="rId12"/>
            </p:custDataLst>
          </p:nvPr>
        </p:nvSpPr>
        <p:spPr>
          <a:xfrm>
            <a:off x="612775" y="2808000"/>
            <a:ext cx="10965600" cy="34308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2" name="标题 1"/>
          <p:cNvSpPr>
            <a:spLocks noGrp="1"/>
          </p:cNvSpPr>
          <p:nvPr>
            <p:ph type="title"/>
            <p:custDataLst>
              <p:tags r:id="rId13"/>
            </p:custDataLst>
          </p:nvPr>
        </p:nvSpPr>
        <p:spPr>
          <a:xfrm>
            <a:off x="612000" y="781200"/>
            <a:ext cx="10976400" cy="626400"/>
          </a:xfrm>
        </p:spPr>
        <p:txBody>
          <a:bodyPr wrap="square" lIns="90000" tIns="46800" rIns="90000" bIns="46800" anchor="ctr">
            <a:normAutofit/>
          </a:bodyPr>
          <a:lstStyle>
            <a:lvl1pPr algn="ctr">
              <a:defRPr sz="32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spTree>
      <p:nvGrpSpPr>
        <p:cNvPr id="1" name=""/>
        <p:cNvGrpSpPr/>
        <p:nvPr/>
      </p:nvGrpSpPr>
      <p:grpSpPr>
        <a:xfrm>
          <a:off x="0" y="0"/>
          <a: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lvl="0" algn="ctr"/>
            <a:endParaRPr lang="en-US" altLang="zh-CN" baseline="0">
              <a:solidFill>
                <a:schemeClr val="tx1">
                  <a:lumMod val="85000"/>
                  <a:lumOff val="15000"/>
                </a:schemeClr>
              </a:solidFill>
              <a:latin typeface="Arial" panose="020b0604020202020204" pitchFamily="34" charset="0"/>
              <a:ea typeface="隶书" panose="02010509060101010101" pitchFamily="49" charset="-122"/>
              <a:sym typeface="+mn-ea"/>
            </a:endParaRPr>
          </a:p>
        </p:txBody>
      </p:sp>
      <p:pic>
        <p:nvPicPr>
          <p:cNvPr id="11" name="图片 10"/>
          <p:cNvPicPr/>
          <p:nvPr userDrawn="1">
            <p:custDataLst>
              <p:tags r:id="rId4"/>
            </p:custDataLst>
          </p:nvPr>
        </p:nvPicPr>
        <p:blipFill>
          <a:blip r:embed="rId3" r:link="rId2"/>
          <a:stretch>
            <a:fillRect/>
          </a:stretch>
        </p:blipFill>
        <p:spPr>
          <a:xfrm>
            <a:off x="101600" y="87630"/>
            <a:ext cx="829945" cy="1236345"/>
          </a:xfrm>
          <a:prstGeom prst="rect">
            <a:avLst/>
          </a:prstGeom>
        </p:spPr>
      </p:pic>
      <p:pic>
        <p:nvPicPr>
          <p:cNvPr id="12" name="图片 11"/>
          <p:cNvPicPr/>
          <p:nvPr userDrawn="1">
            <p:custDataLst>
              <p:tags r:id="rId7"/>
            </p:custDataLst>
          </p:nvPr>
        </p:nvPicPr>
        <p:blipFill>
          <a:blip r:embed="rId6" r:link="rId5"/>
          <a:stretch>
            <a:fillRect/>
          </a:stretch>
        </p:blipFill>
        <p:spPr>
          <a:xfrm>
            <a:off x="11609070" y="5028565"/>
            <a:ext cx="459740" cy="1829435"/>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wrap="square" lIns="90000" tIns="46800" rIns="90000" bIns="46800" anchor="ctr">
            <a:normAutofit/>
          </a:bodyPr>
          <a:lstStyle>
            <a:lvl1pPr algn="ctr">
              <a:defRPr sz="28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9"/>
            </p:custDataLst>
          </p:nvPr>
        </p:nvSpPr>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custDataLst>
              <p:tags r:id="rId10"/>
            </p:custDataLst>
          </p:nvPr>
        </p:nvSpPr>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2"/>
            </p:custDataLst>
          </p:nvPr>
        </p:nvSpPr>
        <p:spPr>
          <a:xfrm>
            <a:off x="604837" y="1681200"/>
            <a:ext cx="10990800" cy="32112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13"/>
            </p:custDataLst>
          </p:nvPr>
        </p:nvSpPr>
        <p:spPr>
          <a:xfrm>
            <a:off x="594000" y="5180400"/>
            <a:ext cx="11001600" cy="10116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lvl="0" algn="ctr"/>
            <a:endParaRPr lang="en-US" altLang="zh-CN" baseline="0">
              <a:solidFill>
                <a:schemeClr val="tx1">
                  <a:lumMod val="85000"/>
                  <a:lumOff val="15000"/>
                </a:schemeClr>
              </a:solidFill>
              <a:latin typeface="Arial" panose="020b0604020202020204" pitchFamily="34" charset="0"/>
              <a:ea typeface="隶书" panose="02010509060101010101" pitchFamily="49" charset="-122"/>
              <a:sym typeface="+mn-ea"/>
            </a:endParaRPr>
          </a:p>
        </p:txBody>
      </p:sp>
      <p:pic>
        <p:nvPicPr>
          <p:cNvPr id="12" name="图片 11"/>
          <p:cNvPicPr/>
          <p:nvPr userDrawn="1">
            <p:custDataLst>
              <p:tags r:id="rId4"/>
            </p:custDataLst>
          </p:nvPr>
        </p:nvPicPr>
        <p:blipFill>
          <a:blip r:embed="rId3" r:link="rId2"/>
          <a:stretch>
            <a:fillRect/>
          </a:stretch>
        </p:blipFill>
        <p:spPr>
          <a:xfrm>
            <a:off x="135255" y="5511165"/>
            <a:ext cx="829945" cy="1236345"/>
          </a:xfrm>
          <a:prstGeom prst="rect">
            <a:avLst/>
          </a:prstGeom>
        </p:spPr>
      </p:pic>
      <p:pic>
        <p:nvPicPr>
          <p:cNvPr id="14" name="图片 13"/>
          <p:cNvPicPr/>
          <p:nvPr userDrawn="1">
            <p:custDataLst>
              <p:tags r:id="rId6"/>
            </p:custDataLst>
          </p:nvPr>
        </p:nvPicPr>
        <p:blipFill>
          <a:blip r:embed="rId5" r:link="rId2"/>
          <a:stretch>
            <a:fillRect/>
          </a:stretch>
        </p:blipFill>
        <p:spPr>
          <a:xfrm flipH="1">
            <a:off x="11256645" y="5511165"/>
            <a:ext cx="782955" cy="1236345"/>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wrap="square" lIns="90000" tIns="46800" rIns="90000" bIns="46800">
            <a:noAutofit/>
          </a:bodyPr>
          <a:lstStyle>
            <a:lvl1pPr>
              <a:defRPr sz="24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8"/>
            </p:custDataLst>
          </p:nvPr>
        </p:nvSpPr>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custDataLst>
              <p:tags r:id="rId9"/>
            </p:custDataLst>
          </p:nvPr>
        </p:nvSpPr>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1"/>
            </p:custDataLst>
          </p:nvPr>
        </p:nvSpPr>
        <p:spPr>
          <a:xfrm>
            <a:off x="579600" y="1663200"/>
            <a:ext cx="5342400" cy="28944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2"/>
            </p:custDataLst>
          </p:nvPr>
        </p:nvSpPr>
        <p:spPr>
          <a:xfrm>
            <a:off x="6242400" y="1663200"/>
            <a:ext cx="5367600" cy="28944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3"/>
            </p:custDataLst>
          </p:nvPr>
        </p:nvSpPr>
        <p:spPr>
          <a:xfrm>
            <a:off x="572400" y="4816800"/>
            <a:ext cx="5342400" cy="7812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4"/>
            </p:custDataLst>
          </p:nvPr>
        </p:nvSpPr>
        <p:spPr>
          <a:xfrm>
            <a:off x="6253200" y="4813200"/>
            <a:ext cx="5367600" cy="7812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lvl="0" algn="ctr"/>
            <a:endParaRPr lang="en-US" altLang="zh-CN" baseline="0">
              <a:solidFill>
                <a:schemeClr val="tx1">
                  <a:lumMod val="85000"/>
                  <a:lumOff val="15000"/>
                </a:schemeClr>
              </a:solidFill>
              <a:latin typeface="Arial" panose="020b0604020202020204" pitchFamily="34" charset="0"/>
              <a:ea typeface="隶书" panose="02010509060101010101" pitchFamily="49" charset="-122"/>
              <a:sym typeface="+mn-ea"/>
            </a:endParaRPr>
          </a:p>
        </p:txBody>
      </p:sp>
      <p:pic>
        <p:nvPicPr>
          <p:cNvPr id="8" name="图片 7"/>
          <p:cNvPicPr/>
          <p:nvPr userDrawn="1">
            <p:custDataLst>
              <p:tags r:id="rId4"/>
            </p:custDataLst>
          </p:nvPr>
        </p:nvPicPr>
        <p:blipFill>
          <a:blip r:embed="rId3" r:link="rId2"/>
          <a:stretch>
            <a:fillRect/>
          </a:stretch>
        </p:blipFill>
        <p:spPr>
          <a:xfrm>
            <a:off x="11365865" y="1741805"/>
            <a:ext cx="518795" cy="3373755"/>
          </a:xfrm>
          <a:prstGeom prst="rect">
            <a:avLst/>
          </a:prstGeom>
        </p:spPr>
      </p:pic>
      <p:pic>
        <p:nvPicPr>
          <p:cNvPr id="9" name="图片 8"/>
          <p:cNvPicPr/>
          <p:nvPr userDrawn="1">
            <p:custDataLst>
              <p:tags r:id="rId5"/>
            </p:custDataLst>
          </p:nvPr>
        </p:nvPicPr>
        <p:blipFill>
          <a:blip r:embed="rId3" r:link="rId2"/>
          <a:stretch>
            <a:fillRect/>
          </a:stretch>
        </p:blipFill>
        <p:spPr>
          <a:xfrm flipH="1">
            <a:off x="309245" y="1742440"/>
            <a:ext cx="563880" cy="3373755"/>
          </a:xfrm>
          <a:prstGeom prst="rect">
            <a:avLst/>
          </a:prstGeom>
        </p:spPr>
      </p:pic>
      <p:sp>
        <p:nvSpPr>
          <p:cNvPr id="2" name="标题 1"/>
          <p:cNvSpPr>
            <a:spLocks noGrp="1"/>
          </p:cNvSpPr>
          <p:nvPr>
            <p:ph type="title" hasCustomPrompt="1"/>
            <p:custDataLst>
              <p:tags r:id="rId6"/>
            </p:custDataLst>
          </p:nvPr>
        </p:nvSpPr>
        <p:spPr>
          <a:xfrm>
            <a:off x="1522800" y="1339200"/>
            <a:ext cx="9144000" cy="2386800"/>
          </a:xfrm>
        </p:spPr>
        <p:txBody>
          <a:bodyPr wrap="square" lIns="90000" tIns="46800" rIns="90000" bIns="46800" anchor="b">
            <a:normAutofit/>
          </a:bodyPr>
          <a:lstStyle>
            <a:lvl1pPr algn="ctr">
              <a:defRPr sz="60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p>
        </p:txBody>
      </p:sp>
      <p:sp>
        <p:nvSpPr>
          <p:cNvPr id="3" name="日期占位符 2"/>
          <p:cNvSpPr>
            <a:spLocks noGrp="1"/>
          </p:cNvSpPr>
          <p:nvPr>
            <p:ph type="dt" sz="half" idx="10"/>
            <p:custDataLst>
              <p:tags r:id="rId7"/>
            </p:custDataLst>
          </p:nvPr>
        </p:nvSpPr>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custDataLst>
              <p:tags r:id="rId8"/>
            </p:custDataLst>
          </p:nvPr>
        </p:nvSpPr>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0"/>
            </p:custDataLst>
          </p:nvPr>
        </p:nvSpPr>
        <p:spPr>
          <a:xfrm>
            <a:off x="1522413" y="3862800"/>
            <a:ext cx="9144000" cy="1656000"/>
          </a:xfrm>
        </p:spPr>
        <p:txBody>
          <a:bodyPr wrap="square" lIns="90000" tIns="46800" rIns="90000" bIns="46800">
            <a:normAutofit/>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pic>
        <p:nvPicPr>
          <p:cNvPr id="3" name="图片 2"/>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2021/8/12</a:t>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2" name="副标题 2"/>
          <p:cNvSpPr>
            <a:spLocks noGrp="1"/>
          </p:cNvSpPr>
          <p:nvPr>
            <p:ph type="subTitle" idx="3" hasCustomPrompt="1"/>
            <p:custDataLst>
              <p:tags r:id="rId3"/>
            </p:custDataLst>
          </p:nvPr>
        </p:nvSpPr>
        <p:spPr>
          <a:xfrm>
            <a:off x="1652270" y="3814874"/>
            <a:ext cx="8890063" cy="624922"/>
          </a:xfrm>
        </p:spPr>
        <p:txBody>
          <a:bodyPr vert="horz" wrap="square" lIns="0" tIns="0" rIns="0" bIns="0" rtlCol="0" anchor="t" anchorCtr="0">
            <a:normAutofit/>
          </a:bodyPr>
          <a:lstStyle>
            <a:lvl1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2400" b="0" i="0" u="none" strike="noStrike" kern="1200" cap="none" spc="0" normalizeH="0" baseline="0" noProof="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微软雅黑" panose="020b0503020204020204" pitchFamily="34" charset="-122"/>
                <a:sym typeface="+mn-ea"/>
              </a:defRPr>
            </a:lvl1pPr>
            <a:lvl2pPr marL="457200" indent="0" algn="ctr" defTabSz="914400" rtl="0" eaLnBrk="1" fontAlgn="auto" latinLnBrk="0" hangingPunct="1">
              <a:lnSpc>
                <a:spcPct val="120000"/>
              </a:lnSpc>
              <a:spcBef>
                <a:spcPct val="0"/>
              </a:spcBef>
              <a:spcAft>
                <a:spcPts val="1000"/>
              </a:spcAft>
              <a:buFont typeface="Arial" panose="020b0604020202020204" pitchFamily="34" charset="0"/>
              <a:buNone/>
              <a:tabLst>
                <a:tab pos="1609725"/>
              </a:tabLst>
              <a:defRPr sz="20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914400" indent="0" algn="ctr" defTabSz="914400" rtl="0" eaLnBrk="1" fontAlgn="auto" latinLnBrk="0" hangingPunct="1">
              <a:lnSpc>
                <a:spcPct val="12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371600" indent="0" algn="ctr" defTabSz="914400" rtl="0" eaLnBrk="1" fontAlgn="auto" latinLnBrk="0" hangingPunct="1">
              <a:lnSpc>
                <a:spcPct val="12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1828800" indent="0" algn="ctr" defTabSz="914400" rtl="0" eaLnBrk="1" fontAlgn="auto" latinLnBrk="0" hangingPunct="1">
              <a:lnSpc>
                <a:spcPct val="12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p>
        </p:txBody>
      </p:sp>
      <p:sp>
        <p:nvSpPr>
          <p:cNvPr id="4" name="标题 3"/>
          <p:cNvSpPr>
            <a:spLocks noGrp="1"/>
          </p:cNvSpPr>
          <p:nvPr>
            <p:ph type="ctrTitle" idx="2" hasCustomPrompt="1"/>
            <p:custDataLst>
              <p:tags r:id="rId4"/>
            </p:custDataLst>
          </p:nvPr>
        </p:nvSpPr>
        <p:spPr>
          <a:xfrm>
            <a:off x="1652270" y="1485694"/>
            <a:ext cx="8890063" cy="2215515"/>
          </a:xfrm>
        </p:spPr>
        <p:txBody>
          <a:bodyPr vert="horz" wrap="square" lIns="0" tIns="0" rIns="0" bIns="0" rtlCol="0" anchor="b" anchorCtr="0">
            <a:normAutofit/>
          </a:bodyPr>
          <a:lstStyle>
            <a:lvl1pPr marL="0" marR="0" algn="dist" defTabSz="914400" rtl="0" eaLnBrk="1" fontAlgn="auto" latinLnBrk="0" hangingPunct="1">
              <a:lnSpc>
                <a:spcPct val="100000"/>
              </a:lnSpc>
              <a:spcBef>
                <a:spcPct val="0"/>
              </a:spcBef>
              <a:buClrTx/>
              <a:buSzTx/>
              <a:buFontTx/>
              <a:buNone/>
              <a:defRPr kumimoji="0" lang="zh-CN" altLang="en-US" sz="7200" b="1" i="0" u="none" strike="noStrike" kern="1200" cap="none" spc="0" normalizeH="0" baseline="0" noProof="1">
                <a:solidFill>
                  <a:schemeClr val="dk1">
                    <a:lumMod val="85000"/>
                    <a:lumOff val="15000"/>
                  </a:schemeClr>
                </a:solidFill>
                <a:uFillTx/>
                <a:latin typeface="Arial" panose="020b0604020202020204" pitchFamily="34" charset="0"/>
                <a:ea typeface="汉仪旗黑-85S" panose="00020600040101010101" pitchFamily="18" charset="-122"/>
                <a:cs typeface="+mj-cs"/>
              </a:defRPr>
            </a:lvl1pPr>
          </a:lstStyle>
          <a:p>
            <a:pPr lvl="0"/>
            <a:r>
              <a:rPr>
                <a:sym typeface="+mn-ea"/>
              </a:rPr>
              <a:t>编辑标题</a:t>
            </a:r>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pic>
        <p:nvPicPr>
          <p:cNvPr id="8" name="图片 7"/>
          <p:cNvPicPr>
            <a:picLocks noChangeAspect="1"/>
          </p:cNvPicPr>
          <p:nvPr>
            <p:custDataLst>
              <p:tags r:id="rId2"/>
            </p:custDataLst>
          </p:nvPr>
        </p:nvPicPr>
        <p:blipFill>
          <a:blip r:embed="rId1"/>
          <a:stretch>
            <a:fillRect/>
          </a:stretch>
        </p:blipFill>
        <p:spPr>
          <a:xfrm>
            <a:off x="0" y="6137910"/>
            <a:ext cx="720090" cy="720090"/>
          </a:xfrm>
          <a:prstGeom prst="rect">
            <a:avLst/>
          </a:prstGeom>
        </p:spPr>
      </p:pic>
      <p:pic>
        <p:nvPicPr>
          <p:cNvPr id="7" name="图片 6"/>
          <p:cNvPicPr>
            <a:picLocks noChangeAspect="1"/>
          </p:cNvPicPr>
          <p:nvPr>
            <p:custDataLst>
              <p:tags r:id="rId3"/>
            </p:custDataLst>
          </p:nvPr>
        </p:nvPicPr>
        <p:blipFill>
          <a:blip r:embed="rId1"/>
          <a:stretch>
            <a:fillRect/>
          </a:stretch>
        </p:blipFill>
        <p:spPr>
          <a:xfrm>
            <a:off x="11471910" y="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2021/8/12</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pic>
        <p:nvPicPr>
          <p:cNvPr id="3" name="图片 2"/>
          <p:cNvPicPr>
            <a:picLocks noChangeAspect="1"/>
          </p:cNvPicPr>
          <p:nvPr>
            <p:custDataLst>
              <p:tags r:id="rId2"/>
            </p:custDataLst>
          </p:nvPr>
        </p:nvPicPr>
        <p:blipFill>
          <a:blip r:embed="rId1"/>
          <a:stretch>
            <a:fillRect/>
          </a:stretch>
        </p:blipFill>
        <p:spPr>
          <a:xfrm>
            <a:off x="215153" y="1811319"/>
            <a:ext cx="3230832" cy="3235350"/>
          </a:xfrm>
          <a:prstGeom prst="rect">
            <a:avLst/>
          </a:prstGeom>
        </p:spPr>
      </p:pic>
      <p:pic>
        <p:nvPicPr>
          <p:cNvPr id="2" name="图片 1"/>
          <p:cNvPicPr>
            <a:picLocks noChangeAspect="1"/>
          </p:cNvPicPr>
          <p:nvPr>
            <p:custDataLst>
              <p:tags r:id="rId4"/>
            </p:custDataLst>
          </p:nvPr>
        </p:nvPicPr>
        <p:blipFill>
          <a:blip r:embed="rId3"/>
          <a:stretch>
            <a:fillRect/>
          </a:stretch>
        </p:blipFill>
        <p:spPr>
          <a:xfrm>
            <a:off x="11471910" y="6137910"/>
            <a:ext cx="720090" cy="720090"/>
          </a:xfrm>
          <a:prstGeom prst="rect">
            <a:avLst/>
          </a:prstGeom>
        </p:spPr>
      </p:pic>
      <p:pic>
        <p:nvPicPr>
          <p:cNvPr id="7" name="图片 6"/>
          <p:cNvPicPr>
            <a:picLocks noChangeAspect="1"/>
          </p:cNvPicPr>
          <p:nvPr>
            <p:custDataLst>
              <p:tags r:id="rId5"/>
            </p:custDataLst>
          </p:nvPr>
        </p:nvPicPr>
        <p:blipFill>
          <a:blip r:embed="rId3"/>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2021/8/12</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8" name="副标题 2"/>
          <p:cNvSpPr>
            <a:spLocks noGrp="1"/>
          </p:cNvSpPr>
          <p:nvPr>
            <p:ph type="subTitle" idx="3" hasCustomPrompt="1"/>
            <p:custDataLst>
              <p:tags r:id="rId6"/>
            </p:custDataLst>
          </p:nvPr>
        </p:nvSpPr>
        <p:spPr>
          <a:xfrm>
            <a:off x="4521236" y="2976598"/>
            <a:ext cx="6857365" cy="825334"/>
          </a:xfrm>
        </p:spPr>
        <p:txBody>
          <a:bodyPr vert="horz" wrap="square" lIns="0" tIns="0" rIns="0" bIns="0" rtlCol="0">
            <a:normAutofit/>
          </a:bodyPr>
          <a:lstStyle>
            <a:lvl1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1800" b="0" i="0" u="none" strike="noStrike" kern="1200" cap="none" spc="200" normalizeH="0" baseline="0" noProof="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mn-cs"/>
              </a:defRPr>
            </a:lvl1pPr>
            <a:lvl2pPr marL="457200" indent="0" algn="ctr" defTabSz="914400" rtl="0" eaLnBrk="1" fontAlgn="auto" latinLnBrk="0" hangingPunct="1">
              <a:lnSpc>
                <a:spcPct val="130000"/>
              </a:lnSpc>
              <a:spcBef>
                <a:spcPct val="0"/>
              </a:spcBef>
              <a:spcAft>
                <a:spcPts val="1000"/>
              </a:spcAft>
              <a:buFont typeface="Arial" panose="020b0604020202020204" pitchFamily="34" charset="0"/>
              <a:buNone/>
              <a:tabLst>
                <a:tab pos="1609725"/>
              </a:tabLst>
              <a:defRPr sz="20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914400" indent="0" algn="ctr" defTabSz="914400" rtl="0" eaLnBrk="1" fontAlgn="auto" latinLnBrk="0" hangingPunct="1">
              <a:lnSpc>
                <a:spcPct val="13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3716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8288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p>
        </p:txBody>
      </p:sp>
      <p:sp>
        <p:nvSpPr>
          <p:cNvPr id="9" name="标题 3"/>
          <p:cNvSpPr>
            <a:spLocks noGrp="1"/>
          </p:cNvSpPr>
          <p:nvPr>
            <p:ph type="ctrTitle" idx="2" hasCustomPrompt="1"/>
            <p:custDataLst>
              <p:tags r:id="rId7"/>
            </p:custDataLst>
          </p:nvPr>
        </p:nvSpPr>
        <p:spPr>
          <a:xfrm>
            <a:off x="4521236" y="2000603"/>
            <a:ext cx="6858000" cy="845820"/>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ct val="0"/>
              </a:spcAft>
              <a:buClrTx/>
              <a:buSzTx/>
              <a:buFontTx/>
              <a:buNone/>
              <a:defRPr kumimoji="0" lang="zh-CN" altLang="en-US" sz="5000"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pic>
        <p:nvPicPr>
          <p:cNvPr id="9" name="图片 8"/>
          <p:cNvPicPr>
            <a:picLocks noChangeAspect="1"/>
          </p:cNvPicPr>
          <p:nvPr>
            <p:custDataLst>
              <p:tags r:id="rId2"/>
            </p:custDataLst>
          </p:nvPr>
        </p:nvPicPr>
        <p:blipFill>
          <a:blip r:embed="rId1"/>
          <a:stretch>
            <a:fillRect/>
          </a:stretch>
        </p:blipFill>
        <p:spPr>
          <a:xfrm>
            <a:off x="0" y="6137910"/>
            <a:ext cx="720090" cy="720090"/>
          </a:xfrm>
          <a:prstGeom prst="rect">
            <a:avLst/>
          </a:prstGeom>
        </p:spPr>
      </p:pic>
      <p:pic>
        <p:nvPicPr>
          <p:cNvPr id="8" name="图片 7"/>
          <p:cNvPicPr>
            <a:picLocks noChangeAspect="1"/>
          </p:cNvPicPr>
          <p:nvPr>
            <p:custDataLst>
              <p:tags r:id="rId3"/>
            </p:custDataLst>
          </p:nvPr>
        </p:nvPicPr>
        <p:blipFill>
          <a:blip r:embed="rId1"/>
          <a:stretch>
            <a:fillRect/>
          </a:stretch>
        </p:blipFill>
        <p:spPr>
          <a:xfrm>
            <a:off x="11471910" y="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楷体"/>
                <a:cs typeface="+mj-cs"/>
                <a:sym typeface="+mn-ea"/>
              </a:defRPr>
            </a:lvl1pPr>
          </a:lstStyle>
          <a:p>
            <a:pPr lvl="0"/>
            <a:r>
              <a:rPr>
                <a:sym typeface="+mn-ea"/>
              </a:rPr>
              <a:t>单击此处编辑母版标题样式</a:t>
            </a: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楷体"/>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楷体"/>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楷体"/>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楷体"/>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楷体"/>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楷体"/>
              </a:defRPr>
            </a:lvl1pPr>
            <a:lvl2pPr eaLnBrk="1" fontAlgn="auto" latinLnBrk="0" hangingPunct="1">
              <a:defRPr sz="1600">
                <a:solidFill>
                  <a:schemeClr val="tx1"/>
                </a:solidFill>
                <a:latin typeface="Arial" panose="020b0604020202020204" pitchFamily="34" charset="0"/>
                <a:ea typeface="楷体"/>
              </a:defRPr>
            </a:lvl2pPr>
            <a:lvl3pPr eaLnBrk="1" fontAlgn="auto" latinLnBrk="0" hangingPunct="1">
              <a:defRPr sz="1600">
                <a:solidFill>
                  <a:schemeClr val="tx1"/>
                </a:solidFill>
                <a:latin typeface="Arial" panose="020b0604020202020204" pitchFamily="34" charset="0"/>
                <a:ea typeface="楷体"/>
              </a:defRPr>
            </a:lvl3pPr>
            <a:lvl4pPr eaLnBrk="1" fontAlgn="auto" latinLnBrk="0" hangingPunct="1">
              <a:defRPr sz="1600">
                <a:solidFill>
                  <a:schemeClr val="tx1"/>
                </a:solidFill>
                <a:latin typeface="Arial" panose="020b0604020202020204" pitchFamily="34" charset="0"/>
                <a:ea typeface="楷体"/>
              </a:defRPr>
            </a:lvl4pPr>
            <a:lvl5pPr eaLnBrk="1" fontAlgn="auto" latinLnBrk="0" hangingPunct="1">
              <a:defRPr sz="1600">
                <a:solidFill>
                  <a:schemeClr val="tx1"/>
                </a:solidFill>
                <a:latin typeface="Arial" panose="020b0604020202020204" pitchFamily="34" charset="0"/>
                <a:ea typeface="楷体"/>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atin typeface="Arial" panose="020b0604020202020204" pitchFamily="34" charset="0"/>
                <a:ea typeface="楷体"/>
              </a:defRPr>
            </a:lvl1pPr>
          </a:lstStyle>
          <a:p>
            <a:fld id="{760FBDFE-C587-4B4C-A407-44438C67B59E}" type="datetimeFigureOut">
              <a:rPr lang="zh-CN" altLang="en-US" smtClean="0"/>
              <a:t>2021/8/12</a:t>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楷体"/>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楷体"/>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pic>
        <p:nvPicPr>
          <p:cNvPr id="9" name="图片 8"/>
          <p:cNvPicPr>
            <a:picLocks noChangeAspect="1"/>
          </p:cNvPicPr>
          <p:nvPr>
            <p:custDataLst>
              <p:tags r:id="rId2"/>
            </p:custDataLst>
          </p:nvPr>
        </p:nvPicPr>
        <p:blipFill>
          <a:blip r:embed="rId1"/>
          <a:stretch>
            <a:fillRect/>
          </a:stretch>
        </p:blipFill>
        <p:spPr>
          <a:xfrm>
            <a:off x="0" y="6137910"/>
            <a:ext cx="720090" cy="720090"/>
          </a:xfrm>
          <a:prstGeom prst="rect">
            <a:avLst/>
          </a:prstGeom>
        </p:spPr>
      </p:pic>
      <p:pic>
        <p:nvPicPr>
          <p:cNvPr id="8" name="图片 7"/>
          <p:cNvPicPr>
            <a:picLocks noChangeAspect="1"/>
          </p:cNvPicPr>
          <p:nvPr>
            <p:custDataLst>
              <p:tags r:id="rId3"/>
            </p:custDataLst>
          </p:nvPr>
        </p:nvPicPr>
        <p:blipFill>
          <a:blip r:embed="rId1"/>
          <a:stretch>
            <a:fillRect/>
          </a:stretch>
        </p:blipFill>
        <p:spPr>
          <a:xfrm>
            <a:off x="11471910" y="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pitchFamily="34" charset="-122"/>
              </a:defRPr>
            </a:lvl1pPr>
            <a:lvl2pPr eaLnBrk="1" fontAlgn="auto" latinLnBrk="0" hangingPunct="1">
              <a:defRPr sz="1600">
                <a:solidFill>
                  <a:schemeClr val="tx1"/>
                </a:solidFill>
                <a:latin typeface="Arial" panose="020b0604020202020204" pitchFamily="34" charset="0"/>
                <a:ea typeface="微软雅黑" panose="020b0503020204020204" pitchFamily="34" charset="-122"/>
              </a:defRPr>
            </a:lvl2pPr>
            <a:lvl3pPr eaLnBrk="1" fontAlgn="auto" latinLnBrk="0" hangingPunct="1">
              <a:defRPr sz="1600">
                <a:solidFill>
                  <a:schemeClr val="tx1"/>
                </a:solidFill>
                <a:latin typeface="Arial" panose="020b0604020202020204" pitchFamily="34" charset="0"/>
                <a:ea typeface="微软雅黑" panose="020b0503020204020204" pitchFamily="34" charset="-122"/>
              </a:defRPr>
            </a:lvl3pPr>
            <a:lvl4pPr eaLnBrk="1" fontAlgn="auto" latinLnBrk="0" hangingPunct="1">
              <a:defRPr sz="1600">
                <a:solidFill>
                  <a:schemeClr val="tx1"/>
                </a:solidFill>
                <a:latin typeface="Arial" panose="020b0604020202020204" pitchFamily="34" charset="0"/>
                <a:ea typeface="微软雅黑" panose="020b0503020204020204" pitchFamily="34" charset="-122"/>
              </a:defRPr>
            </a:lvl4pPr>
            <a:lvl5pPr eaLnBrk="1" fontAlgn="auto" latinLnBrk="0" hangingPunct="1">
              <a:defRPr sz="160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2021/8/12</a:t>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pic>
        <p:nvPicPr>
          <p:cNvPr id="11" name="图片 10"/>
          <p:cNvPicPr>
            <a:picLocks noChangeAspect="1"/>
          </p:cNvPicPr>
          <p:nvPr>
            <p:custDataLst>
              <p:tags r:id="rId2"/>
            </p:custDataLst>
          </p:nvPr>
        </p:nvPicPr>
        <p:blipFill>
          <a:blip r:embed="rId1"/>
          <a:stretch>
            <a:fillRect/>
          </a:stretch>
        </p:blipFill>
        <p:spPr>
          <a:xfrm>
            <a:off x="0" y="6137910"/>
            <a:ext cx="720090" cy="720090"/>
          </a:xfrm>
          <a:prstGeom prst="rect">
            <a:avLst/>
          </a:prstGeom>
        </p:spPr>
      </p:pic>
      <p:pic>
        <p:nvPicPr>
          <p:cNvPr id="10" name="图片 9"/>
          <p:cNvPicPr>
            <a:picLocks noChangeAspect="1"/>
          </p:cNvPicPr>
          <p:nvPr>
            <p:custDataLst>
              <p:tags r:id="rId3"/>
            </p:custDataLst>
          </p:nvPr>
        </p:nvPicPr>
        <p:blipFill>
          <a:blip r:embed="rId1"/>
          <a:stretch>
            <a:fillRect/>
          </a:stretch>
        </p:blipFill>
        <p:spPr>
          <a:xfrm>
            <a:off x="11471910" y="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2021/8/12</a:t>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stretch>
            <a:fillRect/>
          </a:stretch>
        </p:blipFill>
        <p:spPr>
          <a:xfrm>
            <a:off x="414920" y="1234440"/>
            <a:ext cx="4382990" cy="4389120"/>
          </a:xfrm>
          <a:prstGeom prst="rect">
            <a:avLst/>
          </a:prstGeom>
        </p:spPr>
      </p:pic>
      <p:pic>
        <p:nvPicPr>
          <p:cNvPr id="6" name="图片 5"/>
          <p:cNvPicPr>
            <a:picLocks noChangeAspect="1"/>
          </p:cNvPicPr>
          <p:nvPr>
            <p:custDataLst>
              <p:tags r:id="rId4"/>
            </p:custDataLst>
          </p:nvPr>
        </p:nvPicPr>
        <p:blipFill>
          <a:blip r:embed="rId3"/>
          <a:stretch>
            <a:fillRect/>
          </a:stretch>
        </p:blipFill>
        <p:spPr>
          <a:xfrm>
            <a:off x="1147191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2021/8/12</a:t>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pic>
        <p:nvPicPr>
          <p:cNvPr id="9" name="图片 8"/>
          <p:cNvPicPr>
            <a:picLocks noChangeAspect="1"/>
          </p:cNvPicPr>
          <p:nvPr>
            <p:custDataLst>
              <p:tags r:id="rId2"/>
            </p:custDataLst>
          </p:nvPr>
        </p:nvPicPr>
        <p:blipFill>
          <a:blip r:embed="rId1"/>
          <a:stretch>
            <a:fillRect/>
          </a:stretch>
        </p:blipFill>
        <p:spPr>
          <a:xfrm>
            <a:off x="0" y="6137910"/>
            <a:ext cx="720090" cy="720090"/>
          </a:xfrm>
          <a:prstGeom prst="rect">
            <a:avLst/>
          </a:prstGeom>
        </p:spPr>
      </p:pic>
      <p:pic>
        <p:nvPicPr>
          <p:cNvPr id="8" name="图片 7"/>
          <p:cNvPicPr>
            <a:picLocks noChangeAspect="1"/>
          </p:cNvPicPr>
          <p:nvPr>
            <p:custDataLst>
              <p:tags r:id="rId3"/>
            </p:custDataLst>
          </p:nvPr>
        </p:nvPicPr>
        <p:blipFill>
          <a:blip r:embed="rId1"/>
          <a:stretch>
            <a:fillRect/>
          </a:stretch>
        </p:blipFill>
        <p:spPr>
          <a:xfrm>
            <a:off x="11471910" y="0"/>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t>2021/8/12</a:t>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t>‹#›</a:t>
            </a:fld>
            <a:endParaRPr lang="zh-CN" altLang="en-US"/>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pic>
        <p:nvPicPr>
          <p:cNvPr id="8" name="图片 7"/>
          <p:cNvPicPr>
            <a:picLocks noChangeAspect="1"/>
          </p:cNvPicPr>
          <p:nvPr>
            <p:custDataLst>
              <p:tags r:id="rId2"/>
            </p:custDataLst>
          </p:nvPr>
        </p:nvPicPr>
        <p:blipFill>
          <a:blip r:embed="rId1"/>
          <a:stretch>
            <a:fillRect/>
          </a:stretch>
        </p:blipFill>
        <p:spPr>
          <a:xfrm>
            <a:off x="0" y="6137910"/>
            <a:ext cx="720090" cy="720090"/>
          </a:xfrm>
          <a:prstGeom prst="rect">
            <a:avLst/>
          </a:prstGeom>
        </p:spPr>
      </p:pic>
      <p:pic>
        <p:nvPicPr>
          <p:cNvPr id="7" name="图片 6"/>
          <p:cNvPicPr>
            <a:picLocks noChangeAspect="1"/>
          </p:cNvPicPr>
          <p:nvPr>
            <p:custDataLst>
              <p:tags r:id="rId3"/>
            </p:custDataLst>
          </p:nvPr>
        </p:nvPicPr>
        <p:blipFill>
          <a:blip r:embed="rId1"/>
          <a:stretch>
            <a:fillRect/>
          </a:stretch>
        </p:blipFill>
        <p:spPr>
          <a:xfrm>
            <a:off x="11471910" y="0"/>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2021/8/12</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pic>
        <p:nvPicPr>
          <p:cNvPr id="6" name="图片 5"/>
          <p:cNvPicPr>
            <a:picLocks noChangeAspect="1"/>
          </p:cNvPicPr>
          <p:nvPr>
            <p:custDataLst>
              <p:tags r:id="rId2"/>
            </p:custDataLst>
          </p:nvPr>
        </p:nvPicPr>
        <p:blipFill>
          <a:blip r:embed="rId1"/>
          <a:stretch>
            <a:fillRect/>
          </a:stretch>
        </p:blipFill>
        <p:spPr>
          <a:xfrm>
            <a:off x="0" y="6137910"/>
            <a:ext cx="720090" cy="720090"/>
          </a:xfrm>
          <a:prstGeom prst="rect">
            <a:avLst/>
          </a:prstGeom>
        </p:spPr>
      </p:pic>
      <p:pic>
        <p:nvPicPr>
          <p:cNvPr id="2" name="图片 1"/>
          <p:cNvPicPr>
            <a:picLocks noChangeAspect="1"/>
          </p:cNvPicPr>
          <p:nvPr>
            <p:custDataLst>
              <p:tags r:id="rId3"/>
            </p:custDataLst>
          </p:nvPr>
        </p:nvPicPr>
        <p:blipFill>
          <a:blip r:embed="rId1"/>
          <a:stretch>
            <a:fillRect/>
          </a:stretch>
        </p:blipFill>
        <p:spPr>
          <a:xfrm>
            <a:off x="11471910" y="0"/>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pic>
        <p:nvPicPr>
          <p:cNvPr id="2" name="图片 1"/>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6" name="文本占位符 1"/>
          <p:cNvSpPr>
            <a:spLocks noGrp="1"/>
          </p:cNvSpPr>
          <p:nvPr>
            <p:ph type="body" idx="1" hasCustomPrompt="1"/>
            <p:custDataLst>
              <p:tags r:id="rId3"/>
            </p:custDataLst>
          </p:nvPr>
        </p:nvSpPr>
        <p:spPr>
          <a:xfrm>
            <a:off x="3005455" y="3370858"/>
            <a:ext cx="6181725" cy="964045"/>
          </a:xfrm>
        </p:spPr>
        <p:txBody>
          <a:bodyPr vert="horz" wrap="square" lIns="0" tIns="0" rIns="0" bIns="0" rtlCol="0" anchor="ctr" anchorCtr="0">
            <a:normAutofit/>
          </a:bodyPr>
          <a:lstStyle>
            <a:lvl1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2000" b="0" i="0" u="none" strike="noStrike" kern="1200" cap="none" spc="200" normalizeH="0" baseline="0" noProof="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微软雅黑" panose="020b0503020204020204" pitchFamily="34" charset="-122"/>
                <a:sym typeface="+mn-ea"/>
              </a:defRPr>
            </a:lvl1pPr>
            <a:lvl2pPr marL="457200" indent="0" algn="ctr" defTabSz="914400" rtl="0" eaLnBrk="1" fontAlgn="auto" latinLnBrk="0" hangingPunct="1">
              <a:lnSpc>
                <a:spcPct val="120000"/>
              </a:lnSpc>
              <a:spcBef>
                <a:spcPct val="0"/>
              </a:spcBef>
              <a:spcAft>
                <a:spcPts val="1000"/>
              </a:spcAft>
              <a:buFont typeface="Arial" panose="020b0604020202020204" pitchFamily="34" charset="0"/>
              <a:buNone/>
              <a:tabLst>
                <a:tab pos="1609725"/>
              </a:tabLst>
              <a:defRPr sz="20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914400" indent="0" algn="ctr" defTabSz="914400" rtl="0" eaLnBrk="1" fontAlgn="auto" latinLnBrk="0" hangingPunct="1">
              <a:lnSpc>
                <a:spcPct val="12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371600" indent="0" algn="ctr" defTabSz="914400" rtl="0" eaLnBrk="1" fontAlgn="auto" latinLnBrk="0" hangingPunct="1">
              <a:lnSpc>
                <a:spcPct val="12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1828800" indent="0" algn="ctr" defTabSz="914400" rtl="0" eaLnBrk="1" fontAlgn="auto" latinLnBrk="0" hangingPunct="1">
              <a:lnSpc>
                <a:spcPct val="12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p>
        </p:txBody>
      </p:sp>
      <p:sp>
        <p:nvSpPr>
          <p:cNvPr id="7" name="标题 2"/>
          <p:cNvSpPr>
            <a:spLocks noGrp="1"/>
          </p:cNvSpPr>
          <p:nvPr>
            <p:ph type="title" hasCustomPrompt="1"/>
            <p:custDataLst>
              <p:tags r:id="rId4"/>
            </p:custDataLst>
          </p:nvPr>
        </p:nvSpPr>
        <p:spPr>
          <a:xfrm>
            <a:off x="2921000" y="1888133"/>
            <a:ext cx="6350000" cy="1323340"/>
          </a:xfrm>
        </p:spPr>
        <p:txBody>
          <a:bodyPr vert="horz" wrap="square" lIns="0" tIns="0" rIns="0" bIns="0" rtlCol="0" anchor="b" anchorCtr="0">
            <a:normAutofit/>
          </a:bodyPr>
          <a:lstStyle>
            <a:lvl1pPr marL="0" marR="0" algn="dist" defTabSz="914400" rtl="0" eaLnBrk="1" fontAlgn="auto" latinLnBrk="0" hangingPunct="1">
              <a:lnSpc>
                <a:spcPct val="100000"/>
              </a:lnSpc>
              <a:spcBef>
                <a:spcPct val="0"/>
              </a:spcBef>
              <a:buClrTx/>
              <a:buSzTx/>
              <a:buFontTx/>
              <a:buNone/>
              <a:defRPr kumimoji="0" lang="zh-CN" altLang="en-US" sz="8200" b="1" i="0" u="none" strike="noStrike" kern="1200" cap="none" spc="1000" normalizeH="0" baseline="0" noProof="1">
                <a:solidFill>
                  <a:schemeClr val="dk1">
                    <a:lumMod val="85000"/>
                    <a:lumOff val="15000"/>
                  </a:schemeClr>
                </a:solidFill>
                <a:uFillTx/>
                <a:latin typeface="Arial" panose="020b0604020202020204" pitchFamily="34" charset="0"/>
                <a:ea typeface="汉仪旗黑-85S" panose="00020600040101010101" pitchFamily="18" charset="-122"/>
                <a:cs typeface="+mj-cs"/>
              </a:defRPr>
            </a:lvl1pPr>
          </a:lstStyle>
          <a:p>
            <a:pPr lvl="0"/>
            <a:r>
              <a:rPr>
                <a:sym typeface="+mn-ea"/>
              </a:rPr>
              <a:t>编辑标题</a:t>
            </a:r>
          </a:p>
        </p:txBody>
      </p:sp>
      <p:sp>
        <p:nvSpPr>
          <p:cNvPr id="8" name="矩形 7"/>
          <p:cNvSpPr/>
          <p:nvPr>
            <p:custDataLst>
              <p:tags r:id="rId5"/>
            </p:custDataLst>
          </p:nvPr>
        </p:nvSpPr>
        <p:spPr>
          <a:xfrm>
            <a:off x="2921000" y="3363238"/>
            <a:ext cx="6350000" cy="971665"/>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lnSpc>
                <a:spcPct val="100000"/>
              </a:lnSpc>
            </a:pPr>
            <a:endParaRPr lang="zh-CN" altLang="en-US">
              <a:solidFill>
                <a:schemeClr val="lt1"/>
              </a:solidFill>
              <a:latin typeface="Arial" panose="020b0604020202020204" pitchFamily="34" charset="0"/>
              <a:ea typeface="微软雅黑" panose="020b0503020204020204" pitchFamily="34" charset="-122"/>
            </a:endParaRPr>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stretch>
            <a:fillRect/>
          </a:stretch>
        </p:blipFill>
        <p:spPr>
          <a:xfrm>
            <a:off x="0" y="6137910"/>
            <a:ext cx="720090" cy="720090"/>
          </a:xfrm>
          <a:prstGeom prst="rect">
            <a:avLst/>
          </a:prstGeom>
        </p:spPr>
      </p:pic>
      <p:pic>
        <p:nvPicPr>
          <p:cNvPr id="6" name="图片 5"/>
          <p:cNvPicPr>
            <a:picLocks noChangeAspect="1"/>
          </p:cNvPicPr>
          <p:nvPr>
            <p:custDataLst>
              <p:tags r:id="rId3"/>
            </p:custDataLst>
          </p:nvPr>
        </p:nvPicPr>
        <p:blipFill>
          <a:blip r:embed="rId1"/>
          <a:stretch>
            <a:fillRect/>
          </a:stretch>
        </p:blipFill>
        <p:spPr>
          <a:xfrm>
            <a:off x="11471910" y="0"/>
            <a:ext cx="720090" cy="720090"/>
          </a:xfrm>
          <a:prstGeom prst="rect">
            <a:avLst/>
          </a:prstGeom>
        </p:spPr>
      </p:pic>
      <p:sp>
        <p:nvSpPr>
          <p:cNvPr id="2" name="标题 1"/>
          <p:cNvSpPr>
            <a:spLocks noGrp="1"/>
          </p:cNvSpPr>
          <p:nvPr>
            <p:ph type="title"/>
            <p:custDataLst>
              <p:tags r:id="rId4"/>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spTree>
      <p:nvGrpSpPr>
        <p:cNvPr id="1" name=""/>
        <p:cNvGrpSpPr/>
        <p:nvPr/>
      </p:nvGrpSpPr>
      <p:grpSpPr>
        <a:xfrm>
          <a:off x="0" y="0"/>
          <a:ext cx="0" cy="0"/>
        </a:xfrm>
      </p:grpSpPr>
      <p:sp>
        <p:nvSpPr>
          <p:cNvPr id="9" name="矩形 8"/>
          <p:cNvSpPr/>
          <p:nvPr>
            <p:custDataLst>
              <p:tags r:id="rId1"/>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8" name="图片 7"/>
          <p:cNvPicPr>
            <a:picLocks noChangeAspect="1"/>
          </p:cNvPicPr>
          <p:nvPr>
            <p:custDataLst>
              <p:tags r:id="rId3"/>
            </p:custDataLst>
          </p:nvPr>
        </p:nvPicPr>
        <p:blipFill>
          <a:blip r:embed="rId2"/>
          <a:stretch>
            <a:fillRect/>
          </a:stretch>
        </p:blipFill>
        <p:spPr>
          <a:xfrm>
            <a:off x="0" y="0"/>
            <a:ext cx="720090" cy="720090"/>
          </a:xfrm>
          <a:prstGeom prst="rect">
            <a:avLst/>
          </a:prstGeom>
        </p:spPr>
      </p:pic>
      <p:pic>
        <p:nvPicPr>
          <p:cNvPr id="6" name="图片 5"/>
          <p:cNvPicPr>
            <a:picLocks noChangeAspect="1"/>
          </p:cNvPicPr>
          <p:nvPr>
            <p:custDataLst>
              <p:tags r:id="rId4"/>
            </p:custDataLst>
          </p:nvPr>
        </p:nvPicPr>
        <p:blipFill>
          <a:blip r:embed="rId2"/>
          <a:stretch>
            <a:fillRect/>
          </a:stretch>
        </p:blipFill>
        <p:spPr>
          <a:xfrm>
            <a:off x="11471910" y="6137910"/>
            <a:ext cx="720090" cy="720090"/>
          </a:xfrm>
          <a:prstGeom prst="rect">
            <a:avLst/>
          </a:prstGeom>
        </p:spPr>
      </p:pic>
      <p:sp>
        <p:nvSpPr>
          <p:cNvPr id="2" name="标题 1"/>
          <p:cNvSpPr>
            <a:spLocks noGrp="1"/>
          </p:cNvSpPr>
          <p:nvPr>
            <p:ph type="title" hasCustomPrompt="1"/>
            <p:custDataLst>
              <p:tags r:id="rId5"/>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p:ph sz="quarter" idx="13"/>
            <p:custDataLst>
              <p:tags r:id="rId6"/>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pic>
        <p:nvPicPr>
          <p:cNvPr id="11" name="图片 10"/>
          <p:cNvPicPr>
            <a:picLocks noChangeAspect="1"/>
          </p:cNvPicPr>
          <p:nvPr>
            <p:custDataLst>
              <p:tags r:id="rId2"/>
            </p:custDataLst>
          </p:nvPr>
        </p:nvPicPr>
        <p:blipFill>
          <a:blip r:embed="rId1"/>
          <a:stretch>
            <a:fillRect/>
          </a:stretch>
        </p:blipFill>
        <p:spPr>
          <a:xfrm>
            <a:off x="0" y="6137910"/>
            <a:ext cx="720090" cy="720090"/>
          </a:xfrm>
          <a:prstGeom prst="rect">
            <a:avLst/>
          </a:prstGeom>
        </p:spPr>
      </p:pic>
      <p:pic>
        <p:nvPicPr>
          <p:cNvPr id="10" name="图片 9"/>
          <p:cNvPicPr>
            <a:picLocks noChangeAspect="1"/>
          </p:cNvPicPr>
          <p:nvPr>
            <p:custDataLst>
              <p:tags r:id="rId3"/>
            </p:custDataLst>
          </p:nvPr>
        </p:nvPicPr>
        <p:blipFill>
          <a:blip r:embed="rId1"/>
          <a:stretch>
            <a:fillRect/>
          </a:stretch>
        </p:blipFill>
        <p:spPr>
          <a:xfrm>
            <a:off x="11471910" y="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楷体"/>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楷体"/>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楷体"/>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楷体"/>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楷体"/>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楷体"/>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楷体"/>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楷体"/>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楷体"/>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楷体"/>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楷体"/>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楷体"/>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楷体"/>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nvPr>
        </p:nvSpPr>
        <p:spPr/>
        <p:txBody>
          <a:bodyPr/>
          <a:lstStyle>
            <a:lvl1pPr>
              <a:defRPr>
                <a:latin typeface="Arial" panose="020b0604020202020204" pitchFamily="34" charset="0"/>
                <a:ea typeface="楷体"/>
              </a:defRPr>
            </a:lvl1pPr>
          </a:lstStyle>
          <a:p>
            <a:fld id="{760FBDFE-C587-4B4C-A407-44438C67B59E}" type="datetimeFigureOut">
              <a:rPr lang="zh-CN" altLang="en-US" smtClean="0"/>
              <a:t>2021/8/12</a:t>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楷体"/>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楷体"/>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spTree>
      <p:nvGrpSpPr>
        <p:cNvPr id="1" name=""/>
        <p:cNvGrpSpPr/>
        <p:nvPr/>
      </p:nvGrpSpPr>
      <p:grpSpPr>
        <a:xfrm>
          <a:off x="0" y="0"/>
          <a:ext cx="0" cy="0"/>
        </a:xfrm>
      </p:grpSpPr>
      <p:sp>
        <p:nvSpPr>
          <p:cNvPr id="10" name="矩形 9"/>
          <p:cNvSpPr/>
          <p:nvPr>
            <p:custDataLst>
              <p:tags r:id="rId1"/>
            </p:custDataLst>
          </p:nvPr>
        </p:nvSpPr>
        <p:spPr>
          <a:xfrm>
            <a:off x="0" y="-10800"/>
            <a:ext cx="4827588" cy="68687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8" name="图片 7"/>
          <p:cNvPicPr>
            <a:picLocks noChangeAspect="1"/>
          </p:cNvPicPr>
          <p:nvPr>
            <p:custDataLst>
              <p:tags r:id="rId3"/>
            </p:custDataLst>
          </p:nvPr>
        </p:nvPicPr>
        <p:blipFill>
          <a:blip r:embed="rId2"/>
          <a:stretch>
            <a:fillRect/>
          </a:stretch>
        </p:blipFill>
        <p:spPr>
          <a:xfrm>
            <a:off x="0" y="-10800"/>
            <a:ext cx="720090" cy="720090"/>
          </a:xfrm>
          <a:prstGeom prst="rect">
            <a:avLst/>
          </a:prstGeom>
        </p:spPr>
      </p:pic>
      <p:pic>
        <p:nvPicPr>
          <p:cNvPr id="6" name="图片 5"/>
          <p:cNvPicPr>
            <a:picLocks noChangeAspect="1"/>
          </p:cNvPicPr>
          <p:nvPr>
            <p:custDataLst>
              <p:tags r:id="rId4"/>
            </p:custDataLst>
          </p:nvPr>
        </p:nvPicPr>
        <p:blipFill>
          <a:blip r:embed="rId2"/>
          <a:stretch>
            <a:fillRect/>
          </a:stretch>
        </p:blipFill>
        <p:spPr>
          <a:xfrm>
            <a:off x="11471910" y="6137910"/>
            <a:ext cx="720090" cy="720090"/>
          </a:xfrm>
          <a:prstGeom prst="rect">
            <a:avLst/>
          </a:prstGeom>
        </p:spPr>
      </p:pic>
      <p:sp>
        <p:nvSpPr>
          <p:cNvPr id="2" name="标题 1"/>
          <p:cNvSpPr>
            <a:spLocks noGrp="1"/>
          </p:cNvSpPr>
          <p:nvPr>
            <p:ph type="title" hasCustomPrompt="1"/>
            <p:custDataLst>
              <p:tags r:id="rId5"/>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9"/>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0"/>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spTree>
      <p:nvGrpSpPr>
        <p:cNvPr id="1" name=""/>
        <p:cNvGrpSpPr/>
        <p:nvPr/>
      </p:nvGrpSpPr>
      <p:grpSpPr>
        <a:xfrm>
          <a:off x="0" y="0"/>
          <a:ext cx="0" cy="0"/>
        </a:xfrm>
      </p:grpSpPr>
      <p:sp>
        <p:nvSpPr>
          <p:cNvPr id="10" name="矩形 9"/>
          <p:cNvSpPr/>
          <p:nvPr>
            <p:custDataLst>
              <p:tags r:id="rId1"/>
            </p:custDataLst>
          </p:nvPr>
        </p:nvSpPr>
        <p:spPr>
          <a:xfrm>
            <a:off x="0" y="-10800"/>
            <a:ext cx="12189600" cy="2660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8" name="图片 7"/>
          <p:cNvPicPr>
            <a:picLocks noChangeAspect="1"/>
          </p:cNvPicPr>
          <p:nvPr>
            <p:custDataLst>
              <p:tags r:id="rId3"/>
            </p:custDataLst>
          </p:nvPr>
        </p:nvPicPr>
        <p:blipFill>
          <a:blip r:embed="rId2"/>
          <a:stretch>
            <a:fillRect/>
          </a:stretch>
        </p:blipFill>
        <p:spPr>
          <a:xfrm>
            <a:off x="0" y="6137910"/>
            <a:ext cx="720090" cy="720090"/>
          </a:xfrm>
          <a:prstGeom prst="rect">
            <a:avLst/>
          </a:prstGeom>
        </p:spPr>
      </p:pic>
      <p:pic>
        <p:nvPicPr>
          <p:cNvPr id="6" name="图片 5"/>
          <p:cNvPicPr>
            <a:picLocks noChangeAspect="1"/>
          </p:cNvPicPr>
          <p:nvPr>
            <p:custDataLst>
              <p:tags r:id="rId4"/>
            </p:custDataLst>
          </p:nvPr>
        </p:nvPicPr>
        <p:blipFill>
          <a:blip r:embed="rId2"/>
          <a:stretch>
            <a:fillRect/>
          </a:stretch>
        </p:blipFill>
        <p:spPr>
          <a:xfrm>
            <a:off x="11471910" y="6137910"/>
            <a:ext cx="720090" cy="720090"/>
          </a:xfrm>
          <a:prstGeom prst="rect">
            <a:avLst/>
          </a:prstGeom>
        </p:spPr>
      </p:pic>
      <p:sp>
        <p:nvSpPr>
          <p:cNvPr id="2" name="标题 1"/>
          <p:cNvSpPr>
            <a:spLocks noGrp="1"/>
          </p:cNvSpPr>
          <p:nvPr>
            <p:ph type="title"/>
            <p:custDataLst>
              <p:tags r:id="rId5"/>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9"/>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10"/>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spTree>
      <p:nvGrpSpPr>
        <p:cNvPr id="1" name=""/>
        <p:cNvGrpSpPr/>
        <p:nvPr/>
      </p:nvGrpSpPr>
      <p:grpSpPr>
        <a:xfrm>
          <a:off x="0" y="0"/>
          <a:ext cx="0" cy="0"/>
        </a:xfrm>
      </p:grpSpPr>
      <p:sp>
        <p:nvSpPr>
          <p:cNvPr id="10" name="矩形 9"/>
          <p:cNvSpPr/>
          <p:nvPr>
            <p:custDataLst>
              <p:tags r:id="rId1"/>
            </p:custDataLst>
          </p:nvPr>
        </p:nvSpPr>
        <p:spPr>
          <a:xfrm>
            <a:off x="0" y="5029200"/>
            <a:ext cx="12189600" cy="1828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8" name="图片 7"/>
          <p:cNvPicPr>
            <a:picLocks noChangeAspect="1"/>
          </p:cNvPicPr>
          <p:nvPr>
            <p:custDataLst>
              <p:tags r:id="rId3"/>
            </p:custDataLst>
          </p:nvPr>
        </p:nvPicPr>
        <p:blipFill>
          <a:blip r:embed="rId2"/>
          <a:stretch>
            <a:fillRect/>
          </a:stretch>
        </p:blipFill>
        <p:spPr>
          <a:xfrm>
            <a:off x="0" y="0"/>
            <a:ext cx="720090" cy="720090"/>
          </a:xfrm>
          <a:prstGeom prst="rect">
            <a:avLst/>
          </a:prstGeom>
        </p:spPr>
      </p:pic>
      <p:pic>
        <p:nvPicPr>
          <p:cNvPr id="6" name="图片 5"/>
          <p:cNvPicPr>
            <a:picLocks noChangeAspect="1"/>
          </p:cNvPicPr>
          <p:nvPr>
            <p:custDataLst>
              <p:tags r:id="rId4"/>
            </p:custDataLst>
          </p:nvPr>
        </p:nvPicPr>
        <p:blipFill>
          <a:blip r:embed="rId2"/>
          <a:stretch>
            <a:fillRect/>
          </a:stretch>
        </p:blipFill>
        <p:spPr>
          <a:xfrm>
            <a:off x="11471910" y="-5379"/>
            <a:ext cx="720090" cy="720090"/>
          </a:xfrm>
          <a:prstGeom prst="rect">
            <a:avLst/>
          </a:prstGeom>
        </p:spPr>
      </p:pic>
      <p:sp>
        <p:nvSpPr>
          <p:cNvPr id="2" name="标题 1"/>
          <p:cNvSpPr>
            <a:spLocks noGrp="1"/>
          </p:cNvSpPr>
          <p:nvPr>
            <p:ph type="title"/>
            <p:custDataLst>
              <p:tags r:id="rId5"/>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9"/>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10"/>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spTree>
      <p:nvGrpSpPr>
        <p:cNvPr id="1" name=""/>
        <p:cNvGrpSpPr/>
        <p:nvPr/>
      </p:nvGrpSpPr>
      <p:grpSpPr>
        <a:xfrm>
          <a:off x="0" y="0"/>
          <a:ext cx="0" cy="0"/>
        </a:xfrm>
      </p:grpSpPr>
      <p:sp>
        <p:nvSpPr>
          <p:cNvPr id="10" name="矩形 9"/>
          <p:cNvSpPr/>
          <p:nvPr>
            <p:custDataLst>
              <p:tags r:id="rId1"/>
            </p:custDataLst>
          </p:nvPr>
        </p:nvSpPr>
        <p:spPr>
          <a:xfrm>
            <a:off x="0" y="-10800"/>
            <a:ext cx="121896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8" name="图片 7"/>
          <p:cNvPicPr>
            <a:picLocks noChangeAspect="1"/>
          </p:cNvPicPr>
          <p:nvPr>
            <p:custDataLst>
              <p:tags r:id="rId3"/>
            </p:custDataLst>
          </p:nvPr>
        </p:nvPicPr>
        <p:blipFill>
          <a:blip r:embed="rId2"/>
          <a:stretch>
            <a:fillRect/>
          </a:stretch>
        </p:blipFill>
        <p:spPr>
          <a:xfrm>
            <a:off x="11469510" y="-10800"/>
            <a:ext cx="720090" cy="720090"/>
          </a:xfrm>
          <a:prstGeom prst="rect">
            <a:avLst/>
          </a:prstGeom>
        </p:spPr>
      </p:pic>
      <p:pic>
        <p:nvPicPr>
          <p:cNvPr id="6" name="图片 5"/>
          <p:cNvPicPr>
            <a:picLocks noChangeAspect="1"/>
          </p:cNvPicPr>
          <p:nvPr>
            <p:custDataLst>
              <p:tags r:id="rId4"/>
            </p:custDataLst>
          </p:nvPr>
        </p:nvPicPr>
        <p:blipFill>
          <a:blip r:embed="rId2"/>
          <a:stretch>
            <a:fillRect/>
          </a:stretch>
        </p:blipFill>
        <p:spPr>
          <a:xfrm>
            <a:off x="0" y="6137910"/>
            <a:ext cx="720090" cy="720090"/>
          </a:xfrm>
          <a:prstGeom prst="rect">
            <a:avLst/>
          </a:prstGeom>
        </p:spPr>
      </p:pic>
      <p:sp>
        <p:nvSpPr>
          <p:cNvPr id="2" name="标题 1"/>
          <p:cNvSpPr>
            <a:spLocks noGrp="1"/>
          </p:cNvSpPr>
          <p:nvPr>
            <p:ph type="title"/>
            <p:custDataLst>
              <p:tags r:id="rId5"/>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9"/>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0"/>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1"/>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2"/>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spTree>
      <p:nvGrpSpPr>
        <p:cNvPr id="1" name=""/>
        <p:cNvGrpSpPr/>
        <p:nvPr/>
      </p:nvGrpSpPr>
      <p:grpSpPr>
        <a:xfrm>
          <a:off x="0" y="0"/>
          <a:ext cx="0" cy="0"/>
        </a:xfrm>
      </p:grpSpPr>
      <p:sp>
        <p:nvSpPr>
          <p:cNvPr id="9" name="矩形 8"/>
          <p:cNvSpPr/>
          <p:nvPr>
            <p:custDataLst>
              <p:tags r:id="rId1"/>
            </p:custDataLst>
          </p:nvPr>
        </p:nvSpPr>
        <p:spPr>
          <a:xfrm>
            <a:off x="0" y="959400"/>
            <a:ext cx="12189600" cy="49391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8" name="图片 7"/>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10438461" y="5104461"/>
            <a:ext cx="1753527" cy="1753527"/>
          </a:xfrm>
          <a:prstGeom prst="rect">
            <a:avLst/>
          </a:prstGeom>
        </p:spPr>
      </p:pic>
      <p:pic>
        <p:nvPicPr>
          <p:cNvPr id="6" name="图片 5"/>
          <p:cNvPicPr>
            <a:picLocks noChangeAspect="1"/>
          </p:cNvPicPr>
          <p:nvPr>
            <p:custDataLst>
              <p:tags r:id="rId4"/>
            </p:custDataLst>
          </p:nvPr>
        </p:nvPicPr>
        <p:blipFill>
          <a:blip r:embed="rId2">
            <a:extLst>
              <a:ext uri="{28A0092B-C50C-407E-A947-70E740481C1C}">
                <a14:useLocalDpi xmlns:a14="http://schemas.microsoft.com/office/drawing/2010/main" val="0"/>
              </a:ext>
            </a:extLst>
          </a:blip>
          <a:stretch>
            <a:fillRect/>
          </a:stretch>
        </p:blipFill>
        <p:spPr>
          <a:xfrm>
            <a:off x="0" y="-10802"/>
            <a:ext cx="1753527" cy="1753527"/>
          </a:xfrm>
          <a:prstGeom prst="rect">
            <a:avLst/>
          </a:prstGeom>
        </p:spPr>
      </p:pic>
      <p:sp>
        <p:nvSpPr>
          <p:cNvPr id="2" name="标题 1"/>
          <p:cNvSpPr>
            <a:spLocks noGrp="1"/>
          </p:cNvSpPr>
          <p:nvPr>
            <p:ph type="title" hasCustomPrompt="1"/>
            <p:custDataLst>
              <p:tags r:id="rId5"/>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9"/>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bg2"/>
        </a:solidFill>
        <a:effectLst/>
      </p:bgPr>
    </p:bg>
    <p:spTree>
      <p:nvGrpSpPr>
        <p:cNvPr id="1" name=""/>
        <p:cNvGrpSpPr/>
        <p:nvPr/>
      </p:nvGrpSpPr>
      <p:grpSpPr>
        <a:xfrm>
          <a:off x="0" y="0"/>
          <a:ext cx="0" cy="0"/>
        </a:xfrm>
      </p:grpSpPr>
      <p:pic>
        <p:nvPicPr>
          <p:cNvPr id="7" name="图片 6" descr="PPT 副本"/>
          <p:cNvPicPr>
            <a:picLocks noChangeAspect="1"/>
          </p:cNvPicPr>
          <p:nvPr userDrawn="1">
            <p:custDataLst>
              <p:tags r:id="rId2"/>
            </p:custDataLst>
          </p:nvPr>
        </p:nvPicPr>
        <p:blipFill>
          <a:blip r:embed="rId1"/>
          <a:stretch>
            <a:fillRect/>
          </a:stretch>
        </p:blipFill>
        <p:spPr>
          <a:xfrm>
            <a:off x="-15240" y="-24130"/>
            <a:ext cx="12240260" cy="6901180"/>
          </a:xfrm>
          <a:prstGeom prst="rect">
            <a:avLst/>
          </a:prstGeom>
        </p:spPr>
      </p:pic>
      <p:grpSp>
        <p:nvGrpSpPr>
          <p:cNvPr id="8" name="组合 7"/>
          <p:cNvGrpSpPr/>
          <p:nvPr userDrawn="1">
            <p:custDataLst>
              <p:tags r:id="rId3"/>
            </p:custDataLst>
          </p:nvPr>
        </p:nvGrpSpPr>
        <p:grpSpPr>
          <a:xfrm>
            <a:off x="7039610" y="2167255"/>
            <a:ext cx="582930" cy="491490"/>
            <a:chOff x="7645" y="2294"/>
            <a:chExt cx="918" cy="774"/>
          </a:xfrm>
        </p:grpSpPr>
        <p:grpSp>
          <p:nvGrpSpPr>
            <p:cNvPr id="9" name="组合 8"/>
            <p:cNvGrpSpPr/>
            <p:nvPr/>
          </p:nvGrpSpPr>
          <p:grpSpPr>
            <a:xfrm>
              <a:off x="7645" y="2294"/>
              <a:ext cx="918" cy="773"/>
              <a:chOff x="7645" y="2294"/>
              <a:chExt cx="918" cy="773"/>
            </a:xfrm>
          </p:grpSpPr>
          <p:sp>
            <p:nvSpPr>
              <p:cNvPr id="11" name="Freeform 117"/>
              <p:cNvSpPr/>
              <p:nvPr>
                <p:custDataLst>
                  <p:tags r:id="rId4"/>
                </p:custDataLst>
              </p:nvPr>
            </p:nvSpPr>
            <p:spPr bwMode="auto">
              <a:xfrm>
                <a:off x="8005" y="2853"/>
                <a:ext cx="57" cy="215"/>
              </a:xfrm>
              <a:custGeom>
                <a:gdLst>
                  <a:gd name="T0" fmla="*/ 0 w 30"/>
                  <a:gd name="T1" fmla="*/ 107 h 112"/>
                  <a:gd name="T2" fmla="*/ 15 w 30"/>
                  <a:gd name="T3" fmla="*/ 91 h 112"/>
                  <a:gd name="T4" fmla="*/ 5 w 30"/>
                  <a:gd name="T5" fmla="*/ 0 h 112"/>
                  <a:gd name="T6" fmla="*/ 15 w 30"/>
                  <a:gd name="T7" fmla="*/ 0 h 112"/>
                  <a:gd name="T8" fmla="*/ 30 w 30"/>
                  <a:gd name="T9" fmla="*/ 97 h 112"/>
                  <a:gd name="T10" fmla="*/ 5 w 30"/>
                  <a:gd name="T11" fmla="*/ 112 h 112"/>
                  <a:gd name="T12" fmla="*/ 0 w 30"/>
                  <a:gd name="T13" fmla="*/ 107 h 112"/>
                </a:gdLst>
                <a:cxnLst>
                  <a:cxn ang="0">
                    <a:pos x="T0" y="T1"/>
                  </a:cxn>
                  <a:cxn ang="0">
                    <a:pos x="T2" y="T3"/>
                  </a:cxn>
                  <a:cxn ang="0">
                    <a:pos x="T4" y="T5"/>
                  </a:cxn>
                  <a:cxn ang="0">
                    <a:pos x="T6" y="T7"/>
                  </a:cxn>
                  <a:cxn ang="0">
                    <a:pos x="T8" y="T9"/>
                  </a:cxn>
                  <a:cxn ang="0">
                    <a:pos x="T10" y="T11"/>
                  </a:cxn>
                  <a:cxn ang="0">
                    <a:pos x="T12" y="T13"/>
                  </a:cxn>
                </a:cxnLst>
                <a:rect l="0" t="0" r="r" b="b"/>
                <a:pathLst>
                  <a:path w="30" h="112">
                    <a:moveTo>
                      <a:pt x="0" y="107"/>
                    </a:moveTo>
                    <a:lnTo>
                      <a:pt x="15" y="91"/>
                    </a:lnTo>
                    <a:lnTo>
                      <a:pt x="5" y="0"/>
                    </a:lnTo>
                    <a:lnTo>
                      <a:pt x="15" y="0"/>
                    </a:lnTo>
                    <a:lnTo>
                      <a:pt x="30" y="97"/>
                    </a:lnTo>
                    <a:lnTo>
                      <a:pt x="5" y="112"/>
                    </a:lnTo>
                    <a:lnTo>
                      <a:pt x="0" y="107"/>
                    </a:lnTo>
                    <a:close/>
                  </a:path>
                </a:pathLst>
              </a:custGeom>
              <a:solidFill>
                <a:schemeClr val="accent2">
                  <a:lumMod val="50000"/>
                </a:schemeClr>
              </a:solidFill>
              <a:ln>
                <a:noFill/>
              </a:ln>
            </p:spPr>
            <p:txBody>
              <a:bodyPr>
                <a:normAutofit fontScale="25000" lnSpcReduction="20000"/>
              </a:bodyPr>
              <a:lstStyle/>
              <a:p>
                <a:pPr eaLnBrk="1" fontAlgn="base" hangingPunct="1">
                  <a:spcBef>
                    <a:spcPct val="0"/>
                  </a:spcBef>
                  <a:spcAft>
                    <a:spcPct val="0"/>
                  </a:spcAft>
                </a:pPr>
                <a:endParaRPr lang="zh-CN" altLang="en-US" strike="noStrike" noProof="1">
                  <a:latin typeface="Arial" panose="020b0604020202020204" pitchFamily="34" charset="0"/>
                  <a:ea typeface="黑体" panose="02010609060101010101" charset="-122"/>
                </a:endParaRPr>
              </a:p>
            </p:txBody>
          </p:sp>
          <p:sp>
            <p:nvSpPr>
              <p:cNvPr id="12" name="任意多边形 173"/>
              <p:cNvSpPr/>
              <p:nvPr>
                <p:custDataLst>
                  <p:tags r:id="rId5"/>
                </p:custDataLst>
              </p:nvPr>
            </p:nvSpPr>
            <p:spPr>
              <a:xfrm>
                <a:off x="7645" y="2294"/>
                <a:ext cx="918" cy="590"/>
              </a:xfrm>
              <a:custGeom>
                <a:cxnLst>
                  <a:cxn ang="0">
                    <a:pos x="639819" y="161558"/>
                  </a:cxn>
                  <a:cxn ang="0">
                    <a:pos x="677349" y="213760"/>
                  </a:cxn>
                  <a:cxn ang="0">
                    <a:pos x="750137" y="205690"/>
                  </a:cxn>
                  <a:cxn ang="0">
                    <a:pos x="733961" y="278321"/>
                  </a:cxn>
                  <a:cxn ang="0">
                    <a:pos x="661175" y="318669"/>
                  </a:cxn>
                  <a:cxn ang="0">
                    <a:pos x="604563" y="237971"/>
                  </a:cxn>
                  <a:cxn ang="0">
                    <a:pos x="620739" y="165341"/>
                  </a:cxn>
                  <a:cxn ang="0">
                    <a:pos x="639819" y="161558"/>
                  </a:cxn>
                  <a:cxn ang="0">
                    <a:pos x="170896" y="515"/>
                  </a:cxn>
                  <a:cxn ang="0">
                    <a:pos x="379062" y="158538"/>
                  </a:cxn>
                  <a:cxn ang="0">
                    <a:pos x="669407" y="319231"/>
                  </a:cxn>
                  <a:cxn ang="0">
                    <a:pos x="16130" y="126400"/>
                  </a:cxn>
                  <a:cxn ang="0">
                    <a:pos x="0" y="70158"/>
                  </a:cxn>
                  <a:cxn ang="0">
                    <a:pos x="40325" y="78192"/>
                  </a:cxn>
                  <a:cxn ang="0">
                    <a:pos x="170896" y="515"/>
                  </a:cxn>
                </a:cxnLst>
                <a:rect l="0" t="0" r="0" b="0"/>
                <a:pathLst>
                  <a:path w="760238" h="489327">
                    <a:moveTo>
                      <a:pt x="639381" y="161933"/>
                    </a:moveTo>
                    <a:cubicBezTo>
                      <a:pt x="658701" y="165725"/>
                      <a:pt x="676885" y="189991"/>
                      <a:pt x="676885" y="214257"/>
                    </a:cubicBezTo>
                    <a:cubicBezTo>
                      <a:pt x="684967" y="181902"/>
                      <a:pt x="725376" y="181902"/>
                      <a:pt x="749622" y="206168"/>
                    </a:cubicBezTo>
                    <a:cubicBezTo>
                      <a:pt x="765785" y="230434"/>
                      <a:pt x="765785" y="262789"/>
                      <a:pt x="733458" y="278967"/>
                    </a:cubicBezTo>
                    <a:cubicBezTo>
                      <a:pt x="709213" y="295144"/>
                      <a:pt x="684967" y="295144"/>
                      <a:pt x="660722" y="319410"/>
                    </a:cubicBezTo>
                    <a:cubicBezTo>
                      <a:pt x="644558" y="287055"/>
                      <a:pt x="620313" y="270878"/>
                      <a:pt x="604149" y="238523"/>
                    </a:cubicBezTo>
                    <a:cubicBezTo>
                      <a:pt x="587985" y="206168"/>
                      <a:pt x="596067" y="173813"/>
                      <a:pt x="620313" y="165725"/>
                    </a:cubicBezTo>
                    <a:cubicBezTo>
                      <a:pt x="626374" y="161680"/>
                      <a:pt x="632940" y="160669"/>
                      <a:pt x="639381" y="161933"/>
                    </a:cubicBezTo>
                    <a:close/>
                    <a:moveTo>
                      <a:pt x="170779" y="516"/>
                    </a:moveTo>
                    <a:cubicBezTo>
                      <a:pt x="250352" y="-5933"/>
                      <a:pt x="333467" y="48174"/>
                      <a:pt x="378802" y="158907"/>
                    </a:cubicBezTo>
                    <a:cubicBezTo>
                      <a:pt x="451339" y="344132"/>
                      <a:pt x="668948" y="319972"/>
                      <a:pt x="668948" y="319972"/>
                    </a:cubicBezTo>
                    <a:cubicBezTo>
                      <a:pt x="217610" y="722635"/>
                      <a:pt x="-64477" y="303866"/>
                      <a:pt x="16119" y="126694"/>
                    </a:cubicBezTo>
                    <a:cubicBezTo>
                      <a:pt x="8060" y="110587"/>
                      <a:pt x="8060" y="78374"/>
                      <a:pt x="0" y="70321"/>
                    </a:cubicBezTo>
                    <a:cubicBezTo>
                      <a:pt x="16119" y="70321"/>
                      <a:pt x="32239" y="78374"/>
                      <a:pt x="40298" y="78374"/>
                    </a:cubicBezTo>
                    <a:cubicBezTo>
                      <a:pt x="76567" y="30055"/>
                      <a:pt x="123035" y="4385"/>
                      <a:pt x="170779" y="516"/>
                    </a:cubicBezTo>
                    <a:close/>
                  </a:path>
                </a:pathLst>
              </a:custGeom>
              <a:solidFill>
                <a:srgbClr val="82B5A5"/>
              </a:solidFill>
              <a:ln w="9525" cap="flat" cmpd="sng">
                <a:noFill/>
                <a:prstDash val="solid"/>
                <a:round/>
                <a:headEnd type="none" w="med" len="med"/>
                <a:tailEnd type="none" w="med" len="med"/>
              </a:ln>
            </p:spPr>
            <p:txBody>
              <a:bodyPr/>
              <a:lstStyle/>
              <a:p>
                <a:endParaRPr lang="zh-CN" altLang="en-US"/>
              </a:p>
            </p:txBody>
          </p:sp>
          <p:sp>
            <p:nvSpPr>
              <p:cNvPr id="13" name="Freeform 121"/>
              <p:cNvSpPr/>
              <p:nvPr>
                <p:custDataLst>
                  <p:tags r:id="rId6"/>
                </p:custDataLst>
              </p:nvPr>
            </p:nvSpPr>
            <p:spPr bwMode="auto">
              <a:xfrm>
                <a:off x="7772" y="2455"/>
                <a:ext cx="370" cy="291"/>
              </a:xfrm>
              <a:custGeom>
                <a:gdLst>
                  <a:gd name="T0" fmla="*/ 2147483647 w 38"/>
                  <a:gd name="T1" fmla="*/ 2147483647 h 30"/>
                  <a:gd name="T2" fmla="*/ 2147483647 w 38"/>
                  <a:gd name="T3" fmla="*/ 2147483647 h 30"/>
                  <a:gd name="T4" fmla="*/ 2147483647 w 38"/>
                  <a:gd name="T5" fmla="*/ 2147483647 h 30"/>
                  <a:gd name="T6" fmla="*/ 0 60000 65536"/>
                  <a:gd name="T7" fmla="*/ 0 60000 65536"/>
                  <a:gd name="T8" fmla="*/ 0 60000 65536"/>
                  <a:gd name="T9" fmla="*/ 0 w 38"/>
                  <a:gd name="T10" fmla="*/ 0 h 30"/>
                  <a:gd name="T11" fmla="*/ 38 w 38"/>
                  <a:gd name="T12" fmla="*/ 30 h 30"/>
                </a:gdLst>
                <a:cxnLst>
                  <a:cxn ang="T6">
                    <a:pos x="T0" y="T1"/>
                  </a:cxn>
                  <a:cxn ang="T7">
                    <a:pos x="T2" y="T3"/>
                  </a:cxn>
                  <a:cxn ang="T8">
                    <a:pos x="T4" y="T5"/>
                  </a:cxn>
                </a:cxnLst>
                <a:rect l="T9" t="T10" r="T11" b="T12"/>
                <a:pathLst>
                  <a:path w="38" h="30">
                    <a:moveTo>
                      <a:pt x="38" y="25"/>
                    </a:moveTo>
                    <a:cubicBezTo>
                      <a:pt x="38" y="25"/>
                      <a:pt x="25" y="22"/>
                      <a:pt x="21" y="11"/>
                    </a:cubicBezTo>
                    <a:cubicBezTo>
                      <a:pt x="17" y="0"/>
                      <a:pt x="0" y="30"/>
                      <a:pt x="38" y="25"/>
                    </a:cubicBezTo>
                    <a:close/>
                  </a:path>
                </a:pathLst>
              </a:custGeom>
              <a:solidFill>
                <a:srgbClr val="FFFFFF"/>
              </a:solidFill>
              <a:ln w="9525">
                <a:noFill/>
                <a:round/>
              </a:ln>
            </p:spPr>
            <p:txBody>
              <a:bodyPr>
                <a:normAutofit fontScale="40000" lnSpcReduction="20000"/>
              </a:bodyPr>
              <a:lstStyle/>
              <a:p>
                <a:pPr fontAlgn="base"/>
                <a:endParaRPr lang="zh-CN" altLang="en-US" strike="noStrike" noProof="1">
                  <a:latin typeface="Arial" panose="020b0604020202020204" pitchFamily="34" charset="0"/>
                  <a:ea typeface="黑体" panose="02010609060101010101" charset="-122"/>
                </a:endParaRPr>
              </a:p>
            </p:txBody>
          </p:sp>
          <p:sp>
            <p:nvSpPr>
              <p:cNvPr id="14" name="Freeform 122"/>
              <p:cNvSpPr/>
              <p:nvPr>
                <p:custDataLst>
                  <p:tags r:id="rId7"/>
                </p:custDataLst>
              </p:nvPr>
            </p:nvSpPr>
            <p:spPr bwMode="auto">
              <a:xfrm>
                <a:off x="7791" y="2407"/>
                <a:ext cx="136" cy="77"/>
              </a:xfrm>
              <a:custGeom>
                <a:gdLst>
                  <a:gd name="T0" fmla="*/ 0 w 14"/>
                  <a:gd name="T1" fmla="*/ 0 h 8"/>
                  <a:gd name="T2" fmla="*/ 2147483647 w 14"/>
                  <a:gd name="T3" fmla="*/ 2147483647 h 8"/>
                  <a:gd name="T4" fmla="*/ 2147483647 w 14"/>
                  <a:gd name="T5" fmla="*/ 2147483647 h 8"/>
                  <a:gd name="T6" fmla="*/ 0 w 14"/>
                  <a:gd name="T7" fmla="*/ 0 h 8"/>
                  <a:gd name="T8" fmla="*/ 0 60000 65536"/>
                  <a:gd name="T9" fmla="*/ 0 60000 65536"/>
                  <a:gd name="T10" fmla="*/ 0 60000 65536"/>
                  <a:gd name="T11" fmla="*/ 0 60000 65536"/>
                  <a:gd name="T12" fmla="*/ 0 w 14"/>
                  <a:gd name="T13" fmla="*/ 0 h 8"/>
                  <a:gd name="T14" fmla="*/ 14 w 14"/>
                  <a:gd name="T15" fmla="*/ 8 h 8"/>
                </a:gdLst>
                <a:cxnLst>
                  <a:cxn ang="T8">
                    <a:pos x="T0" y="T1"/>
                  </a:cxn>
                  <a:cxn ang="T9">
                    <a:pos x="T2" y="T3"/>
                  </a:cxn>
                  <a:cxn ang="T10">
                    <a:pos x="T4" y="T5"/>
                  </a:cxn>
                  <a:cxn ang="T11">
                    <a:pos x="T6" y="T7"/>
                  </a:cxn>
                </a:cxnLst>
                <a:rect l="T12" t="T13" r="T14" b="T15"/>
                <a:pathLst>
                  <a:path w="14" h="8">
                    <a:moveTo>
                      <a:pt x="0" y="0"/>
                    </a:moveTo>
                    <a:cubicBezTo>
                      <a:pt x="0" y="0"/>
                      <a:pt x="5" y="8"/>
                      <a:pt x="14" y="2"/>
                    </a:cubicBezTo>
                    <a:cubicBezTo>
                      <a:pt x="14" y="2"/>
                      <a:pt x="12" y="7"/>
                      <a:pt x="6" y="6"/>
                    </a:cubicBezTo>
                    <a:cubicBezTo>
                      <a:pt x="2" y="5"/>
                      <a:pt x="1" y="3"/>
                      <a:pt x="0" y="0"/>
                    </a:cubicBezTo>
                    <a:close/>
                  </a:path>
                </a:pathLst>
              </a:custGeom>
              <a:solidFill>
                <a:srgbClr val="673711"/>
              </a:solidFill>
              <a:ln w="9525">
                <a:noFill/>
                <a:round/>
              </a:ln>
            </p:spPr>
            <p:txBody>
              <a:bodyPr>
                <a:normAutofit fontScale="25000" lnSpcReduction="20000"/>
              </a:bodyPr>
              <a:lstStyle/>
              <a:p>
                <a:pPr fontAlgn="base"/>
                <a:endParaRPr lang="zh-CN" altLang="en-US" strike="noStrike" noProof="1">
                  <a:latin typeface="Arial" panose="020b0604020202020204" pitchFamily="34" charset="0"/>
                  <a:ea typeface="黑体" panose="02010609060101010101" charset="-122"/>
                </a:endParaRPr>
              </a:p>
            </p:txBody>
          </p:sp>
        </p:grpSp>
        <p:sp>
          <p:nvSpPr>
            <p:cNvPr id="10" name="Freeform 116"/>
            <p:cNvSpPr/>
            <p:nvPr>
              <p:custDataLst>
                <p:tags r:id="rId8"/>
              </p:custDataLst>
            </p:nvPr>
          </p:nvSpPr>
          <p:spPr bwMode="auto">
            <a:xfrm>
              <a:off x="8092" y="2874"/>
              <a:ext cx="88" cy="195"/>
            </a:xfrm>
            <a:custGeom>
              <a:gdLst>
                <a:gd name="T0" fmla="*/ 0 w 46"/>
                <a:gd name="T1" fmla="*/ 5 h 102"/>
                <a:gd name="T2" fmla="*/ 11 w 46"/>
                <a:gd name="T3" fmla="*/ 0 h 102"/>
                <a:gd name="T4" fmla="*/ 46 w 46"/>
                <a:gd name="T5" fmla="*/ 96 h 102"/>
                <a:gd name="T6" fmla="*/ 36 w 46"/>
                <a:gd name="T7" fmla="*/ 102 h 102"/>
                <a:gd name="T8" fmla="*/ 0 w 46"/>
                <a:gd name="T9" fmla="*/ 5 h 102"/>
              </a:gdLst>
              <a:cxnLst>
                <a:cxn ang="0">
                  <a:pos x="T0" y="T1"/>
                </a:cxn>
                <a:cxn ang="0">
                  <a:pos x="T2" y="T3"/>
                </a:cxn>
                <a:cxn ang="0">
                  <a:pos x="T4" y="T5"/>
                </a:cxn>
                <a:cxn ang="0">
                  <a:pos x="T6" y="T7"/>
                </a:cxn>
                <a:cxn ang="0">
                  <a:pos x="T8" y="T9"/>
                </a:cxn>
              </a:cxnLst>
              <a:rect l="0" t="0" r="r" b="b"/>
              <a:pathLst>
                <a:path w="46" h="102">
                  <a:moveTo>
                    <a:pt x="0" y="5"/>
                  </a:moveTo>
                  <a:lnTo>
                    <a:pt x="11" y="0"/>
                  </a:lnTo>
                  <a:lnTo>
                    <a:pt x="46" y="96"/>
                  </a:lnTo>
                  <a:lnTo>
                    <a:pt x="36" y="102"/>
                  </a:lnTo>
                  <a:lnTo>
                    <a:pt x="0" y="5"/>
                  </a:lnTo>
                  <a:close/>
                </a:path>
              </a:pathLst>
            </a:custGeom>
            <a:solidFill>
              <a:schemeClr val="accent2">
                <a:lumMod val="50000"/>
              </a:schemeClr>
            </a:solidFill>
            <a:ln>
              <a:noFill/>
            </a:ln>
          </p:spPr>
          <p:txBody>
            <a:bodyPr>
              <a:normAutofit fontScale="25000" lnSpcReduction="20000"/>
            </a:bodyPr>
            <a:lstStyle/>
            <a:p>
              <a:pPr eaLnBrk="1" fontAlgn="base" hangingPunct="1">
                <a:spcBef>
                  <a:spcPct val="0"/>
                </a:spcBef>
                <a:spcAft>
                  <a:spcPct val="0"/>
                </a:spcAft>
              </a:pPr>
              <a:endParaRPr lang="zh-CN" altLang="en-US" strike="noStrike" noProof="1">
                <a:latin typeface="Arial" panose="020b0604020202020204" pitchFamily="34" charset="0"/>
                <a:ea typeface="黑体" panose="02010609060101010101" charset="-122"/>
              </a:endParaRPr>
            </a:p>
          </p:txBody>
        </p:sp>
      </p:grpSp>
      <p:sp>
        <p:nvSpPr>
          <p:cNvPr id="2" name="标题 1"/>
          <p:cNvSpPr>
            <a:spLocks noGrp="1"/>
          </p:cNvSpPr>
          <p:nvPr>
            <p:ph type="ctrTitle" hasCustomPrompt="1"/>
            <p:custDataLst>
              <p:tags r:id="rId9"/>
            </p:custDataLst>
          </p:nvPr>
        </p:nvSpPr>
        <p:spPr>
          <a:xfrm>
            <a:off x="1480457" y="2572385"/>
            <a:ext cx="7489372" cy="1054100"/>
          </a:xfrm>
        </p:spPr>
        <p:txBody>
          <a:bodyPr lIns="90000" tIns="46800" rIns="90000" bIns="0" anchor="b" anchorCtr="0">
            <a:normAutofit/>
          </a:bodyPr>
          <a:lstStyle>
            <a:lvl1pPr algn="ctr">
              <a:defRPr sz="6000" spc="600" baseline="0">
                <a:solidFill>
                  <a:schemeClr val="accent1"/>
                </a:solidFill>
                <a:latin typeface="Arial" panose="020b0604020202020204" pitchFamily="34" charset="0"/>
                <a:ea typeface="汉仪旗黑-85S" panose="00020600040101010101" pitchFamily="18" charset="-122"/>
              </a:defRPr>
            </a:lvl1pPr>
          </a:lstStyle>
          <a:p>
            <a:r>
              <a:rPr lang="zh-CN" altLang="en-US"/>
              <a:t>编辑标题</a:t>
            </a:r>
          </a:p>
        </p:txBody>
      </p:sp>
      <p:sp>
        <p:nvSpPr>
          <p:cNvPr id="3" name="副标题 2"/>
          <p:cNvSpPr>
            <a:spLocks noGrp="1"/>
          </p:cNvSpPr>
          <p:nvPr>
            <p:ph type="subTitle" idx="1" hasCustomPrompt="1"/>
            <p:custDataLst>
              <p:tags r:id="rId10"/>
            </p:custDataLst>
          </p:nvPr>
        </p:nvSpPr>
        <p:spPr>
          <a:xfrm>
            <a:off x="1480456" y="3693160"/>
            <a:ext cx="7489371" cy="599440"/>
          </a:xfrm>
        </p:spPr>
        <p:txBody>
          <a:bodyPr lIns="101600" tIns="38100" rIns="76200" bIns="38100">
            <a:normAutofit/>
          </a:bodyPr>
          <a:lstStyle>
            <a:lvl1pPr marL="0" indent="0" algn="ctr" eaLnBrk="1" fontAlgn="auto" latinLnBrk="0" hangingPunct="1">
              <a:lnSpc>
                <a:spcPct val="100000"/>
              </a:lnSpc>
              <a:buNone/>
              <a:defRPr sz="2800" u="none" strike="noStrike" kern="1200" cap="none" spc="200" normalizeH="0" baseline="0">
                <a:solidFill>
                  <a:schemeClr val="tx1">
                    <a:lumMod val="85000"/>
                    <a:lumOff val="1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11"/>
            </p:custDataLst>
          </p:nvPr>
        </p:nvSpPr>
        <p:spPr/>
        <p:txBody>
          <a:bodyPr/>
          <a:lstStyle/>
          <a:p>
            <a:fld id="{760FBDFE-C587-4B4C-A407-44438C67B59E}" type="datetimeFigureOut">
              <a:rPr lang="zh-CN" altLang="en-US" smtClean="0"/>
              <a:t>2021/8/12</a:t>
            </a:fld>
            <a:endParaRPr lang="zh-CN" altLang="en-US"/>
          </a:p>
        </p:txBody>
      </p:sp>
      <p:sp>
        <p:nvSpPr>
          <p:cNvPr id="17" name="页脚占位符 16"/>
          <p:cNvSpPr>
            <a:spLocks noGrp="1"/>
          </p:cNvSpPr>
          <p:nvPr>
            <p:ph type="ftr" sz="quarter" idx="11"/>
            <p:custDataLst>
              <p:tags r:id="rId12"/>
            </p:custDataLst>
          </p:nvPr>
        </p:nvSpPr>
        <p:spPr/>
        <p:txBody>
          <a:bodyPr/>
          <a:lstStyle/>
          <a:p>
            <a:endParaRPr lang="zh-CN" altLang="en-US"/>
          </a:p>
        </p:txBody>
      </p:sp>
      <p:sp>
        <p:nvSpPr>
          <p:cNvPr id="18" name="灯片编号占位符 17"/>
          <p:cNvSpPr>
            <a:spLocks noGrp="1"/>
          </p:cNvSpPr>
          <p:nvPr>
            <p:ph type="sldNum" sz="quarter" idx="12"/>
            <p:custDataLst>
              <p:tags r:id="rId1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bg2"/>
        </a:solidFill>
        <a:effectLst/>
      </p:bgPr>
    </p:bg>
    <p:spTree>
      <p:nvGrpSpPr>
        <p:cNvPr id="1" name=""/>
        <p:cNvGrpSpPr/>
        <p:nvPr/>
      </p:nvGrpSpPr>
      <p:grpSpPr>
        <a:xfrm>
          <a:off x="0" y="0"/>
          <a:ext cx="0" cy="0"/>
        </a:xfrm>
      </p:grpSpPr>
      <p:pic>
        <p:nvPicPr>
          <p:cNvPr id="7" name="图片 6" descr="PPT 副本"/>
          <p:cNvPicPr>
            <a:picLocks noChangeAspect="1"/>
          </p:cNvPicPr>
          <p:nvPr userDrawn="1">
            <p:custDataLst>
              <p:tags r:id="rId2"/>
            </p:custDataLst>
          </p:nvPr>
        </p:nvPicPr>
        <p:blipFill>
          <a:blip r:embed="rId1"/>
          <a:stretch>
            <a:fillRect/>
          </a:stretch>
        </p:blipFill>
        <p:spPr>
          <a:xfrm>
            <a:off x="-15240" y="-41910"/>
            <a:ext cx="12265025" cy="6915150"/>
          </a:xfrm>
          <a:prstGeom prst="rect">
            <a:avLst/>
          </a:prstGeom>
        </p:spPr>
      </p:pic>
      <p:sp>
        <p:nvSpPr>
          <p:cNvPr id="2" name="标题 1"/>
          <p:cNvSpPr>
            <a:spLocks noGrp="1"/>
          </p:cNvSpPr>
          <p:nvPr>
            <p:ph type="title" hasCustomPrompt="1"/>
            <p:custDataLst>
              <p:tags r:id="rId3"/>
            </p:custDataLst>
          </p:nvPr>
        </p:nvSpPr>
        <p:spPr>
          <a:xfrm>
            <a:off x="4991101" y="3136900"/>
            <a:ext cx="4660899" cy="712475"/>
          </a:xfrm>
        </p:spPr>
        <p:txBody>
          <a:bodyPr lIns="101600" tIns="38100" rIns="63500" bIns="38100" anchor="b" anchorCtr="0">
            <a:noAutofit/>
          </a:bodyPr>
          <a:lstStyle>
            <a:lvl1pPr>
              <a:defRPr sz="4000" u="none" strike="noStrike" kern="1200" cap="none" spc="300" normalizeH="0" baseline="0">
                <a:solidFill>
                  <a:schemeClr val="accent1"/>
                </a:solidFill>
                <a:uFillTx/>
                <a:latin typeface="Arial" panose="020b0604020202020204" pitchFamily="34" charset="0"/>
                <a:ea typeface="汉仪旗黑-85S" panose="00020600040101010101" pitchFamily="18" charset="-122"/>
              </a:defRPr>
            </a:lvl1pPr>
          </a:lstStyle>
          <a:p>
            <a:r>
              <a:rPr lang="zh-CN" altLang="en-US"/>
              <a:t>单击此处编辑标题</a:t>
            </a:r>
          </a:p>
        </p:txBody>
      </p:sp>
      <p:sp>
        <p:nvSpPr>
          <p:cNvPr id="3" name="文本占位符 2"/>
          <p:cNvSpPr>
            <a:spLocks noGrp="1"/>
          </p:cNvSpPr>
          <p:nvPr>
            <p:ph type="body" idx="1"/>
            <p:custDataLst>
              <p:tags r:id="rId4"/>
            </p:custDataLst>
          </p:nvPr>
        </p:nvSpPr>
        <p:spPr>
          <a:xfrm>
            <a:off x="4991096" y="3914775"/>
            <a:ext cx="4660899" cy="1077985"/>
          </a:xfrm>
        </p:spPr>
        <p:txBody>
          <a:bodyPr lIns="101600" tIns="38100" rIns="76200" bIns="38100">
            <a:noAutofit/>
          </a:bodyPr>
          <a:lstStyle>
            <a:lvl1pPr marL="0" indent="0" eaLnBrk="1" fontAlgn="auto" latinLnBrk="0" hangingPunct="1">
              <a:buNone/>
              <a:defRPr kumimoji="0" lang="zh-CN" altLang="en-US" sz="18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5"/>
            </p:custDataLst>
          </p:nvPr>
        </p:nvSpPr>
        <p:spPr/>
        <p:txBody>
          <a:bodyPr/>
          <a:lstStyle/>
          <a:p>
            <a:fld id="{760FBDFE-C587-4B4C-A407-44438C67B59E}" type="datetimeFigureOut">
              <a:rPr lang="zh-CN" altLang="en-US" smtClean="0"/>
              <a:t>2021/8/12</a:t>
            </a:fld>
            <a:endParaRPr lang="zh-CN" altLang="en-US"/>
          </a:p>
        </p:txBody>
      </p:sp>
      <p:sp>
        <p:nvSpPr>
          <p:cNvPr id="5" name="页脚占位符 4"/>
          <p:cNvSpPr>
            <a:spLocks noGrp="1"/>
          </p:cNvSpPr>
          <p:nvPr>
            <p:ph type="ftr" sz="quarter" idx="11"/>
            <p:custDataLst>
              <p:tags r:id="rId6"/>
            </p:custDataLst>
          </p:nvPr>
        </p:nvSpPr>
        <p:spPr/>
        <p:txBody>
          <a:bodyPr/>
          <a:lstStyle/>
          <a:p>
            <a:endParaRPr lang="zh-CN" altLang="en-US"/>
          </a:p>
        </p:txBody>
      </p:sp>
      <p:sp>
        <p:nvSpPr>
          <p:cNvPr id="6" name="灯片编号占位符 5"/>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微软雅黑" panose="020b0503020204020204" pitchFamily="34" charset="-122"/>
              </a:defRPr>
            </a:lvl1pPr>
            <a:lvl2pPr>
              <a:defRPr sz="1600" baseline="0">
                <a:solidFill>
                  <a:schemeClr val="tx1">
                    <a:lumMod val="85000"/>
                    <a:lumOff val="15000"/>
                  </a:schemeClr>
                </a:solidFill>
                <a:latin typeface="Arial" panose="020b0604020202020204" pitchFamily="34" charset="0"/>
                <a:ea typeface="微软雅黑" panose="020b0503020204020204" pitchFamily="34" charset="-122"/>
              </a:defRPr>
            </a:lvl2pPr>
            <a:lvl3pPr>
              <a:defRPr sz="1600" baseline="0">
                <a:solidFill>
                  <a:schemeClr val="tx1">
                    <a:lumMod val="85000"/>
                    <a:lumOff val="15000"/>
                  </a:schemeClr>
                </a:solidFill>
                <a:latin typeface="Arial" panose="020b0604020202020204" pitchFamily="34" charset="0"/>
                <a:ea typeface="微软雅黑" panose="020b0503020204020204" pitchFamily="34" charset="-122"/>
              </a:defRPr>
            </a:lvl3pPr>
            <a:lvl4pPr>
              <a:defRPr sz="1600" baseline="0">
                <a:solidFill>
                  <a:schemeClr val="tx1">
                    <a:lumMod val="85000"/>
                    <a:lumOff val="15000"/>
                  </a:schemeClr>
                </a:solidFill>
                <a:latin typeface="Arial" panose="020b0604020202020204" pitchFamily="34" charset="0"/>
                <a:ea typeface="微软雅黑" panose="020b0503020204020204" pitchFamily="34" charset="-122"/>
              </a:defRPr>
            </a:lvl4pPr>
            <a:lvl5pPr>
              <a:defRPr sz="160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2021/8/12</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2021/8/12</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stretch>
            <a:fillRect/>
          </a:stretch>
        </p:blipFill>
        <p:spPr>
          <a:xfrm>
            <a:off x="414920" y="1234440"/>
            <a:ext cx="4382990" cy="4389120"/>
          </a:xfrm>
          <a:prstGeom prst="rect">
            <a:avLst/>
          </a:prstGeom>
        </p:spPr>
      </p:pic>
      <p:pic>
        <p:nvPicPr>
          <p:cNvPr id="6" name="图片 5"/>
          <p:cNvPicPr>
            <a:picLocks noChangeAspect="1"/>
          </p:cNvPicPr>
          <p:nvPr>
            <p:custDataLst>
              <p:tags r:id="rId4"/>
            </p:custDataLst>
          </p:nvPr>
        </p:nvPicPr>
        <p:blipFill>
          <a:blip r:embed="rId3"/>
          <a:stretch>
            <a:fillRect/>
          </a:stretch>
        </p:blipFill>
        <p:spPr>
          <a:xfrm>
            <a:off x="1147191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楷体"/>
                <a:cs typeface="+mj-cs"/>
                <a:sym typeface="+mn-ea"/>
              </a:defRPr>
            </a:lvl1pPr>
          </a:lstStyle>
          <a:p>
            <a:pPr lvl="0"/>
            <a:r>
              <a:rPr>
                <a:sym typeface="+mn-ea"/>
              </a:rPr>
              <a:t>单击此处编辑母版标题样式</a:t>
            </a:r>
          </a:p>
        </p:txBody>
      </p:sp>
      <p:sp>
        <p:nvSpPr>
          <p:cNvPr id="3" name="日期占位符 2"/>
          <p:cNvSpPr>
            <a:spLocks noGrp="1"/>
          </p:cNvSpPr>
          <p:nvPr>
            <p:ph type="dt" sz="half" idx="10"/>
          </p:nvPr>
        </p:nvSpPr>
        <p:spPr/>
        <p:txBody>
          <a:bodyPr/>
          <a:lstStyle>
            <a:lvl1pPr>
              <a:defRPr>
                <a:latin typeface="Arial" panose="020b0604020202020204" pitchFamily="34" charset="0"/>
                <a:ea typeface="楷体"/>
              </a:defRPr>
            </a:lvl1p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楷体"/>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楷体"/>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pic>
        <p:nvPicPr>
          <p:cNvPr id="6" name="图片 5" descr="PPT 副本"/>
          <p:cNvPicPr>
            <a:picLocks noChangeAspect="1"/>
          </p:cNvPicPr>
          <p:nvPr userDrawn="1">
            <p:custDataLst>
              <p:tags r:id="rId2"/>
            </p:custDataLst>
          </p:nvPr>
        </p:nvPicPr>
        <p:blipFill>
          <a:blip r:embed="rId1"/>
          <a:stretch>
            <a:fillRect/>
          </a:stretch>
        </p:blipFill>
        <p:spPr>
          <a:xfrm>
            <a:off x="-15240" y="3810"/>
            <a:ext cx="12240260" cy="6873240"/>
          </a:xfrm>
          <a:prstGeom prst="rect">
            <a:avLst/>
          </a:prstGeom>
        </p:spPr>
      </p:pic>
      <p:sp>
        <p:nvSpPr>
          <p:cNvPr id="2" name="标题 1"/>
          <p:cNvSpPr>
            <a:spLocks noGrp="1"/>
          </p:cNvSpPr>
          <p:nvPr>
            <p:ph type="title"/>
            <p:custDataLst>
              <p:tags r:id="rId3"/>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2021/8/12</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2"/>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2021/8/12</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a:t>
            </a:fld>
            <a:endParaRPr lang="zh-CN" altLang="en-US"/>
          </a:p>
        </p:txBody>
      </p:sp>
    </p:spTree>
  </p:cSld>
  <p:clrMapOvr>
    <a:masterClrMapping/>
  </p:clrMapOvr>
  <p:transition/>
  <p:timing/>
</p:sldLayout>
</file>

<file path=ppt/slideLayouts/slideLayout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930" y="952508"/>
            <a:ext cx="10852237" cy="5388907"/>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xfrm>
      </p:grpSpPr>
      <p:pic>
        <p:nvPicPr>
          <p:cNvPr id="6" name="图片 5" descr="PPT 副本"/>
          <p:cNvPicPr>
            <a:picLocks noChangeAspect="1"/>
          </p:cNvPicPr>
          <p:nvPr userDrawn="1">
            <p:custDataLst>
              <p:tags r:id="rId2"/>
            </p:custDataLst>
          </p:nvPr>
        </p:nvPicPr>
        <p:blipFill>
          <a:blip r:embed="rId1"/>
          <a:stretch>
            <a:fillRect/>
          </a:stretch>
        </p:blipFill>
        <p:spPr>
          <a:xfrm>
            <a:off x="-15240" y="-24130"/>
            <a:ext cx="12240260" cy="6901180"/>
          </a:xfrm>
          <a:prstGeom prst="rect">
            <a:avLst/>
          </a:prstGeom>
        </p:spPr>
      </p:pic>
      <p:sp>
        <p:nvSpPr>
          <p:cNvPr id="2" name="标题 1"/>
          <p:cNvSpPr>
            <a:spLocks noGrp="1"/>
          </p:cNvSpPr>
          <p:nvPr>
            <p:ph type="title" hasCustomPrompt="1"/>
            <p:custDataLst>
              <p:tags r:id="rId3"/>
            </p:custDataLst>
          </p:nvPr>
        </p:nvSpPr>
        <p:spPr>
          <a:xfrm>
            <a:off x="2514599" y="2626381"/>
            <a:ext cx="6680201" cy="1056619"/>
          </a:xfrm>
        </p:spPr>
        <p:txBody>
          <a:bodyPr vert="horz" lIns="90000" tIns="46800" rIns="90000" bIns="0" rtlCol="0" anchor="b" anchorCtr="0">
            <a:normAutofit/>
          </a:bodyPr>
          <a:lstStyle>
            <a:lvl1pPr marL="0" marR="0" algn="ctr" defTabSz="914400" rtl="0" eaLnBrk="1" fontAlgn="auto" latinLnBrk="0" hangingPunct="1">
              <a:lnSpc>
                <a:spcPct val="100000"/>
              </a:lnSpc>
              <a:buNone/>
              <a:defRPr kumimoji="0" lang="zh-CN" altLang="en-US" sz="6000" b="1" i="0" u="none" strike="noStrike" kern="1200" cap="none" spc="6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编辑标题</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17" name="文本占位符 16"/>
          <p:cNvSpPr>
            <a:spLocks noGrp="1"/>
          </p:cNvSpPr>
          <p:nvPr>
            <p:ph type="body" sz="quarter" idx="13"/>
            <p:custDataLst>
              <p:tags r:id="rId7"/>
            </p:custDataLst>
          </p:nvPr>
        </p:nvSpPr>
        <p:spPr>
          <a:xfrm>
            <a:off x="2514599" y="3746500"/>
            <a:ext cx="6680201" cy="736600"/>
          </a:xfrm>
        </p:spPr>
        <p:txBody>
          <a:bodyPr>
            <a:normAutofit/>
          </a:bodyPr>
          <a:lstStyle>
            <a:lvl1pPr marL="0" indent="0" algn="ctr">
              <a:buNone/>
              <a:defRPr sz="3200"/>
            </a:lvl1pPr>
            <a:lvl2pPr marL="457200" indent="0">
              <a:buNone/>
              <a:defRPr/>
            </a:lvl2pPr>
            <a:lvl3pPr marL="914400" indent="0">
              <a:buNone/>
              <a:defRPr/>
            </a:lvl3pPr>
            <a:lvl4pPr marL="1371600" indent="0">
              <a:buNone/>
              <a:defRPr/>
            </a:lvl4pPr>
            <a:lvl5pPr marL="1828800" indent="0">
              <a:buNone/>
              <a:defRPr/>
            </a:lvl5pPr>
          </a:lstStyle>
          <a:p>
            <a:pPr lvl="0"/>
            <a:r>
              <a:rPr lang="zh-CN" altLang="en-US"/>
              <a:t>单击此处编辑母版文本样式</a:t>
            </a:r>
          </a:p>
        </p:txBody>
      </p:sp>
      <p:grpSp>
        <p:nvGrpSpPr>
          <p:cNvPr id="15" name="组合 14"/>
          <p:cNvGrpSpPr/>
          <p:nvPr userDrawn="1">
            <p:custDataLst>
              <p:tags r:id="rId8"/>
            </p:custDataLst>
          </p:nvPr>
        </p:nvGrpSpPr>
        <p:grpSpPr>
          <a:xfrm>
            <a:off x="7238728" y="2317136"/>
            <a:ext cx="582930" cy="491490"/>
            <a:chOff x="7645" y="2294"/>
            <a:chExt cx="918" cy="774"/>
          </a:xfrm>
        </p:grpSpPr>
        <p:grpSp>
          <p:nvGrpSpPr>
            <p:cNvPr id="16" name="组合 15"/>
            <p:cNvGrpSpPr/>
            <p:nvPr/>
          </p:nvGrpSpPr>
          <p:grpSpPr>
            <a:xfrm>
              <a:off x="7645" y="2294"/>
              <a:ext cx="918" cy="773"/>
              <a:chOff x="7645" y="2294"/>
              <a:chExt cx="918" cy="773"/>
            </a:xfrm>
          </p:grpSpPr>
          <p:sp>
            <p:nvSpPr>
              <p:cNvPr id="19" name="Freeform 117"/>
              <p:cNvSpPr/>
              <p:nvPr>
                <p:custDataLst>
                  <p:tags r:id="rId9"/>
                </p:custDataLst>
              </p:nvPr>
            </p:nvSpPr>
            <p:spPr bwMode="auto">
              <a:xfrm>
                <a:off x="8005" y="2853"/>
                <a:ext cx="57" cy="215"/>
              </a:xfrm>
              <a:custGeom>
                <a:gdLst>
                  <a:gd name="T0" fmla="*/ 0 w 30"/>
                  <a:gd name="T1" fmla="*/ 107 h 112"/>
                  <a:gd name="T2" fmla="*/ 15 w 30"/>
                  <a:gd name="T3" fmla="*/ 91 h 112"/>
                  <a:gd name="T4" fmla="*/ 5 w 30"/>
                  <a:gd name="T5" fmla="*/ 0 h 112"/>
                  <a:gd name="T6" fmla="*/ 15 w 30"/>
                  <a:gd name="T7" fmla="*/ 0 h 112"/>
                  <a:gd name="T8" fmla="*/ 30 w 30"/>
                  <a:gd name="T9" fmla="*/ 97 h 112"/>
                  <a:gd name="T10" fmla="*/ 5 w 30"/>
                  <a:gd name="T11" fmla="*/ 112 h 112"/>
                  <a:gd name="T12" fmla="*/ 0 w 30"/>
                  <a:gd name="T13" fmla="*/ 107 h 112"/>
                </a:gdLst>
                <a:cxnLst>
                  <a:cxn ang="0">
                    <a:pos x="T0" y="T1"/>
                  </a:cxn>
                  <a:cxn ang="0">
                    <a:pos x="T2" y="T3"/>
                  </a:cxn>
                  <a:cxn ang="0">
                    <a:pos x="T4" y="T5"/>
                  </a:cxn>
                  <a:cxn ang="0">
                    <a:pos x="T6" y="T7"/>
                  </a:cxn>
                  <a:cxn ang="0">
                    <a:pos x="T8" y="T9"/>
                  </a:cxn>
                  <a:cxn ang="0">
                    <a:pos x="T10" y="T11"/>
                  </a:cxn>
                  <a:cxn ang="0">
                    <a:pos x="T12" y="T13"/>
                  </a:cxn>
                </a:cxnLst>
                <a:rect l="0" t="0" r="r" b="b"/>
                <a:pathLst>
                  <a:path w="30" h="112">
                    <a:moveTo>
                      <a:pt x="0" y="107"/>
                    </a:moveTo>
                    <a:lnTo>
                      <a:pt x="15" y="91"/>
                    </a:lnTo>
                    <a:lnTo>
                      <a:pt x="5" y="0"/>
                    </a:lnTo>
                    <a:lnTo>
                      <a:pt x="15" y="0"/>
                    </a:lnTo>
                    <a:lnTo>
                      <a:pt x="30" y="97"/>
                    </a:lnTo>
                    <a:lnTo>
                      <a:pt x="5" y="112"/>
                    </a:lnTo>
                    <a:lnTo>
                      <a:pt x="0" y="107"/>
                    </a:lnTo>
                    <a:close/>
                  </a:path>
                </a:pathLst>
              </a:custGeom>
              <a:solidFill>
                <a:schemeClr val="tx1">
                  <a:lumMod val="85000"/>
                  <a:lumOff val="15000"/>
                </a:schemeClr>
              </a:solidFill>
              <a:ln>
                <a:noFill/>
              </a:ln>
            </p:spPr>
            <p:txBody>
              <a:bodyPr>
                <a:normAutofit fontScale="25000" lnSpcReduction="20000"/>
              </a:bodyPr>
              <a:lstStyle/>
              <a:p>
                <a:pPr eaLnBrk="1" fontAlgn="base" hangingPunct="1">
                  <a:spcBef>
                    <a:spcPct val="0"/>
                  </a:spcBef>
                  <a:spcAft>
                    <a:spcPct val="0"/>
                  </a:spcAft>
                </a:pPr>
                <a:endParaRPr lang="zh-CN" altLang="en-US" strike="noStrike" noProof="1">
                  <a:latin typeface="Arial" panose="020b0604020202020204" pitchFamily="34" charset="0"/>
                  <a:ea typeface="黑体" panose="02010609060101010101" charset="-122"/>
                </a:endParaRPr>
              </a:p>
            </p:txBody>
          </p:sp>
          <p:sp>
            <p:nvSpPr>
              <p:cNvPr id="20" name="任意多边形 173"/>
              <p:cNvSpPr/>
              <p:nvPr>
                <p:custDataLst>
                  <p:tags r:id="rId10"/>
                </p:custDataLst>
              </p:nvPr>
            </p:nvSpPr>
            <p:spPr>
              <a:xfrm>
                <a:off x="7645" y="2294"/>
                <a:ext cx="918" cy="590"/>
              </a:xfrm>
              <a:custGeom>
                <a:cxnLst>
                  <a:cxn ang="0">
                    <a:pos x="639819" y="161558"/>
                  </a:cxn>
                  <a:cxn ang="0">
                    <a:pos x="677349" y="213760"/>
                  </a:cxn>
                  <a:cxn ang="0">
                    <a:pos x="750137" y="205690"/>
                  </a:cxn>
                  <a:cxn ang="0">
                    <a:pos x="733961" y="278321"/>
                  </a:cxn>
                  <a:cxn ang="0">
                    <a:pos x="661175" y="318669"/>
                  </a:cxn>
                  <a:cxn ang="0">
                    <a:pos x="604563" y="237971"/>
                  </a:cxn>
                  <a:cxn ang="0">
                    <a:pos x="620739" y="165341"/>
                  </a:cxn>
                  <a:cxn ang="0">
                    <a:pos x="639819" y="161558"/>
                  </a:cxn>
                  <a:cxn ang="0">
                    <a:pos x="170896" y="515"/>
                  </a:cxn>
                  <a:cxn ang="0">
                    <a:pos x="379062" y="158538"/>
                  </a:cxn>
                  <a:cxn ang="0">
                    <a:pos x="669407" y="319231"/>
                  </a:cxn>
                  <a:cxn ang="0">
                    <a:pos x="16130" y="126400"/>
                  </a:cxn>
                  <a:cxn ang="0">
                    <a:pos x="0" y="70158"/>
                  </a:cxn>
                  <a:cxn ang="0">
                    <a:pos x="40325" y="78192"/>
                  </a:cxn>
                  <a:cxn ang="0">
                    <a:pos x="170896" y="515"/>
                  </a:cxn>
                </a:cxnLst>
                <a:rect l="0" t="0" r="0" b="0"/>
                <a:pathLst>
                  <a:path w="760238" h="489327">
                    <a:moveTo>
                      <a:pt x="639381" y="161933"/>
                    </a:moveTo>
                    <a:cubicBezTo>
                      <a:pt x="658701" y="165725"/>
                      <a:pt x="676885" y="189991"/>
                      <a:pt x="676885" y="214257"/>
                    </a:cubicBezTo>
                    <a:cubicBezTo>
                      <a:pt x="684967" y="181902"/>
                      <a:pt x="725376" y="181902"/>
                      <a:pt x="749622" y="206168"/>
                    </a:cubicBezTo>
                    <a:cubicBezTo>
                      <a:pt x="765785" y="230434"/>
                      <a:pt x="765785" y="262789"/>
                      <a:pt x="733458" y="278967"/>
                    </a:cubicBezTo>
                    <a:cubicBezTo>
                      <a:pt x="709213" y="295144"/>
                      <a:pt x="684967" y="295144"/>
                      <a:pt x="660722" y="319410"/>
                    </a:cubicBezTo>
                    <a:cubicBezTo>
                      <a:pt x="644558" y="287055"/>
                      <a:pt x="620313" y="270878"/>
                      <a:pt x="604149" y="238523"/>
                    </a:cubicBezTo>
                    <a:cubicBezTo>
                      <a:pt x="587985" y="206168"/>
                      <a:pt x="596067" y="173813"/>
                      <a:pt x="620313" y="165725"/>
                    </a:cubicBezTo>
                    <a:cubicBezTo>
                      <a:pt x="626374" y="161680"/>
                      <a:pt x="632940" y="160669"/>
                      <a:pt x="639381" y="161933"/>
                    </a:cubicBezTo>
                    <a:close/>
                    <a:moveTo>
                      <a:pt x="170779" y="516"/>
                    </a:moveTo>
                    <a:cubicBezTo>
                      <a:pt x="250352" y="-5933"/>
                      <a:pt x="333467" y="48174"/>
                      <a:pt x="378802" y="158907"/>
                    </a:cubicBezTo>
                    <a:cubicBezTo>
                      <a:pt x="451339" y="344132"/>
                      <a:pt x="668948" y="319972"/>
                      <a:pt x="668948" y="319972"/>
                    </a:cubicBezTo>
                    <a:cubicBezTo>
                      <a:pt x="217610" y="722635"/>
                      <a:pt x="-64477" y="303866"/>
                      <a:pt x="16119" y="126694"/>
                    </a:cubicBezTo>
                    <a:cubicBezTo>
                      <a:pt x="8060" y="110587"/>
                      <a:pt x="8060" y="78374"/>
                      <a:pt x="0" y="70321"/>
                    </a:cubicBezTo>
                    <a:cubicBezTo>
                      <a:pt x="16119" y="70321"/>
                      <a:pt x="32239" y="78374"/>
                      <a:pt x="40298" y="78374"/>
                    </a:cubicBezTo>
                    <a:cubicBezTo>
                      <a:pt x="76567" y="30055"/>
                      <a:pt x="123035" y="4385"/>
                      <a:pt x="170779" y="516"/>
                    </a:cubicBezTo>
                    <a:close/>
                  </a:path>
                </a:pathLst>
              </a:custGeom>
              <a:solidFill>
                <a:schemeClr val="accent1"/>
              </a:solidFill>
              <a:ln w="9525" cap="flat" cmpd="sng">
                <a:noFill/>
                <a:prstDash val="solid"/>
                <a:round/>
                <a:headEnd type="none" w="med" len="med"/>
                <a:tailEnd type="none" w="med" len="med"/>
              </a:ln>
            </p:spPr>
            <p:txBody>
              <a:bodyPr/>
              <a:lstStyle/>
              <a:p>
                <a:endParaRPr lang="zh-CN" altLang="en-US"/>
              </a:p>
            </p:txBody>
          </p:sp>
          <p:sp>
            <p:nvSpPr>
              <p:cNvPr id="21" name="Freeform 121"/>
              <p:cNvSpPr/>
              <p:nvPr>
                <p:custDataLst>
                  <p:tags r:id="rId11"/>
                </p:custDataLst>
              </p:nvPr>
            </p:nvSpPr>
            <p:spPr bwMode="auto">
              <a:xfrm>
                <a:off x="7772" y="2455"/>
                <a:ext cx="370" cy="291"/>
              </a:xfrm>
              <a:custGeom>
                <a:gdLst>
                  <a:gd name="T0" fmla="*/ 2147483647 w 38"/>
                  <a:gd name="T1" fmla="*/ 2147483647 h 30"/>
                  <a:gd name="T2" fmla="*/ 2147483647 w 38"/>
                  <a:gd name="T3" fmla="*/ 2147483647 h 30"/>
                  <a:gd name="T4" fmla="*/ 2147483647 w 38"/>
                  <a:gd name="T5" fmla="*/ 2147483647 h 30"/>
                  <a:gd name="T6" fmla="*/ 0 60000 65536"/>
                  <a:gd name="T7" fmla="*/ 0 60000 65536"/>
                  <a:gd name="T8" fmla="*/ 0 60000 65536"/>
                  <a:gd name="T9" fmla="*/ 0 w 38"/>
                  <a:gd name="T10" fmla="*/ 0 h 30"/>
                  <a:gd name="T11" fmla="*/ 38 w 38"/>
                  <a:gd name="T12" fmla="*/ 30 h 30"/>
                </a:gdLst>
                <a:cxnLst>
                  <a:cxn ang="T6">
                    <a:pos x="T0" y="T1"/>
                  </a:cxn>
                  <a:cxn ang="T7">
                    <a:pos x="T2" y="T3"/>
                  </a:cxn>
                  <a:cxn ang="T8">
                    <a:pos x="T4" y="T5"/>
                  </a:cxn>
                </a:cxnLst>
                <a:rect l="T9" t="T10" r="T11" b="T12"/>
                <a:pathLst>
                  <a:path w="38" h="30">
                    <a:moveTo>
                      <a:pt x="38" y="25"/>
                    </a:moveTo>
                    <a:cubicBezTo>
                      <a:pt x="38" y="25"/>
                      <a:pt x="25" y="22"/>
                      <a:pt x="21" y="11"/>
                    </a:cubicBezTo>
                    <a:cubicBezTo>
                      <a:pt x="17" y="0"/>
                      <a:pt x="0" y="30"/>
                      <a:pt x="38" y="25"/>
                    </a:cubicBezTo>
                    <a:close/>
                  </a:path>
                </a:pathLst>
              </a:custGeom>
              <a:solidFill>
                <a:schemeClr val="bg1"/>
              </a:solidFill>
              <a:ln w="9525">
                <a:noFill/>
                <a:round/>
              </a:ln>
            </p:spPr>
            <p:txBody>
              <a:bodyPr>
                <a:normAutofit fontScale="40000" lnSpcReduction="20000"/>
              </a:bodyPr>
              <a:lstStyle/>
              <a:p>
                <a:pPr fontAlgn="base"/>
                <a:endParaRPr lang="zh-CN" altLang="en-US" strike="noStrike" noProof="1">
                  <a:latin typeface="Arial" panose="020b0604020202020204" pitchFamily="34" charset="0"/>
                  <a:ea typeface="黑体" panose="02010609060101010101" charset="-122"/>
                </a:endParaRPr>
              </a:p>
            </p:txBody>
          </p:sp>
          <p:sp>
            <p:nvSpPr>
              <p:cNvPr id="22" name="Freeform 122"/>
              <p:cNvSpPr/>
              <p:nvPr>
                <p:custDataLst>
                  <p:tags r:id="rId12"/>
                </p:custDataLst>
              </p:nvPr>
            </p:nvSpPr>
            <p:spPr bwMode="auto">
              <a:xfrm>
                <a:off x="7791" y="2407"/>
                <a:ext cx="136" cy="77"/>
              </a:xfrm>
              <a:custGeom>
                <a:gdLst>
                  <a:gd name="T0" fmla="*/ 0 w 14"/>
                  <a:gd name="T1" fmla="*/ 0 h 8"/>
                  <a:gd name="T2" fmla="*/ 2147483647 w 14"/>
                  <a:gd name="T3" fmla="*/ 2147483647 h 8"/>
                  <a:gd name="T4" fmla="*/ 2147483647 w 14"/>
                  <a:gd name="T5" fmla="*/ 2147483647 h 8"/>
                  <a:gd name="T6" fmla="*/ 0 w 14"/>
                  <a:gd name="T7" fmla="*/ 0 h 8"/>
                  <a:gd name="T8" fmla="*/ 0 60000 65536"/>
                  <a:gd name="T9" fmla="*/ 0 60000 65536"/>
                  <a:gd name="T10" fmla="*/ 0 60000 65536"/>
                  <a:gd name="T11" fmla="*/ 0 60000 65536"/>
                  <a:gd name="T12" fmla="*/ 0 w 14"/>
                  <a:gd name="T13" fmla="*/ 0 h 8"/>
                  <a:gd name="T14" fmla="*/ 14 w 14"/>
                  <a:gd name="T15" fmla="*/ 8 h 8"/>
                </a:gdLst>
                <a:cxnLst>
                  <a:cxn ang="T8">
                    <a:pos x="T0" y="T1"/>
                  </a:cxn>
                  <a:cxn ang="T9">
                    <a:pos x="T2" y="T3"/>
                  </a:cxn>
                  <a:cxn ang="T10">
                    <a:pos x="T4" y="T5"/>
                  </a:cxn>
                  <a:cxn ang="T11">
                    <a:pos x="T6" y="T7"/>
                  </a:cxn>
                </a:cxnLst>
                <a:rect l="T12" t="T13" r="T14" b="T15"/>
                <a:pathLst>
                  <a:path w="14" h="8">
                    <a:moveTo>
                      <a:pt x="0" y="0"/>
                    </a:moveTo>
                    <a:cubicBezTo>
                      <a:pt x="0" y="0"/>
                      <a:pt x="5" y="8"/>
                      <a:pt x="14" y="2"/>
                    </a:cubicBezTo>
                    <a:cubicBezTo>
                      <a:pt x="14" y="2"/>
                      <a:pt x="12" y="7"/>
                      <a:pt x="6" y="6"/>
                    </a:cubicBezTo>
                    <a:cubicBezTo>
                      <a:pt x="2" y="5"/>
                      <a:pt x="1" y="3"/>
                      <a:pt x="0" y="0"/>
                    </a:cubicBezTo>
                    <a:close/>
                  </a:path>
                </a:pathLst>
              </a:custGeom>
              <a:solidFill>
                <a:schemeClr val="tx1">
                  <a:lumMod val="85000"/>
                  <a:lumOff val="15000"/>
                </a:schemeClr>
              </a:solidFill>
              <a:ln w="9525">
                <a:noFill/>
                <a:round/>
              </a:ln>
            </p:spPr>
            <p:txBody>
              <a:bodyPr>
                <a:normAutofit fontScale="25000" lnSpcReduction="20000"/>
              </a:bodyPr>
              <a:lstStyle/>
              <a:p>
                <a:pPr fontAlgn="base"/>
                <a:endParaRPr lang="zh-CN" altLang="en-US" strike="noStrike" noProof="1">
                  <a:latin typeface="Arial" panose="020b0604020202020204" pitchFamily="34" charset="0"/>
                  <a:ea typeface="黑体" panose="02010609060101010101" charset="-122"/>
                </a:endParaRPr>
              </a:p>
            </p:txBody>
          </p:sp>
        </p:grpSp>
        <p:sp>
          <p:nvSpPr>
            <p:cNvPr id="18" name="Freeform 116"/>
            <p:cNvSpPr/>
            <p:nvPr>
              <p:custDataLst>
                <p:tags r:id="rId13"/>
              </p:custDataLst>
            </p:nvPr>
          </p:nvSpPr>
          <p:spPr bwMode="auto">
            <a:xfrm>
              <a:off x="8092" y="2874"/>
              <a:ext cx="88" cy="195"/>
            </a:xfrm>
            <a:custGeom>
              <a:gdLst>
                <a:gd name="T0" fmla="*/ 0 w 46"/>
                <a:gd name="T1" fmla="*/ 5 h 102"/>
                <a:gd name="T2" fmla="*/ 11 w 46"/>
                <a:gd name="T3" fmla="*/ 0 h 102"/>
                <a:gd name="T4" fmla="*/ 46 w 46"/>
                <a:gd name="T5" fmla="*/ 96 h 102"/>
                <a:gd name="T6" fmla="*/ 36 w 46"/>
                <a:gd name="T7" fmla="*/ 102 h 102"/>
                <a:gd name="T8" fmla="*/ 0 w 46"/>
                <a:gd name="T9" fmla="*/ 5 h 102"/>
              </a:gdLst>
              <a:cxnLst>
                <a:cxn ang="0">
                  <a:pos x="T0" y="T1"/>
                </a:cxn>
                <a:cxn ang="0">
                  <a:pos x="T2" y="T3"/>
                </a:cxn>
                <a:cxn ang="0">
                  <a:pos x="T4" y="T5"/>
                </a:cxn>
                <a:cxn ang="0">
                  <a:pos x="T6" y="T7"/>
                </a:cxn>
                <a:cxn ang="0">
                  <a:pos x="T8" y="T9"/>
                </a:cxn>
              </a:cxnLst>
              <a:rect l="0" t="0" r="r" b="b"/>
              <a:pathLst>
                <a:path w="46" h="102">
                  <a:moveTo>
                    <a:pt x="0" y="5"/>
                  </a:moveTo>
                  <a:lnTo>
                    <a:pt x="11" y="0"/>
                  </a:lnTo>
                  <a:lnTo>
                    <a:pt x="46" y="96"/>
                  </a:lnTo>
                  <a:lnTo>
                    <a:pt x="36" y="102"/>
                  </a:lnTo>
                  <a:lnTo>
                    <a:pt x="0" y="5"/>
                  </a:lnTo>
                  <a:close/>
                </a:path>
              </a:pathLst>
            </a:custGeom>
            <a:solidFill>
              <a:schemeClr val="tx1">
                <a:lumMod val="85000"/>
                <a:lumOff val="15000"/>
              </a:schemeClr>
            </a:solidFill>
            <a:ln>
              <a:noFill/>
            </a:ln>
          </p:spPr>
          <p:txBody>
            <a:bodyPr>
              <a:normAutofit fontScale="25000" lnSpcReduction="20000"/>
            </a:bodyPr>
            <a:lstStyle/>
            <a:p>
              <a:pPr eaLnBrk="1" fontAlgn="base" hangingPunct="1">
                <a:spcBef>
                  <a:spcPct val="0"/>
                </a:spcBef>
                <a:spcAft>
                  <a:spcPct val="0"/>
                </a:spcAft>
              </a:pPr>
              <a:endParaRPr lang="zh-CN" altLang="en-US" strike="noStrike" noProof="1">
                <a:latin typeface="Arial" panose="020b0604020202020204" pitchFamily="34" charset="0"/>
                <a:ea typeface="黑体" panose="02010609060101010101" charset="-122"/>
              </a:endParaRPr>
            </a:p>
          </p:txBody>
        </p:sp>
      </p:grpSp>
    </p:spTree>
  </p:cSld>
  <p:clrMapOvr>
    <a:masterClrMapping/>
  </p:clrMapOvr>
  <p:transition/>
  <p:timing/>
</p:sldLayout>
</file>

<file path=ppt/slideLayouts/slideLayout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a:lstStyle>
            <a:lvl1pPr>
              <a:defRPr baseline="0">
                <a:latin typeface="微软雅黑" panose="020b0503020204020204" pitchFamily="34" charset="-122"/>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pic>
        <p:nvPicPr>
          <p:cNvPr id="6" name="图片 5" descr="3"/>
          <p:cNvPicPr>
            <a:picLocks noChangeAspect="1"/>
          </p:cNvPicPr>
          <p:nvPr userDrawn="1">
            <p:custDataLst>
              <p:tags r:id="rId6"/>
            </p:custDataLst>
          </p:nvPr>
        </p:nvPicPr>
        <p:blipFill>
          <a:blip r:embed="rId5"/>
          <a:stretch>
            <a:fillRect/>
          </a:stretch>
        </p:blipFill>
        <p:spPr>
          <a:xfrm rot="16200000">
            <a:off x="10824845" y="5490845"/>
            <a:ext cx="989330" cy="1744345"/>
          </a:xfrm>
          <a:prstGeom prst="rect">
            <a:avLst/>
          </a:prstGeom>
        </p:spPr>
      </p:pic>
    </p:spTree>
  </p:cSld>
  <p:clrMapOvr>
    <a:masterClrMapping/>
  </p:clrMapOvr>
  <p:transition/>
  <p:timing/>
</p:sldLayout>
</file>

<file path=ppt/slideLayouts/slideLayout6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2"/>
            </p:custDataLst>
          </p:nvPr>
        </p:nvSpPr>
        <p:spPr>
          <a:xfrm>
            <a:off x="1281600" y="1249200"/>
            <a:ext cx="9626400" cy="723600"/>
          </a:xfrm>
        </p:spPr>
        <p:txBody>
          <a:bodyPr anchor="ctr">
            <a:normAutofit/>
          </a:bodyPr>
          <a:lstStyle>
            <a:lvl1pPr>
              <a:defRPr sz="3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p:ph sz="quarter" idx="13"/>
            <p:custDataLst>
              <p:tags r:id="rId3"/>
            </p:custDataLst>
          </p:nvPr>
        </p:nvSpPr>
        <p:spPr>
          <a:xfrm>
            <a:off x="1281113" y="2163600"/>
            <a:ext cx="9626600" cy="3445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pic>
        <p:nvPicPr>
          <p:cNvPr id="6" name="图片 5" descr="1"/>
          <p:cNvPicPr>
            <a:picLocks noChangeAspect="1"/>
          </p:cNvPicPr>
          <p:nvPr userDrawn="1">
            <p:custDataLst>
              <p:tags r:id="rId8"/>
            </p:custDataLst>
          </p:nvPr>
        </p:nvPicPr>
        <p:blipFill>
          <a:blip r:embed="rId7"/>
          <a:stretch>
            <a:fillRect/>
          </a:stretch>
        </p:blipFill>
        <p:spPr>
          <a:xfrm>
            <a:off x="10878185" y="3939540"/>
            <a:ext cx="924560" cy="2614295"/>
          </a:xfrm>
          <a:prstGeom prst="rect">
            <a:avLst/>
          </a:prstGeom>
        </p:spPr>
      </p:pic>
    </p:spTree>
  </p:cSld>
  <p:clrMapOvr>
    <a:masterClrMapping/>
  </p:clrMapOvr>
  <p:transition/>
  <p:timing/>
</p:sldLayout>
</file>

<file path=ppt/slideLayouts/slideLayout6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2"/>
            </p:custDataLst>
          </p:nvPr>
        </p:nvSpPr>
        <p:spPr>
          <a:xfrm>
            <a:off x="583200" y="770400"/>
            <a:ext cx="3960000" cy="882000"/>
          </a:xfrm>
        </p:spPr>
        <p:txBody>
          <a:bodyPr anchor="ctr">
            <a:normAutofit/>
          </a:bodyPr>
          <a:lstStyle>
            <a:lvl1pPr>
              <a:defRPr sz="36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586800" y="1764000"/>
            <a:ext cx="3956400" cy="4093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7"/>
            </p:custDataLst>
          </p:nvPr>
        </p:nvSpPr>
        <p:spPr>
          <a:xfrm>
            <a:off x="5101200" y="769938"/>
            <a:ext cx="6480000" cy="5087937"/>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pic>
        <p:nvPicPr>
          <p:cNvPr id="12" name="图片 11" descr="1"/>
          <p:cNvPicPr>
            <a:picLocks noChangeAspect="1"/>
          </p:cNvPicPr>
          <p:nvPr userDrawn="1">
            <p:custDataLst>
              <p:tags r:id="rId9"/>
            </p:custDataLst>
          </p:nvPr>
        </p:nvPicPr>
        <p:blipFill>
          <a:blip r:embed="rId8"/>
          <a:stretch>
            <a:fillRect/>
          </a:stretch>
        </p:blipFill>
        <p:spPr>
          <a:xfrm flipH="1">
            <a:off x="288925" y="4561840"/>
            <a:ext cx="814705" cy="2304415"/>
          </a:xfrm>
          <a:prstGeom prst="rect">
            <a:avLst/>
          </a:prstGeom>
        </p:spPr>
      </p:pic>
    </p:spTree>
  </p:cSld>
  <p:clrMapOvr>
    <a:masterClrMapping/>
  </p:clrMapOvr>
  <p:transition/>
  <p:timing/>
</p:sldLayout>
</file>

<file path=ppt/slideLayouts/slideLayout6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612000" y="781200"/>
            <a:ext cx="10976400" cy="626400"/>
          </a:xfrm>
        </p:spPr>
        <p:txBody>
          <a:bodyPr anchor="ctr">
            <a:normAutofit/>
          </a:bodyPr>
          <a:lstStyle>
            <a:lvl1pPr algn="ct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7"/>
            </p:custDataLst>
          </p:nvPr>
        </p:nvSpPr>
        <p:spPr>
          <a:xfrm>
            <a:off x="612775" y="2808000"/>
            <a:ext cx="10965600" cy="34308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pic>
        <p:nvPicPr>
          <p:cNvPr id="6" name="图片 5" descr="1"/>
          <p:cNvPicPr>
            <a:picLocks noChangeAspect="1"/>
          </p:cNvPicPr>
          <p:nvPr userDrawn="1">
            <p:custDataLst>
              <p:tags r:id="rId9"/>
            </p:custDataLst>
          </p:nvPr>
        </p:nvPicPr>
        <p:blipFill>
          <a:blip r:embed="rId8"/>
          <a:stretch>
            <a:fillRect/>
          </a:stretch>
        </p:blipFill>
        <p:spPr>
          <a:xfrm>
            <a:off x="10845800" y="561975"/>
            <a:ext cx="742950" cy="2101850"/>
          </a:xfrm>
          <a:prstGeom prst="rect">
            <a:avLst/>
          </a:prstGeom>
        </p:spPr>
      </p:pic>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楷体"/>
              </a:defRPr>
            </a:lvl1pPr>
          </a:lstStyle>
          <a:p>
            <a:fld id="{760FBDFE-C587-4B4C-A407-44438C67B59E}" type="datetimeFigureOut">
              <a:rPr lang="zh-CN" altLang="en-US" smtClean="0"/>
              <a:t>2021/8/12</a:t>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楷体"/>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楷体"/>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604800" y="669600"/>
            <a:ext cx="10976400" cy="565200"/>
          </a:xfrm>
        </p:spPr>
        <p:txBody>
          <a:bodyPr anchor="ctr">
            <a:normAutofit/>
          </a:bodyPr>
          <a:lstStyle>
            <a:lvl1pPr algn="ctr">
              <a:defRPr sz="3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604837" y="1681200"/>
            <a:ext cx="10990800" cy="3211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7"/>
            </p:custDataLst>
          </p:nvPr>
        </p:nvSpPr>
        <p:spPr>
          <a:xfrm>
            <a:off x="594000" y="5180400"/>
            <a:ext cx="11001600" cy="10116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pic>
        <p:nvPicPr>
          <p:cNvPr id="6" name="图片 5" descr="3"/>
          <p:cNvPicPr>
            <a:picLocks noChangeAspect="1"/>
          </p:cNvPicPr>
          <p:nvPr userDrawn="1">
            <p:custDataLst>
              <p:tags r:id="rId9"/>
            </p:custDataLst>
          </p:nvPr>
        </p:nvPicPr>
        <p:blipFill>
          <a:blip r:embed="rId8"/>
          <a:stretch>
            <a:fillRect/>
          </a:stretch>
        </p:blipFill>
        <p:spPr>
          <a:xfrm rot="5400000" flipV="1">
            <a:off x="10730865" y="-403860"/>
            <a:ext cx="1057275" cy="1864360"/>
          </a:xfrm>
          <a:prstGeom prst="rect">
            <a:avLst/>
          </a:prstGeom>
        </p:spPr>
      </p:pic>
    </p:spTree>
  </p:cSld>
  <p:clrMapOvr>
    <a:masterClrMapping/>
  </p:clrMapOvr>
  <p:transition/>
  <p:timing/>
</p:sldLayout>
</file>

<file path=ppt/slideLayouts/slideLayout7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579600" y="237600"/>
            <a:ext cx="11037600" cy="441964"/>
          </a:xfrm>
        </p:spPr>
        <p:txBody>
          <a:bodyPr>
            <a:normAutofit/>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579600" y="1663200"/>
            <a:ext cx="5342400" cy="28944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7"/>
            </p:custDataLst>
          </p:nvPr>
        </p:nvSpPr>
        <p:spPr>
          <a:xfrm>
            <a:off x="6242400" y="1663200"/>
            <a:ext cx="5367600" cy="28944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8"/>
            </p:custDataLst>
          </p:nvPr>
        </p:nvSpPr>
        <p:spPr>
          <a:xfrm>
            <a:off x="572400" y="4816800"/>
            <a:ext cx="5342400" cy="781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9"/>
            </p:custDataLst>
          </p:nvPr>
        </p:nvSpPr>
        <p:spPr>
          <a:xfrm>
            <a:off x="6253200" y="4813200"/>
            <a:ext cx="5367600" cy="781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pic>
        <p:nvPicPr>
          <p:cNvPr id="8" name="图片 7" descr="2"/>
          <p:cNvPicPr>
            <a:picLocks noChangeAspect="1"/>
          </p:cNvPicPr>
          <p:nvPr userDrawn="1">
            <p:custDataLst>
              <p:tags r:id="rId11"/>
            </p:custDataLst>
          </p:nvPr>
        </p:nvPicPr>
        <p:blipFill>
          <a:blip r:embed="rId10"/>
          <a:stretch>
            <a:fillRect/>
          </a:stretch>
        </p:blipFill>
        <p:spPr>
          <a:xfrm flipV="1">
            <a:off x="10133330" y="6104255"/>
            <a:ext cx="2058670" cy="774065"/>
          </a:xfrm>
          <a:prstGeom prst="rect">
            <a:avLst/>
          </a:prstGeom>
        </p:spPr>
      </p:pic>
    </p:spTree>
  </p:cSld>
  <p:clrMapOvr>
    <a:masterClrMapping/>
  </p:clrMapOvr>
  <p:transition/>
  <p:timing/>
</p:sldLayout>
</file>

<file path=ppt/slideLayouts/slideLayout7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2"/>
            </p:custDataLst>
          </p:nvPr>
        </p:nvSpPr>
        <p:spPr>
          <a:xfrm>
            <a:off x="1522800" y="1339200"/>
            <a:ext cx="9144000" cy="2386800"/>
          </a:xfrm>
        </p:spPr>
        <p:txBody>
          <a:bodyPr anchor="b">
            <a:normAutofit/>
          </a:bodyPr>
          <a:lstStyle>
            <a:lvl1pPr algn="ctr">
              <a:defRPr sz="60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1522413" y="3862800"/>
            <a:ext cx="9144000" cy="1656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pic>
        <p:nvPicPr>
          <p:cNvPr id="6" name="图片 5" descr="1"/>
          <p:cNvPicPr>
            <a:picLocks noChangeAspect="1"/>
          </p:cNvPicPr>
          <p:nvPr userDrawn="1">
            <p:custDataLst>
              <p:tags r:id="rId8"/>
            </p:custDataLst>
          </p:nvPr>
        </p:nvPicPr>
        <p:blipFill>
          <a:blip r:embed="rId7"/>
          <a:stretch>
            <a:fillRect/>
          </a:stretch>
        </p:blipFill>
        <p:spPr>
          <a:xfrm>
            <a:off x="10858500" y="3088640"/>
            <a:ext cx="1333500" cy="3769360"/>
          </a:xfrm>
          <a:prstGeom prst="rect">
            <a:avLst/>
          </a:prstGeom>
        </p:spPr>
      </p:pic>
      <p:pic>
        <p:nvPicPr>
          <p:cNvPr id="12" name="图片 11" descr="1"/>
          <p:cNvPicPr>
            <a:picLocks noChangeAspect="1"/>
          </p:cNvPicPr>
          <p:nvPr userDrawn="1">
            <p:custDataLst>
              <p:tags r:id="rId9"/>
            </p:custDataLst>
          </p:nvPr>
        </p:nvPicPr>
        <p:blipFill>
          <a:blip r:embed="rId7"/>
          <a:stretch>
            <a:fillRect/>
          </a:stretch>
        </p:blipFill>
        <p:spPr>
          <a:xfrm flipH="1">
            <a:off x="0" y="3088640"/>
            <a:ext cx="1333500" cy="3769360"/>
          </a:xfrm>
          <a:prstGeom prst="rect">
            <a:avLst/>
          </a:prstGeom>
        </p:spPr>
      </p:pic>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pic>
        <p:nvPicPr>
          <p:cNvPr id="9" name="图片 8"/>
          <p:cNvPicPr>
            <a:picLocks noChangeAspect="1"/>
          </p:cNvPicPr>
          <p:nvPr>
            <p:custDataLst>
              <p:tags r:id="rId2"/>
            </p:custDataLst>
          </p:nvPr>
        </p:nvPicPr>
        <p:blipFill>
          <a:blip r:embed="rId1"/>
          <a:stretch>
            <a:fillRect/>
          </a:stretch>
        </p:blipFill>
        <p:spPr>
          <a:xfrm>
            <a:off x="0" y="6137910"/>
            <a:ext cx="720090" cy="720090"/>
          </a:xfrm>
          <a:prstGeom prst="rect">
            <a:avLst/>
          </a:prstGeom>
        </p:spPr>
      </p:pic>
      <p:pic>
        <p:nvPicPr>
          <p:cNvPr id="8" name="图片 7"/>
          <p:cNvPicPr>
            <a:picLocks noChangeAspect="1"/>
          </p:cNvPicPr>
          <p:nvPr>
            <p:custDataLst>
              <p:tags r:id="rId3"/>
            </p:custDataLst>
          </p:nvPr>
        </p:nvPicPr>
        <p:blipFill>
          <a:blip r:embed="rId1"/>
          <a:stretch>
            <a:fillRect/>
          </a:stretch>
        </p:blipFill>
        <p:spPr>
          <a:xfrm>
            <a:off x="11471910" y="0"/>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楷体"/>
                <a:cs typeface="+mj-cs"/>
                <a:sym typeface="+mn-ea"/>
              </a:defRPr>
            </a:lvl1pPr>
          </a:lstStyle>
          <a:p>
            <a:pPr lvl="0"/>
            <a:r>
              <a:rPr>
                <a:sym typeface="+mn-ea"/>
              </a:rPr>
              <a:t>单击此处编辑母版标题样式</a:t>
            </a: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楷体"/>
                <a:cs typeface="+mn-cs"/>
                <a:sym typeface="+mn-ea"/>
              </a:defRPr>
            </a:lvl1pPr>
          </a:lstStyle>
          <a:p>
            <a:pPr lvl="0"/>
            <a:r>
              <a:rPr>
                <a:sym typeface="+mn-ea"/>
              </a:rPr>
              <a:t>单击此处编辑母版文本样式</a:t>
            </a:r>
          </a:p>
        </p:txBody>
      </p:sp>
      <p:sp>
        <p:nvSpPr>
          <p:cNvPr id="5" name="日期占位符 4"/>
          <p:cNvSpPr>
            <a:spLocks noGrp="1"/>
          </p:cNvSpPr>
          <p:nvPr>
            <p:ph type="dt" sz="half" idx="10"/>
          </p:nvPr>
        </p:nvSpPr>
        <p:spPr/>
        <p:txBody>
          <a:bodyPr/>
          <a:lstStyle>
            <a:lvl1pPr>
              <a:defRPr>
                <a:latin typeface="Arial" panose="020b0604020202020204" pitchFamily="34" charset="0"/>
                <a:ea typeface="楷体"/>
              </a:defRPr>
            </a:lvl1pPr>
          </a:lstStyle>
          <a:p>
            <a:fld id="{9EFD9D74-47D9-4702-A33C-335B63B48DBF}" type="datetimeFigureOut">
              <a:rPr lang="zh-CN" altLang="en-US" smtClean="0"/>
              <a:t>2021/8/12</a:t>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楷体"/>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楷体"/>
              </a:defRPr>
            </a:lvl1pPr>
          </a:lstStyle>
          <a:p>
            <a:fld id="{FABC47A4-756D-490B-A52F-7D9E2C9FC05F}"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pic>
        <p:nvPicPr>
          <p:cNvPr id="8" name="图片 7"/>
          <p:cNvPicPr>
            <a:picLocks noChangeAspect="1"/>
          </p:cNvPicPr>
          <p:nvPr>
            <p:custDataLst>
              <p:tags r:id="rId2"/>
            </p:custDataLst>
          </p:nvPr>
        </p:nvPicPr>
        <p:blipFill>
          <a:blip r:embed="rId1"/>
          <a:stretch>
            <a:fillRect/>
          </a:stretch>
        </p:blipFill>
        <p:spPr>
          <a:xfrm>
            <a:off x="0" y="6137910"/>
            <a:ext cx="720090" cy="720090"/>
          </a:xfrm>
          <a:prstGeom prst="rect">
            <a:avLst/>
          </a:prstGeom>
        </p:spPr>
      </p:pic>
      <p:pic>
        <p:nvPicPr>
          <p:cNvPr id="7" name="图片 6"/>
          <p:cNvPicPr>
            <a:picLocks noChangeAspect="1"/>
          </p:cNvPicPr>
          <p:nvPr>
            <p:custDataLst>
              <p:tags r:id="rId3"/>
            </p:custDataLst>
          </p:nvPr>
        </p:nvPicPr>
        <p:blipFill>
          <a:blip r:embed="rId1"/>
          <a:stretch>
            <a:fillRect/>
          </a:stretch>
        </p:blipFill>
        <p:spPr>
          <a:xfrm>
            <a:off x="11471910" y="0"/>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Arial" panose="020b0604020202020204" pitchFamily="34" charset="0"/>
                <a:ea typeface="楷体"/>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楷体"/>
              </a:defRPr>
            </a:lvl1pPr>
            <a:lvl2pPr indent="0" eaLnBrk="1" fontAlgn="auto" latinLnBrk="0" hangingPunct="1">
              <a:defRPr>
                <a:solidFill>
                  <a:schemeClr val="tx1"/>
                </a:solidFill>
                <a:latin typeface="Arial" panose="020b0604020202020204" pitchFamily="34" charset="0"/>
                <a:ea typeface="楷体"/>
              </a:defRPr>
            </a:lvl2pPr>
            <a:lvl3pPr indent="0" eaLnBrk="1" fontAlgn="auto" latinLnBrk="0" hangingPunct="1">
              <a:defRPr>
                <a:solidFill>
                  <a:schemeClr val="tx1"/>
                </a:solidFill>
                <a:latin typeface="Arial" panose="020b0604020202020204" pitchFamily="34" charset="0"/>
                <a:ea typeface="楷体"/>
              </a:defRPr>
            </a:lvl3pPr>
            <a:lvl4pPr indent="0" eaLnBrk="1" fontAlgn="auto" latinLnBrk="0" hangingPunct="1">
              <a:defRPr>
                <a:solidFill>
                  <a:schemeClr val="tx1"/>
                </a:solidFill>
                <a:latin typeface="Arial" panose="020b0604020202020204" pitchFamily="34" charset="0"/>
                <a:ea typeface="楷体"/>
              </a:defRPr>
            </a:lvl4pPr>
            <a:lvl5pPr indent="0" eaLnBrk="1" fontAlgn="auto" latinLnBrk="0" hangingPunct="1">
              <a:defRPr>
                <a:solidFill>
                  <a:schemeClr val="tx1"/>
                </a:solidFill>
                <a:latin typeface="Arial" panose="020b0604020202020204" pitchFamily="34" charset="0"/>
                <a:ea typeface="楷体"/>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atin typeface="Arial" panose="020b0604020202020204" pitchFamily="34" charset="0"/>
                <a:ea typeface="楷体"/>
              </a:defRPr>
            </a:lvl1pPr>
          </a:lstStyle>
          <a:p>
            <a:fld id="{760FBDFE-C587-4B4C-A407-44438C67B59E}" type="datetimeFigureOut">
              <a:rPr lang="zh-CN" altLang="en-US" smtClean="0"/>
              <a:t>2021/8/12</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楷体"/>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楷体"/>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tags" Target="../tags/tag87.xml" /><Relationship Id="rId2" Type="http://schemas.openxmlformats.org/officeDocument/2006/relationships/slideLayout" Target="../slideLayouts/slideLayout2.xml" /><Relationship Id="rId20" Type="http://schemas.openxmlformats.org/officeDocument/2006/relationships/tags" Target="../tags/tag88.xml" /><Relationship Id="rId21" Type="http://schemas.openxmlformats.org/officeDocument/2006/relationships/tags" Target="../tags/tag89.xml" /><Relationship Id="rId22"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slideLayout" Target="../slideLayouts/slideLayout28.xml" /><Relationship Id="rId11" Type="http://schemas.openxmlformats.org/officeDocument/2006/relationships/slideLayout" Target="../slideLayouts/slideLayout29.xml" /><Relationship Id="rId12" Type="http://schemas.openxmlformats.org/officeDocument/2006/relationships/slideLayout" Target="../slideLayouts/slideLayout30.xml" /><Relationship Id="rId13" Type="http://schemas.openxmlformats.org/officeDocument/2006/relationships/slideLayout" Target="../slideLayouts/slideLayout31.xml" /><Relationship Id="rId14" Type="http://schemas.openxmlformats.org/officeDocument/2006/relationships/slideLayout" Target="../slideLayouts/slideLayout32.xml" /><Relationship Id="rId15" Type="http://schemas.openxmlformats.org/officeDocument/2006/relationships/slideLayout" Target="../slideLayouts/slideLayout33.xml" /><Relationship Id="rId16" Type="http://schemas.openxmlformats.org/officeDocument/2006/relationships/slideLayout" Target="../slideLayouts/slideLayout34.xml" /><Relationship Id="rId17" Type="http://schemas.openxmlformats.org/officeDocument/2006/relationships/slideLayout" Target="../slideLayouts/slideLayout35.xml" /><Relationship Id="rId18" Type="http://schemas.openxmlformats.org/officeDocument/2006/relationships/slideLayout" Target="../slideLayouts/slideLayout36.xml" /><Relationship Id="rId19" Type="http://schemas.openxmlformats.org/officeDocument/2006/relationships/tags" Target="../tags/tag211.xml" /><Relationship Id="rId2" Type="http://schemas.openxmlformats.org/officeDocument/2006/relationships/slideLayout" Target="../slideLayouts/slideLayout20.xml" /><Relationship Id="rId20" Type="http://schemas.openxmlformats.org/officeDocument/2006/relationships/tags" Target="../tags/tag212.xml" /><Relationship Id="rId21" Type="http://schemas.openxmlformats.org/officeDocument/2006/relationships/tags" Target="../tags/tag213.xml" /><Relationship Id="rId22" Type="http://schemas.openxmlformats.org/officeDocument/2006/relationships/tags" Target="../tags/tag214.xml" /><Relationship Id="rId23" Type="http://schemas.openxmlformats.org/officeDocument/2006/relationships/tags" Target="../tags/tag215.xml" /><Relationship Id="rId24" Type="http://schemas.openxmlformats.org/officeDocument/2006/relationships/tags" Target="../tags/tag216.xml" /><Relationship Id="rId25" Type="http://schemas.openxmlformats.org/officeDocument/2006/relationships/theme" Target="../theme/theme2.xml" /><Relationship Id="rId3" Type="http://schemas.openxmlformats.org/officeDocument/2006/relationships/slideLayout" Target="../slideLayouts/slideLayout21.xml" /><Relationship Id="rId4" Type="http://schemas.openxmlformats.org/officeDocument/2006/relationships/slideLayout" Target="../slideLayouts/slideLayout22.xml" /><Relationship Id="rId5" Type="http://schemas.openxmlformats.org/officeDocument/2006/relationships/slideLayout" Target="../slideLayouts/slideLayout23.xml" /><Relationship Id="rId6" Type="http://schemas.openxmlformats.org/officeDocument/2006/relationships/slideLayout" Target="../slideLayouts/slideLayout24.xml" /><Relationship Id="rId7" Type="http://schemas.openxmlformats.org/officeDocument/2006/relationships/slideLayout" Target="../slideLayouts/slideLayout25.xml" /><Relationship Id="rId8" Type="http://schemas.openxmlformats.org/officeDocument/2006/relationships/slideLayout" Target="../slideLayouts/slideLayout26.xml" /><Relationship Id="rId9" Type="http://schemas.openxmlformats.org/officeDocument/2006/relationships/slideLayout" Target="../slideLayouts/slideLayout27.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37.xml" /><Relationship Id="rId10" Type="http://schemas.openxmlformats.org/officeDocument/2006/relationships/slideLayout" Target="../slideLayouts/slideLayout46.xml" /><Relationship Id="rId11" Type="http://schemas.openxmlformats.org/officeDocument/2006/relationships/slideLayout" Target="../slideLayouts/slideLayout47.xml" /><Relationship Id="rId12" Type="http://schemas.openxmlformats.org/officeDocument/2006/relationships/slideLayout" Target="../slideLayouts/slideLayout48.xml" /><Relationship Id="rId13" Type="http://schemas.openxmlformats.org/officeDocument/2006/relationships/slideLayout" Target="../slideLayouts/slideLayout49.xml" /><Relationship Id="rId14" Type="http://schemas.openxmlformats.org/officeDocument/2006/relationships/slideLayout" Target="../slideLayouts/slideLayout50.xml" /><Relationship Id="rId15" Type="http://schemas.openxmlformats.org/officeDocument/2006/relationships/slideLayout" Target="../slideLayouts/slideLayout51.xml" /><Relationship Id="rId16" Type="http://schemas.openxmlformats.org/officeDocument/2006/relationships/slideLayout" Target="../slideLayouts/slideLayout52.xml" /><Relationship Id="rId17" Type="http://schemas.openxmlformats.org/officeDocument/2006/relationships/slideLayout" Target="../slideLayouts/slideLayout53.xml" /><Relationship Id="rId18" Type="http://schemas.openxmlformats.org/officeDocument/2006/relationships/slideLayout" Target="../slideLayouts/slideLayout54.xml" /><Relationship Id="rId19" Type="http://schemas.openxmlformats.org/officeDocument/2006/relationships/tags" Target="../tags/tag303.xml" /><Relationship Id="rId2" Type="http://schemas.openxmlformats.org/officeDocument/2006/relationships/slideLayout" Target="../slideLayouts/slideLayout38.xml" /><Relationship Id="rId20" Type="http://schemas.openxmlformats.org/officeDocument/2006/relationships/tags" Target="../tags/tag304.xml" /><Relationship Id="rId21" Type="http://schemas.openxmlformats.org/officeDocument/2006/relationships/tags" Target="../tags/tag305.xml" /><Relationship Id="rId22" Type="http://schemas.openxmlformats.org/officeDocument/2006/relationships/theme" Target="../theme/theme3.xml" /><Relationship Id="rId3" Type="http://schemas.openxmlformats.org/officeDocument/2006/relationships/slideLayout" Target="../slideLayouts/slideLayout39.xml" /><Relationship Id="rId4" Type="http://schemas.openxmlformats.org/officeDocument/2006/relationships/slideLayout" Target="../slideLayouts/slideLayout40.xml" /><Relationship Id="rId5" Type="http://schemas.openxmlformats.org/officeDocument/2006/relationships/slideLayout" Target="../slideLayouts/slideLayout41.xml" /><Relationship Id="rId6" Type="http://schemas.openxmlformats.org/officeDocument/2006/relationships/slideLayout" Target="../slideLayouts/slideLayout42.xml" /><Relationship Id="rId7" Type="http://schemas.openxmlformats.org/officeDocument/2006/relationships/slideLayout" Target="../slideLayouts/slideLayout43.xml" /><Relationship Id="rId8" Type="http://schemas.openxmlformats.org/officeDocument/2006/relationships/slideLayout" Target="../slideLayouts/slideLayout44.xml" /><Relationship Id="rId9" Type="http://schemas.openxmlformats.org/officeDocument/2006/relationships/slideLayout" Target="../slideLayouts/slideLayout45.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55.xml" /><Relationship Id="rId10" Type="http://schemas.openxmlformats.org/officeDocument/2006/relationships/slideLayout" Target="../slideLayouts/slideLayout64.xml" /><Relationship Id="rId11" Type="http://schemas.openxmlformats.org/officeDocument/2006/relationships/slideLayout" Target="../slideLayouts/slideLayout65.xml" /><Relationship Id="rId12" Type="http://schemas.openxmlformats.org/officeDocument/2006/relationships/slideLayout" Target="../slideLayouts/slideLayout66.xml" /><Relationship Id="rId13" Type="http://schemas.openxmlformats.org/officeDocument/2006/relationships/slideLayout" Target="../slideLayouts/slideLayout67.xml" /><Relationship Id="rId14" Type="http://schemas.openxmlformats.org/officeDocument/2006/relationships/slideLayout" Target="../slideLayouts/slideLayout68.xml" /><Relationship Id="rId15" Type="http://schemas.openxmlformats.org/officeDocument/2006/relationships/slideLayout" Target="../slideLayouts/slideLayout69.xml" /><Relationship Id="rId16" Type="http://schemas.openxmlformats.org/officeDocument/2006/relationships/slideLayout" Target="../slideLayouts/slideLayout70.xml" /><Relationship Id="rId17" Type="http://schemas.openxmlformats.org/officeDocument/2006/relationships/slideLayout" Target="../slideLayouts/slideLayout71.xml" /><Relationship Id="rId18" Type="http://schemas.openxmlformats.org/officeDocument/2006/relationships/slideLayout" Target="../slideLayouts/slideLayout72.xml" /><Relationship Id="rId19" Type="http://schemas.openxmlformats.org/officeDocument/2006/relationships/tags" Target="../tags/tag432.xml" /><Relationship Id="rId2" Type="http://schemas.openxmlformats.org/officeDocument/2006/relationships/slideLayout" Target="../slideLayouts/slideLayout56.xml" /><Relationship Id="rId20" Type="http://schemas.openxmlformats.org/officeDocument/2006/relationships/tags" Target="../tags/tag433.xml" /><Relationship Id="rId21" Type="http://schemas.openxmlformats.org/officeDocument/2006/relationships/tags" Target="../tags/tag434.xml" /><Relationship Id="rId22" Type="http://schemas.openxmlformats.org/officeDocument/2006/relationships/tags" Target="../tags/tag435.xml" /><Relationship Id="rId23" Type="http://schemas.openxmlformats.org/officeDocument/2006/relationships/tags" Target="../tags/tag436.xml" /><Relationship Id="rId24" Type="http://schemas.openxmlformats.org/officeDocument/2006/relationships/tags" Target="../tags/tag437.xml" /><Relationship Id="rId25" Type="http://schemas.openxmlformats.org/officeDocument/2006/relationships/theme" Target="../theme/theme4.xml" /><Relationship Id="rId3" Type="http://schemas.openxmlformats.org/officeDocument/2006/relationships/slideLayout" Target="../slideLayouts/slideLayout57.xml" /><Relationship Id="rId4" Type="http://schemas.openxmlformats.org/officeDocument/2006/relationships/slideLayout" Target="../slideLayouts/slideLayout58.xml" /><Relationship Id="rId5" Type="http://schemas.openxmlformats.org/officeDocument/2006/relationships/slideLayout" Target="../slideLayouts/slideLayout59.xml" /><Relationship Id="rId6" Type="http://schemas.openxmlformats.org/officeDocument/2006/relationships/slideLayout" Target="../slideLayouts/slideLayout60.xml" /><Relationship Id="rId7" Type="http://schemas.openxmlformats.org/officeDocument/2006/relationships/slideLayout" Target="../slideLayouts/slideLayout61.xml" /><Relationship Id="rId8" Type="http://schemas.openxmlformats.org/officeDocument/2006/relationships/slideLayout" Target="../slideLayouts/slideLayout62.xml" /><Relationship Id="rId9" Type="http://schemas.openxmlformats.org/officeDocument/2006/relationships/slideLayout" Target="../slideLayouts/slideLayout63.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楷体"/>
              </a:defRPr>
            </a:lvl1pPr>
          </a:lstStyle>
          <a:p>
            <a:fld id="{760FBDFE-C587-4B4C-A407-44438C67B59E}" type="datetimeFigureOut">
              <a:rPr lang="zh-CN" altLang="en-US" smtClean="0"/>
              <a:t>2021/8/12</a:t>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楷体"/>
              </a:defRPr>
            </a:lvl1pPr>
          </a:lstStyle>
          <a:p>
            <a:endParaRPr lang="zh-CN" altLang="en-US"/>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楷体"/>
              </a:defRPr>
            </a:lvl1pPr>
          </a:lstStyle>
          <a:p>
            <a:fld id="{49AE70B2-8BF9-45C0-BB95-33D1B9D3A854}" type="slidenum">
              <a:rPr lang="zh-CN" altLang="en-US" smtClean="0"/>
              <a:t>0</a:t>
            </a:fld>
            <a:endParaRPr lang="zh-CN" altLang="en-US"/>
          </a:p>
        </p:txBody>
      </p:sp>
      <p:sp>
        <p:nvSpPr>
          <p:cNvPr id="7" name="KSO_TEMPLATE" hidden="1"/>
          <p:cNvSpPr/>
          <p:nvPr userDrawn="1">
            <p:custDataLst>
              <p:tags r:id="rId21"/>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楷体"/>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楷体"/>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楷体"/>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楷体"/>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楷体"/>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楷体"/>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楷体"/>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90000" tIns="46800" rIns="90000" bIns="46800" rtlCol="0" anchor="t" anchorCtr="0">
            <a:normAutofit/>
          </a:bodyPr>
          <a:lstStyle/>
          <a:p>
            <a:r>
              <a:rPr lang="zh-CN" altLang="en-US"/>
              <a:t>单击此处编辑母版标题样式</a:t>
            </a:r>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0000" tIns="46800" rIns="90000" bIns="46800" rtlCol="0" anchor="ctr">
            <a:normAutofit/>
          </a:bodyPr>
          <a:lstStyle>
            <a:lvl1pPr algn="l">
              <a:defRPr sz="1200"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2021/8/12</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0000" tIns="46800" rIns="90000" bIns="46800" rtlCol="0" anchor="ctr">
            <a:normAutofit/>
          </a:bodyPr>
          <a:lstStyle>
            <a:lvl1pPr algn="ctr">
              <a:defRPr sz="1200"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0000" tIns="46800" rIns="90000" bIns="46800" rtlCol="0" anchor="ctr">
            <a:normAutofit/>
          </a:bodyPr>
          <a:lstStyle>
            <a:lvl1pPr algn="r">
              <a:defRPr sz="1200"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KSO_TEMPLATE" hidden="1"/>
          <p:cNvSpPr/>
          <p:nvPr userDrawn="1">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楷体"/>
            </a:endParaRPr>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2021/8/12</a:t>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KSO_TEMPLATE" hidden="1"/>
          <p:cNvSpPr/>
          <p:nvPr userDrawn="1">
            <p:custDataLst>
              <p:tags r:id="rId21"/>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 id="2147483701" r:id="rId15"/>
    <p:sldLayoutId id="2147483702" r:id="rId16"/>
    <p:sldLayoutId id="2147483703" r:id="rId17"/>
    <p:sldLayoutId id="2147483704"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2021/8/12</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userDrawn="1">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 id="2147483718" r:id="rId13"/>
    <p:sldLayoutId id="2147483719" r:id="rId14"/>
    <p:sldLayoutId id="2147483720" r:id="rId15"/>
    <p:sldLayoutId id="2147483721" r:id="rId16"/>
    <p:sldLayoutId id="2147483722" r:id="rId17"/>
    <p:sldLayoutId id="2147483723"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lumMod val="85000"/>
              <a:lumOff val="15000"/>
            </a:schemeClr>
          </a:solidFill>
          <a:uFillTx/>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438.xml" /><Relationship Id="rId3" Type="http://schemas.openxmlformats.org/officeDocument/2006/relationships/tags" Target="../tags/tag439.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513.xml" /><Relationship Id="rId11" Type="http://schemas.openxmlformats.org/officeDocument/2006/relationships/tags" Target="../tags/tag514.xml" /><Relationship Id="rId12" Type="http://schemas.openxmlformats.org/officeDocument/2006/relationships/tags" Target="../tags/tag515.xml" /><Relationship Id="rId2" Type="http://schemas.openxmlformats.org/officeDocument/2006/relationships/image" Target="../media/image32.png" /><Relationship Id="rId3" Type="http://schemas.openxmlformats.org/officeDocument/2006/relationships/tags" Target="../tags/tag507.xml" /><Relationship Id="rId4" Type="http://schemas.openxmlformats.org/officeDocument/2006/relationships/image" Target="../media/image33.png" /><Relationship Id="rId5" Type="http://schemas.openxmlformats.org/officeDocument/2006/relationships/tags" Target="../tags/tag508.xml" /><Relationship Id="rId6" Type="http://schemas.openxmlformats.org/officeDocument/2006/relationships/tags" Target="../tags/tag509.xml" /><Relationship Id="rId7" Type="http://schemas.openxmlformats.org/officeDocument/2006/relationships/tags" Target="../tags/tag510.xml" /><Relationship Id="rId8" Type="http://schemas.openxmlformats.org/officeDocument/2006/relationships/tags" Target="../tags/tag511.xml" /><Relationship Id="rId9" Type="http://schemas.openxmlformats.org/officeDocument/2006/relationships/tags" Target="../tags/tag51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521.xml" /><Relationship Id="rId11" Type="http://schemas.openxmlformats.org/officeDocument/2006/relationships/tags" Target="../tags/tag522.xml" /><Relationship Id="rId2" Type="http://schemas.openxmlformats.org/officeDocument/2006/relationships/image" Target="../media/image32.png" /><Relationship Id="rId3" Type="http://schemas.openxmlformats.org/officeDocument/2006/relationships/tags" Target="../tags/tag516.xml" /><Relationship Id="rId4" Type="http://schemas.openxmlformats.org/officeDocument/2006/relationships/image" Target="../media/image33.png" /><Relationship Id="rId5" Type="http://schemas.openxmlformats.org/officeDocument/2006/relationships/tags" Target="../tags/tag517.xml" /><Relationship Id="rId6" Type="http://schemas.openxmlformats.org/officeDocument/2006/relationships/tags" Target="../tags/tag518.xml" /><Relationship Id="rId7" Type="http://schemas.openxmlformats.org/officeDocument/2006/relationships/image" Target="../media/image40.jpeg" /><Relationship Id="rId8" Type="http://schemas.openxmlformats.org/officeDocument/2006/relationships/tags" Target="../tags/tag519.xml" /><Relationship Id="rId9" Type="http://schemas.openxmlformats.org/officeDocument/2006/relationships/tags" Target="../tags/tag520.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png" /><Relationship Id="rId3" Type="http://schemas.openxmlformats.org/officeDocument/2006/relationships/tags" Target="../tags/tag523.xml" /><Relationship Id="rId4" Type="http://schemas.openxmlformats.org/officeDocument/2006/relationships/tags" Target="../tags/tag524.xml" /><Relationship Id="rId5" Type="http://schemas.openxmlformats.org/officeDocument/2006/relationships/tags" Target="../tags/tag525.xml" /><Relationship Id="rId6" Type="http://schemas.openxmlformats.org/officeDocument/2006/relationships/tags" Target="../tags/tag526.xml" /><Relationship Id="rId7" Type="http://schemas.openxmlformats.org/officeDocument/2006/relationships/tags" Target="../tags/tag527.xml" /><Relationship Id="rId8" Type="http://schemas.openxmlformats.org/officeDocument/2006/relationships/tags" Target="../tags/tag528.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png" /><Relationship Id="rId3" Type="http://schemas.openxmlformats.org/officeDocument/2006/relationships/tags" Target="../tags/tag529.xml" /><Relationship Id="rId4" Type="http://schemas.openxmlformats.org/officeDocument/2006/relationships/tags" Target="../tags/tag530.xml" /><Relationship Id="rId5" Type="http://schemas.openxmlformats.org/officeDocument/2006/relationships/tags" Target="../tags/tag531.xml" /><Relationship Id="rId6" Type="http://schemas.openxmlformats.org/officeDocument/2006/relationships/tags" Target="../tags/tag532.xml" /><Relationship Id="rId7" Type="http://schemas.openxmlformats.org/officeDocument/2006/relationships/tags" Target="../tags/tag533.xml" /><Relationship Id="rId8" Type="http://schemas.openxmlformats.org/officeDocument/2006/relationships/tags" Target="../tags/tag534.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541.xml" /><Relationship Id="rId11" Type="http://schemas.openxmlformats.org/officeDocument/2006/relationships/tags" Target="../tags/tag542.xml" /><Relationship Id="rId12" Type="http://schemas.openxmlformats.org/officeDocument/2006/relationships/tags" Target="../tags/tag543.xml" /><Relationship Id="rId13" Type="http://schemas.openxmlformats.org/officeDocument/2006/relationships/tags" Target="../tags/tag544.xml" /><Relationship Id="rId2" Type="http://schemas.openxmlformats.org/officeDocument/2006/relationships/image" Target="../media/image2.png" /><Relationship Id="rId3" Type="http://schemas.openxmlformats.org/officeDocument/2006/relationships/tags" Target="../tags/tag535.xml" /><Relationship Id="rId4" Type="http://schemas.openxmlformats.org/officeDocument/2006/relationships/tags" Target="../tags/tag536.xml" /><Relationship Id="rId5" Type="http://schemas.openxmlformats.org/officeDocument/2006/relationships/tags" Target="../tags/tag537.xml" /><Relationship Id="rId6" Type="http://schemas.openxmlformats.org/officeDocument/2006/relationships/tags" Target="../tags/tag538.xml" /><Relationship Id="rId7" Type="http://schemas.openxmlformats.org/officeDocument/2006/relationships/image" Target="../media/image41.jpeg" /><Relationship Id="rId8" Type="http://schemas.openxmlformats.org/officeDocument/2006/relationships/tags" Target="../tags/tag539.xml" /><Relationship Id="rId9" Type="http://schemas.openxmlformats.org/officeDocument/2006/relationships/tags" Target="../tags/tag540.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552.xml" /><Relationship Id="rId11" Type="http://schemas.openxmlformats.org/officeDocument/2006/relationships/tags" Target="../tags/tag553.xml" /><Relationship Id="rId12" Type="http://schemas.openxmlformats.org/officeDocument/2006/relationships/tags" Target="../tags/tag554.xml" /><Relationship Id="rId13" Type="http://schemas.openxmlformats.org/officeDocument/2006/relationships/tags" Target="../tags/tag555.xml" /><Relationship Id="rId14" Type="http://schemas.openxmlformats.org/officeDocument/2006/relationships/tags" Target="../tags/tag556.xml" /><Relationship Id="rId2" Type="http://schemas.openxmlformats.org/officeDocument/2006/relationships/image" Target="../media/image2.png" /><Relationship Id="rId3" Type="http://schemas.openxmlformats.org/officeDocument/2006/relationships/tags" Target="../tags/tag545.xml" /><Relationship Id="rId4" Type="http://schemas.openxmlformats.org/officeDocument/2006/relationships/tags" Target="../tags/tag546.xml" /><Relationship Id="rId5" Type="http://schemas.openxmlformats.org/officeDocument/2006/relationships/tags" Target="../tags/tag547.xml" /><Relationship Id="rId6" Type="http://schemas.openxmlformats.org/officeDocument/2006/relationships/tags" Target="../tags/tag548.xml" /><Relationship Id="rId7" Type="http://schemas.openxmlformats.org/officeDocument/2006/relationships/tags" Target="../tags/tag549.xml" /><Relationship Id="rId8" Type="http://schemas.openxmlformats.org/officeDocument/2006/relationships/tags" Target="../tags/tag550.xml" /><Relationship Id="rId9" Type="http://schemas.openxmlformats.org/officeDocument/2006/relationships/tags" Target="../tags/tag551.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42.jpeg" /><Relationship Id="rId11" Type="http://schemas.openxmlformats.org/officeDocument/2006/relationships/tags" Target="../tags/tag563.xml" /><Relationship Id="rId12" Type="http://schemas.openxmlformats.org/officeDocument/2006/relationships/tags" Target="../tags/tag564.xml" /><Relationship Id="rId2" Type="http://schemas.openxmlformats.org/officeDocument/2006/relationships/image" Target="../media/image32.png" /><Relationship Id="rId3" Type="http://schemas.openxmlformats.org/officeDocument/2006/relationships/tags" Target="../tags/tag557.xml" /><Relationship Id="rId4" Type="http://schemas.openxmlformats.org/officeDocument/2006/relationships/image" Target="../media/image33.png" /><Relationship Id="rId5" Type="http://schemas.openxmlformats.org/officeDocument/2006/relationships/tags" Target="../tags/tag558.xml" /><Relationship Id="rId6" Type="http://schemas.openxmlformats.org/officeDocument/2006/relationships/tags" Target="../tags/tag559.xml" /><Relationship Id="rId7" Type="http://schemas.openxmlformats.org/officeDocument/2006/relationships/tags" Target="../tags/tag560.xml" /><Relationship Id="rId8" Type="http://schemas.openxmlformats.org/officeDocument/2006/relationships/tags" Target="../tags/tag561.xml" /><Relationship Id="rId9" Type="http://schemas.openxmlformats.org/officeDocument/2006/relationships/tags" Target="../tags/tag56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43.xml" /><Relationship Id="rId10" Type="http://schemas.openxmlformats.org/officeDocument/2006/relationships/tags" Target="../tags/tag572.xml" /><Relationship Id="rId11" Type="http://schemas.openxmlformats.org/officeDocument/2006/relationships/tags" Target="../tags/tag573.xml" /><Relationship Id="rId12" Type="http://schemas.openxmlformats.org/officeDocument/2006/relationships/tags" Target="../tags/tag574.xml" /><Relationship Id="rId13" Type="http://schemas.openxmlformats.org/officeDocument/2006/relationships/image" Target="../media/image43.png" /><Relationship Id="rId14" Type="http://schemas.openxmlformats.org/officeDocument/2006/relationships/tags" Target="../tags/tag575.xml" /><Relationship Id="rId2" Type="http://schemas.openxmlformats.org/officeDocument/2006/relationships/image" Target="../media/image2.png" /><Relationship Id="rId3" Type="http://schemas.openxmlformats.org/officeDocument/2006/relationships/tags" Target="../tags/tag565.xml" /><Relationship Id="rId4" Type="http://schemas.openxmlformats.org/officeDocument/2006/relationships/tags" Target="../tags/tag566.xml" /><Relationship Id="rId5" Type="http://schemas.openxmlformats.org/officeDocument/2006/relationships/tags" Target="../tags/tag567.xml" /><Relationship Id="rId6" Type="http://schemas.openxmlformats.org/officeDocument/2006/relationships/tags" Target="../tags/tag568.xml" /><Relationship Id="rId7" Type="http://schemas.openxmlformats.org/officeDocument/2006/relationships/tags" Target="../tags/tag569.xml" /><Relationship Id="rId8" Type="http://schemas.openxmlformats.org/officeDocument/2006/relationships/tags" Target="../tags/tag570.xml" /><Relationship Id="rId9" Type="http://schemas.openxmlformats.org/officeDocument/2006/relationships/tags" Target="../tags/tag57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44.jpeg" /><Relationship Id="rId11" Type="http://schemas.openxmlformats.org/officeDocument/2006/relationships/tags" Target="../tags/tag583.xml" /><Relationship Id="rId12" Type="http://schemas.openxmlformats.org/officeDocument/2006/relationships/tags" Target="../tags/tag584.xml" /><Relationship Id="rId13" Type="http://schemas.openxmlformats.org/officeDocument/2006/relationships/tags" Target="../tags/tag585.xml" /><Relationship Id="rId14" Type="http://schemas.openxmlformats.org/officeDocument/2006/relationships/tags" Target="../tags/tag586.xml" /><Relationship Id="rId2" Type="http://schemas.openxmlformats.org/officeDocument/2006/relationships/image" Target="../media/image2.png" /><Relationship Id="rId3" Type="http://schemas.openxmlformats.org/officeDocument/2006/relationships/tags" Target="../tags/tag576.xml" /><Relationship Id="rId4" Type="http://schemas.openxmlformats.org/officeDocument/2006/relationships/tags" Target="../tags/tag577.xml" /><Relationship Id="rId5" Type="http://schemas.openxmlformats.org/officeDocument/2006/relationships/tags" Target="../tags/tag578.xml" /><Relationship Id="rId6" Type="http://schemas.openxmlformats.org/officeDocument/2006/relationships/tags" Target="../tags/tag579.xml" /><Relationship Id="rId7" Type="http://schemas.openxmlformats.org/officeDocument/2006/relationships/tags" Target="../tags/tag580.xml" /><Relationship Id="rId8" Type="http://schemas.openxmlformats.org/officeDocument/2006/relationships/tags" Target="../tags/tag581.xml" /><Relationship Id="rId9" Type="http://schemas.openxmlformats.org/officeDocument/2006/relationships/tags" Target="../tags/tag58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593.xml" /><Relationship Id="rId2" Type="http://schemas.openxmlformats.org/officeDocument/2006/relationships/image" Target="../media/image2.png" /><Relationship Id="rId3" Type="http://schemas.openxmlformats.org/officeDocument/2006/relationships/tags" Target="../tags/tag587.xml" /><Relationship Id="rId4" Type="http://schemas.openxmlformats.org/officeDocument/2006/relationships/tags" Target="../tags/tag588.xml" /><Relationship Id="rId5" Type="http://schemas.openxmlformats.org/officeDocument/2006/relationships/tags" Target="../tags/tag589.xml" /><Relationship Id="rId6" Type="http://schemas.openxmlformats.org/officeDocument/2006/relationships/image" Target="../media/image45.jpeg" /><Relationship Id="rId7" Type="http://schemas.openxmlformats.org/officeDocument/2006/relationships/tags" Target="../tags/tag590.xml" /><Relationship Id="rId8" Type="http://schemas.openxmlformats.org/officeDocument/2006/relationships/tags" Target="../tags/tag591.xml" /><Relationship Id="rId9" Type="http://schemas.openxmlformats.org/officeDocument/2006/relationships/tags" Target="../tags/tag59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446.xml" /><Relationship Id="rId11" Type="http://schemas.openxmlformats.org/officeDocument/2006/relationships/tags" Target="../tags/tag447.xml" /><Relationship Id="rId12" Type="http://schemas.openxmlformats.org/officeDocument/2006/relationships/image" Target="../media/image34.jpeg" /><Relationship Id="rId13" Type="http://schemas.openxmlformats.org/officeDocument/2006/relationships/tags" Target="../tags/tag448.xml" /><Relationship Id="rId14" Type="http://schemas.openxmlformats.org/officeDocument/2006/relationships/tags" Target="../tags/tag449.xml" /><Relationship Id="rId2" Type="http://schemas.openxmlformats.org/officeDocument/2006/relationships/tags" Target="../tags/tag440.xml" /><Relationship Id="rId3" Type="http://schemas.openxmlformats.org/officeDocument/2006/relationships/image" Target="../media/image32.png" /><Relationship Id="rId4" Type="http://schemas.openxmlformats.org/officeDocument/2006/relationships/tags" Target="../tags/tag441.xml" /><Relationship Id="rId5" Type="http://schemas.openxmlformats.org/officeDocument/2006/relationships/image" Target="../media/image33.png" /><Relationship Id="rId6" Type="http://schemas.openxmlformats.org/officeDocument/2006/relationships/tags" Target="../tags/tag442.xml" /><Relationship Id="rId7" Type="http://schemas.openxmlformats.org/officeDocument/2006/relationships/tags" Target="../tags/tag443.xml" /><Relationship Id="rId8" Type="http://schemas.openxmlformats.org/officeDocument/2006/relationships/tags" Target="../tags/tag444.xml" /><Relationship Id="rId9" Type="http://schemas.openxmlformats.org/officeDocument/2006/relationships/tags" Target="../tags/tag445.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48.svg" /><Relationship Id="rId11" Type="http://schemas.openxmlformats.org/officeDocument/2006/relationships/tags" Target="../tags/tag599.xml" /><Relationship Id="rId12" Type="http://schemas.openxmlformats.org/officeDocument/2006/relationships/tags" Target="../tags/tag600.xml" /><Relationship Id="rId13" Type="http://schemas.openxmlformats.org/officeDocument/2006/relationships/tags" Target="../tags/tag601.xml" /><Relationship Id="rId14" Type="http://schemas.openxmlformats.org/officeDocument/2006/relationships/tags" Target="../tags/tag602.xml" /><Relationship Id="rId2" Type="http://schemas.openxmlformats.org/officeDocument/2006/relationships/image" Target="../media/image2.png" /><Relationship Id="rId3" Type="http://schemas.openxmlformats.org/officeDocument/2006/relationships/tags" Target="../tags/tag594.xml" /><Relationship Id="rId4" Type="http://schemas.openxmlformats.org/officeDocument/2006/relationships/tags" Target="../tags/tag595.xml" /><Relationship Id="rId5" Type="http://schemas.openxmlformats.org/officeDocument/2006/relationships/tags" Target="../tags/tag596.xml" /><Relationship Id="rId6" Type="http://schemas.openxmlformats.org/officeDocument/2006/relationships/image" Target="../media/image46.jpeg" /><Relationship Id="rId7" Type="http://schemas.openxmlformats.org/officeDocument/2006/relationships/tags" Target="../tags/tag597.xml" /><Relationship Id="rId8" Type="http://schemas.openxmlformats.org/officeDocument/2006/relationships/tags" Target="../tags/tag598.xml" /><Relationship Id="rId9" Type="http://schemas.openxmlformats.org/officeDocument/2006/relationships/image" Target="../media/image47.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609.xml" /><Relationship Id="rId2" Type="http://schemas.openxmlformats.org/officeDocument/2006/relationships/image" Target="../media/image2.png" /><Relationship Id="rId3" Type="http://schemas.openxmlformats.org/officeDocument/2006/relationships/tags" Target="../tags/tag603.xml" /><Relationship Id="rId4" Type="http://schemas.openxmlformats.org/officeDocument/2006/relationships/tags" Target="../tags/tag604.xml" /><Relationship Id="rId5" Type="http://schemas.openxmlformats.org/officeDocument/2006/relationships/tags" Target="../tags/tag605.xml" /><Relationship Id="rId6" Type="http://schemas.openxmlformats.org/officeDocument/2006/relationships/image" Target="../media/image45.jpeg" /><Relationship Id="rId7" Type="http://schemas.openxmlformats.org/officeDocument/2006/relationships/tags" Target="../tags/tag606.xml" /><Relationship Id="rId8" Type="http://schemas.openxmlformats.org/officeDocument/2006/relationships/tags" Target="../tags/tag607.xml" /><Relationship Id="rId9" Type="http://schemas.openxmlformats.org/officeDocument/2006/relationships/tags" Target="../tags/tag608.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10.xml" /><Relationship Id="rId3" Type="http://schemas.openxmlformats.org/officeDocument/2006/relationships/image" Target="../media/image5.png" /><Relationship Id="rId4" Type="http://schemas.openxmlformats.org/officeDocument/2006/relationships/tags" Target="../tags/tag611.xml" /><Relationship Id="rId5" Type="http://schemas.openxmlformats.org/officeDocument/2006/relationships/tags" Target="../tags/tag612.xml" /><Relationship Id="rId6" Type="http://schemas.openxmlformats.org/officeDocument/2006/relationships/tags" Target="../tags/tag613.xml" /><Relationship Id="rId7" Type="http://schemas.openxmlformats.org/officeDocument/2006/relationships/tags" Target="../tags/tag614.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15.xml" /><Relationship Id="rId3" Type="http://schemas.openxmlformats.org/officeDocument/2006/relationships/image" Target="../media/image5.png" /><Relationship Id="rId4" Type="http://schemas.openxmlformats.org/officeDocument/2006/relationships/tags" Target="../tags/tag616.xml" /><Relationship Id="rId5" Type="http://schemas.openxmlformats.org/officeDocument/2006/relationships/tags" Target="../tags/tag617.xml" /><Relationship Id="rId6" Type="http://schemas.openxmlformats.org/officeDocument/2006/relationships/tags" Target="../tags/tag618.xml" /><Relationship Id="rId7" Type="http://schemas.openxmlformats.org/officeDocument/2006/relationships/tags" Target="../tags/tag619.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626.xml" /><Relationship Id="rId11" Type="http://schemas.openxmlformats.org/officeDocument/2006/relationships/tags" Target="../tags/tag627.xml" /><Relationship Id="rId2" Type="http://schemas.openxmlformats.org/officeDocument/2006/relationships/image" Target="../media/image2.png" /><Relationship Id="rId3" Type="http://schemas.openxmlformats.org/officeDocument/2006/relationships/tags" Target="../tags/tag620.xml" /><Relationship Id="rId4" Type="http://schemas.openxmlformats.org/officeDocument/2006/relationships/tags" Target="../tags/tag621.xml" /><Relationship Id="rId5" Type="http://schemas.openxmlformats.org/officeDocument/2006/relationships/tags" Target="../tags/tag622.xml" /><Relationship Id="rId6" Type="http://schemas.openxmlformats.org/officeDocument/2006/relationships/image" Target="../media/image49.jpeg" /><Relationship Id="rId7" Type="http://schemas.openxmlformats.org/officeDocument/2006/relationships/tags" Target="../tags/tag623.xml" /><Relationship Id="rId8" Type="http://schemas.openxmlformats.org/officeDocument/2006/relationships/tags" Target="../tags/tag624.xml" /><Relationship Id="rId9" Type="http://schemas.openxmlformats.org/officeDocument/2006/relationships/tags" Target="../tags/tag625.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635.xml" /><Relationship Id="rId11" Type="http://schemas.openxmlformats.org/officeDocument/2006/relationships/tags" Target="../tags/tag636.xml" /><Relationship Id="rId12" Type="http://schemas.openxmlformats.org/officeDocument/2006/relationships/tags" Target="../tags/tag637.xml" /><Relationship Id="rId13" Type="http://schemas.openxmlformats.org/officeDocument/2006/relationships/tags" Target="../tags/tag638.xml" /><Relationship Id="rId14" Type="http://schemas.openxmlformats.org/officeDocument/2006/relationships/tags" Target="../tags/tag639.xml" /><Relationship Id="rId2" Type="http://schemas.openxmlformats.org/officeDocument/2006/relationships/image" Target="../media/image2.png" /><Relationship Id="rId3" Type="http://schemas.openxmlformats.org/officeDocument/2006/relationships/tags" Target="../tags/tag628.xml" /><Relationship Id="rId4" Type="http://schemas.openxmlformats.org/officeDocument/2006/relationships/tags" Target="../tags/tag629.xml" /><Relationship Id="rId5" Type="http://schemas.openxmlformats.org/officeDocument/2006/relationships/tags" Target="../tags/tag630.xml" /><Relationship Id="rId6" Type="http://schemas.openxmlformats.org/officeDocument/2006/relationships/tags" Target="../tags/tag631.xml" /><Relationship Id="rId7" Type="http://schemas.openxmlformats.org/officeDocument/2006/relationships/tags" Target="../tags/tag632.xml" /><Relationship Id="rId8" Type="http://schemas.openxmlformats.org/officeDocument/2006/relationships/tags" Target="../tags/tag633.xml" /><Relationship Id="rId9" Type="http://schemas.openxmlformats.org/officeDocument/2006/relationships/tags" Target="../tags/tag634.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647.xml" /><Relationship Id="rId11" Type="http://schemas.openxmlformats.org/officeDocument/2006/relationships/tags" Target="../tags/tag648.xml" /><Relationship Id="rId12" Type="http://schemas.openxmlformats.org/officeDocument/2006/relationships/tags" Target="../tags/tag649.xml" /><Relationship Id="rId13" Type="http://schemas.openxmlformats.org/officeDocument/2006/relationships/tags" Target="../tags/tag650.xml" /><Relationship Id="rId14" Type="http://schemas.openxmlformats.org/officeDocument/2006/relationships/tags" Target="../tags/tag651.xml" /><Relationship Id="rId15" Type="http://schemas.openxmlformats.org/officeDocument/2006/relationships/tags" Target="../tags/tag652.xml" /><Relationship Id="rId16" Type="http://schemas.openxmlformats.org/officeDocument/2006/relationships/tags" Target="../tags/tag653.xml" /><Relationship Id="rId17" Type="http://schemas.openxmlformats.org/officeDocument/2006/relationships/tags" Target="../tags/tag654.xml" /><Relationship Id="rId18" Type="http://schemas.openxmlformats.org/officeDocument/2006/relationships/tags" Target="../tags/tag655.xml" /><Relationship Id="rId19" Type="http://schemas.openxmlformats.org/officeDocument/2006/relationships/tags" Target="../tags/tag656.xml" /><Relationship Id="rId2" Type="http://schemas.openxmlformats.org/officeDocument/2006/relationships/image" Target="../media/image2.png" /><Relationship Id="rId20" Type="http://schemas.openxmlformats.org/officeDocument/2006/relationships/tags" Target="../tags/tag657.xml" /><Relationship Id="rId21" Type="http://schemas.openxmlformats.org/officeDocument/2006/relationships/tags" Target="../tags/tag658.xml" /><Relationship Id="rId22" Type="http://schemas.openxmlformats.org/officeDocument/2006/relationships/tags" Target="../tags/tag659.xml" /><Relationship Id="rId23" Type="http://schemas.openxmlformats.org/officeDocument/2006/relationships/tags" Target="../tags/tag660.xml" /><Relationship Id="rId24" Type="http://schemas.openxmlformats.org/officeDocument/2006/relationships/tags" Target="../tags/tag661.xml" /><Relationship Id="rId25" Type="http://schemas.openxmlformats.org/officeDocument/2006/relationships/tags" Target="../tags/tag662.xml" /><Relationship Id="rId26" Type="http://schemas.openxmlformats.org/officeDocument/2006/relationships/tags" Target="../tags/tag663.xml" /><Relationship Id="rId27" Type="http://schemas.openxmlformats.org/officeDocument/2006/relationships/tags" Target="../tags/tag664.xml" /><Relationship Id="rId28" Type="http://schemas.openxmlformats.org/officeDocument/2006/relationships/tags" Target="../tags/tag665.xml" /><Relationship Id="rId29" Type="http://schemas.openxmlformats.org/officeDocument/2006/relationships/tags" Target="../tags/tag666.xml" /><Relationship Id="rId3" Type="http://schemas.openxmlformats.org/officeDocument/2006/relationships/tags" Target="../tags/tag640.xml" /><Relationship Id="rId30" Type="http://schemas.openxmlformats.org/officeDocument/2006/relationships/tags" Target="../tags/tag667.xml" /><Relationship Id="rId31" Type="http://schemas.openxmlformats.org/officeDocument/2006/relationships/tags" Target="../tags/tag668.xml" /><Relationship Id="rId32" Type="http://schemas.openxmlformats.org/officeDocument/2006/relationships/tags" Target="../tags/tag669.xml" /><Relationship Id="rId33" Type="http://schemas.openxmlformats.org/officeDocument/2006/relationships/tags" Target="../tags/tag670.xml" /><Relationship Id="rId34" Type="http://schemas.openxmlformats.org/officeDocument/2006/relationships/tags" Target="../tags/tag671.xml" /><Relationship Id="rId35" Type="http://schemas.openxmlformats.org/officeDocument/2006/relationships/tags" Target="../tags/tag672.xml" /><Relationship Id="rId36" Type="http://schemas.openxmlformats.org/officeDocument/2006/relationships/tags" Target="../tags/tag673.xml" /><Relationship Id="rId37" Type="http://schemas.openxmlformats.org/officeDocument/2006/relationships/tags" Target="../tags/tag674.xml" /><Relationship Id="rId4" Type="http://schemas.openxmlformats.org/officeDocument/2006/relationships/tags" Target="../tags/tag641.xml" /><Relationship Id="rId5" Type="http://schemas.openxmlformats.org/officeDocument/2006/relationships/tags" Target="../tags/tag642.xml" /><Relationship Id="rId6" Type="http://schemas.openxmlformats.org/officeDocument/2006/relationships/tags" Target="../tags/tag643.xml" /><Relationship Id="rId7" Type="http://schemas.openxmlformats.org/officeDocument/2006/relationships/tags" Target="../tags/tag644.xml" /><Relationship Id="rId8" Type="http://schemas.openxmlformats.org/officeDocument/2006/relationships/tags" Target="../tags/tag645.xml" /><Relationship Id="rId9" Type="http://schemas.openxmlformats.org/officeDocument/2006/relationships/tags" Target="../tags/tag646.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681.xml" /><Relationship Id="rId11" Type="http://schemas.openxmlformats.org/officeDocument/2006/relationships/tags" Target="../tags/tag682.xml" /><Relationship Id="rId12" Type="http://schemas.openxmlformats.org/officeDocument/2006/relationships/tags" Target="../tags/tag683.xml" /><Relationship Id="rId13" Type="http://schemas.openxmlformats.org/officeDocument/2006/relationships/tags" Target="../tags/tag684.xml" /><Relationship Id="rId14" Type="http://schemas.openxmlformats.org/officeDocument/2006/relationships/image" Target="../media/image50.jpeg" /><Relationship Id="rId15" Type="http://schemas.openxmlformats.org/officeDocument/2006/relationships/tags" Target="../tags/tag685.xml" /><Relationship Id="rId16" Type="http://schemas.openxmlformats.org/officeDocument/2006/relationships/tags" Target="../tags/tag686.xml" /><Relationship Id="rId2" Type="http://schemas.openxmlformats.org/officeDocument/2006/relationships/image" Target="../media/image32.png" /><Relationship Id="rId3" Type="http://schemas.openxmlformats.org/officeDocument/2006/relationships/tags" Target="../tags/tag675.xml" /><Relationship Id="rId4" Type="http://schemas.openxmlformats.org/officeDocument/2006/relationships/image" Target="../media/image33.png" /><Relationship Id="rId5" Type="http://schemas.openxmlformats.org/officeDocument/2006/relationships/tags" Target="../tags/tag676.xml" /><Relationship Id="rId6" Type="http://schemas.openxmlformats.org/officeDocument/2006/relationships/tags" Target="../tags/tag677.xml" /><Relationship Id="rId7" Type="http://schemas.openxmlformats.org/officeDocument/2006/relationships/tags" Target="../tags/tag678.xml" /><Relationship Id="rId8" Type="http://schemas.openxmlformats.org/officeDocument/2006/relationships/tags" Target="../tags/tag679.xml" /><Relationship Id="rId9" Type="http://schemas.openxmlformats.org/officeDocument/2006/relationships/tags" Target="../tags/tag680.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693.xml" /><Relationship Id="rId11" Type="http://schemas.openxmlformats.org/officeDocument/2006/relationships/tags" Target="../tags/tag694.xml" /><Relationship Id="rId12" Type="http://schemas.openxmlformats.org/officeDocument/2006/relationships/tags" Target="../tags/tag695.xml" /><Relationship Id="rId13" Type="http://schemas.openxmlformats.org/officeDocument/2006/relationships/tags" Target="../tags/tag696.xml" /><Relationship Id="rId14" Type="http://schemas.openxmlformats.org/officeDocument/2006/relationships/image" Target="../media/image51.jpeg" /><Relationship Id="rId15" Type="http://schemas.openxmlformats.org/officeDocument/2006/relationships/tags" Target="../tags/tag697.xml" /><Relationship Id="rId16" Type="http://schemas.openxmlformats.org/officeDocument/2006/relationships/tags" Target="../tags/tag698.xml" /><Relationship Id="rId2" Type="http://schemas.openxmlformats.org/officeDocument/2006/relationships/image" Target="../media/image32.png" /><Relationship Id="rId3" Type="http://schemas.openxmlformats.org/officeDocument/2006/relationships/tags" Target="../tags/tag687.xml" /><Relationship Id="rId4" Type="http://schemas.openxmlformats.org/officeDocument/2006/relationships/image" Target="../media/image33.png" /><Relationship Id="rId5" Type="http://schemas.openxmlformats.org/officeDocument/2006/relationships/tags" Target="../tags/tag688.xml" /><Relationship Id="rId6" Type="http://schemas.openxmlformats.org/officeDocument/2006/relationships/tags" Target="../tags/tag689.xml" /><Relationship Id="rId7" Type="http://schemas.openxmlformats.org/officeDocument/2006/relationships/tags" Target="../tags/tag690.xml" /><Relationship Id="rId8" Type="http://schemas.openxmlformats.org/officeDocument/2006/relationships/tags" Target="../tags/tag691.xml" /><Relationship Id="rId9" Type="http://schemas.openxmlformats.org/officeDocument/2006/relationships/tags" Target="../tags/tag69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705.xml" /><Relationship Id="rId11" Type="http://schemas.openxmlformats.org/officeDocument/2006/relationships/tags" Target="../tags/tag706.xml" /><Relationship Id="rId12" Type="http://schemas.openxmlformats.org/officeDocument/2006/relationships/tags" Target="../tags/tag707.xml" /><Relationship Id="rId13" Type="http://schemas.openxmlformats.org/officeDocument/2006/relationships/tags" Target="../tags/tag708.xml" /><Relationship Id="rId14" Type="http://schemas.openxmlformats.org/officeDocument/2006/relationships/image" Target="../media/image52.jpeg" /><Relationship Id="rId15" Type="http://schemas.openxmlformats.org/officeDocument/2006/relationships/tags" Target="../tags/tag709.xml" /><Relationship Id="rId16" Type="http://schemas.openxmlformats.org/officeDocument/2006/relationships/tags" Target="../tags/tag710.xml" /><Relationship Id="rId2" Type="http://schemas.openxmlformats.org/officeDocument/2006/relationships/image" Target="../media/image32.png" /><Relationship Id="rId3" Type="http://schemas.openxmlformats.org/officeDocument/2006/relationships/tags" Target="../tags/tag699.xml" /><Relationship Id="rId4" Type="http://schemas.openxmlformats.org/officeDocument/2006/relationships/image" Target="../media/image33.png" /><Relationship Id="rId5" Type="http://schemas.openxmlformats.org/officeDocument/2006/relationships/tags" Target="../tags/tag700.xml" /><Relationship Id="rId6" Type="http://schemas.openxmlformats.org/officeDocument/2006/relationships/tags" Target="../tags/tag701.xml" /><Relationship Id="rId7" Type="http://schemas.openxmlformats.org/officeDocument/2006/relationships/tags" Target="../tags/tag702.xml" /><Relationship Id="rId8" Type="http://schemas.openxmlformats.org/officeDocument/2006/relationships/tags" Target="../tags/tag703.xml" /><Relationship Id="rId9" Type="http://schemas.openxmlformats.org/officeDocument/2006/relationships/tags" Target="../tags/tag704.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456.xml" /><Relationship Id="rId11" Type="http://schemas.openxmlformats.org/officeDocument/2006/relationships/tags" Target="../tags/tag457.xml" /><Relationship Id="rId2" Type="http://schemas.openxmlformats.org/officeDocument/2006/relationships/image" Target="../media/image2.png" /><Relationship Id="rId3" Type="http://schemas.openxmlformats.org/officeDocument/2006/relationships/tags" Target="../tags/tag450.xml" /><Relationship Id="rId4" Type="http://schemas.openxmlformats.org/officeDocument/2006/relationships/tags" Target="../tags/tag451.xml" /><Relationship Id="rId5" Type="http://schemas.openxmlformats.org/officeDocument/2006/relationships/image" Target="../media/image35.jpeg" /><Relationship Id="rId6" Type="http://schemas.openxmlformats.org/officeDocument/2006/relationships/tags" Target="../tags/tag452.xml" /><Relationship Id="rId7" Type="http://schemas.openxmlformats.org/officeDocument/2006/relationships/tags" Target="../tags/tag453.xml" /><Relationship Id="rId8" Type="http://schemas.openxmlformats.org/officeDocument/2006/relationships/tags" Target="../tags/tag454.xml" /><Relationship Id="rId9" Type="http://schemas.openxmlformats.org/officeDocument/2006/relationships/tags" Target="../tags/tag455.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65.xml" /><Relationship Id="rId2" Type="http://schemas.openxmlformats.org/officeDocument/2006/relationships/tags" Target="../tags/tag711.xml" /><Relationship Id="rId3" Type="http://schemas.openxmlformats.org/officeDocument/2006/relationships/tags" Target="../tags/tag712.xml" /><Relationship Id="rId4" Type="http://schemas.openxmlformats.org/officeDocument/2006/relationships/image" Target="../media/image53.png" /><Relationship Id="rId5" Type="http://schemas.openxmlformats.org/officeDocument/2006/relationships/tags" Target="../tags/tag713.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464.xml" /><Relationship Id="rId2" Type="http://schemas.openxmlformats.org/officeDocument/2006/relationships/image" Target="../media/image2.png" /><Relationship Id="rId3" Type="http://schemas.openxmlformats.org/officeDocument/2006/relationships/tags" Target="../tags/tag458.xml" /><Relationship Id="rId4" Type="http://schemas.openxmlformats.org/officeDocument/2006/relationships/tags" Target="../tags/tag459.xml" /><Relationship Id="rId5" Type="http://schemas.openxmlformats.org/officeDocument/2006/relationships/tags" Target="../tags/tag460.xml" /><Relationship Id="rId6" Type="http://schemas.openxmlformats.org/officeDocument/2006/relationships/image" Target="../media/image36.jpeg" /><Relationship Id="rId7" Type="http://schemas.openxmlformats.org/officeDocument/2006/relationships/tags" Target="../tags/tag461.xml" /><Relationship Id="rId8" Type="http://schemas.openxmlformats.org/officeDocument/2006/relationships/tags" Target="../tags/tag462.xml" /><Relationship Id="rId9" Type="http://schemas.openxmlformats.org/officeDocument/2006/relationships/tags" Target="../tags/tag463.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471.xml" /><Relationship Id="rId11" Type="http://schemas.openxmlformats.org/officeDocument/2006/relationships/tags" Target="../tags/tag472.xml" /><Relationship Id="rId2" Type="http://schemas.openxmlformats.org/officeDocument/2006/relationships/image" Target="../media/image2.png" /><Relationship Id="rId3" Type="http://schemas.openxmlformats.org/officeDocument/2006/relationships/tags" Target="../tags/tag465.xml" /><Relationship Id="rId4" Type="http://schemas.openxmlformats.org/officeDocument/2006/relationships/tags" Target="../tags/tag466.xml" /><Relationship Id="rId5" Type="http://schemas.openxmlformats.org/officeDocument/2006/relationships/tags" Target="../tags/tag467.xml" /><Relationship Id="rId6" Type="http://schemas.openxmlformats.org/officeDocument/2006/relationships/image" Target="../media/image37.jpeg" /><Relationship Id="rId7" Type="http://schemas.openxmlformats.org/officeDocument/2006/relationships/tags" Target="../tags/tag468.xml" /><Relationship Id="rId8" Type="http://schemas.openxmlformats.org/officeDocument/2006/relationships/tags" Target="../tags/tag469.xml" /><Relationship Id="rId9" Type="http://schemas.openxmlformats.org/officeDocument/2006/relationships/tags" Target="../tags/tag470.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479.xml" /><Relationship Id="rId11" Type="http://schemas.openxmlformats.org/officeDocument/2006/relationships/tags" Target="../tags/tag480.xml" /><Relationship Id="rId12" Type="http://schemas.openxmlformats.org/officeDocument/2006/relationships/tags" Target="../tags/tag481.xml" /><Relationship Id="rId2" Type="http://schemas.openxmlformats.org/officeDocument/2006/relationships/image" Target="../media/image2.png" /><Relationship Id="rId3" Type="http://schemas.openxmlformats.org/officeDocument/2006/relationships/tags" Target="../tags/tag473.xml" /><Relationship Id="rId4" Type="http://schemas.openxmlformats.org/officeDocument/2006/relationships/tags" Target="../tags/tag474.xml" /><Relationship Id="rId5" Type="http://schemas.openxmlformats.org/officeDocument/2006/relationships/tags" Target="../tags/tag475.xml" /><Relationship Id="rId6" Type="http://schemas.openxmlformats.org/officeDocument/2006/relationships/tags" Target="../tags/tag476.xml" /><Relationship Id="rId7" Type="http://schemas.openxmlformats.org/officeDocument/2006/relationships/image" Target="../media/image38.jpeg" /><Relationship Id="rId8" Type="http://schemas.openxmlformats.org/officeDocument/2006/relationships/tags" Target="../tags/tag477.xml" /><Relationship Id="rId9" Type="http://schemas.openxmlformats.org/officeDocument/2006/relationships/tags" Target="../tags/tag478.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488.xml" /><Relationship Id="rId2" Type="http://schemas.openxmlformats.org/officeDocument/2006/relationships/image" Target="../media/image2.png" /><Relationship Id="rId3" Type="http://schemas.openxmlformats.org/officeDocument/2006/relationships/tags" Target="../tags/tag482.xml" /><Relationship Id="rId4" Type="http://schemas.openxmlformats.org/officeDocument/2006/relationships/tags" Target="../tags/tag483.xml" /><Relationship Id="rId5" Type="http://schemas.openxmlformats.org/officeDocument/2006/relationships/image" Target="../media/image39.jpeg" /><Relationship Id="rId6" Type="http://schemas.openxmlformats.org/officeDocument/2006/relationships/tags" Target="../tags/tag484.xml" /><Relationship Id="rId7" Type="http://schemas.openxmlformats.org/officeDocument/2006/relationships/tags" Target="../tags/tag485.xml" /><Relationship Id="rId8" Type="http://schemas.openxmlformats.org/officeDocument/2006/relationships/tags" Target="../tags/tag486.xml" /><Relationship Id="rId9" Type="http://schemas.openxmlformats.org/officeDocument/2006/relationships/tags" Target="../tags/tag48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png" /><Relationship Id="rId3" Type="http://schemas.openxmlformats.org/officeDocument/2006/relationships/tags" Target="../tags/tag489.xml" /><Relationship Id="rId4" Type="http://schemas.openxmlformats.org/officeDocument/2006/relationships/tags" Target="../tags/tag490.xml" /><Relationship Id="rId5" Type="http://schemas.openxmlformats.org/officeDocument/2006/relationships/tags" Target="../tags/tag491.xml" /><Relationship Id="rId6" Type="http://schemas.openxmlformats.org/officeDocument/2006/relationships/tags" Target="../tags/tag492.xml" /><Relationship Id="rId7" Type="http://schemas.openxmlformats.org/officeDocument/2006/relationships/tags" Target="../tags/tag493.xml" /><Relationship Id="rId8" Type="http://schemas.openxmlformats.org/officeDocument/2006/relationships/tags" Target="../tags/tag494.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502.xml" /><Relationship Id="rId11" Type="http://schemas.openxmlformats.org/officeDocument/2006/relationships/tags" Target="../tags/tag503.xml" /><Relationship Id="rId12" Type="http://schemas.openxmlformats.org/officeDocument/2006/relationships/tags" Target="../tags/tag504.xml" /><Relationship Id="rId13" Type="http://schemas.openxmlformats.org/officeDocument/2006/relationships/tags" Target="../tags/tag505.xml" /><Relationship Id="rId14" Type="http://schemas.openxmlformats.org/officeDocument/2006/relationships/tags" Target="../tags/tag506.xml" /><Relationship Id="rId2" Type="http://schemas.openxmlformats.org/officeDocument/2006/relationships/image" Target="../media/image2.png" /><Relationship Id="rId3" Type="http://schemas.openxmlformats.org/officeDocument/2006/relationships/tags" Target="../tags/tag495.xml" /><Relationship Id="rId4" Type="http://schemas.openxmlformats.org/officeDocument/2006/relationships/tags" Target="../tags/tag496.xml" /><Relationship Id="rId5" Type="http://schemas.openxmlformats.org/officeDocument/2006/relationships/tags" Target="../tags/tag497.xml" /><Relationship Id="rId6" Type="http://schemas.openxmlformats.org/officeDocument/2006/relationships/tags" Target="../tags/tag498.xml" /><Relationship Id="rId7" Type="http://schemas.openxmlformats.org/officeDocument/2006/relationships/tags" Target="../tags/tag499.xml" /><Relationship Id="rId8" Type="http://schemas.openxmlformats.org/officeDocument/2006/relationships/tags" Target="../tags/tag500.xml" /><Relationship Id="rId9" Type="http://schemas.openxmlformats.org/officeDocument/2006/relationships/tags" Target="../tags/tag50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标题 4"/>
          <p:cNvSpPr>
            <a:spLocks noGrp="1"/>
          </p:cNvSpPr>
          <p:nvPr>
            <p:ph type="ctrTitle"/>
            <p:custDataLst>
              <p:tags r:id="rId2"/>
            </p:custDataLst>
          </p:nvPr>
        </p:nvSpPr>
        <p:spPr/>
        <p:txBody>
          <a:bodyPr>
            <a:normAutofit/>
          </a:bodyPr>
          <a:lstStyle/>
          <a:p>
            <a:pPr marL="0" indent="0" algn="ctr">
              <a:lnSpc>
                <a:spcPct val="100000"/>
              </a:lnSpc>
              <a:spcBef>
                <a:spcPct val="0"/>
              </a:spcBef>
              <a:spcAft>
                <a:spcPct val="0"/>
              </a:spcAft>
              <a:buSzTx/>
              <a:buNone/>
            </a:pPr>
            <a:r>
              <a:rPr lang="zh-CN" altLang="zh-CN" sz="8800" spc="720">
                <a:latin typeface="楷体" panose="02010609060101010101" charset="-122"/>
                <a:ea typeface="楷体"/>
              </a:rPr>
              <a:t>说明文阅读训练</a:t>
            </a:r>
          </a:p>
        </p:txBody>
      </p:sp>
    </p:spTree>
    <p:custDataLst>
      <p:tags r:id="rId3"/>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5" name="图片 14"/>
          <p:cNvPicPr>
            <a:picLocks noChangeAspect="1"/>
          </p:cNvPicPr>
          <p:nvPr>
            <p:custDataLst>
              <p:tags r:id="rId3"/>
            </p:custDataLst>
          </p:nvPr>
        </p:nvPicPr>
        <p:blipFill>
          <a:blip r:embed="rId2"/>
          <a:stretch>
            <a:fillRect/>
          </a:stretch>
        </p:blipFill>
        <p:spPr>
          <a:xfrm>
            <a:off x="0" y="0"/>
            <a:ext cx="720090" cy="720090"/>
          </a:xfrm>
          <a:prstGeom prst="rect">
            <a:avLst/>
          </a:prstGeom>
        </p:spPr>
      </p:pic>
      <p:pic>
        <p:nvPicPr>
          <p:cNvPr id="14" name="图片 13"/>
          <p:cNvPicPr>
            <a:picLocks noChangeAspect="1"/>
          </p:cNvPicPr>
          <p:nvPr>
            <p:custDataLst>
              <p:tags r:id="rId5"/>
            </p:custDataLst>
          </p:nvPr>
        </p:nvPicPr>
        <p:blipFill>
          <a:blip r:embed="rId4"/>
          <a:stretch>
            <a:fillRect/>
          </a:stretch>
        </p:blipFill>
        <p:spPr>
          <a:xfrm>
            <a:off x="11471910" y="-5379"/>
            <a:ext cx="720090" cy="720090"/>
          </a:xfrm>
          <a:prstGeom prst="rect">
            <a:avLst/>
          </a:prstGeom>
        </p:spPr>
      </p:pic>
      <p:sp>
        <p:nvSpPr>
          <p:cNvPr id="11" name="矩形 10"/>
          <p:cNvSpPr/>
          <p:nvPr>
            <p:custDataLst>
              <p:tags r:id="rId6"/>
            </p:custDataLst>
          </p:nvPr>
        </p:nvSpPr>
        <p:spPr>
          <a:xfrm>
            <a:off x="582613" y="848995"/>
            <a:ext cx="11048365" cy="5523865"/>
          </a:xfrm>
          <a:prstGeom prst="rect">
            <a:avLst/>
          </a:prstGeom>
          <a:solidFill>
            <a:schemeClr val="lt1"/>
          </a:solidFill>
          <a:ln w="349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矩形 7"/>
          <p:cNvSpPr/>
          <p:nvPr>
            <p:custDataLst>
              <p:tags r:id="rId7"/>
            </p:custDataLst>
          </p:nvPr>
        </p:nvSpPr>
        <p:spPr>
          <a:xfrm>
            <a:off x="2146935" y="469265"/>
            <a:ext cx="7919720" cy="787400"/>
          </a:xfrm>
          <a:prstGeom prst="rect">
            <a:avLst/>
          </a:prstGeom>
          <a:solidFill>
            <a:schemeClr val="accent1"/>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标题 1"/>
          <p:cNvSpPr>
            <a:spLocks noGrp="1"/>
          </p:cNvSpPr>
          <p:nvPr>
            <p:custDataLst>
              <p:tags r:id="rId8"/>
            </p:custDataLst>
          </p:nvPr>
        </p:nvSpPr>
        <p:spPr>
          <a:xfrm>
            <a:off x="2146618" y="468630"/>
            <a:ext cx="7920355" cy="788035"/>
          </a:xfrm>
          <a:prstGeom prst="rect">
            <a:avLst/>
          </a:prstGeom>
        </p:spPr>
        <p:txBody>
          <a:bodyPr vert="horz" lIns="91440" tIns="45720" rIns="91440" bIns="45720" rtlCol="0" anchor="ctr" anchorCtr="0">
            <a:norm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pitchFamily="34" charset="-122"/>
                <a:ea typeface="微软雅黑" panose="020b0503020204020204" pitchFamily="34" charset="-122"/>
                <a:cs typeface="+mj-cs"/>
              </a:defRPr>
            </a:lvl1pPr>
          </a:lstStyle>
          <a:p>
            <a:pPr marL="0" indent="0" algn="ctr">
              <a:lnSpc>
                <a:spcPct val="100000"/>
              </a:lnSpc>
              <a:spcBef>
                <a:spcPct val="0"/>
              </a:spcBef>
              <a:spcAft>
                <a:spcPct val="0"/>
              </a:spcAft>
              <a:buSzTx/>
            </a:pPr>
            <a:r>
              <a:rPr lang="en-US" altLang="zh-CN" sz="4000" spc="240">
                <a:solidFill>
                  <a:schemeClr val="dk1">
                    <a:lumMod val="85000"/>
                    <a:lumOff val="15000"/>
                  </a:schemeClr>
                </a:solidFill>
              </a:rPr>
              <a:t>02</a:t>
            </a:r>
            <a:r>
              <a:rPr lang="zh-CN" altLang="en-US" sz="4000" spc="240">
                <a:solidFill>
                  <a:schemeClr val="dk1">
                    <a:lumMod val="85000"/>
                    <a:lumOff val="15000"/>
                  </a:schemeClr>
                </a:solidFill>
              </a:rPr>
              <a:t>、结构</a:t>
            </a:r>
          </a:p>
        </p:txBody>
      </p:sp>
      <p:sp>
        <p:nvSpPr>
          <p:cNvPr id="13" name="文本框 12"/>
          <p:cNvSpPr txBox="1"/>
          <p:nvPr>
            <p:custDataLst>
              <p:tags r:id="rId9"/>
            </p:custDataLst>
          </p:nvPr>
        </p:nvSpPr>
        <p:spPr>
          <a:xfrm>
            <a:off x="742950" y="1257300"/>
            <a:ext cx="10709910" cy="5114925"/>
          </a:xfrm>
          <a:prstGeom prst="rect">
            <a:avLst/>
          </a:prstGeom>
          <a:noFill/>
        </p:spPr>
        <p:txBody>
          <a:bodyPr vert="horz" lIns="90000" tIns="46800" rIns="90000" bIns="46800" rtlCol="0" anchor="ctr">
            <a:noAutofit/>
          </a:bodyPr>
          <a:lstStyle>
            <a:lvl1pPr marL="285750" indent="-285750" fontAlgn="auto">
              <a:lnSpc>
                <a:spcPct val="150000"/>
              </a:lnSpc>
              <a:spcBef>
                <a:spcPct val="0"/>
              </a:spcBef>
              <a:spcAft>
                <a:spcPts val="800"/>
              </a:spcAft>
              <a:buFont typeface="+mj-ea"/>
              <a:buAutoNum type="ea1JpnChsDbPeriod"/>
              <a:defRPr sz="1100" u="none" strike="noStrike" cap="none" spc="150" normalizeH="0" baseline="0">
                <a:solidFill>
                  <a:schemeClr val="tx1">
                    <a:lumMod val="95000"/>
                    <a:lumOff val="5000"/>
                  </a:schemeClr>
                </a:solidFill>
                <a:uFillTx/>
                <a:latin typeface="微软雅黑 Light" panose="020b0502040204020203" charset="-122"/>
                <a:ea typeface="微软雅黑 Light" panose="020b0502040204020203" charset="-122"/>
              </a:defRPr>
            </a:lvl1pPr>
            <a:lvl2pPr marL="685800" indent="-228600" fontAlgn="auto">
              <a:lnSpc>
                <a:spcPct val="130000"/>
              </a:lnSpc>
              <a:spcBef>
                <a:spcPct val="0"/>
              </a:spcBef>
              <a:spcAft>
                <a:spcPts val="1000"/>
              </a:spcAft>
              <a:buFont typeface="Arial" panose="020b0604020202020204" pitchFamily="34" charset="0"/>
              <a:buChar char="•"/>
              <a:tabLst>
                <a:tab pos="1609725"/>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ct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ct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ct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l">
              <a:lnSpc>
                <a:spcPct val="120000"/>
              </a:lnSpc>
              <a:buClr>
                <a:schemeClr val="tx1">
                  <a:lumMod val="95000"/>
                  <a:lumOff val="5000"/>
                </a:schemeClr>
              </a:buClr>
              <a:buSzTx/>
              <a:buFont typeface="+mj-ea"/>
              <a:buNone/>
            </a:pPr>
            <a:r>
              <a:rPr lang="zh-CN" altLang="en-US" sz="2400" spc="20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说明文的结构一般有四种：</a:t>
            </a:r>
          </a:p>
          <a:p>
            <a:pPr marL="730250" lvl="1" indent="-400050" algn="l" fontAlgn="ctr">
              <a:lnSpc>
                <a:spcPct val="120000"/>
              </a:lnSpc>
              <a:spcAft>
                <a:spcPts val="800"/>
              </a:spcAft>
              <a:buSzTx/>
              <a:buFont typeface="+mj-ea"/>
              <a:buAutoNum type="ea1JpnChsDbPeriod"/>
            </a:pPr>
            <a:r>
              <a:rPr lang="zh-CN" altLang="en-US" sz="2400" spc="18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总分式：</a:t>
            </a:r>
            <a:r>
              <a:rPr lang="zh-CN" altLang="en-US" sz="2400" spc="20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事物说明文常用的结构形式：</a:t>
            </a:r>
          </a:p>
          <a:p>
            <a:pPr marL="635000" lvl="1" indent="-304800" algn="l" fontAlgn="ctr">
              <a:lnSpc>
                <a:spcPct val="120000"/>
              </a:lnSpc>
              <a:spcAft>
                <a:spcPts val="800"/>
              </a:spcAft>
              <a:buSzTx/>
              <a:buFont typeface="Calibri Light"/>
              <a:buAutoNum type="arabicPeriod"/>
            </a:pPr>
            <a:r>
              <a:rPr lang="zh-CN" altLang="en-US" sz="2400" spc="180">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总——分</a:t>
            </a:r>
            <a:r>
              <a:rPr lang="zh-CN" altLang="en-US" sz="2400" spc="18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，如《苏州园林》（先总体的概括，再分说。结尾没有总结性的语言）</a:t>
            </a:r>
          </a:p>
          <a:p>
            <a:pPr marL="635000" lvl="1" indent="-304800" algn="l" fontAlgn="ctr">
              <a:lnSpc>
                <a:spcPct val="120000"/>
              </a:lnSpc>
              <a:spcAft>
                <a:spcPts val="800"/>
              </a:spcAft>
              <a:buSzTx/>
              <a:buFont typeface="Calibri Light"/>
              <a:buAutoNum type="arabicPeriod"/>
            </a:pPr>
            <a:r>
              <a:rPr lang="zh-CN" altLang="en-US" sz="2400" spc="180">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总——分——总</a:t>
            </a:r>
            <a:r>
              <a:rPr lang="zh-CN" altLang="en-US" sz="2400" spc="18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，如《故宫博物院》（先总体的概括，再具体来说，最后再总结）</a:t>
            </a:r>
          </a:p>
          <a:p>
            <a:pPr marL="635000" lvl="1" indent="-304800" algn="l" fontAlgn="ctr">
              <a:lnSpc>
                <a:spcPct val="120000"/>
              </a:lnSpc>
              <a:spcAft>
                <a:spcPts val="800"/>
              </a:spcAft>
              <a:buSzTx/>
              <a:buFont typeface="Calibri Light"/>
              <a:buAutoNum type="arabicPeriod"/>
            </a:pPr>
            <a:r>
              <a:rPr lang="zh-CN" altLang="en-US" sz="2400" spc="180">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分——总</a:t>
            </a:r>
            <a:r>
              <a:rPr lang="zh-CN" altLang="en-US" sz="2400" spc="18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a:t>
            </a:r>
          </a:p>
          <a:p>
            <a:pPr marL="330200" lvl="1" indent="0" algn="l" fontAlgn="ctr">
              <a:lnSpc>
                <a:spcPct val="120000"/>
              </a:lnSpc>
              <a:spcAft>
                <a:spcPts val="800"/>
              </a:spcAft>
              <a:buSzTx/>
              <a:buFont typeface="Calibri Light"/>
              <a:buNone/>
            </a:pPr>
            <a:r>
              <a:rPr lang="zh-CN" altLang="en-US" sz="2400" spc="16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二、并列式：</a:t>
            </a:r>
            <a:r>
              <a:rPr lang="zh-CN" altLang="en-US" sz="2400" spc="20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文章各部分的内容没有主次轻重之分.例如培根的《论读书》,三个部分分别谈到了读书的目的、读书的方法、读书的好处,就是采用并列的结构</a:t>
            </a:r>
          </a:p>
        </p:txBody>
      </p:sp>
      <p:sp>
        <p:nvSpPr>
          <p:cNvPr id="9" name="矩形 8"/>
          <p:cNvSpPr/>
          <p:nvPr>
            <p:custDataLst>
              <p:tags r:id="rId10"/>
            </p:custDataLst>
          </p:nvPr>
        </p:nvSpPr>
        <p:spPr>
          <a:xfrm>
            <a:off x="412115" y="2698750"/>
            <a:ext cx="330835" cy="1460500"/>
          </a:xfrm>
          <a:prstGeom prst="rect">
            <a:avLst/>
          </a:prstGeom>
          <a:solidFill>
            <a:schemeClr val="accent1">
              <a:lumMod val="7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矩形 9"/>
          <p:cNvSpPr/>
          <p:nvPr>
            <p:custDataLst>
              <p:tags r:id="rId11"/>
            </p:custDataLst>
          </p:nvPr>
        </p:nvSpPr>
        <p:spPr>
          <a:xfrm>
            <a:off x="11453495" y="2698750"/>
            <a:ext cx="330835" cy="1460500"/>
          </a:xfrm>
          <a:prstGeom prst="rect">
            <a:avLst/>
          </a:prstGeom>
          <a:solidFill>
            <a:schemeClr val="accent1">
              <a:lumMod val="7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Tree>
    <p:custDataLst>
      <p:tags r:id="rId12"/>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2" name="图片 11"/>
          <p:cNvPicPr>
            <a:picLocks noChangeAspect="1"/>
          </p:cNvPicPr>
          <p:nvPr>
            <p:custDataLst>
              <p:tags r:id="rId3"/>
            </p:custDataLst>
          </p:nvPr>
        </p:nvPicPr>
        <p:blipFill>
          <a:blip r:embed="rId2"/>
          <a:stretch>
            <a:fillRect/>
          </a:stretch>
        </p:blipFill>
        <p:spPr>
          <a:xfrm>
            <a:off x="0" y="0"/>
            <a:ext cx="720090" cy="720090"/>
          </a:xfrm>
          <a:prstGeom prst="rect">
            <a:avLst/>
          </a:prstGeom>
        </p:spPr>
      </p:pic>
      <p:pic>
        <p:nvPicPr>
          <p:cNvPr id="10" name="图片 9"/>
          <p:cNvPicPr>
            <a:picLocks noChangeAspect="1"/>
          </p:cNvPicPr>
          <p:nvPr>
            <p:custDataLst>
              <p:tags r:id="rId5"/>
            </p:custDataLst>
          </p:nvPr>
        </p:nvPicPr>
        <p:blipFill>
          <a:blip r:embed="rId4"/>
          <a:stretch>
            <a:fillRect/>
          </a:stretch>
        </p:blipFill>
        <p:spPr>
          <a:xfrm>
            <a:off x="11471910" y="-5379"/>
            <a:ext cx="720090" cy="720090"/>
          </a:xfrm>
          <a:prstGeom prst="rect">
            <a:avLst/>
          </a:prstGeom>
        </p:spPr>
      </p:pic>
      <p:sp>
        <p:nvSpPr>
          <p:cNvPr id="6" name="图形 5"/>
          <p:cNvSpPr/>
          <p:nvPr>
            <p:custDataLst>
              <p:tags r:id="rId6"/>
            </p:custDataLst>
          </p:nvPr>
        </p:nvSpPr>
        <p:spPr>
          <a:xfrm>
            <a:off x="8999851" y="295337"/>
            <a:ext cx="3192149" cy="6267324"/>
          </a:xfrm>
          <a:custGeom>
            <a:gdLst>
              <a:gd name="connsiteX0" fmla="*/ 384145 w 3539950"/>
              <a:gd name="connsiteY0" fmla="*/ 75899 h 6950182"/>
              <a:gd name="connsiteX1" fmla="*/ 3358090 w 3539950"/>
              <a:gd name="connsiteY1" fmla="*/ 75899 h 6950182"/>
              <a:gd name="connsiteX2" fmla="*/ 3539950 w 3539950"/>
              <a:gd name="connsiteY2" fmla="*/ 4055177 h 6950182"/>
              <a:gd name="connsiteX3" fmla="*/ 3539950 w 3539950"/>
              <a:gd name="connsiteY3" fmla="*/ 6950183 h 6950182"/>
              <a:gd name="connsiteX4" fmla="*/ 2994370 w 3539950"/>
              <a:gd name="connsiteY4" fmla="*/ 6950183 h 6950182"/>
              <a:gd name="connsiteX5" fmla="*/ 266471 w 3539950"/>
              <a:gd name="connsiteY5" fmla="*/ 3892536 h 6950182"/>
              <a:gd name="connsiteX6" fmla="*/ 426935 w 3539950"/>
              <a:gd name="connsiteY6" fmla="*/ 0 h 695018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39950" h="6950181">
                <a:moveTo>
                  <a:pt x="384145" y="75899"/>
                </a:moveTo>
                <a:lnTo>
                  <a:pt x="3358090" y="75899"/>
                </a:lnTo>
                <a:cubicBezTo>
                  <a:pt x="3358090" y="75899"/>
                  <a:pt x="1539491" y="2201072"/>
                  <a:pt x="3539950" y="4055177"/>
                </a:cubicBezTo>
                <a:lnTo>
                  <a:pt x="3539950" y="6950183"/>
                </a:lnTo>
                <a:lnTo>
                  <a:pt x="2994370" y="6950183"/>
                </a:lnTo>
                <a:cubicBezTo>
                  <a:pt x="2994370" y="6950183"/>
                  <a:pt x="886934" y="6234563"/>
                  <a:pt x="266471" y="3892536"/>
                </a:cubicBezTo>
                <a:cubicBezTo>
                  <a:pt x="266471" y="3892536"/>
                  <a:pt x="-428876" y="2342027"/>
                  <a:pt x="426935" y="0"/>
                </a:cubicBezTo>
              </a:path>
            </a:pathLst>
          </a:custGeom>
          <a:solidFill>
            <a:schemeClr val="accent1">
              <a:alpha val="11000"/>
            </a:schemeClr>
          </a:solidFill>
          <a:ln w="10673" cap="flat">
            <a:noFill/>
            <a:prstDash val="solid"/>
            <a:miter/>
          </a:ln>
        </p:spPr>
        <p:txBody>
          <a:bodyPr rtlCol="0" anchor="ctr"/>
          <a:lstStyle/>
          <a:p>
            <a:endParaRPr lang="zh-CN" altLang="en-US">
              <a:solidFill>
                <a:schemeClr val="dk1"/>
              </a:solidFill>
              <a:latin typeface="微软雅黑" panose="020b0503020204020204" pitchFamily="34" charset="-122"/>
              <a:ea typeface="微软雅黑" panose="020b0503020204020204" pitchFamily="34" charset="-122"/>
            </a:endParaRPr>
          </a:p>
        </p:txBody>
      </p:sp>
      <p:pic>
        <p:nvPicPr>
          <p:cNvPr id="8" name="图片 7" descr="D:\meihua_service_cache\jpg/9f659c291d4b6b46c06682ee06176dc7.jpg9f659c291d4b6b46c06682ee06176dc7"/>
          <p:cNvPicPr>
            <a:picLocks noChangeAspect="1"/>
          </p:cNvPicPr>
          <p:nvPr>
            <p:custDataLst>
              <p:tags r:id="rId8"/>
            </p:custDataLst>
          </p:nvPr>
        </p:nvPicPr>
        <p:blipFill>
          <a:blip r:embed="rId7"/>
          <a:srcRect t="17224" b="17224"/>
          <a:stretch>
            <a:fillRect/>
          </a:stretch>
        </p:blipFill>
        <p:spPr>
          <a:xfrm>
            <a:off x="7085781" y="382757"/>
            <a:ext cx="5102267" cy="5016953"/>
          </a:xfrm>
          <a:custGeom>
            <a:gdLst>
              <a:gd name="connsiteX0" fmla="*/ 390861 w 5658186"/>
              <a:gd name="connsiteY0" fmla="*/ 0 h 5563576"/>
              <a:gd name="connsiteX1" fmla="*/ 2705437 w 5658186"/>
              <a:gd name="connsiteY1" fmla="*/ 0 h 5563576"/>
              <a:gd name="connsiteX2" fmla="*/ 1829136 w 5658186"/>
              <a:gd name="connsiteY2" fmla="*/ 1581150 h 5563576"/>
              <a:gd name="connsiteX3" fmla="*/ 3000712 w 5658186"/>
              <a:gd name="connsiteY3" fmla="*/ 3552825 h 5563576"/>
              <a:gd name="connsiteX4" fmla="*/ 5658186 w 5658186"/>
              <a:gd name="connsiteY4" fmla="*/ 2819400 h 5563576"/>
              <a:gd name="connsiteX5" fmla="*/ 5658186 w 5658186"/>
              <a:gd name="connsiteY5" fmla="*/ 5153025 h 5563576"/>
              <a:gd name="connsiteX6" fmla="*/ 2438737 w 5658186"/>
              <a:gd name="connsiteY6" fmla="*/ 5286375 h 5563576"/>
              <a:gd name="connsiteX7" fmla="*/ 305136 w 5658186"/>
              <a:gd name="connsiteY7" fmla="*/ 3209925 h 5563576"/>
              <a:gd name="connsiteX8" fmla="*/ 390861 w 5658186"/>
              <a:gd name="connsiteY8" fmla="*/ 0 h 556357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8186" h="5563576">
                <a:moveTo>
                  <a:pt x="390861" y="0"/>
                </a:moveTo>
                <a:lnTo>
                  <a:pt x="2705437" y="0"/>
                </a:lnTo>
                <a:cubicBezTo>
                  <a:pt x="1838661" y="609600"/>
                  <a:pt x="1829136" y="1581150"/>
                  <a:pt x="1829136" y="1581150"/>
                </a:cubicBezTo>
                <a:cubicBezTo>
                  <a:pt x="1771986" y="3038475"/>
                  <a:pt x="3000712" y="3552825"/>
                  <a:pt x="3000712" y="3552825"/>
                </a:cubicBezTo>
                <a:cubicBezTo>
                  <a:pt x="4686637" y="4295775"/>
                  <a:pt x="5658186" y="2819400"/>
                  <a:pt x="5658186" y="2819400"/>
                </a:cubicBezTo>
                <a:lnTo>
                  <a:pt x="5658186" y="5153025"/>
                </a:lnTo>
                <a:cubicBezTo>
                  <a:pt x="3943687" y="5991225"/>
                  <a:pt x="2438737" y="5286375"/>
                  <a:pt x="2438737" y="5286375"/>
                </a:cubicBezTo>
                <a:cubicBezTo>
                  <a:pt x="933786" y="4800600"/>
                  <a:pt x="305136" y="3209925"/>
                  <a:pt x="305136" y="3209925"/>
                </a:cubicBezTo>
                <a:cubicBezTo>
                  <a:pt x="-428289" y="1609725"/>
                  <a:pt x="390861" y="0"/>
                  <a:pt x="390861" y="0"/>
                </a:cubicBezTo>
                <a:close/>
              </a:path>
            </a:pathLst>
          </a:custGeom>
        </p:spPr>
      </p:pic>
      <p:sp>
        <p:nvSpPr>
          <p:cNvPr id="11" name="Title 6"/>
          <p:cNvSpPr txBox="1"/>
          <p:nvPr>
            <p:custDataLst>
              <p:tags r:id="rId9"/>
            </p:custDataLst>
          </p:nvPr>
        </p:nvSpPr>
        <p:spPr>
          <a:xfrm>
            <a:off x="762006" y="641368"/>
            <a:ext cx="5715025" cy="5270513"/>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406400" lvl="0" indent="-406400" algn="l" fontAlgn="ctr">
              <a:lnSpc>
                <a:spcPct val="120000"/>
              </a:lnSpc>
              <a:spcBef>
                <a:spcPct val="0"/>
              </a:spcBef>
              <a:spcAft>
                <a:spcPts val="800"/>
              </a:spcAft>
              <a:buSzTx/>
              <a:buFont typeface="+mn-ea"/>
              <a:buAutoNum type="ea1JpnChsDbPeriod" startAt="3"/>
            </a:pPr>
            <a:r>
              <a:rPr lang="zh-CN" altLang="en-US" sz="2400" spc="16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连贯式</a:t>
            </a:r>
          </a:p>
          <a:p>
            <a:pPr marL="787400" lvl="1" indent="-381000" algn="l" fontAlgn="ctr">
              <a:lnSpc>
                <a:spcPct val="120000"/>
              </a:lnSpc>
              <a:spcBef>
                <a:spcPct val="0"/>
              </a:spcBef>
              <a:spcAft>
                <a:spcPts val="800"/>
              </a:spcAft>
              <a:buSzTx/>
              <a:buFont typeface="Arial" panose="020b0604020202020204" pitchFamily="34" charset="0"/>
              <a:buChar char="○"/>
            </a:pPr>
            <a:r>
              <a:rPr lang="zh-CN" altLang="en-US" sz="2200" spc="14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各层之间按照事物发展过程安排层次，（时间为线索）前后互相承接。</a:t>
            </a:r>
          </a:p>
          <a:p>
            <a:pPr marL="406400" lvl="0" indent="-406400" algn="l" fontAlgn="ctr">
              <a:lnSpc>
                <a:spcPct val="120000"/>
              </a:lnSpc>
              <a:spcBef>
                <a:spcPct val="0"/>
              </a:spcBef>
              <a:spcAft>
                <a:spcPts val="800"/>
              </a:spcAft>
              <a:buClrTx/>
              <a:buSzTx/>
              <a:buFont typeface="+mn-ea"/>
              <a:buAutoNum type="ea1JpnChsDbPeriod" startAt="3"/>
            </a:pPr>
            <a:r>
              <a:rPr lang="zh-CN" altLang="en-US" sz="2400" spc="16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递进式</a:t>
            </a:r>
          </a:p>
          <a:p>
            <a:pPr marL="787400" lvl="1" indent="-381000" algn="l" fontAlgn="ctr">
              <a:lnSpc>
                <a:spcPct val="120000"/>
              </a:lnSpc>
              <a:spcBef>
                <a:spcPct val="0"/>
              </a:spcBef>
              <a:spcAft>
                <a:spcPts val="800"/>
              </a:spcAft>
              <a:buSzTx/>
              <a:buFont typeface="Arial" panose="020b0604020202020204" pitchFamily="34" charset="0"/>
              <a:buChar char="○"/>
            </a:pPr>
            <a:r>
              <a:rPr lang="zh-CN" altLang="en-US" sz="2200" spc="14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（事理说明文常用的结构形式）各层之间的关系是由浅入深、由表及里、由现象到本质。各层之间的关系是递进的。如《向沙漠进军》。 递进结构的主要形式有： ①现象——本质； ②特点——用途； ③原因——结果； ④整体——部分； ⑤主要——次要； ⑥概括——具体。</a:t>
            </a:r>
          </a:p>
        </p:txBody>
      </p:sp>
      <p:sp>
        <p:nvSpPr>
          <p:cNvPr id="5" name="矩形 3"/>
          <p:cNvSpPr/>
          <p:nvPr>
            <p:custDataLst>
              <p:tags r:id="rId10"/>
            </p:custDataLst>
          </p:nvPr>
        </p:nvSpPr>
        <p:spPr>
          <a:xfrm>
            <a:off x="0" y="1523985"/>
            <a:ext cx="152401" cy="3810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Tree>
    <p:custDataLst>
      <p:tags r:id="rId11"/>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8" name="图片 7"/>
          <p:cNvPicPr>
            <a:picLocks noChangeAspect="1"/>
          </p:cNvPicPr>
          <p:nvPr>
            <p:custDataLst>
              <p:tags r:id="rId3"/>
            </p:custDataLst>
          </p:nvPr>
        </p:nvPicPr>
        <p:blipFill>
          <a:blip r:embed="rId2"/>
          <a:stretch>
            <a:fillRect/>
          </a:stretch>
        </p:blipFill>
        <p:spPr>
          <a:xfrm>
            <a:off x="0" y="6137910"/>
            <a:ext cx="720090" cy="720090"/>
          </a:xfrm>
          <a:prstGeom prst="rect">
            <a:avLst/>
          </a:prstGeom>
        </p:spPr>
      </p:pic>
      <p:pic>
        <p:nvPicPr>
          <p:cNvPr id="6" name="图片 5"/>
          <p:cNvPicPr>
            <a:picLocks noChangeAspect="1"/>
          </p:cNvPicPr>
          <p:nvPr>
            <p:custDataLst>
              <p:tags r:id="rId4"/>
            </p:custDataLst>
          </p:nvPr>
        </p:nvPicPr>
        <p:blipFill>
          <a:blip r:embed="rId2"/>
          <a:stretch>
            <a:fillRect/>
          </a:stretch>
        </p:blipFill>
        <p:spPr>
          <a:xfrm>
            <a:off x="11471910" y="0"/>
            <a:ext cx="720090" cy="720090"/>
          </a:xfrm>
          <a:prstGeom prst="rect">
            <a:avLst/>
          </a:prstGeom>
        </p:spPr>
      </p:pic>
      <p:sp>
        <p:nvSpPr>
          <p:cNvPr id="4" name="矩形 3"/>
          <p:cNvSpPr/>
          <p:nvPr>
            <p:custDataLst>
              <p:tags r:id="rId5"/>
            </p:custDataLst>
          </p:nvPr>
        </p:nvSpPr>
        <p:spPr>
          <a:xfrm>
            <a:off x="2407920" y="271780"/>
            <a:ext cx="8286750" cy="6315075"/>
          </a:xfrm>
          <a:prstGeom prst="rect">
            <a:avLst/>
          </a:prstGeom>
          <a:noFill/>
          <a:ln w="25400">
            <a:solidFill>
              <a:schemeClr val="dk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楷体" panose="02010609060101010101" charset="-122"/>
              <a:ea typeface="楷体"/>
              <a:cs typeface="+mn-ea"/>
              <a:sym typeface="+mn-lt"/>
            </a:endParaRPr>
          </a:p>
        </p:txBody>
      </p:sp>
      <p:sp>
        <p:nvSpPr>
          <p:cNvPr id="5" name="矩形 4"/>
          <p:cNvSpPr/>
          <p:nvPr>
            <p:custDataLst>
              <p:tags r:id="rId6"/>
            </p:custDataLst>
          </p:nvPr>
        </p:nvSpPr>
        <p:spPr>
          <a:xfrm>
            <a:off x="1221740" y="551180"/>
            <a:ext cx="1408430" cy="5943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楷体" panose="02010609060101010101" charset="-122"/>
              <a:ea typeface="楷体"/>
              <a:cs typeface="+mn-ea"/>
              <a:sym typeface="+mn-lt"/>
            </a:endParaRPr>
          </a:p>
        </p:txBody>
      </p:sp>
      <p:sp>
        <p:nvSpPr>
          <p:cNvPr id="11" name="Title 6"/>
          <p:cNvSpPr txBox="1"/>
          <p:nvPr>
            <p:custDataLst>
              <p:tags r:id="rId7"/>
            </p:custDataLst>
          </p:nvPr>
        </p:nvSpPr>
        <p:spPr>
          <a:xfrm>
            <a:off x="2959126" y="1066788"/>
            <a:ext cx="7188251" cy="472442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200" spc="140">
                <a:ln w="3175">
                  <a:noFill/>
                  <a:prstDash val="dash"/>
                </a:ln>
                <a:solidFill>
                  <a:schemeClr val="dk1">
                    <a:lumMod val="75000"/>
                    <a:lumOff val="25000"/>
                  </a:schemeClr>
                </a:solidFill>
                <a:latin typeface="楷体" panose="02010609060101010101" charset="-122"/>
                <a:ea typeface="楷体"/>
                <a:cs typeface="楷体" panose="02010609060101010101" charset="-122"/>
              </a:rPr>
              <a:t>二、所谓转基因</a:t>
            </a:r>
          </a:p>
          <a:p>
            <a:pPr marL="736600" lvl="1" indent="-355600" algn="l" fontAlgn="ctr">
              <a:lnSpc>
                <a:spcPct val="120000"/>
              </a:lnSpc>
              <a:spcBef>
                <a:spcPct val="0"/>
              </a:spcBef>
              <a:spcAft>
                <a:spcPts val="800"/>
              </a:spcAft>
              <a:buSzTx/>
              <a:buFont typeface="Calibri Light"/>
              <a:buAutoNum type="arabicPeriod"/>
            </a:pPr>
            <a:r>
              <a:rPr lang="zh-CN" altLang="en-US" sz="2000" spc="100">
                <a:ln w="3175">
                  <a:noFill/>
                  <a:prstDash val="dash"/>
                </a:ln>
                <a:solidFill>
                  <a:schemeClr val="dk1">
                    <a:lumMod val="75000"/>
                    <a:lumOff val="25000"/>
                  </a:schemeClr>
                </a:solidFill>
                <a:latin typeface="楷体" panose="02010609060101010101" charset="-122"/>
                <a:ea typeface="楷体"/>
                <a:cs typeface="楷体" panose="02010609060101010101" charset="-122"/>
              </a:rPr>
              <a:t>所谓转基因 就是把某种生物(比如植物甲)的基因中的一个或一组片段，转移到另一种 完全不同的生物(比如植物乙)的基因组合之中，由此创造出一个新的生物(比如植物丙)来。植物丙可能与植物甲、也可能与植物乙外形相似，但三者的基因组都不同，</a:t>
            </a:r>
          </a:p>
          <a:p>
            <a:pPr marL="736600" lvl="1" indent="-355600" algn="l" fontAlgn="ctr">
              <a:lnSpc>
                <a:spcPct val="120000"/>
              </a:lnSpc>
              <a:spcBef>
                <a:spcPct val="0"/>
              </a:spcBef>
              <a:spcAft>
                <a:spcPts val="800"/>
              </a:spcAft>
              <a:buSzTx/>
              <a:buFont typeface="Calibri Light"/>
              <a:buAutoNum type="arabicPeriod"/>
            </a:pPr>
            <a:r>
              <a:rPr lang="zh-CN" altLang="en-US" sz="2000" spc="100">
                <a:ln w="3175">
                  <a:noFill/>
                  <a:prstDash val="dash"/>
                </a:ln>
                <a:solidFill>
                  <a:schemeClr val="dk1">
                    <a:lumMod val="75000"/>
                    <a:lumOff val="25000"/>
                  </a:schemeClr>
                </a:solidFill>
                <a:latin typeface="楷体" panose="02010609060101010101" charset="-122"/>
                <a:ea typeface="楷体"/>
                <a:cs typeface="楷体" panose="02010609060101010101" charset="-122"/>
              </a:rPr>
              <a:t>简单地说，转基因就是在某种基因中引入外来基因。而太空种子所 发生的基因变异，却完全是在某个种子的单体内部完成的。当种子处于微重力、弱磁铁、高真空、超低压、高洁净、多变化的太空环境中，被来自四面八方的高能宇宙射线“轰击”时，其内部DNA上的基因，会发生断裂、扭曲、重组等各种变化。</a:t>
            </a:r>
          </a:p>
        </p:txBody>
      </p:sp>
    </p:spTree>
    <p:custDataLst>
      <p:tags r:id="rId8"/>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8" name="图片 7"/>
          <p:cNvPicPr>
            <a:picLocks noChangeAspect="1"/>
          </p:cNvPicPr>
          <p:nvPr>
            <p:custDataLst>
              <p:tags r:id="rId3"/>
            </p:custDataLst>
          </p:nvPr>
        </p:nvPicPr>
        <p:blipFill>
          <a:blip r:embed="rId2"/>
          <a:stretch>
            <a:fillRect/>
          </a:stretch>
        </p:blipFill>
        <p:spPr>
          <a:xfrm>
            <a:off x="0" y="6137910"/>
            <a:ext cx="720090" cy="720090"/>
          </a:xfrm>
          <a:prstGeom prst="rect">
            <a:avLst/>
          </a:prstGeom>
        </p:spPr>
      </p:pic>
      <p:pic>
        <p:nvPicPr>
          <p:cNvPr id="6" name="图片 5"/>
          <p:cNvPicPr>
            <a:picLocks noChangeAspect="1"/>
          </p:cNvPicPr>
          <p:nvPr>
            <p:custDataLst>
              <p:tags r:id="rId4"/>
            </p:custDataLst>
          </p:nvPr>
        </p:nvPicPr>
        <p:blipFill>
          <a:blip r:embed="rId2"/>
          <a:stretch>
            <a:fillRect/>
          </a:stretch>
        </p:blipFill>
        <p:spPr>
          <a:xfrm>
            <a:off x="11471910" y="0"/>
            <a:ext cx="720090" cy="720090"/>
          </a:xfrm>
          <a:prstGeom prst="rect">
            <a:avLst/>
          </a:prstGeom>
        </p:spPr>
      </p:pic>
      <p:sp>
        <p:nvSpPr>
          <p:cNvPr id="4" name="矩形 3"/>
          <p:cNvSpPr/>
          <p:nvPr>
            <p:custDataLst>
              <p:tags r:id="rId5"/>
            </p:custDataLst>
          </p:nvPr>
        </p:nvSpPr>
        <p:spPr>
          <a:xfrm>
            <a:off x="2407920" y="271780"/>
            <a:ext cx="8286750" cy="6315075"/>
          </a:xfrm>
          <a:prstGeom prst="rect">
            <a:avLst/>
          </a:prstGeom>
          <a:noFill/>
          <a:ln w="25400">
            <a:solidFill>
              <a:schemeClr val="dk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楷体" panose="02010609060101010101" charset="-122"/>
              <a:ea typeface="楷体"/>
              <a:cs typeface="+mn-ea"/>
              <a:sym typeface="+mn-lt"/>
            </a:endParaRPr>
          </a:p>
        </p:txBody>
      </p:sp>
      <p:sp>
        <p:nvSpPr>
          <p:cNvPr id="5" name="矩形 4"/>
          <p:cNvSpPr/>
          <p:nvPr>
            <p:custDataLst>
              <p:tags r:id="rId6"/>
            </p:custDataLst>
          </p:nvPr>
        </p:nvSpPr>
        <p:spPr>
          <a:xfrm>
            <a:off x="1221740" y="551180"/>
            <a:ext cx="1408430" cy="5943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楷体" panose="02010609060101010101" charset="-122"/>
              <a:ea typeface="楷体"/>
              <a:cs typeface="+mn-ea"/>
              <a:sym typeface="+mn-lt"/>
            </a:endParaRPr>
          </a:p>
        </p:txBody>
      </p:sp>
      <p:sp>
        <p:nvSpPr>
          <p:cNvPr id="11" name="Title 6"/>
          <p:cNvSpPr txBox="1"/>
          <p:nvPr>
            <p:custDataLst>
              <p:tags r:id="rId7"/>
            </p:custDataLst>
          </p:nvPr>
        </p:nvSpPr>
        <p:spPr>
          <a:xfrm>
            <a:off x="3079776" y="915975"/>
            <a:ext cx="6946951" cy="5026050"/>
          </a:xfrm>
          <a:prstGeom prst="rect">
            <a:avLst/>
          </a:prstGeom>
          <a:noFill/>
          <a:ln w="3175">
            <a:noFill/>
            <a:prstDash val="dash"/>
          </a:ln>
        </p:spPr>
        <p:txBody>
          <a:bodyPr wrap="square" lIns="63500" tIns="25400" rIns="63500" bIns="25400" anchor="ctr" anchorCtr="0">
            <a:normAutofit lnSpcReduction="10000"/>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457200" lvl="0" indent="-457200" algn="l" fontAlgn="ctr">
              <a:lnSpc>
                <a:spcPct val="120000"/>
              </a:lnSpc>
              <a:spcBef>
                <a:spcPct val="0"/>
              </a:spcBef>
              <a:spcAft>
                <a:spcPts val="800"/>
              </a:spcAft>
              <a:buSzTx/>
              <a:buFont typeface="+mj-lt"/>
              <a:buAutoNum type="arabicPeriod" startAt="3"/>
            </a:pPr>
            <a:r>
              <a:rPr lang="zh-CN" altLang="en-US" sz="2000" spc="120">
                <a:ln w="3175">
                  <a:noFill/>
                  <a:prstDash val="dash"/>
                </a:ln>
                <a:solidFill>
                  <a:schemeClr val="dk1">
                    <a:lumMod val="75000"/>
                    <a:lumOff val="25000"/>
                  </a:schemeClr>
                </a:solidFill>
                <a:latin typeface="楷体" panose="02010609060101010101" charset="-122"/>
                <a:ea typeface="楷体"/>
                <a:cs typeface="楷体" panose="02010609060101010101" charset="-122"/>
              </a:rPr>
              <a:t>那时，种子的基因们只要没有被完全摧毁，就会仅仅发生变异而不是消亡。当种子回到大面，种如土壤，并发芽出苗，成长壮大时，它所表现的各种特征，就都是受到变异后的基因所控制了。但是，在接受射线轰击、发生变异，再回到地面种入土壤的全过程中，每一个种子的基因变化都是“自主完成”的，没有任何一点外来基因的干涉和参与，就连跟这个种子挤在一起的其他同类种子的基因，也不可能跑来跟它捣乱一下。</a:t>
            </a:r>
          </a:p>
          <a:p>
            <a:pPr marL="355600" lvl="0" indent="-355600" algn="l" fontAlgn="ctr">
              <a:lnSpc>
                <a:spcPct val="120000"/>
              </a:lnSpc>
              <a:spcBef>
                <a:spcPct val="0"/>
              </a:spcBef>
              <a:spcAft>
                <a:spcPts val="800"/>
              </a:spcAft>
              <a:buSzTx/>
              <a:buFont typeface="+mn-ea"/>
              <a:buAutoNum type="arabicPeriod" startAt="3"/>
            </a:pPr>
            <a:r>
              <a:rPr lang="zh-CN" altLang="en-US" sz="2000" spc="120">
                <a:ln w="3175">
                  <a:noFill/>
                  <a:prstDash val="dash"/>
                </a:ln>
                <a:solidFill>
                  <a:schemeClr val="dk1">
                    <a:lumMod val="75000"/>
                    <a:lumOff val="25000"/>
                  </a:schemeClr>
                </a:solidFill>
                <a:latin typeface="楷体" panose="02010609060101010101" charset="-122"/>
                <a:ea typeface="楷体"/>
                <a:cs typeface="楷体" panose="02010609060101010101" charset="-122"/>
              </a:rPr>
              <a:t>所以，太空种子，只是在“变基因”，而不是在“转基因”。小麦依然是小麦，只不过变得产量更高，或者更抗倒伏;青椒 依然是青椒，只不过变得个头更大，口感更佳。总之，永远不会“小麦吃出青椒味，青椒用来做面包”。</a:t>
            </a:r>
          </a:p>
        </p:txBody>
      </p:sp>
    </p:spTree>
    <p:custDataLst>
      <p:tags r:id="rId8"/>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13" name="图片 12"/>
          <p:cNvPicPr>
            <a:picLocks noChangeAspect="1"/>
          </p:cNvPicPr>
          <p:nvPr>
            <p:custDataLst>
              <p:tags r:id="rId3"/>
            </p:custDataLst>
          </p:nvPr>
        </p:nvPicPr>
        <p:blipFill>
          <a:blip r:embed="rId2"/>
          <a:stretch>
            <a:fillRect/>
          </a:stretch>
        </p:blipFill>
        <p:spPr>
          <a:xfrm>
            <a:off x="0" y="6137910"/>
            <a:ext cx="720090" cy="720090"/>
          </a:xfrm>
          <a:prstGeom prst="rect">
            <a:avLst/>
          </a:prstGeom>
        </p:spPr>
      </p:pic>
      <p:pic>
        <p:nvPicPr>
          <p:cNvPr id="12" name="图片 11"/>
          <p:cNvPicPr>
            <a:picLocks noChangeAspect="1"/>
          </p:cNvPicPr>
          <p:nvPr>
            <p:custDataLst>
              <p:tags r:id="rId4"/>
            </p:custDataLst>
          </p:nvPr>
        </p:nvPicPr>
        <p:blipFill>
          <a:blip r:embed="rId2"/>
          <a:stretch>
            <a:fillRect/>
          </a:stretch>
        </p:blipFill>
        <p:spPr>
          <a:xfrm>
            <a:off x="11471910" y="0"/>
            <a:ext cx="720090" cy="720090"/>
          </a:xfrm>
          <a:prstGeom prst="rect">
            <a:avLst/>
          </a:prstGeom>
        </p:spPr>
      </p:pic>
      <p:sp>
        <p:nvSpPr>
          <p:cNvPr id="119" name="图形 4"/>
          <p:cNvSpPr/>
          <p:nvPr>
            <p:custDataLst>
              <p:tags r:id="rId5"/>
            </p:custDataLst>
          </p:nvPr>
        </p:nvSpPr>
        <p:spPr>
          <a:xfrm>
            <a:off x="10017377" y="692259"/>
            <a:ext cx="2174623" cy="2174622"/>
          </a:xfrm>
          <a:custGeom>
            <a:gdLst>
              <a:gd name="connsiteX0" fmla="*/ 1232056 w 2523821"/>
              <a:gd name="connsiteY0" fmla="*/ 226552 h 2523820"/>
              <a:gd name="connsiteX1" fmla="*/ 312853 w 2523821"/>
              <a:gd name="connsiteY1" fmla="*/ 699096 h 2523820"/>
              <a:gd name="connsiteX2" fmla="*/ 588635 w 2523821"/>
              <a:gd name="connsiteY2" fmla="*/ 2230854 h 2523820"/>
              <a:gd name="connsiteX3" fmla="*/ 2120394 w 2523821"/>
              <a:gd name="connsiteY3" fmla="*/ 1955072 h 2523820"/>
              <a:gd name="connsiteX4" fmla="*/ 1844613 w 2523821"/>
              <a:gd name="connsiteY4" fmla="*/ 423314 h 2523820"/>
              <a:gd name="connsiteX5" fmla="*/ 1232056 w 2523821"/>
              <a:gd name="connsiteY5" fmla="*/ 226552 h 2523820"/>
              <a:gd name="connsiteX6" fmla="*/ 1279603 w 2523821"/>
              <a:gd name="connsiteY6" fmla="*/ 109 h 2523820"/>
              <a:gd name="connsiteX7" fmla="*/ 1981922 w 2523821"/>
              <a:gd name="connsiteY7" fmla="*/ 225705 h 2523820"/>
              <a:gd name="connsiteX8" fmla="*/ 2298116 w 2523821"/>
              <a:gd name="connsiteY8" fmla="*/ 1981922 h 2523820"/>
              <a:gd name="connsiteX9" fmla="*/ 541900 w 2523821"/>
              <a:gd name="connsiteY9" fmla="*/ 2298115 h 2523820"/>
              <a:gd name="connsiteX10" fmla="*/ 225706 w 2523821"/>
              <a:gd name="connsiteY10" fmla="*/ 541900 h 2523820"/>
              <a:gd name="connsiteX11" fmla="*/ 1279603 w 2523821"/>
              <a:gd name="connsiteY11" fmla="*/ 109 h 252382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3821" h="2523820">
                <a:moveTo>
                  <a:pt x="1232056" y="226552"/>
                </a:moveTo>
                <a:cubicBezTo>
                  <a:pt x="878798" y="221922"/>
                  <a:pt x="529619" y="387138"/>
                  <a:pt x="312853" y="699096"/>
                </a:cubicBezTo>
                <a:cubicBezTo>
                  <a:pt x="-33970" y="1198231"/>
                  <a:pt x="89503" y="1884030"/>
                  <a:pt x="588635" y="2230854"/>
                </a:cubicBezTo>
                <a:cubicBezTo>
                  <a:pt x="1087771" y="2577678"/>
                  <a:pt x="1773570" y="2454206"/>
                  <a:pt x="2120394" y="1955072"/>
                </a:cubicBezTo>
                <a:cubicBezTo>
                  <a:pt x="2467219" y="1455938"/>
                  <a:pt x="2343746" y="770140"/>
                  <a:pt x="1844613" y="423314"/>
                </a:cubicBezTo>
                <a:cubicBezTo>
                  <a:pt x="1657436" y="293255"/>
                  <a:pt x="1444012" y="229332"/>
                  <a:pt x="1232056" y="226552"/>
                </a:cubicBezTo>
                <a:close/>
                <a:moveTo>
                  <a:pt x="1279603" y="109"/>
                </a:moveTo>
                <a:cubicBezTo>
                  <a:pt x="1522618" y="3294"/>
                  <a:pt x="1767317" y="76587"/>
                  <a:pt x="1981922" y="225705"/>
                </a:cubicBezTo>
                <a:cubicBezTo>
                  <a:pt x="2554201" y="623356"/>
                  <a:pt x="2695767" y="1409639"/>
                  <a:pt x="2298116" y="1981922"/>
                </a:cubicBezTo>
                <a:cubicBezTo>
                  <a:pt x="1900464" y="2554201"/>
                  <a:pt x="1114182" y="2695765"/>
                  <a:pt x="541900" y="2298115"/>
                </a:cubicBezTo>
                <a:cubicBezTo>
                  <a:pt x="-30379" y="1900465"/>
                  <a:pt x="-171944" y="1114181"/>
                  <a:pt x="225706" y="541900"/>
                </a:cubicBezTo>
                <a:cubicBezTo>
                  <a:pt x="474238" y="184224"/>
                  <a:pt x="874581" y="-5203"/>
                  <a:pt x="1279603" y="109"/>
                </a:cubicBezTo>
                <a:close/>
              </a:path>
            </a:pathLst>
          </a:custGeom>
          <a:gradFill>
            <a:gsLst>
              <a:gs pos="0">
                <a:srgbClr val="F0F0F0">
                  <a:lumMod val="20000"/>
                  <a:lumOff val="80000"/>
                </a:srgbClr>
              </a:gs>
              <a:gs pos="100000">
                <a:srgbClr val="D2D2D2">
                  <a:lumMod val="60000"/>
                  <a:lumOff val="40000"/>
                </a:srgbClr>
              </a:gs>
            </a:gsLst>
            <a:lin ang="15000000" scaled="0"/>
          </a:gradFill>
          <a:ln w="177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dk1"/>
              </a:solidFill>
              <a:latin typeface="楷体" panose="02010609060101010101" charset="-122"/>
              <a:ea typeface="楷体"/>
            </a:endParaRPr>
          </a:p>
        </p:txBody>
      </p:sp>
      <p:sp>
        <p:nvSpPr>
          <p:cNvPr id="8" name="图形 4"/>
          <p:cNvSpPr/>
          <p:nvPr>
            <p:custDataLst>
              <p:tags r:id="rId6"/>
            </p:custDataLst>
          </p:nvPr>
        </p:nvSpPr>
        <p:spPr>
          <a:xfrm>
            <a:off x="6711657" y="912519"/>
            <a:ext cx="4597322" cy="4597322"/>
          </a:xfrm>
          <a:custGeom>
            <a:gdLst>
              <a:gd name="connsiteX0" fmla="*/ 3429000 w 6858000"/>
              <a:gd name="connsiteY0" fmla="*/ 0 h 6858000"/>
              <a:gd name="connsiteX1" fmla="*/ 0 w 6858000"/>
              <a:gd name="connsiteY1" fmla="*/ 3429000 h 6858000"/>
              <a:gd name="connsiteX2" fmla="*/ 3429000 w 6858000"/>
              <a:gd name="connsiteY2" fmla="*/ 6858000 h 6858000"/>
              <a:gd name="connsiteX3" fmla="*/ 6858000 w 6858000"/>
              <a:gd name="connsiteY3" fmla="*/ 3429000 h 6858000"/>
              <a:gd name="connsiteX4" fmla="*/ 3429000 w 6858000"/>
              <a:gd name="connsiteY4" fmla="*/ 0 h 6858000"/>
              <a:gd name="connsiteX5" fmla="*/ 3644674 w 6858000"/>
              <a:gd name="connsiteY5" fmla="*/ 6419747 h 6858000"/>
              <a:gd name="connsiteX6" fmla="*/ 653927 w 6858000"/>
              <a:gd name="connsiteY6" fmla="*/ 3429000 h 6858000"/>
              <a:gd name="connsiteX7" fmla="*/ 3644674 w 6858000"/>
              <a:gd name="connsiteY7" fmla="*/ 438253 h 6858000"/>
              <a:gd name="connsiteX8" fmla="*/ 6635421 w 6858000"/>
              <a:gd name="connsiteY8" fmla="*/ 3429000 h 6858000"/>
              <a:gd name="connsiteX9" fmla="*/ 3644674 w 6858000"/>
              <a:gd name="connsiteY9" fmla="*/ 6419747 h 6858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58000" h="6858000">
                <a:moveTo>
                  <a:pt x="3429000" y="0"/>
                </a:moveTo>
                <a:cubicBezTo>
                  <a:pt x="1535215" y="0"/>
                  <a:pt x="0" y="1535215"/>
                  <a:pt x="0" y="3429000"/>
                </a:cubicBezTo>
                <a:cubicBezTo>
                  <a:pt x="0" y="5322786"/>
                  <a:pt x="1535215" y="6858000"/>
                  <a:pt x="3429000" y="6858000"/>
                </a:cubicBezTo>
                <a:cubicBezTo>
                  <a:pt x="5322786" y="6858000"/>
                  <a:pt x="6858000" y="5322786"/>
                  <a:pt x="6858000" y="3429000"/>
                </a:cubicBezTo>
                <a:cubicBezTo>
                  <a:pt x="6858000" y="1535215"/>
                  <a:pt x="5322786" y="0"/>
                  <a:pt x="3429000" y="0"/>
                </a:cubicBezTo>
                <a:close/>
                <a:moveTo>
                  <a:pt x="3644674" y="6419747"/>
                </a:moveTo>
                <a:cubicBezTo>
                  <a:pt x="1992946" y="6419747"/>
                  <a:pt x="653927" y="5080728"/>
                  <a:pt x="653927" y="3429000"/>
                </a:cubicBezTo>
                <a:cubicBezTo>
                  <a:pt x="653927" y="1777272"/>
                  <a:pt x="1992946" y="438253"/>
                  <a:pt x="3644674" y="438253"/>
                </a:cubicBezTo>
                <a:cubicBezTo>
                  <a:pt x="5296402" y="438253"/>
                  <a:pt x="6635421" y="1777272"/>
                  <a:pt x="6635421" y="3429000"/>
                </a:cubicBezTo>
                <a:cubicBezTo>
                  <a:pt x="6635421" y="5080728"/>
                  <a:pt x="5296402" y="6419747"/>
                  <a:pt x="3644674" y="6419747"/>
                </a:cubicBezTo>
                <a:close/>
              </a:path>
            </a:pathLst>
          </a:custGeom>
          <a:gradFill>
            <a:gsLst>
              <a:gs pos="0">
                <a:srgbClr val="B4B4B4"/>
              </a:gs>
              <a:gs pos="100000">
                <a:srgbClr val="D2D2D2">
                  <a:lumMod val="60000"/>
                  <a:lumOff val="40000"/>
                </a:srgbClr>
              </a:gs>
            </a:gsLst>
            <a:lin ang="15000000" scaled="0"/>
          </a:gradFill>
          <a:ln w="1771" cap="flat">
            <a:noFill/>
            <a:prstDash val="solid"/>
            <a:miter/>
          </a:ln>
        </p:spPr>
        <p:txBody>
          <a:bodyPr rtlCol="0" anchor="ctr"/>
          <a:lstStyle/>
          <a:p>
            <a:endParaRPr lang="zh-CN" altLang="en-US">
              <a:solidFill>
                <a:schemeClr val="dk1"/>
              </a:solidFill>
              <a:latin typeface="楷体" panose="02010609060101010101" charset="-122"/>
              <a:ea typeface="楷体"/>
            </a:endParaRPr>
          </a:p>
        </p:txBody>
      </p:sp>
      <p:pic>
        <p:nvPicPr>
          <p:cNvPr id="10" name="图片 9" descr="D:\meihua_service_cache\jpg/5dd96f84161c1c1537b221d93370740d.jpg5dd96f84161c1c1537b221d93370740d"/>
          <p:cNvPicPr>
            <a:picLocks noChangeAspect="1" noChangeArrowheads="1"/>
          </p:cNvPicPr>
          <p:nvPr>
            <p:custDataLst>
              <p:tags r:id="rId8"/>
            </p:custDataLst>
          </p:nvPr>
        </p:nvPicPr>
        <p:blipFill>
          <a:blip r:embed="rId7"/>
          <a:srcRect t="16667" b="16667"/>
          <a:stretch>
            <a:fillRect/>
          </a:stretch>
        </p:blipFill>
        <p:spPr bwMode="auto">
          <a:xfrm>
            <a:off x="7141071" y="1209752"/>
            <a:ext cx="4027849" cy="4027849"/>
          </a:xfrm>
          <a:custGeom>
            <a:gdLst>
              <a:gd name="connsiteX0" fmla="*/ 2337318 w 4674636"/>
              <a:gd name="connsiteY0" fmla="*/ 0 h 4674636"/>
              <a:gd name="connsiteX1" fmla="*/ 4674636 w 4674636"/>
              <a:gd name="connsiteY1" fmla="*/ 2337318 h 4674636"/>
              <a:gd name="connsiteX2" fmla="*/ 2337318 w 4674636"/>
              <a:gd name="connsiteY2" fmla="*/ 4674636 h 4674636"/>
              <a:gd name="connsiteX3" fmla="*/ 0 w 4674636"/>
              <a:gd name="connsiteY3" fmla="*/ 2337318 h 4674636"/>
              <a:gd name="connsiteX4" fmla="*/ 2337318 w 4674636"/>
              <a:gd name="connsiteY4" fmla="*/ 0 h 4674636"/>
            </a:gdLst>
            <a:cxnLst>
              <a:cxn ang="0">
                <a:pos x="connsiteX0" y="connsiteY0"/>
              </a:cxn>
              <a:cxn ang="0">
                <a:pos x="connsiteX1" y="connsiteY1"/>
              </a:cxn>
              <a:cxn ang="0">
                <a:pos x="connsiteX2" y="connsiteY2"/>
              </a:cxn>
              <a:cxn ang="0">
                <a:pos x="connsiteX3" y="connsiteY3"/>
              </a:cxn>
              <a:cxn ang="0">
                <a:pos x="connsiteX4" y="connsiteY4"/>
              </a:cxn>
            </a:cxnLst>
            <a:rect l="l" t="t" r="r" b="b"/>
            <a:pathLst>
              <a:path w="4674636" h="4674636">
                <a:moveTo>
                  <a:pt x="2337318" y="0"/>
                </a:moveTo>
                <a:cubicBezTo>
                  <a:pt x="3628183" y="0"/>
                  <a:pt x="4674636" y="1046453"/>
                  <a:pt x="4674636" y="2337318"/>
                </a:cubicBezTo>
                <a:cubicBezTo>
                  <a:pt x="4674636" y="3628183"/>
                  <a:pt x="3628183" y="4674636"/>
                  <a:pt x="2337318" y="4674636"/>
                </a:cubicBezTo>
                <a:cubicBezTo>
                  <a:pt x="1046453" y="4674636"/>
                  <a:pt x="0" y="3628183"/>
                  <a:pt x="0" y="2337318"/>
                </a:cubicBezTo>
                <a:cubicBezTo>
                  <a:pt x="0" y="1046453"/>
                  <a:pt x="1046453" y="0"/>
                  <a:pt x="2337318" y="0"/>
                </a:cubicBezTo>
                <a:close/>
              </a:path>
            </a:pathLst>
          </a:custGeom>
          <a:noFill/>
          <a:extLst>
            <a:ext uri="{909E8E84-426E-40DD-AFC4-6F175D3DCCD1}">
              <a14:hiddenFill xmlns:a14="http://schemas.microsoft.com/office/drawing/2010/main">
                <a:solidFill>
                  <a:srgbClr val="FFFFFF"/>
                </a:solidFill>
              </a14:hiddenFill>
            </a:ext>
          </a:extLst>
        </p:spPr>
      </p:pic>
      <p:sp>
        <p:nvSpPr>
          <p:cNvPr id="120" name="图形 4"/>
          <p:cNvSpPr/>
          <p:nvPr>
            <p:custDataLst>
              <p:tags r:id="rId9"/>
            </p:custDataLst>
          </p:nvPr>
        </p:nvSpPr>
        <p:spPr>
          <a:xfrm rot="10800000">
            <a:off x="7327726" y="1383909"/>
            <a:ext cx="3654539" cy="3654539"/>
          </a:xfrm>
          <a:custGeom>
            <a:gdLst>
              <a:gd name="connsiteX0" fmla="*/ 3429000 w 6858000"/>
              <a:gd name="connsiteY0" fmla="*/ 0 h 6858000"/>
              <a:gd name="connsiteX1" fmla="*/ 0 w 6858000"/>
              <a:gd name="connsiteY1" fmla="*/ 3429000 h 6858000"/>
              <a:gd name="connsiteX2" fmla="*/ 3429000 w 6858000"/>
              <a:gd name="connsiteY2" fmla="*/ 6858000 h 6858000"/>
              <a:gd name="connsiteX3" fmla="*/ 6858000 w 6858000"/>
              <a:gd name="connsiteY3" fmla="*/ 3429000 h 6858000"/>
              <a:gd name="connsiteX4" fmla="*/ 3429000 w 6858000"/>
              <a:gd name="connsiteY4" fmla="*/ 0 h 6858000"/>
              <a:gd name="connsiteX5" fmla="*/ 3644674 w 6858000"/>
              <a:gd name="connsiteY5" fmla="*/ 6419747 h 6858000"/>
              <a:gd name="connsiteX6" fmla="*/ 653927 w 6858000"/>
              <a:gd name="connsiteY6" fmla="*/ 3429000 h 6858000"/>
              <a:gd name="connsiteX7" fmla="*/ 3644674 w 6858000"/>
              <a:gd name="connsiteY7" fmla="*/ 438253 h 6858000"/>
              <a:gd name="connsiteX8" fmla="*/ 6635421 w 6858000"/>
              <a:gd name="connsiteY8" fmla="*/ 3429000 h 6858000"/>
              <a:gd name="connsiteX9" fmla="*/ 3644674 w 6858000"/>
              <a:gd name="connsiteY9" fmla="*/ 6419747 h 6858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58000" h="6858000">
                <a:moveTo>
                  <a:pt x="3429000" y="0"/>
                </a:moveTo>
                <a:cubicBezTo>
                  <a:pt x="1535215" y="0"/>
                  <a:pt x="0" y="1535215"/>
                  <a:pt x="0" y="3429000"/>
                </a:cubicBezTo>
                <a:cubicBezTo>
                  <a:pt x="0" y="5322786"/>
                  <a:pt x="1535215" y="6858000"/>
                  <a:pt x="3429000" y="6858000"/>
                </a:cubicBezTo>
                <a:cubicBezTo>
                  <a:pt x="5322786" y="6858000"/>
                  <a:pt x="6858000" y="5322786"/>
                  <a:pt x="6858000" y="3429000"/>
                </a:cubicBezTo>
                <a:cubicBezTo>
                  <a:pt x="6858000" y="1535215"/>
                  <a:pt x="5322786" y="0"/>
                  <a:pt x="3429000" y="0"/>
                </a:cubicBezTo>
                <a:close/>
                <a:moveTo>
                  <a:pt x="3644674" y="6419747"/>
                </a:moveTo>
                <a:cubicBezTo>
                  <a:pt x="1992946" y="6419747"/>
                  <a:pt x="653927" y="5080728"/>
                  <a:pt x="653927" y="3429000"/>
                </a:cubicBezTo>
                <a:cubicBezTo>
                  <a:pt x="653927" y="1777272"/>
                  <a:pt x="1992946" y="438253"/>
                  <a:pt x="3644674" y="438253"/>
                </a:cubicBezTo>
                <a:cubicBezTo>
                  <a:pt x="5296402" y="438253"/>
                  <a:pt x="6635421" y="1777272"/>
                  <a:pt x="6635421" y="3429000"/>
                </a:cubicBezTo>
                <a:cubicBezTo>
                  <a:pt x="6635421" y="5080728"/>
                  <a:pt x="5296402" y="6419747"/>
                  <a:pt x="3644674" y="6419747"/>
                </a:cubicBezTo>
                <a:close/>
              </a:path>
            </a:pathLst>
          </a:custGeom>
          <a:noFill/>
          <a:ln w="25400" cap="flat">
            <a:solidFill>
              <a:schemeClr val="lt1">
                <a:alpha val="99000"/>
              </a:schemeClr>
            </a:solidFill>
            <a:prstDash val="solid"/>
            <a:miter/>
          </a:ln>
        </p:spPr>
        <p:txBody>
          <a:bodyPr rtlCol="0" anchor="ctr"/>
          <a:lstStyle/>
          <a:p>
            <a:endParaRPr lang="zh-CN" altLang="en-US">
              <a:solidFill>
                <a:schemeClr val="dk1"/>
              </a:solidFill>
              <a:latin typeface="楷体" panose="02010609060101010101" charset="-122"/>
              <a:ea typeface="楷体"/>
            </a:endParaRPr>
          </a:p>
        </p:txBody>
      </p:sp>
      <p:sp>
        <p:nvSpPr>
          <p:cNvPr id="87" name="图形 4"/>
          <p:cNvSpPr/>
          <p:nvPr>
            <p:custDataLst>
              <p:tags r:id="rId10"/>
            </p:custDataLst>
          </p:nvPr>
        </p:nvSpPr>
        <p:spPr>
          <a:xfrm>
            <a:off x="5828638" y="3843062"/>
            <a:ext cx="2322675" cy="2322679"/>
          </a:xfrm>
          <a:custGeom>
            <a:gdLst>
              <a:gd name="connsiteX0" fmla="*/ 1304122 w 2695648"/>
              <a:gd name="connsiteY0" fmla="*/ 257391 h 2695652"/>
              <a:gd name="connsiteX1" fmla="*/ 169260 w 2695648"/>
              <a:gd name="connsiteY1" fmla="*/ 1349818 h 2695652"/>
              <a:gd name="connsiteX2" fmla="*/ 1259301 w 2695648"/>
              <a:gd name="connsiteY2" fmla="*/ 2604997 h 2695652"/>
              <a:gd name="connsiteX3" fmla="*/ 2514480 w 2695648"/>
              <a:gd name="connsiteY3" fmla="*/ 1514958 h 2695652"/>
              <a:gd name="connsiteX4" fmla="*/ 1424439 w 2695648"/>
              <a:gd name="connsiteY4" fmla="*/ 259779 h 2695652"/>
              <a:gd name="connsiteX5" fmla="*/ 1304122 w 2695648"/>
              <a:gd name="connsiteY5" fmla="*/ 257391 h 2695652"/>
              <a:gd name="connsiteX6" fmla="*/ 1304547 w 2695648"/>
              <a:gd name="connsiteY6" fmla="*/ 649 h 2695652"/>
              <a:gd name="connsiteX7" fmla="*/ 1442496 w 2695648"/>
              <a:gd name="connsiteY7" fmla="*/ 3383 h 2695652"/>
              <a:gd name="connsiteX8" fmla="*/ 2692263 w 2695648"/>
              <a:gd name="connsiteY8" fmla="*/ 1442496 h 2695652"/>
              <a:gd name="connsiteX9" fmla="*/ 1253155 w 2695648"/>
              <a:gd name="connsiteY9" fmla="*/ 2692267 h 2695652"/>
              <a:gd name="connsiteX10" fmla="*/ 3386 w 2695648"/>
              <a:gd name="connsiteY10" fmla="*/ 1253156 h 2695652"/>
              <a:gd name="connsiteX11" fmla="*/ 1304547 w 2695648"/>
              <a:gd name="connsiteY11" fmla="*/ 649 h 269565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95648" h="2695652">
                <a:moveTo>
                  <a:pt x="1304122" y="257391"/>
                </a:moveTo>
                <a:cubicBezTo>
                  <a:pt x="708604" y="275801"/>
                  <a:pt x="212011" y="742684"/>
                  <a:pt x="169260" y="1349818"/>
                </a:cubicBezTo>
                <a:cubicBezTo>
                  <a:pt x="123658" y="1997424"/>
                  <a:pt x="611692" y="2559396"/>
                  <a:pt x="1259301" y="2604997"/>
                </a:cubicBezTo>
                <a:cubicBezTo>
                  <a:pt x="1906906" y="2650598"/>
                  <a:pt x="2468879" y="2162567"/>
                  <a:pt x="2514480" y="1514958"/>
                </a:cubicBezTo>
                <a:cubicBezTo>
                  <a:pt x="2560085" y="867351"/>
                  <a:pt x="2072048" y="305379"/>
                  <a:pt x="1424439" y="259779"/>
                </a:cubicBezTo>
                <a:cubicBezTo>
                  <a:pt x="1383967" y="256926"/>
                  <a:pt x="1343823" y="256160"/>
                  <a:pt x="1304122" y="257391"/>
                </a:cubicBezTo>
                <a:close/>
                <a:moveTo>
                  <a:pt x="1304547" y="649"/>
                </a:moveTo>
                <a:cubicBezTo>
                  <a:pt x="1350066" y="-761"/>
                  <a:pt x="1396088" y="121"/>
                  <a:pt x="1442496" y="3383"/>
                </a:cubicBezTo>
                <a:cubicBezTo>
                  <a:pt x="2185012" y="55674"/>
                  <a:pt x="2744551" y="699983"/>
                  <a:pt x="2692263" y="1442496"/>
                </a:cubicBezTo>
                <a:cubicBezTo>
                  <a:pt x="2639977" y="2185011"/>
                  <a:pt x="1995668" y="2744552"/>
                  <a:pt x="1253155" y="2692267"/>
                </a:cubicBezTo>
                <a:cubicBezTo>
                  <a:pt x="510641" y="2639976"/>
                  <a:pt x="-48899" y="1995669"/>
                  <a:pt x="3386" y="1253156"/>
                </a:cubicBezTo>
                <a:cubicBezTo>
                  <a:pt x="52402" y="557045"/>
                  <a:pt x="621756" y="21757"/>
                  <a:pt x="1304547" y="649"/>
                </a:cubicBezTo>
                <a:close/>
              </a:path>
            </a:pathLst>
          </a:custGeom>
          <a:gradFill>
            <a:gsLst>
              <a:gs pos="0">
                <a:srgbClr val="B4B4B4"/>
              </a:gs>
              <a:gs pos="100000">
                <a:srgbClr val="E1E1E1">
                  <a:lumMod val="40000"/>
                  <a:lumOff val="60000"/>
                </a:srgbClr>
              </a:gs>
            </a:gsLst>
            <a:lin ang="5400000" scaled="0"/>
          </a:gradFill>
          <a:ln w="177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dk1"/>
              </a:solidFill>
              <a:latin typeface="楷体" panose="02010609060101010101" charset="-122"/>
              <a:ea typeface="楷体"/>
            </a:endParaRPr>
          </a:p>
        </p:txBody>
      </p:sp>
      <p:sp>
        <p:nvSpPr>
          <p:cNvPr id="11" name="Title 6"/>
          <p:cNvSpPr txBox="1"/>
          <p:nvPr>
            <p:custDataLst>
              <p:tags r:id="rId11"/>
            </p:custDataLst>
          </p:nvPr>
        </p:nvSpPr>
        <p:spPr>
          <a:xfrm>
            <a:off x="762006" y="1134763"/>
            <a:ext cx="4457725" cy="4283723"/>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406400" lvl="0" indent="-406400" algn="l" fontAlgn="ctr">
              <a:lnSpc>
                <a:spcPct val="120000"/>
              </a:lnSpc>
              <a:spcBef>
                <a:spcPct val="0"/>
              </a:spcBef>
              <a:spcAft>
                <a:spcPts val="800"/>
              </a:spcAft>
              <a:buSzTx/>
              <a:buFont typeface="+mn-ea"/>
              <a:buAutoNum type="ea1JpnChsDbPeriod"/>
            </a:pPr>
            <a:r>
              <a:rPr lang="zh-CN" altLang="en-US" sz="2400" spc="160">
                <a:ln w="3175">
                  <a:noFill/>
                  <a:prstDash val="dash"/>
                </a:ln>
                <a:solidFill>
                  <a:schemeClr val="dk1">
                    <a:lumMod val="75000"/>
                    <a:lumOff val="25000"/>
                  </a:schemeClr>
                </a:solidFill>
                <a:latin typeface="楷体" panose="02010609060101010101" charset="-122"/>
                <a:ea typeface="楷体"/>
                <a:cs typeface="楷体" panose="02010609060101010101" charset="-122"/>
              </a:rPr>
              <a:t>太空种子发生基因变异的条件有哪些?(3分)</a:t>
            </a:r>
          </a:p>
          <a:p>
            <a:pPr marL="406400" lvl="0" indent="-406400" algn="l" fontAlgn="ctr">
              <a:lnSpc>
                <a:spcPct val="120000"/>
              </a:lnSpc>
              <a:spcBef>
                <a:spcPct val="0"/>
              </a:spcBef>
              <a:spcAft>
                <a:spcPts val="800"/>
              </a:spcAft>
              <a:buSzTx/>
              <a:buFont typeface="+mn-ea"/>
              <a:buAutoNum type="ea1JpnChsDbPeriod"/>
            </a:pPr>
            <a:r>
              <a:rPr lang="zh-CN" altLang="en-US" sz="2400" spc="160">
                <a:ln w="3175">
                  <a:noFill/>
                  <a:prstDash val="dash"/>
                </a:ln>
                <a:solidFill>
                  <a:schemeClr val="dk1">
                    <a:lumMod val="75000"/>
                    <a:lumOff val="25000"/>
                  </a:schemeClr>
                </a:solidFill>
                <a:latin typeface="楷体" panose="02010609060101010101" charset="-122"/>
                <a:ea typeface="楷体"/>
                <a:cs typeface="楷体" panose="02010609060101010101" charset="-122"/>
              </a:rPr>
              <a:t>第③段中，加着重号的“捣乱”一词，在选文中的意思是什么?(3分)</a:t>
            </a:r>
          </a:p>
          <a:p>
            <a:pPr marL="406400" lvl="0" indent="-406400" algn="l" fontAlgn="ctr">
              <a:lnSpc>
                <a:spcPct val="120000"/>
              </a:lnSpc>
              <a:spcBef>
                <a:spcPct val="0"/>
              </a:spcBef>
              <a:spcAft>
                <a:spcPts val="800"/>
              </a:spcAft>
              <a:buSzTx/>
              <a:buFont typeface="+mn-ea"/>
              <a:buAutoNum type="ea1JpnChsDbPeriod"/>
            </a:pPr>
            <a:r>
              <a:rPr lang="zh-CN" altLang="en-US" sz="2400" spc="160">
                <a:ln w="3175">
                  <a:noFill/>
                  <a:prstDash val="dash"/>
                </a:ln>
                <a:solidFill>
                  <a:schemeClr val="dk1">
                    <a:lumMod val="75000"/>
                    <a:lumOff val="25000"/>
                  </a:schemeClr>
                </a:solidFill>
                <a:latin typeface="楷体" panose="02010609060101010101" charset="-122"/>
                <a:ea typeface="楷体"/>
                <a:cs typeface="楷体" panose="02010609060101010101" charset="-122"/>
              </a:rPr>
              <a:t>“苹果与梨嫁接长出的苹果梨”是变基因水果还上转基因水果?请根据选文说明理由。(3分)</a:t>
            </a:r>
          </a:p>
        </p:txBody>
      </p:sp>
      <p:sp>
        <p:nvSpPr>
          <p:cNvPr id="6" name="矩形 3"/>
          <p:cNvSpPr/>
          <p:nvPr>
            <p:custDataLst>
              <p:tags r:id="rId12"/>
            </p:custDataLst>
          </p:nvPr>
        </p:nvSpPr>
        <p:spPr>
          <a:xfrm>
            <a:off x="0" y="1523985"/>
            <a:ext cx="152401" cy="3810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楷体" panose="02010609060101010101" charset="-122"/>
              <a:ea typeface="楷体"/>
            </a:endParaRPr>
          </a:p>
        </p:txBody>
      </p:sp>
    </p:spTree>
    <p:custDataLst>
      <p:tags r:id="rId13"/>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10" name="图片 9"/>
          <p:cNvPicPr>
            <a:picLocks noChangeAspect="1"/>
          </p:cNvPicPr>
          <p:nvPr>
            <p:custDataLst>
              <p:tags r:id="rId3"/>
            </p:custDataLst>
          </p:nvPr>
        </p:nvPicPr>
        <p:blipFill>
          <a:blip r:embed="rId2"/>
          <a:stretch>
            <a:fillRect/>
          </a:stretch>
        </p:blipFill>
        <p:spPr>
          <a:xfrm>
            <a:off x="0" y="6137910"/>
            <a:ext cx="720090" cy="720090"/>
          </a:xfrm>
          <a:prstGeom prst="rect">
            <a:avLst/>
          </a:prstGeom>
        </p:spPr>
      </p:pic>
      <p:pic>
        <p:nvPicPr>
          <p:cNvPr id="8" name="图片 7"/>
          <p:cNvPicPr>
            <a:picLocks noChangeAspect="1"/>
          </p:cNvPicPr>
          <p:nvPr>
            <p:custDataLst>
              <p:tags r:id="rId4"/>
            </p:custDataLst>
          </p:nvPr>
        </p:nvPicPr>
        <p:blipFill>
          <a:blip r:embed="rId2"/>
          <a:stretch>
            <a:fillRect/>
          </a:stretch>
        </p:blipFill>
        <p:spPr>
          <a:xfrm>
            <a:off x="11471910" y="0"/>
            <a:ext cx="720090" cy="720090"/>
          </a:xfrm>
          <a:prstGeom prst="rect">
            <a:avLst/>
          </a:prstGeom>
        </p:spPr>
      </p:pic>
      <p:sp>
        <p:nvSpPr>
          <p:cNvPr id="9" name="任意多边形: 形状 7"/>
          <p:cNvSpPr/>
          <p:nvPr>
            <p:custDataLst>
              <p:tags r:id="rId5"/>
            </p:custDataLst>
          </p:nvPr>
        </p:nvSpPr>
        <p:spPr>
          <a:xfrm>
            <a:off x="11073282" y="5893070"/>
            <a:ext cx="1116566" cy="968113"/>
          </a:xfrm>
          <a:custGeom>
            <a:gdLst>
              <a:gd name="connsiteX0" fmla="*/ 0 w 1116566"/>
              <a:gd name="connsiteY0" fmla="*/ 968113 h 968113"/>
              <a:gd name="connsiteX1" fmla="*/ 1116566 w 1116566"/>
              <a:gd name="connsiteY1" fmla="*/ 968113 h 968113"/>
              <a:gd name="connsiteX2" fmla="*/ 1116566 w 1116566"/>
              <a:gd name="connsiteY2" fmla="*/ 0 h 968113"/>
            </a:gdLst>
            <a:cxnLst>
              <a:cxn ang="0">
                <a:pos x="connsiteX0" y="connsiteY0"/>
              </a:cxn>
              <a:cxn ang="0">
                <a:pos x="connsiteX1" y="connsiteY1"/>
              </a:cxn>
              <a:cxn ang="0">
                <a:pos x="connsiteX2" y="connsiteY2"/>
              </a:cxn>
            </a:cxnLst>
            <a:rect l="l" t="t" r="r" b="b"/>
            <a:pathLst>
              <a:path w="1116566" h="968113">
                <a:moveTo>
                  <a:pt x="0" y="968113"/>
                </a:moveTo>
                <a:lnTo>
                  <a:pt x="1116566" y="968113"/>
                </a:lnTo>
                <a:lnTo>
                  <a:pt x="1116566" y="0"/>
                </a:lnTo>
                <a:close/>
              </a:path>
            </a:pathLst>
          </a:custGeom>
          <a:solidFill>
            <a:schemeClr val="accent3"/>
          </a:solidFill>
          <a:ln w="6340" cap="flat">
            <a:noFill/>
            <a:prstDash val="solid"/>
            <a:miter/>
          </a:ln>
        </p:spPr>
        <p:txBody>
          <a:bodyPr rtlCol="0" anchor="ctr"/>
          <a:lstStyle/>
          <a:p>
            <a:endParaRPr lang="zh-CN" altLang="en-US">
              <a:solidFill>
                <a:schemeClr val="dk1"/>
              </a:solidFill>
              <a:latin typeface="楷体" panose="02010609060101010101" charset="-122"/>
              <a:ea typeface="楷体"/>
              <a:sym typeface="Arial" panose="020b0604020202020204" pitchFamily="34" charset="0"/>
            </a:endParaRPr>
          </a:p>
        </p:txBody>
      </p:sp>
      <p:sp>
        <p:nvSpPr>
          <p:cNvPr id="11" name="任意多边形: 形状 10"/>
          <p:cNvSpPr/>
          <p:nvPr>
            <p:custDataLst>
              <p:tags r:id="rId6"/>
            </p:custDataLst>
          </p:nvPr>
        </p:nvSpPr>
        <p:spPr>
          <a:xfrm>
            <a:off x="143781" y="0"/>
            <a:ext cx="994611" cy="6858001"/>
          </a:xfrm>
          <a:custGeom>
            <a:gdLst>
              <a:gd name="connsiteX0" fmla="*/ 0 w 1634832"/>
              <a:gd name="connsiteY0" fmla="*/ 0 h 6858001"/>
              <a:gd name="connsiteX1" fmla="*/ 261030 w 1634832"/>
              <a:gd name="connsiteY1" fmla="*/ 0 h 6858001"/>
              <a:gd name="connsiteX2" fmla="*/ 1634832 w 1634832"/>
              <a:gd name="connsiteY2" fmla="*/ 6858001 h 6858001"/>
              <a:gd name="connsiteX3" fmla="*/ 0 w 1634832"/>
              <a:gd name="connsiteY3" fmla="*/ 6858001 h 6858001"/>
            </a:gdLst>
            <a:cxnLst>
              <a:cxn ang="0">
                <a:pos x="connsiteX0" y="connsiteY0"/>
              </a:cxn>
              <a:cxn ang="0">
                <a:pos x="connsiteX1" y="connsiteY1"/>
              </a:cxn>
              <a:cxn ang="0">
                <a:pos x="connsiteX2" y="connsiteY2"/>
              </a:cxn>
              <a:cxn ang="0">
                <a:pos x="connsiteX3" y="connsiteY3"/>
              </a:cxn>
            </a:cxnLst>
            <a:rect l="l" t="t" r="r" b="b"/>
            <a:pathLst>
              <a:path w="1634832" h="6858001">
                <a:moveTo>
                  <a:pt x="0" y="0"/>
                </a:moveTo>
                <a:lnTo>
                  <a:pt x="261030" y="0"/>
                </a:lnTo>
                <a:lnTo>
                  <a:pt x="1634832" y="6858001"/>
                </a:lnTo>
                <a:lnTo>
                  <a:pt x="0" y="6858001"/>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sz="1600" b="1">
              <a:solidFill>
                <a:schemeClr val="lt1"/>
              </a:solidFill>
              <a:latin typeface="楷体" panose="02010609060101010101" charset="-122"/>
              <a:ea typeface="楷体"/>
              <a:sym typeface="Arial" panose="020b0604020202020204" pitchFamily="34" charset="0"/>
            </a:endParaRPr>
          </a:p>
        </p:txBody>
      </p:sp>
      <p:sp>
        <p:nvSpPr>
          <p:cNvPr id="12" name="直角三角形 11"/>
          <p:cNvSpPr/>
          <p:nvPr>
            <p:custDataLst>
              <p:tags r:id="rId7"/>
            </p:custDataLst>
          </p:nvPr>
        </p:nvSpPr>
        <p:spPr>
          <a:xfrm flipH="1">
            <a:off x="-600" y="5516409"/>
            <a:ext cx="12193200" cy="134159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sz="1600" b="1">
              <a:solidFill>
                <a:schemeClr val="lt1"/>
              </a:solidFill>
              <a:latin typeface="楷体" panose="02010609060101010101" charset="-122"/>
              <a:ea typeface="楷体"/>
              <a:sym typeface="Arial" panose="020b0604020202020204" pitchFamily="34" charset="0"/>
            </a:endParaRPr>
          </a:p>
        </p:txBody>
      </p:sp>
      <p:grpSp>
        <p:nvGrpSpPr>
          <p:cNvPr id="14" name="组合 13"/>
          <p:cNvGrpSpPr>
            <a:grpSpLocks noChangeAspect="1"/>
          </p:cNvGrpSpPr>
          <p:nvPr>
            <p:custDataLst>
              <p:tags r:id="rId8"/>
            </p:custDataLst>
          </p:nvPr>
        </p:nvGrpSpPr>
        <p:grpSpPr>
          <a:xfrm rot="10800000">
            <a:off x="10055860" y="1461770"/>
            <a:ext cx="572135" cy="499745"/>
            <a:chOff x="1168400" y="1347856"/>
            <a:chExt cx="723913" cy="631688"/>
          </a:xfrm>
          <a:solidFill>
            <a:schemeClr val="accent1">
              <a:lumMod val="20000"/>
              <a:lumOff val="80000"/>
            </a:schemeClr>
          </a:solidFill>
        </p:grpSpPr>
        <p:sp>
          <p:nvSpPr>
            <p:cNvPr id="15" name="任意多边形: 形状 17"/>
            <p:cNvSpPr>
              <a:spLocks noChangeAspect="1"/>
            </p:cNvSpPr>
            <p:nvPr>
              <p:custDataLst>
                <p:tags r:id="rId9"/>
              </p:custDataLst>
            </p:nvPr>
          </p:nvSpPr>
          <p:spPr>
            <a:xfrm>
              <a:off x="1168400"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楷体" panose="02010609060101010101" charset="-122"/>
                <a:ea typeface="楷体"/>
                <a:sym typeface="Arial" panose="020b0604020202020204" pitchFamily="34" charset="0"/>
              </a:endParaRPr>
            </a:p>
          </p:txBody>
        </p:sp>
        <p:sp>
          <p:nvSpPr>
            <p:cNvPr id="16" name="任意多边形: 形状 18"/>
            <p:cNvSpPr>
              <a:spLocks noChangeAspect="1"/>
            </p:cNvSpPr>
            <p:nvPr>
              <p:custDataLst>
                <p:tags r:id="rId10"/>
              </p:custDataLst>
            </p:nvPr>
          </p:nvSpPr>
          <p:spPr>
            <a:xfrm>
              <a:off x="1581018"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楷体" panose="02010609060101010101" charset="-122"/>
                <a:ea typeface="楷体"/>
                <a:sym typeface="Arial" panose="020b0604020202020204" pitchFamily="34" charset="0"/>
              </a:endParaRPr>
            </a:p>
          </p:txBody>
        </p:sp>
      </p:grpSp>
      <p:sp>
        <p:nvSpPr>
          <p:cNvPr id="20" name="任意多边形: 形状 11"/>
          <p:cNvSpPr/>
          <p:nvPr>
            <p:custDataLst>
              <p:tags r:id="rId11"/>
            </p:custDataLst>
          </p:nvPr>
        </p:nvSpPr>
        <p:spPr>
          <a:xfrm>
            <a:off x="-598" y="0"/>
            <a:ext cx="994611" cy="6858001"/>
          </a:xfrm>
          <a:custGeom>
            <a:gdLst>
              <a:gd name="connsiteX0" fmla="*/ 0 w 1634832"/>
              <a:gd name="connsiteY0" fmla="*/ 0 h 6858001"/>
              <a:gd name="connsiteX1" fmla="*/ 261030 w 1634832"/>
              <a:gd name="connsiteY1" fmla="*/ 0 h 6858001"/>
              <a:gd name="connsiteX2" fmla="*/ 1634832 w 1634832"/>
              <a:gd name="connsiteY2" fmla="*/ 6858001 h 6858001"/>
              <a:gd name="connsiteX3" fmla="*/ 0 w 1634832"/>
              <a:gd name="connsiteY3" fmla="*/ 6858001 h 6858001"/>
            </a:gdLst>
            <a:cxnLst>
              <a:cxn ang="0">
                <a:pos x="connsiteX0" y="connsiteY0"/>
              </a:cxn>
              <a:cxn ang="0">
                <a:pos x="connsiteX1" y="connsiteY1"/>
              </a:cxn>
              <a:cxn ang="0">
                <a:pos x="connsiteX2" y="connsiteY2"/>
              </a:cxn>
              <a:cxn ang="0">
                <a:pos x="connsiteX3" y="connsiteY3"/>
              </a:cxn>
            </a:cxnLst>
            <a:rect l="l" t="t" r="r" b="b"/>
            <a:pathLst>
              <a:path w="1634832" h="6858001">
                <a:moveTo>
                  <a:pt x="0" y="0"/>
                </a:moveTo>
                <a:lnTo>
                  <a:pt x="261030" y="0"/>
                </a:lnTo>
                <a:lnTo>
                  <a:pt x="1634832" y="6858001"/>
                </a:lnTo>
                <a:lnTo>
                  <a:pt x="0" y="685800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sz="1600" b="1">
              <a:solidFill>
                <a:schemeClr val="lt1"/>
              </a:solidFill>
              <a:latin typeface="楷体" panose="02010609060101010101" charset="-122"/>
              <a:ea typeface="楷体"/>
              <a:sym typeface="Arial" panose="020b0604020202020204" pitchFamily="34" charset="0"/>
            </a:endParaRPr>
          </a:p>
        </p:txBody>
      </p:sp>
      <p:sp>
        <p:nvSpPr>
          <p:cNvPr id="5" name="文本框 4"/>
          <p:cNvSpPr txBox="1"/>
          <p:nvPr>
            <p:custDataLst>
              <p:tags r:id="rId12"/>
            </p:custDataLst>
          </p:nvPr>
        </p:nvSpPr>
        <p:spPr>
          <a:xfrm>
            <a:off x="1828815" y="1219210"/>
            <a:ext cx="7924864" cy="912863"/>
          </a:xfrm>
          <a:prstGeom prst="rect">
            <a:avLst/>
          </a:prstGeom>
          <a:noFill/>
        </p:spPr>
        <p:txBody>
          <a:bodyPr wrap="square" lIns="63500" tIns="25400" rIns="63500" bIns="25400" rtlCol="0" anchor="ctr" anchorCtr="0">
            <a:normAutofit/>
          </a:bodyPr>
          <a:lstStyle/>
          <a:p>
            <a:pPr marL="0" indent="0" algn="l">
              <a:lnSpc>
                <a:spcPct val="100000"/>
              </a:lnSpc>
              <a:spcBef>
                <a:spcPct val="0"/>
              </a:spcBef>
              <a:spcAft>
                <a:spcPct val="0"/>
              </a:spcAft>
              <a:buSzTx/>
            </a:pPr>
            <a:r>
              <a:rPr lang="zh-CN" altLang="en-US" sz="4000" b="1" spc="240">
                <a:solidFill>
                  <a:schemeClr val="accent1">
                    <a:lumMod val="75000"/>
                  </a:schemeClr>
                </a:solidFill>
                <a:latin typeface="楷体" panose="02010609060101010101" charset="-122"/>
                <a:ea typeface="楷体"/>
              </a:rPr>
              <a:t>答案</a:t>
            </a:r>
          </a:p>
        </p:txBody>
      </p:sp>
      <p:sp>
        <p:nvSpPr>
          <p:cNvPr id="6" name="Title 6"/>
          <p:cNvSpPr txBox="1"/>
          <p:nvPr>
            <p:custDataLst>
              <p:tags r:id="rId13"/>
            </p:custDataLst>
          </p:nvPr>
        </p:nvSpPr>
        <p:spPr>
          <a:xfrm>
            <a:off x="1828800" y="2436881"/>
            <a:ext cx="8686864" cy="2897239"/>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355600" lvl="0" indent="-355600" algn="l" fontAlgn="ctr">
              <a:lnSpc>
                <a:spcPct val="120000"/>
              </a:lnSpc>
              <a:spcBef>
                <a:spcPct val="0"/>
              </a:spcBef>
              <a:spcAft>
                <a:spcPts val="800"/>
              </a:spcAft>
              <a:buSzTx/>
              <a:buFont typeface="+mn-ea"/>
              <a:buAutoNum type="ea1JpnChsDbPeriod"/>
            </a:pPr>
            <a:r>
              <a:rPr lang="zh-CN" altLang="en-US" sz="2000" spc="120">
                <a:ln w="3175">
                  <a:noFill/>
                  <a:prstDash val="dash"/>
                </a:ln>
                <a:solidFill>
                  <a:schemeClr val="dk1">
                    <a:lumMod val="75000"/>
                    <a:lumOff val="25000"/>
                  </a:schemeClr>
                </a:solidFill>
                <a:latin typeface="楷体" panose="02010609060101010101" charset="-122"/>
                <a:ea typeface="楷体"/>
                <a:cs typeface="楷体" panose="02010609060101010101" charset="-122"/>
              </a:rPr>
              <a:t>(1)处于微重力、弱磁铁、高真空、超低压、高洁净、多变化的太空环境中;(2)被来自四面八方的高能宇宙射线“轰击”;(3)种子的基因们没有被完全摧毁。</a:t>
            </a:r>
          </a:p>
          <a:p>
            <a:pPr marL="355600" lvl="0" indent="-355600" algn="l" fontAlgn="ctr">
              <a:lnSpc>
                <a:spcPct val="120000"/>
              </a:lnSpc>
              <a:spcBef>
                <a:spcPct val="0"/>
              </a:spcBef>
              <a:spcAft>
                <a:spcPts val="800"/>
              </a:spcAft>
              <a:buSzTx/>
              <a:buFont typeface="+mn-ea"/>
              <a:buAutoNum type="ea1JpnChsDbPeriod"/>
            </a:pPr>
            <a:r>
              <a:rPr lang="zh-CN" altLang="en-US" sz="2000" spc="120">
                <a:ln w="3175">
                  <a:noFill/>
                  <a:prstDash val="dash"/>
                </a:ln>
                <a:solidFill>
                  <a:schemeClr val="dk1">
                    <a:lumMod val="75000"/>
                    <a:lumOff val="25000"/>
                  </a:schemeClr>
                </a:solidFill>
                <a:latin typeface="楷体" panose="02010609060101010101" charset="-122"/>
                <a:ea typeface="楷体"/>
                <a:cs typeface="楷体" panose="02010609060101010101" charset="-122"/>
              </a:rPr>
              <a:t>干涉和参与</a:t>
            </a:r>
          </a:p>
          <a:p>
            <a:pPr marL="355600" lvl="0" indent="-355600" algn="l" fontAlgn="ctr">
              <a:lnSpc>
                <a:spcPct val="120000"/>
              </a:lnSpc>
              <a:spcBef>
                <a:spcPct val="0"/>
              </a:spcBef>
              <a:spcAft>
                <a:spcPts val="800"/>
              </a:spcAft>
              <a:buSzTx/>
              <a:buFont typeface="+mn-ea"/>
              <a:buAutoNum type="ea1JpnChsDbPeriod"/>
            </a:pPr>
            <a:r>
              <a:rPr lang="zh-CN" altLang="en-US" sz="2000" spc="120">
                <a:ln w="3175">
                  <a:noFill/>
                  <a:prstDash val="dash"/>
                </a:ln>
                <a:solidFill>
                  <a:schemeClr val="dk1">
                    <a:lumMod val="75000"/>
                    <a:lumOff val="25000"/>
                  </a:schemeClr>
                </a:solidFill>
                <a:latin typeface="楷体" panose="02010609060101010101" charset="-122"/>
                <a:ea typeface="楷体"/>
                <a:cs typeface="楷体" panose="02010609060101010101" charset="-122"/>
              </a:rPr>
              <a:t>转基因水果。因为苹果与梨的基因组不相同。或者答为：转基因水果。因为苹果梨是苹果与梨的基因进行组合后创造出来的新品种。</a:t>
            </a:r>
          </a:p>
        </p:txBody>
      </p:sp>
    </p:spTree>
    <p:custDataLst>
      <p:tags r:id="rId14"/>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4" name="图片 23"/>
          <p:cNvPicPr>
            <a:picLocks noChangeAspect="1"/>
          </p:cNvPicPr>
          <p:nvPr>
            <p:custDataLst>
              <p:tags r:id="rId3"/>
            </p:custDataLst>
          </p:nvPr>
        </p:nvPicPr>
        <p:blipFill>
          <a:blip r:embed="rId2"/>
          <a:stretch>
            <a:fillRect/>
          </a:stretch>
        </p:blipFill>
        <p:spPr>
          <a:xfrm>
            <a:off x="0" y="0"/>
            <a:ext cx="720090" cy="720090"/>
          </a:xfrm>
          <a:prstGeom prst="rect">
            <a:avLst/>
          </a:prstGeom>
        </p:spPr>
      </p:pic>
      <p:pic>
        <p:nvPicPr>
          <p:cNvPr id="23" name="图片 22"/>
          <p:cNvPicPr>
            <a:picLocks noChangeAspect="1"/>
          </p:cNvPicPr>
          <p:nvPr>
            <p:custDataLst>
              <p:tags r:id="rId5"/>
            </p:custDataLst>
          </p:nvPr>
        </p:nvPicPr>
        <p:blipFill>
          <a:blip r:embed="rId4"/>
          <a:stretch>
            <a:fillRect/>
          </a:stretch>
        </p:blipFill>
        <p:spPr>
          <a:xfrm>
            <a:off x="11471910" y="-5379"/>
            <a:ext cx="720090" cy="720090"/>
          </a:xfrm>
          <a:prstGeom prst="rect">
            <a:avLst/>
          </a:prstGeom>
        </p:spPr>
      </p:pic>
      <p:sp>
        <p:nvSpPr>
          <p:cNvPr id="13" name="图文框 12"/>
          <p:cNvSpPr/>
          <p:nvPr>
            <p:custDataLst>
              <p:tags r:id="rId6"/>
            </p:custDataLst>
          </p:nvPr>
        </p:nvSpPr>
        <p:spPr>
          <a:xfrm>
            <a:off x="457204" y="457204"/>
            <a:ext cx="11277690" cy="5943648"/>
          </a:xfrm>
          <a:prstGeom prst="frame">
            <a:avLst>
              <a:gd name="adj1" fmla="val 100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14" name="任意多边形: 形状 20"/>
          <p:cNvSpPr>
            <a:spLocks noChangeAspect="1"/>
          </p:cNvSpPr>
          <p:nvPr>
            <p:custDataLst>
              <p:tags r:id="rId7"/>
            </p:custDataLst>
          </p:nvPr>
        </p:nvSpPr>
        <p:spPr>
          <a:xfrm rot="10800000" flipH="1" flipV="1">
            <a:off x="1000125" y="302895"/>
            <a:ext cx="1007745" cy="795020"/>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1385" y="0"/>
                </a:moveTo>
                <a:lnTo>
                  <a:pt x="1410" y="36"/>
                </a:lnTo>
                <a:cubicBezTo>
                  <a:pt x="1439" y="68"/>
                  <a:pt x="1474" y="98"/>
                  <a:pt x="1515" y="125"/>
                </a:cubicBezTo>
                <a:lnTo>
                  <a:pt x="1542" y="139"/>
                </a:lnTo>
                <a:cubicBezTo>
                  <a:pt x="1540" y="139"/>
                  <a:pt x="1291" y="309"/>
                  <a:pt x="1257" y="635"/>
                </a:cubicBezTo>
                <a:lnTo>
                  <a:pt x="1587" y="635"/>
                </a:lnTo>
                <a:lnTo>
                  <a:pt x="1587" y="1252"/>
                </a:lnTo>
                <a:lnTo>
                  <a:pt x="905" y="1252"/>
                </a:lnTo>
                <a:lnTo>
                  <a:pt x="905" y="700"/>
                </a:lnTo>
                <a:cubicBezTo>
                  <a:pt x="929" y="237"/>
                  <a:pt x="1385" y="5"/>
                  <a:pt x="1385" y="0"/>
                </a:cubicBezTo>
                <a:close/>
                <a:moveTo>
                  <a:pt x="480" y="0"/>
                </a:moveTo>
                <a:lnTo>
                  <a:pt x="505" y="36"/>
                </a:lnTo>
                <a:cubicBezTo>
                  <a:pt x="534" y="68"/>
                  <a:pt x="569" y="98"/>
                  <a:pt x="610" y="125"/>
                </a:cubicBezTo>
                <a:lnTo>
                  <a:pt x="637" y="139"/>
                </a:lnTo>
                <a:cubicBezTo>
                  <a:pt x="635" y="139"/>
                  <a:pt x="386" y="309"/>
                  <a:pt x="352" y="635"/>
                </a:cubicBezTo>
                <a:lnTo>
                  <a:pt x="682" y="635"/>
                </a:lnTo>
                <a:lnTo>
                  <a:pt x="682" y="1252"/>
                </a:lnTo>
                <a:lnTo>
                  <a:pt x="0" y="1252"/>
                </a:lnTo>
                <a:lnTo>
                  <a:pt x="0" y="700"/>
                </a:lnTo>
                <a:cubicBezTo>
                  <a:pt x="24" y="237"/>
                  <a:pt x="480" y="5"/>
                  <a:pt x="480" y="0"/>
                </a:cubicBezTo>
                <a:close/>
              </a:path>
            </a:pathLst>
          </a:custGeom>
          <a:solidFill>
            <a:schemeClr val="accent1">
              <a:alpha val="1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0" name="任意多边形: 形状 19"/>
          <p:cNvSpPr>
            <a:spLocks noChangeAspect="1"/>
          </p:cNvSpPr>
          <p:nvPr>
            <p:custDataLst>
              <p:tags r:id="rId8"/>
            </p:custDataLst>
          </p:nvPr>
        </p:nvSpPr>
        <p:spPr>
          <a:xfrm rot="10800000" flipH="1" flipV="1">
            <a:off x="819785" y="302895"/>
            <a:ext cx="1007745" cy="795020"/>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481" y="0"/>
                </a:moveTo>
                <a:lnTo>
                  <a:pt x="505" y="36"/>
                </a:lnTo>
                <a:cubicBezTo>
                  <a:pt x="534" y="68"/>
                  <a:pt x="570" y="98"/>
                  <a:pt x="610" y="125"/>
                </a:cubicBezTo>
                <a:lnTo>
                  <a:pt x="638" y="139"/>
                </a:lnTo>
                <a:cubicBezTo>
                  <a:pt x="636" y="139"/>
                  <a:pt x="386" y="309"/>
                  <a:pt x="352" y="635"/>
                </a:cubicBezTo>
                <a:lnTo>
                  <a:pt x="683" y="635"/>
                </a:lnTo>
                <a:lnTo>
                  <a:pt x="683" y="1252"/>
                </a:lnTo>
                <a:lnTo>
                  <a:pt x="0" y="1252"/>
                </a:lnTo>
                <a:lnTo>
                  <a:pt x="0" y="700"/>
                </a:lnTo>
                <a:cubicBezTo>
                  <a:pt x="24" y="237"/>
                  <a:pt x="480" y="5"/>
                  <a:pt x="481" y="0"/>
                </a:cubicBezTo>
                <a:close/>
                <a:moveTo>
                  <a:pt x="1385" y="0"/>
                </a:moveTo>
                <a:lnTo>
                  <a:pt x="1409" y="36"/>
                </a:lnTo>
                <a:cubicBezTo>
                  <a:pt x="1438" y="68"/>
                  <a:pt x="1474" y="98"/>
                  <a:pt x="1514" y="125"/>
                </a:cubicBezTo>
                <a:lnTo>
                  <a:pt x="1542" y="139"/>
                </a:lnTo>
                <a:cubicBezTo>
                  <a:pt x="1540" y="139"/>
                  <a:pt x="1290" y="309"/>
                  <a:pt x="1256" y="635"/>
                </a:cubicBezTo>
                <a:lnTo>
                  <a:pt x="1587" y="635"/>
                </a:lnTo>
                <a:lnTo>
                  <a:pt x="1587" y="1252"/>
                </a:lnTo>
                <a:lnTo>
                  <a:pt x="904" y="1252"/>
                </a:lnTo>
                <a:lnTo>
                  <a:pt x="904" y="700"/>
                </a:lnTo>
                <a:cubicBezTo>
                  <a:pt x="928" y="237"/>
                  <a:pt x="1384" y="5"/>
                  <a:pt x="1385" y="0"/>
                </a:cubicBezTo>
                <a:close/>
              </a:path>
            </a:pathLst>
          </a:custGeom>
          <a:no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1" name="Title 6"/>
          <p:cNvSpPr txBox="1"/>
          <p:nvPr>
            <p:custDataLst>
              <p:tags r:id="rId9"/>
            </p:custDataLst>
          </p:nvPr>
        </p:nvSpPr>
        <p:spPr>
          <a:xfrm>
            <a:off x="819785" y="1242695"/>
            <a:ext cx="5699760" cy="464439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ct val="0"/>
              </a:spcBef>
              <a:spcAft>
                <a:spcPts val="800"/>
              </a:spcAft>
              <a:buSzTx/>
              <a:buFont typeface="+mn-ea"/>
            </a:pPr>
            <a:r>
              <a:rPr altLang="zh-CN" sz="4400" b="1" spc="18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03</a:t>
            </a:r>
            <a:r>
              <a:rPr lang="zh-CN" altLang="en-US" sz="4400" b="1" spc="18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、常见的</a:t>
            </a:r>
            <a:r>
              <a:rPr altLang="zh-CN" sz="4400" b="1" spc="18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说明方法</a:t>
            </a:r>
          </a:p>
          <a:p>
            <a:pPr marL="647700" lvl="1" indent="-342900" algn="l" fontAlgn="ctr">
              <a:lnSpc>
                <a:spcPct val="120000"/>
              </a:lnSpc>
              <a:spcBef>
                <a:spcPct val="0"/>
              </a:spcBef>
              <a:spcAft>
                <a:spcPts val="800"/>
              </a:spcAft>
              <a:buSzTx/>
              <a:buFont typeface="+mj-ea"/>
              <a:buAutoNum type="circleNumDbPlain"/>
            </a:pPr>
            <a:r>
              <a:rPr lang="zh-CN" altLang="en-US" sz="2400" spc="16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举例子</a:t>
            </a:r>
          </a:p>
          <a:p>
            <a:pPr marL="584200" lvl="1" indent="-279400" algn="l" fontAlgn="ctr">
              <a:lnSpc>
                <a:spcPct val="120000"/>
              </a:lnSpc>
              <a:spcBef>
                <a:spcPct val="0"/>
              </a:spcBef>
              <a:spcAft>
                <a:spcPts val="800"/>
              </a:spcAft>
              <a:buSzTx/>
              <a:buFont typeface="Calibri Light"/>
              <a:buAutoNum type="circleNumDbPlain"/>
            </a:pPr>
            <a:r>
              <a:rPr lang="zh-CN" altLang="en-US" sz="2400" spc="16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打比方</a:t>
            </a:r>
            <a:endParaRPr lang="zh-CN" altLang="en-US" sz="2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584200" lvl="1" indent="-279400" algn="l" fontAlgn="ctr">
              <a:lnSpc>
                <a:spcPct val="120000"/>
              </a:lnSpc>
              <a:spcBef>
                <a:spcPct val="0"/>
              </a:spcBef>
              <a:spcAft>
                <a:spcPts val="800"/>
              </a:spcAft>
              <a:buSzTx/>
              <a:buFont typeface="Calibri Light"/>
              <a:buAutoNum type="circleNumDbPlain"/>
            </a:pPr>
            <a:r>
              <a:rPr lang="zh-CN" altLang="en-US" sz="2400" spc="16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下定义</a:t>
            </a:r>
          </a:p>
          <a:p>
            <a:pPr marL="584200" lvl="1" indent="-279400" algn="l" fontAlgn="ctr">
              <a:lnSpc>
                <a:spcPct val="120000"/>
              </a:lnSpc>
              <a:spcBef>
                <a:spcPct val="0"/>
              </a:spcBef>
              <a:spcAft>
                <a:spcPts val="800"/>
              </a:spcAft>
              <a:buSzTx/>
              <a:buFont typeface="Calibri Light"/>
              <a:buAutoNum type="circleNumDbPlain"/>
            </a:pPr>
            <a:r>
              <a:rPr lang="zh-CN" altLang="en-US" sz="2400" spc="16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作诠释</a:t>
            </a:r>
          </a:p>
          <a:p>
            <a:pPr marL="584200" lvl="1" indent="-279400" algn="l" fontAlgn="ctr">
              <a:lnSpc>
                <a:spcPct val="120000"/>
              </a:lnSpc>
              <a:spcBef>
                <a:spcPct val="0"/>
              </a:spcBef>
              <a:spcAft>
                <a:spcPts val="800"/>
              </a:spcAft>
              <a:buSzTx/>
              <a:buFont typeface="Calibri Light"/>
              <a:buAutoNum type="circleNumDbPlain"/>
            </a:pPr>
            <a:r>
              <a:rPr lang="zh-CN" altLang="en-US" sz="2400" spc="16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作比较</a:t>
            </a:r>
          </a:p>
          <a:p>
            <a:pPr marL="584200" lvl="1" indent="-279400" algn="l" fontAlgn="ctr">
              <a:lnSpc>
                <a:spcPct val="120000"/>
              </a:lnSpc>
              <a:spcBef>
                <a:spcPct val="0"/>
              </a:spcBef>
              <a:spcAft>
                <a:spcPts val="800"/>
              </a:spcAft>
              <a:buSzTx/>
              <a:buFont typeface="Calibri Light"/>
              <a:buAutoNum type="circleNumDbPlain"/>
            </a:pPr>
            <a:r>
              <a:rPr lang="zh-CN" altLang="en-US" sz="2400" spc="16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分类别</a:t>
            </a:r>
          </a:p>
          <a:p>
            <a:pPr marL="584200" lvl="1" indent="-279400" algn="l" fontAlgn="ctr">
              <a:lnSpc>
                <a:spcPct val="120000"/>
              </a:lnSpc>
              <a:spcBef>
                <a:spcPct val="0"/>
              </a:spcBef>
              <a:spcAft>
                <a:spcPts val="800"/>
              </a:spcAft>
              <a:buSzTx/>
              <a:buFont typeface="Calibri Light"/>
              <a:buAutoNum type="circleNumDbPlain"/>
            </a:pPr>
            <a:r>
              <a:rPr lang="zh-CN" altLang="en-US" sz="2400" spc="16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列数字</a:t>
            </a:r>
          </a:p>
        </p:txBody>
      </p:sp>
      <p:pic>
        <p:nvPicPr>
          <p:cNvPr id="22" name="图片 21"/>
          <p:cNvPicPr>
            <a:picLocks noChangeAspect="1"/>
          </p:cNvPicPr>
          <p:nvPr>
            <p:custDataLst>
              <p:tags r:id="rId11"/>
            </p:custDataLst>
          </p:nvPr>
        </p:nvPicPr>
        <p:blipFill>
          <a:blip r:embed="rId10"/>
          <a:stretch>
            <a:fillRect/>
          </a:stretch>
        </p:blipFill>
        <p:spPr>
          <a:xfrm>
            <a:off x="6572312" y="1371588"/>
            <a:ext cx="2743200" cy="4114825"/>
          </a:xfrm>
          <a:custGeom>
            <a:cxnLst>
              <a:cxn ang="3">
                <a:pos x="hc" y="t"/>
              </a:cxn>
              <a:cxn ang="cd2">
                <a:pos x="l" y="vc"/>
              </a:cxn>
              <a:cxn ang="cd4">
                <a:pos x="hc" y="b"/>
              </a:cxn>
              <a:cxn ang="0">
                <a:pos x="r" y="vc"/>
              </a:cxn>
            </a:cxnLst>
            <a:rect l="l" t="t" r="r" b="b"/>
            <a:pathLst>
              <a:path w="8880" h="6480">
                <a:moveTo>
                  <a:pt x="0" y="0"/>
                </a:moveTo>
                <a:lnTo>
                  <a:pt x="8880" y="0"/>
                </a:lnTo>
                <a:lnTo>
                  <a:pt x="8880" y="6480"/>
                </a:lnTo>
                <a:lnTo>
                  <a:pt x="0" y="6480"/>
                </a:lnTo>
                <a:lnTo>
                  <a:pt x="0" y="0"/>
                </a:lnTo>
                <a:close/>
              </a:path>
            </a:pathLst>
          </a:custGeom>
        </p:spPr>
      </p:pic>
    </p:spTree>
    <p:custDataLst>
      <p:tags r:id="rId12"/>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18" name="图片 17"/>
          <p:cNvPicPr>
            <a:picLocks noChangeAspect="1"/>
          </p:cNvPicPr>
          <p:nvPr>
            <p:custDataLst>
              <p:tags r:id="rId3"/>
            </p:custDataLst>
          </p:nvPr>
        </p:nvPicPr>
        <p:blipFill>
          <a:blip r:embed="rId2"/>
          <a:stretch>
            <a:fillRect/>
          </a:stretch>
        </p:blipFill>
        <p:spPr>
          <a:xfrm>
            <a:off x="0" y="6137910"/>
            <a:ext cx="720090" cy="720090"/>
          </a:xfrm>
          <a:prstGeom prst="rect">
            <a:avLst/>
          </a:prstGeom>
        </p:spPr>
      </p:pic>
      <p:pic>
        <p:nvPicPr>
          <p:cNvPr id="17" name="图片 16"/>
          <p:cNvPicPr>
            <a:picLocks noChangeAspect="1"/>
          </p:cNvPicPr>
          <p:nvPr>
            <p:custDataLst>
              <p:tags r:id="rId4"/>
            </p:custDataLst>
          </p:nvPr>
        </p:nvPicPr>
        <p:blipFill>
          <a:blip r:embed="rId2"/>
          <a:stretch>
            <a:fillRect/>
          </a:stretch>
        </p:blipFill>
        <p:spPr>
          <a:xfrm>
            <a:off x="11471910" y="0"/>
            <a:ext cx="720090" cy="720090"/>
          </a:xfrm>
          <a:prstGeom prst="rect">
            <a:avLst/>
          </a:prstGeom>
        </p:spPr>
      </p:pic>
      <p:sp>
        <p:nvSpPr>
          <p:cNvPr id="9" name="装饰 1"/>
          <p:cNvSpPr/>
          <p:nvPr>
            <p:custDataLst>
              <p:tags r:id="rId5"/>
            </p:custDataLst>
          </p:nvPr>
        </p:nvSpPr>
        <p:spPr>
          <a:xfrm>
            <a:off x="1066809" y="914407"/>
            <a:ext cx="10058481" cy="5029240"/>
          </a:xfrm>
          <a:prstGeom prst="rect">
            <a:avLst/>
          </a:prstGeom>
          <a:solidFill>
            <a:schemeClr val="lt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20000"/>
              </a:lnSpc>
              <a:spcBef>
                <a:spcPct val="0"/>
              </a:spcBef>
              <a:spcAft>
                <a:spcPct val="0"/>
              </a:spcAft>
              <a:buClrTx/>
              <a:buSzTx/>
              <a:buFontTx/>
              <a:buNone/>
            </a:pPr>
            <a:endParaRPr kumimoji="1" lang="zh-CN" altLang="en-US" sz="16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cxnSp>
        <p:nvCxnSpPr>
          <p:cNvPr id="10" name="装饰 2"/>
          <p:cNvCxnSpPr/>
          <p:nvPr>
            <p:custDataLst>
              <p:tags r:id="rId6"/>
            </p:custDataLst>
          </p:nvPr>
        </p:nvCxnSpPr>
        <p:spPr>
          <a:xfrm flipH="1">
            <a:off x="6248387" y="2133617"/>
            <a:ext cx="0" cy="2705100"/>
          </a:xfrm>
          <a:prstGeom prst="line">
            <a:avLst/>
          </a:prstGeom>
          <a:ln w="1270">
            <a:solidFill>
              <a:schemeClr val="lt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1" name="装饰 5"/>
          <p:cNvSpPr>
            <a:spLocks noChangeAspect="1"/>
          </p:cNvSpPr>
          <p:nvPr>
            <p:custDataLst>
              <p:tags r:id="rId7"/>
            </p:custDataLst>
          </p:nvPr>
        </p:nvSpPr>
        <p:spPr>
          <a:xfrm>
            <a:off x="1714564" y="1641990"/>
            <a:ext cx="320675" cy="479425"/>
          </a:xfrm>
          <a:custGeom>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2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12" name="装饰 6"/>
          <p:cNvSpPr>
            <a:spLocks noChangeAspect="1"/>
          </p:cNvSpPr>
          <p:nvPr>
            <p:custDataLst>
              <p:tags r:id="rId8"/>
            </p:custDataLst>
          </p:nvPr>
        </p:nvSpPr>
        <p:spPr>
          <a:xfrm>
            <a:off x="2120964" y="1641990"/>
            <a:ext cx="320675" cy="479425"/>
          </a:xfrm>
          <a:custGeom>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2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14" name="装饰 3"/>
          <p:cNvSpPr>
            <a:spLocks noChangeAspect="1"/>
          </p:cNvSpPr>
          <p:nvPr>
            <p:custDataLst>
              <p:tags r:id="rId9"/>
            </p:custDataLst>
          </p:nvPr>
        </p:nvSpPr>
        <p:spPr>
          <a:xfrm>
            <a:off x="4784382" y="4722997"/>
            <a:ext cx="311150" cy="479425"/>
          </a:xfrm>
          <a:custGeom>
            <a:gdLst>
              <a:gd name="connsiteX0" fmla="*/ 0 w 950118"/>
              <a:gd name="connsiteY0" fmla="*/ 0 h 1464467"/>
              <a:gd name="connsiteX1" fmla="*/ 950118 w 950118"/>
              <a:gd name="connsiteY1" fmla="*/ 0 h 1464467"/>
              <a:gd name="connsiteX2" fmla="*/ 950118 w 950118"/>
              <a:gd name="connsiteY2" fmla="*/ 950118 h 1464467"/>
              <a:gd name="connsiteX3" fmla="*/ 945895 w 950118"/>
              <a:gd name="connsiteY3" fmla="*/ 1007193 h 1464467"/>
              <a:gd name="connsiteX4" fmla="*/ 534143 w 950118"/>
              <a:gd name="connsiteY4" fmla="*/ 1464467 h 1464467"/>
              <a:gd name="connsiteX5" fmla="*/ 525809 w 950118"/>
              <a:gd name="connsiteY5" fmla="*/ 1463322 h 1464467"/>
              <a:gd name="connsiteX6" fmla="*/ 525809 w 950118"/>
              <a:gd name="connsiteY6" fmla="*/ 950118 h 1464467"/>
              <a:gd name="connsiteX7" fmla="*/ 0 w 950118"/>
              <a:gd name="connsiteY7" fmla="*/ 950118 h 1464467"/>
              <a:gd name="connsiteX0-1" fmla="*/ 0 w 950118"/>
              <a:gd name="connsiteY0-2" fmla="*/ 0 h 1464467"/>
              <a:gd name="connsiteX1-3" fmla="*/ 950118 w 950118"/>
              <a:gd name="connsiteY1-4" fmla="*/ 0 h 1464467"/>
              <a:gd name="connsiteX2-5" fmla="*/ 950118 w 950118"/>
              <a:gd name="connsiteY2-6" fmla="*/ 950118 h 1464467"/>
              <a:gd name="connsiteX3-7" fmla="*/ 534143 w 950118"/>
              <a:gd name="connsiteY3-8" fmla="*/ 1464467 h 1464467"/>
              <a:gd name="connsiteX4-9" fmla="*/ 525809 w 950118"/>
              <a:gd name="connsiteY4-10" fmla="*/ 1463322 h 1464467"/>
              <a:gd name="connsiteX5-11" fmla="*/ 525809 w 950118"/>
              <a:gd name="connsiteY5-12" fmla="*/ 950118 h 1464467"/>
              <a:gd name="connsiteX6-13" fmla="*/ 0 w 950118"/>
              <a:gd name="connsiteY6-14" fmla="*/ 950118 h 1464467"/>
              <a:gd name="connsiteX7-15" fmla="*/ 0 w 950118"/>
              <a:gd name="connsiteY7-16" fmla="*/ 0 h 1464467"/>
              <a:gd name="connsiteX0-17" fmla="*/ 0 w 950118"/>
              <a:gd name="connsiteY0-18" fmla="*/ 0 h 1464467"/>
              <a:gd name="connsiteX1-19" fmla="*/ 950118 w 950118"/>
              <a:gd name="connsiteY1-20" fmla="*/ 0 h 1464467"/>
              <a:gd name="connsiteX2-21" fmla="*/ 950118 w 950118"/>
              <a:gd name="connsiteY2-22" fmla="*/ 950118 h 1464467"/>
              <a:gd name="connsiteX3-23" fmla="*/ 534143 w 950118"/>
              <a:gd name="connsiteY3-24" fmla="*/ 1464467 h 1464467"/>
              <a:gd name="connsiteX4-25" fmla="*/ 525809 w 950118"/>
              <a:gd name="connsiteY4-26" fmla="*/ 1463322 h 1464467"/>
              <a:gd name="connsiteX5-27" fmla="*/ 525809 w 950118"/>
              <a:gd name="connsiteY5-28" fmla="*/ 950118 h 1464467"/>
              <a:gd name="connsiteX6-29" fmla="*/ 0 w 950118"/>
              <a:gd name="connsiteY6-30" fmla="*/ 950118 h 1464467"/>
              <a:gd name="connsiteX7-31" fmla="*/ 0 w 950118"/>
              <a:gd name="connsiteY7-32" fmla="*/ 0 h 1464467"/>
              <a:gd name="connsiteX0-33" fmla="*/ 0 w 950118"/>
              <a:gd name="connsiteY0-34" fmla="*/ 0 h 1463322"/>
              <a:gd name="connsiteX1-35" fmla="*/ 950118 w 950118"/>
              <a:gd name="connsiteY1-36" fmla="*/ 0 h 1463322"/>
              <a:gd name="connsiteX2-37" fmla="*/ 950118 w 950118"/>
              <a:gd name="connsiteY2-38" fmla="*/ 950118 h 1463322"/>
              <a:gd name="connsiteX3-39" fmla="*/ 525809 w 950118"/>
              <a:gd name="connsiteY3-40" fmla="*/ 1463322 h 1463322"/>
              <a:gd name="connsiteX4-41" fmla="*/ 525809 w 950118"/>
              <a:gd name="connsiteY4-42" fmla="*/ 950118 h 1463322"/>
              <a:gd name="connsiteX5-43" fmla="*/ 0 w 950118"/>
              <a:gd name="connsiteY5-44" fmla="*/ 950118 h 1463322"/>
              <a:gd name="connsiteX6-45" fmla="*/ 0 w 950118"/>
              <a:gd name="connsiteY6-46" fmla="*/ 0 h 1463322"/>
              <a:gd name="connsiteX0-47" fmla="*/ 0 w 950118"/>
              <a:gd name="connsiteY0-48" fmla="*/ 0 h 1463322"/>
              <a:gd name="connsiteX1-49" fmla="*/ 950118 w 950118"/>
              <a:gd name="connsiteY1-50" fmla="*/ 0 h 1463322"/>
              <a:gd name="connsiteX2-51" fmla="*/ 950118 w 950118"/>
              <a:gd name="connsiteY2-52" fmla="*/ 950118 h 1463322"/>
              <a:gd name="connsiteX3-53" fmla="*/ 525809 w 950118"/>
              <a:gd name="connsiteY3-54" fmla="*/ 1463322 h 1463322"/>
              <a:gd name="connsiteX4-55" fmla="*/ 525809 w 950118"/>
              <a:gd name="connsiteY4-56" fmla="*/ 950118 h 1463322"/>
              <a:gd name="connsiteX5-57" fmla="*/ 0 w 950118"/>
              <a:gd name="connsiteY5-58" fmla="*/ 950118 h 1463322"/>
              <a:gd name="connsiteX6-59" fmla="*/ 0 w 950118"/>
              <a:gd name="connsiteY6-60" fmla="*/ 0 h 1463322"/>
              <a:gd name="connsiteX0-61" fmla="*/ 0 w 950118"/>
              <a:gd name="connsiteY0-62" fmla="*/ 0 h 1463322"/>
              <a:gd name="connsiteX1-63" fmla="*/ 950118 w 950118"/>
              <a:gd name="connsiteY1-64" fmla="*/ 0 h 1463322"/>
              <a:gd name="connsiteX2-65" fmla="*/ 950118 w 950118"/>
              <a:gd name="connsiteY2-66" fmla="*/ 923925 h 1463322"/>
              <a:gd name="connsiteX3-67" fmla="*/ 525809 w 950118"/>
              <a:gd name="connsiteY3-68" fmla="*/ 1463322 h 1463322"/>
              <a:gd name="connsiteX4-69" fmla="*/ 525809 w 950118"/>
              <a:gd name="connsiteY4-70" fmla="*/ 950118 h 1463322"/>
              <a:gd name="connsiteX5-71" fmla="*/ 0 w 950118"/>
              <a:gd name="connsiteY5-72" fmla="*/ 950118 h 1463322"/>
              <a:gd name="connsiteX6-73" fmla="*/ 0 w 950118"/>
              <a:gd name="connsiteY6-74" fmla="*/ 0 h 1463322"/>
              <a:gd name="connsiteX0-75" fmla="*/ 0 w 950118"/>
              <a:gd name="connsiteY0-76" fmla="*/ 0 h 1463322"/>
              <a:gd name="connsiteX1-77" fmla="*/ 950118 w 950118"/>
              <a:gd name="connsiteY1-78" fmla="*/ 0 h 1463322"/>
              <a:gd name="connsiteX2-79" fmla="*/ 950118 w 950118"/>
              <a:gd name="connsiteY2-80" fmla="*/ 923925 h 1463322"/>
              <a:gd name="connsiteX3-81" fmla="*/ 525809 w 950118"/>
              <a:gd name="connsiteY3-82" fmla="*/ 1463322 h 1463322"/>
              <a:gd name="connsiteX4-83" fmla="*/ 525809 w 950118"/>
              <a:gd name="connsiteY4-84" fmla="*/ 950118 h 1463322"/>
              <a:gd name="connsiteX5-85" fmla="*/ 0 w 950118"/>
              <a:gd name="connsiteY5-86" fmla="*/ 950118 h 1463322"/>
              <a:gd name="connsiteX6-87" fmla="*/ 0 w 950118"/>
              <a:gd name="connsiteY6-88" fmla="*/ 0 h 1463322"/>
              <a:gd name="connsiteX0-89" fmla="*/ 0 w 950118"/>
              <a:gd name="connsiteY0-90" fmla="*/ 0 h 1463322"/>
              <a:gd name="connsiteX1-91" fmla="*/ 950118 w 950118"/>
              <a:gd name="connsiteY1-92" fmla="*/ 0 h 1463322"/>
              <a:gd name="connsiteX2-93" fmla="*/ 950118 w 950118"/>
              <a:gd name="connsiteY2-94" fmla="*/ 923925 h 1463322"/>
              <a:gd name="connsiteX3-95" fmla="*/ 525809 w 950118"/>
              <a:gd name="connsiteY3-96" fmla="*/ 1463322 h 1463322"/>
              <a:gd name="connsiteX4-97" fmla="*/ 525809 w 950118"/>
              <a:gd name="connsiteY4-98" fmla="*/ 950118 h 1463322"/>
              <a:gd name="connsiteX5-99" fmla="*/ 0 w 950118"/>
              <a:gd name="connsiteY5-100" fmla="*/ 950118 h 1463322"/>
              <a:gd name="connsiteX6-101" fmla="*/ 0 w 950118"/>
              <a:gd name="connsiteY6-102" fmla="*/ 0 h 1463322"/>
              <a:gd name="connsiteX0-103" fmla="*/ 0 w 950118"/>
              <a:gd name="connsiteY0-104" fmla="*/ 0 h 1463322"/>
              <a:gd name="connsiteX1-105" fmla="*/ 950118 w 950118"/>
              <a:gd name="connsiteY1-106" fmla="*/ 0 h 1463322"/>
              <a:gd name="connsiteX2-107" fmla="*/ 950118 w 950118"/>
              <a:gd name="connsiteY2-108" fmla="*/ 923925 h 1463322"/>
              <a:gd name="connsiteX3-109" fmla="*/ 525809 w 950118"/>
              <a:gd name="connsiteY3-110" fmla="*/ 1463322 h 1463322"/>
              <a:gd name="connsiteX4-111" fmla="*/ 525809 w 950118"/>
              <a:gd name="connsiteY4-112" fmla="*/ 950118 h 1463322"/>
              <a:gd name="connsiteX5-113" fmla="*/ 0 w 950118"/>
              <a:gd name="connsiteY5-114" fmla="*/ 950118 h 1463322"/>
              <a:gd name="connsiteX6-115" fmla="*/ 0 w 950118"/>
              <a:gd name="connsiteY6-116" fmla="*/ 0 h 146332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50118" h="1463322">
                <a:moveTo>
                  <a:pt x="0" y="0"/>
                </a:moveTo>
                <a:lnTo>
                  <a:pt x="950118" y="0"/>
                </a:lnTo>
                <a:lnTo>
                  <a:pt x="950118" y="923925"/>
                </a:lnTo>
                <a:cubicBezTo>
                  <a:pt x="946074" y="1377362"/>
                  <a:pt x="596527" y="1463322"/>
                  <a:pt x="525809" y="1463322"/>
                </a:cubicBezTo>
                <a:lnTo>
                  <a:pt x="525809" y="950118"/>
                </a:lnTo>
                <a:lnTo>
                  <a:pt x="0" y="950118"/>
                </a:lnTo>
                <a:lnTo>
                  <a:pt x="0" y="0"/>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2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15" name="装饰 4"/>
          <p:cNvSpPr>
            <a:spLocks noChangeAspect="1"/>
          </p:cNvSpPr>
          <p:nvPr>
            <p:custDataLst>
              <p:tags r:id="rId10"/>
            </p:custDataLst>
          </p:nvPr>
        </p:nvSpPr>
        <p:spPr>
          <a:xfrm>
            <a:off x="5190782" y="4722997"/>
            <a:ext cx="311150" cy="479425"/>
          </a:xfrm>
          <a:custGeom>
            <a:gdLst>
              <a:gd name="connsiteX0" fmla="*/ 0 w 950118"/>
              <a:gd name="connsiteY0" fmla="*/ 0 h 1464467"/>
              <a:gd name="connsiteX1" fmla="*/ 950118 w 950118"/>
              <a:gd name="connsiteY1" fmla="*/ 0 h 1464467"/>
              <a:gd name="connsiteX2" fmla="*/ 950118 w 950118"/>
              <a:gd name="connsiteY2" fmla="*/ 950118 h 1464467"/>
              <a:gd name="connsiteX3" fmla="*/ 945895 w 950118"/>
              <a:gd name="connsiteY3" fmla="*/ 1007193 h 1464467"/>
              <a:gd name="connsiteX4" fmla="*/ 534143 w 950118"/>
              <a:gd name="connsiteY4" fmla="*/ 1464467 h 1464467"/>
              <a:gd name="connsiteX5" fmla="*/ 525809 w 950118"/>
              <a:gd name="connsiteY5" fmla="*/ 1463322 h 1464467"/>
              <a:gd name="connsiteX6" fmla="*/ 525809 w 950118"/>
              <a:gd name="connsiteY6" fmla="*/ 950118 h 1464467"/>
              <a:gd name="connsiteX7" fmla="*/ 0 w 950118"/>
              <a:gd name="connsiteY7" fmla="*/ 950118 h 1464467"/>
              <a:gd name="connsiteX0-1" fmla="*/ 0 w 950118"/>
              <a:gd name="connsiteY0-2" fmla="*/ 0 h 1464467"/>
              <a:gd name="connsiteX1-3" fmla="*/ 950118 w 950118"/>
              <a:gd name="connsiteY1-4" fmla="*/ 0 h 1464467"/>
              <a:gd name="connsiteX2-5" fmla="*/ 950118 w 950118"/>
              <a:gd name="connsiteY2-6" fmla="*/ 950118 h 1464467"/>
              <a:gd name="connsiteX3-7" fmla="*/ 534143 w 950118"/>
              <a:gd name="connsiteY3-8" fmla="*/ 1464467 h 1464467"/>
              <a:gd name="connsiteX4-9" fmla="*/ 525809 w 950118"/>
              <a:gd name="connsiteY4-10" fmla="*/ 1463322 h 1464467"/>
              <a:gd name="connsiteX5-11" fmla="*/ 525809 w 950118"/>
              <a:gd name="connsiteY5-12" fmla="*/ 950118 h 1464467"/>
              <a:gd name="connsiteX6-13" fmla="*/ 0 w 950118"/>
              <a:gd name="connsiteY6-14" fmla="*/ 950118 h 1464467"/>
              <a:gd name="connsiteX7-15" fmla="*/ 0 w 950118"/>
              <a:gd name="connsiteY7-16" fmla="*/ 0 h 1464467"/>
              <a:gd name="connsiteX0-17" fmla="*/ 0 w 950118"/>
              <a:gd name="connsiteY0-18" fmla="*/ 0 h 1464467"/>
              <a:gd name="connsiteX1-19" fmla="*/ 950118 w 950118"/>
              <a:gd name="connsiteY1-20" fmla="*/ 0 h 1464467"/>
              <a:gd name="connsiteX2-21" fmla="*/ 950118 w 950118"/>
              <a:gd name="connsiteY2-22" fmla="*/ 950118 h 1464467"/>
              <a:gd name="connsiteX3-23" fmla="*/ 534143 w 950118"/>
              <a:gd name="connsiteY3-24" fmla="*/ 1464467 h 1464467"/>
              <a:gd name="connsiteX4-25" fmla="*/ 525809 w 950118"/>
              <a:gd name="connsiteY4-26" fmla="*/ 1463322 h 1464467"/>
              <a:gd name="connsiteX5-27" fmla="*/ 525809 w 950118"/>
              <a:gd name="connsiteY5-28" fmla="*/ 950118 h 1464467"/>
              <a:gd name="connsiteX6-29" fmla="*/ 0 w 950118"/>
              <a:gd name="connsiteY6-30" fmla="*/ 950118 h 1464467"/>
              <a:gd name="connsiteX7-31" fmla="*/ 0 w 950118"/>
              <a:gd name="connsiteY7-32" fmla="*/ 0 h 1464467"/>
              <a:gd name="connsiteX0-33" fmla="*/ 0 w 950118"/>
              <a:gd name="connsiteY0-34" fmla="*/ 0 h 1463322"/>
              <a:gd name="connsiteX1-35" fmla="*/ 950118 w 950118"/>
              <a:gd name="connsiteY1-36" fmla="*/ 0 h 1463322"/>
              <a:gd name="connsiteX2-37" fmla="*/ 950118 w 950118"/>
              <a:gd name="connsiteY2-38" fmla="*/ 950118 h 1463322"/>
              <a:gd name="connsiteX3-39" fmla="*/ 525809 w 950118"/>
              <a:gd name="connsiteY3-40" fmla="*/ 1463322 h 1463322"/>
              <a:gd name="connsiteX4-41" fmla="*/ 525809 w 950118"/>
              <a:gd name="connsiteY4-42" fmla="*/ 950118 h 1463322"/>
              <a:gd name="connsiteX5-43" fmla="*/ 0 w 950118"/>
              <a:gd name="connsiteY5-44" fmla="*/ 950118 h 1463322"/>
              <a:gd name="connsiteX6-45" fmla="*/ 0 w 950118"/>
              <a:gd name="connsiteY6-46" fmla="*/ 0 h 1463322"/>
              <a:gd name="connsiteX0-47" fmla="*/ 0 w 950118"/>
              <a:gd name="connsiteY0-48" fmla="*/ 0 h 1463322"/>
              <a:gd name="connsiteX1-49" fmla="*/ 950118 w 950118"/>
              <a:gd name="connsiteY1-50" fmla="*/ 0 h 1463322"/>
              <a:gd name="connsiteX2-51" fmla="*/ 950118 w 950118"/>
              <a:gd name="connsiteY2-52" fmla="*/ 950118 h 1463322"/>
              <a:gd name="connsiteX3-53" fmla="*/ 525809 w 950118"/>
              <a:gd name="connsiteY3-54" fmla="*/ 1463322 h 1463322"/>
              <a:gd name="connsiteX4-55" fmla="*/ 525809 w 950118"/>
              <a:gd name="connsiteY4-56" fmla="*/ 950118 h 1463322"/>
              <a:gd name="connsiteX5-57" fmla="*/ 0 w 950118"/>
              <a:gd name="connsiteY5-58" fmla="*/ 950118 h 1463322"/>
              <a:gd name="connsiteX6-59" fmla="*/ 0 w 950118"/>
              <a:gd name="connsiteY6-60" fmla="*/ 0 h 1463322"/>
              <a:gd name="connsiteX0-61" fmla="*/ 0 w 950118"/>
              <a:gd name="connsiteY0-62" fmla="*/ 0 h 1463322"/>
              <a:gd name="connsiteX1-63" fmla="*/ 950118 w 950118"/>
              <a:gd name="connsiteY1-64" fmla="*/ 0 h 1463322"/>
              <a:gd name="connsiteX2-65" fmla="*/ 950118 w 950118"/>
              <a:gd name="connsiteY2-66" fmla="*/ 923925 h 1463322"/>
              <a:gd name="connsiteX3-67" fmla="*/ 525809 w 950118"/>
              <a:gd name="connsiteY3-68" fmla="*/ 1463322 h 1463322"/>
              <a:gd name="connsiteX4-69" fmla="*/ 525809 w 950118"/>
              <a:gd name="connsiteY4-70" fmla="*/ 950118 h 1463322"/>
              <a:gd name="connsiteX5-71" fmla="*/ 0 w 950118"/>
              <a:gd name="connsiteY5-72" fmla="*/ 950118 h 1463322"/>
              <a:gd name="connsiteX6-73" fmla="*/ 0 w 950118"/>
              <a:gd name="connsiteY6-74" fmla="*/ 0 h 1463322"/>
              <a:gd name="connsiteX0-75" fmla="*/ 0 w 950118"/>
              <a:gd name="connsiteY0-76" fmla="*/ 0 h 1463322"/>
              <a:gd name="connsiteX1-77" fmla="*/ 950118 w 950118"/>
              <a:gd name="connsiteY1-78" fmla="*/ 0 h 1463322"/>
              <a:gd name="connsiteX2-79" fmla="*/ 950118 w 950118"/>
              <a:gd name="connsiteY2-80" fmla="*/ 923925 h 1463322"/>
              <a:gd name="connsiteX3-81" fmla="*/ 525809 w 950118"/>
              <a:gd name="connsiteY3-82" fmla="*/ 1463322 h 1463322"/>
              <a:gd name="connsiteX4-83" fmla="*/ 525809 w 950118"/>
              <a:gd name="connsiteY4-84" fmla="*/ 950118 h 1463322"/>
              <a:gd name="connsiteX5-85" fmla="*/ 0 w 950118"/>
              <a:gd name="connsiteY5-86" fmla="*/ 950118 h 1463322"/>
              <a:gd name="connsiteX6-87" fmla="*/ 0 w 950118"/>
              <a:gd name="connsiteY6-88" fmla="*/ 0 h 1463322"/>
              <a:gd name="connsiteX0-89" fmla="*/ 0 w 950118"/>
              <a:gd name="connsiteY0-90" fmla="*/ 0 h 1463322"/>
              <a:gd name="connsiteX1-91" fmla="*/ 950118 w 950118"/>
              <a:gd name="connsiteY1-92" fmla="*/ 0 h 1463322"/>
              <a:gd name="connsiteX2-93" fmla="*/ 950118 w 950118"/>
              <a:gd name="connsiteY2-94" fmla="*/ 923925 h 1463322"/>
              <a:gd name="connsiteX3-95" fmla="*/ 525809 w 950118"/>
              <a:gd name="connsiteY3-96" fmla="*/ 1463322 h 1463322"/>
              <a:gd name="connsiteX4-97" fmla="*/ 525809 w 950118"/>
              <a:gd name="connsiteY4-98" fmla="*/ 950118 h 1463322"/>
              <a:gd name="connsiteX5-99" fmla="*/ 0 w 950118"/>
              <a:gd name="connsiteY5-100" fmla="*/ 950118 h 1463322"/>
              <a:gd name="connsiteX6-101" fmla="*/ 0 w 950118"/>
              <a:gd name="connsiteY6-102" fmla="*/ 0 h 1463322"/>
              <a:gd name="connsiteX0-103" fmla="*/ 0 w 950118"/>
              <a:gd name="connsiteY0-104" fmla="*/ 0 h 1463322"/>
              <a:gd name="connsiteX1-105" fmla="*/ 950118 w 950118"/>
              <a:gd name="connsiteY1-106" fmla="*/ 0 h 1463322"/>
              <a:gd name="connsiteX2-107" fmla="*/ 950118 w 950118"/>
              <a:gd name="connsiteY2-108" fmla="*/ 923925 h 1463322"/>
              <a:gd name="connsiteX3-109" fmla="*/ 525809 w 950118"/>
              <a:gd name="connsiteY3-110" fmla="*/ 1463322 h 1463322"/>
              <a:gd name="connsiteX4-111" fmla="*/ 525809 w 950118"/>
              <a:gd name="connsiteY4-112" fmla="*/ 950118 h 1463322"/>
              <a:gd name="connsiteX5-113" fmla="*/ 0 w 950118"/>
              <a:gd name="connsiteY5-114" fmla="*/ 950118 h 1463322"/>
              <a:gd name="connsiteX6-115" fmla="*/ 0 w 950118"/>
              <a:gd name="connsiteY6-116" fmla="*/ 0 h 146332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50118" h="1463322">
                <a:moveTo>
                  <a:pt x="0" y="0"/>
                </a:moveTo>
                <a:lnTo>
                  <a:pt x="950118" y="0"/>
                </a:lnTo>
                <a:lnTo>
                  <a:pt x="950118" y="923925"/>
                </a:lnTo>
                <a:cubicBezTo>
                  <a:pt x="946074" y="1377362"/>
                  <a:pt x="596527" y="1463322"/>
                  <a:pt x="525809" y="1463322"/>
                </a:cubicBezTo>
                <a:lnTo>
                  <a:pt x="525809" y="950118"/>
                </a:lnTo>
                <a:lnTo>
                  <a:pt x="0" y="950118"/>
                </a:lnTo>
                <a:lnTo>
                  <a:pt x="0" y="0"/>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2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13" name="Title 6"/>
          <p:cNvSpPr txBox="1"/>
          <p:nvPr>
            <p:custDataLst>
              <p:tags r:id="rId11"/>
            </p:custDataLst>
          </p:nvPr>
        </p:nvSpPr>
        <p:spPr>
          <a:xfrm>
            <a:off x="7010336" y="2057400"/>
            <a:ext cx="3619500" cy="27432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304800" lvl="0" indent="-304800" algn="l" fontAlgn="ctr">
              <a:lnSpc>
                <a:spcPct val="120000"/>
              </a:lnSpc>
              <a:spcBef>
                <a:spcPct val="0"/>
              </a:spcBef>
              <a:spcAft>
                <a:spcPts val="800"/>
              </a:spcAft>
              <a:buSzTx/>
              <a:buFont typeface="+mn-ea"/>
              <a:buAutoNum type="ea1JpnChsDbPeriod"/>
            </a:pPr>
            <a:r>
              <a:rPr lang="zh-CN" altLang="en-US" sz="2800" spc="18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把握说明对象；</a:t>
            </a:r>
          </a:p>
          <a:p>
            <a:pPr marL="304800" lvl="0" indent="-304800" algn="l" fontAlgn="ctr">
              <a:lnSpc>
                <a:spcPct val="120000"/>
              </a:lnSpc>
              <a:spcBef>
                <a:spcPct val="0"/>
              </a:spcBef>
              <a:spcAft>
                <a:spcPts val="800"/>
              </a:spcAft>
              <a:buSzTx/>
              <a:buFont typeface="+mn-ea"/>
              <a:buAutoNum type="ea1JpnChsDbPeriod"/>
            </a:pPr>
            <a:r>
              <a:rPr lang="zh-CN" altLang="en-US" sz="2800" spc="18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筛选和概括说明的内容；</a:t>
            </a:r>
          </a:p>
          <a:p>
            <a:pPr marL="304800" lvl="0" indent="-304800" algn="l" fontAlgn="ctr">
              <a:lnSpc>
                <a:spcPct val="120000"/>
              </a:lnSpc>
              <a:spcBef>
                <a:spcPct val="0"/>
              </a:spcBef>
              <a:spcAft>
                <a:spcPts val="800"/>
              </a:spcAft>
              <a:buSzTx/>
              <a:buFont typeface="+mn-ea"/>
              <a:buAutoNum type="ea1JpnChsDbPeriod"/>
            </a:pPr>
            <a:r>
              <a:rPr lang="zh-CN" altLang="en-US" sz="2800" spc="18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理解说明文语言的特点；</a:t>
            </a:r>
          </a:p>
          <a:p>
            <a:pPr marL="304800" lvl="0" indent="-304800" algn="l" fontAlgn="ctr">
              <a:lnSpc>
                <a:spcPct val="120000"/>
              </a:lnSpc>
              <a:spcBef>
                <a:spcPct val="0"/>
              </a:spcBef>
              <a:spcAft>
                <a:spcPts val="800"/>
              </a:spcAft>
              <a:buSzTx/>
              <a:buFont typeface="+mn-ea"/>
              <a:buAutoNum type="ea1JpnChsDbPeriod"/>
            </a:pPr>
            <a:r>
              <a:rPr lang="zh-CN" altLang="en-US" sz="2800" spc="18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理解说明的中心；</a:t>
            </a:r>
          </a:p>
          <a:p>
            <a:pPr marL="304800" lvl="0" indent="-304800" algn="l" fontAlgn="ctr">
              <a:lnSpc>
                <a:spcPct val="120000"/>
              </a:lnSpc>
              <a:spcBef>
                <a:spcPct val="0"/>
              </a:spcBef>
              <a:spcAft>
                <a:spcPts val="800"/>
              </a:spcAft>
              <a:buSzTx/>
              <a:buFont typeface="+mn-ea"/>
              <a:buAutoNum type="ea1JpnChsDbPeriod"/>
            </a:pPr>
            <a:r>
              <a:rPr lang="zh-CN" altLang="en-US" sz="2800" spc="18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理解说明顺序和文章的结构层次；</a:t>
            </a:r>
          </a:p>
          <a:p>
            <a:pPr marL="304800" lvl="0" indent="-304800" algn="l" fontAlgn="ctr">
              <a:lnSpc>
                <a:spcPct val="120000"/>
              </a:lnSpc>
              <a:spcBef>
                <a:spcPct val="0"/>
              </a:spcBef>
              <a:spcAft>
                <a:spcPts val="800"/>
              </a:spcAft>
              <a:buSzTx/>
              <a:buFont typeface="+mn-ea"/>
              <a:buAutoNum type="ea1JpnChsDbPeriod"/>
            </a:pPr>
            <a:r>
              <a:rPr lang="zh-CN" altLang="en-US" sz="2800" spc="18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掌握说明方法。</a:t>
            </a:r>
          </a:p>
        </p:txBody>
      </p:sp>
      <p:sp>
        <p:nvSpPr>
          <p:cNvPr id="16" name="文本框 15" descr="7b0a202020202262756c6c6574223a20227b5c2263617465676f727949645c223a31303031322c5c2274656d706c61746549645c223a32303233313331327d220a7d0a"/>
          <p:cNvSpPr txBox="1"/>
          <p:nvPr>
            <p:custDataLst>
              <p:tags r:id="rId12"/>
            </p:custDataLst>
          </p:nvPr>
        </p:nvSpPr>
        <p:spPr>
          <a:xfrm>
            <a:off x="1562164" y="2438280"/>
            <a:ext cx="4006469" cy="1981187"/>
          </a:xfrm>
          <a:prstGeom prst="rect">
            <a:avLst/>
          </a:prstGeom>
          <a:noFill/>
        </p:spPr>
        <p:txBody>
          <a:bodyPr wrap="square" lIns="63500" tIns="25400" rIns="63500" bIns="25400" rtlCol="0" anchor="ctr" anchorCtr="0">
            <a:normAutofit/>
          </a:bodyPr>
          <a:lstStyle/>
          <a:p>
            <a:pPr marL="0" indent="0" algn="l">
              <a:lnSpc>
                <a:spcPct val="100000"/>
              </a:lnSpc>
              <a:spcBef>
                <a:spcPct val="0"/>
              </a:spcBef>
              <a:spcAft>
                <a:spcPct val="0"/>
              </a:spcAft>
              <a:buSzTx/>
              <a:buBlip>
                <a:blip r:embed="rId13"/>
              </a:buBlip>
            </a:pPr>
            <a:r>
              <a:rPr lang="zh-CN" altLang="en-US" sz="3600" b="1" spc="200">
                <a:solidFill>
                  <a:schemeClr val="accent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说明文阅读在考试中需要掌握的重难点主要有： </a:t>
            </a:r>
          </a:p>
        </p:txBody>
      </p:sp>
    </p:spTree>
    <p:custDataLst>
      <p:tags r:id="rId14"/>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5" name="图片 4"/>
          <p:cNvPicPr>
            <a:picLocks noChangeAspect="1"/>
          </p:cNvPicPr>
          <p:nvPr>
            <p:custDataLst>
              <p:tags r:id="rId3"/>
            </p:custDataLst>
          </p:nvPr>
        </p:nvPicPr>
        <p:blipFill>
          <a:blip r:embed="rId2"/>
          <a:stretch>
            <a:fillRect/>
          </a:stretch>
        </p:blipFill>
        <p:spPr>
          <a:xfrm>
            <a:off x="0" y="6137910"/>
            <a:ext cx="720090" cy="720090"/>
          </a:xfrm>
          <a:prstGeom prst="rect">
            <a:avLst/>
          </a:prstGeom>
        </p:spPr>
      </p:pic>
      <p:pic>
        <p:nvPicPr>
          <p:cNvPr id="6" name="图片 5"/>
          <p:cNvPicPr>
            <a:picLocks noChangeAspect="1"/>
          </p:cNvPicPr>
          <p:nvPr>
            <p:custDataLst>
              <p:tags r:id="rId4"/>
            </p:custDataLst>
          </p:nvPr>
        </p:nvPicPr>
        <p:blipFill>
          <a:blip r:embed="rId2"/>
          <a:stretch>
            <a:fillRect/>
          </a:stretch>
        </p:blipFill>
        <p:spPr>
          <a:xfrm>
            <a:off x="11471910" y="0"/>
            <a:ext cx="720090" cy="720090"/>
          </a:xfrm>
          <a:prstGeom prst="rect">
            <a:avLst/>
          </a:prstGeom>
        </p:spPr>
      </p:pic>
      <p:sp>
        <p:nvSpPr>
          <p:cNvPr id="17" name="任意多边形: 形状 16"/>
          <p:cNvSpPr/>
          <p:nvPr>
            <p:custDataLst>
              <p:tags r:id="rId5"/>
            </p:custDataLst>
          </p:nvPr>
        </p:nvSpPr>
        <p:spPr>
          <a:xfrm>
            <a:off x="9399140" y="577652"/>
            <a:ext cx="2792860" cy="5702695"/>
          </a:xfrm>
          <a:custGeom>
            <a:gdLst>
              <a:gd name="connsiteX0" fmla="*/ 3358677 w 3358677"/>
              <a:gd name="connsiteY0" fmla="*/ 4566629 h 6858027"/>
              <a:gd name="connsiteX1" fmla="*/ 3358677 w 3358677"/>
              <a:gd name="connsiteY1" fmla="*/ 6858027 h 6858027"/>
              <a:gd name="connsiteX2" fmla="*/ 285684 w 3358677"/>
              <a:gd name="connsiteY2" fmla="*/ 6858027 h 6858027"/>
              <a:gd name="connsiteX3" fmla="*/ 254148 w 3358677"/>
              <a:gd name="connsiteY3" fmla="*/ 6830410 h 6858027"/>
              <a:gd name="connsiteX4" fmla="*/ 61591 w 3358677"/>
              <a:gd name="connsiteY4" fmla="*/ 6515318 h 6858027"/>
              <a:gd name="connsiteX5" fmla="*/ 9075 w 3358677"/>
              <a:gd name="connsiteY5" fmla="*/ 6025174 h 6858027"/>
              <a:gd name="connsiteX6" fmla="*/ 108271 w 3358677"/>
              <a:gd name="connsiteY6" fmla="*/ 5686741 h 6858027"/>
              <a:gd name="connsiteX7" fmla="*/ 376684 w 3358677"/>
              <a:gd name="connsiteY7" fmla="*/ 5429998 h 6858027"/>
              <a:gd name="connsiteX8" fmla="*/ 796807 w 3358677"/>
              <a:gd name="connsiteY8" fmla="*/ 5359978 h 6858027"/>
              <a:gd name="connsiteX9" fmla="*/ 1281116 w 3358677"/>
              <a:gd name="connsiteY9" fmla="*/ 5447504 h 6858027"/>
              <a:gd name="connsiteX10" fmla="*/ 1864621 w 3358677"/>
              <a:gd name="connsiteY10" fmla="*/ 5581710 h 6858027"/>
              <a:gd name="connsiteX11" fmla="*/ 2512312 w 3358677"/>
              <a:gd name="connsiteY11" fmla="*/ 5494184 h 6858027"/>
              <a:gd name="connsiteX12" fmla="*/ 2804064 w 3358677"/>
              <a:gd name="connsiteY12" fmla="*/ 5249112 h 6858027"/>
              <a:gd name="connsiteX13" fmla="*/ 2984951 w 3358677"/>
              <a:gd name="connsiteY13" fmla="*/ 5027380 h 6858027"/>
              <a:gd name="connsiteX14" fmla="*/ 3119157 w 3358677"/>
              <a:gd name="connsiteY14" fmla="*/ 4846493 h 6858027"/>
              <a:gd name="connsiteX15" fmla="*/ 3259198 w 3358677"/>
              <a:gd name="connsiteY15" fmla="*/ 4712287 h 6858027"/>
              <a:gd name="connsiteX16" fmla="*/ 3330029 w 3358677"/>
              <a:gd name="connsiteY16" fmla="*/ 4620538 h 6858027"/>
              <a:gd name="connsiteX17" fmla="*/ 629483 w 3358677"/>
              <a:gd name="connsiteY17" fmla="*/ 0 h 6858027"/>
              <a:gd name="connsiteX18" fmla="*/ 3358677 w 3358677"/>
              <a:gd name="connsiteY18" fmla="*/ 0 h 6858027"/>
              <a:gd name="connsiteX19" fmla="*/ 3358677 w 3358677"/>
              <a:gd name="connsiteY19" fmla="*/ 2523477 h 6858027"/>
              <a:gd name="connsiteX20" fmla="*/ 3346482 w 3358677"/>
              <a:gd name="connsiteY20" fmla="*/ 2496382 h 6858027"/>
              <a:gd name="connsiteX21" fmla="*/ 3002456 w 3358677"/>
              <a:gd name="connsiteY21" fmla="*/ 1940638 h 6858027"/>
              <a:gd name="connsiteX22" fmla="*/ 2459797 w 3358677"/>
              <a:gd name="connsiteY22" fmla="*/ 1421318 h 6858027"/>
              <a:gd name="connsiteX23" fmla="*/ 1928807 w 3358677"/>
              <a:gd name="connsiteY23" fmla="*/ 1135401 h 6858027"/>
              <a:gd name="connsiteX24" fmla="*/ 1578704 w 3358677"/>
              <a:gd name="connsiteY24" fmla="*/ 977855 h 6858027"/>
              <a:gd name="connsiteX25" fmla="*/ 948519 w 3358677"/>
              <a:gd name="connsiteY25" fmla="*/ 563566 h 6858027"/>
              <a:gd name="connsiteX26" fmla="*/ 569240 w 3358677"/>
              <a:gd name="connsiteY26" fmla="*/ 230968 h 6858027"/>
              <a:gd name="connsiteX27" fmla="*/ 624771 w 3358677"/>
              <a:gd name="connsiteY27" fmla="*/ 7384 h 685802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58677" h="6858027">
                <a:moveTo>
                  <a:pt x="3358677" y="4566629"/>
                </a:moveTo>
                <a:lnTo>
                  <a:pt x="3358677" y="6858027"/>
                </a:lnTo>
                <a:lnTo>
                  <a:pt x="285684" y="6858027"/>
                </a:lnTo>
                <a:lnTo>
                  <a:pt x="254148" y="6830410"/>
                </a:lnTo>
                <a:cubicBezTo>
                  <a:pt x="125776" y="6686868"/>
                  <a:pt x="61591" y="6515318"/>
                  <a:pt x="61591" y="6515318"/>
                </a:cubicBezTo>
                <a:cubicBezTo>
                  <a:pt x="-20100" y="6296503"/>
                  <a:pt x="-261" y="6104530"/>
                  <a:pt x="9075" y="6025174"/>
                </a:cubicBezTo>
                <a:cubicBezTo>
                  <a:pt x="20746" y="5923644"/>
                  <a:pt x="34166" y="5811610"/>
                  <a:pt x="108271" y="5686741"/>
                </a:cubicBezTo>
                <a:cubicBezTo>
                  <a:pt x="206884" y="5521608"/>
                  <a:pt x="345758" y="5446336"/>
                  <a:pt x="376684" y="5429998"/>
                </a:cubicBezTo>
                <a:cubicBezTo>
                  <a:pt x="521393" y="5354726"/>
                  <a:pt x="653265" y="5356476"/>
                  <a:pt x="796807" y="5359978"/>
                </a:cubicBezTo>
                <a:cubicBezTo>
                  <a:pt x="936265" y="5363479"/>
                  <a:pt x="1021457" y="5385068"/>
                  <a:pt x="1281116" y="5447504"/>
                </a:cubicBezTo>
                <a:cubicBezTo>
                  <a:pt x="1639388" y="5533862"/>
                  <a:pt x="1819691" y="5577625"/>
                  <a:pt x="1864621" y="5581710"/>
                </a:cubicBezTo>
                <a:cubicBezTo>
                  <a:pt x="2051343" y="5599798"/>
                  <a:pt x="2287663" y="5622555"/>
                  <a:pt x="2512312" y="5494184"/>
                </a:cubicBezTo>
                <a:cubicBezTo>
                  <a:pt x="2650603" y="5415411"/>
                  <a:pt x="2767304" y="5288790"/>
                  <a:pt x="2804064" y="5249112"/>
                </a:cubicBezTo>
                <a:cubicBezTo>
                  <a:pt x="2900926" y="5144664"/>
                  <a:pt x="2984951" y="5027380"/>
                  <a:pt x="2984951" y="5027380"/>
                </a:cubicBezTo>
                <a:cubicBezTo>
                  <a:pt x="3038050" y="4953274"/>
                  <a:pt x="3061390" y="4911846"/>
                  <a:pt x="3119157" y="4846493"/>
                </a:cubicBezTo>
                <a:cubicBezTo>
                  <a:pt x="3188011" y="4768887"/>
                  <a:pt x="3248112" y="4721623"/>
                  <a:pt x="3259198" y="4712287"/>
                </a:cubicBezTo>
                <a:cubicBezTo>
                  <a:pt x="3280131" y="4694928"/>
                  <a:pt x="3304420" y="4663765"/>
                  <a:pt x="3330029" y="4620538"/>
                </a:cubicBezTo>
                <a:close/>
                <a:moveTo>
                  <a:pt x="629483" y="0"/>
                </a:moveTo>
                <a:lnTo>
                  <a:pt x="3358677" y="0"/>
                </a:lnTo>
                <a:lnTo>
                  <a:pt x="3358677" y="2523477"/>
                </a:lnTo>
                <a:lnTo>
                  <a:pt x="3346482" y="2496382"/>
                </a:lnTo>
                <a:cubicBezTo>
                  <a:pt x="3296734" y="2388533"/>
                  <a:pt x="3187792" y="2173968"/>
                  <a:pt x="3002456" y="1940638"/>
                </a:cubicBezTo>
                <a:cubicBezTo>
                  <a:pt x="2905594" y="1818686"/>
                  <a:pt x="2737545" y="1610374"/>
                  <a:pt x="2459797" y="1421318"/>
                </a:cubicBezTo>
                <a:cubicBezTo>
                  <a:pt x="2303417" y="1314537"/>
                  <a:pt x="2155790" y="1243933"/>
                  <a:pt x="1928807" y="1135401"/>
                </a:cubicBezTo>
                <a:cubicBezTo>
                  <a:pt x="1711159" y="1030954"/>
                  <a:pt x="1722830" y="1050793"/>
                  <a:pt x="1578704" y="977855"/>
                </a:cubicBezTo>
                <a:cubicBezTo>
                  <a:pt x="1310875" y="841898"/>
                  <a:pt x="1125320" y="700106"/>
                  <a:pt x="948519" y="563566"/>
                </a:cubicBezTo>
                <a:cubicBezTo>
                  <a:pt x="703446" y="373927"/>
                  <a:pt x="580910" y="279399"/>
                  <a:pt x="569240" y="230968"/>
                </a:cubicBezTo>
                <a:cubicBezTo>
                  <a:pt x="554798" y="170065"/>
                  <a:pt x="575440" y="93480"/>
                  <a:pt x="624771" y="7384"/>
                </a:cubicBezTo>
                <a:close/>
              </a:path>
            </a:pathLst>
          </a:custGeom>
          <a:solidFill>
            <a:schemeClr val="accent1"/>
          </a:solidFill>
          <a:ln w="5828" cap="flat">
            <a:noFill/>
            <a:prstDash val="solid"/>
            <a:miter/>
          </a:ln>
        </p:spPr>
        <p:txBody>
          <a:bodyPr rtlCol="0" anchor="ctr"/>
          <a:lstStyle/>
          <a:p>
            <a:endParaRPr lang="zh-CN" altLang="en-US">
              <a:solidFill>
                <a:schemeClr val="dk1"/>
              </a:solidFill>
              <a:latin typeface="楷体" panose="02010609060101010101" charset="-122"/>
              <a:ea typeface="楷体"/>
            </a:endParaRPr>
          </a:p>
        </p:txBody>
      </p:sp>
      <p:sp>
        <p:nvSpPr>
          <p:cNvPr id="20" name="椭圆 19"/>
          <p:cNvSpPr/>
          <p:nvPr>
            <p:custDataLst>
              <p:tags r:id="rId6"/>
            </p:custDataLst>
          </p:nvPr>
        </p:nvSpPr>
        <p:spPr>
          <a:xfrm>
            <a:off x="8981607" y="5741761"/>
            <a:ext cx="274573" cy="44519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楷体" panose="02010609060101010101" charset="-122"/>
              <a:ea typeface="楷体"/>
            </a:endParaRPr>
          </a:p>
        </p:txBody>
      </p:sp>
      <p:sp>
        <p:nvSpPr>
          <p:cNvPr id="21" name="椭圆 20"/>
          <p:cNvSpPr/>
          <p:nvPr>
            <p:custDataLst>
              <p:tags r:id="rId7"/>
            </p:custDataLst>
          </p:nvPr>
        </p:nvSpPr>
        <p:spPr>
          <a:xfrm>
            <a:off x="9023020" y="5454359"/>
            <a:ext cx="203093" cy="203093"/>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楷体" panose="02010609060101010101" charset="-122"/>
              <a:ea typeface="楷体"/>
            </a:endParaRPr>
          </a:p>
        </p:txBody>
      </p:sp>
      <p:sp>
        <p:nvSpPr>
          <p:cNvPr id="22" name="椭圆 21"/>
          <p:cNvSpPr/>
          <p:nvPr>
            <p:custDataLst>
              <p:tags r:id="rId8"/>
            </p:custDataLst>
          </p:nvPr>
        </p:nvSpPr>
        <p:spPr>
          <a:xfrm>
            <a:off x="7830512" y="1559801"/>
            <a:ext cx="253452" cy="253452"/>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楷体" panose="02010609060101010101" charset="-122"/>
              <a:ea typeface="楷体"/>
            </a:endParaRPr>
          </a:p>
        </p:txBody>
      </p:sp>
      <p:sp>
        <p:nvSpPr>
          <p:cNvPr id="23" name="椭圆 22"/>
          <p:cNvSpPr/>
          <p:nvPr>
            <p:custDataLst>
              <p:tags r:id="rId9"/>
            </p:custDataLst>
          </p:nvPr>
        </p:nvSpPr>
        <p:spPr>
          <a:xfrm>
            <a:off x="7981175" y="1030289"/>
            <a:ext cx="559707" cy="439262"/>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楷体" panose="02010609060101010101" charset="-122"/>
              <a:ea typeface="楷体"/>
            </a:endParaRPr>
          </a:p>
        </p:txBody>
      </p:sp>
      <p:pic>
        <p:nvPicPr>
          <p:cNvPr id="9" name="图片 8" descr="D:\meihua_service_cache\jpg/ba4da22b754fc9bf89575c09266beb11.jpgba4da22b754fc9bf89575c09266beb11"/>
          <p:cNvPicPr>
            <a:picLocks noChangeAspect="1"/>
          </p:cNvPicPr>
          <p:nvPr>
            <p:custDataLst>
              <p:tags r:id="rId11"/>
            </p:custDataLst>
          </p:nvPr>
        </p:nvPicPr>
        <p:blipFill>
          <a:blip r:embed="rId10"/>
          <a:srcRect t="28453" b="28453"/>
          <a:stretch>
            <a:fillRect/>
          </a:stretch>
        </p:blipFill>
        <p:spPr>
          <a:xfrm>
            <a:off x="7295758" y="1993753"/>
            <a:ext cx="4486075" cy="2899812"/>
          </a:xfrm>
          <a:custGeom>
            <a:gdLst>
              <a:gd name="connsiteX0" fmla="*/ 2466907 w 5394927"/>
              <a:gd name="connsiteY0" fmla="*/ 314 h 3487297"/>
              <a:gd name="connsiteX1" fmla="*/ 4500562 w 5394927"/>
              <a:gd name="connsiteY1" fmla="*/ 312344 h 3487297"/>
              <a:gd name="connsiteX2" fmla="*/ 5019719 w 5394927"/>
              <a:gd name="connsiteY2" fmla="*/ 558943 h 3487297"/>
              <a:gd name="connsiteX3" fmla="*/ 4838014 w 5394927"/>
              <a:gd name="connsiteY3" fmla="*/ 974269 h 3487297"/>
              <a:gd name="connsiteX4" fmla="*/ 4993761 w 5394927"/>
              <a:gd name="connsiteY4" fmla="*/ 1843855 h 3487297"/>
              <a:gd name="connsiteX5" fmla="*/ 5383128 w 5394927"/>
              <a:gd name="connsiteY5" fmla="*/ 2129392 h 3487297"/>
              <a:gd name="connsiteX6" fmla="*/ 5149508 w 5394927"/>
              <a:gd name="connsiteY6" fmla="*/ 2635569 h 3487297"/>
              <a:gd name="connsiteX7" fmla="*/ 4046301 w 5394927"/>
              <a:gd name="connsiteY7" fmla="*/ 3232599 h 3487297"/>
              <a:gd name="connsiteX8" fmla="*/ 2514789 w 5394927"/>
              <a:gd name="connsiteY8" fmla="*/ 3011957 h 3487297"/>
              <a:gd name="connsiteX9" fmla="*/ 1216898 w 5394927"/>
              <a:gd name="connsiteY9" fmla="*/ 3479198 h 3487297"/>
              <a:gd name="connsiteX10" fmla="*/ 217522 w 5394927"/>
              <a:gd name="connsiteY10" fmla="*/ 2505780 h 3487297"/>
              <a:gd name="connsiteX11" fmla="*/ 204543 w 5394927"/>
              <a:gd name="connsiteY11" fmla="*/ 779585 h 3487297"/>
              <a:gd name="connsiteX12" fmla="*/ 2423937 w 5394927"/>
              <a:gd name="connsiteY12" fmla="*/ 850 h 3487297"/>
              <a:gd name="connsiteX13" fmla="*/ 2466907 w 5394927"/>
              <a:gd name="connsiteY13" fmla="*/ 314 h 348729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394927" h="3487297">
                <a:moveTo>
                  <a:pt x="2466907" y="314"/>
                </a:moveTo>
                <a:cubicBezTo>
                  <a:pt x="2569524" y="4582"/>
                  <a:pt x="2758469" y="55119"/>
                  <a:pt x="4500562" y="312344"/>
                </a:cubicBezTo>
                <a:cubicBezTo>
                  <a:pt x="4629703" y="331164"/>
                  <a:pt x="4971048" y="381781"/>
                  <a:pt x="5019719" y="558943"/>
                </a:cubicBezTo>
                <a:cubicBezTo>
                  <a:pt x="5053464" y="681594"/>
                  <a:pt x="4914590" y="744542"/>
                  <a:pt x="4838014" y="974269"/>
                </a:cubicBezTo>
                <a:cubicBezTo>
                  <a:pt x="4747162" y="1248124"/>
                  <a:pt x="4787396" y="1626459"/>
                  <a:pt x="4993761" y="1843855"/>
                </a:cubicBezTo>
                <a:cubicBezTo>
                  <a:pt x="5159891" y="2019071"/>
                  <a:pt x="5332511" y="1982081"/>
                  <a:pt x="5383128" y="2129392"/>
                </a:cubicBezTo>
                <a:cubicBezTo>
                  <a:pt x="5446076" y="2311096"/>
                  <a:pt x="5241009" y="2534982"/>
                  <a:pt x="5149508" y="2635569"/>
                </a:cubicBezTo>
                <a:cubicBezTo>
                  <a:pt x="4699140" y="3128119"/>
                  <a:pt x="4078099" y="3228056"/>
                  <a:pt x="4046301" y="3232599"/>
                </a:cubicBezTo>
                <a:cubicBezTo>
                  <a:pt x="3311045" y="3340324"/>
                  <a:pt x="3194884" y="2926296"/>
                  <a:pt x="2514789" y="3011957"/>
                </a:cubicBezTo>
                <a:cubicBezTo>
                  <a:pt x="1824960" y="3098267"/>
                  <a:pt x="1713990" y="3553178"/>
                  <a:pt x="1216898" y="3479198"/>
                </a:cubicBezTo>
                <a:cubicBezTo>
                  <a:pt x="625060" y="3390941"/>
                  <a:pt x="294747" y="2673208"/>
                  <a:pt x="217522" y="2505780"/>
                </a:cubicBezTo>
                <a:cubicBezTo>
                  <a:pt x="164308" y="2389619"/>
                  <a:pt x="-236091" y="1485638"/>
                  <a:pt x="204543" y="779585"/>
                </a:cubicBezTo>
                <a:cubicBezTo>
                  <a:pt x="612730" y="126097"/>
                  <a:pt x="1474529" y="50819"/>
                  <a:pt x="2423937" y="850"/>
                </a:cubicBezTo>
                <a:cubicBezTo>
                  <a:pt x="2439350" y="39"/>
                  <a:pt x="2452247" y="-296"/>
                  <a:pt x="2466907" y="314"/>
                </a:cubicBezTo>
                <a:close/>
              </a:path>
            </a:pathLst>
          </a:custGeom>
        </p:spPr>
      </p:pic>
      <p:sp>
        <p:nvSpPr>
          <p:cNvPr id="11" name="Title 6"/>
          <p:cNvSpPr txBox="1"/>
          <p:nvPr>
            <p:custDataLst>
              <p:tags r:id="rId12"/>
            </p:custDataLst>
          </p:nvPr>
        </p:nvSpPr>
        <p:spPr>
          <a:xfrm>
            <a:off x="762006" y="641368"/>
            <a:ext cx="5924575" cy="5270513"/>
          </a:xfrm>
          <a:prstGeom prst="rect">
            <a:avLst/>
          </a:prstGeom>
          <a:noFill/>
          <a:ln w="3175">
            <a:noFill/>
            <a:prstDash val="dash"/>
          </a:ln>
        </p:spPr>
        <p:txBody>
          <a:bodyPr wrap="square" lIns="63500" tIns="25400" rIns="63500" bIns="25400" anchor="b" anchorCtr="0">
            <a:normAutofit lnSpcReduction="10000"/>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000" spc="120">
                <a:ln w="3175">
                  <a:noFill/>
                  <a:prstDash val="dash"/>
                </a:ln>
                <a:solidFill>
                  <a:schemeClr val="dk1">
                    <a:lumMod val="75000"/>
                    <a:lumOff val="25000"/>
                  </a:schemeClr>
                </a:solidFill>
                <a:latin typeface="楷体" panose="02010609060101010101" charset="-122"/>
                <a:ea typeface="楷体"/>
                <a:cs typeface="楷体" panose="02010609060101010101" charset="-122"/>
              </a:rPr>
              <a:t>三、湘泓-胡蜂</a:t>
            </a:r>
          </a:p>
          <a:p>
            <a:pPr marL="685800" lvl="1" indent="-330200" algn="l" fontAlgn="ctr">
              <a:lnSpc>
                <a:spcPct val="120000"/>
              </a:lnSpc>
              <a:spcBef>
                <a:spcPct val="0"/>
              </a:spcBef>
              <a:spcAft>
                <a:spcPts val="800"/>
              </a:spcAft>
              <a:buSzTx/>
              <a:buFont typeface="Calibri Light"/>
              <a:buAutoNum type="arabicPeriod"/>
            </a:pPr>
            <a:r>
              <a:rPr lang="zh-CN" altLang="en-US" spc="200">
                <a:ln w="3175">
                  <a:noFill/>
                  <a:prstDash val="dash"/>
                </a:ln>
                <a:solidFill>
                  <a:schemeClr val="dk1">
                    <a:lumMod val="75000"/>
                    <a:lumOff val="25000"/>
                  </a:schemeClr>
                </a:solidFill>
                <a:latin typeface="楷体" panose="02010609060101010101" charset="-122"/>
                <a:ea typeface="楷体"/>
                <a:cs typeface="楷体" panose="02010609060101010101" charset="-122"/>
              </a:rPr>
              <a:t>2013年秋天，野生胡蜂蜇人夺命事件在我国陕西、四川、重庆、湖北等地频频发生，数百人被蜇伤，数十人不幸殒命。小小的胡蜂为何如此凶悍，竟频频向人发起攻击?</a:t>
            </a:r>
          </a:p>
          <a:p>
            <a:pPr marL="685800" lvl="1" indent="-330200" algn="l" fontAlgn="ctr">
              <a:lnSpc>
                <a:spcPct val="120000"/>
              </a:lnSpc>
              <a:spcBef>
                <a:spcPct val="0"/>
              </a:spcBef>
              <a:spcAft>
                <a:spcPts val="800"/>
              </a:spcAft>
              <a:buSzTx/>
              <a:buFont typeface="Calibri Light"/>
              <a:buAutoNum type="arabicPeriod"/>
            </a:pPr>
            <a:r>
              <a:rPr lang="zh-CN" altLang="en-US" spc="200">
                <a:ln w="3175">
                  <a:noFill/>
                  <a:prstDash val="dash"/>
                </a:ln>
                <a:solidFill>
                  <a:schemeClr val="dk1">
                    <a:lumMod val="75000"/>
                    <a:lumOff val="25000"/>
                  </a:schemeClr>
                </a:solidFill>
                <a:latin typeface="楷体" panose="02010609060101010101" charset="-122"/>
                <a:ea typeface="楷体"/>
                <a:cs typeface="楷体" panose="02010609060101010101" charset="-122"/>
              </a:rPr>
              <a:t>胡蜂属于胡蜂科，主要吃动物性食物，尤其善于捕食昆虫，甚至还常常捕食蜜蜂，因此也是蜜蜂的主要敌害之一。胡蜂虽然有时也从各种花卉中吸食花蜜，但它们并不酿蜜，而是只将一小部分花蜜直接喂给幼蜂。有的群居型胡蜂会将小型节肢动物带回蜂巢给幼蜂吃，但大多种类的胡蜂会将卵产在猎物体内，幼虫孵化后便可直接食用猎物。胡蜂的工蜂性情暴烈凶狠，螫针明显，排毒量大，有攻击力，伤人事件便主要是这些工蜂所为。</a:t>
            </a:r>
          </a:p>
        </p:txBody>
      </p:sp>
      <p:sp>
        <p:nvSpPr>
          <p:cNvPr id="4" name="矩形 3"/>
          <p:cNvSpPr/>
          <p:nvPr>
            <p:custDataLst>
              <p:tags r:id="rId13"/>
            </p:custDataLst>
          </p:nvPr>
        </p:nvSpPr>
        <p:spPr>
          <a:xfrm>
            <a:off x="0" y="1523985"/>
            <a:ext cx="152401" cy="3810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楷体" panose="02010609060101010101" charset="-122"/>
              <a:ea typeface="楷体"/>
            </a:endParaRPr>
          </a:p>
        </p:txBody>
      </p:sp>
    </p:spTree>
    <p:custDataLst>
      <p:tags r:id="rId14"/>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a:picLocks noChangeAspect="1"/>
          </p:cNvPicPr>
          <p:nvPr>
            <p:custDataLst>
              <p:tags r:id="rId3"/>
            </p:custDataLst>
          </p:nvPr>
        </p:nvPicPr>
        <p:blipFill>
          <a:blip r:embed="rId2"/>
          <a:stretch>
            <a:fillRect/>
          </a:stretch>
        </p:blipFill>
        <p:spPr>
          <a:xfrm>
            <a:off x="0" y="6137910"/>
            <a:ext cx="720090" cy="720090"/>
          </a:xfrm>
          <a:prstGeom prst="rect">
            <a:avLst/>
          </a:prstGeom>
        </p:spPr>
      </p:pic>
      <p:pic>
        <p:nvPicPr>
          <p:cNvPr id="6" name="图片 5"/>
          <p:cNvPicPr>
            <a:picLocks noChangeAspect="1"/>
          </p:cNvPicPr>
          <p:nvPr>
            <p:custDataLst>
              <p:tags r:id="rId4"/>
            </p:custDataLst>
          </p:nvPr>
        </p:nvPicPr>
        <p:blipFill>
          <a:blip r:embed="rId2"/>
          <a:stretch>
            <a:fillRect/>
          </a:stretch>
        </p:blipFill>
        <p:spPr>
          <a:xfrm>
            <a:off x="11471910" y="0"/>
            <a:ext cx="720090" cy="720090"/>
          </a:xfrm>
          <a:prstGeom prst="rect">
            <a:avLst/>
          </a:prstGeom>
        </p:spPr>
      </p:pic>
      <p:sp>
        <p:nvSpPr>
          <p:cNvPr id="5" name="图形 5"/>
          <p:cNvSpPr/>
          <p:nvPr>
            <p:custDataLst>
              <p:tags r:id="rId5"/>
            </p:custDataLst>
          </p:nvPr>
        </p:nvSpPr>
        <p:spPr>
          <a:xfrm>
            <a:off x="8737809" y="38096"/>
            <a:ext cx="3454191" cy="6781806"/>
          </a:xfrm>
          <a:custGeom>
            <a:gdLst>
              <a:gd name="connsiteX0" fmla="*/ 384145 w 3539950"/>
              <a:gd name="connsiteY0" fmla="*/ 75899 h 6950182"/>
              <a:gd name="connsiteX1" fmla="*/ 3358090 w 3539950"/>
              <a:gd name="connsiteY1" fmla="*/ 75899 h 6950182"/>
              <a:gd name="connsiteX2" fmla="*/ 3539950 w 3539950"/>
              <a:gd name="connsiteY2" fmla="*/ 4055177 h 6950182"/>
              <a:gd name="connsiteX3" fmla="*/ 3539950 w 3539950"/>
              <a:gd name="connsiteY3" fmla="*/ 6950183 h 6950182"/>
              <a:gd name="connsiteX4" fmla="*/ 2994370 w 3539950"/>
              <a:gd name="connsiteY4" fmla="*/ 6950183 h 6950182"/>
              <a:gd name="connsiteX5" fmla="*/ 266471 w 3539950"/>
              <a:gd name="connsiteY5" fmla="*/ 3892536 h 6950182"/>
              <a:gd name="connsiteX6" fmla="*/ 426935 w 3539950"/>
              <a:gd name="connsiteY6" fmla="*/ 0 h 695018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39950" h="6950181">
                <a:moveTo>
                  <a:pt x="384145" y="75899"/>
                </a:moveTo>
                <a:lnTo>
                  <a:pt x="3358090" y="75899"/>
                </a:lnTo>
                <a:cubicBezTo>
                  <a:pt x="3358090" y="75899"/>
                  <a:pt x="1539491" y="2201072"/>
                  <a:pt x="3539950" y="4055177"/>
                </a:cubicBezTo>
                <a:lnTo>
                  <a:pt x="3539950" y="6950183"/>
                </a:lnTo>
                <a:lnTo>
                  <a:pt x="2994370" y="6950183"/>
                </a:lnTo>
                <a:cubicBezTo>
                  <a:pt x="2994370" y="6950183"/>
                  <a:pt x="886934" y="6234563"/>
                  <a:pt x="266471" y="3892536"/>
                </a:cubicBezTo>
                <a:cubicBezTo>
                  <a:pt x="266471" y="3892536"/>
                  <a:pt x="-428876" y="2342027"/>
                  <a:pt x="426935" y="0"/>
                </a:cubicBezTo>
              </a:path>
            </a:pathLst>
          </a:custGeom>
          <a:solidFill>
            <a:schemeClr val="accent1">
              <a:alpha val="11000"/>
            </a:schemeClr>
          </a:solidFill>
          <a:ln w="10673" cap="flat">
            <a:noFill/>
            <a:prstDash val="solid"/>
            <a:miter/>
          </a:ln>
        </p:spPr>
        <p:txBody>
          <a:bodyPr rtlCol="0" anchor="ctr"/>
          <a:lstStyle/>
          <a:p>
            <a:endParaRPr lang="zh-CN" altLang="en-US">
              <a:solidFill>
                <a:schemeClr val="dk1"/>
              </a:solidFill>
              <a:latin typeface="楷体" panose="02010609060101010101" charset="-122"/>
              <a:ea typeface="楷体"/>
            </a:endParaRPr>
          </a:p>
        </p:txBody>
      </p:sp>
      <p:pic>
        <p:nvPicPr>
          <p:cNvPr id="8" name="图片 7" descr="D:\meihua_service_cache\jpg/edcb087eb75673fe75555ce884f7e6a1.jpgedcb087eb75673fe75555ce884f7e6a1"/>
          <p:cNvPicPr>
            <a:picLocks noChangeAspect="1"/>
          </p:cNvPicPr>
          <p:nvPr>
            <p:custDataLst>
              <p:tags r:id="rId7"/>
            </p:custDataLst>
          </p:nvPr>
        </p:nvPicPr>
        <p:blipFill>
          <a:blip r:embed="rId6"/>
          <a:srcRect l="23431" r="23431"/>
          <a:stretch>
            <a:fillRect/>
          </a:stretch>
        </p:blipFill>
        <p:spPr>
          <a:xfrm>
            <a:off x="6666614" y="132692"/>
            <a:ext cx="5521110" cy="5428792"/>
          </a:xfrm>
          <a:custGeom>
            <a:gdLst>
              <a:gd name="connsiteX0" fmla="*/ 390861 w 5658186"/>
              <a:gd name="connsiteY0" fmla="*/ 0 h 5563576"/>
              <a:gd name="connsiteX1" fmla="*/ 2705437 w 5658186"/>
              <a:gd name="connsiteY1" fmla="*/ 0 h 5563576"/>
              <a:gd name="connsiteX2" fmla="*/ 1829136 w 5658186"/>
              <a:gd name="connsiteY2" fmla="*/ 1581150 h 5563576"/>
              <a:gd name="connsiteX3" fmla="*/ 3000712 w 5658186"/>
              <a:gd name="connsiteY3" fmla="*/ 3552825 h 5563576"/>
              <a:gd name="connsiteX4" fmla="*/ 5658186 w 5658186"/>
              <a:gd name="connsiteY4" fmla="*/ 2819400 h 5563576"/>
              <a:gd name="connsiteX5" fmla="*/ 5658186 w 5658186"/>
              <a:gd name="connsiteY5" fmla="*/ 5153025 h 5563576"/>
              <a:gd name="connsiteX6" fmla="*/ 2438737 w 5658186"/>
              <a:gd name="connsiteY6" fmla="*/ 5286375 h 5563576"/>
              <a:gd name="connsiteX7" fmla="*/ 305136 w 5658186"/>
              <a:gd name="connsiteY7" fmla="*/ 3209925 h 5563576"/>
              <a:gd name="connsiteX8" fmla="*/ 390861 w 5658186"/>
              <a:gd name="connsiteY8" fmla="*/ 0 h 556357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8186" h="5563576">
                <a:moveTo>
                  <a:pt x="390861" y="0"/>
                </a:moveTo>
                <a:lnTo>
                  <a:pt x="2705437" y="0"/>
                </a:lnTo>
                <a:cubicBezTo>
                  <a:pt x="1838661" y="609600"/>
                  <a:pt x="1829136" y="1581150"/>
                  <a:pt x="1829136" y="1581150"/>
                </a:cubicBezTo>
                <a:cubicBezTo>
                  <a:pt x="1771986" y="3038475"/>
                  <a:pt x="3000712" y="3552825"/>
                  <a:pt x="3000712" y="3552825"/>
                </a:cubicBezTo>
                <a:cubicBezTo>
                  <a:pt x="4686637" y="4295775"/>
                  <a:pt x="5658186" y="2819400"/>
                  <a:pt x="5658186" y="2819400"/>
                </a:cubicBezTo>
                <a:lnTo>
                  <a:pt x="5658186" y="5153025"/>
                </a:lnTo>
                <a:cubicBezTo>
                  <a:pt x="3943687" y="5991225"/>
                  <a:pt x="2438737" y="5286375"/>
                  <a:pt x="2438737" y="5286375"/>
                </a:cubicBezTo>
                <a:cubicBezTo>
                  <a:pt x="933786" y="4800600"/>
                  <a:pt x="305136" y="3209925"/>
                  <a:pt x="305136" y="3209925"/>
                </a:cubicBezTo>
                <a:cubicBezTo>
                  <a:pt x="-428289" y="1609725"/>
                  <a:pt x="390861" y="0"/>
                  <a:pt x="390861" y="0"/>
                </a:cubicBezTo>
                <a:close/>
              </a:path>
            </a:pathLst>
          </a:custGeom>
        </p:spPr>
      </p:pic>
      <p:sp>
        <p:nvSpPr>
          <p:cNvPr id="11" name="Title 6"/>
          <p:cNvSpPr txBox="1"/>
          <p:nvPr>
            <p:custDataLst>
              <p:tags r:id="rId8"/>
            </p:custDataLst>
          </p:nvPr>
        </p:nvSpPr>
        <p:spPr>
          <a:xfrm>
            <a:off x="762006" y="805833"/>
            <a:ext cx="5295925" cy="4941583"/>
          </a:xfrm>
          <a:prstGeom prst="rect">
            <a:avLst/>
          </a:prstGeom>
          <a:noFill/>
          <a:ln w="3175">
            <a:noFill/>
            <a:prstDash val="dash"/>
          </a:ln>
        </p:spPr>
        <p:txBody>
          <a:bodyPr wrap="square" lIns="63500" tIns="25400" rIns="63500" bIns="25400" anchor="b" anchorCtr="0">
            <a:normAutofit lnSpcReduction="10000"/>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auto">
              <a:lnSpc>
                <a:spcPct val="120000"/>
              </a:lnSpc>
              <a:spcBef>
                <a:spcPct val="0"/>
              </a:spcBef>
              <a:spcAft>
                <a:spcPts val="800"/>
              </a:spcAft>
              <a:buSzTx/>
              <a:buFont typeface="+mj-lt"/>
            </a:pPr>
            <a:r>
              <a:rPr altLang="zh-CN" sz="2000" spc="120">
                <a:ln w="3175">
                  <a:noFill/>
                  <a:prstDash val="dash"/>
                </a:ln>
                <a:solidFill>
                  <a:schemeClr val="dk1">
                    <a:lumMod val="75000"/>
                    <a:lumOff val="25000"/>
                  </a:schemeClr>
                </a:solidFill>
                <a:latin typeface="楷体" panose="02010609060101010101" charset="-122"/>
                <a:ea typeface="楷体"/>
                <a:cs typeface="楷体" panose="02010609060101010101" charset="-122"/>
              </a:rPr>
              <a:t>3.</a:t>
            </a:r>
            <a:r>
              <a:rPr lang="zh-CN" altLang="en-US" sz="2000" spc="120">
                <a:ln w="3175">
                  <a:noFill/>
                  <a:prstDash val="dash"/>
                </a:ln>
                <a:solidFill>
                  <a:schemeClr val="dk1">
                    <a:lumMod val="75000"/>
                    <a:lumOff val="25000"/>
                  </a:schemeClr>
                </a:solidFill>
                <a:latin typeface="楷体" panose="02010609060101010101" charset="-122"/>
                <a:ea typeface="楷体"/>
                <a:cs typeface="楷体" panose="02010609060101010101" charset="-122"/>
              </a:rPr>
              <a:t>胡蜂虽然体型不大，但它尾部的尖刺却是致命的，一旦刺入人的皮肤，将其体内的淡黄色液体注入，里面潜藏的神经毒素、溶血毒素等致命毒素便可能使人在很短的时间内死亡。胡蜂在一些地方还有一个土名——七牛蜂，也就是说，七只胡蜂就能将一头牛活活蜇死。科学家发 现，胡蜂的攻击力是有区别的。头部有黑色斑点的胡蜂的攻击性要明显高于其他个体。一般情况下，斑点越多的胡蜂攻击性也越强。如果用空手道来打比方，脑袋上有黑斑的胡蜂就是黑带高手。面对“黑带”胡蜂，不仅人类要保持高度警惕，连它的同类也要礼让三分。</a:t>
            </a:r>
          </a:p>
        </p:txBody>
      </p:sp>
      <p:sp>
        <p:nvSpPr>
          <p:cNvPr id="3" name="矩形 3"/>
          <p:cNvSpPr/>
          <p:nvPr>
            <p:custDataLst>
              <p:tags r:id="rId9"/>
            </p:custDataLst>
          </p:nvPr>
        </p:nvSpPr>
        <p:spPr>
          <a:xfrm>
            <a:off x="0" y="1523985"/>
            <a:ext cx="152401" cy="3810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楷体" panose="02010609060101010101" charset="-122"/>
              <a:ea typeface="楷体"/>
            </a:endParaRPr>
          </a:p>
        </p:txBody>
      </p:sp>
    </p:spTree>
    <p:custDataLst>
      <p:tags r:id="rId10"/>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 name="矩形 19"/>
          <p:cNvSpPr/>
          <p:nvPr>
            <p:custDataLst>
              <p:tags r:id="rId2"/>
            </p:custDataLst>
          </p:nvPr>
        </p:nvSpPr>
        <p:spPr>
          <a:xfrm>
            <a:off x="0" y="0"/>
            <a:ext cx="4584143" cy="68580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pic>
        <p:nvPicPr>
          <p:cNvPr id="19" name="图片 18"/>
          <p:cNvPicPr>
            <a:picLocks noChangeAspect="1"/>
          </p:cNvPicPr>
          <p:nvPr>
            <p:custDataLst>
              <p:tags r:id="rId4"/>
            </p:custDataLst>
          </p:nvPr>
        </p:nvPicPr>
        <p:blipFill>
          <a:blip r:embed="rId3"/>
          <a:stretch>
            <a:fillRect/>
          </a:stretch>
        </p:blipFill>
        <p:spPr>
          <a:xfrm>
            <a:off x="11471910" y="0"/>
            <a:ext cx="720090" cy="720090"/>
          </a:xfrm>
          <a:prstGeom prst="rect">
            <a:avLst/>
          </a:prstGeom>
        </p:spPr>
      </p:pic>
      <p:pic>
        <p:nvPicPr>
          <p:cNvPr id="18" name="图片 17"/>
          <p:cNvPicPr>
            <a:picLocks noChangeAspect="1"/>
          </p:cNvPicPr>
          <p:nvPr>
            <p:custDataLst>
              <p:tags r:id="rId6"/>
            </p:custDataLst>
          </p:nvPr>
        </p:nvPicPr>
        <p:blipFill>
          <a:blip r:embed="rId5"/>
          <a:stretch>
            <a:fillRect/>
          </a:stretch>
        </p:blipFill>
        <p:spPr>
          <a:xfrm>
            <a:off x="0" y="6137910"/>
            <a:ext cx="720090" cy="720090"/>
          </a:xfrm>
          <a:prstGeom prst="rect">
            <a:avLst/>
          </a:prstGeom>
        </p:spPr>
      </p:pic>
      <p:grpSp>
        <p:nvGrpSpPr>
          <p:cNvPr id="5" name="装饰 20"/>
          <p:cNvGrpSpPr>
            <a:grpSpLocks noChangeAspect="1"/>
          </p:cNvGrpSpPr>
          <p:nvPr>
            <p:custDataLst>
              <p:tags r:id="rId7"/>
            </p:custDataLst>
          </p:nvPr>
        </p:nvGrpSpPr>
        <p:grpSpPr>
          <a:xfrm flipH="1" flipV="1">
            <a:off x="587326" y="461010"/>
            <a:ext cx="875665" cy="764540"/>
            <a:chOff x="3213087" y="1347855"/>
            <a:chExt cx="723913" cy="631688"/>
          </a:xfrm>
          <a:solidFill>
            <a:schemeClr val="bg1">
              <a:lumMod val="75000"/>
            </a:schemeClr>
          </a:solidFill>
        </p:grpSpPr>
        <p:sp>
          <p:nvSpPr>
            <p:cNvPr id="6" name="任意多边形: 形状 21"/>
            <p:cNvSpPr>
              <a:spLocks noChangeAspect="1"/>
            </p:cNvSpPr>
            <p:nvPr>
              <p:custDataLst>
                <p:tags r:id="rId8"/>
              </p:custDataLst>
            </p:nvPr>
          </p:nvSpPr>
          <p:spPr>
            <a:xfrm>
              <a:off x="3213087" y="1347855"/>
              <a:ext cx="311295" cy="631688"/>
            </a:xfrm>
            <a:custGeom>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l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 name="任意多边形: 形状 22"/>
            <p:cNvSpPr>
              <a:spLocks noChangeAspect="1"/>
            </p:cNvSpPr>
            <p:nvPr>
              <p:custDataLst>
                <p:tags r:id="rId9"/>
              </p:custDataLst>
            </p:nvPr>
          </p:nvSpPr>
          <p:spPr>
            <a:xfrm>
              <a:off x="3625705" y="1347855"/>
              <a:ext cx="311295" cy="631688"/>
            </a:xfrm>
            <a:custGeom>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l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10" name="文本框 9"/>
          <p:cNvSpPr txBox="1"/>
          <p:nvPr>
            <p:custDataLst>
              <p:tags r:id="rId10"/>
            </p:custDataLst>
          </p:nvPr>
        </p:nvSpPr>
        <p:spPr>
          <a:xfrm>
            <a:off x="609556" y="1524022"/>
            <a:ext cx="3657600" cy="3200400"/>
          </a:xfrm>
          <a:prstGeom prst="rect">
            <a:avLst/>
          </a:prstGeom>
          <a:noFill/>
        </p:spPr>
        <p:txBody>
          <a:bodyPr wrap="square" lIns="63500" tIns="25400" rIns="63500" bIns="25400" rtlCol="0" anchor="ctr" anchorCtr="0">
            <a:normAutofit/>
          </a:bodyPr>
          <a:lstStyle/>
          <a:p>
            <a:pPr marL="0" indent="0" algn="l">
              <a:lnSpc>
                <a:spcPct val="100000"/>
              </a:lnSpc>
              <a:spcBef>
                <a:spcPct val="0"/>
              </a:spcBef>
              <a:spcAft>
                <a:spcPct val="0"/>
              </a:spcAft>
              <a:buSzTx/>
              <a:buNone/>
            </a:pPr>
            <a:r>
              <a:rPr lang="zh-CN" altLang="en-US" sz="4000" b="1" spc="240">
                <a:solidFill>
                  <a:schemeClr val="accent1">
                    <a:lumMod val="50000"/>
                  </a:schemeClr>
                </a:solidFill>
                <a:latin typeface="微软雅黑" panose="020b0503020204020204" pitchFamily="34" charset="-122"/>
                <a:ea typeface="微软雅黑" panose="020b0503020204020204" pitchFamily="34" charset="-122"/>
              </a:rPr>
              <a:t>以说明为主是说明文与其他文体从表达方式上区别的标志。</a:t>
            </a:r>
          </a:p>
        </p:txBody>
      </p:sp>
      <p:sp>
        <p:nvSpPr>
          <p:cNvPr id="11" name="Title 6"/>
          <p:cNvSpPr txBox="1"/>
          <p:nvPr>
            <p:custDataLst>
              <p:tags r:id="rId11"/>
            </p:custDataLst>
          </p:nvPr>
        </p:nvSpPr>
        <p:spPr>
          <a:xfrm>
            <a:off x="5181551" y="1219210"/>
            <a:ext cx="6400800" cy="1981213"/>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20000"/>
              </a:lnSpc>
              <a:spcBef>
                <a:spcPct val="0"/>
              </a:spcBef>
              <a:spcAft>
                <a:spcPts val="800"/>
              </a:spcAft>
              <a:buSzTx/>
              <a:buFontTx/>
              <a:buNone/>
            </a:pPr>
            <a:r>
              <a:rPr lang="en-US" altLang="zh-CN" sz="4400" b="1" spc="120">
                <a:ln w="3175">
                  <a:noFill/>
                  <a:prstDash val="dash"/>
                </a:ln>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01特点：</a:t>
            </a:r>
            <a:endParaRPr lang="en-US" altLang="zh-CN" sz="2000" spc="120">
              <a:ln w="3175">
                <a:noFill/>
                <a:prstDash val="dash"/>
              </a:ln>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685800" lvl="1" indent="-330200" algn="l" fontAlgn="ctr">
              <a:lnSpc>
                <a:spcPct val="120000"/>
              </a:lnSpc>
              <a:spcBef>
                <a:spcPct val="0"/>
              </a:spcBef>
              <a:spcAft>
                <a:spcPts val="800"/>
              </a:spcAft>
              <a:buSzTx/>
              <a:buFont typeface="Arial" panose="020b0604020202020204" pitchFamily="34" charset="0"/>
              <a:buChar char="○"/>
            </a:pPr>
            <a:r>
              <a:rPr lang="zh-CN" altLang="en-US"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在各种文章样式中，说明文体是一种客观的说明事物,阐明事理的一种文体。</a:t>
            </a:r>
          </a:p>
          <a:p>
            <a:pPr marL="685800" lvl="1" indent="-330200" algn="l" fontAlgn="ctr">
              <a:lnSpc>
                <a:spcPct val="120000"/>
              </a:lnSpc>
              <a:spcBef>
                <a:spcPct val="0"/>
              </a:spcBef>
              <a:spcAft>
                <a:spcPts val="800"/>
              </a:spcAft>
              <a:buSzTx/>
              <a:buFont typeface="Arial" panose="020b0604020202020204" pitchFamily="34" charset="0"/>
              <a:buChar char="○"/>
            </a:pPr>
            <a:r>
              <a:rPr lang="zh-CN" altLang="en-US"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内容具有</a:t>
            </a:r>
            <a:r>
              <a:rPr lang="zh-CN" altLang="en-US" spc="20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高度科学性</a:t>
            </a:r>
            <a:r>
              <a:rPr lang="zh-CN" altLang="en-US"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；结构具有</a:t>
            </a:r>
            <a:r>
              <a:rPr lang="zh-CN" altLang="en-US" spc="20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清晰的条理性</a:t>
            </a:r>
            <a:r>
              <a:rPr lang="zh-CN" altLang="en-US"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；语言具有</a:t>
            </a:r>
            <a:r>
              <a:rPr lang="zh-CN" altLang="en-US" spc="20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严密准确性</a:t>
            </a:r>
          </a:p>
        </p:txBody>
      </p:sp>
      <p:pic>
        <p:nvPicPr>
          <p:cNvPr id="17" name="图片 16"/>
          <p:cNvPicPr>
            <a:picLocks noChangeAspect="1"/>
          </p:cNvPicPr>
          <p:nvPr>
            <p:custDataLst>
              <p:tags r:id="rId13"/>
            </p:custDataLst>
          </p:nvPr>
        </p:nvPicPr>
        <p:blipFill>
          <a:blip r:embed="rId12"/>
          <a:stretch>
            <a:fillRect/>
          </a:stretch>
        </p:blipFill>
        <p:spPr>
          <a:xfrm>
            <a:off x="5181592" y="3505231"/>
            <a:ext cx="3793490" cy="1981213"/>
          </a:xfrm>
          <a:custGeom>
            <a:cxnLst>
              <a:cxn ang="3">
                <a:pos x="hc" y="t"/>
              </a:cxn>
              <a:cxn ang="cd2">
                <a:pos x="l" y="vc"/>
              </a:cxn>
              <a:cxn ang="cd4">
                <a:pos x="hc" y="b"/>
              </a:cxn>
              <a:cxn ang="0">
                <a:pos x="r" y="vc"/>
              </a:cxn>
            </a:cxnLst>
            <a:rect l="l" t="t" r="r" b="b"/>
            <a:pathLst>
              <a:path w="10080" h="3120">
                <a:moveTo>
                  <a:pt x="0" y="0"/>
                </a:moveTo>
                <a:lnTo>
                  <a:pt x="10080" y="0"/>
                </a:lnTo>
                <a:lnTo>
                  <a:pt x="10080" y="3120"/>
                </a:lnTo>
                <a:lnTo>
                  <a:pt x="0" y="3120"/>
                </a:lnTo>
                <a:lnTo>
                  <a:pt x="0" y="0"/>
                </a:lnTo>
                <a:close/>
              </a:path>
            </a:pathLst>
          </a:custGeom>
          <a:ln w="38100">
            <a:solidFill>
              <a:srgbClr val="000000"/>
            </a:solidFill>
          </a:ln>
        </p:spPr>
      </p:pic>
    </p:spTree>
    <p:custDataLst>
      <p:tags r:id="rId14"/>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a:picLocks noChangeAspect="1"/>
          </p:cNvPicPr>
          <p:nvPr>
            <p:custDataLst>
              <p:tags r:id="rId3"/>
            </p:custDataLst>
          </p:nvPr>
        </p:nvPicPr>
        <p:blipFill>
          <a:blip r:embed="rId2"/>
          <a:stretch>
            <a:fillRect/>
          </a:stretch>
        </p:blipFill>
        <p:spPr>
          <a:xfrm>
            <a:off x="0" y="6137910"/>
            <a:ext cx="720090" cy="720090"/>
          </a:xfrm>
          <a:prstGeom prst="rect">
            <a:avLst/>
          </a:prstGeom>
        </p:spPr>
      </p:pic>
      <p:pic>
        <p:nvPicPr>
          <p:cNvPr id="6" name="图片 5"/>
          <p:cNvPicPr>
            <a:picLocks noChangeAspect="1"/>
          </p:cNvPicPr>
          <p:nvPr>
            <p:custDataLst>
              <p:tags r:id="rId4"/>
            </p:custDataLst>
          </p:nvPr>
        </p:nvPicPr>
        <p:blipFill>
          <a:blip r:embed="rId2"/>
          <a:stretch>
            <a:fillRect/>
          </a:stretch>
        </p:blipFill>
        <p:spPr>
          <a:xfrm>
            <a:off x="11471910" y="0"/>
            <a:ext cx="720090" cy="720090"/>
          </a:xfrm>
          <a:prstGeom prst="rect">
            <a:avLst/>
          </a:prstGeom>
        </p:spPr>
      </p:pic>
      <p:sp>
        <p:nvSpPr>
          <p:cNvPr id="12" name="矩形 11"/>
          <p:cNvSpPr/>
          <p:nvPr>
            <p:custDataLst>
              <p:tags r:id="rId5"/>
            </p:custDataLst>
          </p:nvPr>
        </p:nvSpPr>
        <p:spPr>
          <a:xfrm>
            <a:off x="10419907" y="-28"/>
            <a:ext cx="1772093" cy="68580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楷体" panose="02010609060101010101" charset="-122"/>
              <a:ea typeface="楷体"/>
            </a:endParaRPr>
          </a:p>
        </p:txBody>
      </p:sp>
      <p:pic>
        <p:nvPicPr>
          <p:cNvPr id="4" name="图片 3" descr="D:\meihua_service_cache\jpg/333ea8c5bf7c3813dbd2207e3bfb08fd.jpg333ea8c5bf7c3813dbd2207e3bfb08fd"/>
          <p:cNvPicPr>
            <a:picLocks noChangeAspect="1"/>
          </p:cNvPicPr>
          <p:nvPr>
            <p:custDataLst>
              <p:tags r:id="rId7"/>
            </p:custDataLst>
          </p:nvPr>
        </p:nvPicPr>
        <p:blipFill>
          <a:blip r:embed="rId6"/>
          <a:srcRect t="21312" b="21312"/>
          <a:stretch>
            <a:fillRect/>
          </a:stretch>
        </p:blipFill>
        <p:spPr>
          <a:xfrm>
            <a:off x="4783740" y="616786"/>
            <a:ext cx="6522164" cy="5613255"/>
          </a:xfrm>
          <a:prstGeom prst="rect">
            <a:avLst/>
          </a:prstGeom>
        </p:spPr>
      </p:pic>
      <p:sp>
        <p:nvSpPr>
          <p:cNvPr id="14" name="矩形 13"/>
          <p:cNvSpPr/>
          <p:nvPr>
            <p:custDataLst>
              <p:tags r:id="rId8"/>
            </p:custDataLst>
          </p:nvPr>
        </p:nvSpPr>
        <p:spPr>
          <a:xfrm>
            <a:off x="4901996" y="2658604"/>
            <a:ext cx="315465" cy="15407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楷体" panose="02010609060101010101" charset="-122"/>
              <a:ea typeface="楷体"/>
            </a:endParaRPr>
          </a:p>
        </p:txBody>
      </p:sp>
      <p:pic>
        <p:nvPicPr>
          <p:cNvPr id="20" name="图形 9"/>
          <p:cNvPicPr>
            <a:picLocks noChangeAspect="1"/>
          </p:cNvPicPr>
          <p:nvPr>
            <p:custDataLst>
              <p:tags r:id="rId11"/>
            </p:custDataLst>
          </p:nvPr>
        </p:nvPicPr>
        <p:blipFill>
          <a:blip r:embed="rId9">
            <a:extLst>
              <a:ext uri="{96DAC541-7B7A-43D3-8B79-37D633B846F1}">
                <asvg:svgBlip xmlns:asvg="http://schemas.microsoft.com/office/drawing/2016/SVG/main" xmlns="" r:embed="rId10"/>
              </a:ext>
            </a:extLst>
          </a:blip>
          <a:stretch>
            <a:fillRect/>
          </a:stretch>
        </p:blipFill>
        <p:spPr>
          <a:xfrm>
            <a:off x="5059781" y="902063"/>
            <a:ext cx="5970178" cy="5053872"/>
          </a:xfrm>
          <a:prstGeom prst="rect">
            <a:avLst/>
          </a:prstGeom>
        </p:spPr>
      </p:pic>
      <p:sp>
        <p:nvSpPr>
          <p:cNvPr id="11" name="Title 6"/>
          <p:cNvSpPr txBox="1"/>
          <p:nvPr>
            <p:custDataLst>
              <p:tags r:id="rId12"/>
            </p:custDataLst>
          </p:nvPr>
        </p:nvSpPr>
        <p:spPr>
          <a:xfrm>
            <a:off x="762006" y="805833"/>
            <a:ext cx="3409975" cy="4941583"/>
          </a:xfrm>
          <a:prstGeom prst="rect">
            <a:avLst/>
          </a:prstGeom>
          <a:noFill/>
          <a:ln w="3175">
            <a:noFill/>
            <a:prstDash val="dash"/>
          </a:ln>
        </p:spPr>
        <p:txBody>
          <a:bodyPr wrap="square" lIns="63500" tIns="25400" rIns="63500" bIns="25400" anchor="b" anchorCtr="0">
            <a:normAutofit lnSpcReduction="10000"/>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altLang="zh-CN" sz="1400" spc="160">
                <a:ln w="3175">
                  <a:noFill/>
                  <a:prstDash val="dash"/>
                </a:ln>
                <a:solidFill>
                  <a:schemeClr val="dk1">
                    <a:lumMod val="75000"/>
                    <a:lumOff val="25000"/>
                  </a:schemeClr>
                </a:solidFill>
                <a:latin typeface="楷体" panose="02010609060101010101" charset="-122"/>
                <a:ea typeface="楷体"/>
                <a:cs typeface="楷体" panose="02010609060101010101" charset="-122"/>
              </a:rPr>
              <a:t>4.</a:t>
            </a:r>
            <a:r>
              <a:rPr lang="zh-CN" altLang="en-US" sz="1400" spc="160">
                <a:ln w="3175">
                  <a:noFill/>
                  <a:prstDash val="dash"/>
                </a:ln>
                <a:solidFill>
                  <a:schemeClr val="dk1">
                    <a:lumMod val="75000"/>
                    <a:lumOff val="25000"/>
                  </a:schemeClr>
                </a:solidFill>
                <a:latin typeface="楷体" panose="02010609060101010101" charset="-122"/>
                <a:ea typeface="楷体"/>
                <a:cs typeface="楷体" panose="02010609060101010101" charset="-122"/>
              </a:rPr>
              <a:t>胡蜂袭人多在秋季。春季，胡蜂个体数量处于越冬后的恢复阶段，一般出现得比较少，所以也很少袭击人;夏季，胡蜂数量虽然比较多，而且群势强壮，但由于植被茂盛，树木枝繁叶茂，便于其在巢穴隐蔽，人类对其干扰和威胁也相对较小。此外，夏季密林中昆虫的数量非常多，胡蜂的食物充足，其护巢的戒备措施也较为松懈，所以它们袭击人的事件也很少;冬季，胡蜂处于越冬期，在北方会完全停止出勤活动，在外界很难发现胡蜂的踪迹，自然也不会攻击人。只有秋季，外界食物较为匮乏，各种小型昆虫种群数量下降，再加上我国北方秋季开始出现植被枯萎，树木落叶，使胡蜂的巢穴更为暴露，这也会让胡蜂进一步加强戒备，人畜稍微靠近蜂巢时，就有可能遭到攻击。</a:t>
            </a:r>
          </a:p>
        </p:txBody>
      </p:sp>
      <p:sp>
        <p:nvSpPr>
          <p:cNvPr id="3" name="矩形 3"/>
          <p:cNvSpPr/>
          <p:nvPr>
            <p:custDataLst>
              <p:tags r:id="rId13"/>
            </p:custDataLst>
          </p:nvPr>
        </p:nvSpPr>
        <p:spPr>
          <a:xfrm>
            <a:off x="0" y="1523985"/>
            <a:ext cx="152401" cy="3810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楷体" panose="02010609060101010101" charset="-122"/>
              <a:ea typeface="楷体"/>
            </a:endParaRPr>
          </a:p>
        </p:txBody>
      </p:sp>
    </p:spTree>
    <p:custDataLst>
      <p:tags r:id="rId14"/>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a:picLocks noChangeAspect="1"/>
          </p:cNvPicPr>
          <p:nvPr>
            <p:custDataLst>
              <p:tags r:id="rId3"/>
            </p:custDataLst>
          </p:nvPr>
        </p:nvPicPr>
        <p:blipFill>
          <a:blip r:embed="rId2"/>
          <a:stretch>
            <a:fillRect/>
          </a:stretch>
        </p:blipFill>
        <p:spPr>
          <a:xfrm>
            <a:off x="0" y="6137910"/>
            <a:ext cx="720090" cy="720090"/>
          </a:xfrm>
          <a:prstGeom prst="rect">
            <a:avLst/>
          </a:prstGeom>
        </p:spPr>
      </p:pic>
      <p:pic>
        <p:nvPicPr>
          <p:cNvPr id="6" name="图片 5"/>
          <p:cNvPicPr>
            <a:picLocks noChangeAspect="1"/>
          </p:cNvPicPr>
          <p:nvPr>
            <p:custDataLst>
              <p:tags r:id="rId4"/>
            </p:custDataLst>
          </p:nvPr>
        </p:nvPicPr>
        <p:blipFill>
          <a:blip r:embed="rId2"/>
          <a:stretch>
            <a:fillRect/>
          </a:stretch>
        </p:blipFill>
        <p:spPr>
          <a:xfrm>
            <a:off x="11471910" y="0"/>
            <a:ext cx="720090" cy="720090"/>
          </a:xfrm>
          <a:prstGeom prst="rect">
            <a:avLst/>
          </a:prstGeom>
        </p:spPr>
      </p:pic>
      <p:sp>
        <p:nvSpPr>
          <p:cNvPr id="19" name="任意多边形: 形状 18"/>
          <p:cNvSpPr/>
          <p:nvPr>
            <p:custDataLst>
              <p:tags r:id="rId5"/>
            </p:custDataLst>
          </p:nvPr>
        </p:nvSpPr>
        <p:spPr>
          <a:xfrm>
            <a:off x="6095951" y="-15"/>
            <a:ext cx="6096049" cy="6858029"/>
          </a:xfrm>
          <a:custGeom>
            <a:gdLst>
              <a:gd name="connsiteX0" fmla="*/ 259579 w 6096049"/>
              <a:gd name="connsiteY0" fmla="*/ 3754951 h 6857392"/>
              <a:gd name="connsiteX1" fmla="*/ 96616 w 6096049"/>
              <a:gd name="connsiteY1" fmla="*/ 3917914 h 6857392"/>
              <a:gd name="connsiteX2" fmla="*/ 259579 w 6096049"/>
              <a:gd name="connsiteY2" fmla="*/ 4080877 h 6857392"/>
              <a:gd name="connsiteX3" fmla="*/ 259580 w 6096049"/>
              <a:gd name="connsiteY3" fmla="*/ 4080877 h 6857392"/>
              <a:gd name="connsiteX4" fmla="*/ 259580 w 6096049"/>
              <a:gd name="connsiteY4" fmla="*/ 4080877 h 6857392"/>
              <a:gd name="connsiteX5" fmla="*/ 422543 w 6096049"/>
              <a:gd name="connsiteY5" fmla="*/ 3917914 h 6857392"/>
              <a:gd name="connsiteX6" fmla="*/ 259580 w 6096049"/>
              <a:gd name="connsiteY6" fmla="*/ 3754951 h 6857392"/>
              <a:gd name="connsiteX7" fmla="*/ 259580 w 6096049"/>
              <a:gd name="connsiteY7" fmla="*/ 3754951 h 6857392"/>
              <a:gd name="connsiteX8" fmla="*/ 259581 w 6096049"/>
              <a:gd name="connsiteY8" fmla="*/ 3265733 h 6857392"/>
              <a:gd name="connsiteX9" fmla="*/ 96618 w 6096049"/>
              <a:gd name="connsiteY9" fmla="*/ 3428696 h 6857392"/>
              <a:gd name="connsiteX10" fmla="*/ 259581 w 6096049"/>
              <a:gd name="connsiteY10" fmla="*/ 3591659 h 6857392"/>
              <a:gd name="connsiteX11" fmla="*/ 259582 w 6096049"/>
              <a:gd name="connsiteY11" fmla="*/ 3591659 h 6857392"/>
              <a:gd name="connsiteX12" fmla="*/ 259582 w 6096049"/>
              <a:gd name="connsiteY12" fmla="*/ 3591659 h 6857392"/>
              <a:gd name="connsiteX13" fmla="*/ 422545 w 6096049"/>
              <a:gd name="connsiteY13" fmla="*/ 3428696 h 6857392"/>
              <a:gd name="connsiteX14" fmla="*/ 259582 w 6096049"/>
              <a:gd name="connsiteY14" fmla="*/ 3265733 h 6857392"/>
              <a:gd name="connsiteX15" fmla="*/ 259582 w 6096049"/>
              <a:gd name="connsiteY15" fmla="*/ 3265733 h 6857392"/>
              <a:gd name="connsiteX16" fmla="*/ 259580 w 6096049"/>
              <a:gd name="connsiteY16" fmla="*/ 2776515 h 6857392"/>
              <a:gd name="connsiteX17" fmla="*/ 96617 w 6096049"/>
              <a:gd name="connsiteY17" fmla="*/ 2939478 h 6857392"/>
              <a:gd name="connsiteX18" fmla="*/ 196148 w 6096049"/>
              <a:gd name="connsiteY18" fmla="*/ 3089635 h 6857392"/>
              <a:gd name="connsiteX19" fmla="*/ 257947 w 6096049"/>
              <a:gd name="connsiteY19" fmla="*/ 3102111 h 6857392"/>
              <a:gd name="connsiteX20" fmla="*/ 259581 w 6096049"/>
              <a:gd name="connsiteY20" fmla="*/ 3102441 h 6857392"/>
              <a:gd name="connsiteX21" fmla="*/ 422544 w 6096049"/>
              <a:gd name="connsiteY21" fmla="*/ 2939478 h 6857392"/>
              <a:gd name="connsiteX22" fmla="*/ 259581 w 6096049"/>
              <a:gd name="connsiteY22" fmla="*/ 2776515 h 6857392"/>
              <a:gd name="connsiteX23" fmla="*/ 259581 w 6096049"/>
              <a:gd name="connsiteY23" fmla="*/ 2776515 h 6857392"/>
              <a:gd name="connsiteX24" fmla="*/ 0 w 6096049"/>
              <a:gd name="connsiteY24" fmla="*/ 0 h 6857392"/>
              <a:gd name="connsiteX25" fmla="*/ 6096049 w 6096049"/>
              <a:gd name="connsiteY25" fmla="*/ 0 h 6857392"/>
              <a:gd name="connsiteX26" fmla="*/ 6096049 w 6096049"/>
              <a:gd name="connsiteY26" fmla="*/ 6857392 h 6857392"/>
              <a:gd name="connsiteX27" fmla="*/ 0 w 6096049"/>
              <a:gd name="connsiteY27" fmla="*/ 6857392 h 685739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96049" h="6857392">
                <a:moveTo>
                  <a:pt x="259579" y="3754951"/>
                </a:moveTo>
                <a:cubicBezTo>
                  <a:pt x="169577" y="3754951"/>
                  <a:pt x="96616" y="3827912"/>
                  <a:pt x="96616" y="3917914"/>
                </a:cubicBezTo>
                <a:cubicBezTo>
                  <a:pt x="96616" y="4007916"/>
                  <a:pt x="169577" y="4080877"/>
                  <a:pt x="259579" y="4080877"/>
                </a:cubicBezTo>
                <a:lnTo>
                  <a:pt x="259580" y="4080877"/>
                </a:lnTo>
                <a:lnTo>
                  <a:pt x="259580" y="4080877"/>
                </a:lnTo>
                <a:cubicBezTo>
                  <a:pt x="349582" y="4080877"/>
                  <a:pt x="422543" y="4007916"/>
                  <a:pt x="422543" y="3917914"/>
                </a:cubicBezTo>
                <a:cubicBezTo>
                  <a:pt x="422543" y="3827912"/>
                  <a:pt x="349582" y="3754951"/>
                  <a:pt x="259580" y="3754951"/>
                </a:cubicBezTo>
                <a:lnTo>
                  <a:pt x="259580" y="3754951"/>
                </a:lnTo>
                <a:close/>
                <a:moveTo>
                  <a:pt x="259581" y="3265733"/>
                </a:moveTo>
                <a:cubicBezTo>
                  <a:pt x="169579" y="3265733"/>
                  <a:pt x="96618" y="3338694"/>
                  <a:pt x="96618" y="3428696"/>
                </a:cubicBezTo>
                <a:cubicBezTo>
                  <a:pt x="96618" y="3518698"/>
                  <a:pt x="169579" y="3591659"/>
                  <a:pt x="259581" y="3591659"/>
                </a:cubicBezTo>
                <a:lnTo>
                  <a:pt x="259582" y="3591659"/>
                </a:lnTo>
                <a:lnTo>
                  <a:pt x="259582" y="3591659"/>
                </a:lnTo>
                <a:cubicBezTo>
                  <a:pt x="349584" y="3591659"/>
                  <a:pt x="422545" y="3518698"/>
                  <a:pt x="422545" y="3428696"/>
                </a:cubicBezTo>
                <a:cubicBezTo>
                  <a:pt x="422545" y="3338695"/>
                  <a:pt x="349584" y="3265733"/>
                  <a:pt x="259582" y="3265733"/>
                </a:cubicBezTo>
                <a:lnTo>
                  <a:pt x="259582" y="3265733"/>
                </a:lnTo>
                <a:close/>
                <a:moveTo>
                  <a:pt x="259580" y="2776515"/>
                </a:moveTo>
                <a:cubicBezTo>
                  <a:pt x="169578" y="2776515"/>
                  <a:pt x="96617" y="2849476"/>
                  <a:pt x="96617" y="2939478"/>
                </a:cubicBezTo>
                <a:cubicBezTo>
                  <a:pt x="96617" y="3006980"/>
                  <a:pt x="137658" y="3064896"/>
                  <a:pt x="196148" y="3089635"/>
                </a:cubicBezTo>
                <a:lnTo>
                  <a:pt x="257947" y="3102111"/>
                </a:lnTo>
                <a:lnTo>
                  <a:pt x="259581" y="3102441"/>
                </a:lnTo>
                <a:cubicBezTo>
                  <a:pt x="349583" y="3102441"/>
                  <a:pt x="422544" y="3029480"/>
                  <a:pt x="422544" y="2939478"/>
                </a:cubicBezTo>
                <a:cubicBezTo>
                  <a:pt x="422544" y="2849476"/>
                  <a:pt x="349583" y="2776515"/>
                  <a:pt x="259581" y="2776515"/>
                </a:cubicBezTo>
                <a:lnTo>
                  <a:pt x="259581" y="2776515"/>
                </a:lnTo>
                <a:close/>
                <a:moveTo>
                  <a:pt x="0" y="0"/>
                </a:moveTo>
                <a:lnTo>
                  <a:pt x="6096049" y="0"/>
                </a:lnTo>
                <a:lnTo>
                  <a:pt x="6096049" y="6857392"/>
                </a:lnTo>
                <a:lnTo>
                  <a:pt x="0" y="685739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楷体" panose="02010609060101010101" charset="-122"/>
              <a:ea typeface="楷体"/>
            </a:endParaRPr>
          </a:p>
        </p:txBody>
      </p:sp>
      <p:pic>
        <p:nvPicPr>
          <p:cNvPr id="23" name="图片 22" descr="D:\meihua_service_cache\jpg/edcb087eb75673fe75555ce884f7e6a1.jpgedcb087eb75673fe75555ce884f7e6a1"/>
          <p:cNvPicPr>
            <a:picLocks noChangeAspect="1"/>
          </p:cNvPicPr>
          <p:nvPr>
            <p:custDataLst>
              <p:tags r:id="rId7"/>
            </p:custDataLst>
          </p:nvPr>
        </p:nvPicPr>
        <p:blipFill>
          <a:blip r:embed="rId6"/>
          <a:srcRect l="28740" r="28740"/>
          <a:stretch>
            <a:fillRect/>
          </a:stretch>
        </p:blipFill>
        <p:spPr>
          <a:xfrm>
            <a:off x="6611007" y="14"/>
            <a:ext cx="5580895" cy="6858000"/>
          </a:xfrm>
          <a:custGeom>
            <a:gdLst>
              <a:gd name="connsiteX0" fmla="*/ 0 w 5638800"/>
              <a:gd name="connsiteY0" fmla="*/ 0 h 6858000"/>
              <a:gd name="connsiteX1" fmla="*/ 5638800 w 5638800"/>
              <a:gd name="connsiteY1" fmla="*/ 0 h 6858000"/>
              <a:gd name="connsiteX2" fmla="*/ 5638800 w 5638800"/>
              <a:gd name="connsiteY2" fmla="*/ 6858000 h 6858000"/>
              <a:gd name="connsiteX3" fmla="*/ 0 w 5638800"/>
              <a:gd name="connsiteY3" fmla="*/ 6858000 h 6858000"/>
            </a:gdLst>
            <a:cxnLst>
              <a:cxn ang="0">
                <a:pos x="connsiteX0" y="connsiteY0"/>
              </a:cxn>
              <a:cxn ang="0">
                <a:pos x="connsiteX1" y="connsiteY1"/>
              </a:cxn>
              <a:cxn ang="0">
                <a:pos x="connsiteX2" y="connsiteY2"/>
              </a:cxn>
              <a:cxn ang="0">
                <a:pos x="connsiteX3" y="connsiteY3"/>
              </a:cxn>
            </a:cxnLst>
            <a:rect l="l" t="t" r="r" b="b"/>
            <a:pathLst>
              <a:path w="5638800" h="6858000">
                <a:moveTo>
                  <a:pt x="0" y="0"/>
                </a:moveTo>
                <a:lnTo>
                  <a:pt x="5638800" y="0"/>
                </a:lnTo>
                <a:lnTo>
                  <a:pt x="5638800" y="6858000"/>
                </a:lnTo>
                <a:lnTo>
                  <a:pt x="0" y="6858000"/>
                </a:lnTo>
                <a:close/>
              </a:path>
            </a:pathLst>
          </a:custGeom>
        </p:spPr>
      </p:pic>
      <p:sp>
        <p:nvSpPr>
          <p:cNvPr id="11" name="Title 6"/>
          <p:cNvSpPr txBox="1"/>
          <p:nvPr>
            <p:custDataLst>
              <p:tags r:id="rId8"/>
            </p:custDataLst>
          </p:nvPr>
        </p:nvSpPr>
        <p:spPr>
          <a:xfrm>
            <a:off x="457200" y="2840990"/>
            <a:ext cx="5334000" cy="3296920"/>
          </a:xfrm>
          <a:prstGeom prst="rect">
            <a:avLst/>
          </a:prstGeom>
          <a:noFill/>
          <a:ln w="3175">
            <a:noFill/>
            <a:prstDash val="dash"/>
          </a:ln>
        </p:spPr>
        <p:txBody>
          <a:bodyPr wrap="square" lIns="63500" tIns="25400" rIns="63500" bIns="2540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altLang="zh-CN" sz="2400" spc="160">
                <a:ln w="3175">
                  <a:noFill/>
                  <a:prstDash val="dash"/>
                </a:ln>
                <a:solidFill>
                  <a:schemeClr val="dk1">
                    <a:lumMod val="75000"/>
                    <a:lumOff val="25000"/>
                  </a:schemeClr>
                </a:solidFill>
                <a:latin typeface="楷体" panose="02010609060101010101" charset="-122"/>
                <a:ea typeface="楷体"/>
                <a:cs typeface="楷体" panose="02010609060101010101" charset="-122"/>
              </a:rPr>
              <a:t>5</a:t>
            </a:r>
            <a:r>
              <a:rPr lang="zh-CN" altLang="en-US" sz="2400" spc="160">
                <a:ln w="3175">
                  <a:noFill/>
                  <a:prstDash val="dash"/>
                </a:ln>
                <a:solidFill>
                  <a:schemeClr val="dk1">
                    <a:lumMod val="75000"/>
                    <a:lumOff val="25000"/>
                  </a:schemeClr>
                </a:solidFill>
                <a:latin typeface="楷体" panose="02010609060101010101" charset="-122"/>
                <a:ea typeface="楷体"/>
                <a:cs typeface="楷体" panose="02010609060101010101" charset="-122"/>
              </a:rPr>
              <a:t>、胡蜂是群居的社会性昆虫，有着较为严密的分工，负责御敌和护巢的是工蜂。一个蜂巢内少则有几百只工蜂，多则有上千只。一旦守卫蜂感觉到敌人对其蜂巢有威胁时，就会发起攻击。攻击人的胡蜂会发出尖厉的声音，刺激其他工蜂的攻击性。胡蜂的蜂毒中就有报警激素，具有挥发性。杀死一只胡蜂绝不是一个好主意，因为这只垂死的胡蜂同样会散发一种信息素，向它的同伴发出遇到危险的报警信号，因此在几秒钟之内这个闯祸的人就会遭到胡蜂的围攻。</a:t>
            </a:r>
          </a:p>
        </p:txBody>
      </p:sp>
      <p:sp>
        <p:nvSpPr>
          <p:cNvPr id="3" name="矩形 3"/>
          <p:cNvSpPr/>
          <p:nvPr>
            <p:custDataLst>
              <p:tags r:id="rId9"/>
            </p:custDataLst>
          </p:nvPr>
        </p:nvSpPr>
        <p:spPr>
          <a:xfrm>
            <a:off x="0" y="1523985"/>
            <a:ext cx="152401" cy="3810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楷体" panose="02010609060101010101" charset="-122"/>
              <a:ea typeface="楷体"/>
            </a:endParaRPr>
          </a:p>
        </p:txBody>
      </p:sp>
    </p:spTree>
    <p:custDataLst>
      <p:tags r:id="rId10"/>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9" name="矩形 8"/>
          <p:cNvSpPr/>
          <p:nvPr>
            <p:custDataLst>
              <p:tags r:id="rId2"/>
            </p:custDataLst>
          </p:nvPr>
        </p:nvSpPr>
        <p:spPr>
          <a:xfrm>
            <a:off x="0" y="1066800"/>
            <a:ext cx="12192000" cy="472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楷体" panose="02010609060101010101" charset="-122"/>
              <a:ea typeface="楷体"/>
            </a:endParaRPr>
          </a:p>
        </p:txBody>
      </p:sp>
      <p:pic>
        <p:nvPicPr>
          <p:cNvPr id="8" name="图片 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0438461" y="5104461"/>
            <a:ext cx="1753527" cy="1753527"/>
          </a:xfrm>
          <a:prstGeom prst="rect">
            <a:avLst/>
          </a:prstGeom>
        </p:spPr>
      </p:pic>
      <p:pic>
        <p:nvPicPr>
          <p:cNvPr id="6" name="图片 5"/>
          <p:cNvPicPr>
            <a:picLocks noChangeAspect="1"/>
          </p:cNvPicPr>
          <p:nvPr>
            <p:custDataLst>
              <p:tags r:id="rId5"/>
            </p:custDataLst>
          </p:nvPr>
        </p:nvPicPr>
        <p:blipFill>
          <a:blip r:embed="rId3">
            <a:extLst>
              <a:ext uri="{28A0092B-C50C-407E-A947-70E740481C1C}">
                <a14:useLocalDpi xmlns:a14="http://schemas.microsoft.com/office/drawing/2010/main" val="0"/>
              </a:ext>
            </a:extLst>
          </a:blip>
          <a:stretch>
            <a:fillRect/>
          </a:stretch>
        </p:blipFill>
        <p:spPr>
          <a:xfrm>
            <a:off x="0" y="-10802"/>
            <a:ext cx="1753527" cy="1753527"/>
          </a:xfrm>
          <a:prstGeom prst="rect">
            <a:avLst/>
          </a:prstGeom>
        </p:spPr>
      </p:pic>
      <p:sp>
        <p:nvSpPr>
          <p:cNvPr id="11" name="Title 6"/>
          <p:cNvSpPr txBox="1"/>
          <p:nvPr>
            <p:custDataLst>
              <p:tags r:id="rId6"/>
            </p:custDataLst>
          </p:nvPr>
        </p:nvSpPr>
        <p:spPr>
          <a:xfrm>
            <a:off x="0" y="1066800"/>
            <a:ext cx="12191365" cy="47244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altLang="zh-CN" sz="2400" spc="120">
                <a:ln w="3175">
                  <a:noFill/>
                  <a:prstDash val="dash"/>
                </a:ln>
                <a:solidFill>
                  <a:schemeClr val="dk1">
                    <a:lumMod val="75000"/>
                    <a:lumOff val="25000"/>
                  </a:schemeClr>
                </a:solidFill>
                <a:latin typeface="楷体" panose="02010609060101010101" charset="-122"/>
                <a:ea typeface="楷体"/>
                <a:cs typeface="楷体" panose="02010609060101010101" charset="-122"/>
              </a:rPr>
              <a:t>6</a:t>
            </a:r>
            <a:r>
              <a:rPr lang="zh-CN" altLang="en-US" sz="2400" spc="120">
                <a:ln w="3175">
                  <a:noFill/>
                  <a:prstDash val="dash"/>
                </a:ln>
                <a:solidFill>
                  <a:schemeClr val="dk1">
                    <a:lumMod val="75000"/>
                    <a:lumOff val="25000"/>
                  </a:schemeClr>
                </a:solidFill>
                <a:latin typeface="楷体" panose="02010609060101010101" charset="-122"/>
                <a:ea typeface="楷体"/>
                <a:cs typeface="楷体" panose="02010609060101010101" charset="-122"/>
              </a:rPr>
              <a:t>、因此，预防胡蜂蜇伤的最有效措施就是要远离蜂巢，避免打扰胡蜂的正常活动。首先，人们要考虑尽量减少胡蜂在人口密集的城镇和村庄附近的分布，通过修剪树木及翻松土壤，减少胡蜂在树上、泥土中筑巢的机会。房前屋后要避免栽种果实多汁的植物，降低招引胡蜂进入宅院的机会。不要在空旷的地方摆放没有掩盖的糖类食物及饮品，以免吸引胡蜂。秋季野外活动时，人们最好不要涂抹香水等化妆品，以防胡蜂闻风而至，也尽量不要穿花枝招展的衣裙，携带的甜食及饮料要密封好，以免招来胡蜂。在胡蜂分布密集区作业要穿长衣裤，注意面部、手的防护。其次，要适度摘除胡蜂巢。在做好防护的情况下，选择晚间胡蜂夜肓不能飞翔或下雨天不外出时，采用袋装法、火攻法、水攻法、烟攻法、药攻法、灭火器攻击法等卓有成效的实战方法可以消灭蜂巢。</a:t>
            </a:r>
          </a:p>
        </p:txBody>
      </p:sp>
    </p:spTree>
    <p:custDataLst>
      <p:tags r:id="rId7"/>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9" name="矩形 8"/>
          <p:cNvSpPr/>
          <p:nvPr>
            <p:custDataLst>
              <p:tags r:id="rId2"/>
            </p:custDataLst>
          </p:nvPr>
        </p:nvSpPr>
        <p:spPr>
          <a:xfrm>
            <a:off x="0" y="1066800"/>
            <a:ext cx="12192000" cy="472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楷体" panose="02010609060101010101" charset="-122"/>
              <a:ea typeface="楷体"/>
            </a:endParaRPr>
          </a:p>
        </p:txBody>
      </p:sp>
      <p:pic>
        <p:nvPicPr>
          <p:cNvPr id="8" name="图片 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0438461" y="5104461"/>
            <a:ext cx="1753527" cy="1753527"/>
          </a:xfrm>
          <a:prstGeom prst="rect">
            <a:avLst/>
          </a:prstGeom>
        </p:spPr>
      </p:pic>
      <p:pic>
        <p:nvPicPr>
          <p:cNvPr id="6" name="图片 5"/>
          <p:cNvPicPr>
            <a:picLocks noChangeAspect="1"/>
          </p:cNvPicPr>
          <p:nvPr>
            <p:custDataLst>
              <p:tags r:id="rId5"/>
            </p:custDataLst>
          </p:nvPr>
        </p:nvPicPr>
        <p:blipFill>
          <a:blip r:embed="rId3">
            <a:extLst>
              <a:ext uri="{28A0092B-C50C-407E-A947-70E740481C1C}">
                <a14:useLocalDpi xmlns:a14="http://schemas.microsoft.com/office/drawing/2010/main" val="0"/>
              </a:ext>
            </a:extLst>
          </a:blip>
          <a:stretch>
            <a:fillRect/>
          </a:stretch>
        </p:blipFill>
        <p:spPr>
          <a:xfrm>
            <a:off x="0" y="-10802"/>
            <a:ext cx="1753527" cy="1753527"/>
          </a:xfrm>
          <a:prstGeom prst="rect">
            <a:avLst/>
          </a:prstGeom>
        </p:spPr>
      </p:pic>
      <p:sp>
        <p:nvSpPr>
          <p:cNvPr id="11" name="Title 6"/>
          <p:cNvSpPr txBox="1"/>
          <p:nvPr>
            <p:custDataLst>
              <p:tags r:id="rId6"/>
            </p:custDataLst>
          </p:nvPr>
        </p:nvSpPr>
        <p:spPr>
          <a:xfrm>
            <a:off x="0" y="1066800"/>
            <a:ext cx="12192000" cy="488632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altLang="zh-CN" sz="2800" spc="120">
                <a:ln w="3175">
                  <a:noFill/>
                  <a:prstDash val="dash"/>
                </a:ln>
                <a:solidFill>
                  <a:schemeClr val="dk1">
                    <a:lumMod val="75000"/>
                    <a:lumOff val="25000"/>
                  </a:schemeClr>
                </a:solidFill>
                <a:latin typeface="楷体" panose="02010609060101010101" charset="-122"/>
                <a:ea typeface="楷体"/>
                <a:cs typeface="楷体" panose="02010609060101010101" charset="-122"/>
              </a:rPr>
              <a:t>7</a:t>
            </a:r>
            <a:r>
              <a:rPr lang="zh-CN" altLang="en-US" sz="2800" spc="120">
                <a:ln w="3175">
                  <a:noFill/>
                  <a:prstDash val="dash"/>
                </a:ln>
                <a:solidFill>
                  <a:schemeClr val="dk1">
                    <a:lumMod val="75000"/>
                    <a:lumOff val="25000"/>
                  </a:schemeClr>
                </a:solidFill>
                <a:latin typeface="楷体" panose="02010609060101010101" charset="-122"/>
                <a:ea typeface="楷体"/>
                <a:cs typeface="楷体" panose="02010609060101010101" charset="-122"/>
              </a:rPr>
              <a:t>、胡蜂在没有感觉到威胁时，一般不会主动 攻击人类。当零星几只蜂在身边飞舞骚扰时，人们不必理会。即使它们落在你的头上、肩上时，你只要轻轻抖落即可，不要拍打。如果不慎遭到胡蜂攻击，被袭者一定要就近钻入灌木丛中潜伏，或面朝下俯卧，提起衣领罩住颈部，或慢慢地移动随身携带的帽子、头巾等遮挡颜面和头颈，屏息静气，纹丝不动。此时，即使狂怒的野蜂团团地围绕着你乱飞乱舞，也要保持镇定，耐心静候10～20分钟，待胡蜂散去后再伺机撤离。切忌扑打胡蜂，更不要拔腿狂奔，因为胡蜂对动态的物体极为敏感，而对静止的物体就较为忽视。</a:t>
            </a:r>
          </a:p>
        </p:txBody>
      </p:sp>
    </p:spTree>
    <p:custDataLst>
      <p:tags r:id="rId7"/>
    </p:custData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32" name="图片 31"/>
          <p:cNvPicPr>
            <a:picLocks noChangeAspect="1"/>
          </p:cNvPicPr>
          <p:nvPr>
            <p:custDataLst>
              <p:tags r:id="rId3"/>
            </p:custDataLst>
          </p:nvPr>
        </p:nvPicPr>
        <p:blipFill>
          <a:blip r:embed="rId2"/>
          <a:stretch>
            <a:fillRect/>
          </a:stretch>
        </p:blipFill>
        <p:spPr>
          <a:xfrm>
            <a:off x="0" y="6137910"/>
            <a:ext cx="720090" cy="720090"/>
          </a:xfrm>
          <a:prstGeom prst="rect">
            <a:avLst/>
          </a:prstGeom>
        </p:spPr>
      </p:pic>
      <p:pic>
        <p:nvPicPr>
          <p:cNvPr id="31" name="图片 30"/>
          <p:cNvPicPr>
            <a:picLocks noChangeAspect="1"/>
          </p:cNvPicPr>
          <p:nvPr>
            <p:custDataLst>
              <p:tags r:id="rId4"/>
            </p:custDataLst>
          </p:nvPr>
        </p:nvPicPr>
        <p:blipFill>
          <a:blip r:embed="rId2"/>
          <a:stretch>
            <a:fillRect/>
          </a:stretch>
        </p:blipFill>
        <p:spPr>
          <a:xfrm>
            <a:off x="11471910" y="0"/>
            <a:ext cx="720090" cy="720090"/>
          </a:xfrm>
          <a:prstGeom prst="rect">
            <a:avLst/>
          </a:prstGeom>
        </p:spPr>
      </p:pic>
      <p:sp>
        <p:nvSpPr>
          <p:cNvPr id="28" name="矩形 27"/>
          <p:cNvSpPr/>
          <p:nvPr>
            <p:custDataLst>
              <p:tags r:id="rId5"/>
            </p:custDataLst>
          </p:nvPr>
        </p:nvSpPr>
        <p:spPr>
          <a:xfrm>
            <a:off x="8940830" y="0"/>
            <a:ext cx="29337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楷体" panose="02010609060101010101" charset="-122"/>
              <a:ea typeface="楷体"/>
            </a:endParaRPr>
          </a:p>
        </p:txBody>
      </p:sp>
      <p:pic>
        <p:nvPicPr>
          <p:cNvPr id="29" name="图片 28" descr="D:\meihua_service_cache\jpg/93eeac3ea557beb48fdfc963c7d17f0a.jpg93eeac3ea557beb48fdfc963c7d17f0a"/>
          <p:cNvPicPr>
            <a:picLocks noChangeAspect="1"/>
          </p:cNvPicPr>
          <p:nvPr>
            <p:custDataLst>
              <p:tags r:id="rId7"/>
            </p:custDataLst>
          </p:nvPr>
        </p:nvPicPr>
        <p:blipFill>
          <a:blip r:embed="rId6"/>
          <a:srcRect l="25344" r="25344"/>
          <a:stretch>
            <a:fillRect/>
          </a:stretch>
        </p:blipFill>
        <p:spPr>
          <a:xfrm>
            <a:off x="7793665" y="1018022"/>
            <a:ext cx="4398335" cy="4660305"/>
          </a:xfrm>
          <a:custGeom>
            <a:gdLst>
              <a:gd name="connsiteX0" fmla="*/ 0 w 4398335"/>
              <a:gd name="connsiteY0" fmla="*/ 0 h 4660305"/>
              <a:gd name="connsiteX1" fmla="*/ 4398335 w 4398335"/>
              <a:gd name="connsiteY1" fmla="*/ 0 h 4660305"/>
              <a:gd name="connsiteX2" fmla="*/ 4398335 w 4398335"/>
              <a:gd name="connsiteY2" fmla="*/ 4660305 h 4660305"/>
              <a:gd name="connsiteX3" fmla="*/ 0 w 4398335"/>
              <a:gd name="connsiteY3" fmla="*/ 4660305 h 4660305"/>
            </a:gdLst>
            <a:cxnLst>
              <a:cxn ang="0">
                <a:pos x="connsiteX0" y="connsiteY0"/>
              </a:cxn>
              <a:cxn ang="0">
                <a:pos x="connsiteX1" y="connsiteY1"/>
              </a:cxn>
              <a:cxn ang="0">
                <a:pos x="connsiteX2" y="connsiteY2"/>
              </a:cxn>
              <a:cxn ang="0">
                <a:pos x="connsiteX3" y="connsiteY3"/>
              </a:cxn>
            </a:cxnLst>
            <a:rect l="l" t="t" r="r" b="b"/>
            <a:pathLst>
              <a:path w="4398335" h="4660305">
                <a:moveTo>
                  <a:pt x="0" y="0"/>
                </a:moveTo>
                <a:lnTo>
                  <a:pt x="4398335" y="0"/>
                </a:lnTo>
                <a:lnTo>
                  <a:pt x="4398335" y="4660305"/>
                </a:lnTo>
                <a:lnTo>
                  <a:pt x="0" y="4660305"/>
                </a:lnTo>
                <a:close/>
              </a:path>
            </a:pathLst>
          </a:custGeom>
        </p:spPr>
      </p:pic>
      <p:sp>
        <p:nvSpPr>
          <p:cNvPr id="30" name="矩形 29"/>
          <p:cNvSpPr/>
          <p:nvPr>
            <p:custDataLst>
              <p:tags r:id="rId8"/>
            </p:custDataLst>
          </p:nvPr>
        </p:nvSpPr>
        <p:spPr>
          <a:xfrm>
            <a:off x="7619853" y="1179674"/>
            <a:ext cx="4398335" cy="4660305"/>
          </a:xfrm>
          <a:prstGeom prst="rect">
            <a:avLst/>
          </a:prstGeom>
          <a:no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楷体" panose="02010609060101010101" charset="-122"/>
              <a:ea typeface="楷体"/>
            </a:endParaRPr>
          </a:p>
        </p:txBody>
      </p:sp>
      <p:sp>
        <p:nvSpPr>
          <p:cNvPr id="27" name="Title 6"/>
          <p:cNvSpPr txBox="1"/>
          <p:nvPr>
            <p:custDataLst>
              <p:tags r:id="rId9"/>
            </p:custDataLst>
          </p:nvPr>
        </p:nvSpPr>
        <p:spPr>
          <a:xfrm>
            <a:off x="720090" y="1587500"/>
            <a:ext cx="6858000" cy="5270500"/>
          </a:xfrm>
          <a:prstGeom prst="rect">
            <a:avLst/>
          </a:prstGeom>
          <a:noFill/>
          <a:ln w="3175">
            <a:noFill/>
            <a:prstDash val="dash"/>
          </a:ln>
        </p:spPr>
        <p:txBody>
          <a:bodyPr wrap="square" lIns="63500" tIns="25400" rIns="63500" bIns="2540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79400" lvl="0" indent="-279400" algn="l" fontAlgn="ctr">
              <a:lnSpc>
                <a:spcPct val="120000"/>
              </a:lnSpc>
              <a:spcBef>
                <a:spcPct val="0"/>
              </a:spcBef>
              <a:spcAft>
                <a:spcPts val="800"/>
              </a:spcAft>
              <a:buSzTx/>
              <a:buFont typeface="+mn-ea"/>
              <a:buAutoNum type="ea1JpnChsDbPeriod"/>
            </a:pPr>
            <a:r>
              <a:rPr lang="zh-CN" altLang="en-US" sz="1800" spc="160">
                <a:ln w="3175">
                  <a:noFill/>
                  <a:prstDash val="dash"/>
                </a:ln>
                <a:solidFill>
                  <a:schemeClr val="dk1">
                    <a:lumMod val="75000"/>
                    <a:lumOff val="25000"/>
                  </a:schemeClr>
                </a:solidFill>
                <a:latin typeface="楷体" panose="02010609060101010101" charset="-122"/>
                <a:ea typeface="楷体"/>
                <a:cs typeface="楷体" panose="02010609060101010101" charset="-122"/>
              </a:rPr>
              <a:t>本文是按什么顺序说明的?文章为我们介绍了胡蜂哪几方面的知识?(6分)</a:t>
            </a:r>
          </a:p>
          <a:p>
            <a:pPr marL="279400" lvl="1" indent="0" algn="l" fontAlgn="ctr">
              <a:lnSpc>
                <a:spcPct val="120000"/>
              </a:lnSpc>
              <a:spcBef>
                <a:spcPct val="0"/>
              </a:spcBef>
              <a:spcAft>
                <a:spcPts val="800"/>
              </a:spcAft>
              <a:buSzTx/>
              <a:buFont typeface="Calibri Light"/>
              <a:buNone/>
            </a:pPr>
            <a:r>
              <a:rPr lang="zh-CN" altLang="en-US" sz="1800" spc="160">
                <a:ln w="3175">
                  <a:noFill/>
                  <a:prstDash val="dash"/>
                </a:ln>
                <a:solidFill>
                  <a:schemeClr val="dk1">
                    <a:lumMod val="75000"/>
                    <a:lumOff val="25000"/>
                  </a:schemeClr>
                </a:solidFill>
                <a:latin typeface="楷体" panose="02010609060101010101" charset="-122"/>
                <a:ea typeface="楷体"/>
                <a:cs typeface="楷体" panose="02010609060101010101" charset="-122"/>
              </a:rPr>
              <a:t>答：_______________</a:t>
            </a:r>
          </a:p>
          <a:p>
            <a:pPr marL="279400" lvl="0" indent="-279400" algn="l" fontAlgn="ctr">
              <a:lnSpc>
                <a:spcPct val="120000"/>
              </a:lnSpc>
              <a:spcBef>
                <a:spcPct val="0"/>
              </a:spcBef>
              <a:spcAft>
                <a:spcPts val="800"/>
              </a:spcAft>
              <a:buSzTx/>
              <a:buFont typeface="+mn-ea"/>
              <a:buAutoNum type="ea1JpnChsDbPeriod"/>
            </a:pPr>
            <a:r>
              <a:rPr lang="zh-CN" altLang="en-US" sz="1800" spc="160">
                <a:ln w="3175">
                  <a:noFill/>
                  <a:prstDash val="dash"/>
                </a:ln>
                <a:solidFill>
                  <a:schemeClr val="dk1">
                    <a:lumMod val="75000"/>
                    <a:lumOff val="25000"/>
                  </a:schemeClr>
                </a:solidFill>
                <a:latin typeface="楷体" panose="02010609060101010101" charset="-122"/>
                <a:ea typeface="楷体"/>
                <a:cs typeface="楷体" panose="02010609060101010101" charset="-122"/>
              </a:rPr>
              <a:t>下列句中加点的词能不能删去?为什么。(6分)</a:t>
            </a:r>
          </a:p>
          <a:p>
            <a:pPr marL="533400" lvl="1" indent="-254000" algn="l" fontAlgn="ctr">
              <a:lnSpc>
                <a:spcPct val="120000"/>
              </a:lnSpc>
              <a:spcBef>
                <a:spcPct val="0"/>
              </a:spcBef>
              <a:spcAft>
                <a:spcPts val="800"/>
              </a:spcAft>
              <a:buSzTx/>
              <a:buFont typeface="Calibri Light"/>
              <a:buAutoNum type="arabicPeriod"/>
            </a:pPr>
            <a:r>
              <a:rPr lang="zh-CN" altLang="en-US" sz="1800" spc="160">
                <a:ln w="3175">
                  <a:noFill/>
                  <a:prstDash val="dash"/>
                </a:ln>
                <a:solidFill>
                  <a:schemeClr val="dk1">
                    <a:lumMod val="75000"/>
                    <a:lumOff val="25000"/>
                  </a:schemeClr>
                </a:solidFill>
                <a:latin typeface="楷体" panose="02010609060101010101" charset="-122"/>
                <a:ea typeface="楷体"/>
                <a:cs typeface="楷体" panose="02010609060101010101" charset="-122"/>
              </a:rPr>
              <a:t>胡蜂的工蜂性情暴烈凶狠，螫针明显，排毒量大 ，有攻击力，伤人事件便主要是这些工蜂所为。</a:t>
            </a:r>
          </a:p>
          <a:p>
            <a:pPr marL="279400" lvl="1" indent="0" algn="l" fontAlgn="ctr">
              <a:lnSpc>
                <a:spcPct val="120000"/>
              </a:lnSpc>
              <a:spcBef>
                <a:spcPct val="0"/>
              </a:spcBef>
              <a:spcAft>
                <a:spcPts val="800"/>
              </a:spcAft>
              <a:buSzTx/>
              <a:buFont typeface="Calibri Light"/>
              <a:buNone/>
            </a:pPr>
            <a:r>
              <a:rPr lang="zh-CN" altLang="en-US" sz="1800" spc="160">
                <a:ln w="3175">
                  <a:noFill/>
                  <a:prstDash val="dash"/>
                </a:ln>
                <a:solidFill>
                  <a:schemeClr val="dk1">
                    <a:lumMod val="75000"/>
                    <a:lumOff val="25000"/>
                  </a:schemeClr>
                </a:solidFill>
                <a:latin typeface="楷体" panose="02010609060101010101" charset="-122"/>
                <a:ea typeface="楷体"/>
                <a:cs typeface="楷体" panose="02010609060101010101" charset="-122"/>
              </a:rPr>
              <a:t>答：_______________</a:t>
            </a:r>
          </a:p>
          <a:p>
            <a:pPr marL="279400" lvl="1" indent="0" algn="l" fontAlgn="ctr">
              <a:lnSpc>
                <a:spcPct val="120000"/>
              </a:lnSpc>
              <a:spcBef>
                <a:spcPct val="0"/>
              </a:spcBef>
              <a:spcAft>
                <a:spcPts val="800"/>
              </a:spcAft>
              <a:buSzTx/>
              <a:buFont typeface="Calibri Light"/>
              <a:buNone/>
            </a:pPr>
            <a:r>
              <a:rPr lang="en-US" altLang="zh-CN" sz="1800" spc="160">
                <a:ln w="3175">
                  <a:noFill/>
                  <a:prstDash val="dash"/>
                </a:ln>
                <a:solidFill>
                  <a:schemeClr val="dk1">
                    <a:lumMod val="75000"/>
                    <a:lumOff val="25000"/>
                  </a:schemeClr>
                </a:solidFill>
                <a:latin typeface="楷体" panose="02010609060101010101" charset="-122"/>
                <a:ea typeface="楷体"/>
                <a:cs typeface="楷体" panose="02010609060101010101" charset="-122"/>
              </a:rPr>
              <a:t>2.</a:t>
            </a:r>
            <a:r>
              <a:rPr lang="zh-CN" altLang="en-US" sz="1800" spc="160">
                <a:ln w="3175">
                  <a:noFill/>
                  <a:prstDash val="dash"/>
                </a:ln>
                <a:solidFill>
                  <a:schemeClr val="dk1">
                    <a:lumMod val="75000"/>
                    <a:lumOff val="25000"/>
                  </a:schemeClr>
                </a:solidFill>
                <a:latin typeface="楷体" panose="02010609060101010101" charset="-122"/>
                <a:ea typeface="楷体"/>
                <a:cs typeface="楷体" panose="02010609060101010101" charset="-122"/>
              </a:rPr>
              <a:t>一个蜂巢内少则有几百只工蜂，多则有上千只。一旦守卫蜂感觉到敌人对其蜂巢有威胁时，就会发起攻击。</a:t>
            </a:r>
          </a:p>
          <a:p>
            <a:pPr marL="279400" lvl="1" indent="0" algn="l" fontAlgn="ctr">
              <a:lnSpc>
                <a:spcPct val="120000"/>
              </a:lnSpc>
              <a:spcBef>
                <a:spcPct val="0"/>
              </a:spcBef>
              <a:spcAft>
                <a:spcPts val="800"/>
              </a:spcAft>
              <a:buSzTx/>
              <a:buFont typeface="Calibri Light"/>
              <a:buNone/>
            </a:pPr>
            <a:r>
              <a:rPr lang="zh-CN" altLang="en-US" sz="1800" spc="160">
                <a:ln w="3175">
                  <a:noFill/>
                  <a:prstDash val="dash"/>
                </a:ln>
                <a:solidFill>
                  <a:schemeClr val="dk1">
                    <a:lumMod val="75000"/>
                    <a:lumOff val="25000"/>
                  </a:schemeClr>
                </a:solidFill>
                <a:latin typeface="楷体" panose="02010609060101010101" charset="-122"/>
                <a:ea typeface="楷体"/>
                <a:cs typeface="楷体" panose="02010609060101010101" charset="-122"/>
              </a:rPr>
              <a:t>答：_______________</a:t>
            </a:r>
          </a:p>
          <a:p>
            <a:pPr marL="279400" lvl="0" indent="-279400" algn="l" fontAlgn="ctr">
              <a:lnSpc>
                <a:spcPct val="120000"/>
              </a:lnSpc>
              <a:spcBef>
                <a:spcPct val="0"/>
              </a:spcBef>
              <a:spcAft>
                <a:spcPts val="800"/>
              </a:spcAft>
              <a:buSzTx/>
              <a:buFont typeface="+mn-ea"/>
              <a:buAutoNum type="ea1JpnChsDbPeriod"/>
            </a:pPr>
            <a:r>
              <a:rPr lang="zh-CN" altLang="en-US" sz="1800" spc="160">
                <a:ln w="3175">
                  <a:noFill/>
                  <a:prstDash val="dash"/>
                </a:ln>
                <a:solidFill>
                  <a:schemeClr val="dk1">
                    <a:lumMod val="75000"/>
                    <a:lumOff val="25000"/>
                  </a:schemeClr>
                </a:solidFill>
                <a:latin typeface="楷体" panose="02010609060101010101" charset="-122"/>
                <a:ea typeface="楷体"/>
                <a:cs typeface="楷体" panose="02010609060101010101" charset="-122"/>
              </a:rPr>
              <a:t>文章第③段画线句子运用了什么说明方法?有什么作用?(3分)</a:t>
            </a:r>
          </a:p>
          <a:p>
            <a:pPr marL="279400" lvl="1" indent="0" algn="l" fontAlgn="ctr">
              <a:lnSpc>
                <a:spcPct val="120000"/>
              </a:lnSpc>
              <a:spcBef>
                <a:spcPct val="0"/>
              </a:spcBef>
              <a:spcAft>
                <a:spcPts val="800"/>
              </a:spcAft>
              <a:buSzTx/>
              <a:buFont typeface="Calibri Light"/>
              <a:buNone/>
            </a:pPr>
            <a:r>
              <a:rPr lang="zh-CN" altLang="en-US" sz="1800" spc="160">
                <a:ln w="3175">
                  <a:noFill/>
                  <a:prstDash val="dash"/>
                </a:ln>
                <a:solidFill>
                  <a:schemeClr val="dk1">
                    <a:lumMod val="75000"/>
                    <a:lumOff val="25000"/>
                  </a:schemeClr>
                </a:solidFill>
                <a:latin typeface="楷体" panose="02010609060101010101" charset="-122"/>
                <a:ea typeface="楷体"/>
                <a:cs typeface="楷体" panose="02010609060101010101" charset="-122"/>
              </a:rPr>
              <a:t>胡蜂在一些地方还有一个土名——七牛蜂，也就是说，七只胡蜂就能将一头牛活活蜇死。</a:t>
            </a:r>
          </a:p>
          <a:p>
            <a:pPr marL="279400" lvl="1" indent="0" algn="l" fontAlgn="ctr">
              <a:lnSpc>
                <a:spcPct val="120000"/>
              </a:lnSpc>
              <a:spcBef>
                <a:spcPct val="0"/>
              </a:spcBef>
              <a:spcAft>
                <a:spcPts val="800"/>
              </a:spcAft>
              <a:buSzTx/>
              <a:buFont typeface="Calibri Light"/>
              <a:buNone/>
            </a:pPr>
            <a:r>
              <a:rPr lang="zh-CN" altLang="en-US" sz="1800" spc="160">
                <a:ln w="3175">
                  <a:noFill/>
                  <a:prstDash val="dash"/>
                </a:ln>
                <a:solidFill>
                  <a:schemeClr val="dk1">
                    <a:lumMod val="75000"/>
                    <a:lumOff val="25000"/>
                  </a:schemeClr>
                </a:solidFill>
                <a:latin typeface="楷体" panose="02010609060101010101" charset="-122"/>
                <a:ea typeface="楷体"/>
                <a:cs typeface="楷体" panose="02010609060101010101" charset="-122"/>
              </a:rPr>
              <a:t>答：_______________</a:t>
            </a:r>
          </a:p>
          <a:p>
            <a:pPr marL="279400" lvl="0" indent="-279400" algn="l" fontAlgn="ctr">
              <a:lnSpc>
                <a:spcPct val="120000"/>
              </a:lnSpc>
              <a:spcBef>
                <a:spcPct val="0"/>
              </a:spcBef>
              <a:spcAft>
                <a:spcPts val="800"/>
              </a:spcAft>
              <a:buSzTx/>
              <a:buFont typeface="+mn-ea"/>
              <a:buAutoNum type="ea1JpnChsDbPeriod"/>
            </a:pPr>
            <a:r>
              <a:rPr lang="zh-CN" altLang="en-US" sz="1800" spc="160">
                <a:ln w="3175">
                  <a:noFill/>
                  <a:prstDash val="dash"/>
                </a:ln>
                <a:solidFill>
                  <a:schemeClr val="dk1">
                    <a:lumMod val="75000"/>
                    <a:lumOff val="25000"/>
                  </a:schemeClr>
                </a:solidFill>
                <a:latin typeface="楷体" panose="02010609060101010101" charset="-122"/>
                <a:ea typeface="楷体"/>
                <a:cs typeface="楷体" panose="02010609060101010101" charset="-122"/>
              </a:rPr>
              <a:t>胡蜂袭人为什么多发生在秋季?请简要回答(5分)</a:t>
            </a:r>
          </a:p>
          <a:p>
            <a:pPr marL="279400" lvl="1" indent="0" algn="l" fontAlgn="ctr">
              <a:lnSpc>
                <a:spcPct val="120000"/>
              </a:lnSpc>
              <a:spcBef>
                <a:spcPct val="0"/>
              </a:spcBef>
              <a:spcAft>
                <a:spcPts val="800"/>
              </a:spcAft>
              <a:buSzTx/>
              <a:buFont typeface="Calibri Light"/>
              <a:buNone/>
            </a:pPr>
            <a:r>
              <a:rPr lang="zh-CN" altLang="en-US" sz="1800" spc="160">
                <a:ln w="3175">
                  <a:noFill/>
                  <a:prstDash val="dash"/>
                </a:ln>
                <a:solidFill>
                  <a:schemeClr val="dk1">
                    <a:lumMod val="75000"/>
                    <a:lumOff val="25000"/>
                  </a:schemeClr>
                </a:solidFill>
                <a:latin typeface="楷体" panose="02010609060101010101" charset="-122"/>
                <a:ea typeface="楷体"/>
                <a:cs typeface="楷体" panose="02010609060101010101" charset="-122"/>
              </a:rPr>
              <a:t>答：_______________</a:t>
            </a:r>
          </a:p>
        </p:txBody>
      </p:sp>
      <p:sp>
        <p:nvSpPr>
          <p:cNvPr id="26" name="矩形 3"/>
          <p:cNvSpPr/>
          <p:nvPr>
            <p:custDataLst>
              <p:tags r:id="rId10"/>
            </p:custDataLst>
          </p:nvPr>
        </p:nvSpPr>
        <p:spPr>
          <a:xfrm>
            <a:off x="0" y="1523985"/>
            <a:ext cx="152401" cy="3810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楷体" panose="02010609060101010101" charset="-122"/>
              <a:ea typeface="楷体"/>
            </a:endParaRPr>
          </a:p>
        </p:txBody>
      </p:sp>
    </p:spTree>
    <p:custDataLst>
      <p:tags r:id="rId11"/>
    </p:custData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10" name="图片 9"/>
          <p:cNvPicPr>
            <a:picLocks noChangeAspect="1"/>
          </p:cNvPicPr>
          <p:nvPr>
            <p:custDataLst>
              <p:tags r:id="rId3"/>
            </p:custDataLst>
          </p:nvPr>
        </p:nvPicPr>
        <p:blipFill>
          <a:blip r:embed="rId2"/>
          <a:stretch>
            <a:fillRect/>
          </a:stretch>
        </p:blipFill>
        <p:spPr>
          <a:xfrm>
            <a:off x="0" y="6137910"/>
            <a:ext cx="720090" cy="720090"/>
          </a:xfrm>
          <a:prstGeom prst="rect">
            <a:avLst/>
          </a:prstGeom>
        </p:spPr>
      </p:pic>
      <p:pic>
        <p:nvPicPr>
          <p:cNvPr id="8" name="图片 7"/>
          <p:cNvPicPr>
            <a:picLocks noChangeAspect="1"/>
          </p:cNvPicPr>
          <p:nvPr>
            <p:custDataLst>
              <p:tags r:id="rId4"/>
            </p:custDataLst>
          </p:nvPr>
        </p:nvPicPr>
        <p:blipFill>
          <a:blip r:embed="rId2"/>
          <a:stretch>
            <a:fillRect/>
          </a:stretch>
        </p:blipFill>
        <p:spPr>
          <a:xfrm>
            <a:off x="11471910" y="0"/>
            <a:ext cx="720090" cy="720090"/>
          </a:xfrm>
          <a:prstGeom prst="rect">
            <a:avLst/>
          </a:prstGeom>
        </p:spPr>
      </p:pic>
      <p:sp>
        <p:nvSpPr>
          <p:cNvPr id="9" name="任意多边形: 形状 7"/>
          <p:cNvSpPr/>
          <p:nvPr>
            <p:custDataLst>
              <p:tags r:id="rId5"/>
            </p:custDataLst>
          </p:nvPr>
        </p:nvSpPr>
        <p:spPr>
          <a:xfrm>
            <a:off x="11073282" y="5893070"/>
            <a:ext cx="1116566" cy="968113"/>
          </a:xfrm>
          <a:custGeom>
            <a:gdLst>
              <a:gd name="connsiteX0" fmla="*/ 0 w 1116566"/>
              <a:gd name="connsiteY0" fmla="*/ 968113 h 968113"/>
              <a:gd name="connsiteX1" fmla="*/ 1116566 w 1116566"/>
              <a:gd name="connsiteY1" fmla="*/ 968113 h 968113"/>
              <a:gd name="connsiteX2" fmla="*/ 1116566 w 1116566"/>
              <a:gd name="connsiteY2" fmla="*/ 0 h 968113"/>
            </a:gdLst>
            <a:cxnLst>
              <a:cxn ang="0">
                <a:pos x="connsiteX0" y="connsiteY0"/>
              </a:cxn>
              <a:cxn ang="0">
                <a:pos x="connsiteX1" y="connsiteY1"/>
              </a:cxn>
              <a:cxn ang="0">
                <a:pos x="connsiteX2" y="connsiteY2"/>
              </a:cxn>
            </a:cxnLst>
            <a:rect l="l" t="t" r="r" b="b"/>
            <a:pathLst>
              <a:path w="1116566" h="968113">
                <a:moveTo>
                  <a:pt x="0" y="968113"/>
                </a:moveTo>
                <a:lnTo>
                  <a:pt x="1116566" y="968113"/>
                </a:lnTo>
                <a:lnTo>
                  <a:pt x="1116566" y="0"/>
                </a:lnTo>
                <a:close/>
              </a:path>
            </a:pathLst>
          </a:custGeom>
          <a:solidFill>
            <a:schemeClr val="accent3"/>
          </a:solidFill>
          <a:ln w="6340" cap="flat">
            <a:noFill/>
            <a:prstDash val="solid"/>
            <a:miter/>
          </a:ln>
        </p:spPr>
        <p:txBody>
          <a:bodyPr rtlCol="0" anchor="ctr"/>
          <a:lstStyle/>
          <a:p>
            <a:endParaRPr lang="zh-CN" altLang="en-US">
              <a:solidFill>
                <a:schemeClr val="dk1"/>
              </a:solidFill>
              <a:latin typeface="楷体" panose="02010609060101010101" charset="-122"/>
              <a:ea typeface="楷体"/>
              <a:sym typeface="Arial" panose="020b0604020202020204" pitchFamily="34" charset="0"/>
            </a:endParaRPr>
          </a:p>
        </p:txBody>
      </p:sp>
      <p:sp>
        <p:nvSpPr>
          <p:cNvPr id="11" name="任意多边形: 形状 10"/>
          <p:cNvSpPr/>
          <p:nvPr>
            <p:custDataLst>
              <p:tags r:id="rId6"/>
            </p:custDataLst>
          </p:nvPr>
        </p:nvSpPr>
        <p:spPr>
          <a:xfrm>
            <a:off x="143781" y="0"/>
            <a:ext cx="994611" cy="6858001"/>
          </a:xfrm>
          <a:custGeom>
            <a:gdLst>
              <a:gd name="connsiteX0" fmla="*/ 0 w 1634832"/>
              <a:gd name="connsiteY0" fmla="*/ 0 h 6858001"/>
              <a:gd name="connsiteX1" fmla="*/ 261030 w 1634832"/>
              <a:gd name="connsiteY1" fmla="*/ 0 h 6858001"/>
              <a:gd name="connsiteX2" fmla="*/ 1634832 w 1634832"/>
              <a:gd name="connsiteY2" fmla="*/ 6858001 h 6858001"/>
              <a:gd name="connsiteX3" fmla="*/ 0 w 1634832"/>
              <a:gd name="connsiteY3" fmla="*/ 6858001 h 6858001"/>
            </a:gdLst>
            <a:cxnLst>
              <a:cxn ang="0">
                <a:pos x="connsiteX0" y="connsiteY0"/>
              </a:cxn>
              <a:cxn ang="0">
                <a:pos x="connsiteX1" y="connsiteY1"/>
              </a:cxn>
              <a:cxn ang="0">
                <a:pos x="connsiteX2" y="connsiteY2"/>
              </a:cxn>
              <a:cxn ang="0">
                <a:pos x="connsiteX3" y="connsiteY3"/>
              </a:cxn>
            </a:cxnLst>
            <a:rect l="l" t="t" r="r" b="b"/>
            <a:pathLst>
              <a:path w="1634832" h="6858001">
                <a:moveTo>
                  <a:pt x="0" y="0"/>
                </a:moveTo>
                <a:lnTo>
                  <a:pt x="261030" y="0"/>
                </a:lnTo>
                <a:lnTo>
                  <a:pt x="1634832" y="6858001"/>
                </a:lnTo>
                <a:lnTo>
                  <a:pt x="0" y="6858001"/>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sz="1600" b="1">
              <a:solidFill>
                <a:schemeClr val="lt1"/>
              </a:solidFill>
              <a:latin typeface="楷体" panose="02010609060101010101" charset="-122"/>
              <a:ea typeface="楷体"/>
              <a:sym typeface="Arial" panose="020b0604020202020204" pitchFamily="34" charset="0"/>
            </a:endParaRPr>
          </a:p>
        </p:txBody>
      </p:sp>
      <p:sp>
        <p:nvSpPr>
          <p:cNvPr id="12" name="直角三角形 11"/>
          <p:cNvSpPr/>
          <p:nvPr>
            <p:custDataLst>
              <p:tags r:id="rId7"/>
            </p:custDataLst>
          </p:nvPr>
        </p:nvSpPr>
        <p:spPr>
          <a:xfrm flipH="1">
            <a:off x="-600" y="5516409"/>
            <a:ext cx="12193200" cy="134159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sz="1600" b="1">
              <a:solidFill>
                <a:schemeClr val="lt1"/>
              </a:solidFill>
              <a:latin typeface="楷体" panose="02010609060101010101" charset="-122"/>
              <a:ea typeface="楷体"/>
              <a:sym typeface="Arial" panose="020b0604020202020204" pitchFamily="34" charset="0"/>
            </a:endParaRPr>
          </a:p>
        </p:txBody>
      </p:sp>
      <p:grpSp>
        <p:nvGrpSpPr>
          <p:cNvPr id="14" name="组合 13"/>
          <p:cNvGrpSpPr>
            <a:grpSpLocks noChangeAspect="1"/>
          </p:cNvGrpSpPr>
          <p:nvPr>
            <p:custDataLst>
              <p:tags r:id="rId8"/>
            </p:custDataLst>
          </p:nvPr>
        </p:nvGrpSpPr>
        <p:grpSpPr>
          <a:xfrm rot="10800000">
            <a:off x="10055860" y="1461770"/>
            <a:ext cx="572135" cy="499745"/>
            <a:chOff x="1168400" y="1347856"/>
            <a:chExt cx="723913" cy="631688"/>
          </a:xfrm>
          <a:solidFill>
            <a:schemeClr val="accent1">
              <a:lumMod val="20000"/>
              <a:lumOff val="80000"/>
            </a:schemeClr>
          </a:solidFill>
        </p:grpSpPr>
        <p:sp>
          <p:nvSpPr>
            <p:cNvPr id="15" name="任意多边形: 形状 17"/>
            <p:cNvSpPr>
              <a:spLocks noChangeAspect="1"/>
            </p:cNvSpPr>
            <p:nvPr>
              <p:custDataLst>
                <p:tags r:id="rId9"/>
              </p:custDataLst>
            </p:nvPr>
          </p:nvSpPr>
          <p:spPr>
            <a:xfrm>
              <a:off x="1168400"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楷体" panose="02010609060101010101" charset="-122"/>
                <a:ea typeface="楷体"/>
                <a:sym typeface="Arial" panose="020b0604020202020204" pitchFamily="34" charset="0"/>
              </a:endParaRPr>
            </a:p>
          </p:txBody>
        </p:sp>
        <p:sp>
          <p:nvSpPr>
            <p:cNvPr id="16" name="任意多边形: 形状 18"/>
            <p:cNvSpPr>
              <a:spLocks noChangeAspect="1"/>
            </p:cNvSpPr>
            <p:nvPr>
              <p:custDataLst>
                <p:tags r:id="rId10"/>
              </p:custDataLst>
            </p:nvPr>
          </p:nvSpPr>
          <p:spPr>
            <a:xfrm>
              <a:off x="1581018"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楷体" panose="02010609060101010101" charset="-122"/>
                <a:ea typeface="楷体"/>
                <a:sym typeface="Arial" panose="020b0604020202020204" pitchFamily="34" charset="0"/>
              </a:endParaRPr>
            </a:p>
          </p:txBody>
        </p:sp>
      </p:grpSp>
      <p:sp>
        <p:nvSpPr>
          <p:cNvPr id="20" name="任意多边形: 形状 11"/>
          <p:cNvSpPr/>
          <p:nvPr>
            <p:custDataLst>
              <p:tags r:id="rId11"/>
            </p:custDataLst>
          </p:nvPr>
        </p:nvSpPr>
        <p:spPr>
          <a:xfrm>
            <a:off x="-598" y="0"/>
            <a:ext cx="994611" cy="6858001"/>
          </a:xfrm>
          <a:custGeom>
            <a:gdLst>
              <a:gd name="connsiteX0" fmla="*/ 0 w 1634832"/>
              <a:gd name="connsiteY0" fmla="*/ 0 h 6858001"/>
              <a:gd name="connsiteX1" fmla="*/ 261030 w 1634832"/>
              <a:gd name="connsiteY1" fmla="*/ 0 h 6858001"/>
              <a:gd name="connsiteX2" fmla="*/ 1634832 w 1634832"/>
              <a:gd name="connsiteY2" fmla="*/ 6858001 h 6858001"/>
              <a:gd name="connsiteX3" fmla="*/ 0 w 1634832"/>
              <a:gd name="connsiteY3" fmla="*/ 6858001 h 6858001"/>
            </a:gdLst>
            <a:cxnLst>
              <a:cxn ang="0">
                <a:pos x="connsiteX0" y="connsiteY0"/>
              </a:cxn>
              <a:cxn ang="0">
                <a:pos x="connsiteX1" y="connsiteY1"/>
              </a:cxn>
              <a:cxn ang="0">
                <a:pos x="connsiteX2" y="connsiteY2"/>
              </a:cxn>
              <a:cxn ang="0">
                <a:pos x="connsiteX3" y="connsiteY3"/>
              </a:cxn>
            </a:cxnLst>
            <a:rect l="l" t="t" r="r" b="b"/>
            <a:pathLst>
              <a:path w="1634832" h="6858001">
                <a:moveTo>
                  <a:pt x="0" y="0"/>
                </a:moveTo>
                <a:lnTo>
                  <a:pt x="261030" y="0"/>
                </a:lnTo>
                <a:lnTo>
                  <a:pt x="1634832" y="6858001"/>
                </a:lnTo>
                <a:lnTo>
                  <a:pt x="0" y="685800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sz="1600" b="1">
              <a:solidFill>
                <a:schemeClr val="lt1"/>
              </a:solidFill>
              <a:latin typeface="楷体" panose="02010609060101010101" charset="-122"/>
              <a:ea typeface="楷体"/>
              <a:sym typeface="Arial" panose="020b0604020202020204" pitchFamily="34" charset="0"/>
            </a:endParaRPr>
          </a:p>
        </p:txBody>
      </p:sp>
      <p:sp>
        <p:nvSpPr>
          <p:cNvPr id="5" name="文本框 4"/>
          <p:cNvSpPr txBox="1"/>
          <p:nvPr>
            <p:custDataLst>
              <p:tags r:id="rId12"/>
            </p:custDataLst>
          </p:nvPr>
        </p:nvSpPr>
        <p:spPr>
          <a:xfrm>
            <a:off x="1828815" y="1219210"/>
            <a:ext cx="7924864" cy="912863"/>
          </a:xfrm>
          <a:prstGeom prst="rect">
            <a:avLst/>
          </a:prstGeom>
          <a:noFill/>
        </p:spPr>
        <p:txBody>
          <a:bodyPr wrap="square" lIns="63500" tIns="25400" rIns="63500" bIns="25400" rtlCol="0" anchor="ctr" anchorCtr="0">
            <a:normAutofit/>
          </a:bodyPr>
          <a:lstStyle/>
          <a:p>
            <a:pPr marL="0" indent="0" algn="l">
              <a:lnSpc>
                <a:spcPct val="100000"/>
              </a:lnSpc>
              <a:spcBef>
                <a:spcPct val="0"/>
              </a:spcBef>
              <a:spcAft>
                <a:spcPct val="0"/>
              </a:spcAft>
              <a:buSzTx/>
            </a:pPr>
            <a:r>
              <a:rPr lang="zh-CN" altLang="en-US" sz="4000" b="1" spc="240">
                <a:solidFill>
                  <a:schemeClr val="accent1">
                    <a:lumMod val="75000"/>
                  </a:schemeClr>
                </a:solidFill>
                <a:latin typeface="楷体" panose="02010609060101010101" charset="-122"/>
                <a:ea typeface="楷体"/>
              </a:rPr>
              <a:t>【答案】</a:t>
            </a:r>
          </a:p>
        </p:txBody>
      </p:sp>
      <p:sp>
        <p:nvSpPr>
          <p:cNvPr id="6" name="Title 6"/>
          <p:cNvSpPr txBox="1"/>
          <p:nvPr>
            <p:custDataLst>
              <p:tags r:id="rId13"/>
            </p:custDataLst>
          </p:nvPr>
        </p:nvSpPr>
        <p:spPr>
          <a:xfrm>
            <a:off x="1828800" y="2436881"/>
            <a:ext cx="8686864" cy="2897239"/>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304800" lvl="0" indent="-304800" algn="l" fontAlgn="ctr">
              <a:lnSpc>
                <a:spcPct val="120000"/>
              </a:lnSpc>
              <a:spcBef>
                <a:spcPct val="0"/>
              </a:spcBef>
              <a:spcAft>
                <a:spcPts val="800"/>
              </a:spcAft>
              <a:buSzTx/>
              <a:buFont typeface="+mn-ea"/>
              <a:buAutoNum type="ea1JpnChsDbPeriod"/>
            </a:pPr>
            <a:r>
              <a:rPr lang="zh-CN" altLang="en-US" sz="2000" spc="180">
                <a:ln w="3175">
                  <a:noFill/>
                  <a:prstDash val="dash"/>
                </a:ln>
                <a:solidFill>
                  <a:schemeClr val="dk1">
                    <a:lumMod val="75000"/>
                    <a:lumOff val="25000"/>
                  </a:schemeClr>
                </a:solidFill>
                <a:latin typeface="楷体" panose="02010609060101010101" charset="-122"/>
                <a:ea typeface="楷体"/>
                <a:cs typeface="楷体" panose="02010609060101010101" charset="-122"/>
              </a:rPr>
              <a:t>逻辑顺序。胡蜂的生活习性，胡蜂的毒性、胡蜂对其它昆虫和人类的攻击力、胡蜂攻击人类的易发季节、胡蜂伤人的原因、预防胡蜂蜇伤的措施等</a:t>
            </a:r>
          </a:p>
          <a:p>
            <a:pPr marL="304800" lvl="0" indent="-304800" algn="l" fontAlgn="ctr">
              <a:lnSpc>
                <a:spcPct val="120000"/>
              </a:lnSpc>
              <a:spcBef>
                <a:spcPct val="0"/>
              </a:spcBef>
              <a:spcAft>
                <a:spcPts val="800"/>
              </a:spcAft>
              <a:buSzTx/>
              <a:buFont typeface="+mn-ea"/>
              <a:buAutoNum type="ea1JpnChsDbPeriod"/>
            </a:pPr>
            <a:r>
              <a:rPr lang="zh-CN" altLang="en-US" sz="2000" spc="180">
                <a:ln w="3175">
                  <a:noFill/>
                  <a:prstDash val="dash"/>
                </a:ln>
                <a:solidFill>
                  <a:schemeClr val="dk1">
                    <a:lumMod val="75000"/>
                    <a:lumOff val="25000"/>
                  </a:schemeClr>
                </a:solidFill>
                <a:latin typeface="楷体" panose="02010609060101010101" charset="-122"/>
                <a:ea typeface="楷体"/>
                <a:cs typeface="楷体" panose="02010609060101010101" charset="-122"/>
              </a:rPr>
              <a:t>1、不能删去。因为“主要”表示范围，说明做出伤人行为的胡蜂大部分是其中的工蜂，但也不排除有其它胡蜂的可能性，如果删去“主要”，就成了“伤人事件全部是这些工蜂所为”，这不符合实际，体现不出说明文语言的准确性。</a:t>
            </a:r>
          </a:p>
          <a:p>
            <a:pPr marL="304800" lvl="1" indent="0" algn="l" fontAlgn="ctr">
              <a:lnSpc>
                <a:spcPct val="120000"/>
              </a:lnSpc>
              <a:spcBef>
                <a:spcPct val="0"/>
              </a:spcBef>
              <a:spcAft>
                <a:spcPts val="800"/>
              </a:spcAft>
              <a:buSzTx/>
              <a:buFont typeface="Calibri Light"/>
              <a:buNone/>
            </a:pPr>
            <a:r>
              <a:rPr lang="en-US" altLang="zh-CN" spc="160">
                <a:ln w="3175">
                  <a:noFill/>
                  <a:prstDash val="dash"/>
                </a:ln>
                <a:solidFill>
                  <a:schemeClr val="dk1">
                    <a:lumMod val="75000"/>
                    <a:lumOff val="25000"/>
                  </a:schemeClr>
                </a:solidFill>
                <a:latin typeface="楷体" panose="02010609060101010101" charset="-122"/>
                <a:ea typeface="楷体"/>
                <a:cs typeface="楷体" panose="02010609060101010101" charset="-122"/>
              </a:rPr>
              <a:t>2</a:t>
            </a:r>
            <a:r>
              <a:rPr lang="zh-CN" altLang="en-US" spc="160">
                <a:ln w="3175">
                  <a:noFill/>
                  <a:prstDash val="dash"/>
                </a:ln>
                <a:solidFill>
                  <a:schemeClr val="dk1">
                    <a:lumMod val="75000"/>
                    <a:lumOff val="25000"/>
                  </a:schemeClr>
                </a:solidFill>
                <a:latin typeface="楷体" panose="02010609060101010101" charset="-122"/>
                <a:ea typeface="楷体"/>
                <a:cs typeface="楷体" panose="02010609060101010101" charset="-122"/>
              </a:rPr>
              <a:t>、不能删去。因为“几百只”“上千只”表示数量，是运用了列数字的说明方法，具体准确说明每个蜂巢内具有的工蜂之多、保卫能力之强，如果删去，就不能具体准确地说明这一点，这体现出说明文语言的准确性。</a:t>
            </a:r>
          </a:p>
        </p:txBody>
      </p:sp>
    </p:spTree>
    <p:custDataLst>
      <p:tags r:id="rId14"/>
    </p:custData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43" name="图片 42"/>
          <p:cNvPicPr>
            <a:picLocks noChangeAspect="1"/>
          </p:cNvPicPr>
          <p:nvPr>
            <p:custDataLst>
              <p:tags r:id="rId3"/>
            </p:custDataLst>
          </p:nvPr>
        </p:nvPicPr>
        <p:blipFill>
          <a:blip r:embed="rId2"/>
          <a:stretch>
            <a:fillRect/>
          </a:stretch>
        </p:blipFill>
        <p:spPr>
          <a:xfrm>
            <a:off x="0" y="6137910"/>
            <a:ext cx="720090" cy="720090"/>
          </a:xfrm>
          <a:prstGeom prst="rect">
            <a:avLst/>
          </a:prstGeom>
        </p:spPr>
      </p:pic>
      <p:pic>
        <p:nvPicPr>
          <p:cNvPr id="42" name="图片 41"/>
          <p:cNvPicPr>
            <a:picLocks noChangeAspect="1"/>
          </p:cNvPicPr>
          <p:nvPr>
            <p:custDataLst>
              <p:tags r:id="rId4"/>
            </p:custDataLst>
          </p:nvPr>
        </p:nvPicPr>
        <p:blipFill>
          <a:blip r:embed="rId2"/>
          <a:stretch>
            <a:fillRect/>
          </a:stretch>
        </p:blipFill>
        <p:spPr>
          <a:xfrm>
            <a:off x="11471910" y="0"/>
            <a:ext cx="720090" cy="720090"/>
          </a:xfrm>
          <a:prstGeom prst="rect">
            <a:avLst/>
          </a:prstGeom>
        </p:spPr>
      </p:pic>
      <p:grpSp>
        <p:nvGrpSpPr>
          <p:cNvPr id="10" name="组合 9"/>
          <p:cNvGrpSpPr/>
          <p:nvPr>
            <p:custDataLst>
              <p:tags r:id="rId5"/>
            </p:custDataLst>
          </p:nvPr>
        </p:nvGrpSpPr>
        <p:grpSpPr>
          <a:xfrm>
            <a:off x="9115160" y="0"/>
            <a:ext cx="3083190" cy="4178868"/>
            <a:chOff x="9115160" y="0"/>
            <a:chExt cx="3083190" cy="4178868"/>
          </a:xfrm>
        </p:grpSpPr>
        <p:cxnSp>
          <p:nvCxnSpPr>
            <p:cNvPr id="11" name="直接连接符 10"/>
            <p:cNvCxnSpPr/>
            <p:nvPr>
              <p:custDataLst>
                <p:tags r:id="rId6"/>
              </p:custDataLst>
            </p:nvPr>
          </p:nvCxnSpPr>
          <p:spPr>
            <a:xfrm flipH="1">
              <a:off x="11930252"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7"/>
              </p:custDataLst>
            </p:nvPr>
          </p:nvCxnSpPr>
          <p:spPr>
            <a:xfrm flipH="1">
              <a:off x="11662148"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8"/>
              </p:custDataLst>
            </p:nvPr>
          </p:nvCxnSpPr>
          <p:spPr>
            <a:xfrm flipH="1">
              <a:off x="11528096"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9"/>
              </p:custDataLst>
            </p:nvPr>
          </p:nvCxnSpPr>
          <p:spPr>
            <a:xfrm flipH="1">
              <a:off x="11259992"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10"/>
              </p:custDataLst>
            </p:nvPr>
          </p:nvCxnSpPr>
          <p:spPr>
            <a:xfrm flipH="1">
              <a:off x="10991888"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11"/>
              </p:custDataLst>
            </p:nvPr>
          </p:nvCxnSpPr>
          <p:spPr>
            <a:xfrm flipH="1">
              <a:off x="9115160"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12"/>
              </p:custDataLst>
            </p:nvPr>
          </p:nvCxnSpPr>
          <p:spPr>
            <a:xfrm flipH="1">
              <a:off x="9651368"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custDataLst>
                <p:tags r:id="rId13"/>
              </p:custDataLst>
            </p:nvPr>
          </p:nvCxnSpPr>
          <p:spPr>
            <a:xfrm flipH="1">
              <a:off x="10187576"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custDataLst>
                <p:tags r:id="rId14"/>
              </p:custDataLst>
            </p:nvPr>
          </p:nvCxnSpPr>
          <p:spPr>
            <a:xfrm flipH="1">
              <a:off x="9249212"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15"/>
              </p:custDataLst>
            </p:nvPr>
          </p:nvCxnSpPr>
          <p:spPr>
            <a:xfrm flipH="1">
              <a:off x="9919472"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custDataLst>
                <p:tags r:id="rId16"/>
              </p:custDataLst>
            </p:nvPr>
          </p:nvCxnSpPr>
          <p:spPr>
            <a:xfrm flipH="1">
              <a:off x="10455680"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17"/>
              </p:custDataLst>
            </p:nvPr>
          </p:nvCxnSpPr>
          <p:spPr>
            <a:xfrm flipH="1">
              <a:off x="10723784"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18"/>
              </p:custDataLst>
            </p:nvPr>
          </p:nvCxnSpPr>
          <p:spPr>
            <a:xfrm flipH="1">
              <a:off x="12198350"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19"/>
              </p:custDataLst>
            </p:nvPr>
          </p:nvCxnSpPr>
          <p:spPr>
            <a:xfrm flipH="1">
              <a:off x="12064304"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20"/>
              </p:custDataLst>
            </p:nvPr>
          </p:nvCxnSpPr>
          <p:spPr>
            <a:xfrm flipH="1">
              <a:off x="11796200"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21"/>
              </p:custDataLst>
            </p:nvPr>
          </p:nvCxnSpPr>
          <p:spPr>
            <a:xfrm flipH="1">
              <a:off x="11394044"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22"/>
              </p:custDataLst>
            </p:nvPr>
          </p:nvCxnSpPr>
          <p:spPr>
            <a:xfrm flipH="1">
              <a:off x="11125940"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custDataLst>
                <p:tags r:id="rId23"/>
              </p:custDataLst>
            </p:nvPr>
          </p:nvCxnSpPr>
          <p:spPr>
            <a:xfrm flipH="1">
              <a:off x="9383264"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custDataLst>
                <p:tags r:id="rId24"/>
              </p:custDataLst>
            </p:nvPr>
          </p:nvCxnSpPr>
          <p:spPr>
            <a:xfrm flipH="1">
              <a:off x="9785420"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custDataLst>
                <p:tags r:id="rId25"/>
              </p:custDataLst>
            </p:nvPr>
          </p:nvCxnSpPr>
          <p:spPr>
            <a:xfrm flipH="1">
              <a:off x="10321628"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custDataLst>
                <p:tags r:id="rId26"/>
              </p:custDataLst>
            </p:nvPr>
          </p:nvCxnSpPr>
          <p:spPr>
            <a:xfrm flipH="1">
              <a:off x="9517316"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custDataLst>
                <p:tags r:id="rId27"/>
              </p:custDataLst>
            </p:nvPr>
          </p:nvCxnSpPr>
          <p:spPr>
            <a:xfrm flipH="1">
              <a:off x="10053524"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custDataLst>
                <p:tags r:id="rId28"/>
              </p:custDataLst>
            </p:nvPr>
          </p:nvCxnSpPr>
          <p:spPr>
            <a:xfrm flipH="1">
              <a:off x="10589732"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custDataLst>
                <p:tags r:id="rId29"/>
              </p:custDataLst>
            </p:nvPr>
          </p:nvCxnSpPr>
          <p:spPr>
            <a:xfrm flipH="1">
              <a:off x="10857836" y="0"/>
              <a:ext cx="0" cy="4178868"/>
            </a:xfrm>
            <a:prstGeom prst="line">
              <a:avLst/>
            </a:prstGeom>
            <a:ln w="12700">
              <a:solidFill>
                <a:schemeClr val="lt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32" name="椭圆 31"/>
          <p:cNvSpPr/>
          <p:nvPr>
            <p:custDataLst>
              <p:tags r:id="rId30"/>
            </p:custDataLst>
          </p:nvPr>
        </p:nvSpPr>
        <p:spPr>
          <a:xfrm>
            <a:off x="7490369" y="948895"/>
            <a:ext cx="3842284" cy="3842284"/>
          </a:xfrm>
          <a:prstGeom prst="ellipse">
            <a:avLst/>
          </a:prstGeom>
          <a:solidFill>
            <a:schemeClr val="accent1"/>
          </a:solidFill>
          <a:ln>
            <a:noFill/>
          </a:ln>
          <a:effectLst>
            <a:outerShdw blurRad="6604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楷体" panose="02010609060101010101" charset="-122"/>
              <a:ea typeface="楷体"/>
              <a:cs typeface="+mn-cs"/>
            </a:endParaRPr>
          </a:p>
        </p:txBody>
      </p:sp>
      <p:sp>
        <p:nvSpPr>
          <p:cNvPr id="33" name="任意多边形: 形状 19"/>
          <p:cNvSpPr/>
          <p:nvPr>
            <p:custDataLst>
              <p:tags r:id="rId31"/>
            </p:custDataLst>
          </p:nvPr>
        </p:nvSpPr>
        <p:spPr>
          <a:xfrm>
            <a:off x="6352684" y="2805790"/>
            <a:ext cx="5839318" cy="4052211"/>
          </a:xfrm>
          <a:custGeom>
            <a:gdLst>
              <a:gd name="connsiteX0" fmla="*/ 3152097 w 5400187"/>
              <a:gd name="connsiteY0" fmla="*/ 0 h 3747475"/>
              <a:gd name="connsiteX1" fmla="*/ 5380966 w 5400187"/>
              <a:gd name="connsiteY1" fmla="*/ 923228 h 3747475"/>
              <a:gd name="connsiteX2" fmla="*/ 5400187 w 5400187"/>
              <a:gd name="connsiteY2" fmla="*/ 944376 h 3747475"/>
              <a:gd name="connsiteX3" fmla="*/ 5400187 w 5400187"/>
              <a:gd name="connsiteY3" fmla="*/ 3747475 h 3747475"/>
              <a:gd name="connsiteX4" fmla="*/ 57954 w 5400187"/>
              <a:gd name="connsiteY4" fmla="*/ 3747475 h 3747475"/>
              <a:gd name="connsiteX5" fmla="*/ 16274 w 5400187"/>
              <a:gd name="connsiteY5" fmla="*/ 3474380 h 3747475"/>
              <a:gd name="connsiteX6" fmla="*/ 0 w 5400187"/>
              <a:gd name="connsiteY6" fmla="*/ 3152096 h 3747475"/>
              <a:gd name="connsiteX7" fmla="*/ 3152097 w 5400187"/>
              <a:gd name="connsiteY7" fmla="*/ 0 h 37474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00187" h="3747475">
                <a:moveTo>
                  <a:pt x="3152097" y="0"/>
                </a:moveTo>
                <a:cubicBezTo>
                  <a:pt x="4022524" y="0"/>
                  <a:pt x="4810549" y="352811"/>
                  <a:pt x="5380966" y="923228"/>
                </a:cubicBezTo>
                <a:lnTo>
                  <a:pt x="5400187" y="944376"/>
                </a:lnTo>
                <a:lnTo>
                  <a:pt x="5400187" y="3747475"/>
                </a:lnTo>
                <a:lnTo>
                  <a:pt x="57954" y="3747475"/>
                </a:lnTo>
                <a:lnTo>
                  <a:pt x="16274" y="3474380"/>
                </a:lnTo>
                <a:cubicBezTo>
                  <a:pt x="5513" y="3368416"/>
                  <a:pt x="0" y="3260900"/>
                  <a:pt x="0" y="3152096"/>
                </a:cubicBezTo>
                <a:cubicBezTo>
                  <a:pt x="0" y="1411241"/>
                  <a:pt x="1411242" y="0"/>
                  <a:pt x="3152097" y="0"/>
                </a:cubicBezTo>
                <a:close/>
              </a:path>
            </a:pathLst>
          </a:custGeom>
          <a:solidFill>
            <a:schemeClr val="lt1">
              <a:lumMod val="85000"/>
              <a:alpha val="99000"/>
            </a:schemeClr>
          </a:solidFill>
          <a:ln>
            <a:noFill/>
          </a:ln>
          <a:effectLst>
            <a:outerShdw blurRad="6604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楷体" panose="02010609060101010101" charset="-122"/>
              <a:ea typeface="楷体"/>
              <a:cs typeface="+mn-cs"/>
            </a:endParaRPr>
          </a:p>
        </p:txBody>
      </p:sp>
      <p:sp>
        <p:nvSpPr>
          <p:cNvPr id="34" name="任意多边形: 形状 17"/>
          <p:cNvSpPr/>
          <p:nvPr>
            <p:custDataLst>
              <p:tags r:id="rId32"/>
            </p:custDataLst>
          </p:nvPr>
        </p:nvSpPr>
        <p:spPr>
          <a:xfrm>
            <a:off x="0" y="0"/>
            <a:ext cx="9411512" cy="6857999"/>
          </a:xfrm>
          <a:custGeom>
            <a:gdLst>
              <a:gd name="connsiteX0" fmla="*/ 0 w 9411512"/>
              <a:gd name="connsiteY0" fmla="*/ 0 h 6857999"/>
              <a:gd name="connsiteX1" fmla="*/ 9066539 w 9411512"/>
              <a:gd name="connsiteY1" fmla="*/ 0 h 6857999"/>
              <a:gd name="connsiteX2" fmla="*/ 9141589 w 9411512"/>
              <a:gd name="connsiteY2" fmla="*/ 221804 h 6857999"/>
              <a:gd name="connsiteX3" fmla="*/ 9411512 w 9411512"/>
              <a:gd name="connsiteY3" fmla="*/ 2007174 h 6857999"/>
              <a:gd name="connsiteX4" fmla="*/ 6999850 w 9411512"/>
              <a:gd name="connsiteY4" fmla="*/ 6818295 h 6857999"/>
              <a:gd name="connsiteX5" fmla="*/ 6944016 w 9411512"/>
              <a:gd name="connsiteY5" fmla="*/ 6857999 h 6857999"/>
              <a:gd name="connsiteX6" fmla="*/ 0 w 9411512"/>
              <a:gd name="connsiteY6" fmla="*/ 6857999 h 685799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11512" h="6857999">
                <a:moveTo>
                  <a:pt x="0" y="0"/>
                </a:moveTo>
                <a:lnTo>
                  <a:pt x="9066539" y="0"/>
                </a:lnTo>
                <a:lnTo>
                  <a:pt x="9141589" y="221804"/>
                </a:lnTo>
                <a:cubicBezTo>
                  <a:pt x="9317011" y="785802"/>
                  <a:pt x="9411512" y="1385452"/>
                  <a:pt x="9411512" y="2007174"/>
                </a:cubicBezTo>
                <a:cubicBezTo>
                  <a:pt x="9411512" y="3975961"/>
                  <a:pt x="8463877" y="5723415"/>
                  <a:pt x="6999850" y="6818295"/>
                </a:cubicBezTo>
                <a:lnTo>
                  <a:pt x="6944016" y="6857999"/>
                </a:lnTo>
                <a:lnTo>
                  <a:pt x="0" y="6857999"/>
                </a:lnTo>
                <a:close/>
              </a:path>
            </a:pathLst>
          </a:custGeom>
          <a:solidFill>
            <a:schemeClr val="lt1">
              <a:alpha val="99000"/>
            </a:schemeClr>
          </a:solidFill>
          <a:ln>
            <a:noFill/>
          </a:ln>
          <a:effectLst>
            <a:outerShdw blurRad="355600" dist="38100" algn="l"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楷体" panose="02010609060101010101" charset="-122"/>
              <a:ea typeface="楷体"/>
              <a:cs typeface="+mn-cs"/>
            </a:endParaRPr>
          </a:p>
        </p:txBody>
      </p:sp>
      <p:cxnSp>
        <p:nvCxnSpPr>
          <p:cNvPr id="35" name="直接连接符 34"/>
          <p:cNvCxnSpPr/>
          <p:nvPr>
            <p:custDataLst>
              <p:tags r:id="rId33"/>
            </p:custDataLst>
          </p:nvPr>
        </p:nvCxnSpPr>
        <p:spPr>
          <a:xfrm flipH="1">
            <a:off x="1140739" y="3016250"/>
            <a:ext cx="0" cy="520499"/>
          </a:xfrm>
          <a:prstGeom prst="line">
            <a:avLst/>
          </a:prstGeom>
          <a:ln w="28575" cmpd="sng">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custDataLst>
              <p:tags r:id="rId34"/>
            </p:custDataLst>
          </p:nvPr>
        </p:nvCxnSpPr>
        <p:spPr>
          <a:xfrm flipH="1">
            <a:off x="1066165" y="5654675"/>
            <a:ext cx="0" cy="516890"/>
          </a:xfrm>
          <a:prstGeom prst="line">
            <a:avLst/>
          </a:prstGeom>
          <a:ln w="12700">
            <a:solidFill>
              <a:schemeClr val="l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custDataLst>
              <p:tags r:id="rId35"/>
            </p:custDataLst>
          </p:nvPr>
        </p:nvCxnSpPr>
        <p:spPr>
          <a:xfrm flipH="1">
            <a:off x="1200150" y="5654675"/>
            <a:ext cx="0" cy="516890"/>
          </a:xfrm>
          <a:prstGeom prst="line">
            <a:avLst/>
          </a:prstGeom>
          <a:ln w="12700">
            <a:solidFill>
              <a:schemeClr val="lt1">
                <a:lumMod val="75000"/>
              </a:schemeClr>
            </a:solidFill>
          </a:ln>
        </p:spPr>
        <p:style>
          <a:lnRef idx="1">
            <a:schemeClr val="accent1"/>
          </a:lnRef>
          <a:fillRef idx="0">
            <a:schemeClr val="accent1"/>
          </a:fillRef>
          <a:effectRef idx="0">
            <a:schemeClr val="accent1"/>
          </a:effectRef>
          <a:fontRef idx="minor">
            <a:schemeClr val="tx1"/>
          </a:fontRef>
        </p:style>
      </p:cxnSp>
      <p:sp>
        <p:nvSpPr>
          <p:cNvPr id="41" name="Title 6"/>
          <p:cNvSpPr txBox="1"/>
          <p:nvPr>
            <p:custDataLst>
              <p:tags r:id="rId36"/>
            </p:custDataLst>
          </p:nvPr>
        </p:nvSpPr>
        <p:spPr>
          <a:xfrm>
            <a:off x="1162061" y="2384448"/>
            <a:ext cx="6400851" cy="240665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79400" lvl="0" indent="-279400" algn="l" fontAlgn="ctr">
              <a:lnSpc>
                <a:spcPct val="120000"/>
              </a:lnSpc>
              <a:spcBef>
                <a:spcPct val="0"/>
              </a:spcBef>
              <a:spcAft>
                <a:spcPts val="800"/>
              </a:spcAft>
              <a:buSzTx/>
              <a:buFont typeface="+mn-ea"/>
              <a:buAutoNum type="ea1JpnChsDbPeriod" startAt="3"/>
            </a:pPr>
            <a:r>
              <a:rPr lang="zh-CN" altLang="en-US" sz="2400" spc="160">
                <a:ln w="3175">
                  <a:noFill/>
                  <a:prstDash val="dash"/>
                </a:ln>
                <a:solidFill>
                  <a:schemeClr val="dk1">
                    <a:lumMod val="75000"/>
                    <a:lumOff val="25000"/>
                  </a:schemeClr>
                </a:solidFill>
                <a:latin typeface="楷体" panose="02010609060101010101" charset="-122"/>
                <a:ea typeface="楷体"/>
                <a:cs typeface="楷体" panose="02010609060101010101" charset="-122"/>
              </a:rPr>
              <a:t>作诠释(作比较、列数字、举例子)。具体形象地说明了七牛蜂的名字来由，便于读者理解;</a:t>
            </a:r>
          </a:p>
          <a:p>
            <a:pPr marL="533400" lvl="1" indent="-254000" algn="l" fontAlgn="ctr">
              <a:lnSpc>
                <a:spcPct val="120000"/>
              </a:lnSpc>
              <a:spcBef>
                <a:spcPct val="0"/>
              </a:spcBef>
              <a:spcAft>
                <a:spcPts val="800"/>
              </a:spcAft>
              <a:buSzTx/>
              <a:buFont typeface="Arial" panose="020b0604020202020204" pitchFamily="34" charset="0"/>
              <a:buChar char="○"/>
            </a:pPr>
            <a:r>
              <a:rPr lang="zh-CN" altLang="en-US" sz="2400" spc="160">
                <a:ln w="3175">
                  <a:noFill/>
                  <a:prstDash val="dash"/>
                </a:ln>
                <a:solidFill>
                  <a:schemeClr val="dk1">
                    <a:lumMod val="75000"/>
                    <a:lumOff val="25000"/>
                  </a:schemeClr>
                </a:solidFill>
                <a:latin typeface="楷体" panose="02010609060101010101" charset="-122"/>
                <a:ea typeface="楷体"/>
                <a:cs typeface="楷体" panose="02010609060101010101" charset="-122"/>
              </a:rPr>
              <a:t>举例子。以七牛蜂为例，具体说明了胡蜂毒性大的特点，让人信服。</a:t>
            </a:r>
          </a:p>
          <a:p>
            <a:pPr marL="533400" lvl="1" indent="-254000" algn="l" fontAlgn="ctr">
              <a:lnSpc>
                <a:spcPct val="120000"/>
              </a:lnSpc>
              <a:spcBef>
                <a:spcPct val="0"/>
              </a:spcBef>
              <a:spcAft>
                <a:spcPts val="800"/>
              </a:spcAft>
              <a:buSzTx/>
              <a:buFont typeface="Arial" panose="020b0604020202020204" pitchFamily="34" charset="0"/>
              <a:buChar char="○"/>
            </a:pPr>
            <a:r>
              <a:rPr lang="zh-CN" altLang="en-US" sz="2400" spc="160">
                <a:ln w="3175">
                  <a:noFill/>
                  <a:prstDash val="dash"/>
                </a:ln>
                <a:solidFill>
                  <a:schemeClr val="dk1">
                    <a:lumMod val="75000"/>
                    <a:lumOff val="25000"/>
                  </a:schemeClr>
                </a:solidFill>
                <a:latin typeface="楷体" panose="02010609060101010101" charset="-122"/>
                <a:ea typeface="楷体"/>
                <a:cs typeface="楷体" panose="02010609060101010101" charset="-122"/>
              </a:rPr>
              <a:t>列数字。具体准确地说明了七牛蜂毒性大的特点，给人印象深刻。</a:t>
            </a:r>
          </a:p>
          <a:p>
            <a:pPr marL="279400" lvl="0" indent="-279400" algn="l" fontAlgn="ctr">
              <a:lnSpc>
                <a:spcPct val="120000"/>
              </a:lnSpc>
              <a:spcBef>
                <a:spcPct val="0"/>
              </a:spcBef>
              <a:spcAft>
                <a:spcPts val="800"/>
              </a:spcAft>
              <a:buSzTx/>
              <a:buFont typeface="+mn-ea"/>
              <a:buAutoNum type="ea1JpnChsDbPeriod" startAt="3"/>
            </a:pPr>
            <a:r>
              <a:rPr lang="zh-CN" altLang="en-US" sz="2400" spc="160">
                <a:ln w="3175">
                  <a:noFill/>
                  <a:prstDash val="dash"/>
                </a:ln>
                <a:solidFill>
                  <a:schemeClr val="dk1">
                    <a:lumMod val="75000"/>
                    <a:lumOff val="25000"/>
                  </a:schemeClr>
                </a:solidFill>
                <a:latin typeface="楷体" panose="02010609060101010101" charset="-122"/>
                <a:ea typeface="楷体"/>
                <a:cs typeface="楷体" panose="02010609060101010101" charset="-122"/>
              </a:rPr>
              <a:t>因为① 春季，胡蜂数量少，很少袭击人;② 夏季，胡蜂便于隐蔽，人类对其干扰和威胁小。③夏季，胡蜂戒备松懈。 ④ 冬季，胡蜂处于越冬期，不会攻击人。⑤秋季，外界食物较为匮乏，胡蜂的巢穴更为暴露，胡蜂进一步加强戒备，警惕性极高。</a:t>
            </a:r>
          </a:p>
        </p:txBody>
      </p:sp>
    </p:spTree>
    <p:custDataLst>
      <p:tags r:id="rId37"/>
    </p:custData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 name="图片 6"/>
          <p:cNvPicPr>
            <a:picLocks noChangeAspect="1"/>
          </p:cNvPicPr>
          <p:nvPr>
            <p:custDataLst>
              <p:tags r:id="rId3"/>
            </p:custDataLst>
          </p:nvPr>
        </p:nvPicPr>
        <p:blipFill>
          <a:blip r:embed="rId2"/>
          <a:stretch>
            <a:fillRect/>
          </a:stretch>
        </p:blipFill>
        <p:spPr>
          <a:xfrm>
            <a:off x="0" y="0"/>
            <a:ext cx="720090" cy="720090"/>
          </a:xfrm>
          <a:prstGeom prst="rect">
            <a:avLst/>
          </a:prstGeom>
        </p:spPr>
      </p:pic>
      <p:pic>
        <p:nvPicPr>
          <p:cNvPr id="6" name="图片 5"/>
          <p:cNvPicPr>
            <a:picLocks noChangeAspect="1"/>
          </p:cNvPicPr>
          <p:nvPr>
            <p:custDataLst>
              <p:tags r:id="rId5"/>
            </p:custDataLst>
          </p:nvPr>
        </p:nvPicPr>
        <p:blipFill>
          <a:blip r:embed="rId4"/>
          <a:stretch>
            <a:fillRect/>
          </a:stretch>
        </p:blipFill>
        <p:spPr>
          <a:xfrm>
            <a:off x="11471910" y="-5379"/>
            <a:ext cx="720090" cy="720090"/>
          </a:xfrm>
          <a:prstGeom prst="rect">
            <a:avLst/>
          </a:prstGeom>
        </p:spPr>
      </p:pic>
      <p:sp>
        <p:nvSpPr>
          <p:cNvPr id="22" name="椭圆 21"/>
          <p:cNvSpPr/>
          <p:nvPr>
            <p:custDataLst>
              <p:tags r:id="rId6"/>
            </p:custDataLst>
          </p:nvPr>
        </p:nvSpPr>
        <p:spPr>
          <a:xfrm>
            <a:off x="10363200" y="609605"/>
            <a:ext cx="304802" cy="304802"/>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3" name="椭圆 22"/>
          <p:cNvSpPr/>
          <p:nvPr>
            <p:custDataLst>
              <p:tags r:id="rId7"/>
            </p:custDataLst>
          </p:nvPr>
        </p:nvSpPr>
        <p:spPr>
          <a:xfrm>
            <a:off x="10819130" y="609605"/>
            <a:ext cx="304802" cy="304802"/>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4" name="椭圆 23"/>
          <p:cNvSpPr/>
          <p:nvPr>
            <p:custDataLst>
              <p:tags r:id="rId8"/>
            </p:custDataLst>
          </p:nvPr>
        </p:nvSpPr>
        <p:spPr>
          <a:xfrm>
            <a:off x="11277600" y="609605"/>
            <a:ext cx="304802" cy="304802"/>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5" name="任意多边形 24"/>
          <p:cNvSpPr/>
          <p:nvPr>
            <p:custDataLst>
              <p:tags r:id="rId9"/>
            </p:custDataLst>
          </p:nvPr>
        </p:nvSpPr>
        <p:spPr>
          <a:xfrm>
            <a:off x="-1270" y="5223510"/>
            <a:ext cx="1847215" cy="1622425"/>
          </a:xfrm>
          <a:custGeom>
            <a:cxnLst>
              <a:cxn ang="3">
                <a:pos x="hc" y="t"/>
              </a:cxn>
              <a:cxn ang="cd2">
                <a:pos x="l" y="vc"/>
              </a:cxn>
              <a:cxn ang="cd4">
                <a:pos x="hc" y="b"/>
              </a:cxn>
              <a:cxn ang="0">
                <a:pos x="r" y="vc"/>
              </a:cxn>
            </a:cxnLst>
            <a:rect l="l" t="t" r="r" b="b"/>
            <a:pathLst>
              <a:path w="2858" h="2510">
                <a:moveTo>
                  <a:pt x="780" y="0"/>
                </a:moveTo>
                <a:cubicBezTo>
                  <a:pt x="1927" y="0"/>
                  <a:pt x="2858" y="931"/>
                  <a:pt x="2858" y="2079"/>
                </a:cubicBezTo>
                <a:cubicBezTo>
                  <a:pt x="2858" y="2222"/>
                  <a:pt x="2843" y="2362"/>
                  <a:pt x="2816" y="2497"/>
                </a:cubicBezTo>
                <a:lnTo>
                  <a:pt x="2813" y="2510"/>
                </a:lnTo>
                <a:lnTo>
                  <a:pt x="0" y="2510"/>
                </a:lnTo>
                <a:lnTo>
                  <a:pt x="0" y="151"/>
                </a:lnTo>
                <a:lnTo>
                  <a:pt x="17" y="144"/>
                </a:lnTo>
                <a:cubicBezTo>
                  <a:pt x="253" y="51"/>
                  <a:pt x="510" y="0"/>
                  <a:pt x="780" y="0"/>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6" name="AutoShape 3"/>
          <p:cNvSpPr>
            <a:spLocks noChangeAspect="1" noChangeArrowheads="1" noTextEdit="1"/>
          </p:cNvSpPr>
          <p:nvPr>
            <p:custDataLst>
              <p:tags r:id="rId10"/>
            </p:custDataLst>
          </p:nvPr>
        </p:nvSpPr>
        <p:spPr bwMode="auto">
          <a:xfrm>
            <a:off x="765810" y="1511300"/>
            <a:ext cx="67373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27" name="Freeform 5"/>
          <p:cNvSpPr>
            <a:spLocks noEditPoints="1"/>
          </p:cNvSpPr>
          <p:nvPr>
            <p:custDataLst>
              <p:tags r:id="rId11"/>
            </p:custDataLst>
          </p:nvPr>
        </p:nvSpPr>
        <p:spPr bwMode="auto">
          <a:xfrm>
            <a:off x="609605" y="1219210"/>
            <a:ext cx="780415" cy="610870"/>
          </a:xfrm>
          <a:custGeom>
            <a:gdLst>
              <a:gd name="T0" fmla="*/ 87 w 234"/>
              <a:gd name="T1" fmla="*/ 122 h 217"/>
              <a:gd name="T2" fmla="*/ 87 w 234"/>
              <a:gd name="T3" fmla="*/ 217 h 217"/>
              <a:gd name="T4" fmla="*/ 0 w 234"/>
              <a:gd name="T5" fmla="*/ 217 h 217"/>
              <a:gd name="T6" fmla="*/ 0 w 234"/>
              <a:gd name="T7" fmla="*/ 142 h 217"/>
              <a:gd name="T8" fmla="*/ 14 w 234"/>
              <a:gd name="T9" fmla="*/ 55 h 217"/>
              <a:gd name="T10" fmla="*/ 74 w 234"/>
              <a:gd name="T11" fmla="*/ 0 h 217"/>
              <a:gd name="T12" fmla="*/ 94 w 234"/>
              <a:gd name="T13" fmla="*/ 32 h 217"/>
              <a:gd name="T14" fmla="*/ 58 w 234"/>
              <a:gd name="T15" fmla="*/ 63 h 217"/>
              <a:gd name="T16" fmla="*/ 44 w 234"/>
              <a:gd name="T17" fmla="*/ 122 h 217"/>
              <a:gd name="T18" fmla="*/ 87 w 234"/>
              <a:gd name="T19" fmla="*/ 122 h 217"/>
              <a:gd name="T20" fmla="*/ 227 w 234"/>
              <a:gd name="T21" fmla="*/ 122 h 217"/>
              <a:gd name="T22" fmla="*/ 227 w 234"/>
              <a:gd name="T23" fmla="*/ 217 h 217"/>
              <a:gd name="T24" fmla="*/ 140 w 234"/>
              <a:gd name="T25" fmla="*/ 217 h 217"/>
              <a:gd name="T26" fmla="*/ 140 w 234"/>
              <a:gd name="T27" fmla="*/ 142 h 217"/>
              <a:gd name="T28" fmla="*/ 154 w 234"/>
              <a:gd name="T29" fmla="*/ 55 h 217"/>
              <a:gd name="T30" fmla="*/ 214 w 234"/>
              <a:gd name="T31" fmla="*/ 0 h 217"/>
              <a:gd name="T32" fmla="*/ 234 w 234"/>
              <a:gd name="T33" fmla="*/ 32 h 217"/>
              <a:gd name="T34" fmla="*/ 198 w 234"/>
              <a:gd name="T35" fmla="*/ 63 h 217"/>
              <a:gd name="T36" fmla="*/ 185 w 234"/>
              <a:gd name="T37" fmla="*/ 122 h 217"/>
              <a:gd name="T38" fmla="*/ 227 w 234"/>
              <a:gd name="T39" fmla="*/ 122 h 21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216">
                <a:moveTo>
                  <a:pt x="87" y="122"/>
                </a:moveTo>
                <a:cubicBezTo>
                  <a:pt x="87" y="217"/>
                  <a:pt x="87" y="217"/>
                  <a:pt x="87" y="217"/>
                </a:cubicBezTo>
                <a:cubicBezTo>
                  <a:pt x="0" y="217"/>
                  <a:pt x="0" y="217"/>
                  <a:pt x="0" y="217"/>
                </a:cubicBezTo>
                <a:cubicBezTo>
                  <a:pt x="0" y="142"/>
                  <a:pt x="0" y="142"/>
                  <a:pt x="0" y="142"/>
                </a:cubicBezTo>
                <a:cubicBezTo>
                  <a:pt x="0" y="102"/>
                  <a:pt x="5" y="73"/>
                  <a:pt x="14" y="55"/>
                </a:cubicBezTo>
                <a:cubicBezTo>
                  <a:pt x="27" y="30"/>
                  <a:pt x="47" y="12"/>
                  <a:pt x="74" y="0"/>
                </a:cubicBezTo>
                <a:cubicBezTo>
                  <a:pt x="94" y="32"/>
                  <a:pt x="94" y="32"/>
                  <a:pt x="94" y="32"/>
                </a:cubicBezTo>
                <a:cubicBezTo>
                  <a:pt x="78" y="38"/>
                  <a:pt x="65" y="49"/>
                  <a:pt x="58" y="63"/>
                </a:cubicBezTo>
                <a:cubicBezTo>
                  <a:pt x="50" y="76"/>
                  <a:pt x="45" y="96"/>
                  <a:pt x="44" y="122"/>
                </a:cubicBezTo>
                <a:lnTo>
                  <a:pt x="87" y="122"/>
                </a:lnTo>
                <a:close/>
                <a:moveTo>
                  <a:pt x="227" y="122"/>
                </a:moveTo>
                <a:cubicBezTo>
                  <a:pt x="227" y="217"/>
                  <a:pt x="227" y="217"/>
                  <a:pt x="227" y="217"/>
                </a:cubicBezTo>
                <a:cubicBezTo>
                  <a:pt x="140" y="217"/>
                  <a:pt x="140" y="217"/>
                  <a:pt x="140" y="217"/>
                </a:cubicBezTo>
                <a:cubicBezTo>
                  <a:pt x="140" y="142"/>
                  <a:pt x="140" y="142"/>
                  <a:pt x="140" y="142"/>
                </a:cubicBezTo>
                <a:cubicBezTo>
                  <a:pt x="140" y="102"/>
                  <a:pt x="145" y="73"/>
                  <a:pt x="154" y="55"/>
                </a:cubicBezTo>
                <a:cubicBezTo>
                  <a:pt x="167" y="30"/>
                  <a:pt x="187" y="12"/>
                  <a:pt x="214" y="0"/>
                </a:cubicBezTo>
                <a:cubicBezTo>
                  <a:pt x="234" y="32"/>
                  <a:pt x="234" y="32"/>
                  <a:pt x="234" y="32"/>
                </a:cubicBezTo>
                <a:cubicBezTo>
                  <a:pt x="218" y="38"/>
                  <a:pt x="206" y="49"/>
                  <a:pt x="198" y="63"/>
                </a:cubicBezTo>
                <a:cubicBezTo>
                  <a:pt x="190" y="76"/>
                  <a:pt x="185" y="96"/>
                  <a:pt x="185" y="122"/>
                </a:cubicBezTo>
                <a:lnTo>
                  <a:pt x="227" y="122"/>
                </a:lnTo>
                <a:close/>
              </a:path>
            </a:pathLst>
          </a:custGeom>
          <a:solidFill>
            <a:schemeClr val="accent1">
              <a:alpha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12"/>
            </p:custDataLst>
          </p:nvPr>
        </p:nvSpPr>
        <p:spPr>
          <a:xfrm>
            <a:off x="610193" y="2438420"/>
            <a:ext cx="5022481" cy="926452"/>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ct val="0"/>
              </a:spcBef>
              <a:spcAft>
                <a:spcPct val="0"/>
              </a:spcAft>
              <a:buSzTx/>
              <a:buFontTx/>
              <a:buNone/>
            </a:pPr>
            <a:r>
              <a:rPr kumimoji="0" lang="zh-CN" altLang="en-US" sz="3400" b="1" i="0" spc="120" noProof="0">
                <a:ln w="3175">
                  <a:noFill/>
                  <a:prstDash val="dash"/>
                </a:ln>
                <a:solidFill>
                  <a:schemeClr val="dk1"/>
                </a:solidFill>
                <a:effectLst/>
                <a:latin typeface="微软雅黑" panose="020b0503020204020204" pitchFamily="34" charset="-122"/>
                <a:ea typeface="微软雅黑" panose="020b0503020204020204" pitchFamily="34" charset="-122"/>
                <a:cs typeface="微软雅黑" panose="020b0503020204020204" pitchFamily="34" charset="-122"/>
              </a:rPr>
              <a:t>1.审题──弄清说明对象</a:t>
            </a:r>
            <a:endParaRPr kumimoji="0" lang="zh-CN" altLang="en-US" sz="3400" b="1" i="0" spc="120" noProof="0">
              <a:ln w="3175">
                <a:noFill/>
                <a:prstDash val="dash"/>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Title 6"/>
          <p:cNvSpPr txBox="1"/>
          <p:nvPr>
            <p:custDataLst>
              <p:tags r:id="rId13"/>
            </p:custDataLst>
          </p:nvPr>
        </p:nvSpPr>
        <p:spPr>
          <a:xfrm>
            <a:off x="609558" y="3435357"/>
            <a:ext cx="5022462" cy="1581225"/>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20000"/>
              </a:lnSpc>
              <a:spcBef>
                <a:spcPct val="0"/>
              </a:spcBef>
              <a:spcAft>
                <a:spcPts val="800"/>
              </a:spcAft>
              <a:buSzTx/>
            </a:pPr>
            <a:r>
              <a:rPr lang="zh-CN" altLang="en-US" sz="2600" spc="18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要弄清是写事物说明文还是事理说明文。弄清说明对象可以从审题入手。</a:t>
            </a:r>
          </a:p>
        </p:txBody>
      </p:sp>
      <p:pic>
        <p:nvPicPr>
          <p:cNvPr id="4" name="图片 3" descr="D:\meihua_service_cache\jpg/8ef9b6ba6128a1108046a4c25da4a293.jpg8ef9b6ba6128a1108046a4c25da4a293"/>
          <p:cNvPicPr>
            <a:picLocks noChangeAspect="1"/>
          </p:cNvPicPr>
          <p:nvPr>
            <p:custDataLst>
              <p:tags r:id="rId15"/>
            </p:custDataLst>
          </p:nvPr>
        </p:nvPicPr>
        <p:blipFill>
          <a:blip r:embed="rId14"/>
          <a:srcRect l="21941" r="21941"/>
          <a:stretch>
            <a:fillRect/>
          </a:stretch>
        </p:blipFill>
        <p:spPr>
          <a:xfrm>
            <a:off x="6242283" y="1219210"/>
            <a:ext cx="5340160" cy="4972075"/>
          </a:xfrm>
          <a:custGeom>
            <a:cxnLst>
              <a:cxn ang="3">
                <a:pos x="hc" y="t"/>
              </a:cxn>
              <a:cxn ang="cd2">
                <a:pos x="l" y="vc"/>
              </a:cxn>
              <a:cxn ang="cd4">
                <a:pos x="hc" y="b"/>
              </a:cxn>
              <a:cxn ang="0">
                <a:pos x="r" y="vc"/>
              </a:cxn>
            </a:cxnLst>
            <a:rect l="l" t="t" r="r" b="b"/>
            <a:pathLst>
              <a:path w="10560" h="7200">
                <a:moveTo>
                  <a:pt x="0" y="0"/>
                </a:moveTo>
                <a:lnTo>
                  <a:pt x="10560" y="0"/>
                </a:lnTo>
                <a:lnTo>
                  <a:pt x="10560" y="7200"/>
                </a:lnTo>
                <a:lnTo>
                  <a:pt x="0" y="7200"/>
                </a:lnTo>
                <a:lnTo>
                  <a:pt x="0" y="0"/>
                </a:lnTo>
                <a:close/>
              </a:path>
            </a:pathLst>
          </a:custGeom>
        </p:spPr>
      </p:pic>
      <p:sp>
        <p:nvSpPr>
          <p:cNvPr id="2" name="文本框 1"/>
          <p:cNvSpPr txBox="1"/>
          <p:nvPr/>
        </p:nvSpPr>
        <p:spPr>
          <a:xfrm>
            <a:off x="765810" y="577850"/>
            <a:ext cx="3859530" cy="706755"/>
          </a:xfrm>
          <a:prstGeom prst="rect">
            <a:avLst/>
          </a:prstGeom>
          <a:noFill/>
        </p:spPr>
        <p:txBody>
          <a:bodyPr wrap="square" rtlCol="0" anchor="t">
            <a:spAutoFit/>
          </a:bodyPr>
          <a:lstStyle/>
          <a:p>
            <a:r>
              <a:rPr lang="en-US" altLang="zh-CN" sz="4000" b="1"/>
              <a:t>04</a:t>
            </a:r>
            <a:r>
              <a:rPr lang="zh-CN" altLang="en-US" sz="4000" b="1"/>
              <a:t>、注意事项：</a:t>
            </a:r>
          </a:p>
        </p:txBody>
      </p:sp>
    </p:spTree>
    <p:custDataLst>
      <p:tags r:id="rId16"/>
    </p:custData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a:picLocks noChangeAspect="1"/>
          </p:cNvPicPr>
          <p:nvPr>
            <p:custDataLst>
              <p:tags r:id="rId3"/>
            </p:custDataLst>
          </p:nvPr>
        </p:nvPicPr>
        <p:blipFill>
          <a:blip r:embed="rId2"/>
          <a:stretch>
            <a:fillRect/>
          </a:stretch>
        </p:blipFill>
        <p:spPr>
          <a:xfrm>
            <a:off x="0" y="0"/>
            <a:ext cx="720090" cy="720090"/>
          </a:xfrm>
          <a:prstGeom prst="rect">
            <a:avLst/>
          </a:prstGeom>
        </p:spPr>
      </p:pic>
      <p:pic>
        <p:nvPicPr>
          <p:cNvPr id="6" name="图片 5"/>
          <p:cNvPicPr>
            <a:picLocks noChangeAspect="1"/>
          </p:cNvPicPr>
          <p:nvPr>
            <p:custDataLst>
              <p:tags r:id="rId5"/>
            </p:custDataLst>
          </p:nvPr>
        </p:nvPicPr>
        <p:blipFill>
          <a:blip r:embed="rId4"/>
          <a:stretch>
            <a:fillRect/>
          </a:stretch>
        </p:blipFill>
        <p:spPr>
          <a:xfrm>
            <a:off x="11471910" y="-5379"/>
            <a:ext cx="720090" cy="720090"/>
          </a:xfrm>
          <a:prstGeom prst="rect">
            <a:avLst/>
          </a:prstGeom>
        </p:spPr>
      </p:pic>
      <p:sp>
        <p:nvSpPr>
          <p:cNvPr id="22" name="椭圆 21"/>
          <p:cNvSpPr/>
          <p:nvPr>
            <p:custDataLst>
              <p:tags r:id="rId6"/>
            </p:custDataLst>
          </p:nvPr>
        </p:nvSpPr>
        <p:spPr>
          <a:xfrm>
            <a:off x="10363200" y="609605"/>
            <a:ext cx="304802" cy="304802"/>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3" name="椭圆 22"/>
          <p:cNvSpPr/>
          <p:nvPr>
            <p:custDataLst>
              <p:tags r:id="rId7"/>
            </p:custDataLst>
          </p:nvPr>
        </p:nvSpPr>
        <p:spPr>
          <a:xfrm>
            <a:off x="10819130" y="609605"/>
            <a:ext cx="304802" cy="304802"/>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4" name="椭圆 23"/>
          <p:cNvSpPr/>
          <p:nvPr>
            <p:custDataLst>
              <p:tags r:id="rId8"/>
            </p:custDataLst>
          </p:nvPr>
        </p:nvSpPr>
        <p:spPr>
          <a:xfrm>
            <a:off x="11277600" y="609605"/>
            <a:ext cx="304802" cy="304802"/>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5" name="任意多边形 24"/>
          <p:cNvSpPr/>
          <p:nvPr>
            <p:custDataLst>
              <p:tags r:id="rId9"/>
            </p:custDataLst>
          </p:nvPr>
        </p:nvSpPr>
        <p:spPr>
          <a:xfrm>
            <a:off x="-1270" y="5223510"/>
            <a:ext cx="1847215" cy="1622425"/>
          </a:xfrm>
          <a:custGeom>
            <a:cxnLst>
              <a:cxn ang="3">
                <a:pos x="hc" y="t"/>
              </a:cxn>
              <a:cxn ang="cd2">
                <a:pos x="l" y="vc"/>
              </a:cxn>
              <a:cxn ang="cd4">
                <a:pos x="hc" y="b"/>
              </a:cxn>
              <a:cxn ang="0">
                <a:pos x="r" y="vc"/>
              </a:cxn>
            </a:cxnLst>
            <a:rect l="l" t="t" r="r" b="b"/>
            <a:pathLst>
              <a:path w="2858" h="2510">
                <a:moveTo>
                  <a:pt x="780" y="0"/>
                </a:moveTo>
                <a:cubicBezTo>
                  <a:pt x="1927" y="0"/>
                  <a:pt x="2858" y="931"/>
                  <a:pt x="2858" y="2079"/>
                </a:cubicBezTo>
                <a:cubicBezTo>
                  <a:pt x="2858" y="2222"/>
                  <a:pt x="2843" y="2362"/>
                  <a:pt x="2816" y="2497"/>
                </a:cubicBezTo>
                <a:lnTo>
                  <a:pt x="2813" y="2510"/>
                </a:lnTo>
                <a:lnTo>
                  <a:pt x="0" y="2510"/>
                </a:lnTo>
                <a:lnTo>
                  <a:pt x="0" y="151"/>
                </a:lnTo>
                <a:lnTo>
                  <a:pt x="17" y="144"/>
                </a:lnTo>
                <a:cubicBezTo>
                  <a:pt x="253" y="51"/>
                  <a:pt x="510" y="0"/>
                  <a:pt x="780" y="0"/>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6" name="AutoShape 3"/>
          <p:cNvSpPr>
            <a:spLocks noChangeAspect="1" noChangeArrowheads="1" noTextEdit="1"/>
          </p:cNvSpPr>
          <p:nvPr>
            <p:custDataLst>
              <p:tags r:id="rId10"/>
            </p:custDataLst>
          </p:nvPr>
        </p:nvSpPr>
        <p:spPr bwMode="auto">
          <a:xfrm>
            <a:off x="765810" y="1511300"/>
            <a:ext cx="67373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27" name="Freeform 5"/>
          <p:cNvSpPr>
            <a:spLocks noEditPoints="1"/>
          </p:cNvSpPr>
          <p:nvPr>
            <p:custDataLst>
              <p:tags r:id="rId11"/>
            </p:custDataLst>
          </p:nvPr>
        </p:nvSpPr>
        <p:spPr bwMode="auto">
          <a:xfrm>
            <a:off x="609605" y="1219210"/>
            <a:ext cx="780415" cy="610870"/>
          </a:xfrm>
          <a:custGeom>
            <a:gdLst>
              <a:gd name="T0" fmla="*/ 87 w 234"/>
              <a:gd name="T1" fmla="*/ 122 h 217"/>
              <a:gd name="T2" fmla="*/ 87 w 234"/>
              <a:gd name="T3" fmla="*/ 217 h 217"/>
              <a:gd name="T4" fmla="*/ 0 w 234"/>
              <a:gd name="T5" fmla="*/ 217 h 217"/>
              <a:gd name="T6" fmla="*/ 0 w 234"/>
              <a:gd name="T7" fmla="*/ 142 h 217"/>
              <a:gd name="T8" fmla="*/ 14 w 234"/>
              <a:gd name="T9" fmla="*/ 55 h 217"/>
              <a:gd name="T10" fmla="*/ 74 w 234"/>
              <a:gd name="T11" fmla="*/ 0 h 217"/>
              <a:gd name="T12" fmla="*/ 94 w 234"/>
              <a:gd name="T13" fmla="*/ 32 h 217"/>
              <a:gd name="T14" fmla="*/ 58 w 234"/>
              <a:gd name="T15" fmla="*/ 63 h 217"/>
              <a:gd name="T16" fmla="*/ 44 w 234"/>
              <a:gd name="T17" fmla="*/ 122 h 217"/>
              <a:gd name="T18" fmla="*/ 87 w 234"/>
              <a:gd name="T19" fmla="*/ 122 h 217"/>
              <a:gd name="T20" fmla="*/ 227 w 234"/>
              <a:gd name="T21" fmla="*/ 122 h 217"/>
              <a:gd name="T22" fmla="*/ 227 w 234"/>
              <a:gd name="T23" fmla="*/ 217 h 217"/>
              <a:gd name="T24" fmla="*/ 140 w 234"/>
              <a:gd name="T25" fmla="*/ 217 h 217"/>
              <a:gd name="T26" fmla="*/ 140 w 234"/>
              <a:gd name="T27" fmla="*/ 142 h 217"/>
              <a:gd name="T28" fmla="*/ 154 w 234"/>
              <a:gd name="T29" fmla="*/ 55 h 217"/>
              <a:gd name="T30" fmla="*/ 214 w 234"/>
              <a:gd name="T31" fmla="*/ 0 h 217"/>
              <a:gd name="T32" fmla="*/ 234 w 234"/>
              <a:gd name="T33" fmla="*/ 32 h 217"/>
              <a:gd name="T34" fmla="*/ 198 w 234"/>
              <a:gd name="T35" fmla="*/ 63 h 217"/>
              <a:gd name="T36" fmla="*/ 185 w 234"/>
              <a:gd name="T37" fmla="*/ 122 h 217"/>
              <a:gd name="T38" fmla="*/ 227 w 234"/>
              <a:gd name="T39" fmla="*/ 122 h 21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216">
                <a:moveTo>
                  <a:pt x="87" y="122"/>
                </a:moveTo>
                <a:cubicBezTo>
                  <a:pt x="87" y="217"/>
                  <a:pt x="87" y="217"/>
                  <a:pt x="87" y="217"/>
                </a:cubicBezTo>
                <a:cubicBezTo>
                  <a:pt x="0" y="217"/>
                  <a:pt x="0" y="217"/>
                  <a:pt x="0" y="217"/>
                </a:cubicBezTo>
                <a:cubicBezTo>
                  <a:pt x="0" y="142"/>
                  <a:pt x="0" y="142"/>
                  <a:pt x="0" y="142"/>
                </a:cubicBezTo>
                <a:cubicBezTo>
                  <a:pt x="0" y="102"/>
                  <a:pt x="5" y="73"/>
                  <a:pt x="14" y="55"/>
                </a:cubicBezTo>
                <a:cubicBezTo>
                  <a:pt x="27" y="30"/>
                  <a:pt x="47" y="12"/>
                  <a:pt x="74" y="0"/>
                </a:cubicBezTo>
                <a:cubicBezTo>
                  <a:pt x="94" y="32"/>
                  <a:pt x="94" y="32"/>
                  <a:pt x="94" y="32"/>
                </a:cubicBezTo>
                <a:cubicBezTo>
                  <a:pt x="78" y="38"/>
                  <a:pt x="65" y="49"/>
                  <a:pt x="58" y="63"/>
                </a:cubicBezTo>
                <a:cubicBezTo>
                  <a:pt x="50" y="76"/>
                  <a:pt x="45" y="96"/>
                  <a:pt x="44" y="122"/>
                </a:cubicBezTo>
                <a:lnTo>
                  <a:pt x="87" y="122"/>
                </a:lnTo>
                <a:close/>
                <a:moveTo>
                  <a:pt x="227" y="122"/>
                </a:moveTo>
                <a:cubicBezTo>
                  <a:pt x="227" y="217"/>
                  <a:pt x="227" y="217"/>
                  <a:pt x="227" y="217"/>
                </a:cubicBezTo>
                <a:cubicBezTo>
                  <a:pt x="140" y="217"/>
                  <a:pt x="140" y="217"/>
                  <a:pt x="140" y="217"/>
                </a:cubicBezTo>
                <a:cubicBezTo>
                  <a:pt x="140" y="142"/>
                  <a:pt x="140" y="142"/>
                  <a:pt x="140" y="142"/>
                </a:cubicBezTo>
                <a:cubicBezTo>
                  <a:pt x="140" y="102"/>
                  <a:pt x="145" y="73"/>
                  <a:pt x="154" y="55"/>
                </a:cubicBezTo>
                <a:cubicBezTo>
                  <a:pt x="167" y="30"/>
                  <a:pt x="187" y="12"/>
                  <a:pt x="214" y="0"/>
                </a:cubicBezTo>
                <a:cubicBezTo>
                  <a:pt x="234" y="32"/>
                  <a:pt x="234" y="32"/>
                  <a:pt x="234" y="32"/>
                </a:cubicBezTo>
                <a:cubicBezTo>
                  <a:pt x="218" y="38"/>
                  <a:pt x="206" y="49"/>
                  <a:pt x="198" y="63"/>
                </a:cubicBezTo>
                <a:cubicBezTo>
                  <a:pt x="190" y="76"/>
                  <a:pt x="185" y="96"/>
                  <a:pt x="185" y="122"/>
                </a:cubicBezTo>
                <a:lnTo>
                  <a:pt x="227" y="122"/>
                </a:lnTo>
                <a:close/>
              </a:path>
            </a:pathLst>
          </a:custGeom>
          <a:solidFill>
            <a:schemeClr val="accent1">
              <a:alpha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12"/>
            </p:custDataLst>
          </p:nvPr>
        </p:nvSpPr>
        <p:spPr>
          <a:xfrm>
            <a:off x="610193" y="2133722"/>
            <a:ext cx="5022481" cy="834923"/>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ct val="0"/>
              </a:spcBef>
              <a:spcAft>
                <a:spcPct val="0"/>
              </a:spcAft>
              <a:buSzTx/>
              <a:buFontTx/>
              <a:buNone/>
            </a:pPr>
            <a:r>
              <a:rPr kumimoji="0" lang="zh-CN" altLang="en-US" sz="2400" b="1" i="0" spc="120" noProof="0">
                <a:ln w="3175">
                  <a:noFill/>
                  <a:prstDash val="dash"/>
                </a:ln>
                <a:solidFill>
                  <a:schemeClr val="dk1"/>
                </a:solidFill>
                <a:effectLst/>
                <a:latin typeface="微软雅黑" panose="020b0503020204020204" pitchFamily="34" charset="-122"/>
                <a:ea typeface="微软雅黑" panose="020b0503020204020204" pitchFamily="34" charset="-122"/>
                <a:cs typeface="微软雅黑" panose="020b0503020204020204" pitchFamily="34" charset="-122"/>
              </a:rPr>
              <a:t>弄清说明对象之后，就要就题立意──确定中心思想。</a:t>
            </a:r>
          </a:p>
        </p:txBody>
      </p:sp>
      <p:sp>
        <p:nvSpPr>
          <p:cNvPr id="14" name="Title 6"/>
          <p:cNvSpPr txBox="1"/>
          <p:nvPr>
            <p:custDataLst>
              <p:tags r:id="rId13"/>
            </p:custDataLst>
          </p:nvPr>
        </p:nvSpPr>
        <p:spPr>
          <a:xfrm>
            <a:off x="610870" y="2968625"/>
            <a:ext cx="5021580" cy="350964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342900" lvl="0" indent="-342900" algn="l" fontAlgn="ctr">
              <a:lnSpc>
                <a:spcPct val="120000"/>
              </a:lnSpc>
              <a:spcBef>
                <a:spcPct val="0"/>
              </a:spcBef>
              <a:spcAft>
                <a:spcPts val="800"/>
              </a:spcAft>
              <a:buSzTx/>
              <a:buFont typeface="Wingdings" panose="05000000000000000000" charset="0"/>
              <a:buChar char="l"/>
            </a:pPr>
            <a:r>
              <a:rPr lang="zh-CN" altLang="en-US" sz="20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首先是</a:t>
            </a:r>
            <a:r>
              <a:rPr lang="zh-CN" altLang="en-US" sz="2000" spc="16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正确</a:t>
            </a:r>
            <a:r>
              <a:rPr lang="zh-CN" altLang="en-US" sz="20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。也就是说，我们解说的事物的本质及规律性要有科学的根据，经得起实践的检验。</a:t>
            </a:r>
          </a:p>
          <a:p>
            <a:pPr marL="342900" lvl="0" indent="-342900" algn="l" fontAlgn="ctr">
              <a:lnSpc>
                <a:spcPct val="120000"/>
              </a:lnSpc>
              <a:spcBef>
                <a:spcPct val="0"/>
              </a:spcBef>
              <a:spcAft>
                <a:spcPts val="800"/>
              </a:spcAft>
              <a:buSzTx/>
              <a:buFont typeface="Wingdings" panose="05000000000000000000" charset="0"/>
              <a:buChar char="l"/>
            </a:pPr>
            <a:r>
              <a:rPr lang="zh-CN" altLang="en-US" sz="20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其次是</a:t>
            </a:r>
            <a:r>
              <a:rPr lang="zh-CN" altLang="en-US" sz="2000" spc="16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深刻</a:t>
            </a:r>
            <a:r>
              <a:rPr lang="zh-CN" altLang="en-US" sz="20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。深刻是指说明事物要透过现象揭示本质，反映事物内部的规律性。要使读者不仅了解事物“是这样的”，而且要明白“为什么是这样的”。</a:t>
            </a:r>
          </a:p>
          <a:p>
            <a:pPr marL="342900" lvl="0" indent="-342900" algn="l" fontAlgn="ctr">
              <a:lnSpc>
                <a:spcPct val="120000"/>
              </a:lnSpc>
              <a:spcBef>
                <a:spcPct val="0"/>
              </a:spcBef>
              <a:spcAft>
                <a:spcPts val="800"/>
              </a:spcAft>
              <a:buSzTx/>
              <a:buFont typeface="Wingdings" panose="05000000000000000000" charset="0"/>
              <a:buChar char="l"/>
            </a:pPr>
            <a:r>
              <a:rPr lang="zh-CN" altLang="en-US" sz="20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第三是</a:t>
            </a:r>
            <a:r>
              <a:rPr lang="zh-CN" altLang="en-US" sz="2000" spc="16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集中</a:t>
            </a:r>
            <a:r>
              <a:rPr lang="zh-CN" altLang="en-US" sz="20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。所谓集中就是重点突出，中心明确。</a:t>
            </a:r>
          </a:p>
        </p:txBody>
      </p:sp>
      <p:pic>
        <p:nvPicPr>
          <p:cNvPr id="4" name="图片 3"/>
          <p:cNvPicPr>
            <a:picLocks noChangeAspect="1"/>
          </p:cNvPicPr>
          <p:nvPr>
            <p:custDataLst>
              <p:tags r:id="rId15"/>
            </p:custDataLst>
          </p:nvPr>
        </p:nvPicPr>
        <p:blipFill>
          <a:blip r:embed="rId14">
            <a:extLst>
              <a:ext uri="{28A0092B-C50C-407E-A947-70E740481C1C}">
                <a14:useLocalDpi xmlns:a14="http://schemas.microsoft.com/office/drawing/2010/main" val="0"/>
              </a:ext>
            </a:extLst>
          </a:blip>
          <a:srcRect l="141" r="50000"/>
          <a:stretch>
            <a:fillRect/>
          </a:stretch>
        </p:blipFill>
        <p:spPr>
          <a:xfrm>
            <a:off x="6242283" y="1219210"/>
            <a:ext cx="5340160" cy="4972075"/>
          </a:xfrm>
          <a:custGeom>
            <a:cxnLst>
              <a:cxn ang="3">
                <a:pos x="hc" y="t"/>
              </a:cxn>
              <a:cxn ang="cd2">
                <a:pos x="l" y="vc"/>
              </a:cxn>
              <a:cxn ang="cd4">
                <a:pos x="hc" y="b"/>
              </a:cxn>
              <a:cxn ang="0">
                <a:pos x="r" y="vc"/>
              </a:cxn>
            </a:cxnLst>
            <a:rect l="l" t="t" r="r" b="b"/>
            <a:pathLst>
              <a:path w="10560" h="7200">
                <a:moveTo>
                  <a:pt x="0" y="0"/>
                </a:moveTo>
                <a:lnTo>
                  <a:pt x="10560" y="0"/>
                </a:lnTo>
                <a:lnTo>
                  <a:pt x="10560" y="7200"/>
                </a:lnTo>
                <a:lnTo>
                  <a:pt x="0" y="7200"/>
                </a:lnTo>
                <a:lnTo>
                  <a:pt x="0" y="0"/>
                </a:lnTo>
                <a:close/>
              </a:path>
            </a:pathLst>
          </a:custGeom>
        </p:spPr>
      </p:pic>
    </p:spTree>
    <p:custDataLst>
      <p:tags r:id="rId16"/>
    </p:custDataLst>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 name="图片 6"/>
          <p:cNvPicPr>
            <a:picLocks noChangeAspect="1"/>
          </p:cNvPicPr>
          <p:nvPr>
            <p:custDataLst>
              <p:tags r:id="rId3"/>
            </p:custDataLst>
          </p:nvPr>
        </p:nvPicPr>
        <p:blipFill>
          <a:blip r:embed="rId2"/>
          <a:stretch>
            <a:fillRect/>
          </a:stretch>
        </p:blipFill>
        <p:spPr>
          <a:xfrm>
            <a:off x="0" y="0"/>
            <a:ext cx="720090" cy="720090"/>
          </a:xfrm>
          <a:prstGeom prst="rect">
            <a:avLst/>
          </a:prstGeom>
        </p:spPr>
      </p:pic>
      <p:pic>
        <p:nvPicPr>
          <p:cNvPr id="6" name="图片 5"/>
          <p:cNvPicPr>
            <a:picLocks noChangeAspect="1"/>
          </p:cNvPicPr>
          <p:nvPr>
            <p:custDataLst>
              <p:tags r:id="rId5"/>
            </p:custDataLst>
          </p:nvPr>
        </p:nvPicPr>
        <p:blipFill>
          <a:blip r:embed="rId4"/>
          <a:stretch>
            <a:fillRect/>
          </a:stretch>
        </p:blipFill>
        <p:spPr>
          <a:xfrm>
            <a:off x="11471910" y="-5379"/>
            <a:ext cx="720090" cy="720090"/>
          </a:xfrm>
          <a:prstGeom prst="rect">
            <a:avLst/>
          </a:prstGeom>
        </p:spPr>
      </p:pic>
      <p:sp>
        <p:nvSpPr>
          <p:cNvPr id="22" name="椭圆 21"/>
          <p:cNvSpPr/>
          <p:nvPr>
            <p:custDataLst>
              <p:tags r:id="rId6"/>
            </p:custDataLst>
          </p:nvPr>
        </p:nvSpPr>
        <p:spPr>
          <a:xfrm>
            <a:off x="10363200" y="609605"/>
            <a:ext cx="304802" cy="304802"/>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3" name="椭圆 22"/>
          <p:cNvSpPr/>
          <p:nvPr>
            <p:custDataLst>
              <p:tags r:id="rId7"/>
            </p:custDataLst>
          </p:nvPr>
        </p:nvSpPr>
        <p:spPr>
          <a:xfrm>
            <a:off x="10819130" y="609605"/>
            <a:ext cx="304802" cy="304802"/>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4" name="椭圆 23"/>
          <p:cNvSpPr/>
          <p:nvPr>
            <p:custDataLst>
              <p:tags r:id="rId8"/>
            </p:custDataLst>
          </p:nvPr>
        </p:nvSpPr>
        <p:spPr>
          <a:xfrm>
            <a:off x="11277600" y="609605"/>
            <a:ext cx="304802" cy="304802"/>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5" name="任意多边形 24"/>
          <p:cNvSpPr/>
          <p:nvPr>
            <p:custDataLst>
              <p:tags r:id="rId9"/>
            </p:custDataLst>
          </p:nvPr>
        </p:nvSpPr>
        <p:spPr>
          <a:xfrm>
            <a:off x="-1270" y="5223510"/>
            <a:ext cx="1847215" cy="1622425"/>
          </a:xfrm>
          <a:custGeom>
            <a:cxnLst>
              <a:cxn ang="3">
                <a:pos x="hc" y="t"/>
              </a:cxn>
              <a:cxn ang="cd2">
                <a:pos x="l" y="vc"/>
              </a:cxn>
              <a:cxn ang="cd4">
                <a:pos x="hc" y="b"/>
              </a:cxn>
              <a:cxn ang="0">
                <a:pos x="r" y="vc"/>
              </a:cxn>
            </a:cxnLst>
            <a:rect l="l" t="t" r="r" b="b"/>
            <a:pathLst>
              <a:path w="2858" h="2510">
                <a:moveTo>
                  <a:pt x="780" y="0"/>
                </a:moveTo>
                <a:cubicBezTo>
                  <a:pt x="1927" y="0"/>
                  <a:pt x="2858" y="931"/>
                  <a:pt x="2858" y="2079"/>
                </a:cubicBezTo>
                <a:cubicBezTo>
                  <a:pt x="2858" y="2222"/>
                  <a:pt x="2843" y="2362"/>
                  <a:pt x="2816" y="2497"/>
                </a:cubicBezTo>
                <a:lnTo>
                  <a:pt x="2813" y="2510"/>
                </a:lnTo>
                <a:lnTo>
                  <a:pt x="0" y="2510"/>
                </a:lnTo>
                <a:lnTo>
                  <a:pt x="0" y="151"/>
                </a:lnTo>
                <a:lnTo>
                  <a:pt x="17" y="144"/>
                </a:lnTo>
                <a:cubicBezTo>
                  <a:pt x="253" y="51"/>
                  <a:pt x="510" y="0"/>
                  <a:pt x="780" y="0"/>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6" name="AutoShape 3"/>
          <p:cNvSpPr>
            <a:spLocks noChangeAspect="1" noChangeArrowheads="1" noTextEdit="1"/>
          </p:cNvSpPr>
          <p:nvPr>
            <p:custDataLst>
              <p:tags r:id="rId10"/>
            </p:custDataLst>
          </p:nvPr>
        </p:nvSpPr>
        <p:spPr bwMode="auto">
          <a:xfrm>
            <a:off x="765810" y="1511300"/>
            <a:ext cx="67373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27" name="Freeform 5"/>
          <p:cNvSpPr>
            <a:spLocks noEditPoints="1"/>
          </p:cNvSpPr>
          <p:nvPr>
            <p:custDataLst>
              <p:tags r:id="rId11"/>
            </p:custDataLst>
          </p:nvPr>
        </p:nvSpPr>
        <p:spPr bwMode="auto">
          <a:xfrm>
            <a:off x="609605" y="1219210"/>
            <a:ext cx="780415" cy="610870"/>
          </a:xfrm>
          <a:custGeom>
            <a:gdLst>
              <a:gd name="T0" fmla="*/ 87 w 234"/>
              <a:gd name="T1" fmla="*/ 122 h 217"/>
              <a:gd name="T2" fmla="*/ 87 w 234"/>
              <a:gd name="T3" fmla="*/ 217 h 217"/>
              <a:gd name="T4" fmla="*/ 0 w 234"/>
              <a:gd name="T5" fmla="*/ 217 h 217"/>
              <a:gd name="T6" fmla="*/ 0 w 234"/>
              <a:gd name="T7" fmla="*/ 142 h 217"/>
              <a:gd name="T8" fmla="*/ 14 w 234"/>
              <a:gd name="T9" fmla="*/ 55 h 217"/>
              <a:gd name="T10" fmla="*/ 74 w 234"/>
              <a:gd name="T11" fmla="*/ 0 h 217"/>
              <a:gd name="T12" fmla="*/ 94 w 234"/>
              <a:gd name="T13" fmla="*/ 32 h 217"/>
              <a:gd name="T14" fmla="*/ 58 w 234"/>
              <a:gd name="T15" fmla="*/ 63 h 217"/>
              <a:gd name="T16" fmla="*/ 44 w 234"/>
              <a:gd name="T17" fmla="*/ 122 h 217"/>
              <a:gd name="T18" fmla="*/ 87 w 234"/>
              <a:gd name="T19" fmla="*/ 122 h 217"/>
              <a:gd name="T20" fmla="*/ 227 w 234"/>
              <a:gd name="T21" fmla="*/ 122 h 217"/>
              <a:gd name="T22" fmla="*/ 227 w 234"/>
              <a:gd name="T23" fmla="*/ 217 h 217"/>
              <a:gd name="T24" fmla="*/ 140 w 234"/>
              <a:gd name="T25" fmla="*/ 217 h 217"/>
              <a:gd name="T26" fmla="*/ 140 w 234"/>
              <a:gd name="T27" fmla="*/ 142 h 217"/>
              <a:gd name="T28" fmla="*/ 154 w 234"/>
              <a:gd name="T29" fmla="*/ 55 h 217"/>
              <a:gd name="T30" fmla="*/ 214 w 234"/>
              <a:gd name="T31" fmla="*/ 0 h 217"/>
              <a:gd name="T32" fmla="*/ 234 w 234"/>
              <a:gd name="T33" fmla="*/ 32 h 217"/>
              <a:gd name="T34" fmla="*/ 198 w 234"/>
              <a:gd name="T35" fmla="*/ 63 h 217"/>
              <a:gd name="T36" fmla="*/ 185 w 234"/>
              <a:gd name="T37" fmla="*/ 122 h 217"/>
              <a:gd name="T38" fmla="*/ 227 w 234"/>
              <a:gd name="T39" fmla="*/ 122 h 21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216">
                <a:moveTo>
                  <a:pt x="87" y="122"/>
                </a:moveTo>
                <a:cubicBezTo>
                  <a:pt x="87" y="217"/>
                  <a:pt x="87" y="217"/>
                  <a:pt x="87" y="217"/>
                </a:cubicBezTo>
                <a:cubicBezTo>
                  <a:pt x="0" y="217"/>
                  <a:pt x="0" y="217"/>
                  <a:pt x="0" y="217"/>
                </a:cubicBezTo>
                <a:cubicBezTo>
                  <a:pt x="0" y="142"/>
                  <a:pt x="0" y="142"/>
                  <a:pt x="0" y="142"/>
                </a:cubicBezTo>
                <a:cubicBezTo>
                  <a:pt x="0" y="102"/>
                  <a:pt x="5" y="73"/>
                  <a:pt x="14" y="55"/>
                </a:cubicBezTo>
                <a:cubicBezTo>
                  <a:pt x="27" y="30"/>
                  <a:pt x="47" y="12"/>
                  <a:pt x="74" y="0"/>
                </a:cubicBezTo>
                <a:cubicBezTo>
                  <a:pt x="94" y="32"/>
                  <a:pt x="94" y="32"/>
                  <a:pt x="94" y="32"/>
                </a:cubicBezTo>
                <a:cubicBezTo>
                  <a:pt x="78" y="38"/>
                  <a:pt x="65" y="49"/>
                  <a:pt x="58" y="63"/>
                </a:cubicBezTo>
                <a:cubicBezTo>
                  <a:pt x="50" y="76"/>
                  <a:pt x="45" y="96"/>
                  <a:pt x="44" y="122"/>
                </a:cubicBezTo>
                <a:lnTo>
                  <a:pt x="87" y="122"/>
                </a:lnTo>
                <a:close/>
                <a:moveTo>
                  <a:pt x="227" y="122"/>
                </a:moveTo>
                <a:cubicBezTo>
                  <a:pt x="227" y="217"/>
                  <a:pt x="227" y="217"/>
                  <a:pt x="227" y="217"/>
                </a:cubicBezTo>
                <a:cubicBezTo>
                  <a:pt x="140" y="217"/>
                  <a:pt x="140" y="217"/>
                  <a:pt x="140" y="217"/>
                </a:cubicBezTo>
                <a:cubicBezTo>
                  <a:pt x="140" y="142"/>
                  <a:pt x="140" y="142"/>
                  <a:pt x="140" y="142"/>
                </a:cubicBezTo>
                <a:cubicBezTo>
                  <a:pt x="140" y="102"/>
                  <a:pt x="145" y="73"/>
                  <a:pt x="154" y="55"/>
                </a:cubicBezTo>
                <a:cubicBezTo>
                  <a:pt x="167" y="30"/>
                  <a:pt x="187" y="12"/>
                  <a:pt x="214" y="0"/>
                </a:cubicBezTo>
                <a:cubicBezTo>
                  <a:pt x="234" y="32"/>
                  <a:pt x="234" y="32"/>
                  <a:pt x="234" y="32"/>
                </a:cubicBezTo>
                <a:cubicBezTo>
                  <a:pt x="218" y="38"/>
                  <a:pt x="206" y="49"/>
                  <a:pt x="198" y="63"/>
                </a:cubicBezTo>
                <a:cubicBezTo>
                  <a:pt x="190" y="76"/>
                  <a:pt x="185" y="96"/>
                  <a:pt x="185" y="122"/>
                </a:cubicBezTo>
                <a:lnTo>
                  <a:pt x="227" y="122"/>
                </a:lnTo>
                <a:close/>
              </a:path>
            </a:pathLst>
          </a:custGeom>
          <a:solidFill>
            <a:schemeClr val="accent1">
              <a:alpha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12"/>
            </p:custDataLst>
          </p:nvPr>
        </p:nvSpPr>
        <p:spPr>
          <a:xfrm>
            <a:off x="610193" y="2438420"/>
            <a:ext cx="3866540" cy="926452"/>
          </a:xfrm>
          <a:prstGeom prst="rect">
            <a:avLst/>
          </a:prstGeom>
          <a:noFill/>
          <a:ln w="3175">
            <a:noFill/>
            <a:prstDash val="dash"/>
          </a:ln>
        </p:spPr>
        <p:txBody>
          <a:bodyPr wrap="square" lIns="63500" tIns="25400" rIns="63500" bIns="2540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ct val="0"/>
              </a:spcBef>
              <a:spcAft>
                <a:spcPct val="0"/>
              </a:spcAft>
              <a:buSzTx/>
              <a:buFontTx/>
              <a:buNone/>
            </a:pPr>
            <a:r>
              <a:rPr kumimoji="0" lang="zh-CN" altLang="en-US" sz="3200" b="1" i="0" spc="120" noProof="0">
                <a:ln w="3175">
                  <a:noFill/>
                  <a:prstDash val="dash"/>
                </a:ln>
                <a:solidFill>
                  <a:schemeClr val="dk1"/>
                </a:solidFill>
                <a:effectLst/>
                <a:latin typeface="微软雅黑" panose="020b0503020204020204" pitchFamily="34" charset="-122"/>
                <a:ea typeface="微软雅黑" panose="020b0503020204020204" pitchFamily="34" charset="-122"/>
                <a:cs typeface="微软雅黑" panose="020b0503020204020204" pitchFamily="34" charset="-122"/>
              </a:rPr>
              <a:t>2.注意说明顺序──逻辑顺序。</a:t>
            </a:r>
          </a:p>
        </p:txBody>
      </p:sp>
      <p:sp>
        <p:nvSpPr>
          <p:cNvPr id="14" name="Title 6"/>
          <p:cNvSpPr txBox="1"/>
          <p:nvPr>
            <p:custDataLst>
              <p:tags r:id="rId13"/>
            </p:custDataLst>
          </p:nvPr>
        </p:nvSpPr>
        <p:spPr>
          <a:xfrm>
            <a:off x="609558" y="3435357"/>
            <a:ext cx="3866521" cy="1581225"/>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20000"/>
              </a:lnSpc>
              <a:spcBef>
                <a:spcPct val="0"/>
              </a:spcBef>
              <a:spcAft>
                <a:spcPts val="800"/>
              </a:spcAft>
              <a:buSzTx/>
            </a:pPr>
            <a:r>
              <a:rPr lang="zh-CN" altLang="en-US" sz="1800"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按事物内在联系安排材料，进行说明，可以用逻辑顺序。事理说明文是阐述事理的，用逻辑顺序便于说明得清楚明白。</a:t>
            </a:r>
          </a:p>
        </p:txBody>
      </p:sp>
      <p:pic>
        <p:nvPicPr>
          <p:cNvPr id="4" name="图片 3" descr="D:\meihua_service_cache\jpg/769f4d6b31d009a17816f08f183efad3.jpg769f4d6b31d009a17816f08f183efad3"/>
          <p:cNvPicPr>
            <a:picLocks noChangeAspect="1"/>
          </p:cNvPicPr>
          <p:nvPr>
            <p:custDataLst>
              <p:tags r:id="rId15"/>
            </p:custDataLst>
          </p:nvPr>
        </p:nvPicPr>
        <p:blipFill>
          <a:blip r:embed="rId14"/>
          <a:srcRect l="15867" r="15867"/>
          <a:stretch>
            <a:fillRect/>
          </a:stretch>
        </p:blipFill>
        <p:spPr>
          <a:xfrm>
            <a:off x="5086342" y="1219210"/>
            <a:ext cx="6496101" cy="4972075"/>
          </a:xfrm>
          <a:custGeom>
            <a:cxnLst>
              <a:cxn ang="3">
                <a:pos x="hc" y="t"/>
              </a:cxn>
              <a:cxn ang="cd2">
                <a:pos x="l" y="vc"/>
              </a:cxn>
              <a:cxn ang="cd4">
                <a:pos x="hc" y="b"/>
              </a:cxn>
              <a:cxn ang="0">
                <a:pos x="r" y="vc"/>
              </a:cxn>
            </a:cxnLst>
            <a:rect l="l" t="t" r="r" b="b"/>
            <a:pathLst>
              <a:path w="10560" h="7200">
                <a:moveTo>
                  <a:pt x="0" y="0"/>
                </a:moveTo>
                <a:lnTo>
                  <a:pt x="10560" y="0"/>
                </a:lnTo>
                <a:lnTo>
                  <a:pt x="10560" y="7200"/>
                </a:lnTo>
                <a:lnTo>
                  <a:pt x="0" y="7200"/>
                </a:lnTo>
                <a:lnTo>
                  <a:pt x="0" y="0"/>
                </a:lnTo>
                <a:close/>
              </a:path>
            </a:pathLst>
          </a:custGeom>
        </p:spPr>
      </p:pic>
    </p:spTree>
    <p:custDataLst>
      <p:tags r:id="rId16"/>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16" name="图片 15"/>
          <p:cNvPicPr>
            <a:picLocks noChangeAspect="1"/>
          </p:cNvPicPr>
          <p:nvPr>
            <p:custDataLst>
              <p:tags r:id="rId3"/>
            </p:custDataLst>
          </p:nvPr>
        </p:nvPicPr>
        <p:blipFill>
          <a:blip r:embed="rId2"/>
          <a:stretch>
            <a:fillRect/>
          </a:stretch>
        </p:blipFill>
        <p:spPr>
          <a:xfrm>
            <a:off x="0" y="6137910"/>
            <a:ext cx="720090" cy="720090"/>
          </a:xfrm>
          <a:prstGeom prst="rect">
            <a:avLst/>
          </a:prstGeom>
        </p:spPr>
      </p:pic>
      <p:pic>
        <p:nvPicPr>
          <p:cNvPr id="15" name="图片 14"/>
          <p:cNvPicPr>
            <a:picLocks noChangeAspect="1"/>
          </p:cNvPicPr>
          <p:nvPr>
            <p:custDataLst>
              <p:tags r:id="rId4"/>
            </p:custDataLst>
          </p:nvPr>
        </p:nvPicPr>
        <p:blipFill>
          <a:blip r:embed="rId2"/>
          <a:stretch>
            <a:fillRect/>
          </a:stretch>
        </p:blipFill>
        <p:spPr>
          <a:xfrm>
            <a:off x="11471910" y="0"/>
            <a:ext cx="720090" cy="720090"/>
          </a:xfrm>
          <a:prstGeom prst="rect">
            <a:avLst/>
          </a:prstGeom>
        </p:spPr>
      </p:pic>
      <p:pic>
        <p:nvPicPr>
          <p:cNvPr id="12" name="图片 11" descr="D:\meihua_service_cache\jpg/144bdb2db59a104dcd95232850d97f3c.jpg144bdb2db59a104dcd95232850d97f3c"/>
          <p:cNvPicPr>
            <a:picLocks noChangeAspect="1"/>
          </p:cNvPicPr>
          <p:nvPr>
            <p:custDataLst>
              <p:tags r:id="rId6"/>
            </p:custDataLst>
          </p:nvPr>
        </p:nvPicPr>
        <p:blipFill>
          <a:blip r:embed="rId5"/>
          <a:srcRect l="17524" r="17524"/>
          <a:stretch>
            <a:fillRect/>
          </a:stretch>
        </p:blipFill>
        <p:spPr>
          <a:xfrm>
            <a:off x="6395964" y="986834"/>
            <a:ext cx="5796036" cy="4662622"/>
          </a:xfrm>
          <a:prstGeom prst="rect">
            <a:avLst/>
          </a:prstGeom>
        </p:spPr>
      </p:pic>
      <p:sp>
        <p:nvSpPr>
          <p:cNvPr id="13" name="矩形 12"/>
          <p:cNvSpPr/>
          <p:nvPr>
            <p:custDataLst>
              <p:tags r:id="rId7"/>
            </p:custDataLst>
          </p:nvPr>
        </p:nvSpPr>
        <p:spPr>
          <a:xfrm>
            <a:off x="6223931" y="4988807"/>
            <a:ext cx="660682" cy="660682"/>
          </a:xfrm>
          <a:prstGeom prst="rect">
            <a:avLst/>
          </a:prstGeom>
          <a:solidFill>
            <a:srgbClr val="5491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楷体" panose="02010609060101010101" charset="-122"/>
              <a:ea typeface="楷体"/>
            </a:endParaRPr>
          </a:p>
        </p:txBody>
      </p:sp>
      <p:sp>
        <p:nvSpPr>
          <p:cNvPr id="14" name="图形 4"/>
          <p:cNvSpPr/>
          <p:nvPr>
            <p:custDataLst>
              <p:tags r:id="rId8"/>
            </p:custDataLst>
          </p:nvPr>
        </p:nvSpPr>
        <p:spPr>
          <a:xfrm>
            <a:off x="6038716" y="5210484"/>
            <a:ext cx="714499" cy="660682"/>
          </a:xfrm>
          <a:custGeom>
            <a:gdLst>
              <a:gd name="connsiteX0" fmla="*/ 6016935 w 6623480"/>
              <a:gd name="connsiteY0" fmla="*/ 4670403 h 4670403"/>
              <a:gd name="connsiteX1" fmla="*/ 6016935 w 6623480"/>
              <a:gd name="connsiteY1" fmla="*/ 0 h 4670403"/>
              <a:gd name="connsiteX2" fmla="*/ 0 w 6623480"/>
              <a:gd name="connsiteY2" fmla="*/ 0 h 4670403"/>
              <a:gd name="connsiteX3" fmla="*/ 0 w 6623480"/>
              <a:gd name="connsiteY3" fmla="*/ 4233690 h 4670403"/>
              <a:gd name="connsiteX4" fmla="*/ 6623480 w 6623480"/>
              <a:gd name="connsiteY4" fmla="*/ 4233690 h 4670403"/>
            </a:gdLst>
            <a:cxnLst>
              <a:cxn ang="0">
                <a:pos x="connsiteX0" y="connsiteY0"/>
              </a:cxn>
              <a:cxn ang="0">
                <a:pos x="connsiteX1" y="connsiteY1"/>
              </a:cxn>
              <a:cxn ang="0">
                <a:pos x="connsiteX2" y="connsiteY2"/>
              </a:cxn>
              <a:cxn ang="0">
                <a:pos x="connsiteX3" y="connsiteY3"/>
              </a:cxn>
              <a:cxn ang="0">
                <a:pos x="connsiteX4" y="connsiteY4"/>
              </a:cxn>
            </a:cxnLst>
            <a:rect l="l" t="t" r="r" b="b"/>
            <a:pathLst>
              <a:path w="6623479" h="4670403">
                <a:moveTo>
                  <a:pt x="6016935" y="4670403"/>
                </a:moveTo>
                <a:lnTo>
                  <a:pt x="6016935" y="0"/>
                </a:lnTo>
                <a:lnTo>
                  <a:pt x="0" y="0"/>
                </a:lnTo>
                <a:lnTo>
                  <a:pt x="0" y="4233690"/>
                </a:lnTo>
                <a:lnTo>
                  <a:pt x="6623480" y="4233690"/>
                </a:lnTo>
              </a:path>
            </a:pathLst>
          </a:custGeom>
          <a:noFill/>
          <a:ln w="12120" cap="flat">
            <a:solidFill>
              <a:srgbClr val="000000"/>
            </a:solidFill>
            <a:prstDash val="solid"/>
            <a:miter/>
          </a:ln>
        </p:spPr>
        <p:txBody>
          <a:bodyPr rtlCol="0" anchor="ctr"/>
          <a:lstStyle/>
          <a:p>
            <a:endParaRPr lang="zh-CN" altLang="en-US">
              <a:solidFill>
                <a:srgbClr val="000000"/>
              </a:solidFill>
              <a:latin typeface="楷体" panose="02010609060101010101" charset="-122"/>
              <a:ea typeface="楷体"/>
            </a:endParaRPr>
          </a:p>
        </p:txBody>
      </p:sp>
      <p:sp>
        <p:nvSpPr>
          <p:cNvPr id="11" name="Title 6"/>
          <p:cNvSpPr txBox="1"/>
          <p:nvPr>
            <p:custDataLst>
              <p:tags r:id="rId9"/>
            </p:custDataLst>
          </p:nvPr>
        </p:nvSpPr>
        <p:spPr>
          <a:xfrm>
            <a:off x="762000" y="499110"/>
            <a:ext cx="4667250" cy="6358890"/>
          </a:xfrm>
          <a:prstGeom prst="rect">
            <a:avLst/>
          </a:prstGeom>
          <a:noFill/>
          <a:ln w="3175">
            <a:noFill/>
            <a:prstDash val="dash"/>
          </a:ln>
        </p:spPr>
        <p:txBody>
          <a:bodyPr wrap="square" lIns="63500" tIns="25400" rIns="63500" bIns="2540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ct val="0"/>
              </a:spcBef>
              <a:spcAft>
                <a:spcPts val="800"/>
              </a:spcAft>
              <a:buSzTx/>
              <a:buFont typeface="Wingdings" panose="05000000000000000000" charset="0"/>
            </a:pPr>
            <a:r>
              <a:rPr lang="zh-CN" altLang="en-US" sz="4000" spc="160">
                <a:ln w="3175">
                  <a:noFill/>
                  <a:prstDash val="dash"/>
                </a:ln>
                <a:solidFill>
                  <a:srgbClr val="404040"/>
                </a:solidFill>
                <a:latin typeface="楷体" panose="02010609060101010101" charset="-122"/>
                <a:ea typeface="楷体"/>
                <a:cs typeface="楷体" panose="02010609060101010101" charset="-122"/>
              </a:rPr>
              <a:t>一、骨水泥</a:t>
            </a:r>
          </a:p>
          <a:p>
            <a:pPr marL="279400" lvl="0" indent="-279400" algn="l" fontAlgn="ctr">
              <a:lnSpc>
                <a:spcPct val="120000"/>
              </a:lnSpc>
              <a:spcBef>
                <a:spcPct val="0"/>
              </a:spcBef>
              <a:spcAft>
                <a:spcPts val="800"/>
              </a:spcAft>
              <a:buSzTx/>
              <a:buFont typeface="Wingdings" panose="05000000000000000000" charset="0"/>
              <a:buChar char="l"/>
            </a:pPr>
            <a:r>
              <a:rPr lang="zh-CN" altLang="en-US" sz="2000" spc="160">
                <a:ln w="3175">
                  <a:noFill/>
                  <a:prstDash val="dash"/>
                </a:ln>
                <a:solidFill>
                  <a:srgbClr val="404040"/>
                </a:solidFill>
                <a:latin typeface="楷体" panose="02010609060101010101" charset="-122"/>
                <a:ea typeface="楷体"/>
                <a:cs typeface="楷体" panose="02010609060101010101" charset="-122"/>
              </a:rPr>
              <a:t>什么是骨水泥?是骨骼粉碎加工制成的水泥呢，还是可以制成骨骼的水泥材料? 都不是。它是一种用于骨科手术的医用材料，由于它的部分物理性质以及凝固后外观和性状颇像建筑、装修用的白水泥，便有了如此通俗的名称。其实，它的正名是骨粘固剂或骨固着剂。其主要成分是聚甲基丙烯酸甲酯，主要用于人工关节置换手术。</a:t>
            </a:r>
          </a:p>
          <a:p>
            <a:pPr marL="279400" lvl="0" indent="-279400" algn="l" fontAlgn="ctr">
              <a:lnSpc>
                <a:spcPct val="120000"/>
              </a:lnSpc>
              <a:spcBef>
                <a:spcPct val="0"/>
              </a:spcBef>
              <a:spcAft>
                <a:spcPts val="800"/>
              </a:spcAft>
              <a:buSzTx/>
              <a:buFont typeface="Wingdings" panose="05000000000000000000" charset="0"/>
              <a:buChar char="l"/>
            </a:pPr>
            <a:r>
              <a:rPr lang="zh-CN" altLang="en-US" sz="2000" spc="160">
                <a:ln w="3175">
                  <a:noFill/>
                  <a:prstDash val="dash"/>
                </a:ln>
                <a:solidFill>
                  <a:srgbClr val="404040"/>
                </a:solidFill>
                <a:latin typeface="楷体" panose="02010609060101010101" charset="-122"/>
                <a:ea typeface="楷体"/>
                <a:cs typeface="楷体" panose="02010609060101010101" charset="-122"/>
              </a:rPr>
              <a:t>关于是人体运动的枢纽，由于创伤或病变，可能变得僵硬、强直、出现疼痛症状，甚至无法活动。因而医生常进行“以旧换新”，将“废旧”关节切除，安上人造新关节。</a:t>
            </a:r>
          </a:p>
          <a:p>
            <a:pPr marL="279400" lvl="0" indent="-279400" algn="l" fontAlgn="ctr">
              <a:lnSpc>
                <a:spcPct val="120000"/>
              </a:lnSpc>
              <a:spcBef>
                <a:spcPct val="0"/>
              </a:spcBef>
              <a:spcAft>
                <a:spcPts val="800"/>
              </a:spcAft>
              <a:buSzTx/>
              <a:buFont typeface="Wingdings" panose="05000000000000000000" charset="0"/>
              <a:buChar char="l"/>
            </a:pPr>
            <a:endParaRPr lang="zh-CN" altLang="en-US" sz="2000" spc="160">
              <a:ln w="3175">
                <a:noFill/>
                <a:prstDash val="dash"/>
              </a:ln>
              <a:solidFill>
                <a:srgbClr val="404040"/>
              </a:solidFill>
              <a:latin typeface="楷体" panose="02010609060101010101" charset="-122"/>
              <a:ea typeface="楷体"/>
              <a:cs typeface="楷体" panose="02010609060101010101" charset="-122"/>
            </a:endParaRPr>
          </a:p>
        </p:txBody>
      </p:sp>
      <p:sp>
        <p:nvSpPr>
          <p:cNvPr id="10" name="矩形 3"/>
          <p:cNvSpPr/>
          <p:nvPr>
            <p:custDataLst>
              <p:tags r:id="rId10"/>
            </p:custDataLst>
          </p:nvPr>
        </p:nvSpPr>
        <p:spPr>
          <a:xfrm>
            <a:off x="0" y="1523985"/>
            <a:ext cx="152401" cy="3810031"/>
          </a:xfrm>
          <a:prstGeom prst="rect">
            <a:avLst/>
          </a:prstGeom>
          <a:solidFill>
            <a:srgbClr val="5491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楷体" panose="02010609060101010101" charset="-122"/>
              <a:ea typeface="楷体"/>
            </a:endParaRPr>
          </a:p>
        </p:txBody>
      </p:sp>
    </p:spTree>
    <p:custDataLst>
      <p:tags r:id="rId11"/>
    </p:custDataLst>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标题 4"/>
          <p:cNvSpPr>
            <a:spLocks noGrp="1"/>
          </p:cNvSpPr>
          <p:nvPr>
            <p:custDataLst>
              <p:tags r:id="rId2"/>
            </p:custDataLst>
          </p:nvPr>
        </p:nvSpPr>
        <p:spPr>
          <a:xfrm>
            <a:off x="2514599" y="2626381"/>
            <a:ext cx="6680201" cy="1056619"/>
          </a:xfrm>
          <a:prstGeom prst="rect">
            <a:avLst/>
          </a:prstGeom>
        </p:spPr>
        <p:txBody>
          <a:bodyPr vert="horz" lIns="90000" tIns="46800" rIns="90000" bIns="0" rtlCol="0" anchor="b" anchorCtr="0">
            <a:normAutofit/>
          </a:bodyPr>
          <a:lstStyle>
            <a:lvl1pPr marL="0" marR="0" algn="ctr" defTabSz="914400" rtl="0" eaLnBrk="1" fontAlgn="auto" latinLnBrk="0" hangingPunct="1">
              <a:lnSpc>
                <a:spcPct val="100000"/>
              </a:lnSpc>
              <a:spcBef>
                <a:spcPct val="0"/>
              </a:spcBef>
              <a:buNone/>
              <a:defRPr kumimoji="0" lang="zh-CN" altLang="en-US" sz="6000" b="1" i="0" u="none" strike="noStrike" kern="1200" cap="none" spc="6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r>
              <a:rPr lang="zh-CN" altLang="en-US"/>
              <a:t>感谢您的观看</a:t>
            </a:r>
          </a:p>
        </p:txBody>
      </p:sp>
      <p:sp>
        <p:nvSpPr>
          <p:cNvPr id="11" name="文本占位符 10"/>
          <p:cNvSpPr>
            <a:spLocks noGrp="1"/>
          </p:cNvSpPr>
          <p:nvPr>
            <p:custDataLst>
              <p:tags r:id="rId3"/>
            </p:custDataLst>
          </p:nvPr>
        </p:nvSpPr>
        <p:spPr>
          <a:xfrm>
            <a:off x="2514599" y="3746500"/>
            <a:ext cx="6680201" cy="736600"/>
          </a:xfrm>
          <a:prstGeom prst="rect">
            <a:avLst/>
          </a:prstGeom>
        </p:spPr>
        <p:txBody>
          <a:bodyPr vert="horz" lIns="101600" tIns="0" rIns="82550" bIns="0" rtlCol="0">
            <a:normAutofit/>
          </a:bodyPr>
          <a:lstStyle>
            <a:lvl1pPr marL="0" indent="0" algn="ctr" defTabSz="914400" rtl="0" eaLnBrk="1" fontAlgn="auto" latinLnBrk="0" hangingPunct="1">
              <a:lnSpc>
                <a:spcPct val="130000"/>
              </a:lnSpc>
              <a:spcBef>
                <a:spcPct val="0"/>
              </a:spcBef>
              <a:spcAft>
                <a:spcPts val="1000"/>
              </a:spcAft>
              <a:buFont typeface="Arial" panose="020b0604020202020204" pitchFamily="34" charset="0"/>
              <a:buNone/>
              <a:defRPr sz="3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457200" indent="0" algn="l" defTabSz="914400" rtl="0" eaLnBrk="1" fontAlgn="auto" latinLnBrk="0" hangingPunct="1">
              <a:lnSpc>
                <a:spcPct val="130000"/>
              </a:lnSpc>
              <a:spcBef>
                <a:spcPct val="0"/>
              </a:spcBef>
              <a:spcAft>
                <a:spcPts val="1000"/>
              </a:spcAft>
              <a:buFont typeface="Arial" panose="020b0604020202020204" pitchFamily="34" charset="0"/>
              <a:buNone/>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914400" indent="0" algn="l"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371600" indent="0" algn="l"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1828800" indent="0" algn="l"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lnSpc>
                <a:spcPct val="100000"/>
              </a:lnSpc>
              <a:spcAft>
                <a:spcPts val="800"/>
              </a:spcAft>
              <a:buSzTx/>
              <a:buNone/>
            </a:pPr>
            <a:r>
              <a:rPr lang="zh-CN" altLang="en-US" sz="3600" spc="200">
                <a:solidFill>
                  <a:schemeClr val="tx1">
                    <a:lumMod val="85000"/>
                    <a:lumOff val="15000"/>
                  </a:schemeClr>
                </a:solidFill>
              </a:rPr>
              <a:t>谢谢观赏</a:t>
            </a:r>
          </a:p>
        </p:txBody>
      </p:sp>
      <p:pic>
        <p:nvPicPr>
          <p:cNvPr id="12" name="New picture"/>
          <p:cNvPicPr/>
          <p:nvPr/>
        </p:nvPicPr>
        <p:blipFill>
          <a:blip r:embed="rId4"/>
          <a:stretch>
            <a:fillRect/>
          </a:stretch>
        </p:blipFill>
        <p:spPr>
          <a:xfrm>
            <a:off x="12547600" y="12420600"/>
            <a:ext cx="342900" cy="254000"/>
          </a:xfrm>
          <a:prstGeom prst="cube">
            <a:avLst/>
          </a:prstGeom>
        </p:spPr>
      </p:pic>
    </p:spTree>
    <p:custDataLst>
      <p:tags r:id="rId5"/>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a:picLocks noChangeAspect="1"/>
          </p:cNvPicPr>
          <p:nvPr>
            <p:custDataLst>
              <p:tags r:id="rId3"/>
            </p:custDataLst>
          </p:nvPr>
        </p:nvPicPr>
        <p:blipFill>
          <a:blip r:embed="rId2"/>
          <a:stretch>
            <a:fillRect/>
          </a:stretch>
        </p:blipFill>
        <p:spPr>
          <a:xfrm>
            <a:off x="0" y="6137910"/>
            <a:ext cx="720090" cy="720090"/>
          </a:xfrm>
          <a:prstGeom prst="rect">
            <a:avLst/>
          </a:prstGeom>
        </p:spPr>
      </p:pic>
      <p:pic>
        <p:nvPicPr>
          <p:cNvPr id="6" name="图片 5"/>
          <p:cNvPicPr>
            <a:picLocks noChangeAspect="1"/>
          </p:cNvPicPr>
          <p:nvPr>
            <p:custDataLst>
              <p:tags r:id="rId4"/>
            </p:custDataLst>
          </p:nvPr>
        </p:nvPicPr>
        <p:blipFill>
          <a:blip r:embed="rId2"/>
          <a:stretch>
            <a:fillRect/>
          </a:stretch>
        </p:blipFill>
        <p:spPr>
          <a:xfrm>
            <a:off x="11471910" y="0"/>
            <a:ext cx="720090" cy="720090"/>
          </a:xfrm>
          <a:prstGeom prst="rect">
            <a:avLst/>
          </a:prstGeom>
        </p:spPr>
      </p:pic>
      <p:sp>
        <p:nvSpPr>
          <p:cNvPr id="48" name="任意多边形: 形状 47"/>
          <p:cNvSpPr/>
          <p:nvPr>
            <p:custDataLst>
              <p:tags r:id="rId5"/>
            </p:custDataLst>
          </p:nvPr>
        </p:nvSpPr>
        <p:spPr>
          <a:xfrm>
            <a:off x="7448842" y="39002"/>
            <a:ext cx="4584891" cy="6851600"/>
          </a:xfrm>
          <a:custGeom>
            <a:gdLst>
              <a:gd name="connsiteX0" fmla="*/ 1464212 w 4589210"/>
              <a:gd name="connsiteY0" fmla="*/ 0 h 6858054"/>
              <a:gd name="connsiteX1" fmla="*/ 4589210 w 4589210"/>
              <a:gd name="connsiteY1" fmla="*/ 0 h 6858054"/>
              <a:gd name="connsiteX2" fmla="*/ 4589210 w 4589210"/>
              <a:gd name="connsiteY2" fmla="*/ 6858054 h 6858054"/>
              <a:gd name="connsiteX3" fmla="*/ 1166918 w 4589210"/>
              <a:gd name="connsiteY3" fmla="*/ 6858054 h 6858054"/>
              <a:gd name="connsiteX4" fmla="*/ 1047952 w 4589210"/>
              <a:gd name="connsiteY4" fmla="*/ 6711254 h 6858054"/>
              <a:gd name="connsiteX5" fmla="*/ 0 w 4589210"/>
              <a:gd name="connsiteY5" fmla="*/ 3590980 h 6858054"/>
              <a:gd name="connsiteX6" fmla="*/ 1344148 w 4589210"/>
              <a:gd name="connsiteY6" fmla="*/ 122356 h 685805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89210" h="6858054">
                <a:moveTo>
                  <a:pt x="1464212" y="0"/>
                </a:moveTo>
                <a:lnTo>
                  <a:pt x="4589210" y="0"/>
                </a:lnTo>
                <a:lnTo>
                  <a:pt x="4589210" y="6858054"/>
                </a:lnTo>
                <a:lnTo>
                  <a:pt x="1166918" y="6858054"/>
                </a:lnTo>
                <a:lnTo>
                  <a:pt x="1047952" y="6711254"/>
                </a:lnTo>
                <a:cubicBezTo>
                  <a:pt x="393275" y="5863316"/>
                  <a:pt x="0" y="4776240"/>
                  <a:pt x="0" y="3590980"/>
                </a:cubicBezTo>
                <a:cubicBezTo>
                  <a:pt x="0" y="2236398"/>
                  <a:pt x="513665" y="1010054"/>
                  <a:pt x="1344148" y="122356"/>
                </a:cubicBezTo>
                <a:close/>
              </a:path>
            </a:pathLst>
          </a:custGeom>
          <a:solidFill>
            <a:schemeClr val="accent1"/>
          </a:solidFill>
          <a:ln>
            <a:noFill/>
          </a:ln>
          <a:effectLst>
            <a:outerShdw blurRad="203200" dist="38100" dir="15000000" algn="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楷体" panose="02010609060101010101" charset="-122"/>
              <a:ea typeface="楷体"/>
            </a:endParaRPr>
          </a:p>
        </p:txBody>
      </p:sp>
      <p:pic>
        <p:nvPicPr>
          <p:cNvPr id="52" name="图片 51" descr="D:\meihua_service_cache\jpg/75bdb9c30d9662191c00f67c685fcdd9.jpg75bdb9c30d9662191c00f67c685fcdd9"/>
          <p:cNvPicPr>
            <a:picLocks noChangeAspect="1"/>
          </p:cNvPicPr>
          <p:nvPr>
            <p:custDataLst>
              <p:tags r:id="rId7"/>
            </p:custDataLst>
          </p:nvPr>
        </p:nvPicPr>
        <p:blipFill>
          <a:blip r:embed="rId6"/>
          <a:srcRect l="1062" r="1062"/>
          <a:stretch>
            <a:fillRect/>
          </a:stretch>
        </p:blipFill>
        <p:spPr>
          <a:xfrm>
            <a:off x="7563034" y="38974"/>
            <a:ext cx="4470699" cy="6851600"/>
          </a:xfrm>
          <a:custGeom>
            <a:gdLst>
              <a:gd name="connsiteX0" fmla="*/ 1427744 w 4474910"/>
              <a:gd name="connsiteY0" fmla="*/ 0 h 6858054"/>
              <a:gd name="connsiteX1" fmla="*/ 4474910 w 4474910"/>
              <a:gd name="connsiteY1" fmla="*/ 0 h 6858054"/>
              <a:gd name="connsiteX2" fmla="*/ 4474910 w 4474910"/>
              <a:gd name="connsiteY2" fmla="*/ 6858054 h 6858054"/>
              <a:gd name="connsiteX3" fmla="*/ 1137854 w 4474910"/>
              <a:gd name="connsiteY3" fmla="*/ 6858054 h 6858054"/>
              <a:gd name="connsiteX4" fmla="*/ 1021851 w 4474910"/>
              <a:gd name="connsiteY4" fmla="*/ 6711254 h 6858054"/>
              <a:gd name="connsiteX5" fmla="*/ 0 w 4474910"/>
              <a:gd name="connsiteY5" fmla="*/ 3590980 h 6858054"/>
              <a:gd name="connsiteX6" fmla="*/ 1310670 w 4474910"/>
              <a:gd name="connsiteY6" fmla="*/ 122356 h 685805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74910" h="6858054">
                <a:moveTo>
                  <a:pt x="1427744" y="0"/>
                </a:moveTo>
                <a:lnTo>
                  <a:pt x="4474910" y="0"/>
                </a:lnTo>
                <a:lnTo>
                  <a:pt x="4474910" y="6858054"/>
                </a:lnTo>
                <a:lnTo>
                  <a:pt x="1137854" y="6858054"/>
                </a:lnTo>
                <a:lnTo>
                  <a:pt x="1021851" y="6711254"/>
                </a:lnTo>
                <a:cubicBezTo>
                  <a:pt x="383480" y="5863316"/>
                  <a:pt x="0" y="4776240"/>
                  <a:pt x="0" y="3590980"/>
                </a:cubicBezTo>
                <a:cubicBezTo>
                  <a:pt x="0" y="2236398"/>
                  <a:pt x="500872" y="1010054"/>
                  <a:pt x="1310670" y="122356"/>
                </a:cubicBezTo>
                <a:close/>
              </a:path>
            </a:pathLst>
          </a:custGeom>
        </p:spPr>
      </p:pic>
      <p:sp>
        <p:nvSpPr>
          <p:cNvPr id="11" name="Title 6"/>
          <p:cNvSpPr txBox="1"/>
          <p:nvPr>
            <p:custDataLst>
              <p:tags r:id="rId8"/>
            </p:custDataLst>
          </p:nvPr>
        </p:nvSpPr>
        <p:spPr>
          <a:xfrm>
            <a:off x="739781" y="2249188"/>
            <a:ext cx="6236233" cy="4283723"/>
          </a:xfrm>
          <a:prstGeom prst="rect">
            <a:avLst/>
          </a:prstGeom>
          <a:noFill/>
          <a:ln w="3175">
            <a:noFill/>
            <a:prstDash val="dash"/>
          </a:ln>
        </p:spPr>
        <p:txBody>
          <a:bodyPr wrap="square" lIns="63500" tIns="25400" rIns="63500" bIns="2540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ct val="0"/>
              </a:spcBef>
              <a:spcAft>
                <a:spcPts val="800"/>
              </a:spcAft>
              <a:buSzTx/>
              <a:buFont typeface="Arial" panose="020b0604020202020204" pitchFamily="34" charset="0"/>
              <a:buChar char="•"/>
            </a:pPr>
            <a:r>
              <a:rPr lang="zh-CN" altLang="en-US" sz="1800" b="1" spc="160">
                <a:ln w="3175">
                  <a:noFill/>
                  <a:prstDash val="dash"/>
                </a:ln>
                <a:solidFill>
                  <a:schemeClr val="dk1">
                    <a:lumMod val="75000"/>
                    <a:lumOff val="25000"/>
                  </a:schemeClr>
                </a:solidFill>
                <a:latin typeface="楷体" panose="02010609060101010101" charset="-122"/>
                <a:ea typeface="楷体"/>
                <a:cs typeface="楷体" panose="02010609060101010101" charset="-122"/>
              </a:rPr>
              <a:t>给机器更换零部件，通过螺钉或焊接就可以做到。而人体关节是具有活力的器官，换上的人工关节，无论材料是金属、陶瓷或塑料，均为无活力的假体。如何以死代生，“弄假成真”，将两者牢固连接，并保持日久天长也不松动，就要动一番脑筋了。就像瓦工砌墙须用水泥粘结、勾缝，木工家具要用榫头和乳胶一样，医生想到发明一种特殊材料，专门用来固定人工关节。</a:t>
            </a:r>
          </a:p>
          <a:p>
            <a:pPr marL="0" lvl="0" indent="-285750" algn="l" fontAlgn="ctr">
              <a:lnSpc>
                <a:spcPct val="120000"/>
              </a:lnSpc>
              <a:spcBef>
                <a:spcPct val="0"/>
              </a:spcBef>
              <a:spcAft>
                <a:spcPts val="800"/>
              </a:spcAft>
              <a:buSzTx/>
              <a:buFont typeface="Arial" panose="020b0604020202020204" pitchFamily="34" charset="0"/>
              <a:buChar char="•"/>
            </a:pPr>
            <a:r>
              <a:rPr lang="zh-CN" altLang="en-US" sz="1800" b="1" spc="160">
                <a:ln w="3175">
                  <a:noFill/>
                  <a:prstDash val="dash"/>
                </a:ln>
                <a:solidFill>
                  <a:schemeClr val="dk1">
                    <a:lumMod val="75000"/>
                    <a:lumOff val="25000"/>
                  </a:schemeClr>
                </a:solidFill>
                <a:latin typeface="楷体" panose="02010609060101010101" charset="-122"/>
                <a:ea typeface="楷体"/>
                <a:cs typeface="楷体" panose="02010609060101010101" charset="-122"/>
              </a:rPr>
              <a:t>经过多年研究，骨水泥在20年纪60年代初问世。骨水泥由白色粉末和无色带刺激气味的液体两部分制剂组成。使用时，只要按一定比例，将它们倒在一起调和，即可在室温下发生聚合反应。开始像砂浆，进而如同稀粥，接着变成面团一样，可以揉捏、挤压成任意形状，最后逐步固化，整个过程只有十几分钟。医生在其硬化前，将它置于准备更换关节的部位，随即安上人工关节。等到反应结束，局部温度稍微升高，摸上去有些发烫。此时，与优质建筑水泥同样坚固的骨水泥便成功地将人工关节与人体骨骼镶嵌，并牢牢地固定了。手术后经过短期康复，换上的关节即可发挥作用。这种固定相当牢靠，可保持十几年，乃至二十几年。</a:t>
            </a:r>
          </a:p>
        </p:txBody>
      </p:sp>
      <p:sp>
        <p:nvSpPr>
          <p:cNvPr id="5" name="矩形 3"/>
          <p:cNvSpPr/>
          <p:nvPr>
            <p:custDataLst>
              <p:tags r:id="rId9"/>
            </p:custDataLst>
          </p:nvPr>
        </p:nvSpPr>
        <p:spPr>
          <a:xfrm>
            <a:off x="0" y="1523985"/>
            <a:ext cx="152401" cy="3810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楷体" panose="02010609060101010101" charset="-122"/>
              <a:ea typeface="楷体"/>
            </a:endParaRPr>
          </a:p>
        </p:txBody>
      </p:sp>
    </p:spTree>
    <p:custDataLst>
      <p:tags r:id="rId10"/>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10" name="图片 9"/>
          <p:cNvPicPr>
            <a:picLocks noChangeAspect="1"/>
          </p:cNvPicPr>
          <p:nvPr>
            <p:custDataLst>
              <p:tags r:id="rId3"/>
            </p:custDataLst>
          </p:nvPr>
        </p:nvPicPr>
        <p:blipFill>
          <a:blip r:embed="rId2"/>
          <a:stretch>
            <a:fillRect/>
          </a:stretch>
        </p:blipFill>
        <p:spPr>
          <a:xfrm>
            <a:off x="0" y="6137910"/>
            <a:ext cx="720090" cy="720090"/>
          </a:xfrm>
          <a:prstGeom prst="rect">
            <a:avLst/>
          </a:prstGeom>
        </p:spPr>
      </p:pic>
      <p:pic>
        <p:nvPicPr>
          <p:cNvPr id="8" name="图片 7"/>
          <p:cNvPicPr>
            <a:picLocks noChangeAspect="1"/>
          </p:cNvPicPr>
          <p:nvPr>
            <p:custDataLst>
              <p:tags r:id="rId4"/>
            </p:custDataLst>
          </p:nvPr>
        </p:nvPicPr>
        <p:blipFill>
          <a:blip r:embed="rId2"/>
          <a:stretch>
            <a:fillRect/>
          </a:stretch>
        </p:blipFill>
        <p:spPr>
          <a:xfrm>
            <a:off x="11471910" y="0"/>
            <a:ext cx="720090" cy="720090"/>
          </a:xfrm>
          <a:prstGeom prst="rect">
            <a:avLst/>
          </a:prstGeom>
        </p:spPr>
      </p:pic>
      <p:sp>
        <p:nvSpPr>
          <p:cNvPr id="6" name="等腰三角形 5"/>
          <p:cNvSpPr/>
          <p:nvPr>
            <p:custDataLst>
              <p:tags r:id="rId5"/>
            </p:custDataLst>
          </p:nvPr>
        </p:nvSpPr>
        <p:spPr>
          <a:xfrm rot="10800000">
            <a:off x="7607769" y="714676"/>
            <a:ext cx="2412752" cy="2774643"/>
          </a:xfrm>
          <a:prstGeom prst="triangle">
            <a:avLst/>
          </a:prstGeom>
          <a:gradFill flip="none" rotWithShape="1">
            <a:gsLst>
              <a:gs pos="0">
                <a:srgbClr val="B4B4B4"/>
              </a:gs>
              <a:gs pos="100000">
                <a:srgbClr val="E1E1E1">
                  <a:lumMod val="40000"/>
                  <a:lumOff val="60000"/>
                </a:srgb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楷体" panose="02010609060101010101" charset="-122"/>
              <a:ea typeface="楷体"/>
            </a:endParaRPr>
          </a:p>
        </p:txBody>
      </p:sp>
      <p:pic>
        <p:nvPicPr>
          <p:cNvPr id="12" name="图片 11" descr="D:\meihua_service_cache\jpg/745cd0e7602bf0e4b41ecc5bb2392854.jpg745cd0e7602bf0e4b41ecc5bb2392854"/>
          <p:cNvPicPr>
            <a:picLocks noChangeAspect="1"/>
          </p:cNvPicPr>
          <p:nvPr>
            <p:custDataLst>
              <p:tags r:id="rId7"/>
            </p:custDataLst>
          </p:nvPr>
        </p:nvPicPr>
        <p:blipFill>
          <a:blip r:embed="rId6"/>
          <a:srcRect l="29450" r="29450"/>
          <a:stretch>
            <a:fillRect/>
          </a:stretch>
        </p:blipFill>
        <p:spPr>
          <a:xfrm>
            <a:off x="7921808" y="714676"/>
            <a:ext cx="4270192" cy="5428648"/>
          </a:xfrm>
          <a:custGeom>
            <a:gdLst>
              <a:gd name="connsiteX0" fmla="*/ 1837596 w 5394524"/>
              <a:gd name="connsiteY0" fmla="*/ 0 h 6858000"/>
              <a:gd name="connsiteX1" fmla="*/ 5394524 w 5394524"/>
              <a:gd name="connsiteY1" fmla="*/ 1 h 6858000"/>
              <a:gd name="connsiteX2" fmla="*/ 5394524 w 5394524"/>
              <a:gd name="connsiteY2" fmla="*/ 6858000 h 6858000"/>
              <a:gd name="connsiteX3" fmla="*/ 0 w 5394524"/>
              <a:gd name="connsiteY3" fmla="*/ 6858000 h 6858000"/>
            </a:gdLst>
            <a:cxnLst>
              <a:cxn ang="0">
                <a:pos x="connsiteX0" y="connsiteY0"/>
              </a:cxn>
              <a:cxn ang="0">
                <a:pos x="connsiteX1" y="connsiteY1"/>
              </a:cxn>
              <a:cxn ang="0">
                <a:pos x="connsiteX2" y="connsiteY2"/>
              </a:cxn>
              <a:cxn ang="0">
                <a:pos x="connsiteX3" y="connsiteY3"/>
              </a:cxn>
            </a:cxnLst>
            <a:rect l="l" t="t" r="r" b="b"/>
            <a:pathLst>
              <a:path w="5394524" h="6858000">
                <a:moveTo>
                  <a:pt x="1837596" y="0"/>
                </a:moveTo>
                <a:lnTo>
                  <a:pt x="5394524" y="1"/>
                </a:lnTo>
                <a:lnTo>
                  <a:pt x="5394524" y="6858000"/>
                </a:lnTo>
                <a:lnTo>
                  <a:pt x="0" y="6858000"/>
                </a:lnTo>
                <a:close/>
              </a:path>
            </a:pathLst>
          </a:custGeom>
        </p:spPr>
      </p:pic>
      <p:sp>
        <p:nvSpPr>
          <p:cNvPr id="7" name="等腰三角形 6"/>
          <p:cNvSpPr/>
          <p:nvPr>
            <p:custDataLst>
              <p:tags r:id="rId8"/>
            </p:custDataLst>
          </p:nvPr>
        </p:nvSpPr>
        <p:spPr>
          <a:xfrm>
            <a:off x="11226907" y="3368179"/>
            <a:ext cx="965093" cy="2774643"/>
          </a:xfrm>
          <a:prstGeom prst="triangle">
            <a:avLst>
              <a:gd name="adj" fmla="val 100000"/>
            </a:avLst>
          </a:prstGeom>
          <a:gradFill flip="none" rotWithShape="1">
            <a:gsLst>
              <a:gs pos="0">
                <a:srgbClr val="B4B4B4"/>
              </a:gs>
              <a:gs pos="100000">
                <a:srgbClr val="E1E1E1">
                  <a:lumMod val="40000"/>
                  <a:lumOff val="60000"/>
                </a:srgb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楷体" panose="02010609060101010101" charset="-122"/>
              <a:ea typeface="楷体"/>
            </a:endParaRPr>
          </a:p>
        </p:txBody>
      </p:sp>
      <p:sp>
        <p:nvSpPr>
          <p:cNvPr id="11" name="Title 6"/>
          <p:cNvSpPr txBox="1"/>
          <p:nvPr>
            <p:custDataLst>
              <p:tags r:id="rId9"/>
            </p:custDataLst>
          </p:nvPr>
        </p:nvSpPr>
        <p:spPr>
          <a:xfrm>
            <a:off x="852176" y="3244239"/>
            <a:ext cx="6236233" cy="3296920"/>
          </a:xfrm>
          <a:prstGeom prst="rect">
            <a:avLst/>
          </a:prstGeom>
          <a:noFill/>
          <a:ln w="3175">
            <a:noFill/>
            <a:prstDash val="dash"/>
          </a:ln>
        </p:spPr>
        <p:txBody>
          <a:bodyPr wrap="square" lIns="63500" tIns="25400" rIns="63500" bIns="2540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ct val="0"/>
              </a:spcBef>
              <a:spcAft>
                <a:spcPts val="800"/>
              </a:spcAft>
              <a:buSzTx/>
              <a:buFont typeface="Wingdings" panose="05000000000000000000" charset="0"/>
              <a:buNone/>
            </a:pPr>
            <a:r>
              <a:rPr lang="zh-CN" altLang="en-US" sz="2000" spc="160">
                <a:ln w="3175">
                  <a:noFill/>
                  <a:prstDash val="dash"/>
                </a:ln>
                <a:solidFill>
                  <a:schemeClr val="dk1">
                    <a:lumMod val="75000"/>
                    <a:lumOff val="25000"/>
                  </a:schemeClr>
                </a:solidFill>
                <a:latin typeface="楷体" panose="02010609060101010101" charset="-122"/>
                <a:ea typeface="楷体"/>
                <a:cs typeface="楷体" panose="02010609060101010101" charset="-122"/>
              </a:rPr>
              <a:t>骨水泥作为人工关节手术的配套材料，它的出现被看作是人工关节发展史上的重要里程碑。它大大促进了人工关节手术的广泛开展，提高了治疗效果，帮助数以百万计的病人解除痛苦。</a:t>
            </a:r>
          </a:p>
          <a:p>
            <a:pPr marL="0" lvl="0" indent="-285750" algn="l" fontAlgn="ctr">
              <a:lnSpc>
                <a:spcPct val="120000"/>
              </a:lnSpc>
              <a:spcBef>
                <a:spcPct val="0"/>
              </a:spcBef>
              <a:spcAft>
                <a:spcPts val="800"/>
              </a:spcAft>
              <a:buSzTx/>
              <a:buFont typeface="Wingdings" panose="05000000000000000000" charset="0"/>
              <a:buNone/>
            </a:pPr>
            <a:r>
              <a:rPr lang="zh-CN" altLang="en-US" sz="2000" spc="160">
                <a:ln w="3175">
                  <a:noFill/>
                  <a:prstDash val="dash"/>
                </a:ln>
                <a:solidFill>
                  <a:schemeClr val="dk1">
                    <a:lumMod val="75000"/>
                    <a:lumOff val="25000"/>
                  </a:schemeClr>
                </a:solidFill>
                <a:latin typeface="楷体" panose="02010609060101010101" charset="-122"/>
                <a:ea typeface="楷体"/>
                <a:cs typeface="楷体" panose="02010609060101010101" charset="-122"/>
              </a:rPr>
              <a:t>骨水泥除了用于固定人工关节外，在其他骨科疾病的治疗方面与卓尔不群。如良性骨肿瘤此起的骨质缺损，可用骨水泥填充。骨骼恶性肿瘤，发生病理骨折，可去除肿痛组织后，用骨水泥加钢针进行内部固定，以减轻病人痛苦，提高生存质量。有些伴有皮肤损饬的严重骨折，复位困难，又不好固定，可经皮肤打入多根粗钢针，进行复位，然后将皮肤粗钢针尾部相互连接，此时用骨水泥固定，既快又牢，十分方便。当然，骨水泥也有一些缺点，如填充时偶尔可引起骨髓腔内高压，致使脂肪滴进入血管，引起栓塞。另外，它毕竟与人体骨骼不同，时间过久，人工关节仍可能发生松动。</a:t>
            </a:r>
          </a:p>
        </p:txBody>
      </p:sp>
      <p:sp>
        <p:nvSpPr>
          <p:cNvPr id="5" name="矩形 3"/>
          <p:cNvSpPr/>
          <p:nvPr>
            <p:custDataLst>
              <p:tags r:id="rId10"/>
            </p:custDataLst>
          </p:nvPr>
        </p:nvSpPr>
        <p:spPr>
          <a:xfrm>
            <a:off x="0" y="1523985"/>
            <a:ext cx="152401" cy="3810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楷体" panose="02010609060101010101" charset="-122"/>
              <a:ea typeface="楷体"/>
            </a:endParaRPr>
          </a:p>
        </p:txBody>
      </p:sp>
    </p:spTree>
    <p:custDataLst>
      <p:tags r:id="rId11"/>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a:picLocks noChangeAspect="1"/>
          </p:cNvPicPr>
          <p:nvPr>
            <p:custDataLst>
              <p:tags r:id="rId3"/>
            </p:custDataLst>
          </p:nvPr>
        </p:nvPicPr>
        <p:blipFill>
          <a:blip r:embed="rId2"/>
          <a:stretch>
            <a:fillRect/>
          </a:stretch>
        </p:blipFill>
        <p:spPr>
          <a:xfrm>
            <a:off x="0" y="6137910"/>
            <a:ext cx="720090" cy="720090"/>
          </a:xfrm>
          <a:prstGeom prst="rect">
            <a:avLst/>
          </a:prstGeom>
        </p:spPr>
      </p:pic>
      <p:pic>
        <p:nvPicPr>
          <p:cNvPr id="6" name="图片 5"/>
          <p:cNvPicPr>
            <a:picLocks noChangeAspect="1"/>
          </p:cNvPicPr>
          <p:nvPr>
            <p:custDataLst>
              <p:tags r:id="rId4"/>
            </p:custDataLst>
          </p:nvPr>
        </p:nvPicPr>
        <p:blipFill>
          <a:blip r:embed="rId2"/>
          <a:stretch>
            <a:fillRect/>
          </a:stretch>
        </p:blipFill>
        <p:spPr>
          <a:xfrm>
            <a:off x="11471910" y="0"/>
            <a:ext cx="720090" cy="720090"/>
          </a:xfrm>
          <a:prstGeom prst="rect">
            <a:avLst/>
          </a:prstGeom>
        </p:spPr>
      </p:pic>
      <p:sp>
        <p:nvSpPr>
          <p:cNvPr id="68" name="任意多边形: 形状 67"/>
          <p:cNvSpPr/>
          <p:nvPr>
            <p:custDataLst>
              <p:tags r:id="rId5"/>
            </p:custDataLst>
          </p:nvPr>
        </p:nvSpPr>
        <p:spPr>
          <a:xfrm>
            <a:off x="5948958" y="0"/>
            <a:ext cx="6282745" cy="5335858"/>
          </a:xfrm>
          <a:custGeom>
            <a:gdLst>
              <a:gd name="connsiteX0" fmla="*/ 337932 w 6386111"/>
              <a:gd name="connsiteY0" fmla="*/ 0 h 5423646"/>
              <a:gd name="connsiteX1" fmla="*/ 6386111 w 6386111"/>
              <a:gd name="connsiteY1" fmla="*/ 0 h 5423646"/>
              <a:gd name="connsiteX2" fmla="*/ 6386111 w 6386111"/>
              <a:gd name="connsiteY2" fmla="*/ 4466934 h 5423646"/>
              <a:gd name="connsiteX3" fmla="*/ 6301104 w 6386111"/>
              <a:gd name="connsiteY3" fmla="*/ 4544194 h 5423646"/>
              <a:gd name="connsiteX4" fmla="*/ 3851312 w 6386111"/>
              <a:gd name="connsiteY4" fmla="*/ 5423646 h 5423646"/>
              <a:gd name="connsiteX5" fmla="*/ 0 w 6386111"/>
              <a:gd name="connsiteY5" fmla="*/ 1572334 h 5423646"/>
              <a:gd name="connsiteX6" fmla="*/ 302656 w 6386111"/>
              <a:gd name="connsiteY6" fmla="*/ 73230 h 542364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86111" h="5423646">
                <a:moveTo>
                  <a:pt x="337932" y="0"/>
                </a:moveTo>
                <a:lnTo>
                  <a:pt x="6386111" y="0"/>
                </a:lnTo>
                <a:lnTo>
                  <a:pt x="6386111" y="4466934"/>
                </a:lnTo>
                <a:lnTo>
                  <a:pt x="6301104" y="4544194"/>
                </a:lnTo>
                <a:cubicBezTo>
                  <a:pt x="5635370" y="5093606"/>
                  <a:pt x="4781884" y="5423646"/>
                  <a:pt x="3851312" y="5423646"/>
                </a:cubicBezTo>
                <a:cubicBezTo>
                  <a:pt x="1724291" y="5423646"/>
                  <a:pt x="0" y="3699355"/>
                  <a:pt x="0" y="1572334"/>
                </a:cubicBezTo>
                <a:cubicBezTo>
                  <a:pt x="0" y="1040579"/>
                  <a:pt x="107769" y="533994"/>
                  <a:pt x="302656" y="73230"/>
                </a:cubicBezTo>
                <a:close/>
              </a:path>
            </a:pathLst>
          </a:custGeom>
          <a:gradFill flip="none" rotWithShape="1">
            <a:gsLst>
              <a:gs pos="0">
                <a:srgbClr val="B4B4B4"/>
              </a:gs>
              <a:gs pos="100000">
                <a:srgbClr val="B4B4B4">
                  <a:alpha val="50000"/>
                </a:srgbClr>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楷体" panose="02010609060101010101" charset="-122"/>
              <a:ea typeface="楷体"/>
            </a:endParaRPr>
          </a:p>
        </p:txBody>
      </p:sp>
      <p:sp>
        <p:nvSpPr>
          <p:cNvPr id="69" name="任意多边形: 形状 68"/>
          <p:cNvSpPr/>
          <p:nvPr>
            <p:custDataLst>
              <p:tags r:id="rId6"/>
            </p:custDataLst>
          </p:nvPr>
        </p:nvSpPr>
        <p:spPr>
          <a:xfrm flipH="1">
            <a:off x="4820401" y="3078607"/>
            <a:ext cx="2682098" cy="3094951"/>
          </a:xfrm>
          <a:custGeom>
            <a:gdLst>
              <a:gd name="connsiteX0" fmla="*/ 2457950 w 2487402"/>
              <a:gd name="connsiteY0" fmla="*/ 0 h 2870285"/>
              <a:gd name="connsiteX1" fmla="*/ 2487402 w 2487402"/>
              <a:gd name="connsiteY1" fmla="*/ 382883 h 2870285"/>
              <a:gd name="connsiteX2" fmla="*/ 653311 w 2487402"/>
              <a:gd name="connsiteY2" fmla="*/ 2784606 h 2870285"/>
              <a:gd name="connsiteX3" fmla="*/ 0 w 2487402"/>
              <a:gd name="connsiteY3" fmla="*/ 2870286 h 2870285"/>
            </a:gdLst>
            <a:cxnLst>
              <a:cxn ang="0">
                <a:pos x="connsiteX0" y="connsiteY0"/>
              </a:cxn>
              <a:cxn ang="0">
                <a:pos x="connsiteX1" y="connsiteY1"/>
              </a:cxn>
              <a:cxn ang="0">
                <a:pos x="connsiteX2" y="connsiteY2"/>
              </a:cxn>
              <a:cxn ang="0">
                <a:pos x="connsiteX3" y="connsiteY3"/>
              </a:cxn>
            </a:cxnLst>
            <a:rect l="l" t="t" r="r" b="b"/>
            <a:pathLst>
              <a:path w="2487402" h="2870285">
                <a:moveTo>
                  <a:pt x="2457950" y="0"/>
                </a:moveTo>
                <a:cubicBezTo>
                  <a:pt x="2476692" y="125843"/>
                  <a:pt x="2487402" y="251686"/>
                  <a:pt x="2487402" y="382883"/>
                </a:cubicBezTo>
                <a:cubicBezTo>
                  <a:pt x="2487402" y="1531533"/>
                  <a:pt x="1710926" y="2498112"/>
                  <a:pt x="653311" y="2784606"/>
                </a:cubicBezTo>
                <a:cubicBezTo>
                  <a:pt x="444466" y="2840833"/>
                  <a:pt x="224910" y="2870286"/>
                  <a:pt x="0" y="2870286"/>
                </a:cubicBezTo>
              </a:path>
            </a:pathLst>
          </a:custGeom>
          <a:noFill/>
          <a:ln w="157105" cap="flat">
            <a:gradFill flip="none" rotWithShape="1">
              <a:gsLst>
                <a:gs pos="0">
                  <a:srgbClr val="B4B4B4"/>
                </a:gs>
                <a:gs pos="100000">
                  <a:srgbClr val="B4B4B4">
                    <a:alpha val="50000"/>
                  </a:srgbClr>
                </a:gs>
              </a:gsLst>
              <a:lin ang="16200000" scaled="0"/>
            </a:gradFill>
            <a:prstDash val="solid"/>
            <a:miter/>
          </a:ln>
        </p:spPr>
        <p:txBody>
          <a:bodyPr rtlCol="0" anchor="ctr"/>
          <a:lstStyle/>
          <a:p>
            <a:endParaRPr lang="zh-CN" altLang="en-US">
              <a:solidFill>
                <a:schemeClr val="dk1"/>
              </a:solidFill>
              <a:latin typeface="楷体" panose="02010609060101010101" charset="-122"/>
              <a:ea typeface="楷体"/>
            </a:endParaRPr>
          </a:p>
        </p:txBody>
      </p:sp>
      <p:pic>
        <p:nvPicPr>
          <p:cNvPr id="73" name="图片 72" descr="D:\meihua_service_cache\jpg/d4d2cad6828f43b3b58add95647b4fdf.jpgd4d2cad6828f43b3b58add95647b4fdf"/>
          <p:cNvPicPr>
            <a:picLocks noChangeAspect="1"/>
          </p:cNvPicPr>
          <p:nvPr>
            <p:custDataLst>
              <p:tags r:id="rId8"/>
            </p:custDataLst>
          </p:nvPr>
        </p:nvPicPr>
        <p:blipFill>
          <a:blip r:embed="rId7"/>
          <a:srcRect l="23695" r="23695"/>
          <a:stretch>
            <a:fillRect/>
          </a:stretch>
        </p:blipFill>
        <p:spPr>
          <a:xfrm>
            <a:off x="5036931" y="1059604"/>
            <a:ext cx="4931135" cy="4897425"/>
          </a:xfrm>
          <a:custGeom>
            <a:gdLst>
              <a:gd name="connsiteX0" fmla="*/ 2506133 w 5012264"/>
              <a:gd name="connsiteY0" fmla="*/ 0 h 4978000"/>
              <a:gd name="connsiteX1" fmla="*/ 5012264 w 5012264"/>
              <a:gd name="connsiteY1" fmla="*/ 2506132 h 4978000"/>
              <a:gd name="connsiteX2" fmla="*/ 3011205 w 5012264"/>
              <a:gd name="connsiteY2" fmla="*/ 4961349 h 4978000"/>
              <a:gd name="connsiteX3" fmla="*/ 2902098 w 5012264"/>
              <a:gd name="connsiteY3" fmla="*/ 4978000 h 4978000"/>
              <a:gd name="connsiteX4" fmla="*/ 2110167 w 5012264"/>
              <a:gd name="connsiteY4" fmla="*/ 4978000 h 4978000"/>
              <a:gd name="connsiteX5" fmla="*/ 2001060 w 5012264"/>
              <a:gd name="connsiteY5" fmla="*/ 4961349 h 4978000"/>
              <a:gd name="connsiteX6" fmla="*/ 0 w 5012264"/>
              <a:gd name="connsiteY6" fmla="*/ 2506132 h 4978000"/>
              <a:gd name="connsiteX7" fmla="*/ 2506133 w 5012264"/>
              <a:gd name="connsiteY7" fmla="*/ 0 h 4978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12264" h="4978000">
                <a:moveTo>
                  <a:pt x="2506133" y="0"/>
                </a:moveTo>
                <a:cubicBezTo>
                  <a:pt x="3890230" y="0"/>
                  <a:pt x="5012264" y="1122034"/>
                  <a:pt x="5012264" y="2506132"/>
                </a:cubicBezTo>
                <a:cubicBezTo>
                  <a:pt x="5012264" y="3717218"/>
                  <a:pt x="4153207" y="4727661"/>
                  <a:pt x="3011205" y="4961349"/>
                </a:cubicBezTo>
                <a:lnTo>
                  <a:pt x="2902098" y="4978000"/>
                </a:lnTo>
                <a:lnTo>
                  <a:pt x="2110167" y="4978000"/>
                </a:lnTo>
                <a:lnTo>
                  <a:pt x="2001060" y="4961349"/>
                </a:lnTo>
                <a:cubicBezTo>
                  <a:pt x="859057" y="4727661"/>
                  <a:pt x="0" y="3717218"/>
                  <a:pt x="0" y="2506132"/>
                </a:cubicBezTo>
                <a:cubicBezTo>
                  <a:pt x="0" y="1122034"/>
                  <a:pt x="1122034" y="0"/>
                  <a:pt x="2506133" y="0"/>
                </a:cubicBezTo>
                <a:close/>
              </a:path>
            </a:pathLst>
          </a:custGeom>
        </p:spPr>
      </p:pic>
      <p:sp>
        <p:nvSpPr>
          <p:cNvPr id="71" name="任意多边形: 形状 70"/>
          <p:cNvSpPr/>
          <p:nvPr>
            <p:custDataLst>
              <p:tags r:id="rId9"/>
            </p:custDataLst>
          </p:nvPr>
        </p:nvSpPr>
        <p:spPr>
          <a:xfrm flipH="1">
            <a:off x="5036932" y="1059604"/>
            <a:ext cx="4931134" cy="4931134"/>
          </a:xfrm>
          <a:custGeom>
            <a:gdLst>
              <a:gd name="connsiteX0" fmla="*/ 4573179 w 4573178"/>
              <a:gd name="connsiteY0" fmla="*/ 2286589 h 4573178"/>
              <a:gd name="connsiteX1" fmla="*/ 2286589 w 4573178"/>
              <a:gd name="connsiteY1" fmla="*/ 4573179 h 4573178"/>
              <a:gd name="connsiteX2" fmla="*/ 0 w 4573178"/>
              <a:gd name="connsiteY2" fmla="*/ 2286589 h 4573178"/>
              <a:gd name="connsiteX3" fmla="*/ 2286589 w 4573178"/>
              <a:gd name="connsiteY3" fmla="*/ 0 h 4573178"/>
              <a:gd name="connsiteX4" fmla="*/ 4573179 w 4573178"/>
              <a:gd name="connsiteY4" fmla="*/ 2286589 h 4573178"/>
            </a:gdLst>
            <a:cxnLst>
              <a:cxn ang="0">
                <a:pos x="connsiteX0" y="connsiteY0"/>
              </a:cxn>
              <a:cxn ang="0">
                <a:pos x="connsiteX1" y="connsiteY1"/>
              </a:cxn>
              <a:cxn ang="0">
                <a:pos x="connsiteX2" y="connsiteY2"/>
              </a:cxn>
              <a:cxn ang="0">
                <a:pos x="connsiteX3" y="connsiteY3"/>
              </a:cxn>
              <a:cxn ang="0">
                <a:pos x="connsiteX4" y="connsiteY4"/>
              </a:cxn>
            </a:cxnLst>
            <a:rect l="l" t="t" r="r" b="b"/>
            <a:pathLst>
              <a:path w="4573178" h="4573178">
                <a:moveTo>
                  <a:pt x="4573179" y="2286589"/>
                </a:moveTo>
                <a:cubicBezTo>
                  <a:pt x="4573179" y="3549438"/>
                  <a:pt x="3549438" y="4573179"/>
                  <a:pt x="2286589" y="4573179"/>
                </a:cubicBezTo>
                <a:cubicBezTo>
                  <a:pt x="1023741" y="4573179"/>
                  <a:pt x="0" y="3549438"/>
                  <a:pt x="0" y="2286589"/>
                </a:cubicBezTo>
                <a:cubicBezTo>
                  <a:pt x="0" y="1023741"/>
                  <a:pt x="1023741" y="0"/>
                  <a:pt x="2286589" y="0"/>
                </a:cubicBezTo>
                <a:cubicBezTo>
                  <a:pt x="3549438" y="0"/>
                  <a:pt x="4573179" y="1023741"/>
                  <a:pt x="4573179" y="2286589"/>
                </a:cubicBezTo>
                <a:close/>
              </a:path>
            </a:pathLst>
          </a:custGeom>
          <a:solidFill>
            <a:schemeClr val="accent1">
              <a:alpha val="15000"/>
            </a:schemeClr>
          </a:solidFill>
          <a:ln w="26733" cap="flat">
            <a:noFill/>
            <a:prstDash val="solid"/>
            <a:miter/>
          </a:ln>
        </p:spPr>
        <p:txBody>
          <a:bodyPr rtlCol="0" anchor="ctr"/>
          <a:lstStyle/>
          <a:p>
            <a:endParaRPr lang="zh-CN" altLang="en-US">
              <a:solidFill>
                <a:schemeClr val="dk1"/>
              </a:solidFill>
              <a:latin typeface="楷体" panose="02010609060101010101" charset="-122"/>
              <a:ea typeface="楷体"/>
            </a:endParaRPr>
          </a:p>
        </p:txBody>
      </p:sp>
      <p:sp>
        <p:nvSpPr>
          <p:cNvPr id="11" name="Title 6"/>
          <p:cNvSpPr txBox="1"/>
          <p:nvPr>
            <p:custDataLst>
              <p:tags r:id="rId10"/>
            </p:custDataLst>
          </p:nvPr>
        </p:nvSpPr>
        <p:spPr>
          <a:xfrm>
            <a:off x="722630" y="386715"/>
            <a:ext cx="3744595" cy="6085205"/>
          </a:xfrm>
          <a:prstGeom prst="rect">
            <a:avLst/>
          </a:prstGeom>
          <a:noFill/>
          <a:ln w="3175">
            <a:noFill/>
            <a:prstDash val="dash"/>
          </a:ln>
        </p:spPr>
        <p:txBody>
          <a:bodyPr wrap="square" lIns="63500" tIns="25400" rIns="63500" bIns="2540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400" spc="120">
                <a:ln w="3175">
                  <a:noFill/>
                  <a:prstDash val="dash"/>
                </a:ln>
                <a:solidFill>
                  <a:schemeClr val="dk1">
                    <a:lumMod val="75000"/>
                    <a:lumOff val="25000"/>
                  </a:schemeClr>
                </a:solidFill>
                <a:latin typeface="楷体" panose="02010609060101010101" charset="-122"/>
                <a:ea typeface="楷体"/>
                <a:cs typeface="楷体" panose="02010609060101010101" charset="-122"/>
              </a:rPr>
              <a:t>为了克服骨水泥的缺点，医生与工程技术人员合作，正从多方面加以改进提高。如采用专门的骨水泥枪进行填充，放置减压管，可以减少并发症，且更为安全。再如在骨水泥加入适当比例的骨粒，日后骨粒吸收，人体骨骼组织即慢慢长入骨水泥内部，可达到自身固定的目的，不易松动。相信随着科学技术的不断发展，骨长泥更将受到医学界的青睐。</a:t>
            </a:r>
          </a:p>
        </p:txBody>
      </p:sp>
      <p:sp>
        <p:nvSpPr>
          <p:cNvPr id="3" name="矩形 3"/>
          <p:cNvSpPr/>
          <p:nvPr>
            <p:custDataLst>
              <p:tags r:id="rId11"/>
            </p:custDataLst>
          </p:nvPr>
        </p:nvSpPr>
        <p:spPr>
          <a:xfrm>
            <a:off x="0" y="1523985"/>
            <a:ext cx="152401" cy="3810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楷体" panose="02010609060101010101" charset="-122"/>
              <a:ea typeface="楷体"/>
            </a:endParaRPr>
          </a:p>
        </p:txBody>
      </p:sp>
    </p:spTree>
    <p:custDataLst>
      <p:tags r:id="rId12"/>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25" name="图片 24"/>
          <p:cNvPicPr>
            <a:picLocks noChangeAspect="1"/>
          </p:cNvPicPr>
          <p:nvPr>
            <p:custDataLst>
              <p:tags r:id="rId3"/>
            </p:custDataLst>
          </p:nvPr>
        </p:nvPicPr>
        <p:blipFill>
          <a:blip r:embed="rId2"/>
          <a:stretch>
            <a:fillRect/>
          </a:stretch>
        </p:blipFill>
        <p:spPr>
          <a:xfrm>
            <a:off x="0" y="6137910"/>
            <a:ext cx="720090" cy="720090"/>
          </a:xfrm>
          <a:prstGeom prst="rect">
            <a:avLst/>
          </a:prstGeom>
        </p:spPr>
      </p:pic>
      <p:pic>
        <p:nvPicPr>
          <p:cNvPr id="24" name="图片 23"/>
          <p:cNvPicPr>
            <a:picLocks noChangeAspect="1"/>
          </p:cNvPicPr>
          <p:nvPr>
            <p:custDataLst>
              <p:tags r:id="rId4"/>
            </p:custDataLst>
          </p:nvPr>
        </p:nvPicPr>
        <p:blipFill>
          <a:blip r:embed="rId2"/>
          <a:stretch>
            <a:fillRect/>
          </a:stretch>
        </p:blipFill>
        <p:spPr>
          <a:xfrm>
            <a:off x="11471910" y="0"/>
            <a:ext cx="720090" cy="720090"/>
          </a:xfrm>
          <a:prstGeom prst="rect">
            <a:avLst/>
          </a:prstGeom>
        </p:spPr>
      </p:pic>
      <p:pic>
        <p:nvPicPr>
          <p:cNvPr id="34" name="图片 33" descr="D:\meihua_service_cache\jpg/79368193758ce19eb2c6a65074b3698b.jpg79368193758ce19eb2c6a65074b3698b"/>
          <p:cNvPicPr>
            <a:picLocks noChangeAspect="1"/>
          </p:cNvPicPr>
          <p:nvPr>
            <p:custDataLst>
              <p:tags r:id="rId6"/>
            </p:custDataLst>
          </p:nvPr>
        </p:nvPicPr>
        <p:blipFill>
          <a:blip r:embed="rId5">
            <a:grayscl/>
          </a:blip>
          <a:srcRect l="32583" r="32583"/>
          <a:stretch>
            <a:fillRect/>
          </a:stretch>
        </p:blipFill>
        <p:spPr>
          <a:xfrm>
            <a:off x="6872890" y="1"/>
            <a:ext cx="4572000" cy="6857999"/>
          </a:xfrm>
          <a:custGeom>
            <a:gdLst>
              <a:gd name="connsiteX0" fmla="*/ 0 w 4572000"/>
              <a:gd name="connsiteY0" fmla="*/ 0 h 6857999"/>
              <a:gd name="connsiteX1" fmla="*/ 4572000 w 4572000"/>
              <a:gd name="connsiteY1" fmla="*/ 0 h 6857999"/>
              <a:gd name="connsiteX2" fmla="*/ 4572000 w 4572000"/>
              <a:gd name="connsiteY2" fmla="*/ 1522828 h 6857999"/>
              <a:gd name="connsiteX3" fmla="*/ 2565009 w 4572000"/>
              <a:gd name="connsiteY3" fmla="*/ 3429000 h 6857999"/>
              <a:gd name="connsiteX4" fmla="*/ 4572000 w 4572000"/>
              <a:gd name="connsiteY4" fmla="*/ 5335173 h 6857999"/>
              <a:gd name="connsiteX5" fmla="*/ 4572000 w 4572000"/>
              <a:gd name="connsiteY5" fmla="*/ 6857999 h 6857999"/>
              <a:gd name="connsiteX6" fmla="*/ 0 w 4572000"/>
              <a:gd name="connsiteY6" fmla="*/ 6857999 h 685799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72000" h="6857999">
                <a:moveTo>
                  <a:pt x="0" y="0"/>
                </a:moveTo>
                <a:lnTo>
                  <a:pt x="4572000" y="0"/>
                </a:lnTo>
                <a:lnTo>
                  <a:pt x="4572000" y="1522828"/>
                </a:lnTo>
                <a:lnTo>
                  <a:pt x="2565009" y="3429000"/>
                </a:lnTo>
                <a:lnTo>
                  <a:pt x="4572000" y="5335173"/>
                </a:lnTo>
                <a:lnTo>
                  <a:pt x="4572000" y="6857999"/>
                </a:lnTo>
                <a:lnTo>
                  <a:pt x="0" y="6857999"/>
                </a:lnTo>
                <a:close/>
              </a:path>
            </a:pathLst>
          </a:custGeom>
        </p:spPr>
      </p:pic>
      <p:sp>
        <p:nvSpPr>
          <p:cNvPr id="35" name="等腰三角形 34"/>
          <p:cNvSpPr/>
          <p:nvPr>
            <p:custDataLst>
              <p:tags r:id="rId7"/>
            </p:custDataLst>
          </p:nvPr>
        </p:nvSpPr>
        <p:spPr>
          <a:xfrm rot="16200000">
            <a:off x="8289564" y="3345558"/>
            <a:ext cx="3155326" cy="166110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楷体" panose="02010609060101010101" charset="-122"/>
              <a:ea typeface="楷体"/>
            </a:endParaRPr>
          </a:p>
        </p:txBody>
      </p:sp>
      <p:sp>
        <p:nvSpPr>
          <p:cNvPr id="23" name="Title 6"/>
          <p:cNvSpPr txBox="1"/>
          <p:nvPr>
            <p:custDataLst>
              <p:tags r:id="rId8"/>
            </p:custDataLst>
          </p:nvPr>
        </p:nvSpPr>
        <p:spPr>
          <a:xfrm>
            <a:off x="198755" y="635"/>
            <a:ext cx="6646545" cy="6857365"/>
          </a:xfrm>
          <a:prstGeom prst="rect">
            <a:avLst/>
          </a:prstGeom>
          <a:noFill/>
          <a:ln w="3175">
            <a:noFill/>
            <a:prstDash val="dash"/>
          </a:ln>
        </p:spPr>
        <p:txBody>
          <a:bodyPr wrap="square" lIns="63500" tIns="25400" rIns="63500" bIns="2540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79400" lvl="0" indent="-279400" algn="l" fontAlgn="ctr">
              <a:lnSpc>
                <a:spcPct val="120000"/>
              </a:lnSpc>
              <a:spcBef>
                <a:spcPct val="0"/>
              </a:spcBef>
              <a:spcAft>
                <a:spcPts val="800"/>
              </a:spcAft>
              <a:buSzTx/>
              <a:buFont typeface="+mn-ea"/>
              <a:buAutoNum type="ea1JpnChsDbPeriod"/>
            </a:pPr>
            <a:r>
              <a:rPr lang="zh-CN" altLang="en-US" sz="1800" spc="160">
                <a:ln w="3175">
                  <a:noFill/>
                  <a:prstDash val="dash"/>
                </a:ln>
                <a:solidFill>
                  <a:schemeClr val="dk1">
                    <a:lumMod val="75000"/>
                    <a:lumOff val="25000"/>
                  </a:schemeClr>
                </a:solidFill>
                <a:latin typeface="楷体" panose="02010609060101010101" charset="-122"/>
                <a:ea typeface="楷体"/>
                <a:cs typeface="楷体" panose="02010609060101010101" charset="-122"/>
              </a:rPr>
              <a:t>下列对“骨水泥”理解不准确的一项是</a:t>
            </a:r>
          </a:p>
          <a:p>
            <a:pPr marL="533400" lvl="1" indent="-254000" algn="l" fontAlgn="ctr">
              <a:lnSpc>
                <a:spcPct val="120000"/>
              </a:lnSpc>
              <a:spcBef>
                <a:spcPct val="0"/>
              </a:spcBef>
              <a:spcAft>
                <a:spcPts val="800"/>
              </a:spcAft>
              <a:buSzTx/>
              <a:buFont typeface="Calibri Light"/>
              <a:buAutoNum type="arabicPeriod"/>
            </a:pPr>
            <a:r>
              <a:rPr lang="zh-CN" altLang="en-US" sz="1600" spc="100">
                <a:ln w="3175">
                  <a:noFill/>
                  <a:prstDash val="dash"/>
                </a:ln>
                <a:solidFill>
                  <a:schemeClr val="dk1">
                    <a:lumMod val="75000"/>
                    <a:lumOff val="25000"/>
                  </a:schemeClr>
                </a:solidFill>
                <a:latin typeface="楷体" panose="02010609060101010101" charset="-122"/>
                <a:ea typeface="楷体"/>
                <a:cs typeface="楷体" panose="02010609060101010101" charset="-122"/>
              </a:rPr>
              <a:t>骨水泥不是骨骼粉碎加工制成的水泥，也不是制成骨骼的水泥材料，而是一种用于骨科手术的医用配套材料。</a:t>
            </a:r>
          </a:p>
          <a:p>
            <a:pPr marL="533400" lvl="1" indent="-254000" algn="l" fontAlgn="ctr">
              <a:lnSpc>
                <a:spcPct val="120000"/>
              </a:lnSpc>
              <a:spcBef>
                <a:spcPct val="0"/>
              </a:spcBef>
              <a:spcAft>
                <a:spcPts val="800"/>
              </a:spcAft>
              <a:buSzTx/>
              <a:buFont typeface="Calibri Light"/>
              <a:buAutoNum type="arabicPeriod"/>
            </a:pPr>
            <a:r>
              <a:rPr lang="zh-CN" altLang="en-US" sz="1600" spc="100">
                <a:ln w="3175">
                  <a:noFill/>
                  <a:prstDash val="dash"/>
                </a:ln>
                <a:solidFill>
                  <a:schemeClr val="dk1">
                    <a:lumMod val="75000"/>
                    <a:lumOff val="25000"/>
                  </a:schemeClr>
                </a:solidFill>
                <a:latin typeface="楷体" panose="02010609060101010101" charset="-122"/>
                <a:ea typeface="楷体"/>
                <a:cs typeface="楷体" panose="02010609060101010101" charset="-122"/>
              </a:rPr>
              <a:t>骨水泥的物理性质以及凝固后外观和形状颇像建筑、装修用的白水泥，所以便有了如此通俗的名称。</a:t>
            </a:r>
          </a:p>
          <a:p>
            <a:pPr marL="533400" lvl="1" indent="-254000" algn="l" fontAlgn="ctr">
              <a:lnSpc>
                <a:spcPct val="120000"/>
              </a:lnSpc>
              <a:spcBef>
                <a:spcPct val="0"/>
              </a:spcBef>
              <a:spcAft>
                <a:spcPts val="800"/>
              </a:spcAft>
              <a:buSzTx/>
              <a:buFont typeface="Calibri Light"/>
              <a:buAutoNum type="arabicPeriod"/>
            </a:pPr>
            <a:r>
              <a:rPr lang="zh-CN" altLang="en-US" sz="1600" spc="100">
                <a:ln w="3175">
                  <a:noFill/>
                  <a:prstDash val="dash"/>
                </a:ln>
                <a:solidFill>
                  <a:schemeClr val="dk1">
                    <a:lumMod val="75000"/>
                    <a:lumOff val="25000"/>
                  </a:schemeClr>
                </a:solidFill>
                <a:latin typeface="楷体" panose="02010609060101010101" charset="-122"/>
                <a:ea typeface="楷体"/>
                <a:cs typeface="楷体" panose="02010609060101010101" charset="-122"/>
              </a:rPr>
              <a:t>骨水泥的正名是骨粘固剂或骨固着剂，主要用来固定人工关节，并保持长久不松动。</a:t>
            </a:r>
          </a:p>
          <a:p>
            <a:pPr marL="533400" lvl="1" indent="-254000" algn="l" fontAlgn="ctr">
              <a:lnSpc>
                <a:spcPct val="120000"/>
              </a:lnSpc>
              <a:spcBef>
                <a:spcPct val="0"/>
              </a:spcBef>
              <a:spcAft>
                <a:spcPts val="800"/>
              </a:spcAft>
              <a:buSzTx/>
              <a:buFont typeface="Calibri Light"/>
              <a:buAutoNum type="arabicPeriod"/>
            </a:pPr>
            <a:r>
              <a:rPr lang="zh-CN" altLang="en-US" sz="1600" spc="100">
                <a:ln w="3175">
                  <a:noFill/>
                  <a:prstDash val="dash"/>
                </a:ln>
                <a:solidFill>
                  <a:schemeClr val="dk1">
                    <a:lumMod val="75000"/>
                    <a:lumOff val="25000"/>
                  </a:schemeClr>
                </a:solidFill>
                <a:latin typeface="楷体" panose="02010609060101010101" charset="-122"/>
                <a:ea typeface="楷体"/>
                <a:cs typeface="楷体" panose="02010609060101010101" charset="-122"/>
              </a:rPr>
              <a:t>骨水泥主要成分是聚甲基丙烯酸甲酯，主要用于人工关节置换手术。</a:t>
            </a:r>
          </a:p>
          <a:p>
            <a:pPr marL="279400" lvl="0" indent="-279400" algn="l" fontAlgn="ctr">
              <a:lnSpc>
                <a:spcPct val="120000"/>
              </a:lnSpc>
              <a:spcBef>
                <a:spcPct val="0"/>
              </a:spcBef>
              <a:spcAft>
                <a:spcPts val="800"/>
              </a:spcAft>
              <a:buSzTx/>
              <a:buFont typeface="+mn-ea"/>
              <a:buAutoNum type="ea1JpnChsDbPeriod"/>
            </a:pPr>
            <a:r>
              <a:rPr lang="zh-CN" altLang="en-US" sz="1800" spc="160">
                <a:ln w="3175">
                  <a:noFill/>
                  <a:prstDash val="dash"/>
                </a:ln>
                <a:solidFill>
                  <a:schemeClr val="dk1">
                    <a:lumMod val="75000"/>
                    <a:lumOff val="25000"/>
                  </a:schemeClr>
                </a:solidFill>
                <a:latin typeface="楷体" panose="02010609060101010101" charset="-122"/>
                <a:ea typeface="楷体"/>
                <a:cs typeface="楷体" panose="02010609060101010101" charset="-122"/>
              </a:rPr>
              <a:t>下列对骨水泥在人工关节置换手术中的使用说明正确的一项是 ( )</a:t>
            </a:r>
          </a:p>
          <a:p>
            <a:pPr marL="533400" lvl="1" indent="-254000" algn="l" fontAlgn="ctr">
              <a:lnSpc>
                <a:spcPct val="120000"/>
              </a:lnSpc>
              <a:spcBef>
                <a:spcPct val="0"/>
              </a:spcBef>
              <a:spcAft>
                <a:spcPts val="800"/>
              </a:spcAft>
              <a:buSzTx/>
              <a:buFont typeface="Calibri Light"/>
              <a:buAutoNum type="arabicPeriod"/>
            </a:pPr>
            <a:r>
              <a:rPr lang="zh-CN" altLang="en-US" sz="1600" spc="100">
                <a:ln w="3175">
                  <a:noFill/>
                  <a:prstDash val="dash"/>
                </a:ln>
                <a:solidFill>
                  <a:schemeClr val="dk1">
                    <a:lumMod val="75000"/>
                    <a:lumOff val="25000"/>
                  </a:schemeClr>
                </a:solidFill>
                <a:latin typeface="楷体" panose="02010609060101010101" charset="-122"/>
                <a:ea typeface="楷体"/>
                <a:cs typeface="楷体" panose="02010609060101010101" charset="-122"/>
              </a:rPr>
              <a:t>使用时，将组成骨水泥的白色粉末和无色带刺激气味的液体两部分制剂倒在一起调和，使它们在室温下发生聚合反应。</a:t>
            </a:r>
          </a:p>
          <a:p>
            <a:pPr marL="533400" lvl="1" indent="-254000" algn="l" fontAlgn="ctr">
              <a:lnSpc>
                <a:spcPct val="120000"/>
              </a:lnSpc>
              <a:spcBef>
                <a:spcPct val="0"/>
              </a:spcBef>
              <a:spcAft>
                <a:spcPts val="800"/>
              </a:spcAft>
              <a:buSzTx/>
              <a:buFont typeface="Calibri Light"/>
              <a:buAutoNum type="arabicPeriod"/>
            </a:pPr>
            <a:r>
              <a:rPr lang="zh-CN" altLang="en-US" sz="1600" spc="100">
                <a:ln w="3175">
                  <a:noFill/>
                  <a:prstDash val="dash"/>
                </a:ln>
                <a:solidFill>
                  <a:schemeClr val="dk1">
                    <a:lumMod val="75000"/>
                    <a:lumOff val="25000"/>
                  </a:schemeClr>
                </a:solidFill>
                <a:latin typeface="楷体" panose="02010609060101010101" charset="-122"/>
                <a:ea typeface="楷体"/>
                <a:cs typeface="楷体" panose="02010609060101010101" charset="-122"/>
              </a:rPr>
              <a:t>在聚合反应中，骨水泥开始像稀粥，进而如同砂浆，接着变成面团一样，可以揉捏、挤压成任意形状，最后逐步固化。</a:t>
            </a:r>
          </a:p>
          <a:p>
            <a:pPr marL="533400" lvl="1" indent="-254000" algn="l" fontAlgn="ctr">
              <a:lnSpc>
                <a:spcPct val="120000"/>
              </a:lnSpc>
              <a:spcBef>
                <a:spcPct val="0"/>
              </a:spcBef>
              <a:spcAft>
                <a:spcPts val="800"/>
              </a:spcAft>
              <a:buSzTx/>
              <a:buFont typeface="Calibri Light"/>
              <a:buAutoNum type="arabicPeriod"/>
            </a:pPr>
            <a:r>
              <a:rPr lang="zh-CN" altLang="en-US" sz="1600" spc="100">
                <a:ln w="3175">
                  <a:noFill/>
                  <a:prstDash val="dash"/>
                </a:ln>
                <a:solidFill>
                  <a:schemeClr val="dk1">
                    <a:lumMod val="75000"/>
                    <a:lumOff val="25000"/>
                  </a:schemeClr>
                </a:solidFill>
                <a:latin typeface="楷体" panose="02010609060101010101" charset="-122"/>
                <a:ea typeface="楷体"/>
                <a:cs typeface="楷体" panose="02010609060101010101" charset="-122"/>
              </a:rPr>
              <a:t>骨水泥固体后，医生净将它置于准备更换关节的部位，随即安上工人关节。</a:t>
            </a:r>
          </a:p>
          <a:p>
            <a:pPr marL="533400" lvl="1" indent="-254000" algn="l" fontAlgn="ctr">
              <a:lnSpc>
                <a:spcPct val="120000"/>
              </a:lnSpc>
              <a:spcBef>
                <a:spcPct val="0"/>
              </a:spcBef>
              <a:spcAft>
                <a:spcPts val="800"/>
              </a:spcAft>
              <a:buSzTx/>
              <a:buFont typeface="Calibri Light"/>
              <a:buAutoNum type="arabicPeriod"/>
            </a:pPr>
            <a:r>
              <a:rPr lang="zh-CN" altLang="en-US" sz="1600" spc="100">
                <a:ln w="3175">
                  <a:noFill/>
                  <a:prstDash val="dash"/>
                </a:ln>
                <a:solidFill>
                  <a:schemeClr val="dk1">
                    <a:lumMod val="75000"/>
                    <a:lumOff val="25000"/>
                  </a:schemeClr>
                </a:solidFill>
                <a:latin typeface="楷体" panose="02010609060101010101" charset="-122"/>
                <a:ea typeface="楷体"/>
                <a:cs typeface="楷体" panose="02010609060101010101" charset="-122"/>
              </a:rPr>
              <a:t>等到聚合反应结束，局部温度微升高，摸上去有些发烫。这时坚固的骨水泥便成功地将人工关节与人体骨骼镶嵌，并牢牢地固定了。</a:t>
            </a:r>
          </a:p>
        </p:txBody>
      </p:sp>
      <p:sp>
        <p:nvSpPr>
          <p:cNvPr id="22" name="矩形 3"/>
          <p:cNvSpPr/>
          <p:nvPr>
            <p:custDataLst>
              <p:tags r:id="rId9"/>
            </p:custDataLst>
          </p:nvPr>
        </p:nvSpPr>
        <p:spPr>
          <a:xfrm>
            <a:off x="0" y="1523985"/>
            <a:ext cx="152401" cy="3810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楷体" panose="02010609060101010101" charset="-122"/>
              <a:ea typeface="楷体"/>
            </a:endParaRPr>
          </a:p>
        </p:txBody>
      </p:sp>
    </p:spTree>
    <p:custDataLst>
      <p:tags r:id="rId10"/>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26" name="图片 25"/>
          <p:cNvPicPr>
            <a:picLocks noChangeAspect="1"/>
          </p:cNvPicPr>
          <p:nvPr>
            <p:custDataLst>
              <p:tags r:id="rId3"/>
            </p:custDataLst>
          </p:nvPr>
        </p:nvPicPr>
        <p:blipFill>
          <a:blip r:embed="rId2"/>
          <a:stretch>
            <a:fillRect/>
          </a:stretch>
        </p:blipFill>
        <p:spPr>
          <a:xfrm>
            <a:off x="0" y="6137910"/>
            <a:ext cx="720090" cy="720090"/>
          </a:xfrm>
          <a:prstGeom prst="rect">
            <a:avLst/>
          </a:prstGeom>
        </p:spPr>
      </p:pic>
      <p:pic>
        <p:nvPicPr>
          <p:cNvPr id="25" name="图片 24"/>
          <p:cNvPicPr>
            <a:picLocks noChangeAspect="1"/>
          </p:cNvPicPr>
          <p:nvPr>
            <p:custDataLst>
              <p:tags r:id="rId4"/>
            </p:custDataLst>
          </p:nvPr>
        </p:nvPicPr>
        <p:blipFill>
          <a:blip r:embed="rId2"/>
          <a:stretch>
            <a:fillRect/>
          </a:stretch>
        </p:blipFill>
        <p:spPr>
          <a:xfrm>
            <a:off x="11471910" y="0"/>
            <a:ext cx="720090" cy="720090"/>
          </a:xfrm>
          <a:prstGeom prst="rect">
            <a:avLst/>
          </a:prstGeom>
        </p:spPr>
      </p:pic>
      <p:sp>
        <p:nvSpPr>
          <p:cNvPr id="22" name="矩形 21"/>
          <p:cNvSpPr/>
          <p:nvPr>
            <p:custDataLst>
              <p:tags r:id="rId5"/>
            </p:custDataLst>
          </p:nvPr>
        </p:nvSpPr>
        <p:spPr>
          <a:xfrm>
            <a:off x="2407920" y="271780"/>
            <a:ext cx="8286750" cy="6315075"/>
          </a:xfrm>
          <a:prstGeom prst="rect">
            <a:avLst/>
          </a:prstGeom>
          <a:noFill/>
          <a:ln w="25400">
            <a:solidFill>
              <a:schemeClr val="dk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楷体" panose="02010609060101010101" charset="-122"/>
              <a:ea typeface="楷体"/>
              <a:cs typeface="+mn-ea"/>
              <a:sym typeface="+mn-lt"/>
            </a:endParaRPr>
          </a:p>
        </p:txBody>
      </p:sp>
      <p:sp>
        <p:nvSpPr>
          <p:cNvPr id="23" name="矩形 22"/>
          <p:cNvSpPr/>
          <p:nvPr>
            <p:custDataLst>
              <p:tags r:id="rId6"/>
            </p:custDataLst>
          </p:nvPr>
        </p:nvSpPr>
        <p:spPr>
          <a:xfrm>
            <a:off x="1221740" y="551180"/>
            <a:ext cx="1408430" cy="5943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楷体" panose="02010609060101010101" charset="-122"/>
              <a:ea typeface="楷体"/>
              <a:cs typeface="+mn-ea"/>
              <a:sym typeface="+mn-lt"/>
            </a:endParaRPr>
          </a:p>
        </p:txBody>
      </p:sp>
      <p:sp>
        <p:nvSpPr>
          <p:cNvPr id="24" name="Title 6"/>
          <p:cNvSpPr txBox="1"/>
          <p:nvPr>
            <p:custDataLst>
              <p:tags r:id="rId7"/>
            </p:custDataLst>
          </p:nvPr>
        </p:nvSpPr>
        <p:spPr>
          <a:xfrm>
            <a:off x="2408555" y="272415"/>
            <a:ext cx="8286115" cy="658558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79400" lvl="0" indent="0" algn="l" fontAlgn="ctr">
              <a:lnSpc>
                <a:spcPts val="1620"/>
              </a:lnSpc>
              <a:spcBef>
                <a:spcPct val="0"/>
              </a:spcBef>
              <a:spcAft>
                <a:spcPts val="800"/>
              </a:spcAft>
              <a:buSzTx/>
              <a:buFont typeface="+mn-ea"/>
              <a:buAutoNum type="ea1JpnChsDbPeriod" startAt="3"/>
            </a:pPr>
            <a:r>
              <a:rPr lang="zh-CN" altLang="en-US" sz="1600" spc="160">
                <a:ln w="3175">
                  <a:noFill/>
                  <a:prstDash val="dash"/>
                </a:ln>
                <a:solidFill>
                  <a:schemeClr val="dk1">
                    <a:lumMod val="75000"/>
                    <a:lumOff val="25000"/>
                  </a:schemeClr>
                </a:solidFill>
                <a:latin typeface="楷体" panose="02010609060101010101" charset="-122"/>
                <a:ea typeface="楷体"/>
                <a:cs typeface="楷体" panose="02010609060101010101" charset="-122"/>
              </a:rPr>
              <a:t>下列有关“骨水泥治疗”的内容，解说不正确的一项是 ( )</a:t>
            </a:r>
          </a:p>
          <a:p>
            <a:pPr marL="533400" lvl="1" indent="0" algn="l" fontAlgn="ctr">
              <a:lnSpc>
                <a:spcPts val="1620"/>
              </a:lnSpc>
              <a:spcBef>
                <a:spcPct val="0"/>
              </a:spcBef>
              <a:spcAft>
                <a:spcPts val="800"/>
              </a:spcAft>
              <a:buSzTx/>
              <a:buFont typeface="Calibri Light"/>
              <a:buAutoNum type="arabicPeriod"/>
            </a:pPr>
            <a:r>
              <a:rPr lang="zh-CN" altLang="en-US" sz="1600" spc="160">
                <a:ln w="3175">
                  <a:noFill/>
                  <a:prstDash val="dash"/>
                </a:ln>
                <a:solidFill>
                  <a:schemeClr val="dk1">
                    <a:lumMod val="75000"/>
                    <a:lumOff val="25000"/>
                  </a:schemeClr>
                </a:solidFill>
                <a:latin typeface="楷体" panose="02010609060101010101" charset="-122"/>
                <a:ea typeface="楷体"/>
                <a:cs typeface="楷体" panose="02010609060101010101" charset="-122"/>
              </a:rPr>
              <a:t>骨水泥大大促进了人工关节手术的广泛开展，提高了治疗效果，帮助数以百万计的病人解除了痛苦。因此，骨水泥的出现被看作是人工关节发展史上的重要里程碑。</a:t>
            </a:r>
          </a:p>
          <a:p>
            <a:pPr marL="533400" lvl="1" indent="0" algn="l" fontAlgn="ctr">
              <a:lnSpc>
                <a:spcPts val="1620"/>
              </a:lnSpc>
              <a:spcBef>
                <a:spcPct val="0"/>
              </a:spcBef>
              <a:spcAft>
                <a:spcPts val="800"/>
              </a:spcAft>
              <a:buSzTx/>
              <a:buFont typeface="Calibri Light"/>
              <a:buAutoNum type="arabicPeriod"/>
            </a:pPr>
            <a:r>
              <a:rPr lang="zh-CN" altLang="en-US" sz="1600" spc="160">
                <a:ln w="3175">
                  <a:noFill/>
                  <a:prstDash val="dash"/>
                </a:ln>
                <a:solidFill>
                  <a:schemeClr val="dk1">
                    <a:lumMod val="75000"/>
                    <a:lumOff val="25000"/>
                  </a:schemeClr>
                </a:solidFill>
                <a:latin typeface="楷体" panose="02010609060101010101" charset="-122"/>
                <a:ea typeface="楷体"/>
                <a:cs typeface="楷体" panose="02010609060101010101" charset="-122"/>
              </a:rPr>
              <a:t>骨水泥除了用于固定人工关节外，在其他骨科疾病的治疗方面也很出色。如良性骨肿瘤引起的骨质缺损，可用骨水泥填充。</a:t>
            </a:r>
          </a:p>
          <a:p>
            <a:pPr marL="533400" lvl="1" indent="0" algn="l" fontAlgn="ctr">
              <a:lnSpc>
                <a:spcPts val="1620"/>
              </a:lnSpc>
              <a:spcBef>
                <a:spcPct val="0"/>
              </a:spcBef>
              <a:spcAft>
                <a:spcPts val="800"/>
              </a:spcAft>
              <a:buSzTx/>
              <a:buFont typeface="Calibri Light"/>
              <a:buAutoNum type="arabicPeriod"/>
            </a:pPr>
            <a:r>
              <a:rPr lang="zh-CN" altLang="en-US" sz="1600" spc="160">
                <a:ln w="3175">
                  <a:noFill/>
                  <a:prstDash val="dash"/>
                </a:ln>
                <a:solidFill>
                  <a:schemeClr val="dk1">
                    <a:lumMod val="75000"/>
                    <a:lumOff val="25000"/>
                  </a:schemeClr>
                </a:solidFill>
                <a:latin typeface="楷体" panose="02010609060101010101" charset="-122"/>
                <a:ea typeface="楷体"/>
                <a:cs typeface="楷体" panose="02010609060101010101" charset="-122"/>
              </a:rPr>
              <a:t>有些伴有皮肤损伤的严重骨折，复位困难，又不好固定，可经皮肤打入多根粗钢针，进行复位，然后将皮肤粗钢针尾部相互连接，此时用骨水泥固定，既快又牢，十分方便。</a:t>
            </a:r>
          </a:p>
          <a:p>
            <a:pPr marL="533400" lvl="1" indent="0" algn="l" fontAlgn="ctr">
              <a:lnSpc>
                <a:spcPts val="1620"/>
              </a:lnSpc>
              <a:spcBef>
                <a:spcPct val="0"/>
              </a:spcBef>
              <a:spcAft>
                <a:spcPts val="800"/>
              </a:spcAft>
              <a:buSzTx/>
              <a:buFont typeface="Calibri Light"/>
              <a:buAutoNum type="arabicPeriod"/>
            </a:pPr>
            <a:r>
              <a:rPr lang="zh-CN" altLang="en-US" sz="1600" spc="160">
                <a:ln w="3175">
                  <a:noFill/>
                  <a:prstDash val="dash"/>
                </a:ln>
                <a:solidFill>
                  <a:schemeClr val="dk1">
                    <a:lumMod val="75000"/>
                    <a:lumOff val="25000"/>
                  </a:schemeClr>
                </a:solidFill>
                <a:latin typeface="楷体" panose="02010609060101010101" charset="-122"/>
                <a:ea typeface="楷体"/>
                <a:cs typeface="楷体" panose="02010609060101010101" charset="-122"/>
              </a:rPr>
              <a:t>骨水泥也有一些缺点，如填充时就会引起骨髓腔内高压，致使脂肪滴进入血管，引起栓塞。</a:t>
            </a:r>
          </a:p>
          <a:p>
            <a:pPr marL="279400" lvl="0" indent="0" algn="l" fontAlgn="ctr">
              <a:lnSpc>
                <a:spcPts val="1620"/>
              </a:lnSpc>
              <a:spcBef>
                <a:spcPct val="0"/>
              </a:spcBef>
              <a:spcAft>
                <a:spcPts val="800"/>
              </a:spcAft>
              <a:buSzTx/>
              <a:buFont typeface="+mn-ea"/>
              <a:buAutoNum type="ea1JpnChsDbPeriod" startAt="3"/>
            </a:pPr>
            <a:r>
              <a:rPr lang="zh-CN" altLang="en-US" sz="1600" spc="160">
                <a:ln w="3175">
                  <a:noFill/>
                  <a:prstDash val="dash"/>
                </a:ln>
                <a:solidFill>
                  <a:schemeClr val="dk1">
                    <a:lumMod val="75000"/>
                    <a:lumOff val="25000"/>
                  </a:schemeClr>
                </a:solidFill>
                <a:latin typeface="楷体" panose="02010609060101010101" charset="-122"/>
                <a:ea typeface="楷体"/>
                <a:cs typeface="楷体" panose="02010609060101010101" charset="-122"/>
              </a:rPr>
              <a:t>根据原材料所提供的信息，下列推断不正确的一项是 ( )</a:t>
            </a:r>
          </a:p>
          <a:p>
            <a:pPr marL="533400" lvl="1" indent="0" algn="l" fontAlgn="ctr">
              <a:lnSpc>
                <a:spcPts val="1620"/>
              </a:lnSpc>
              <a:spcBef>
                <a:spcPct val="0"/>
              </a:spcBef>
              <a:spcAft>
                <a:spcPts val="800"/>
              </a:spcAft>
              <a:buSzTx/>
              <a:buFont typeface="Calibri Light"/>
              <a:buAutoNum type="arabicPeriod"/>
            </a:pPr>
            <a:r>
              <a:rPr lang="zh-CN" altLang="en-US" sz="1600" spc="160">
                <a:ln w="3175">
                  <a:noFill/>
                  <a:prstDash val="dash"/>
                </a:ln>
                <a:solidFill>
                  <a:schemeClr val="dk1">
                    <a:lumMod val="75000"/>
                    <a:lumOff val="25000"/>
                  </a:schemeClr>
                </a:solidFill>
                <a:latin typeface="楷体" panose="02010609060101010101" charset="-122"/>
                <a:ea typeface="楷体"/>
                <a:cs typeface="楷体" panose="02010609060101010101" charset="-122"/>
              </a:rPr>
              <a:t>骨水泥的发展，从某种程度说，是医生受了“瓦工砌墙须用水泥粘结、勾缝，木工做家具要用榫头和乳胶”等事实的启发的结果。</a:t>
            </a:r>
          </a:p>
          <a:p>
            <a:pPr marL="533400" lvl="1" indent="0" algn="l" fontAlgn="ctr">
              <a:lnSpc>
                <a:spcPts val="1620"/>
              </a:lnSpc>
              <a:spcBef>
                <a:spcPct val="0"/>
              </a:spcBef>
              <a:spcAft>
                <a:spcPts val="800"/>
              </a:spcAft>
              <a:buSzTx/>
              <a:buFont typeface="Calibri Light"/>
              <a:buAutoNum type="arabicPeriod"/>
            </a:pPr>
            <a:r>
              <a:rPr lang="zh-CN" altLang="en-US" sz="1600" spc="160">
                <a:ln w="3175">
                  <a:noFill/>
                  <a:prstDash val="dash"/>
                </a:ln>
                <a:solidFill>
                  <a:schemeClr val="dk1">
                    <a:lumMod val="75000"/>
                    <a:lumOff val="25000"/>
                  </a:schemeClr>
                </a:solidFill>
                <a:latin typeface="楷体" panose="02010609060101010101" charset="-122"/>
                <a:ea typeface="楷体"/>
                <a:cs typeface="楷体" panose="02010609060101010101" charset="-122"/>
              </a:rPr>
              <a:t>置换上的人工关节，无论材料是金属、陶瓷，还是塑料，骨水泥都能将它与人体骨骼牢固连接。</a:t>
            </a:r>
          </a:p>
          <a:p>
            <a:pPr marL="533400" lvl="1" indent="0" algn="l" fontAlgn="ctr">
              <a:lnSpc>
                <a:spcPts val="1620"/>
              </a:lnSpc>
              <a:spcBef>
                <a:spcPct val="0"/>
              </a:spcBef>
              <a:spcAft>
                <a:spcPts val="800"/>
              </a:spcAft>
              <a:buSzTx/>
              <a:buFont typeface="Calibri Light"/>
              <a:buAutoNum type="arabicPeriod"/>
            </a:pPr>
            <a:r>
              <a:rPr lang="zh-CN" altLang="en-US" sz="1600" spc="160">
                <a:ln w="3175">
                  <a:noFill/>
                  <a:prstDash val="dash"/>
                </a:ln>
                <a:solidFill>
                  <a:schemeClr val="dk1">
                    <a:lumMod val="75000"/>
                    <a:lumOff val="25000"/>
                  </a:schemeClr>
                </a:solidFill>
                <a:latin typeface="楷体" panose="02010609060101010101" charset="-122"/>
                <a:ea typeface="楷体"/>
                <a:cs typeface="楷体" panose="02010609060101010101" charset="-122"/>
              </a:rPr>
              <a:t>骨水泥毕竟与人体骨骼不同，时间过久，人工关节仍可能发生松动。但是如果在骨水泥中加入适当比例的骨粒，日后骨粒吸收，人体骨骼组织即慢慢长入骨水泥内部，可达到自身固定的目的，就不会再松动。</a:t>
            </a:r>
          </a:p>
          <a:p>
            <a:pPr marL="533400" lvl="1" indent="0" algn="l" fontAlgn="ctr">
              <a:lnSpc>
                <a:spcPts val="1620"/>
              </a:lnSpc>
              <a:spcBef>
                <a:spcPct val="0"/>
              </a:spcBef>
              <a:spcAft>
                <a:spcPts val="800"/>
              </a:spcAft>
              <a:buSzTx/>
              <a:buFont typeface="Calibri Light"/>
              <a:buAutoNum type="arabicPeriod"/>
            </a:pPr>
            <a:r>
              <a:rPr lang="zh-CN" altLang="en-US" sz="1600" spc="160">
                <a:ln w="3175">
                  <a:noFill/>
                  <a:prstDash val="dash"/>
                </a:ln>
                <a:solidFill>
                  <a:schemeClr val="dk1">
                    <a:lumMod val="75000"/>
                    <a:lumOff val="25000"/>
                  </a:schemeClr>
                </a:solidFill>
                <a:latin typeface="楷体" panose="02010609060101010101" charset="-122"/>
                <a:ea typeface="楷体"/>
                <a:cs typeface="楷体" panose="02010609060101010101" charset="-122"/>
              </a:rPr>
              <a:t>随着科学技术的不断发展，骨水泥带来的并发症会越来越少，骨水泥的使用会越来越安全，从而达到更好地造福病人的目的。</a:t>
            </a:r>
          </a:p>
        </p:txBody>
      </p:sp>
    </p:spTree>
    <p:custDataLst>
      <p:tags r:id="rId8"/>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13" name="图片 12"/>
          <p:cNvPicPr>
            <a:picLocks noChangeAspect="1"/>
          </p:cNvPicPr>
          <p:nvPr>
            <p:custDataLst>
              <p:tags r:id="rId3"/>
            </p:custDataLst>
          </p:nvPr>
        </p:nvPicPr>
        <p:blipFill>
          <a:blip r:embed="rId2"/>
          <a:stretch>
            <a:fillRect/>
          </a:stretch>
        </p:blipFill>
        <p:spPr>
          <a:xfrm>
            <a:off x="0" y="6137910"/>
            <a:ext cx="720090" cy="720090"/>
          </a:xfrm>
          <a:prstGeom prst="rect">
            <a:avLst/>
          </a:prstGeom>
        </p:spPr>
      </p:pic>
      <p:pic>
        <p:nvPicPr>
          <p:cNvPr id="10" name="图片 9"/>
          <p:cNvPicPr>
            <a:picLocks noChangeAspect="1"/>
          </p:cNvPicPr>
          <p:nvPr>
            <p:custDataLst>
              <p:tags r:id="rId4"/>
            </p:custDataLst>
          </p:nvPr>
        </p:nvPicPr>
        <p:blipFill>
          <a:blip r:embed="rId2"/>
          <a:stretch>
            <a:fillRect/>
          </a:stretch>
        </p:blipFill>
        <p:spPr>
          <a:xfrm>
            <a:off x="11471910" y="0"/>
            <a:ext cx="720090" cy="720090"/>
          </a:xfrm>
          <a:prstGeom prst="rect">
            <a:avLst/>
          </a:prstGeom>
        </p:spPr>
      </p:pic>
      <p:sp>
        <p:nvSpPr>
          <p:cNvPr id="9" name="任意多边形: 形状 7"/>
          <p:cNvSpPr/>
          <p:nvPr>
            <p:custDataLst>
              <p:tags r:id="rId5"/>
            </p:custDataLst>
          </p:nvPr>
        </p:nvSpPr>
        <p:spPr>
          <a:xfrm>
            <a:off x="11073282" y="5893070"/>
            <a:ext cx="1116566" cy="968113"/>
          </a:xfrm>
          <a:custGeom>
            <a:gdLst>
              <a:gd name="connsiteX0" fmla="*/ 0 w 1116566"/>
              <a:gd name="connsiteY0" fmla="*/ 968113 h 968113"/>
              <a:gd name="connsiteX1" fmla="*/ 1116566 w 1116566"/>
              <a:gd name="connsiteY1" fmla="*/ 968113 h 968113"/>
              <a:gd name="connsiteX2" fmla="*/ 1116566 w 1116566"/>
              <a:gd name="connsiteY2" fmla="*/ 0 h 968113"/>
            </a:gdLst>
            <a:cxnLst>
              <a:cxn ang="0">
                <a:pos x="connsiteX0" y="connsiteY0"/>
              </a:cxn>
              <a:cxn ang="0">
                <a:pos x="connsiteX1" y="connsiteY1"/>
              </a:cxn>
              <a:cxn ang="0">
                <a:pos x="connsiteX2" y="connsiteY2"/>
              </a:cxn>
            </a:cxnLst>
            <a:rect l="l" t="t" r="r" b="b"/>
            <a:pathLst>
              <a:path w="1116566" h="968113">
                <a:moveTo>
                  <a:pt x="0" y="968113"/>
                </a:moveTo>
                <a:lnTo>
                  <a:pt x="1116566" y="968113"/>
                </a:lnTo>
                <a:lnTo>
                  <a:pt x="1116566" y="0"/>
                </a:lnTo>
                <a:close/>
              </a:path>
            </a:pathLst>
          </a:custGeom>
          <a:solidFill>
            <a:schemeClr val="accent3"/>
          </a:solidFill>
          <a:ln w="6340" cap="flat">
            <a:noFill/>
            <a:prstDash val="solid"/>
            <a:miter/>
          </a:ln>
        </p:spPr>
        <p:txBody>
          <a:bodyPr rtlCol="0" anchor="ctr"/>
          <a:lstStyle/>
          <a:p>
            <a:endParaRPr lang="zh-CN" altLang="en-US">
              <a:solidFill>
                <a:schemeClr val="dk1"/>
              </a:solidFill>
              <a:latin typeface="楷体" panose="02010609060101010101" charset="-122"/>
              <a:ea typeface="楷体"/>
              <a:sym typeface="Arial" panose="020b0604020202020204" pitchFamily="34" charset="0"/>
            </a:endParaRPr>
          </a:p>
        </p:txBody>
      </p:sp>
      <p:sp>
        <p:nvSpPr>
          <p:cNvPr id="11" name="任意多边形: 形状 10"/>
          <p:cNvSpPr/>
          <p:nvPr>
            <p:custDataLst>
              <p:tags r:id="rId6"/>
            </p:custDataLst>
          </p:nvPr>
        </p:nvSpPr>
        <p:spPr>
          <a:xfrm>
            <a:off x="143781" y="0"/>
            <a:ext cx="994611" cy="6858001"/>
          </a:xfrm>
          <a:custGeom>
            <a:gdLst>
              <a:gd name="connsiteX0" fmla="*/ 0 w 1634832"/>
              <a:gd name="connsiteY0" fmla="*/ 0 h 6858001"/>
              <a:gd name="connsiteX1" fmla="*/ 261030 w 1634832"/>
              <a:gd name="connsiteY1" fmla="*/ 0 h 6858001"/>
              <a:gd name="connsiteX2" fmla="*/ 1634832 w 1634832"/>
              <a:gd name="connsiteY2" fmla="*/ 6858001 h 6858001"/>
              <a:gd name="connsiteX3" fmla="*/ 0 w 1634832"/>
              <a:gd name="connsiteY3" fmla="*/ 6858001 h 6858001"/>
            </a:gdLst>
            <a:cxnLst>
              <a:cxn ang="0">
                <a:pos x="connsiteX0" y="connsiteY0"/>
              </a:cxn>
              <a:cxn ang="0">
                <a:pos x="connsiteX1" y="connsiteY1"/>
              </a:cxn>
              <a:cxn ang="0">
                <a:pos x="connsiteX2" y="connsiteY2"/>
              </a:cxn>
              <a:cxn ang="0">
                <a:pos x="connsiteX3" y="connsiteY3"/>
              </a:cxn>
            </a:cxnLst>
            <a:rect l="l" t="t" r="r" b="b"/>
            <a:pathLst>
              <a:path w="1634832" h="6858001">
                <a:moveTo>
                  <a:pt x="0" y="0"/>
                </a:moveTo>
                <a:lnTo>
                  <a:pt x="261030" y="0"/>
                </a:lnTo>
                <a:lnTo>
                  <a:pt x="1634832" y="6858001"/>
                </a:lnTo>
                <a:lnTo>
                  <a:pt x="0" y="6858001"/>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sz="1600" b="1">
              <a:solidFill>
                <a:schemeClr val="lt1"/>
              </a:solidFill>
              <a:latin typeface="楷体" panose="02010609060101010101" charset="-122"/>
              <a:ea typeface="楷体"/>
              <a:sym typeface="Arial" panose="020b0604020202020204" pitchFamily="34" charset="0"/>
            </a:endParaRPr>
          </a:p>
        </p:txBody>
      </p:sp>
      <p:sp>
        <p:nvSpPr>
          <p:cNvPr id="12" name="直角三角形 11"/>
          <p:cNvSpPr/>
          <p:nvPr>
            <p:custDataLst>
              <p:tags r:id="rId7"/>
            </p:custDataLst>
          </p:nvPr>
        </p:nvSpPr>
        <p:spPr>
          <a:xfrm flipH="1">
            <a:off x="-600" y="5516409"/>
            <a:ext cx="12193200" cy="134159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sz="1600" b="1">
              <a:solidFill>
                <a:schemeClr val="lt1"/>
              </a:solidFill>
              <a:latin typeface="楷体" panose="02010609060101010101" charset="-122"/>
              <a:ea typeface="楷体"/>
              <a:sym typeface="Arial" panose="020b0604020202020204" pitchFamily="34" charset="0"/>
            </a:endParaRPr>
          </a:p>
        </p:txBody>
      </p:sp>
      <p:grpSp>
        <p:nvGrpSpPr>
          <p:cNvPr id="14" name="组合 13"/>
          <p:cNvGrpSpPr>
            <a:grpSpLocks noChangeAspect="1"/>
          </p:cNvGrpSpPr>
          <p:nvPr>
            <p:custDataLst>
              <p:tags r:id="rId8"/>
            </p:custDataLst>
          </p:nvPr>
        </p:nvGrpSpPr>
        <p:grpSpPr>
          <a:xfrm rot="10800000">
            <a:off x="10055860" y="1461770"/>
            <a:ext cx="572135" cy="499745"/>
            <a:chOff x="1168400" y="1347856"/>
            <a:chExt cx="723913" cy="631688"/>
          </a:xfrm>
          <a:solidFill>
            <a:schemeClr val="accent1">
              <a:lumMod val="20000"/>
              <a:lumOff val="80000"/>
            </a:schemeClr>
          </a:solidFill>
        </p:grpSpPr>
        <p:sp>
          <p:nvSpPr>
            <p:cNvPr id="15" name="任意多边形: 形状 17"/>
            <p:cNvSpPr>
              <a:spLocks noChangeAspect="1"/>
            </p:cNvSpPr>
            <p:nvPr>
              <p:custDataLst>
                <p:tags r:id="rId9"/>
              </p:custDataLst>
            </p:nvPr>
          </p:nvSpPr>
          <p:spPr>
            <a:xfrm>
              <a:off x="1168400"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楷体" panose="02010609060101010101" charset="-122"/>
                <a:ea typeface="楷体"/>
                <a:sym typeface="Arial" panose="020b0604020202020204" pitchFamily="34" charset="0"/>
              </a:endParaRPr>
            </a:p>
          </p:txBody>
        </p:sp>
        <p:sp>
          <p:nvSpPr>
            <p:cNvPr id="16" name="任意多边形: 形状 18"/>
            <p:cNvSpPr>
              <a:spLocks noChangeAspect="1"/>
            </p:cNvSpPr>
            <p:nvPr>
              <p:custDataLst>
                <p:tags r:id="rId10"/>
              </p:custDataLst>
            </p:nvPr>
          </p:nvSpPr>
          <p:spPr>
            <a:xfrm>
              <a:off x="1581018"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楷体" panose="02010609060101010101" charset="-122"/>
                <a:ea typeface="楷体"/>
                <a:sym typeface="Arial" panose="020b0604020202020204" pitchFamily="34" charset="0"/>
              </a:endParaRPr>
            </a:p>
          </p:txBody>
        </p:sp>
      </p:grpSp>
      <p:sp>
        <p:nvSpPr>
          <p:cNvPr id="20" name="任意多边形: 形状 11"/>
          <p:cNvSpPr/>
          <p:nvPr>
            <p:custDataLst>
              <p:tags r:id="rId11"/>
            </p:custDataLst>
          </p:nvPr>
        </p:nvSpPr>
        <p:spPr>
          <a:xfrm>
            <a:off x="-598" y="0"/>
            <a:ext cx="994611" cy="6858001"/>
          </a:xfrm>
          <a:custGeom>
            <a:gdLst>
              <a:gd name="connsiteX0" fmla="*/ 0 w 1634832"/>
              <a:gd name="connsiteY0" fmla="*/ 0 h 6858001"/>
              <a:gd name="connsiteX1" fmla="*/ 261030 w 1634832"/>
              <a:gd name="connsiteY1" fmla="*/ 0 h 6858001"/>
              <a:gd name="connsiteX2" fmla="*/ 1634832 w 1634832"/>
              <a:gd name="connsiteY2" fmla="*/ 6858001 h 6858001"/>
              <a:gd name="connsiteX3" fmla="*/ 0 w 1634832"/>
              <a:gd name="connsiteY3" fmla="*/ 6858001 h 6858001"/>
            </a:gdLst>
            <a:cxnLst>
              <a:cxn ang="0">
                <a:pos x="connsiteX0" y="connsiteY0"/>
              </a:cxn>
              <a:cxn ang="0">
                <a:pos x="connsiteX1" y="connsiteY1"/>
              </a:cxn>
              <a:cxn ang="0">
                <a:pos x="connsiteX2" y="connsiteY2"/>
              </a:cxn>
              <a:cxn ang="0">
                <a:pos x="connsiteX3" y="connsiteY3"/>
              </a:cxn>
            </a:cxnLst>
            <a:rect l="l" t="t" r="r" b="b"/>
            <a:pathLst>
              <a:path w="1634832" h="6858001">
                <a:moveTo>
                  <a:pt x="0" y="0"/>
                </a:moveTo>
                <a:lnTo>
                  <a:pt x="261030" y="0"/>
                </a:lnTo>
                <a:lnTo>
                  <a:pt x="1634832" y="6858001"/>
                </a:lnTo>
                <a:lnTo>
                  <a:pt x="0" y="685800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sz="1600" b="1">
              <a:solidFill>
                <a:schemeClr val="lt1"/>
              </a:solidFill>
              <a:latin typeface="楷体" panose="02010609060101010101" charset="-122"/>
              <a:ea typeface="楷体"/>
              <a:sym typeface="Arial" panose="020b0604020202020204" pitchFamily="34" charset="0"/>
            </a:endParaRPr>
          </a:p>
        </p:txBody>
      </p:sp>
      <p:sp>
        <p:nvSpPr>
          <p:cNvPr id="6" name="文本框 5"/>
          <p:cNvSpPr txBox="1"/>
          <p:nvPr>
            <p:custDataLst>
              <p:tags r:id="rId12"/>
            </p:custDataLst>
          </p:nvPr>
        </p:nvSpPr>
        <p:spPr>
          <a:xfrm>
            <a:off x="1828815" y="1219210"/>
            <a:ext cx="7924864" cy="912863"/>
          </a:xfrm>
          <a:prstGeom prst="rect">
            <a:avLst/>
          </a:prstGeom>
          <a:noFill/>
        </p:spPr>
        <p:txBody>
          <a:bodyPr wrap="square" lIns="63500" tIns="25400" rIns="63500" bIns="25400" rtlCol="0" anchor="ctr" anchorCtr="0">
            <a:normAutofit/>
          </a:bodyPr>
          <a:lstStyle/>
          <a:p>
            <a:pPr marL="0" indent="0" algn="l">
              <a:lnSpc>
                <a:spcPct val="100000"/>
              </a:lnSpc>
              <a:spcBef>
                <a:spcPct val="0"/>
              </a:spcBef>
              <a:spcAft>
                <a:spcPct val="0"/>
              </a:spcAft>
              <a:buSzTx/>
            </a:pPr>
            <a:r>
              <a:rPr lang="zh-CN" altLang="en-US" sz="5200" b="1" spc="360">
                <a:solidFill>
                  <a:schemeClr val="accent1">
                    <a:lumMod val="75000"/>
                  </a:schemeClr>
                </a:solidFill>
                <a:latin typeface="楷体" panose="02010609060101010101" charset="-122"/>
                <a:ea typeface="楷体"/>
              </a:rPr>
              <a:t>参考答案：</a:t>
            </a:r>
          </a:p>
        </p:txBody>
      </p:sp>
      <p:sp>
        <p:nvSpPr>
          <p:cNvPr id="8" name="Title 6"/>
          <p:cNvSpPr txBox="1"/>
          <p:nvPr>
            <p:custDataLst>
              <p:tags r:id="rId13"/>
            </p:custDataLst>
          </p:nvPr>
        </p:nvSpPr>
        <p:spPr>
          <a:xfrm>
            <a:off x="1828800" y="2436881"/>
            <a:ext cx="8686864" cy="259235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406400" lvl="0" indent="-406400" algn="l" fontAlgn="ctr">
              <a:lnSpc>
                <a:spcPct val="120000"/>
              </a:lnSpc>
              <a:spcBef>
                <a:spcPct val="0"/>
              </a:spcBef>
              <a:spcAft>
                <a:spcPts val="800"/>
              </a:spcAft>
              <a:buSzTx/>
              <a:buFont typeface="+mn-ea"/>
              <a:buAutoNum type="ea1JpnChsDbPeriod"/>
            </a:pPr>
            <a:r>
              <a:rPr lang="zh-CN" altLang="en-US" sz="2400" spc="160">
                <a:ln w="3175">
                  <a:noFill/>
                  <a:prstDash val="dash"/>
                </a:ln>
                <a:solidFill>
                  <a:schemeClr val="dk1">
                    <a:lumMod val="75000"/>
                    <a:lumOff val="25000"/>
                  </a:schemeClr>
                </a:solidFill>
                <a:latin typeface="楷体" panose="02010609060101010101" charset="-122"/>
                <a:ea typeface="楷体"/>
                <a:cs typeface="楷体" panose="02010609060101010101" charset="-122"/>
              </a:rPr>
              <a:t>B(应为“骨水泥的部分物理性质……”。</a:t>
            </a:r>
          </a:p>
          <a:p>
            <a:pPr marL="406400" lvl="0" indent="-406400" algn="l" fontAlgn="ctr">
              <a:lnSpc>
                <a:spcPct val="120000"/>
              </a:lnSpc>
              <a:spcBef>
                <a:spcPct val="0"/>
              </a:spcBef>
              <a:spcAft>
                <a:spcPts val="800"/>
              </a:spcAft>
              <a:buSzTx/>
              <a:buFont typeface="+mn-ea"/>
              <a:buAutoNum type="ea1JpnChsDbPeriod"/>
            </a:pPr>
            <a:r>
              <a:rPr lang="zh-CN" altLang="en-US" sz="2400" spc="160">
                <a:ln w="3175">
                  <a:noFill/>
                  <a:prstDash val="dash"/>
                </a:ln>
                <a:solidFill>
                  <a:schemeClr val="dk1">
                    <a:lumMod val="75000"/>
                    <a:lumOff val="25000"/>
                  </a:schemeClr>
                </a:solidFill>
                <a:latin typeface="楷体" panose="02010609060101010101" charset="-122"/>
                <a:ea typeface="楷体"/>
                <a:cs typeface="楷体" panose="02010609060101010101" charset="-122"/>
              </a:rPr>
              <a:t>D(A项要加“按一定比例调和”，B项“骨水泥开始像砂浆，进而如同稀粥”，C项应为“固化前”。)</a:t>
            </a:r>
          </a:p>
          <a:p>
            <a:pPr marL="406400" lvl="0" indent="-406400" algn="l" fontAlgn="ctr">
              <a:lnSpc>
                <a:spcPct val="120000"/>
              </a:lnSpc>
              <a:spcBef>
                <a:spcPct val="0"/>
              </a:spcBef>
              <a:spcAft>
                <a:spcPts val="800"/>
              </a:spcAft>
              <a:buSzTx/>
              <a:buFont typeface="+mn-ea"/>
              <a:buAutoNum type="ea1JpnChsDbPeriod"/>
            </a:pPr>
            <a:r>
              <a:rPr lang="zh-CN" altLang="en-US" sz="2400" spc="160">
                <a:ln w="3175">
                  <a:noFill/>
                  <a:prstDash val="dash"/>
                </a:ln>
                <a:solidFill>
                  <a:schemeClr val="dk1">
                    <a:lumMod val="75000"/>
                    <a:lumOff val="25000"/>
                  </a:schemeClr>
                </a:solidFill>
                <a:latin typeface="楷体" panose="02010609060101010101" charset="-122"/>
                <a:ea typeface="楷体"/>
                <a:cs typeface="楷体" panose="02010609060101010101" charset="-122"/>
              </a:rPr>
              <a:t>D(应为“填充时偶尔引起骨髓腔内高压”)。</a:t>
            </a:r>
          </a:p>
          <a:p>
            <a:pPr marL="406400" lvl="0" indent="-406400" algn="l" fontAlgn="ctr">
              <a:lnSpc>
                <a:spcPct val="120000"/>
              </a:lnSpc>
              <a:spcBef>
                <a:spcPct val="0"/>
              </a:spcBef>
              <a:spcAft>
                <a:spcPts val="800"/>
              </a:spcAft>
              <a:buSzTx/>
              <a:buFont typeface="+mn-ea"/>
              <a:buAutoNum type="ea1JpnChsDbPeriod"/>
            </a:pPr>
            <a:r>
              <a:rPr lang="zh-CN" altLang="en-US" sz="2400" spc="160">
                <a:ln w="3175">
                  <a:noFill/>
                  <a:prstDash val="dash"/>
                </a:ln>
                <a:solidFill>
                  <a:schemeClr val="dk1">
                    <a:lumMod val="75000"/>
                    <a:lumOff val="25000"/>
                  </a:schemeClr>
                </a:solidFill>
                <a:latin typeface="楷体" panose="02010609060101010101" charset="-122"/>
                <a:ea typeface="楷体"/>
                <a:cs typeface="楷体" panose="02010609060101010101" charset="-122"/>
              </a:rPr>
              <a:t>C(应为“加入骨粒后，人工关节就不易松动”)。</a:t>
            </a:r>
          </a:p>
        </p:txBody>
      </p:sp>
    </p:spTree>
    <p:custDataLst>
      <p:tags r:id="rId14"/>
    </p:custDataLst>
  </p:cSld>
  <p:clrMapOvr>
    <a:masterClrMapping/>
  </p:clrMapOvr>
  <p:transition/>
  <p:timing/>
</p:sld>
</file>

<file path=ppt/tags/tag1.xml><?xml version="1.0" encoding="utf-8"?>
<p:tagLst xmlns:p="http://schemas.openxmlformats.org/presentationml/2006/main">
  <p:tag name="KSO_WM_ASSEMBLE_CHIP_INDEX" val="113042734ec44055b21bac1578361086"/>
  <p:tag name="KSO_WM_BEAUTIFY_FLAG" val="#wm#"/>
  <p:tag name="KSO_WM_CHIP_FILLAREA_FILL_RULE" val="{&quot;fill_align&quot;:&quot;cm&quot;,&quot;fill_effect&quot;:[],&quot;fill_mode&quot;:&quot;adaptive&quot;,&quot;sacle_strategy&quot;:&quot;stretch&quot;}"/>
  <p:tag name="KSO_WM_CHIP_GROUPID" val="5f72d73ae9a9ac260a3f6ba6"/>
  <p:tag name="KSO_WM_CHIP_XID" val="5f72d73ae9a9ac260a3f6ba7"/>
  <p:tag name="KSO_WM_TAG_VERSION" val="1.0"/>
  <p:tag name="KSO_WM_TEMPLATE_CATEGORY" val="chip"/>
  <p:tag name="KSO_WM_TEMPLATE_INDEX" val="20204722"/>
  <p:tag name="KSO_WM_UNIT_COMPATIBLE" val="0"/>
  <p:tag name="KSO_WM_UNIT_DEC_AREA_ID" val="e32e198d8f5b45f5b54f3c07d1e444c7"/>
  <p:tag name="KSO_WM_UNIT_DEC_CHANGEPICRESERVED" val="1"/>
  <p:tag name="KSO_WM_UNIT_DEC_SUPPORTCHANGEPIC" val="0"/>
  <p:tag name="KSO_WM_UNIT_DECORATE_INFO" val=""/>
  <p:tag name="KSO_WM_UNIT_DIAGRAM_ISNUMVISUAL" val="0"/>
  <p:tag name="KSO_WM_UNIT_DIAGRAM_ISREFERUNIT" val="0"/>
  <p:tag name="KSO_WM_UNIT_HIGHLIGHT" val="0"/>
  <p:tag name="KSO_WM_UNIT_ID" val="chip20204722_1*i*1"/>
  <p:tag name="KSO_WM_UNIT_INDEX" val="1"/>
  <p:tag name="KSO_WM_UNIT_LAYERLEVEL" val="1"/>
  <p:tag name="KSO_WM_UNIT_SM_LIMIT_TYPE" val=""/>
  <p:tag name="KSO_WM_UNIT_SUBTYPE" val="v"/>
  <p:tag name="KSO_WM_UNIT_TYPE" val="i"/>
</p:tagLst>
</file>

<file path=ppt/tags/tag10.xml><?xml version="1.0" encoding="utf-8"?>
<p:tagLst xmlns:p="http://schemas.openxmlformats.org/presentationml/2006/main">
  <p:tag name="KSO_WM_ASSEMBLE_CHIP_INDEX" val="30fa5e067e30455383432b3f3ea6bb18"/>
  <p:tag name="KSO_WM_BEAUTIFY_FLAG" val="#wm#"/>
  <p:tag name="KSO_WM_CHIP_FILLAREA_FILL_RULE" val="{&quot;fill_align&quot;:&quot;cm&quot;,&quot;fill_mode&quot;:&quot;adaptive&quot;,&quot;sacle_strategy&quot;:&quot;smart&quot;}"/>
  <p:tag name="KSO_WM_CHIP_GROUPID" val="5ebe40d00ac41c4a0a525616"/>
  <p:tag name="KSO_WM_CHIP_XID" val="5ebe40d00ac41c4a0a525617"/>
  <p:tag name="KSO_WM_TAG_VERSION" val="1.0"/>
  <p:tag name="KSO_WM_TEMPLATE_ASSEMBLE_GROUPID" val="5f72d73ae9a9ac260a3f6ba6"/>
  <p:tag name="KSO_WM_TEMPLATE_ASSEMBLE_XID" val="5f72fce60ff15d9a40f70c83"/>
  <p:tag name="KSO_WM_TEMPLATE_CATEGORY" val="custom"/>
  <p:tag name="KSO_WM_TEMPLATE_INDEX" val="20204722"/>
  <p:tag name="KSO_WM_UNIT_BLOCK" val="0"/>
  <p:tag name="KSO_WM_UNIT_COMPATIBLE" val="0"/>
  <p:tag name="KSO_WM_UNIT_DEC_AREA_ID" val="204289a57b1a4655a6d6c1d5d5a8b683"/>
  <p:tag name="KSO_WM_UNIT_DEFAULT_FONT" val="40;56;4"/>
  <p:tag name="KSO_WM_UNIT_DIAGRAM_ISNUMVISUAL" val="0"/>
  <p:tag name="KSO_WM_UNIT_DIAGRAM_ISREFERUNIT" val="0"/>
  <p:tag name="KSO_WM_UNIT_HIGHLIGHT" val="0"/>
  <p:tag name="KSO_WM_UNIT_ID" val="custom20204722_1*a*1"/>
  <p:tag name="KSO_WM_UNIT_INDEX" val="1"/>
  <p:tag name="KSO_WM_UNIT_ISCONTENTSTITLE" val="0"/>
  <p:tag name="KSO_WM_UNIT_ISNUMDGMTITLE" val="0"/>
  <p:tag name="KSO_WM_UNIT_LAYERLEVEL" val="1"/>
  <p:tag name="KSO_WM_UNIT_NOCLEAR" val="0"/>
  <p:tag name="KSO_WM_UNIT_PRESET_TEXT" val="单击添加大标题"/>
  <p:tag name="KSO_WM_UNIT_TEXT_FILL_FORE_SCHEMECOLOR_INDEX" val="13"/>
  <p:tag name="KSO_WM_UNIT_TEXT_FILL_FORE_SCHEMECOLOR_INDEX_BRIGHTNESS" val="0.15"/>
  <p:tag name="KSO_WM_UNIT_TEXT_FILL_TYPE" val="1"/>
  <p:tag name="KSO_WM_UNIT_TYPE" val="a"/>
  <p:tag name="KSO_WM_UNIT_VALUE" val="11"/>
</p:tagLst>
</file>

<file path=ppt/tags/tag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1.xml><?xml version="1.0" encoding="utf-8"?>
<p:tagLst xmlns:p="http://schemas.openxmlformats.org/presentationml/2006/main">
  <p:tag name="KSO_WM_ASSEMBLE_CHIP_INDEX" val="1a5dbdeb65f94877acc8e4cde66e6d7d"/>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TAG_VERSION" val="1.0"/>
  <p:tag name="KSO_WM_TEMPLATE_CATEGORY" val="chip"/>
  <p:tag name="KSO_WM_TEMPLATE_INDEX" val="20204722"/>
  <p:tag name="KSO_WM_UNIT_COMPATIBLE" val="0"/>
  <p:tag name="KSO_WM_UNIT_DEC_AREA_ID" val="811950547dde47dfb4647719b6d97e99"/>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1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2.xml><?xml version="1.0" encoding="utf-8"?>
<p:tagLst xmlns:p="http://schemas.openxmlformats.org/presentationml/2006/main">
  <p:tag name="KSO_WM_ASSEMBLE_CHIP_INDEX" val="348b214db06b47c8a224cb7dc44b345c"/>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TAG_VERSION" val="1.0"/>
  <p:tag name="KSO_WM_TEMPLATE_CATEGORY" val="chip"/>
  <p:tag name="KSO_WM_TEMPLATE_INDEX" val="20204722"/>
  <p:tag name="KSO_WM_UNIT_COMPATIBLE" val="0"/>
  <p:tag name="KSO_WM_UNIT_DEC_AREA_ID" val="9c9f8170dae14eedaf8596d16b482a1c"/>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1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3.xml><?xml version="1.0" encoding="utf-8"?>
<p:tagLst xmlns:p="http://schemas.openxmlformats.org/presentationml/2006/main">
  <p:tag name="KSO_WM_ASSEMBLE_CHIP_INDEX" val="1a5dbdeb65f94877acc8e4cde66e6d7d"/>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TAG_VERSION" val="1.0"/>
  <p:tag name="KSO_WM_TEMPLATE_CATEGORY" val="chip"/>
  <p:tag name="KSO_WM_TEMPLATE_INDEX" val="20204722"/>
  <p:tag name="KSO_WM_UNIT_COMPATIBLE" val="0"/>
  <p:tag name="KSO_WM_UNIT_DEC_AREA_ID" val="811950547dde47dfb4647719b6d97e99"/>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1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4.xml><?xml version="1.0" encoding="utf-8"?>
<p:tagLst xmlns:p="http://schemas.openxmlformats.org/presentationml/2006/main">
  <p:tag name="KSO_WM_ASSEMBLE_CHIP_INDEX" val="348b214db06b47c8a224cb7dc44b345c"/>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TAG_VERSION" val="1.0"/>
  <p:tag name="KSO_WM_TEMPLATE_CATEGORY" val="chip"/>
  <p:tag name="KSO_WM_TEMPLATE_INDEX" val="20204722"/>
  <p:tag name="KSO_WM_UNIT_COMPATIBLE" val="0"/>
  <p:tag name="KSO_WM_UNIT_DEC_AREA_ID" val="9c9f8170dae14eedaf8596d16b482a1c"/>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1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xml><?xml version="1.0" encoding="utf-8"?>
<p:tagLst xmlns:p="http://schemas.openxmlformats.org/presentationml/2006/main">
  <p:tag name="KSO_WM_ASSEMBLE_CHIP_INDEX" val="318cb2213ed447eb88fd02ec314875ff"/>
  <p:tag name="KSO_WM_BEAUTIFY_FLAG" val="#wm#"/>
  <p:tag name="KSO_WM_CHIP_FILLAREA_FILL_RULE" val="{&quot;fill_align&quot;:&quot;rm&quot;,&quot;fill_effect&quot;:[],&quot;fill_mode&quot;:&quot;adaptive&quot;,&quot;sacle_strategy&quot;:&quot;stretch&quot;}"/>
  <p:tag name="KSO_WM_CHIP_GROUPID" val="5f72d73ae9a9ac260a3f6ba6"/>
  <p:tag name="KSO_WM_CHIP_XID" val="5f72d73ae9a9ac260a3f6ba8"/>
  <p:tag name="KSO_WM_TAG_VERSION" val="1.0"/>
  <p:tag name="KSO_WM_TEMPLATE_CATEGORY" val="chip"/>
  <p:tag name="KSO_WM_TEMPLATE_INDEX" val="20204722"/>
  <p:tag name="KSO_WM_UNIT_COMPATIBLE" val="0"/>
  <p:tag name="KSO_WM_UNIT_DEC_AREA_ID" val="0f3f78d00dfe4bd0ab5b80eec17d5255"/>
  <p:tag name="KSO_WM_UNIT_DECORATE_INFO" val=""/>
  <p:tag name="KSO_WM_UNIT_DIAGRAM_ISNUMVISUAL" val="0"/>
  <p:tag name="KSO_WM_UNIT_DIAGRAM_ISREFERUNIT" val="0"/>
  <p:tag name="KSO_WM_UNIT_HIGHLIGHT" val="0"/>
  <p:tag name="KSO_WM_UNIT_ID" val="chip20204722_2*i*1"/>
  <p:tag name="KSO_WM_UNIT_INDEX" val="1"/>
  <p:tag name="KSO_WM_UNIT_LAYERLEVEL" val="1"/>
  <p:tag name="KSO_WM_UNIT_SM_LIMIT_TYPE" val=""/>
  <p:tag name="KSO_WM_UNIT_SUBTYPE" val="u"/>
  <p:tag name="KSO_WM_UNIT_TYPE" val="i"/>
</p:tagLst>
</file>

<file path=ppt/tags/tag1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8.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5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6.xml><?xml version="1.0" encoding="utf-8"?>
<p:tagLst xmlns:p="http://schemas.openxmlformats.org/presentationml/2006/main">
  <p:tag name="KSO_WM_ASSEMBLE_CHIP_INDEX" val="0642f65083e4499e9ebafbad47913e30"/>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TAG_VERSION" val="1.0"/>
  <p:tag name="KSO_WM_TEMPLATE_CATEGORY" val="chip"/>
  <p:tag name="KSO_WM_TEMPLATE_INDEX" val="20204722"/>
  <p:tag name="KSO_WM_UNIT_COMPATIBLE" val="0"/>
  <p:tag name="KSO_WM_UNIT_DEC_AREA_ID" val="a2ff88d79f5f4f0d817d642684da77bd"/>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16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6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6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6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6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6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66.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6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7.xml><?xml version="1.0" encoding="utf-8"?>
<p:tagLst xmlns:p="http://schemas.openxmlformats.org/presentationml/2006/main">
  <p:tag name="KSO_WM_ASSEMBLE_CHIP_INDEX" val="1a5dbdeb65f94877acc8e4cde66e6d7d"/>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TAG_VERSION" val="1.0"/>
  <p:tag name="KSO_WM_TEMPLATE_CATEGORY" val="chip"/>
  <p:tag name="KSO_WM_TEMPLATE_INDEX" val="20204722"/>
  <p:tag name="KSO_WM_UNIT_COMPATIBLE" val="0"/>
  <p:tag name="KSO_WM_UNIT_DEC_AREA_ID" val="811950547dde47dfb4647719b6d97e99"/>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17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7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7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7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74.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7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8.xml><?xml version="1.0" encoding="utf-8"?>
<p:tagLst xmlns:p="http://schemas.openxmlformats.org/presentationml/2006/main">
  <p:tag name="KSO_WM_ASSEMBLE_CHIP_INDEX" val="348b214db06b47c8a224cb7dc44b345c"/>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TAG_VERSION" val="1.0"/>
  <p:tag name="KSO_WM_TEMPLATE_CATEGORY" val="chip"/>
  <p:tag name="KSO_WM_TEMPLATE_INDEX" val="20204722"/>
  <p:tag name="KSO_WM_UNIT_COMPATIBLE" val="0"/>
  <p:tag name="KSO_WM_UNIT_DEC_AREA_ID" val="9c9f8170dae14eedaf8596d16b482a1c"/>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18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8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8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83.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8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9.xml><?xml version="1.0" encoding="utf-8"?>
<p:tagLst xmlns:p="http://schemas.openxmlformats.org/presentationml/2006/main">
  <p:tag name="KSO_WM_ASSEMBLE_CHIP_INDEX" val="1a5dbdeb65f94877acc8e4cde66e6d7d"/>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TAG_VERSION" val="1.0"/>
  <p:tag name="KSO_WM_TEMPLATE_CATEGORY" val="chip"/>
  <p:tag name="KSO_WM_TEMPLATE_INDEX" val="20204722"/>
  <p:tag name="KSO_WM_UNIT_COMPATIBLE" val="0"/>
  <p:tag name="KSO_WM_UNIT_DEC_AREA_ID" val="811950547dde47dfb4647719b6d97e99"/>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19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9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9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9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xml><?xml version="1.0" encoding="utf-8"?>
<p:tagLst xmlns:p="http://schemas.openxmlformats.org/presentationml/2006/main">
  <p:tag name="KSO_WM_ASSEMBLE_CHIP_INDEX" val="1e6d653b01b5470d8cef1e5a20a31b1b"/>
  <p:tag name="KSO_WM_BEAUTIFY_FLAG" val="#wm#"/>
  <p:tag name="KSO_WM_CHIP_FILLAREA_FILL_RULE" val="{&quot;fill_align&quot;:&quot;cm&quot;,&quot;fill_mode&quot;:&quot;adaptive&quot;,&quot;sacle_strategy&quot;:&quot;smart&quot;}"/>
  <p:tag name="KSO_WM_CHIP_GROUPID" val="5ebf441a0ac41c4a0a5257d7"/>
  <p:tag name="KSO_WM_CHIP_XID" val="5ebf441a0ac41c4a0a5257d8"/>
  <p:tag name="KSO_WM_TAG_VERSION" val="1.0"/>
  <p:tag name="KSO_WM_TEMPLATE_ASSEMBLE_GROUPID" val="5f72d73ae9a9ac260a3f6ba6"/>
  <p:tag name="KSO_WM_TEMPLATE_ASSEMBLE_XID" val="5f72fce60ff15d9a40f70cb0"/>
  <p:tag name="KSO_WM_TEMPLATE_CATEGORY" val="custom"/>
  <p:tag name="KSO_WM_TEMPLATE_INDEX" val="20204722"/>
  <p:tag name="KSO_WM_UNIT_BLOCK" val="0"/>
  <p:tag name="KSO_WM_UNIT_COMPATIBLE" val="0"/>
  <p:tag name="KSO_WM_UNIT_DEC_AREA_ID" val="f58c250267854b71acaa329334b770d9"/>
  <p:tag name="KSO_WM_UNIT_DEFAULT_FONT" val="18;24;2"/>
  <p:tag name="KSO_WM_UNIT_DIAGRAM_ISNUMVISUAL" val="0"/>
  <p:tag name="KSO_WM_UNIT_DIAGRAM_ISREFERUNIT" val="0"/>
  <p:tag name="KSO_WM_UNIT_HIGHLIGHT" val="0"/>
  <p:tag name="KSO_WM_UNIT_ID" val="custom20204722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35"/>
  <p:tag name="KSO_WM_UNIT_TEXT_FILL_TYPE" val="1"/>
  <p:tag name="KSO_WM_UNIT_TYPE" val="b"/>
  <p:tag name="KSO_WM_UNIT_VALUE" val="35"/>
</p:tagLst>
</file>

<file path=ppt/tags/tag20.xml><?xml version="1.0" encoding="utf-8"?>
<p:tagLst xmlns:p="http://schemas.openxmlformats.org/presentationml/2006/main">
  <p:tag name="KSO_WM_ASSEMBLE_CHIP_INDEX" val="348b214db06b47c8a224cb7dc44b345c"/>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TAG_VERSION" val="1.0"/>
  <p:tag name="KSO_WM_TEMPLATE_CATEGORY" val="chip"/>
  <p:tag name="KSO_WM_TEMPLATE_INDEX" val="20204722"/>
  <p:tag name="KSO_WM_UNIT_COMPATIBLE" val="0"/>
  <p:tag name="KSO_WM_UNIT_DEC_AREA_ID" val="9c9f8170dae14eedaf8596d16b482a1c"/>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20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3.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20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1.xml><?xml version="1.0" encoding="utf-8"?>
<p:tagLst xmlns:p="http://schemas.openxmlformats.org/presentationml/2006/main">
  <p:tag name="KSO_WM_ASSEMBLE_CHIP_INDEX" val="1a5dbdeb65f94877acc8e4cde66e6d7d"/>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TAG_VERSION" val="1.0"/>
  <p:tag name="KSO_WM_TEMPLATE_CATEGORY" val="chip"/>
  <p:tag name="KSO_WM_TEMPLATE_INDEX" val="20204722"/>
  <p:tag name="KSO_WM_UNIT_COMPATIBLE" val="0"/>
  <p:tag name="KSO_WM_UNIT_DEC_AREA_ID" val="811950547dde47dfb4647719b6d97e99"/>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21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11.xml><?xml version="1.0" encoding="utf-8"?>
<p:tagLst xmlns:p="http://schemas.openxmlformats.org/presentationml/2006/main">
  <p:tag name="KSO_WM_BEAUTIFY_FLAG" val="#wm#"/>
  <p:tag name="KSO_WM_TAG_VERSION" val="1.0"/>
  <p:tag name="KSO_WM_TEMPLATE_CATEGORY" val="custom"/>
  <p:tag name="KSO_WM_TEMPLATE_INDEX" val="20203902"/>
  <p:tag name="KSO_WM_UNIT_COMPATIBLE" val="0"/>
  <p:tag name="KSO_WM_UNIT_DIAGRAM_ISNUMVISUAL" val="0"/>
  <p:tag name="KSO_WM_UNIT_DIAGRAM_ISREFERUNIT" val="0"/>
  <p:tag name="KSO_WM_UNIT_HIGHLIGHT" val="0"/>
  <p:tag name="KSO_WM_UNIT_ID" val="_0**"/>
  <p:tag name="KSO_WM_UNIT_LAYERLEVEL" val="1"/>
</p:tagLst>
</file>

<file path=ppt/tags/tag212.xml><?xml version="1.0" encoding="utf-8"?>
<p:tagLst xmlns:p="http://schemas.openxmlformats.org/presentationml/2006/main">
  <p:tag name="KSO_WM_BEAUTIFY_FLAG" val="#wm#"/>
  <p:tag name="KSO_WM_TAG_VERSION" val="1.0"/>
  <p:tag name="KSO_WM_TEMPLATE_CATEGORY" val="custom"/>
  <p:tag name="KSO_WM_TEMPLATE_INDEX" val="20203902"/>
  <p:tag name="KSO_WM_UNIT_COMPATIBLE" val="0"/>
  <p:tag name="KSO_WM_UNIT_DIAGRAM_ISNUMVISUAL" val="0"/>
  <p:tag name="KSO_WM_UNIT_DIAGRAM_ISREFERUNIT" val="0"/>
  <p:tag name="KSO_WM_UNIT_HIGHLIGHT" val="0"/>
  <p:tag name="KSO_WM_UNIT_ID" val="_0**"/>
  <p:tag name="KSO_WM_UNIT_LAYERLEVEL" val="1"/>
</p:tagLst>
</file>

<file path=ppt/tags/tag2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6.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3902"/>
  <p:tag name="KSO_WM_TEMPLATE_MASTER_THUMB_INDEX" val="12"/>
  <p:tag name="KSO_WM_TEMPLATE_MASTER_TYPE" val="1"/>
  <p:tag name="KSO_WM_TEMPLATE_SUBCATEGORY" val="0"/>
  <p:tag name="KSO_WM_TEMPLATE_THUMBS_INDEX" val="1、4、6、7、9、10、11、12、14"/>
</p:tagLst>
</file>

<file path=ppt/tags/tag217.xml><?xml version="1.0" encoding="utf-8"?>
<p:tagLst xmlns:p="http://schemas.openxmlformats.org/presentationml/2006/main">
  <p:tag name="KSO_WM_ASSEMBLE_CHIP_INDEX" val="113042734ec44055b21bac1578361086"/>
  <p:tag name="KSO_WM_BEAUTIFY_FLAG" val="#wm#"/>
  <p:tag name="KSO_WM_CHIP_FILLAREA_FILL_RULE" val="{&quot;fill_align&quot;:&quot;cm&quot;,&quot;fill_effect&quot;:[],&quot;fill_mode&quot;:&quot;adaptive&quot;,&quot;sacle_strategy&quot;:&quot;stretch&quot;}"/>
  <p:tag name="KSO_WM_CHIP_GROUPID" val="5f72d73ae9a9ac260a3f6ba6"/>
  <p:tag name="KSO_WM_CHIP_XID" val="5f72d73ae9a9ac260a3f6ba7"/>
  <p:tag name="KSO_WM_TAG_VERSION" val="1.0"/>
  <p:tag name="KSO_WM_TEMPLATE_CATEGORY" val="chip"/>
  <p:tag name="KSO_WM_TEMPLATE_INDEX" val="20204722"/>
  <p:tag name="KSO_WM_UNIT_COMPATIBLE" val="0"/>
  <p:tag name="KSO_WM_UNIT_DEC_AREA_ID" val="e32e198d8f5b45f5b54f3c07d1e444c7"/>
  <p:tag name="KSO_WM_UNIT_DEC_CHANGEPICRESERVED" val="1"/>
  <p:tag name="KSO_WM_UNIT_DEC_SUPPORTCHANGEPIC" val="0"/>
  <p:tag name="KSO_WM_UNIT_DECORATE_INFO" val=""/>
  <p:tag name="KSO_WM_UNIT_DIAGRAM_ISNUMVISUAL" val="0"/>
  <p:tag name="KSO_WM_UNIT_DIAGRAM_ISREFERUNIT" val="0"/>
  <p:tag name="KSO_WM_UNIT_HIGHLIGHT" val="0"/>
  <p:tag name="KSO_WM_UNIT_ID" val="chip20204722_1*i*1"/>
  <p:tag name="KSO_WM_UNIT_INDEX" val="1"/>
  <p:tag name="KSO_WM_UNIT_LAYERLEVEL" val="1"/>
  <p:tag name="KSO_WM_UNIT_SM_LIMIT_TYPE" val=""/>
  <p:tag name="KSO_WM_UNIT_SUBTYPE" val="v"/>
  <p:tag name="KSO_WM_UNIT_TYPE" val="i"/>
</p:tagLst>
</file>

<file path=ppt/tags/tag218.xml><?xml version="1.0" encoding="utf-8"?>
<p:tagLst xmlns:p="http://schemas.openxmlformats.org/presentationml/2006/main">
  <p:tag name="KSO_WM_ASSEMBLE_CHIP_INDEX" val="1e6d653b01b5470d8cef1e5a20a31b1b"/>
  <p:tag name="KSO_WM_BEAUTIFY_FLAG" val="#wm#"/>
  <p:tag name="KSO_WM_CHIP_FILLAREA_FILL_RULE" val="{&quot;fill_align&quot;:&quot;cm&quot;,&quot;fill_mode&quot;:&quot;adaptive&quot;,&quot;sacle_strategy&quot;:&quot;smart&quot;}"/>
  <p:tag name="KSO_WM_CHIP_GROUPID" val="5ebf441a0ac41c4a0a5257d7"/>
  <p:tag name="KSO_WM_CHIP_XID" val="5ebf441a0ac41c4a0a5257d8"/>
  <p:tag name="KSO_WM_TAG_VERSION" val="1.0"/>
  <p:tag name="KSO_WM_TEMPLATE_ASSEMBLE_GROUPID" val="5f72d73ae9a9ac260a3f6ba6"/>
  <p:tag name="KSO_WM_TEMPLATE_ASSEMBLE_XID" val="5f72fce60ff15d9a40f70cb0"/>
  <p:tag name="KSO_WM_TEMPLATE_CATEGORY" val="custom"/>
  <p:tag name="KSO_WM_TEMPLATE_INDEX" val="20204722"/>
  <p:tag name="KSO_WM_UNIT_BLOCK" val="0"/>
  <p:tag name="KSO_WM_UNIT_COMPATIBLE" val="0"/>
  <p:tag name="KSO_WM_UNIT_DEC_AREA_ID" val="f58c250267854b71acaa329334b770d9"/>
  <p:tag name="KSO_WM_UNIT_DEFAULT_FONT" val="18;24;2"/>
  <p:tag name="KSO_WM_UNIT_DIAGRAM_ISNUMVISUAL" val="0"/>
  <p:tag name="KSO_WM_UNIT_DIAGRAM_ISREFERUNIT" val="0"/>
  <p:tag name="KSO_WM_UNIT_HIGHLIGHT" val="0"/>
  <p:tag name="KSO_WM_UNIT_ID" val="custom20204722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35"/>
  <p:tag name="KSO_WM_UNIT_TEXT_FILL_TYPE" val="1"/>
  <p:tag name="KSO_WM_UNIT_TYPE" val="b"/>
  <p:tag name="KSO_WM_UNIT_VALUE" val="35"/>
</p:tagLst>
</file>

<file path=ppt/tags/tag219.xml><?xml version="1.0" encoding="utf-8"?>
<p:tagLst xmlns:p="http://schemas.openxmlformats.org/presentationml/2006/main">
  <p:tag name="KSO_WM_ASSEMBLE_CHIP_INDEX" val="1e6d653b01b5470d8cef1e5a20a31b1b"/>
  <p:tag name="KSO_WM_BEAUTIFY_FLAG" val="#wm#"/>
  <p:tag name="KSO_WM_CHIP_FILLAREA_FILL_RULE" val="{&quot;fill_align&quot;:&quot;cm&quot;,&quot;fill_mode&quot;:&quot;adaptive&quot;,&quot;sacle_strategy&quot;:&quot;smart&quot;}"/>
  <p:tag name="KSO_WM_CHIP_GROUPID" val="5ebf441a0ac41c4a0a5257d7"/>
  <p:tag name="KSO_WM_CHIP_XID" val="5ebf441a0ac41c4a0a5257d8"/>
  <p:tag name="KSO_WM_TAG_VERSION" val="1.0"/>
  <p:tag name="KSO_WM_TEMPLATE_ASSEMBLE_GROUPID" val="5f72d73ae9a9ac260a3f6ba6"/>
  <p:tag name="KSO_WM_TEMPLATE_ASSEMBLE_XID" val="5f72fce60ff15d9a40f70cb0"/>
  <p:tag name="KSO_WM_TEMPLATE_CATEGORY" val="custom"/>
  <p:tag name="KSO_WM_TEMPLATE_INDEX" val="20204722"/>
  <p:tag name="KSO_WM_UNIT_BLOCK" val="0"/>
  <p:tag name="KSO_WM_UNIT_COMPATIBLE" val="0"/>
  <p:tag name="KSO_WM_UNIT_DEC_AREA_ID" val="7f94f7bc4581475391764c8b056b7070"/>
  <p:tag name="KSO_WM_UNIT_DEFAULT_FONT" val="56;72;4"/>
  <p:tag name="KSO_WM_UNIT_DIAGRAM_ISNUMVISUAL" val="0"/>
  <p:tag name="KSO_WM_UNIT_DIAGRAM_ISREFERUNIT" val="0"/>
  <p:tag name="KSO_WM_UNIT_HIGHLIGHT" val="0"/>
  <p:tag name="KSO_WM_UNIT_ID" val="custom20204722_1*a*1"/>
  <p:tag name="KSO_WM_UNIT_INDEX" val="1"/>
  <p:tag name="KSO_WM_UNIT_ISCONTENTSTITLE" val="0"/>
  <p:tag name="KSO_WM_UNIT_ISNUMDGMTITLE" val="0"/>
  <p:tag name="KSO_WM_UNIT_LAYERLEVEL" val="1"/>
  <p:tag name="KSO_WM_UNIT_NOCLEAR" val="0"/>
  <p:tag name="KSO_WM_UNIT_PRESET_TEXT" val="新媒体运营月度计划"/>
  <p:tag name="KSO_WM_UNIT_TEXT_FILL_FORE_SCHEMECOLOR_INDEX" val="13"/>
  <p:tag name="KSO_WM_UNIT_TEXT_FILL_FORE_SCHEMECOLOR_INDEX_BRIGHTNESS" val="0.15"/>
  <p:tag name="KSO_WM_UNIT_TEXT_FILL_TYPE" val="1"/>
  <p:tag name="KSO_WM_UNIT_TYPE" val="a"/>
  <p:tag name="KSO_WM_UNIT_VALUE" val="20"/>
</p:tagLst>
</file>

<file path=ppt/tags/tag22.xml><?xml version="1.0" encoding="utf-8"?>
<p:tagLst xmlns:p="http://schemas.openxmlformats.org/presentationml/2006/main">
  <p:tag name="KSO_WM_ASSEMBLE_CHIP_INDEX" val="348b214db06b47c8a224cb7dc44b345c"/>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TAG_VERSION" val="1.0"/>
  <p:tag name="KSO_WM_TEMPLATE_CATEGORY" val="chip"/>
  <p:tag name="KSO_WM_TEMPLATE_INDEX" val="20204722"/>
  <p:tag name="KSO_WM_UNIT_COMPATIBLE" val="0"/>
  <p:tag name="KSO_WM_UNIT_DEC_AREA_ID" val="9c9f8170dae14eedaf8596d16b482a1c"/>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220.xml><?xml version="1.0" encoding="utf-8"?>
<p:tagLst xmlns:p="http://schemas.openxmlformats.org/presentationml/2006/main">
  <p:tag name="KSO_WM_ASSEMBLE_CHIP_INDEX" val="1a5dbdeb65f94877acc8e4cde66e6d7d"/>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TAG_VERSION" val="1.0"/>
  <p:tag name="KSO_WM_TEMPLATE_CATEGORY" val="chip"/>
  <p:tag name="KSO_WM_TEMPLATE_INDEX" val="20204722"/>
  <p:tag name="KSO_WM_UNIT_COMPATIBLE" val="0"/>
  <p:tag name="KSO_WM_UNIT_DEC_AREA_ID" val="811950547dde47dfb4647719b6d97e99"/>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221.xml><?xml version="1.0" encoding="utf-8"?>
<p:tagLst xmlns:p="http://schemas.openxmlformats.org/presentationml/2006/main">
  <p:tag name="KSO_WM_ASSEMBLE_CHIP_INDEX" val="348b214db06b47c8a224cb7dc44b345c"/>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TAG_VERSION" val="1.0"/>
  <p:tag name="KSO_WM_TEMPLATE_CATEGORY" val="chip"/>
  <p:tag name="KSO_WM_TEMPLATE_INDEX" val="20204722"/>
  <p:tag name="KSO_WM_UNIT_COMPATIBLE" val="0"/>
  <p:tag name="KSO_WM_UNIT_DEC_AREA_ID" val="9c9f8170dae14eedaf8596d16b482a1c"/>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222.xml><?xml version="1.0" encoding="utf-8"?>
<p:tagLst xmlns:p="http://schemas.openxmlformats.org/presentationml/2006/main">
  <p:tag name="KSO_WM_ASSEMBLE_CHIP_INDEX" val="10f982df8e6c49dc9789280d34040c2b"/>
  <p:tag name="KSO_WM_BEAUTIFY_FLAG" val="#wm#"/>
  <p:tag name="KSO_WM_CHIP_FILLAREA_FILL_RULE" val="{&quot;fill_align&quot;:&quot;lm&quot;,&quot;fill_effect&quot;:[],&quot;fill_mode&quot;:&quot;adaptive&quot;,&quot;sacle_strategy&quot;:&quot;stretch&quot;}"/>
  <p:tag name="KSO_WM_CHIP_GROUPID" val="5f72d73ae9a9ac260a3f6ba6"/>
  <p:tag name="KSO_WM_CHIP_XID" val="5f72d73ae9a9ac260a3f6ba8"/>
  <p:tag name="KSO_WM_TAG_VERSION" val="1.0"/>
  <p:tag name="KSO_WM_TEMPLATE_CATEGORY" val="chip"/>
  <p:tag name="KSO_WM_TEMPLATE_INDEX" val="20204722"/>
  <p:tag name="KSO_WM_UNIT_COMPATIBLE" val="0"/>
  <p:tag name="KSO_WM_UNIT_DEC_AREA_ID" val="747959d7075b40f9aaa4a5de404f2561"/>
  <p:tag name="KSO_WM_UNIT_DECORATE_INFO" val=""/>
  <p:tag name="KSO_WM_UNIT_DIAGRAM_ISNUMVISUAL" val="0"/>
  <p:tag name="KSO_WM_UNIT_DIAGRAM_ISREFERUNIT" val="0"/>
  <p:tag name="KSO_WM_UNIT_HIGHLIGHT" val="0"/>
  <p:tag name="KSO_WM_UNIT_ID" val="chip20204722_2*i*1"/>
  <p:tag name="KSO_WM_UNIT_INDEX" val="1"/>
  <p:tag name="KSO_WM_UNIT_LAYERLEVEL" val="1"/>
  <p:tag name="KSO_WM_UNIT_SM_LIMIT_TYPE" val=""/>
  <p:tag name="KSO_WM_UNIT_SUBTYPE" val="u"/>
  <p:tag name="KSO_WM_UNIT_TYPE" val="i"/>
</p:tagLst>
</file>

<file path=ppt/tags/tag223.xml><?xml version="1.0" encoding="utf-8"?>
<p:tagLst xmlns:p="http://schemas.openxmlformats.org/presentationml/2006/main">
  <p:tag name="KSO_WM_ASSEMBLE_CHIP_INDEX" val="dc9cf6f467b440e7af71df9c31ce4948"/>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TAG_VERSION" val="1.0"/>
  <p:tag name="KSO_WM_TEMPLATE_CATEGORY" val="chip"/>
  <p:tag name="KSO_WM_TEMPLATE_INDEX" val="20204722"/>
  <p:tag name="KSO_WM_UNIT_COMPATIBLE" val="0"/>
  <p:tag name="KSO_WM_UNIT_DEC_AREA_ID" val="5ef14cf2f60a48889ee77cc8fd98e197"/>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224.xml><?xml version="1.0" encoding="utf-8"?>
<p:tagLst xmlns:p="http://schemas.openxmlformats.org/presentationml/2006/main">
  <p:tag name="KSO_WM_ASSEMBLE_CHIP_INDEX" val="bb85c8a29e1d42158904d90384c10661"/>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TAG_VERSION" val="1.0"/>
  <p:tag name="KSO_WM_TEMPLATE_CATEGORY" val="chip"/>
  <p:tag name="KSO_WM_TEMPLATE_INDEX" val="20204722"/>
  <p:tag name="KSO_WM_UNIT_COMPATIBLE" val="0"/>
  <p:tag name="KSO_WM_UNIT_DEC_AREA_ID" val="bac36c7cc52d43278228f6943a7d0712"/>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225.xml><?xml version="1.0" encoding="utf-8"?>
<p:tagLst xmlns:p="http://schemas.openxmlformats.org/presentationml/2006/main">
  <p:tag name="KSO_WM_ASSEMBLE_CHIP_INDEX" val="30fa5e067e30455383432b3f3ea6bb18"/>
  <p:tag name="KSO_WM_BEAUTIFY_FLAG" val="#wm#"/>
  <p:tag name="KSO_WM_CHIP_FILLAREA_FILL_RULE" val="{&quot;fill_align&quot;:&quot;cm&quot;,&quot;fill_mode&quot;:&quot;adaptive&quot;,&quot;sacle_strategy&quot;:&quot;smart&quot;}"/>
  <p:tag name="KSO_WM_CHIP_GROUPID" val="5ebe40d00ac41c4a0a525616"/>
  <p:tag name="KSO_WM_CHIP_XID" val="5ebe40d00ac41c4a0a525617"/>
  <p:tag name="KSO_WM_TAG_VERSION" val="1.0"/>
  <p:tag name="KSO_WM_TEMPLATE_ASSEMBLE_GROUPID" val="5f72d73ae9a9ac260a3f6ba6"/>
  <p:tag name="KSO_WM_TEMPLATE_ASSEMBLE_XID" val="5f72fce60ff15d9a40f70c83"/>
  <p:tag name="KSO_WM_TEMPLATE_CATEGORY" val="custom"/>
  <p:tag name="KSO_WM_TEMPLATE_INDEX" val="20204722"/>
  <p:tag name="KSO_WM_UNIT_BLOCK" val="0"/>
  <p:tag name="KSO_WM_UNIT_COMPATIBLE" val="0"/>
  <p:tag name="KSO_WM_UNIT_DEC_AREA_ID" val="514ef223a2e340a3b07d1bc9c61d4901"/>
  <p:tag name="KSO_WM_UNIT_DEFAULT_FONT" val="14;18;2"/>
  <p:tag name="KSO_WM_UNIT_DIAGRAM_ISNUMVISUAL" val="0"/>
  <p:tag name="KSO_WM_UNIT_DIAGRAM_ISREFERUNIT" val="0"/>
  <p:tag name="KSO_WM_UNIT_HIGHLIGHT" val="0"/>
  <p:tag name="KSO_WM_UNIT_ID" val="custom20204722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35"/>
  <p:tag name="KSO_WM_UNIT_TEXT_FILL_TYPE" val="1"/>
  <p:tag name="KSO_WM_UNIT_TYPE" val="b"/>
  <p:tag name="KSO_WM_UNIT_VALUE" val="87"/>
</p:tagLst>
</file>

<file path=ppt/tags/tag226.xml><?xml version="1.0" encoding="utf-8"?>
<p:tagLst xmlns:p="http://schemas.openxmlformats.org/presentationml/2006/main">
  <p:tag name="KSO_WM_ASSEMBLE_CHIP_INDEX" val="30fa5e067e30455383432b3f3ea6bb18"/>
  <p:tag name="KSO_WM_BEAUTIFY_FLAG" val="#wm#"/>
  <p:tag name="KSO_WM_CHIP_FILLAREA_FILL_RULE" val="{&quot;fill_align&quot;:&quot;cm&quot;,&quot;fill_mode&quot;:&quot;adaptive&quot;,&quot;sacle_strategy&quot;:&quot;smart&quot;}"/>
  <p:tag name="KSO_WM_CHIP_GROUPID" val="5ebe40d00ac41c4a0a525616"/>
  <p:tag name="KSO_WM_CHIP_XID" val="5ebe40d00ac41c4a0a525617"/>
  <p:tag name="KSO_WM_TAG_VERSION" val="1.0"/>
  <p:tag name="KSO_WM_TEMPLATE_ASSEMBLE_GROUPID" val="5f72d73ae9a9ac260a3f6ba6"/>
  <p:tag name="KSO_WM_TEMPLATE_ASSEMBLE_XID" val="5f72fce60ff15d9a40f70c83"/>
  <p:tag name="KSO_WM_TEMPLATE_CATEGORY" val="custom"/>
  <p:tag name="KSO_WM_TEMPLATE_INDEX" val="20204722"/>
  <p:tag name="KSO_WM_UNIT_BLOCK" val="0"/>
  <p:tag name="KSO_WM_UNIT_COMPATIBLE" val="0"/>
  <p:tag name="KSO_WM_UNIT_DEC_AREA_ID" val="204289a57b1a4655a6d6c1d5d5a8b683"/>
  <p:tag name="KSO_WM_UNIT_DEFAULT_FONT" val="40;56;4"/>
  <p:tag name="KSO_WM_UNIT_DIAGRAM_ISNUMVISUAL" val="0"/>
  <p:tag name="KSO_WM_UNIT_DIAGRAM_ISREFERUNIT" val="0"/>
  <p:tag name="KSO_WM_UNIT_HIGHLIGHT" val="0"/>
  <p:tag name="KSO_WM_UNIT_ID" val="custom20204722_1*a*1"/>
  <p:tag name="KSO_WM_UNIT_INDEX" val="1"/>
  <p:tag name="KSO_WM_UNIT_ISCONTENTSTITLE" val="0"/>
  <p:tag name="KSO_WM_UNIT_ISNUMDGMTITLE" val="0"/>
  <p:tag name="KSO_WM_UNIT_LAYERLEVEL" val="1"/>
  <p:tag name="KSO_WM_UNIT_NOCLEAR" val="0"/>
  <p:tag name="KSO_WM_UNIT_PRESET_TEXT" val="单击添加大标题"/>
  <p:tag name="KSO_WM_UNIT_TEXT_FILL_FORE_SCHEMECOLOR_INDEX" val="13"/>
  <p:tag name="KSO_WM_UNIT_TEXT_FILL_FORE_SCHEMECOLOR_INDEX_BRIGHTNESS" val="0.15"/>
  <p:tag name="KSO_WM_UNIT_TEXT_FILL_TYPE" val="1"/>
  <p:tag name="KSO_WM_UNIT_TYPE" val="a"/>
  <p:tag name="KSO_WM_UNIT_VALUE" val="11"/>
</p:tagLst>
</file>

<file path=ppt/tags/tag227.xml><?xml version="1.0" encoding="utf-8"?>
<p:tagLst xmlns:p="http://schemas.openxmlformats.org/presentationml/2006/main">
  <p:tag name="KSO_WM_ASSEMBLE_CHIP_INDEX" val="1a5dbdeb65f94877acc8e4cde66e6d7d"/>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TAG_VERSION" val="1.0"/>
  <p:tag name="KSO_WM_TEMPLATE_CATEGORY" val="chip"/>
  <p:tag name="KSO_WM_TEMPLATE_INDEX" val="20204722"/>
  <p:tag name="KSO_WM_UNIT_COMPATIBLE" val="0"/>
  <p:tag name="KSO_WM_UNIT_DEC_AREA_ID" val="811950547dde47dfb4647719b6d97e99"/>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228.xml><?xml version="1.0" encoding="utf-8"?>
<p:tagLst xmlns:p="http://schemas.openxmlformats.org/presentationml/2006/main">
  <p:tag name="KSO_WM_ASSEMBLE_CHIP_INDEX" val="348b214db06b47c8a224cb7dc44b345c"/>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TAG_VERSION" val="1.0"/>
  <p:tag name="KSO_WM_TEMPLATE_CATEGORY" val="chip"/>
  <p:tag name="KSO_WM_TEMPLATE_INDEX" val="20204722"/>
  <p:tag name="KSO_WM_UNIT_COMPATIBLE" val="0"/>
  <p:tag name="KSO_WM_UNIT_DEC_AREA_ID" val="9c9f8170dae14eedaf8596d16b482a1c"/>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229.xml><?xml version="1.0" encoding="utf-8"?>
<p:tagLst xmlns:p="http://schemas.openxmlformats.org/presentationml/2006/main">
  <p:tag name="KSO_WM_ASSEMBLE_CHIP_INDEX" val="1a5dbdeb65f94877acc8e4cde66e6d7d"/>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TAG_VERSION" val="1.0"/>
  <p:tag name="KSO_WM_TEMPLATE_CATEGORY" val="chip"/>
  <p:tag name="KSO_WM_TEMPLATE_INDEX" val="20204722"/>
  <p:tag name="KSO_WM_UNIT_COMPATIBLE" val="0"/>
  <p:tag name="KSO_WM_UNIT_DEC_AREA_ID" val="811950547dde47dfb4647719b6d97e99"/>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23.xml><?xml version="1.0" encoding="utf-8"?>
<p:tagLst xmlns:p="http://schemas.openxmlformats.org/presentationml/2006/main">
  <p:tag name="KSO_WM_ASSEMBLE_CHIP_INDEX" val="18543e0df08e406fad4a3a1a8916498c"/>
  <p:tag name="KSO_WM_BEAUTIFY_FLAG" val="#wm#"/>
  <p:tag name="KSO_WM_CHIP_FILLAREA_FILL_RULE" val="{&quot;fill_align&quot;:&quot;cm&quot;,&quot;fill_effect&quot;:[],&quot;fill_mode&quot;:&quot;adaptive&quot;,&quot;sacle_strategy&quot;:&quot;stretch&quot;}"/>
  <p:tag name="KSO_WM_CHIP_GROUPID" val="5f72d73ae9a9ac260a3f6ba6"/>
  <p:tag name="KSO_WM_CHIP_XID" val="5f72d73ae9a9ac260a3f6ba7"/>
  <p:tag name="KSO_WM_TAG_VERSION" val="1.0"/>
  <p:tag name="KSO_WM_TEMPLATE_CATEGORY" val="chip"/>
  <p:tag name="KSO_WM_TEMPLATE_INDEX" val="20204722"/>
  <p:tag name="KSO_WM_UNIT_COMPATIBLE" val="0"/>
  <p:tag name="KSO_WM_UNIT_DEC_AREA_ID" val="6ea85d3ab41e424cad7437863639b231"/>
  <p:tag name="KSO_WM_UNIT_DEC_CHANGEPICRESERVED" val="1"/>
  <p:tag name="KSO_WM_UNIT_DEC_SUPPORTCHANGEPIC" val="0"/>
  <p:tag name="KSO_WM_UNIT_DECORATE_INFO" val=""/>
  <p:tag name="KSO_WM_UNIT_DIAGRAM_ISNUMVISUAL" val="0"/>
  <p:tag name="KSO_WM_UNIT_DIAGRAM_ISREFERUNIT" val="0"/>
  <p:tag name="KSO_WM_UNIT_HIGHLIGHT" val="0"/>
  <p:tag name="KSO_WM_UNIT_ID" val="chip20204722_1*i*1"/>
  <p:tag name="KSO_WM_UNIT_INDEX" val="1"/>
  <p:tag name="KSO_WM_UNIT_LAYERLEVEL" val="1"/>
  <p:tag name="KSO_WM_UNIT_SM_LIMIT_TYPE" val=""/>
  <p:tag name="KSO_WM_UNIT_SUBTYPE" val="v"/>
  <p:tag name="KSO_WM_UNIT_TYPE" val="i"/>
</p:tagLst>
</file>

<file path=ppt/tags/tag230.xml><?xml version="1.0" encoding="utf-8"?>
<p:tagLst xmlns:p="http://schemas.openxmlformats.org/presentationml/2006/main">
  <p:tag name="KSO_WM_ASSEMBLE_CHIP_INDEX" val="348b214db06b47c8a224cb7dc44b345c"/>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TAG_VERSION" val="1.0"/>
  <p:tag name="KSO_WM_TEMPLATE_CATEGORY" val="chip"/>
  <p:tag name="KSO_WM_TEMPLATE_INDEX" val="20204722"/>
  <p:tag name="KSO_WM_UNIT_COMPATIBLE" val="0"/>
  <p:tag name="KSO_WM_UNIT_DEC_AREA_ID" val="9c9f8170dae14eedaf8596d16b482a1c"/>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231.xml><?xml version="1.0" encoding="utf-8"?>
<p:tagLst xmlns:p="http://schemas.openxmlformats.org/presentationml/2006/main">
  <p:tag name="KSO_WM_ASSEMBLE_CHIP_INDEX" val="318cb2213ed447eb88fd02ec314875ff"/>
  <p:tag name="KSO_WM_BEAUTIFY_FLAG" val="#wm#"/>
  <p:tag name="KSO_WM_CHIP_FILLAREA_FILL_RULE" val="{&quot;fill_align&quot;:&quot;rm&quot;,&quot;fill_effect&quot;:[],&quot;fill_mode&quot;:&quot;adaptive&quot;,&quot;sacle_strategy&quot;:&quot;stretch&quot;}"/>
  <p:tag name="KSO_WM_CHIP_GROUPID" val="5f72d73ae9a9ac260a3f6ba6"/>
  <p:tag name="KSO_WM_CHIP_XID" val="5f72d73ae9a9ac260a3f6ba8"/>
  <p:tag name="KSO_WM_TAG_VERSION" val="1.0"/>
  <p:tag name="KSO_WM_TEMPLATE_CATEGORY" val="chip"/>
  <p:tag name="KSO_WM_TEMPLATE_INDEX" val="20204722"/>
  <p:tag name="KSO_WM_UNIT_COMPATIBLE" val="0"/>
  <p:tag name="KSO_WM_UNIT_DEC_AREA_ID" val="0f3f78d00dfe4bd0ab5b80eec17d5255"/>
  <p:tag name="KSO_WM_UNIT_DECORATE_INFO" val=""/>
  <p:tag name="KSO_WM_UNIT_DIAGRAM_ISNUMVISUAL" val="0"/>
  <p:tag name="KSO_WM_UNIT_DIAGRAM_ISREFERUNIT" val="0"/>
  <p:tag name="KSO_WM_UNIT_HIGHLIGHT" val="0"/>
  <p:tag name="KSO_WM_UNIT_ID" val="chip20204722_2*i*1"/>
  <p:tag name="KSO_WM_UNIT_INDEX" val="1"/>
  <p:tag name="KSO_WM_UNIT_LAYERLEVEL" val="1"/>
  <p:tag name="KSO_WM_UNIT_SM_LIMIT_TYPE" val=""/>
  <p:tag name="KSO_WM_UNIT_SUBTYPE" val="u"/>
  <p:tag name="KSO_WM_UNIT_TYPE" val="i"/>
</p:tagLst>
</file>

<file path=ppt/tags/tag232.xml><?xml version="1.0" encoding="utf-8"?>
<p:tagLst xmlns:p="http://schemas.openxmlformats.org/presentationml/2006/main">
  <p:tag name="KSO_WM_ASSEMBLE_CHIP_INDEX" val="0642f65083e4499e9ebafbad47913e30"/>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TAG_VERSION" val="1.0"/>
  <p:tag name="KSO_WM_TEMPLATE_CATEGORY" val="chip"/>
  <p:tag name="KSO_WM_TEMPLATE_INDEX" val="20204722"/>
  <p:tag name="KSO_WM_UNIT_COMPATIBLE" val="0"/>
  <p:tag name="KSO_WM_UNIT_DEC_AREA_ID" val="a2ff88d79f5f4f0d817d642684da77bd"/>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233.xml><?xml version="1.0" encoding="utf-8"?>
<p:tagLst xmlns:p="http://schemas.openxmlformats.org/presentationml/2006/main">
  <p:tag name="KSO_WM_ASSEMBLE_CHIP_INDEX" val="1a5dbdeb65f94877acc8e4cde66e6d7d"/>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TAG_VERSION" val="1.0"/>
  <p:tag name="KSO_WM_TEMPLATE_CATEGORY" val="chip"/>
  <p:tag name="KSO_WM_TEMPLATE_INDEX" val="20204722"/>
  <p:tag name="KSO_WM_UNIT_COMPATIBLE" val="0"/>
  <p:tag name="KSO_WM_UNIT_DEC_AREA_ID" val="811950547dde47dfb4647719b6d97e99"/>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234.xml><?xml version="1.0" encoding="utf-8"?>
<p:tagLst xmlns:p="http://schemas.openxmlformats.org/presentationml/2006/main">
  <p:tag name="KSO_WM_ASSEMBLE_CHIP_INDEX" val="348b214db06b47c8a224cb7dc44b345c"/>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TAG_VERSION" val="1.0"/>
  <p:tag name="KSO_WM_TEMPLATE_CATEGORY" val="chip"/>
  <p:tag name="KSO_WM_TEMPLATE_INDEX" val="20204722"/>
  <p:tag name="KSO_WM_UNIT_COMPATIBLE" val="0"/>
  <p:tag name="KSO_WM_UNIT_DEC_AREA_ID" val="9c9f8170dae14eedaf8596d16b482a1c"/>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235.xml><?xml version="1.0" encoding="utf-8"?>
<p:tagLst xmlns:p="http://schemas.openxmlformats.org/presentationml/2006/main">
  <p:tag name="KSO_WM_ASSEMBLE_CHIP_INDEX" val="1a5dbdeb65f94877acc8e4cde66e6d7d"/>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TAG_VERSION" val="1.0"/>
  <p:tag name="KSO_WM_TEMPLATE_CATEGORY" val="chip"/>
  <p:tag name="KSO_WM_TEMPLATE_INDEX" val="20204722"/>
  <p:tag name="KSO_WM_UNIT_COMPATIBLE" val="0"/>
  <p:tag name="KSO_WM_UNIT_DEC_AREA_ID" val="811950547dde47dfb4647719b6d97e99"/>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236.xml><?xml version="1.0" encoding="utf-8"?>
<p:tagLst xmlns:p="http://schemas.openxmlformats.org/presentationml/2006/main">
  <p:tag name="KSO_WM_ASSEMBLE_CHIP_INDEX" val="348b214db06b47c8a224cb7dc44b345c"/>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TAG_VERSION" val="1.0"/>
  <p:tag name="KSO_WM_TEMPLATE_CATEGORY" val="chip"/>
  <p:tag name="KSO_WM_TEMPLATE_INDEX" val="20204722"/>
  <p:tag name="KSO_WM_UNIT_COMPATIBLE" val="0"/>
  <p:tag name="KSO_WM_UNIT_DEC_AREA_ID" val="9c9f8170dae14eedaf8596d16b482a1c"/>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237.xml><?xml version="1.0" encoding="utf-8"?>
<p:tagLst xmlns:p="http://schemas.openxmlformats.org/presentationml/2006/main">
  <p:tag name="KSO_WM_ASSEMBLE_CHIP_INDEX" val="1a5dbdeb65f94877acc8e4cde66e6d7d"/>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TAG_VERSION" val="1.0"/>
  <p:tag name="KSO_WM_TEMPLATE_CATEGORY" val="chip"/>
  <p:tag name="KSO_WM_TEMPLATE_INDEX" val="20204722"/>
  <p:tag name="KSO_WM_UNIT_COMPATIBLE" val="0"/>
  <p:tag name="KSO_WM_UNIT_DEC_AREA_ID" val="811950547dde47dfb4647719b6d97e99"/>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238.xml><?xml version="1.0" encoding="utf-8"?>
<p:tagLst xmlns:p="http://schemas.openxmlformats.org/presentationml/2006/main">
  <p:tag name="KSO_WM_ASSEMBLE_CHIP_INDEX" val="348b214db06b47c8a224cb7dc44b345c"/>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TAG_VERSION" val="1.0"/>
  <p:tag name="KSO_WM_TEMPLATE_CATEGORY" val="chip"/>
  <p:tag name="KSO_WM_TEMPLATE_INDEX" val="20204722"/>
  <p:tag name="KSO_WM_UNIT_COMPATIBLE" val="0"/>
  <p:tag name="KSO_WM_UNIT_DEC_AREA_ID" val="9c9f8170dae14eedaf8596d16b482a1c"/>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239.xml><?xml version="1.0" encoding="utf-8"?>
<p:tagLst xmlns:p="http://schemas.openxmlformats.org/presentationml/2006/main">
  <p:tag name="KSO_WM_ASSEMBLE_CHIP_INDEX" val="18543e0df08e406fad4a3a1a8916498c"/>
  <p:tag name="KSO_WM_BEAUTIFY_FLAG" val="#wm#"/>
  <p:tag name="KSO_WM_CHIP_FILLAREA_FILL_RULE" val="{&quot;fill_align&quot;:&quot;cm&quot;,&quot;fill_effect&quot;:[],&quot;fill_mode&quot;:&quot;adaptive&quot;,&quot;sacle_strategy&quot;:&quot;stretch&quot;}"/>
  <p:tag name="KSO_WM_CHIP_GROUPID" val="5f72d73ae9a9ac260a3f6ba6"/>
  <p:tag name="KSO_WM_CHIP_XID" val="5f72d73ae9a9ac260a3f6ba7"/>
  <p:tag name="KSO_WM_TAG_VERSION" val="1.0"/>
  <p:tag name="KSO_WM_TEMPLATE_CATEGORY" val="chip"/>
  <p:tag name="KSO_WM_TEMPLATE_INDEX" val="20204722"/>
  <p:tag name="KSO_WM_UNIT_COMPATIBLE" val="0"/>
  <p:tag name="KSO_WM_UNIT_DEC_AREA_ID" val="6ea85d3ab41e424cad7437863639b231"/>
  <p:tag name="KSO_WM_UNIT_DEC_CHANGEPICRESERVED" val="1"/>
  <p:tag name="KSO_WM_UNIT_DEC_SUPPORTCHANGEPIC" val="0"/>
  <p:tag name="KSO_WM_UNIT_DECORATE_INFO" val=""/>
  <p:tag name="KSO_WM_UNIT_DIAGRAM_ISNUMVISUAL" val="0"/>
  <p:tag name="KSO_WM_UNIT_DIAGRAM_ISREFERUNIT" val="0"/>
  <p:tag name="KSO_WM_UNIT_HIGHLIGHT" val="0"/>
  <p:tag name="KSO_WM_UNIT_ID" val="chip20204722_1*i*1"/>
  <p:tag name="KSO_WM_UNIT_INDEX" val="1"/>
  <p:tag name="KSO_WM_UNIT_LAYERLEVEL" val="1"/>
  <p:tag name="KSO_WM_UNIT_SM_LIMIT_TYPE" val=""/>
  <p:tag name="KSO_WM_UNIT_SUBTYPE" val="v"/>
  <p:tag name="KSO_WM_UNIT_TYPE" val="i"/>
</p:tagLst>
</file>

<file path=ppt/tags/tag24.xml><?xml version="1.0" encoding="utf-8"?>
<p:tagLst xmlns:p="http://schemas.openxmlformats.org/presentationml/2006/main">
  <p:tag name="KSO_WM_ASSEMBLE_CHIP_INDEX" val="a781e09a75d949d7a24af7577b7d6d42"/>
  <p:tag name="KSO_WM_BEAUTIFY_FLAG" val="#wm#"/>
  <p:tag name="KSO_WM_CHIP_FILLAREA_FILL_RULE" val="{&quot;fill_align&quot;:&quot;cm&quot;,&quot;fill_mode&quot;:&quot;adaptive&quot;,&quot;sacle_strategy&quot;:&quot;smart&quot;}"/>
  <p:tag name="KSO_WM_CHIP_GROUPID" val="5ebf5dcf0ac41c4a0a52586a"/>
  <p:tag name="KSO_WM_CHIP_XID" val="5ebf5dcf0ac41c4a0a52586b"/>
  <p:tag name="KSO_WM_TAG_VERSION" val="1.0"/>
  <p:tag name="KSO_WM_TEMPLATE_ASSEMBLE_GROUPID" val="5f72d73ae9a9ac260a3f6ba6"/>
  <p:tag name="KSO_WM_TEMPLATE_ASSEMBLE_XID" val="5f72fce60ff15d9a40f70d06"/>
  <p:tag name="KSO_WM_TEMPLATE_CATEGORY" val="custom"/>
  <p:tag name="KSO_WM_TEMPLATE_INDEX" val="20204722"/>
  <p:tag name="KSO_WM_UNIT_BLOCK" val="0"/>
  <p:tag name="KSO_WM_UNIT_COMPATIBLE" val="0"/>
  <p:tag name="KSO_WM_UNIT_DEC_AREA_ID" val="fcc249f8764a429c9543c4ea08464b63"/>
  <p:tag name="KSO_WM_UNIT_DIAGRAM_ISNUMVISUAL" val="0"/>
  <p:tag name="KSO_WM_UNIT_DIAGRAM_ISREFERUNIT" val="0"/>
  <p:tag name="KSO_WM_UNIT_HIGHLIGHT" val="0"/>
  <p:tag name="KSO_WM_UNIT_ID" val="custom20204722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35"/>
  <p:tag name="KSO_WM_UNIT_TEXT_FILL_TYPE" val="1"/>
  <p:tag name="KSO_WM_UNIT_TYPE" val="b"/>
  <p:tag name="KSO_WM_UNIT_VALUE" val="81"/>
</p:tagLst>
</file>

<file path=ppt/tags/tag240.xml><?xml version="1.0" encoding="utf-8"?>
<p:tagLst xmlns:p="http://schemas.openxmlformats.org/presentationml/2006/main">
  <p:tag name="KSO_WM_ASSEMBLE_CHIP_INDEX" val="a781e09a75d949d7a24af7577b7d6d42"/>
  <p:tag name="KSO_WM_BEAUTIFY_FLAG" val="#wm#"/>
  <p:tag name="KSO_WM_CHIP_FILLAREA_FILL_RULE" val="{&quot;fill_align&quot;:&quot;cm&quot;,&quot;fill_mode&quot;:&quot;adaptive&quot;,&quot;sacle_strategy&quot;:&quot;smart&quot;}"/>
  <p:tag name="KSO_WM_CHIP_GROUPID" val="5ebf5dcf0ac41c4a0a52586a"/>
  <p:tag name="KSO_WM_CHIP_XID" val="5ebf5dcf0ac41c4a0a52586b"/>
  <p:tag name="KSO_WM_TAG_VERSION" val="1.0"/>
  <p:tag name="KSO_WM_TEMPLATE_ASSEMBLE_GROUPID" val="5f72d73ae9a9ac260a3f6ba6"/>
  <p:tag name="KSO_WM_TEMPLATE_ASSEMBLE_XID" val="5f72fce60ff15d9a40f70d06"/>
  <p:tag name="KSO_WM_TEMPLATE_CATEGORY" val="custom"/>
  <p:tag name="KSO_WM_TEMPLATE_INDEX" val="20204722"/>
  <p:tag name="KSO_WM_UNIT_BLOCK" val="0"/>
  <p:tag name="KSO_WM_UNIT_COMPATIBLE" val="0"/>
  <p:tag name="KSO_WM_UNIT_DEC_AREA_ID" val="fcc249f8764a429c9543c4ea08464b63"/>
  <p:tag name="KSO_WM_UNIT_DIAGRAM_ISNUMVISUAL" val="0"/>
  <p:tag name="KSO_WM_UNIT_DIAGRAM_ISREFERUNIT" val="0"/>
  <p:tag name="KSO_WM_UNIT_HIGHLIGHT" val="0"/>
  <p:tag name="KSO_WM_UNIT_ID" val="custom20204722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35"/>
  <p:tag name="KSO_WM_UNIT_TEXT_FILL_TYPE" val="1"/>
  <p:tag name="KSO_WM_UNIT_TYPE" val="b"/>
  <p:tag name="KSO_WM_UNIT_VALUE" val="81"/>
</p:tagLst>
</file>

<file path=ppt/tags/tag241.xml><?xml version="1.0" encoding="utf-8"?>
<p:tagLst xmlns:p="http://schemas.openxmlformats.org/presentationml/2006/main">
  <p:tag name="KSO_WM_ASSEMBLE_CHIP_INDEX" val="a781e09a75d949d7a24af7577b7d6d42"/>
  <p:tag name="KSO_WM_BEAUTIFY_FLAG" val="#wm#"/>
  <p:tag name="KSO_WM_CHIP_FILLAREA_FILL_RULE" val="{&quot;fill_align&quot;:&quot;cm&quot;,&quot;fill_mode&quot;:&quot;adaptive&quot;,&quot;sacle_strategy&quot;:&quot;smart&quot;}"/>
  <p:tag name="KSO_WM_CHIP_GROUPID" val="5ebf5dcf0ac41c4a0a52586a"/>
  <p:tag name="KSO_WM_CHIP_XID" val="5ebf5dcf0ac41c4a0a52586b"/>
  <p:tag name="KSO_WM_TAG_VERSION" val="1.0"/>
  <p:tag name="KSO_WM_TEMPLATE_ASSEMBLE_GROUPID" val="5f72d73ae9a9ac260a3f6ba6"/>
  <p:tag name="KSO_WM_TEMPLATE_ASSEMBLE_XID" val="5f72fce60ff15d9a40f70d06"/>
  <p:tag name="KSO_WM_TEMPLATE_CATEGORY" val="custom"/>
  <p:tag name="KSO_WM_TEMPLATE_INDEX" val="20204722"/>
  <p:tag name="KSO_WM_UNIT_BLOCK" val="0"/>
  <p:tag name="KSO_WM_UNIT_COMPATIBLE" val="0"/>
  <p:tag name="KSO_WM_UNIT_DEC_AREA_ID" val="bec959aad7b44a01bb86d05ee666fda0"/>
  <p:tag name="KSO_WM_UNIT_DEFAULT_FONT" val="72;88;4"/>
  <p:tag name="KSO_WM_UNIT_DIAGRAM_ISNUMVISUAL" val="0"/>
  <p:tag name="KSO_WM_UNIT_DIAGRAM_ISREFERUNIT" val="0"/>
  <p:tag name="KSO_WM_UNIT_HIGHLIGHT" val="0"/>
  <p:tag name="KSO_WM_UNIT_ID" val="custom20204722_1*a*1"/>
  <p:tag name="KSO_WM_UNIT_INDEX" val="1"/>
  <p:tag name="KSO_WM_UNIT_ISCONTENTSTITLE" val="0"/>
  <p:tag name="KSO_WM_UNIT_ISNUMDGMTITLE" val="0"/>
  <p:tag name="KSO_WM_UNIT_LAYERLEVEL" val="1"/>
  <p:tag name="KSO_WM_UNIT_NOCLEAR" val="1"/>
  <p:tag name="KSO_WM_UNIT_PRESET_TEXT" val="谢谢观看"/>
  <p:tag name="KSO_WM_UNIT_TEXT_FILL_FORE_SCHEMECOLOR_INDEX" val="13"/>
  <p:tag name="KSO_WM_UNIT_TEXT_FILL_FORE_SCHEMECOLOR_INDEX_BRIGHTNESS" val="0.15"/>
  <p:tag name="KSO_WM_UNIT_TEXT_FILL_TYPE" val="1"/>
  <p:tag name="KSO_WM_UNIT_TYPE" val="a"/>
  <p:tag name="KSO_WM_UNIT_VALUE" val="6"/>
</p:tagLst>
</file>

<file path=ppt/tags/tag242.xml><?xml version="1.0" encoding="utf-8"?>
<p:tagLst xmlns:p="http://schemas.openxmlformats.org/presentationml/2006/main">
  <p:tag name="KSO_WM_ASSEMBLE_CHIP_INDEX" val="a781e09a75d949d7a24af7577b7d6d42"/>
  <p:tag name="KSO_WM_BEAUTIFY_FLAG" val="#wm#"/>
  <p:tag name="KSO_WM_CHIP_FILLAREA_FILL_RULE" val="{&quot;fill_align&quot;:&quot;cm&quot;,&quot;fill_mode&quot;:&quot;adaptive&quot;,&quot;sacle_strategy&quot;:&quot;smart&quot;}"/>
  <p:tag name="KSO_WM_CHIP_GROUPID" val="5ebf5dcf0ac41c4a0a52586a"/>
  <p:tag name="KSO_WM_CHIP_XID" val="5ebf5dcf0ac41c4a0a52586b"/>
  <p:tag name="KSO_WM_TAG_VERSION" val="1.0"/>
  <p:tag name="KSO_WM_TEMPLATE_ASSEMBLE_GROUPID" val="5f72d73ae9a9ac260a3f6ba6"/>
  <p:tag name="KSO_WM_TEMPLATE_ASSEMBLE_XID" val="5f72fce60ff15d9a40f70d06"/>
  <p:tag name="KSO_WM_TEMPLATE_CATEGORY" val="custom"/>
  <p:tag name="KSO_WM_TEMPLATE_INDEX" val="20204722"/>
  <p:tag name="KSO_WM_UNIT_BLOCK" val="0"/>
  <p:tag name="KSO_WM_UNIT_COMPATIBLE" val="0"/>
  <p:tag name="KSO_WM_UNIT_DEC_AREA_ID" val="970e390332444459a5dad39673e87c44"/>
  <p:tag name="KSO_WM_UNIT_DECORATE_INFO" val="{&quot;DecorateInfoH&quot;:{&quot;IsAbs&quot;:true},&quot;DecorateInfoW&quot;:{&quot;IsAbs&quot;:true},&quot;DecorateInfoX&quot;:{&quot;IsAbs&quot;:true,&quot;Pos&quot;:1},&quot;DecorateInfoY&quot;:{&quot;IsAbs&quot;:true,&quot;Pos&quot;:1},&quot;ReferentInfo&quot;:{&quot;Id&quot;:&quot;fcc249f8764a429c9543c4ea08464b63&quot;,&quot;X&quot;:{&quot;Pos&quot;:1},&quot;Y&quot;:{&quot;Pos&quot;:1}},&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custom20204722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81"/>
</p:tagLst>
</file>

<file path=ppt/tags/tag243.xml><?xml version="1.0" encoding="utf-8"?>
<p:tagLst xmlns:p="http://schemas.openxmlformats.org/presentationml/2006/main">
  <p:tag name="KSO_WM_ASSEMBLE_CHIP_INDEX" val="1a5dbdeb65f94877acc8e4cde66e6d7d"/>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general"/>
  <p:tag name="KSO_WM_TAG_VERSION" val="1.0"/>
  <p:tag name="KSO_WM_TEMPLATE_CATEGORY" val="chip"/>
  <p:tag name="KSO_WM_TEMPLATE_INDEX" val="20204722"/>
  <p:tag name="KSO_WM_UNIT_COMPATIBLE" val="0"/>
  <p:tag name="KSO_WM_UNIT_DEC_AREA_ID" val="811950547dde47dfb4647719b6d97e99"/>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244.xml><?xml version="1.0" encoding="utf-8"?>
<p:tagLst xmlns:p="http://schemas.openxmlformats.org/presentationml/2006/main">
  <p:tag name="KSO_WM_ASSEMBLE_CHIP_INDEX" val="348b214db06b47c8a224cb7dc44b345c"/>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general"/>
  <p:tag name="KSO_WM_TAG_VERSION" val="1.0"/>
  <p:tag name="KSO_WM_TEMPLATE_CATEGORY" val="chip"/>
  <p:tag name="KSO_WM_TEMPLATE_INDEX" val="20204722"/>
  <p:tag name="KSO_WM_UNIT_COMPATIBLE" val="0"/>
  <p:tag name="KSO_WM_UNIT_DEC_AREA_ID" val="9c9f8170dae14eedaf8596d16b482a1c"/>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245.xml><?xml version="1.0" encoding="utf-8"?>
<p:tagLst xmlns:p="http://schemas.openxmlformats.org/presentationml/2006/main">
  <p:tag name="KSO_WM_SLIDE_BACKGROUND_TYPE" val="general"/>
</p:tagLst>
</file>

<file path=ppt/tags/tag246.xml><?xml version="1.0" encoding="utf-8"?>
<p:tagLst xmlns:p="http://schemas.openxmlformats.org/presentationml/2006/main">
  <p:tag name="KSO_WM_SLIDE_BACKGROUND_TYPE" val="general"/>
</p:tagLst>
</file>

<file path=ppt/tags/tag247.xml><?xml version="1.0" encoding="utf-8"?>
<p:tagLst xmlns:p="http://schemas.openxmlformats.org/presentationml/2006/main">
  <p:tag name="KSO_WM_SLIDE_BACKGROUND_TYPE" val="general"/>
</p:tagLst>
</file>

<file path=ppt/tags/tag248.xml><?xml version="1.0" encoding="utf-8"?>
<p:tagLst xmlns:p="http://schemas.openxmlformats.org/presentationml/2006/main">
  <p:tag name="KSO_WM_SLIDE_BACKGROUND_TYPE" val="general"/>
</p:tagLst>
</file>

<file path=ppt/tags/tag249.xml><?xml version="1.0" encoding="utf-8"?>
<p:tagLst xmlns:p="http://schemas.openxmlformats.org/presentationml/2006/main">
  <p:tag name="KSO_WM_ASSEMBLE_CHIP_INDEX" val="f4add045f9b243ea9387bdc2a21433b4"/>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b"/>
  <p:tag name="KSO_WM_SLIDE_BACKGROUND_TYPE" val="frame"/>
  <p:tag name="KSO_WM_TAG_VERSION" val="1.0"/>
  <p:tag name="KSO_WM_TEMPLATE_CATEGORY" val="chip"/>
  <p:tag name="KSO_WM_TEMPLATE_INDEX" val="20204722"/>
  <p:tag name="KSO_WM_UNIT_COMPATIBLE" val="0"/>
  <p:tag name="KSO_WM_UNIT_DEC_AREA_ID" val="497af9955c8543eb83924259ea088aac"/>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72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25.xml><?xml version="1.0" encoding="utf-8"?>
<p:tagLst xmlns:p="http://schemas.openxmlformats.org/presentationml/2006/main">
  <p:tag name="KSO_WM_ASSEMBLE_CHIP_INDEX" val="a781e09a75d949d7a24af7577b7d6d42"/>
  <p:tag name="KSO_WM_BEAUTIFY_FLAG" val="#wm#"/>
  <p:tag name="KSO_WM_CHIP_FILLAREA_FILL_RULE" val="{&quot;fill_align&quot;:&quot;cm&quot;,&quot;fill_mode&quot;:&quot;adaptive&quot;,&quot;sacle_strategy&quot;:&quot;smart&quot;}"/>
  <p:tag name="KSO_WM_CHIP_GROUPID" val="5ebf5dcf0ac41c4a0a52586a"/>
  <p:tag name="KSO_WM_CHIP_XID" val="5ebf5dcf0ac41c4a0a52586b"/>
  <p:tag name="KSO_WM_TAG_VERSION" val="1.0"/>
  <p:tag name="KSO_WM_TEMPLATE_ASSEMBLE_GROUPID" val="5f72d73ae9a9ac260a3f6ba6"/>
  <p:tag name="KSO_WM_TEMPLATE_ASSEMBLE_XID" val="5f72fce60ff15d9a40f70d06"/>
  <p:tag name="KSO_WM_TEMPLATE_CATEGORY" val="custom"/>
  <p:tag name="KSO_WM_TEMPLATE_INDEX" val="20204722"/>
  <p:tag name="KSO_WM_UNIT_BLOCK" val="0"/>
  <p:tag name="KSO_WM_UNIT_COMPATIBLE" val="0"/>
  <p:tag name="KSO_WM_UNIT_DEC_AREA_ID" val="bec959aad7b44a01bb86d05ee666fda0"/>
  <p:tag name="KSO_WM_UNIT_DEFAULT_FONT" val="72;88;4"/>
  <p:tag name="KSO_WM_UNIT_DIAGRAM_ISNUMVISUAL" val="0"/>
  <p:tag name="KSO_WM_UNIT_DIAGRAM_ISREFERUNIT" val="0"/>
  <p:tag name="KSO_WM_UNIT_HIGHLIGHT" val="0"/>
  <p:tag name="KSO_WM_UNIT_ID" val="custom20204722_1*a*1"/>
  <p:tag name="KSO_WM_UNIT_INDEX" val="1"/>
  <p:tag name="KSO_WM_UNIT_ISCONTENTSTITLE" val="0"/>
  <p:tag name="KSO_WM_UNIT_ISNUMDGMTITLE" val="0"/>
  <p:tag name="KSO_WM_UNIT_LAYERLEVEL" val="1"/>
  <p:tag name="KSO_WM_UNIT_NOCLEAR" val="1"/>
  <p:tag name="KSO_WM_UNIT_PRESET_TEXT" val="谢谢观看"/>
  <p:tag name="KSO_WM_UNIT_TEXT_FILL_FORE_SCHEMECOLOR_INDEX" val="13"/>
  <p:tag name="KSO_WM_UNIT_TEXT_FILL_FORE_SCHEMECOLOR_INDEX_BRIGHTNESS" val="0.15"/>
  <p:tag name="KSO_WM_UNIT_TEXT_FILL_TYPE" val="1"/>
  <p:tag name="KSO_WM_UNIT_TYPE" val="a"/>
  <p:tag name="KSO_WM_UNIT_VALUE" val="6"/>
</p:tagLst>
</file>

<file path=ppt/tags/tag250.xml><?xml version="1.0" encoding="utf-8"?>
<p:tagLst xmlns:p="http://schemas.openxmlformats.org/presentationml/2006/main">
  <p:tag name="KSO_WM_ASSEMBLE_CHIP_INDEX" val="de01ea0a2dd24ac594c345e63168699f"/>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frame"/>
  <p:tag name="KSO_WM_TAG_VERSION" val="1.0"/>
  <p:tag name="KSO_WM_TEMPLATE_CATEGORY" val="chip"/>
  <p:tag name="KSO_WM_TEMPLATE_INDEX" val="20204722"/>
  <p:tag name="KSO_WM_UNIT_COMPATIBLE" val="0"/>
  <p:tag name="KSO_WM_UNIT_DEC_AREA_ID" val="650fd20a0c8843de93fa0a575521ea30"/>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251.xml><?xml version="1.0" encoding="utf-8"?>
<p:tagLst xmlns:p="http://schemas.openxmlformats.org/presentationml/2006/main">
  <p:tag name="KSO_WM_ASSEMBLE_CHIP_INDEX" val="d44ec31a8f4745bb9029371c540808a4"/>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frame"/>
  <p:tag name="KSO_WM_TAG_VERSION" val="1.0"/>
  <p:tag name="KSO_WM_TEMPLATE_CATEGORY" val="chip"/>
  <p:tag name="KSO_WM_TEMPLATE_INDEX" val="20204722"/>
  <p:tag name="KSO_WM_UNIT_COMPATIBLE" val="0"/>
  <p:tag name="KSO_WM_UNIT_DEC_AREA_ID" val="1ab4a11d67504647aee905dd8b7816c5"/>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252.xml><?xml version="1.0" encoding="utf-8"?>
<p:tagLst xmlns:p="http://schemas.openxmlformats.org/presentationml/2006/main">
  <p:tag name="KSO_WM_SLIDE_BACKGROUND_TYPE" val="frame"/>
</p:tagLst>
</file>

<file path=ppt/tags/tag253.xml><?xml version="1.0" encoding="utf-8"?>
<p:tagLst xmlns:p="http://schemas.openxmlformats.org/presentationml/2006/main">
  <p:tag name="KSO_WM_SLIDE_BACKGROUND_TYPE" val="frame"/>
</p:tagLst>
</file>

<file path=ppt/tags/tag254.xml><?xml version="1.0" encoding="utf-8"?>
<p:tagLst xmlns:p="http://schemas.openxmlformats.org/presentationml/2006/main">
  <p:tag name="KSO_WM_SLIDE_BACKGROUND_TYPE" val="frame"/>
</p:tagLst>
</file>

<file path=ppt/tags/tag255.xml><?xml version="1.0" encoding="utf-8"?>
<p:tagLst xmlns:p="http://schemas.openxmlformats.org/presentationml/2006/main">
  <p:tag name="KSO_WM_SLIDE_BACKGROUND_TYPE" val="frame"/>
</p:tagLst>
</file>

<file path=ppt/tags/tag256.xml><?xml version="1.0" encoding="utf-8"?>
<p:tagLst xmlns:p="http://schemas.openxmlformats.org/presentationml/2006/main">
  <p:tag name="KSO_WM_SLIDE_BACKGROUND_TYPE" val="frame"/>
</p:tagLst>
</file>

<file path=ppt/tags/tag257.xml><?xml version="1.0" encoding="utf-8"?>
<p:tagLst xmlns:p="http://schemas.openxmlformats.org/presentationml/2006/main">
  <p:tag name="KSO_WM_ASSEMBLE_CHIP_INDEX" val="8c283aa2b4d74b79a7ffd9de09158a54"/>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b"/>
  <p:tag name="KSO_WM_SLIDE_BACKGROUND_TYPE" val="leftRight"/>
  <p:tag name="KSO_WM_TAG_VERSION" val="1.0"/>
  <p:tag name="KSO_WM_TEMPLATE_CATEGORY" val="chip"/>
  <p:tag name="KSO_WM_TEMPLATE_INDEX" val="20204722"/>
  <p:tag name="KSO_WM_UNIT_COMPATIBLE" val="0"/>
  <p:tag name="KSO_WM_UNIT_DEC_AREA_ID" val="be9dc59ddae449b79623272be5f4c695"/>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72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258.xml><?xml version="1.0" encoding="utf-8"?>
<p:tagLst xmlns:p="http://schemas.openxmlformats.org/presentationml/2006/main">
  <p:tag name="KSO_WM_ASSEMBLE_CHIP_INDEX" val="05b67910e8f24a55b70df7a008ebfe1b"/>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leftRight"/>
  <p:tag name="KSO_WM_TAG_VERSION" val="1.0"/>
  <p:tag name="KSO_WM_TEMPLATE_CATEGORY" val="chip"/>
  <p:tag name="KSO_WM_TEMPLATE_INDEX" val="20204722"/>
  <p:tag name="KSO_WM_UNIT_COMPATIBLE" val="0"/>
  <p:tag name="KSO_WM_UNIT_DEC_AREA_ID" val="9833a6bfbe2b4ddfbeb2f275c7aee7c2"/>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259.xml><?xml version="1.0" encoding="utf-8"?>
<p:tagLst xmlns:p="http://schemas.openxmlformats.org/presentationml/2006/main">
  <p:tag name="KSO_WM_ASSEMBLE_CHIP_INDEX" val="9c9a9b1aeaf3484989b16220aaed5eaa"/>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leftRight"/>
  <p:tag name="KSO_WM_TAG_VERSION" val="1.0"/>
  <p:tag name="KSO_WM_TEMPLATE_CATEGORY" val="chip"/>
  <p:tag name="KSO_WM_TEMPLATE_INDEX" val="20204722"/>
  <p:tag name="KSO_WM_UNIT_COMPATIBLE" val="0"/>
  <p:tag name="KSO_WM_UNIT_DEC_AREA_ID" val="cc041129ac2b477592716360383dde71"/>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26.xml><?xml version="1.0" encoding="utf-8"?>
<p:tagLst xmlns:p="http://schemas.openxmlformats.org/presentationml/2006/main">
  <p:tag name="KSO_WM_ASSEMBLE_CHIP_INDEX" val="a781e09a75d949d7a24af7577b7d6d42"/>
  <p:tag name="KSO_WM_BEAUTIFY_FLAG" val="#wm#"/>
  <p:tag name="KSO_WM_CHIP_FILLAREA_FILL_RULE" val="{&quot;fill_align&quot;:&quot;cm&quot;,&quot;fill_mode&quot;:&quot;adaptive&quot;,&quot;sacle_strategy&quot;:&quot;smart&quot;}"/>
  <p:tag name="KSO_WM_CHIP_GROUPID" val="5ebf5dcf0ac41c4a0a52586a"/>
  <p:tag name="KSO_WM_CHIP_XID" val="5ebf5dcf0ac41c4a0a52586b"/>
  <p:tag name="KSO_WM_TAG_VERSION" val="1.0"/>
  <p:tag name="KSO_WM_TEMPLATE_ASSEMBLE_GROUPID" val="5f72d73ae9a9ac260a3f6ba6"/>
  <p:tag name="KSO_WM_TEMPLATE_ASSEMBLE_XID" val="5f72fce60ff15d9a40f70d06"/>
  <p:tag name="KSO_WM_TEMPLATE_CATEGORY" val="custom"/>
  <p:tag name="KSO_WM_TEMPLATE_INDEX" val="20204722"/>
  <p:tag name="KSO_WM_UNIT_BLOCK" val="0"/>
  <p:tag name="KSO_WM_UNIT_COMPATIBLE" val="0"/>
  <p:tag name="KSO_WM_UNIT_DEC_AREA_ID" val="970e390332444459a5dad39673e87c44"/>
  <p:tag name="KSO_WM_UNIT_DECORATE_INFO" val="{&quot;DecorateInfoH&quot;:{&quot;IsAbs&quot;:true},&quot;DecorateInfoW&quot;:{&quot;IsAbs&quot;:true},&quot;DecorateInfoX&quot;:{&quot;IsAbs&quot;:true,&quot;Pos&quot;:1},&quot;DecorateInfoY&quot;:{&quot;IsAbs&quot;:true,&quot;Pos&quot;:1},&quot;ReferentInfo&quot;:{&quot;Id&quot;:&quot;fcc249f8764a429c9543c4ea08464b63&quot;,&quot;X&quot;:{&quot;Pos&quot;:1},&quot;Y&quot;:{&quot;Pos&quot;:1}},&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custom20204722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81"/>
</p:tagLst>
</file>

<file path=ppt/tags/tag260.xml><?xml version="1.0" encoding="utf-8"?>
<p:tagLst xmlns:p="http://schemas.openxmlformats.org/presentationml/2006/main">
  <p:tag name="KSO_WM_SLIDE_BACKGROUND_TYPE" val="leftRight"/>
</p:tagLst>
</file>

<file path=ppt/tags/tag261.xml><?xml version="1.0" encoding="utf-8"?>
<p:tagLst xmlns:p="http://schemas.openxmlformats.org/presentationml/2006/main">
  <p:tag name="KSO_WM_SLIDE_BACKGROUND_TYPE" val="leftRight"/>
</p:tagLst>
</file>

<file path=ppt/tags/tag262.xml><?xml version="1.0" encoding="utf-8"?>
<p:tagLst xmlns:p="http://schemas.openxmlformats.org/presentationml/2006/main">
  <p:tag name="KSO_WM_SLIDE_BACKGROUND_TYPE" val="leftRight"/>
</p:tagLst>
</file>

<file path=ppt/tags/tag263.xml><?xml version="1.0" encoding="utf-8"?>
<p:tagLst xmlns:p="http://schemas.openxmlformats.org/presentationml/2006/main">
  <p:tag name="KSO_WM_SLIDE_BACKGROUND_TYPE" val="leftRight"/>
</p:tagLst>
</file>

<file path=ppt/tags/tag264.xml><?xml version="1.0" encoding="utf-8"?>
<p:tagLst xmlns:p="http://schemas.openxmlformats.org/presentationml/2006/main">
  <p:tag name="KSO_WM_SLIDE_BACKGROUND_TYPE" val="leftRight"/>
</p:tagLst>
</file>

<file path=ppt/tags/tag265.xml><?xml version="1.0" encoding="utf-8"?>
<p:tagLst xmlns:p="http://schemas.openxmlformats.org/presentationml/2006/main">
  <p:tag name="KSO_WM_SLIDE_BACKGROUND_TYPE" val="leftRight"/>
</p:tagLst>
</file>

<file path=ppt/tags/tag266.xml><?xml version="1.0" encoding="utf-8"?>
<p:tagLst xmlns:p="http://schemas.openxmlformats.org/presentationml/2006/main">
  <p:tag name="KSO_WM_ASSEMBLE_CHIP_INDEX" val="65c01bb7e4824ce1ae29f3aaa988477b"/>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b"/>
  <p:tag name="KSO_WM_SLIDE_BACKGROUND_TYPE" val="topBottom"/>
  <p:tag name="KSO_WM_TAG_VERSION" val="1.0"/>
  <p:tag name="KSO_WM_TEMPLATE_CATEGORY" val="chip"/>
  <p:tag name="KSO_WM_TEMPLATE_INDEX" val="20204722"/>
  <p:tag name="KSO_WM_UNIT_COMPATIBLE" val="0"/>
  <p:tag name="KSO_WM_UNIT_DEC_AREA_ID" val="27d43dd1adf6472e957c97cb33f96062"/>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72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267.xml><?xml version="1.0" encoding="utf-8"?>
<p:tagLst xmlns:p="http://schemas.openxmlformats.org/presentationml/2006/main">
  <p:tag name="KSO_WM_ASSEMBLE_CHIP_INDEX" val="390c1d8914c546c4abfcb0e7d4689771"/>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topBottom"/>
  <p:tag name="KSO_WM_TAG_VERSION" val="1.0"/>
  <p:tag name="KSO_WM_TEMPLATE_CATEGORY" val="chip"/>
  <p:tag name="KSO_WM_TEMPLATE_INDEX" val="20204722"/>
  <p:tag name="KSO_WM_UNIT_COMPATIBLE" val="0"/>
  <p:tag name="KSO_WM_UNIT_DEC_AREA_ID" val="8624a723ea254d49b73609728549bcb8"/>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268.xml><?xml version="1.0" encoding="utf-8"?>
<p:tagLst xmlns:p="http://schemas.openxmlformats.org/presentationml/2006/main">
  <p:tag name="KSO_WM_ASSEMBLE_CHIP_INDEX" val="48063b7c455b459a8d2a427f3237e7ed"/>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topBottom"/>
  <p:tag name="KSO_WM_TAG_VERSION" val="1.0"/>
  <p:tag name="KSO_WM_TEMPLATE_CATEGORY" val="chip"/>
  <p:tag name="KSO_WM_TEMPLATE_INDEX" val="20204722"/>
  <p:tag name="KSO_WM_UNIT_COMPATIBLE" val="0"/>
  <p:tag name="KSO_WM_UNIT_DEC_AREA_ID" val="1c0333f7047044129d0b0aab7a31277a"/>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269.xml><?xml version="1.0" encoding="utf-8"?>
<p:tagLst xmlns:p="http://schemas.openxmlformats.org/presentationml/2006/main">
  <p:tag name="KSO_WM_SLIDE_BACKGROUND_TYPE" val="topBottom"/>
</p:tagLst>
</file>

<file path=ppt/tags/tag27.xml><?xml version="1.0" encoding="utf-8"?>
<p:tagLst xmlns:p="http://schemas.openxmlformats.org/presentationml/2006/main">
  <p:tag name="KSO_WM_ASSEMBLE_CHIP_INDEX" val="1a5dbdeb65f94877acc8e4cde66e6d7d"/>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general"/>
  <p:tag name="KSO_WM_TAG_VERSION" val="1.0"/>
  <p:tag name="KSO_WM_TEMPLATE_CATEGORY" val="chip"/>
  <p:tag name="KSO_WM_TEMPLATE_INDEX" val="20204722"/>
  <p:tag name="KSO_WM_UNIT_COMPATIBLE" val="0"/>
  <p:tag name="KSO_WM_UNIT_DEC_AREA_ID" val="811950547dde47dfb4647719b6d97e99"/>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270.xml><?xml version="1.0" encoding="utf-8"?>
<p:tagLst xmlns:p="http://schemas.openxmlformats.org/presentationml/2006/main">
  <p:tag name="KSO_WM_SLIDE_BACKGROUND_TYPE" val="topBottom"/>
</p:tagLst>
</file>

<file path=ppt/tags/tag271.xml><?xml version="1.0" encoding="utf-8"?>
<p:tagLst xmlns:p="http://schemas.openxmlformats.org/presentationml/2006/main">
  <p:tag name="KSO_WM_SLIDE_BACKGROUND_TYPE" val="topBottom"/>
</p:tagLst>
</file>

<file path=ppt/tags/tag272.xml><?xml version="1.0" encoding="utf-8"?>
<p:tagLst xmlns:p="http://schemas.openxmlformats.org/presentationml/2006/main">
  <p:tag name="KSO_WM_SLIDE_BACKGROUND_TYPE" val="topBottom"/>
</p:tagLst>
</file>

<file path=ppt/tags/tag273.xml><?xml version="1.0" encoding="utf-8"?>
<p:tagLst xmlns:p="http://schemas.openxmlformats.org/presentationml/2006/main">
  <p:tag name="KSO_WM_SLIDE_BACKGROUND_TYPE" val="topBottom"/>
</p:tagLst>
</file>

<file path=ppt/tags/tag274.xml><?xml version="1.0" encoding="utf-8"?>
<p:tagLst xmlns:p="http://schemas.openxmlformats.org/presentationml/2006/main">
  <p:tag name="KSO_WM_SLIDE_BACKGROUND_TYPE" val="topBottom"/>
</p:tagLst>
</file>

<file path=ppt/tags/tag275.xml><?xml version="1.0" encoding="utf-8"?>
<p:tagLst xmlns:p="http://schemas.openxmlformats.org/presentationml/2006/main">
  <p:tag name="KSO_WM_ASSEMBLE_CHIP_INDEX" val="15d075917d6e43ebbb8e09a6e16d4a53"/>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b"/>
  <p:tag name="KSO_WM_SLIDE_BACKGROUND_TYPE" val="bottomTop"/>
  <p:tag name="KSO_WM_TAG_VERSION" val="1.0"/>
  <p:tag name="KSO_WM_TEMPLATE_CATEGORY" val="chip"/>
  <p:tag name="KSO_WM_TEMPLATE_INDEX" val="20204722"/>
  <p:tag name="KSO_WM_UNIT_COMPATIBLE" val="0"/>
  <p:tag name="KSO_WM_UNIT_DEC_AREA_ID" val="8881a2dbf23141a39fd3ffc02b5683a4"/>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72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276.xml><?xml version="1.0" encoding="utf-8"?>
<p:tagLst xmlns:p="http://schemas.openxmlformats.org/presentationml/2006/main">
  <p:tag name="KSO_WM_ASSEMBLE_CHIP_INDEX" val="cd2e2758ebd44472a341c4e331ff2864"/>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bottomTop"/>
  <p:tag name="KSO_WM_TAG_VERSION" val="1.0"/>
  <p:tag name="KSO_WM_TEMPLATE_CATEGORY" val="chip"/>
  <p:tag name="KSO_WM_TEMPLATE_INDEX" val="20204722"/>
  <p:tag name="KSO_WM_UNIT_COMPATIBLE" val="0"/>
  <p:tag name="KSO_WM_UNIT_DEC_AREA_ID" val="015fd5d7d9bd49a0aed2ae9eab849798"/>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277.xml><?xml version="1.0" encoding="utf-8"?>
<p:tagLst xmlns:p="http://schemas.openxmlformats.org/presentationml/2006/main">
  <p:tag name="KSO_WM_ASSEMBLE_CHIP_INDEX" val="d33b5b6913f34441a010fda20e41039b"/>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bottomTop"/>
  <p:tag name="KSO_WM_TAG_VERSION" val="1.0"/>
  <p:tag name="KSO_WM_TEMPLATE_CATEGORY" val="chip"/>
  <p:tag name="KSO_WM_TEMPLATE_INDEX" val="20204722"/>
  <p:tag name="KSO_WM_UNIT_COMPATIBLE" val="0"/>
  <p:tag name="KSO_WM_UNIT_DEC_AREA_ID" val="267e9997b8ba4c6fac1f2119b627af36"/>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278.xml><?xml version="1.0" encoding="utf-8"?>
<p:tagLst xmlns:p="http://schemas.openxmlformats.org/presentationml/2006/main">
  <p:tag name="KSO_WM_SLIDE_BACKGROUND_TYPE" val="bottomTop"/>
</p:tagLst>
</file>

<file path=ppt/tags/tag279.xml><?xml version="1.0" encoding="utf-8"?>
<p:tagLst xmlns:p="http://schemas.openxmlformats.org/presentationml/2006/main">
  <p:tag name="KSO_WM_SLIDE_BACKGROUND_TYPE" val="bottomTop"/>
</p:tagLst>
</file>

<file path=ppt/tags/tag28.xml><?xml version="1.0" encoding="utf-8"?>
<p:tagLst xmlns:p="http://schemas.openxmlformats.org/presentationml/2006/main">
  <p:tag name="KSO_WM_ASSEMBLE_CHIP_INDEX" val="348b214db06b47c8a224cb7dc44b345c"/>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general"/>
  <p:tag name="KSO_WM_TAG_VERSION" val="1.0"/>
  <p:tag name="KSO_WM_TEMPLATE_CATEGORY" val="chip"/>
  <p:tag name="KSO_WM_TEMPLATE_INDEX" val="20204722"/>
  <p:tag name="KSO_WM_UNIT_COMPATIBLE" val="0"/>
  <p:tag name="KSO_WM_UNIT_DEC_AREA_ID" val="9c9f8170dae14eedaf8596d16b482a1c"/>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280.xml><?xml version="1.0" encoding="utf-8"?>
<p:tagLst xmlns:p="http://schemas.openxmlformats.org/presentationml/2006/main">
  <p:tag name="KSO_WM_SLIDE_BACKGROUND_TYPE" val="bottomTop"/>
</p:tagLst>
</file>

<file path=ppt/tags/tag281.xml><?xml version="1.0" encoding="utf-8"?>
<p:tagLst xmlns:p="http://schemas.openxmlformats.org/presentationml/2006/main">
  <p:tag name="KSO_WM_SLIDE_BACKGROUND_TYPE" val="bottomTop"/>
</p:tagLst>
</file>

<file path=ppt/tags/tag282.xml><?xml version="1.0" encoding="utf-8"?>
<p:tagLst xmlns:p="http://schemas.openxmlformats.org/presentationml/2006/main">
  <p:tag name="KSO_WM_SLIDE_BACKGROUND_TYPE" val="bottomTop"/>
</p:tagLst>
</file>

<file path=ppt/tags/tag283.xml><?xml version="1.0" encoding="utf-8"?>
<p:tagLst xmlns:p="http://schemas.openxmlformats.org/presentationml/2006/main">
  <p:tag name="KSO_WM_SLIDE_BACKGROUND_TYPE" val="bottomTop"/>
</p:tagLst>
</file>

<file path=ppt/tags/tag284.xml><?xml version="1.0" encoding="utf-8"?>
<p:tagLst xmlns:p="http://schemas.openxmlformats.org/presentationml/2006/main">
  <p:tag name="KSO_WM_ASSEMBLE_CHIP_INDEX" val="28f2263bf65642d8911d5a5495604f95"/>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b"/>
  <p:tag name="KSO_WM_SLIDE_BACKGROUND_TYPE" val="navigation"/>
  <p:tag name="KSO_WM_TAG_VERSION" val="1.0"/>
  <p:tag name="KSO_WM_TEMPLATE_CATEGORY" val="chip"/>
  <p:tag name="KSO_WM_TEMPLATE_INDEX" val="20204722"/>
  <p:tag name="KSO_WM_UNIT_COMPATIBLE" val="0"/>
  <p:tag name="KSO_WM_UNIT_DEC_AREA_ID" val="6a37f2a060564b0bb82958100f013c4c"/>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72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285.xml><?xml version="1.0" encoding="utf-8"?>
<p:tagLst xmlns:p="http://schemas.openxmlformats.org/presentationml/2006/main">
  <p:tag name="KSO_WM_ASSEMBLE_CHIP_INDEX" val="957a5b925a4741e7bb5dcf1d14bad037"/>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navigation"/>
  <p:tag name="KSO_WM_TAG_VERSION" val="1.0"/>
  <p:tag name="KSO_WM_TEMPLATE_CATEGORY" val="chip"/>
  <p:tag name="KSO_WM_TEMPLATE_INDEX" val="20204722"/>
  <p:tag name="KSO_WM_UNIT_COMPATIBLE" val="0"/>
  <p:tag name="KSO_WM_UNIT_DEC_AREA_ID" val="419172679b6e40f299ab86b9affc7875"/>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286.xml><?xml version="1.0" encoding="utf-8"?>
<p:tagLst xmlns:p="http://schemas.openxmlformats.org/presentationml/2006/main">
  <p:tag name="KSO_WM_ASSEMBLE_CHIP_INDEX" val="fa03779604064bf1a910844e5867718e"/>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navigation"/>
  <p:tag name="KSO_WM_TAG_VERSION" val="1.0"/>
  <p:tag name="KSO_WM_TEMPLATE_CATEGORY" val="chip"/>
  <p:tag name="KSO_WM_TEMPLATE_INDEX" val="20204722"/>
  <p:tag name="KSO_WM_UNIT_COMPATIBLE" val="0"/>
  <p:tag name="KSO_WM_UNIT_DEC_AREA_ID" val="ef7e72c08ada4187ae697086c6c866b4"/>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287.xml><?xml version="1.0" encoding="utf-8"?>
<p:tagLst xmlns:p="http://schemas.openxmlformats.org/presentationml/2006/main">
  <p:tag name="KSO_WM_SLIDE_BACKGROUND_TYPE" val="navigation"/>
</p:tagLst>
</file>

<file path=ppt/tags/tag288.xml><?xml version="1.0" encoding="utf-8"?>
<p:tagLst xmlns:p="http://schemas.openxmlformats.org/presentationml/2006/main">
  <p:tag name="KSO_WM_SLIDE_BACKGROUND_TYPE" val="navigation"/>
</p:tagLst>
</file>

<file path=ppt/tags/tag289.xml><?xml version="1.0" encoding="utf-8"?>
<p:tagLst xmlns:p="http://schemas.openxmlformats.org/presentationml/2006/main">
  <p:tag name="KSO_WM_SLIDE_BACKGROUND_TYPE" val="navigation"/>
</p:tagLst>
</file>

<file path=ppt/tags/tag29.xml><?xml version="1.0" encoding="utf-8"?>
<p:tagLst xmlns:p="http://schemas.openxmlformats.org/presentationml/2006/main">
  <p:tag name="KSO_WM_SLIDE_BACKGROUND_TYPE" val="general"/>
</p:tagLst>
</file>

<file path=ppt/tags/tag290.xml><?xml version="1.0" encoding="utf-8"?>
<p:tagLst xmlns:p="http://schemas.openxmlformats.org/presentationml/2006/main">
  <p:tag name="KSO_WM_SLIDE_BACKGROUND_TYPE" val="navigation"/>
</p:tagLst>
</file>

<file path=ppt/tags/tag291.xml><?xml version="1.0" encoding="utf-8"?>
<p:tagLst xmlns:p="http://schemas.openxmlformats.org/presentationml/2006/main">
  <p:tag name="KSO_WM_SLIDE_BACKGROUND_TYPE" val="navigation"/>
</p:tagLst>
</file>

<file path=ppt/tags/tag292.xml><?xml version="1.0" encoding="utf-8"?>
<p:tagLst xmlns:p="http://schemas.openxmlformats.org/presentationml/2006/main">
  <p:tag name="KSO_WM_SLIDE_BACKGROUND_TYPE" val="navigation"/>
</p:tagLst>
</file>

<file path=ppt/tags/tag293.xml><?xml version="1.0" encoding="utf-8"?>
<p:tagLst xmlns:p="http://schemas.openxmlformats.org/presentationml/2006/main">
  <p:tag name="KSO_WM_SLIDE_BACKGROUND_TYPE" val="navigation"/>
</p:tagLst>
</file>

<file path=ppt/tags/tag294.xml><?xml version="1.0" encoding="utf-8"?>
<p:tagLst xmlns:p="http://schemas.openxmlformats.org/presentationml/2006/main">
  <p:tag name="KSO_WM_SLIDE_BACKGROUND_TYPE" val="navigation"/>
</p:tagLst>
</file>

<file path=ppt/tags/tag295.xml><?xml version="1.0" encoding="utf-8"?>
<p:tagLst xmlns:p="http://schemas.openxmlformats.org/presentationml/2006/main">
  <p:tag name="KSO_WM_ASSEMBLE_CHIP_INDEX" val="92347ba695164ba497df9ad78e6ca12e"/>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b"/>
  <p:tag name="KSO_WM_SLIDE_BACKGROUND_TYPE" val="belt"/>
  <p:tag name="KSO_WM_TAG_VERSION" val="1.0"/>
  <p:tag name="KSO_WM_TEMPLATE_CATEGORY" val="chip"/>
  <p:tag name="KSO_WM_TEMPLATE_INDEX" val="20204722"/>
  <p:tag name="KSO_WM_UNIT_COMPATIBLE" val="0"/>
  <p:tag name="KSO_WM_UNIT_DEC_AREA_ID" val="b3a48d631a0844b0adbf94d9ce76fee2"/>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72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296.xml><?xml version="1.0" encoding="utf-8"?>
<p:tagLst xmlns:p="http://schemas.openxmlformats.org/presentationml/2006/main">
  <p:tag name="KSO_WM_ASSEMBLE_CHIP_INDEX" val="a44e74fc6bcb41f2b930db58254c2ff2"/>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belt"/>
  <p:tag name="KSO_WM_TAG_VERSION" val="1.0"/>
  <p:tag name="KSO_WM_TEMPLATE_CATEGORY" val="chip"/>
  <p:tag name="KSO_WM_TEMPLATE_INDEX" val="20204722"/>
  <p:tag name="KSO_WM_UNIT_COMPATIBLE" val="0"/>
  <p:tag name="KSO_WM_UNIT_DEC_AREA_ID" val="805c68d929a24a459c3bdc24f324a11c"/>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297.xml><?xml version="1.0" encoding="utf-8"?>
<p:tagLst xmlns:p="http://schemas.openxmlformats.org/presentationml/2006/main">
  <p:tag name="KSO_WM_ASSEMBLE_CHIP_INDEX" val="61cc7a4868da4f8b9b52204441aa496b"/>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belt"/>
  <p:tag name="KSO_WM_TAG_VERSION" val="1.0"/>
  <p:tag name="KSO_WM_TEMPLATE_CATEGORY" val="chip"/>
  <p:tag name="KSO_WM_TEMPLATE_INDEX" val="20204722"/>
  <p:tag name="KSO_WM_UNIT_COMPATIBLE" val="0"/>
  <p:tag name="KSO_WM_UNIT_DEC_AREA_ID" val="c380310eadd94d03b1cb89445950eef2"/>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298.xml><?xml version="1.0" encoding="utf-8"?>
<p:tagLst xmlns:p="http://schemas.openxmlformats.org/presentationml/2006/main">
  <p:tag name="KSO_WM_SLIDE_BACKGROUND_TYPE" val="belt"/>
</p:tagLst>
</file>

<file path=ppt/tags/tag299.xml><?xml version="1.0" encoding="utf-8"?>
<p:tagLst xmlns:p="http://schemas.openxmlformats.org/presentationml/2006/main">
  <p:tag name="KSO_WM_SLIDE_BACKGROUND_TYPE" val="belt"/>
</p:tagLst>
</file>

<file path=ppt/tags/tag3.xml><?xml version="1.0" encoding="utf-8"?>
<p:tagLst xmlns:p="http://schemas.openxmlformats.org/presentationml/2006/main">
  <p:tag name="KSO_WM_ASSEMBLE_CHIP_INDEX" val="1e6d653b01b5470d8cef1e5a20a31b1b"/>
  <p:tag name="KSO_WM_BEAUTIFY_FLAG" val="#wm#"/>
  <p:tag name="KSO_WM_CHIP_FILLAREA_FILL_RULE" val="{&quot;fill_align&quot;:&quot;cm&quot;,&quot;fill_mode&quot;:&quot;adaptive&quot;,&quot;sacle_strategy&quot;:&quot;smart&quot;}"/>
  <p:tag name="KSO_WM_CHIP_GROUPID" val="5ebf441a0ac41c4a0a5257d7"/>
  <p:tag name="KSO_WM_CHIP_XID" val="5ebf441a0ac41c4a0a5257d8"/>
  <p:tag name="KSO_WM_TAG_VERSION" val="1.0"/>
  <p:tag name="KSO_WM_TEMPLATE_ASSEMBLE_GROUPID" val="5f72d73ae9a9ac260a3f6ba6"/>
  <p:tag name="KSO_WM_TEMPLATE_ASSEMBLE_XID" val="5f72fce60ff15d9a40f70cb0"/>
  <p:tag name="KSO_WM_TEMPLATE_CATEGORY" val="custom"/>
  <p:tag name="KSO_WM_TEMPLATE_INDEX" val="20204722"/>
  <p:tag name="KSO_WM_UNIT_BLOCK" val="0"/>
  <p:tag name="KSO_WM_UNIT_COMPATIBLE" val="0"/>
  <p:tag name="KSO_WM_UNIT_DEC_AREA_ID" val="7f94f7bc4581475391764c8b056b7070"/>
  <p:tag name="KSO_WM_UNIT_DEFAULT_FONT" val="56;72;4"/>
  <p:tag name="KSO_WM_UNIT_DIAGRAM_ISNUMVISUAL" val="0"/>
  <p:tag name="KSO_WM_UNIT_DIAGRAM_ISREFERUNIT" val="0"/>
  <p:tag name="KSO_WM_UNIT_HIGHLIGHT" val="0"/>
  <p:tag name="KSO_WM_UNIT_ID" val="custom20204722_1*a*1"/>
  <p:tag name="KSO_WM_UNIT_INDEX" val="1"/>
  <p:tag name="KSO_WM_UNIT_ISCONTENTSTITLE" val="0"/>
  <p:tag name="KSO_WM_UNIT_ISNUMDGMTITLE" val="0"/>
  <p:tag name="KSO_WM_UNIT_LAYERLEVEL" val="1"/>
  <p:tag name="KSO_WM_UNIT_NOCLEAR" val="0"/>
  <p:tag name="KSO_WM_UNIT_PRESET_TEXT" val="新媒体运营月度计划"/>
  <p:tag name="KSO_WM_UNIT_TEXT_FILL_FORE_SCHEMECOLOR_INDEX" val="13"/>
  <p:tag name="KSO_WM_UNIT_TEXT_FILL_FORE_SCHEMECOLOR_INDEX_BRIGHTNESS" val="0.15"/>
  <p:tag name="KSO_WM_UNIT_TEXT_FILL_TYPE" val="1"/>
  <p:tag name="KSO_WM_UNIT_TYPE" val="a"/>
  <p:tag name="KSO_WM_UNIT_VALUE" val="20"/>
</p:tagLst>
</file>

<file path=ppt/tags/tag30.xml><?xml version="1.0" encoding="utf-8"?>
<p:tagLst xmlns:p="http://schemas.openxmlformats.org/presentationml/2006/main">
  <p:tag name="KSO_WM_SLIDE_BACKGROUND_TYPE" val="general"/>
</p:tagLst>
</file>

<file path=ppt/tags/tag300.xml><?xml version="1.0" encoding="utf-8"?>
<p:tagLst xmlns:p="http://schemas.openxmlformats.org/presentationml/2006/main">
  <p:tag name="KSO_WM_SLIDE_BACKGROUND_TYPE" val="belt"/>
</p:tagLst>
</file>

<file path=ppt/tags/tag301.xml><?xml version="1.0" encoding="utf-8"?>
<p:tagLst xmlns:p="http://schemas.openxmlformats.org/presentationml/2006/main">
  <p:tag name="KSO_WM_SLIDE_BACKGROUND_TYPE" val="belt"/>
</p:tagLst>
</file>

<file path=ppt/tags/tag302.xml><?xml version="1.0" encoding="utf-8"?>
<p:tagLst xmlns:p="http://schemas.openxmlformats.org/presentationml/2006/main">
  <p:tag name="KSO_WM_SLIDE_BACKGROUND_TYPE" val="belt"/>
</p:tagLst>
</file>

<file path=ppt/tags/tag303.xml><?xml version="1.0" encoding="utf-8"?>
<p:tagLst xmlns:p="http://schemas.openxmlformats.org/presentationml/2006/main">
  <p:tag name="KSO_WM_TEMPLATE_CATEGORY" val="custom"/>
  <p:tag name="KSO_WM_TEMPLATE_INDEX" val="20204722"/>
</p:tagLst>
</file>

<file path=ppt/tags/tag304.xml><?xml version="1.0" encoding="utf-8"?>
<p:tagLst xmlns:p="http://schemas.openxmlformats.org/presentationml/2006/main">
  <p:tag name="KSO_WM_TEMPLATE_CATEGORY" val="custom"/>
  <p:tag name="KSO_WM_TEMPLATE_INDEX" val="20204722"/>
</p:tagLst>
</file>

<file path=ppt/tags/tag305.xml><?xml version="1.0" encoding="utf-8"?>
<p:tagLst xmlns:p="http://schemas.openxmlformats.org/presentationml/2006/main">
  <p:tag name="KSO_WM_BEAUTIFY_FLAG" val="#wm#"/>
  <p:tag name="KSO_WM_TAG_VERSION" val="1.0"/>
  <p:tag name="KSO_WM_TEMPLATE_CATEGORY" val="custom"/>
  <p:tag name="KSO_WM_TEMPLATE_INDEX" val="20204722"/>
</p:tagLst>
</file>

<file path=ppt/tags/tag30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1.xml><?xml version="1.0" encoding="utf-8"?>
<p:tagLst xmlns:p="http://schemas.openxmlformats.org/presentationml/2006/main">
  <p:tag name="KSO_WM_SLIDE_BACKGROUND_TYPE" val="general"/>
</p:tagLst>
</file>

<file path=ppt/tags/tag31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1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1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1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1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1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1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1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2.xml><?xml version="1.0" encoding="utf-8"?>
<p:tagLst xmlns:p="http://schemas.openxmlformats.org/presentationml/2006/main">
  <p:tag name="KSO_WM_SLIDE_BACKGROUND_TYPE" val="general"/>
</p:tagLst>
</file>

<file path=ppt/tags/tag3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3.xml><?xml version="1.0" encoding="utf-8"?>
<p:tagLst xmlns:p="http://schemas.openxmlformats.org/presentationml/2006/main">
  <p:tag name="KSO_WM_ASSEMBLE_CHIP_INDEX" val="f4add045f9b243ea9387bdc2a21433b4"/>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b"/>
  <p:tag name="KSO_WM_SLIDE_BACKGROUND_TYPE" val="frame"/>
  <p:tag name="KSO_WM_TAG_VERSION" val="1.0"/>
  <p:tag name="KSO_WM_TEMPLATE_CATEGORY" val="chip"/>
  <p:tag name="KSO_WM_TEMPLATE_INDEX" val="20204722"/>
  <p:tag name="KSO_WM_UNIT_COMPATIBLE" val="0"/>
  <p:tag name="KSO_WM_UNIT_DEC_AREA_ID" val="497af9955c8543eb83924259ea088aac"/>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72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3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p="http://schemas.openxmlformats.org/presentationml/2006/main">
  <p:tag name="KSO_WM_ASSEMBLE_CHIP_INDEX" val="de01ea0a2dd24ac594c345e63168699f"/>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frame"/>
  <p:tag name="KSO_WM_TAG_VERSION" val="1.0"/>
  <p:tag name="KSO_WM_TEMPLATE_CATEGORY" val="chip"/>
  <p:tag name="KSO_WM_TEMPLATE_INDEX" val="20204722"/>
  <p:tag name="KSO_WM_UNIT_COMPATIBLE" val="0"/>
  <p:tag name="KSO_WM_UNIT_DEC_AREA_ID" val="650fd20a0c8843de93fa0a575521ea30"/>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3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ASSEMBLE_CHIP_INDEX" val="d44ec31a8f4745bb9029371c540808a4"/>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frame"/>
  <p:tag name="KSO_WM_TAG_VERSION" val="1.0"/>
  <p:tag name="KSO_WM_TEMPLATE_CATEGORY" val="chip"/>
  <p:tag name="KSO_WM_TEMPLATE_INDEX" val="20204722"/>
  <p:tag name="KSO_WM_UNIT_COMPATIBLE" val="0"/>
  <p:tag name="KSO_WM_UNIT_DEC_AREA_ID" val="1ab4a11d67504647aee905dd8b7816c5"/>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3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6.xml><?xml version="1.0" encoding="utf-8"?>
<p:tagLst xmlns:p="http://schemas.openxmlformats.org/presentationml/2006/main">
  <p:tag name="KSO_WM_SLIDE_BACKGROUND_TYPE" val="frame"/>
</p:tagLst>
</file>

<file path=ppt/tags/tag3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7.xml><?xml version="1.0" encoding="utf-8"?>
<p:tagLst xmlns:p="http://schemas.openxmlformats.org/presentationml/2006/main">
  <p:tag name="KSO_WM_SLIDE_BACKGROUND_TYPE" val="frame"/>
</p:tagLst>
</file>

<file path=ppt/tags/tag3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
  <p:tag name="KSO_WM_UNIT_INDEX" val="2"/>
  <p:tag name="KSO_WM_UNIT_LAYERLEVEL" val="1"/>
  <p:tag name="KSO_WM_UNIT_TYPE" val="i"/>
</p:tagLst>
</file>

<file path=ppt/tags/tag3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3"/>
  <p:tag name="KSO_WM_UNIT_INDEX" val="3"/>
  <p:tag name="KSO_WM_UNIT_LAYERLEVEL" val="1"/>
  <p:tag name="KSO_WM_UNIT_TYPE" val="i"/>
</p:tagLst>
</file>

<file path=ppt/tags/tag3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4"/>
  <p:tag name="KSO_WM_UNIT_INDEX" val="4"/>
  <p:tag name="KSO_WM_UNIT_LAYERLEVEL" val="1"/>
  <p:tag name="KSO_WM_UNIT_TYPE" val="i"/>
</p:tagLst>
</file>

<file path=ppt/tags/tag3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5"/>
  <p:tag name="KSO_WM_UNIT_INDEX" val="5"/>
  <p:tag name="KSO_WM_UNIT_LAYERLEVEL" val="1"/>
  <p:tag name="KSO_WM_UNIT_TYPE" val="i"/>
</p:tagLst>
</file>

<file path=ppt/tags/tag3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6"/>
  <p:tag name="KSO_WM_UNIT_INDEX" val="6"/>
  <p:tag name="KSO_WM_UNIT_LAYERLEVEL" val="1"/>
  <p:tag name="KSO_WM_UNIT_TYPE" val="i"/>
</p:tagLst>
</file>

<file path=ppt/tags/tag37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7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8.xml><?xml version="1.0" encoding="utf-8"?>
<p:tagLst xmlns:p="http://schemas.openxmlformats.org/presentationml/2006/main">
  <p:tag name="KSO_WM_SLIDE_BACKGROUND_TYPE" val="frame"/>
</p:tagLst>
</file>

<file path=ppt/tags/tag38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8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8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83.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38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8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8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8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8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8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9.xml><?xml version="1.0" encoding="utf-8"?>
<p:tagLst xmlns:p="http://schemas.openxmlformats.org/presentationml/2006/main">
  <p:tag name="KSO_WM_SLIDE_BACKGROUND_TYPE" val="frame"/>
</p:tagLst>
</file>

<file path=ppt/tags/tag390.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39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9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9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9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9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9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9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98.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39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xml><?xml version="1.0" encoding="utf-8"?>
<p:tagLst xmlns:p="http://schemas.openxmlformats.org/presentationml/2006/main">
  <p:tag name="KSO_WM_ASSEMBLE_CHIP_INDEX" val="1a5dbdeb65f94877acc8e4cde66e6d7d"/>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TAG_VERSION" val="1.0"/>
  <p:tag name="KSO_WM_TEMPLATE_CATEGORY" val="chip"/>
  <p:tag name="KSO_WM_TEMPLATE_INDEX" val="20204722"/>
  <p:tag name="KSO_WM_UNIT_COMPATIBLE" val="0"/>
  <p:tag name="KSO_WM_UNIT_DEC_AREA_ID" val="811950547dde47dfb4647719b6d97e99"/>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40.xml><?xml version="1.0" encoding="utf-8"?>
<p:tagLst xmlns:p="http://schemas.openxmlformats.org/presentationml/2006/main">
  <p:tag name="KSO_WM_SLIDE_BACKGROUND_TYPE" val="frame"/>
</p:tagLst>
</file>

<file path=ppt/tags/tag40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0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0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0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0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0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06.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40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0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0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1.xml><?xml version="1.0" encoding="utf-8"?>
<p:tagLst xmlns:p="http://schemas.openxmlformats.org/presentationml/2006/main">
  <p:tag name="KSO_WM_ASSEMBLE_CHIP_INDEX" val="8c283aa2b4d74b79a7ffd9de09158a54"/>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b"/>
  <p:tag name="KSO_WM_SLIDE_BACKGROUND_TYPE" val="leftRight"/>
  <p:tag name="KSO_WM_TAG_VERSION" val="1.0"/>
  <p:tag name="KSO_WM_TEMPLATE_CATEGORY" val="chip"/>
  <p:tag name="KSO_WM_TEMPLATE_INDEX" val="20204722"/>
  <p:tag name="KSO_WM_UNIT_COMPATIBLE" val="0"/>
  <p:tag name="KSO_WM_UNIT_DEC_AREA_ID" val="be9dc59ddae449b79623272be5f4c695"/>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72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41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1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1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1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1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41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1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1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1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1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2.xml><?xml version="1.0" encoding="utf-8"?>
<p:tagLst xmlns:p="http://schemas.openxmlformats.org/presentationml/2006/main">
  <p:tag name="KSO_WM_ASSEMBLE_CHIP_INDEX" val="05b67910e8f24a55b70df7a008ebfe1b"/>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leftRight"/>
  <p:tag name="KSO_WM_TAG_VERSION" val="1.0"/>
  <p:tag name="KSO_WM_TEMPLATE_CATEGORY" val="chip"/>
  <p:tag name="KSO_WM_TEMPLATE_INDEX" val="20204722"/>
  <p:tag name="KSO_WM_UNIT_COMPATIBLE" val="0"/>
  <p:tag name="KSO_WM_UNIT_DEC_AREA_ID" val="9833a6bfbe2b4ddfbeb2f275c7aee7c2"/>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42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2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2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2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24.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42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2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2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2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2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3.xml><?xml version="1.0" encoding="utf-8"?>
<p:tagLst xmlns:p="http://schemas.openxmlformats.org/presentationml/2006/main">
  <p:tag name="KSO_WM_ASSEMBLE_CHIP_INDEX" val="9c9a9b1aeaf3484989b16220aaed5eaa"/>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leftRight"/>
  <p:tag name="KSO_WM_TAG_VERSION" val="1.0"/>
  <p:tag name="KSO_WM_TEMPLATE_CATEGORY" val="chip"/>
  <p:tag name="KSO_WM_TEMPLATE_INDEX" val="20204722"/>
  <p:tag name="KSO_WM_UNIT_COMPATIBLE" val="0"/>
  <p:tag name="KSO_WM_UNIT_DEC_AREA_ID" val="cc041129ac2b477592716360383dde71"/>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43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3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32.xml><?xml version="1.0" encoding="utf-8"?>
<p:tagLst xmlns:p="http://schemas.openxmlformats.org/presentationml/2006/main">
  <p:tag name="KSO_WM_BEAUTIFY_FLAG" val="#wm#"/>
  <p:tag name="KSO_WM_TAG_VERSION" val="1.0"/>
  <p:tag name="KSO_WM_TEMPLATE_CATEGORY" val="custom"/>
  <p:tag name="KSO_WM_TEMPLATE_INDEX" val="20203715"/>
  <p:tag name="KSO_WM_UNIT_COMPATIBLE" val="0"/>
  <p:tag name="KSO_WM_UNIT_DIAGRAM_ISNUMVISUAL" val="0"/>
  <p:tag name="KSO_WM_UNIT_DIAGRAM_ISREFERUNIT" val="0"/>
  <p:tag name="KSO_WM_UNIT_HIGHLIGHT" val="0"/>
  <p:tag name="KSO_WM_UNIT_ID" val="_0**"/>
  <p:tag name="KSO_WM_UNIT_LAYERLEVEL" val="1"/>
</p:tagLst>
</file>

<file path=ppt/tags/tag433.xml><?xml version="1.0" encoding="utf-8"?>
<p:tagLst xmlns:p="http://schemas.openxmlformats.org/presentationml/2006/main">
  <p:tag name="KSO_WM_BEAUTIFY_FLAG" val="#wm#"/>
  <p:tag name="KSO_WM_TAG_VERSION" val="1.0"/>
  <p:tag name="KSO_WM_TEMPLATE_CATEGORY" val="custom"/>
  <p:tag name="KSO_WM_TEMPLATE_INDEX" val="20203715"/>
  <p:tag name="KSO_WM_UNIT_COMPATIBLE" val="0"/>
  <p:tag name="KSO_WM_UNIT_DIAGRAM_ISNUMVISUAL" val="0"/>
  <p:tag name="KSO_WM_UNIT_DIAGRAM_ISREFERUNIT" val="0"/>
  <p:tag name="KSO_WM_UNIT_HIGHLIGHT" val="0"/>
  <p:tag name="KSO_WM_UNIT_ID" val="_0**"/>
  <p:tag name="KSO_WM_UNIT_LAYERLEVEL" val="1"/>
</p:tagLst>
</file>

<file path=ppt/tags/tag4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37.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3715"/>
  <p:tag name="KSO_WM_TEMPLATE_MASTER_THUMB_INDEX" val="12"/>
  <p:tag name="KSO_WM_TEMPLATE_MASTER_TYPE" val="1"/>
  <p:tag name="KSO_WM_TEMPLATE_SUBCATEGORY" val="0"/>
  <p:tag name="KSO_WM_TEMPLATE_THUMBS_INDEX" val="1、2、3、4、7、10、11、15、20、22、25、28、29、31"/>
</p:tagLst>
</file>

<file path=ppt/tags/tag438.xml><?xml version="1.0" encoding="utf-8"?>
<p:tagLst xmlns:p="http://schemas.openxmlformats.org/presentationml/2006/main">
  <p:tag name="KSO_WM_BEAUTIFY_FLAG" val="#wm#"/>
  <p:tag name="KSO_WM_TAG_VERSION" val="1.0"/>
  <p:tag name="KSO_WM_TEMPLATE_CATEGORY" val="custom"/>
  <p:tag name="KSO_WM_TEMPLATE_INDEX" val="20203902"/>
  <p:tag name="KSO_WM_UNIT_COMPATIBLE" val="0"/>
  <p:tag name="KSO_WM_UNIT_DIAGRAM_ISNUMVISUAL" val="0"/>
  <p:tag name="KSO_WM_UNIT_DIAGRAM_ISREFERUNIT" val="0"/>
  <p:tag name="KSO_WM_UNIT_HIGHLIGHT" val="0"/>
  <p:tag name="KSO_WM_UNIT_ID" val="custom20203902_1*a*1"/>
  <p:tag name="KSO_WM_UNIT_INDEX" val="1"/>
  <p:tag name="KSO_WM_UNIT_ISCONTENTSTITLE" val="0"/>
  <p:tag name="KSO_WM_UNIT_ISNUMDGMTITLE" val="0"/>
  <p:tag name="KSO_WM_UNIT_LAYERLEVEL" val="1"/>
  <p:tag name="KSO_WM_UNIT_NOCLEAR" val="0"/>
  <p:tag name="KSO_WM_UNIT_PRESET_TEXT" val="中国古韵文化通用"/>
  <p:tag name="KSO_WM_UNIT_TEXT_FILL_FORE_SCHEMECOLOR_INDEX" val="13"/>
  <p:tag name="KSO_WM_UNIT_TEXT_FILL_FORE_SCHEMECOLOR_INDEX_BRIGHTNESS" val="0.15"/>
  <p:tag name="KSO_WM_UNIT_TEXT_FILL_TYPE" val="1"/>
  <p:tag name="KSO_WM_UNIT_TYPE" val="a"/>
  <p:tag name="KSO_WM_UNIT_VALUE" val="9"/>
</p:tagLst>
</file>

<file path=ppt/tags/tag439.xml><?xml version="1.0" encoding="utf-8"?>
<p:tagLst xmlns:p="http://schemas.openxmlformats.org/presentationml/2006/main">
  <p:tag name="KSO_WM_BEAUTIFY_FLAG" val="#wm#"/>
  <p:tag name="KSO_WM_SLIDE_ID" val="custom20203902_1"/>
  <p:tag name="KSO_WM_SLIDE_INDEX" val="1"/>
  <p:tag name="KSO_WM_SLIDE_ITEM_CNT" val="0"/>
  <p:tag name="KSO_WM_SLIDE_LAYOUT" val="a"/>
  <p:tag name="KSO_WM_SLIDE_LAYOUT_CNT" val="1"/>
  <p:tag name="KSO_WM_SLIDE_SUBTYPE" val="pureTxt"/>
  <p:tag name="KSO_WM_SLIDE_TYPE" val="title"/>
  <p:tag name="KSO_WM_TAG_VERSION" val="1.0"/>
  <p:tag name="KSO_WM_TEMPLATE_CATEGORY" val="custom"/>
  <p:tag name="KSO_WM_TEMPLATE_COLOR_TYPE" val="1"/>
  <p:tag name="KSO_WM_TEMPLATE_INDEX" val="20203902"/>
  <p:tag name="KSO_WM_TEMPLATE_MASTER_THUMB_INDEX" val="12"/>
  <p:tag name="KSO_WM_TEMPLATE_MASTER_TYPE" val="1"/>
  <p:tag name="KSO_WM_TEMPLATE_SUBCATEGORY" val="0"/>
  <p:tag name="KSO_WM_TEMPLATE_THUMBS_INDEX" val="1、4、6、7、9、10、11、12、14"/>
  <p:tag name="KSO_WM_UNIT_SHOW_EDIT_AREA_INDICATION" val="1"/>
</p:tagLst>
</file>

<file path=ppt/tags/tag44.xml><?xml version="1.0" encoding="utf-8"?>
<p:tagLst xmlns:p="http://schemas.openxmlformats.org/presentationml/2006/main">
  <p:tag name="KSO_WM_SLIDE_BACKGROUND_TYPE" val="leftRight"/>
</p:tagLst>
</file>

<file path=ppt/tags/tag440.xml><?xml version="1.0" encoding="utf-8"?>
<p:tagLst xmlns:p="http://schemas.openxmlformats.org/presentationml/2006/main">
  <p:tag name="KSO_WM_ASSEMBLE_CHIP_INDEX" val="b0736f23ca434bad9e620d645e0afaa1"/>
  <p:tag name="KSO_WM_BEAUTIFY_FLAG" val="#wm#"/>
  <p:tag name="KSO_WM_CHIP_FILLAREA_FILL_RULE" val="{&quot;fill_align&quot;:&quot;cm&quot;,&quot;fill_effect&quot;:[],&quot;fill_mode&quot;:&quot;full&quot;,&quot;sacle_strategy&quot;:&quot;stretch&quot;}"/>
  <p:tag name="KSO_WM_CHIP_GROUPID" val="5fb388b9bfe68cd3a0896f6f"/>
  <p:tag name="KSO_WM_CHIP_XID" val="5fb388b9bfe68cd3a0896f74"/>
  <p:tag name="KSO_WM_SLIDE_BACKGROUND_TYPE" val="leftRight"/>
  <p:tag name="KSO_WM_TAG_VERSION" val="1.0"/>
  <p:tag name="KSO_WM_TEMPLATE_CATEGORY" val="chip"/>
  <p:tag name="KSO_WM_TEMPLATE_INDEX" val="20182089"/>
  <p:tag name="KSO_WM_UNIT_COMPATIBLE" val="0"/>
  <p:tag name="KSO_WM_UNIT_DEC_AREA_ID" val="d30459aec89a4966b8c2181494db7207"/>
  <p:tag name="KSO_WM_UNIT_DEC_CHANGEPICRESERVED" val="1"/>
  <p:tag name="KSO_WM_UNIT_DEC_SUPPORTCHANGEPIC"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182089_5*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441.xml><?xml version="1.0" encoding="utf-8"?>
<p:tagLst xmlns:p="http://schemas.openxmlformats.org/presentationml/2006/main">
  <p:tag name="KSO_WM_ASSEMBLE_CHIP_INDEX" val="c3548a1e796f4e46936b9670e1f43220"/>
  <p:tag name="KSO_WM_BEAUTIFY_FLAG" val="#wm#"/>
  <p:tag name="KSO_WM_CHIP_FILLAREA_FILL_RULE" val="{&quot;fill_align&quot;:&quot;cm&quot;,&quot;fill_effect&quot;:[],&quot;fill_mode&quot;:&quot;full&quot;,&quot;sacle_strategy&quot;:&quot;stretch&quot;}"/>
  <p:tag name="KSO_WM_CHIP_GROUPID" val="5fb388b9bfe68cd3a0896f6f"/>
  <p:tag name="KSO_WM_CHIP_XID" val="5fb388b9bfe68cd3a0896f72"/>
  <p:tag name="KSO_WM_SLIDE_BACKGROUND_TYPE" val="leftRight"/>
  <p:tag name="KSO_WM_TAG_VERSION" val="1.0"/>
  <p:tag name="KSO_WM_TEMPLATE_CATEGORY" val="chip"/>
  <p:tag name="KSO_WM_TEMPLATE_INDEX" val="20182089"/>
  <p:tag name="KSO_WM_UNIT_COMPATIBLE" val="0"/>
  <p:tag name="KSO_WM_UNIT_DEC_AREA_ID" val="2f33f317c6804bbb99520dc18af2b233"/>
  <p:tag name="KSO_WM_UNIT_DEC_CHANGEPICRESERVED" val="1"/>
  <p:tag name="KSO_WM_UNIT_DEC_SUPPORTCHANGEPIC" val="0"/>
  <p:tag name="KSO_WM_UNIT_DIAGRAM_ISNUMVISUAL" val="0"/>
  <p:tag name="KSO_WM_UNIT_DIAGRAM_ISREFERUNIT" val="0"/>
  <p:tag name="KSO_WM_UNIT_HIGHLIGHT" val="0"/>
  <p:tag name="KSO_WM_UNIT_ID" val="chip20182089_3*i*1"/>
  <p:tag name="KSO_WM_UNIT_INDEX" val="1"/>
  <p:tag name="KSO_WM_UNIT_LAYERLEVEL" val="1"/>
  <p:tag name="KSO_WM_UNIT_SUBTYPE" val="t"/>
  <p:tag name="KSO_WM_UNIT_TYPE" val="i"/>
</p:tagLst>
</file>

<file path=ppt/tags/tag442.xml><?xml version="1.0" encoding="utf-8"?>
<p:tagLst xmlns:p="http://schemas.openxmlformats.org/presentationml/2006/main">
  <p:tag name="KSO_WM_ASSEMBLE_CHIP_INDEX" val="12a5dcbf06ed4119ad9f91300ace7567"/>
  <p:tag name="KSO_WM_BEAUTIFY_FLAG" val="#wm#"/>
  <p:tag name="KSO_WM_CHIP_FILLAREA_FILL_RULE" val="{&quot;fill_align&quot;:&quot;cm&quot;,&quot;fill_effect&quot;:[],&quot;fill_mode&quot;:&quot;full&quot;,&quot;sacle_strategy&quot;:&quot;stretch&quot;}"/>
  <p:tag name="KSO_WM_CHIP_GROUPID" val="5fb388b9bfe68cd3a0896f6f"/>
  <p:tag name="KSO_WM_CHIP_XID" val="5fb388b9bfe68cd3a0896f73"/>
  <p:tag name="KSO_WM_SLIDE_BACKGROUND_TYPE" val="leftRight"/>
  <p:tag name="KSO_WM_TAG_VERSION" val="1.0"/>
  <p:tag name="KSO_WM_TEMPLATE_CATEGORY" val="chip"/>
  <p:tag name="KSO_WM_TEMPLATE_INDEX" val="20182089"/>
  <p:tag name="KSO_WM_UNIT_COMPATIBLE" val="0"/>
  <p:tag name="KSO_WM_UNIT_DEC_AREA_ID" val="3a1ccdab2f124831a6980358ccc2595d"/>
  <p:tag name="KSO_WM_UNIT_DEC_CHANGEPICRESERVED" val="1"/>
  <p:tag name="KSO_WM_UNIT_DEC_SUPPORTCHANGEPIC" val="0"/>
  <p:tag name="KSO_WM_UNIT_DIAGRAM_ISNUMVISUAL" val="0"/>
  <p:tag name="KSO_WM_UNIT_DIAGRAM_ISREFERUNIT" val="0"/>
  <p:tag name="KSO_WM_UNIT_HIGHLIGHT" val="0"/>
  <p:tag name="KSO_WM_UNIT_ID" val="chip20182089_4*i*1"/>
  <p:tag name="KSO_WM_UNIT_INDEX" val="1"/>
  <p:tag name="KSO_WM_UNIT_LAYERLEVEL" val="1"/>
  <p:tag name="KSO_WM_UNIT_SUBTYPE" val="t"/>
  <p:tag name="KSO_WM_UNIT_TYPE" val="i"/>
</p:tagLst>
</file>

<file path=ppt/tags/tag443.xml><?xml version="1.0" encoding="utf-8"?>
<p:tagLst xmlns:p="http://schemas.openxmlformats.org/presentationml/2006/main">
  <p:tag name="KSO_WM_BEAUTIFY_FLAG" val="#wm#"/>
  <p:tag name="KSO_WM_CHIP_GROUPID" val="5f0e62ba8050c250ba65b19c"/>
  <p:tag name="KSO_WM_CHIP_XID" val="5f0e62ba8050c250ba65b19d"/>
  <p:tag name="KSO_WM_TAG_VERSION" val="1.0"/>
  <p:tag name="KSO_WM_TEMPLATE_ASSEMBLE_GROUPID" val="5f9a224be01a7e847d6fd29b"/>
  <p:tag name="KSO_WM_TEMPLATE_ASSEMBLE_XID" val="5f9a224be01a7e847d6fd29b"/>
  <p:tag name="KSO_WM_TEMPLATE_CATEGORY" val="diagram"/>
  <p:tag name="KSO_WM_TEMPLATE_INDEX" val="20209302"/>
  <p:tag name="KSO_WM_UNIT_BLOCK" val="0"/>
  <p:tag name="KSO_WM_UNIT_COMPATIBLE" val="0"/>
  <p:tag name="KSO_WM_UNIT_DEC_AREA_ID" val="bae5be09e96d4dea88762a8dbed3f96b"/>
  <p:tag name="KSO_WM_UNIT_DECORATE_INFO" val="{&quot;DecorateInfoH&quot;:{&quot;IsAbs&quot;:true},&quot;DecorateInfoW&quot;:{&quot;IsAbs&quot;:true},&quot;DecorateInfoX&quot;:{&quot;IsAbs&quot;:true,&quot;Pos&quot;:0},&quot;DecorateInfoY&quot;:{&quot;IsAbs&quot;:true,&quot;Pos&quot;:2},&quot;ReferentInfo&quot;:{&quot;Id&quot;:&quot;e16dac24467045eea2568f02501ab974&quot;,&quot;X&quot;:{&quot;Pos&quot;:0},&quot;Y&quot;:{&quot;Pos&quot;:0}},&quot;whChangeMode&quot;:0}"/>
  <p:tag name="KSO_WM_UNIT_DIAGRAM_ISNUMVISUAL" val="0"/>
  <p:tag name="KSO_WM_UNIT_DIAGRAM_ISREFERUNIT" val="0"/>
  <p:tag name="KSO_WM_UNIT_HIGHLIGHT" val="0"/>
  <p:tag name="KSO_WM_UNIT_ID" val="diagram20209302_1*i*2"/>
  <p:tag name="KSO_WM_UNIT_INDEX" val="2"/>
  <p:tag name="KSO_WM_UNIT_LAYERLEVEL" val="1"/>
  <p:tag name="KSO_WM_UNIT_SM_LIMIT_TYPE" val="0"/>
  <p:tag name="KSO_WM_UNIT_TYPE" val="i"/>
</p:tagLst>
</file>

<file path=ppt/tags/tag444.xml><?xml version="1.0" encoding="utf-8"?>
<p:tagLst xmlns:p="http://schemas.openxmlformats.org/presentationml/2006/main">
  <p:tag name="KSO_WM_BEAUTIFY_FLAG" val="#wm#"/>
  <p:tag name="KSO_WM_CHIP_GROUPID" val="5f0e62ba8050c250ba65b19c"/>
  <p:tag name="KSO_WM_CHIP_XID" val="5f0e62ba8050c250ba65b19d"/>
  <p:tag name="KSO_WM_TAG_VERSION" val="1.0"/>
  <p:tag name="KSO_WM_TEMPLATE_ASSEMBLE_GROUPID" val="5f9a224be01a7e847d6fd29b"/>
  <p:tag name="KSO_WM_TEMPLATE_ASSEMBLE_XID" val="5f9a224be01a7e847d6fd29b"/>
  <p:tag name="KSO_WM_TEMPLATE_CATEGORY" val="diagram"/>
  <p:tag name="KSO_WM_TEMPLATE_INDEX" val="20209302"/>
  <p:tag name="KSO_WM_UNIT_COMPATIBLE" val="0"/>
  <p:tag name="KSO_WM_UNIT_DIAGRAM_ISNUMVISUAL" val="0"/>
  <p:tag name="KSO_WM_UNIT_DIAGRAM_ISREFERUNIT" val="0"/>
  <p:tag name="KSO_WM_UNIT_FILL_FORE_SCHEMECOLOR_INDEX" val="14"/>
  <p:tag name="KSO_WM_UNIT_FILL_FORE_SCHEMECOLOR_INDEX_BRIGHTNESS" val="-0.25"/>
  <p:tag name="KSO_WM_UNIT_FILL_TYPE" val="1"/>
  <p:tag name="KSO_WM_UNIT_HIGHLIGHT" val="0"/>
  <p:tag name="KSO_WM_UNIT_ID" val="diagram20209302_1*i*3"/>
  <p:tag name="KSO_WM_UNIT_INDEX" val="3"/>
  <p:tag name="KSO_WM_UNIT_LAYERLEVEL" val="1"/>
  <p:tag name="KSO_WM_UNIT_SM_LIMIT_TYPE" val="0"/>
  <p:tag name="KSO_WM_UNIT_TYPE" val="i"/>
  <p:tag name="KSO_WM_UNIT_VALUE" val="3"/>
</p:tagLst>
</file>

<file path=ppt/tags/tag445.xml><?xml version="1.0" encoding="utf-8"?>
<p:tagLst xmlns:p="http://schemas.openxmlformats.org/presentationml/2006/main">
  <p:tag name="KSO_WM_BEAUTIFY_FLAG" val="#wm#"/>
  <p:tag name="KSO_WM_CHIP_GROUPID" val="5f0e62ba8050c250ba65b19c"/>
  <p:tag name="KSO_WM_CHIP_XID" val="5f0e62ba8050c250ba65b19d"/>
  <p:tag name="KSO_WM_TAG_VERSION" val="1.0"/>
  <p:tag name="KSO_WM_TEMPLATE_ASSEMBLE_GROUPID" val="5f9a224be01a7e847d6fd29b"/>
  <p:tag name="KSO_WM_TEMPLATE_ASSEMBLE_XID" val="5f9a224be01a7e847d6fd29b"/>
  <p:tag name="KSO_WM_TEMPLATE_CATEGORY" val="diagram"/>
  <p:tag name="KSO_WM_TEMPLATE_INDEX" val="20209302"/>
  <p:tag name="KSO_WM_UNIT_COMPATIBLE" val="0"/>
  <p:tag name="KSO_WM_UNIT_DIAGRAM_ISNUMVISUAL" val="0"/>
  <p:tag name="KSO_WM_UNIT_DIAGRAM_ISREFERUNIT" val="0"/>
  <p:tag name="KSO_WM_UNIT_FILL_FORE_SCHEMECOLOR_INDEX" val="14"/>
  <p:tag name="KSO_WM_UNIT_FILL_FORE_SCHEMECOLOR_INDEX_BRIGHTNESS" val="-0.25"/>
  <p:tag name="KSO_WM_UNIT_FILL_TYPE" val="1"/>
  <p:tag name="KSO_WM_UNIT_HIGHLIGHT" val="0"/>
  <p:tag name="KSO_WM_UNIT_ID" val="diagram20209302_1*i*4"/>
  <p:tag name="KSO_WM_UNIT_INDEX" val="4"/>
  <p:tag name="KSO_WM_UNIT_LAYERLEVEL" val="1"/>
  <p:tag name="KSO_WM_UNIT_SM_LIMIT_TYPE" val="0"/>
  <p:tag name="KSO_WM_UNIT_TYPE" val="i"/>
  <p:tag name="KSO_WM_UNIT_VALUE" val="3"/>
</p:tagLst>
</file>

<file path=ppt/tags/tag446.xml><?xml version="1.0" encoding="utf-8"?>
<p:tagLst xmlns:p="http://schemas.openxmlformats.org/presentationml/2006/main">
  <p:tag name="KSO_WM_ASSEMBLE_CHIP_INDEX" val="a06790847e3944fdb18f406a26c66c23"/>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9a224be01a7e847d6fd29b"/>
  <p:tag name="KSO_WM_TEMPLATE_ASSEMBLE_XID" val="5f9a224be01a7e847d6fd29b"/>
  <p:tag name="KSO_WM_TEMPLATE_CATEGORY" val="diagram"/>
  <p:tag name="KSO_WM_TEMPLATE_INDEX" val="20209302"/>
  <p:tag name="KSO_WM_UNIT_BLOCK" val="0"/>
  <p:tag name="KSO_WM_UNIT_COMPATIBLE" val="0"/>
  <p:tag name="KSO_WM_UNIT_DEC_AREA_ID" val="e16dac24467045eea2568f02501ab97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9302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8"/>
</p:tagLst>
</file>

<file path=ppt/tags/tag447.xml><?xml version="1.0" encoding="utf-8"?>
<p:tagLst xmlns:p="http://schemas.openxmlformats.org/presentationml/2006/main">
  <p:tag name="KSO_WM_ASSEMBLE_CHIP_INDEX" val="73948b26604546029ec9835124279b75"/>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9a224be01a7e847d6fd29b"/>
  <p:tag name="KSO_WM_TEMPLATE_ASSEMBLE_XID" val="5f9a224be01a7e847d6fd29b"/>
  <p:tag name="KSO_WM_TEMPLATE_CATEGORY" val="diagram"/>
  <p:tag name="KSO_WM_TEMPLATE_INDEX" val="20209302"/>
  <p:tag name="KSO_WM_UNIT_BLOCK" val="0"/>
  <p:tag name="KSO_WM_UNIT_COMPATIBLE" val="0"/>
  <p:tag name="KSO_WM_UNIT_DEC_AREA_ID" val="bf8c6582b5db4236ba982594db6c7a5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930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
  <p:tag name="KSO_WM_UNIT_SHOW_EDIT_AREA_INDICATION" val="1"/>
  <p:tag name="KSO_WM_UNIT_SM_LIMIT_TYPE" val="2"/>
  <p:tag name="KSO_WM_UNIT_SUBTYPE" val="a"/>
  <p:tag name="KSO_WM_UNIT_SUPPORT_UNIT_TYPE" val="[&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125"/>
</p:tagLst>
</file>

<file path=ppt/tags/tag448.xml><?xml version="1.0" encoding="utf-8"?>
<p:tagLst xmlns:p="http://schemas.openxmlformats.org/presentationml/2006/main">
  <p:tag name="KSO_WM_ASSEMBLE_CHIP_INDEX" val="b4940d2a6a754b5fbee69e4d16ea3522"/>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5f9a224be01a7e847d6fd29b"/>
  <p:tag name="KSO_WM_TEMPLATE_ASSEMBLE_XID" val="5f9a224be01a7e847d6fd29b"/>
  <p:tag name="KSO_WM_TEMPLATE_CATEGORY" val="diagram"/>
  <p:tag name="KSO_WM_TEMPLATE_INDEX" val="20209302"/>
  <p:tag name="KSO_WM_UNIT_COMPATIBLE" val="0"/>
  <p:tag name="KSO_WM_UNIT_DEC_AREA_ID" val="ae76a0c9a3574340944464c55391e9e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9302_1*d*1"/>
  <p:tag name="KSO_WM_UNIT_INDEX" val="1"/>
  <p:tag name="KSO_WM_UNIT_LAYERLEVEL" val="1"/>
  <p:tag name="KSO_WM_UNIT_PICTURE_CLIP_FLAG" val="0"/>
  <p:tag name="KSO_WM_UNIT_SM_LIMIT_TYPE" val="2"/>
  <p:tag name="KSO_WM_UNIT_SUPPORT_UNIT_TYPE" val="[&quot;d&quot;,&quot;α&quot;,&quot;β&quot;]"/>
  <p:tag name="KSO_WM_UNIT_TYPE" val="d"/>
  <p:tag name="KSO_WM_UNIT_VALUE" val="550*1777"/>
</p:tagLst>
</file>

<file path=ppt/tags/tag449.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true,&quot;fill_id&quot;:&quot;15d635f685fd4d2491c2cd80a5f3ea4a&quot;,&quot;fill_align&quot;:&quot;lm&quot;,&quot;chip_types&quot;:[&quot;header&quot;]},{&quot;text_align&quot;:&quot;lm&quot;,&quot;text_direction&quot;:&quot;horizontal&quot;,&quot;support_features&quot;:[&quot;collage&quot;,&quot;carousel&quot;,&quot;creativecrop&quot;],&quot;support_big_font&quot;:false,&quot;fill_id&quot;:&quot;9cbd9f1010bd4d7788a004738f3d0e36&quot;,&quot;fill_align&quot;:&quot;lm&quot;,&quot;chip_types&quot;:[&quot;pictext&quot;,&quot;text&quot;,&quot;picture&quot;,&quot;chart&quot;,&quot;table&quot;,&quot;video&quot;]},{&quot;text_align&quot;:&quot;lm&quot;,&quot;text_direction&quot;:&quot;horizontal&quot;,&quot;support_big_font&quot;:false,&quot;fill_id&quot;:&quot;2d6de27137194b1b9669246963d33e19&quot;,&quot;fill_align&quot;:&quot;lm&quot;,&quot;chip_types&quot;:[&quot;pictext&quot;,&quot;text&quot;,&quot;picture&quot;,&quot;chart&quot;,&quot;table&quot;]}],[{&quot;text_align&quot;:&quot;lm&quot;,&quot;text_direction&quot;:&quot;horizontal&quot;,&quot;support_big_font&quot;:true,&quot;fill_id&quot;:&quot;15d635f685fd4d2491c2cd80a5f3ea4a&quot;,&quot;fill_align&quot;:&quot;lm&quot;,&quot;chip_types&quot;:[&quot;header&quot;]},{&quot;text_align&quot;:&quot;lm&quot;,&quot;text_direction&quot;:&quot;horizontal&quot;,&quot;support_big_font&quot;:false,&quot;fill_id&quot;:&quot;9cbd9f1010bd4d7788a004738f3d0e36&quot;,&quot;fill_align&quot;:&quot;lm&quot;,&quot;chip_types&quot;:[&quot;pictext&quot;,&quot;picture&quot;,&quot;chart&quot;,&quot;table&quot;,&quot;video&quot;]},{&quot;text_align&quot;:&quot;lm&quot;,&quot;text_direction&quot;:&quot;horizontal&quot;,&quot;support_features&quot;:[&quot;collage&quot;,&quot;carousel&quot;,&quot;creativecrop&quot;],&quot;support_big_font&quot;:true,&quot;fill_id&quot;:&quot;2d6de27137194b1b9669246963d33e19&quot;,&quot;fill_align&quot;:&quot;lm&quot;,&quot;chip_types&quot;:[&quot;pictext&quot;,&quot;text&quot;,&quot;picture&quot;,&quot;chart&quot;,&quot;table&quot;,&quot;video&quot;]}]]"/>
  <p:tag name="KSO_WM_CHIP_GROUPID" val="5f0e62ba8050c250ba65b19c"/>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0e62ba8050c250ba65b19d"/>
  <p:tag name="KSO_WM_SLIDE_BACKGROUND" val="[&quot;leftRight&quot;]"/>
  <p:tag name="KSO_WM_SLIDE_BACKGROUND_TYPE" val="leftRight"/>
  <p:tag name="KSO_WM_SLIDE_BK_DARK_LIGHT" val="2"/>
  <p:tag name="KSO_WM_SLIDE_CAN_ADD_NAVIGATION" val="1"/>
  <p:tag name="KSO_WM_SLIDE_ID" val="diagram20209302_1"/>
  <p:tag name="KSO_WM_SLIDE_INDEX" val="1"/>
  <p:tag name="KSO_WM_SLIDE_ITEM_CNT" val="0"/>
  <p:tag name="KSO_WM_SLIDE_LAYOUT" val="a_d_f"/>
  <p:tag name="KSO_WM_SLIDE_LAYOUT_CNT" val="1_1_1"/>
  <p:tag name="KSO_WM_SLIDE_LAYOUT_INFO" val="{&quot;direction&quot;:1,&quot;id&quot;:&quot;2020-10-29T10:00:44&quot;,&quot;maxSize&quot;:{&quot;size1&quot;:37.599602156361414},&quot;minSize&quot;:{&quot;size1&quot;:37.599602156361414},&quot;normalSize&quot;:{&quot;size1&quot;:37.599602156361414},&quot;subLayout&quot;:[{&quot;backgroundInfo&quot;:[{&quot;bottom&quot;:0,&quot;bottomAbs&quot;:false,&quot;left&quot;:0,&quot;leftAbs&quot;:false,&quot;right&quot;:0,&quot;rightAbs&quot;:false,&quot;top&quot;:0,&quot;topAbs&quot;:false,&quot;type&quot;:&quot;leftRight&quot;}],&quot;id&quot;:&quot;2020-10-29T10:00:44&quot;,&quot;margin&quot;:{&quot;bottom&quot;:3.809999942779541,&quot;left&quot;:1.6319999694824219,&quot;right&quot;:0.87300002574920654,&quot;top&quot;:4.2329998016357422},&quot;type&quot;:0},{&quot;id&quot;:&quot;2020-10-29T10:00:44&quot;,&quot;maxSize&quot;:{&quot;size1&quot;:57.799999999999997},&quot;minSize&quot;:{&quot;size1&quot;:37.799999999999997},&quot;normalSize&quot;:{&quot;size1&quot;:46.799999999999997},&quot;subLayout&quot;:[{&quot;id&quot;:&quot;2020-10-29T10:00:44&quot;,&quot;margin&quot;:{&quot;bottom&quot;:0.026000002399086952,&quot;left&quot;:1.659000039100647,&quot;right&quot;:1.6929999589920044,&quot;top&quot;:1.6929999589920044},&quot;type&quot;:0},{&quot;id&quot;:&quot;2020-10-29T10:00:44&quot;,&quot;margin&quot;:{&quot;bottom&quot;:1.6929999589920044,&quot;left&quot;:1.6599999666213989,&quot;right&quot;:1.6929999589920044,&quot;top&quot;:0.81999999284744263},&quot;type&quot;:0}],&quot;type&quot;:0}],&quot;type&quot;:0}"/>
  <p:tag name="KSO_WM_SLIDE_POSITION" val="0*0"/>
  <p:tag name="KSO_WM_SLIDE_RATIO" val="1.777778"/>
  <p:tag name="KSO_WM_SLIDE_SIZE" val="912*540"/>
  <p:tag name="KSO_WM_SLIDE_SUBTYPE" val="picTxt"/>
  <p:tag name="KSO_WM_SLIDE_SUPPORT_FEATURE_TYPE" val="0"/>
  <p:tag name="KSO_WM_SLIDE_TYPE" val="text"/>
  <p:tag name="KSO_WM_SPECIAL_SOURCE" val="bdnull"/>
  <p:tag name="KSO_WM_TAG_VERSION" val="1.0"/>
  <p:tag name="KSO_WM_TEMPLATE_ASSEMBLE_GROUPID" val="5f9a224be01a7e847d6fd29b"/>
  <p:tag name="KSO_WM_TEMPLATE_ASSEMBLE_XID" val="5f9a224be01a7e847d6fd29b"/>
  <p:tag name="KSO_WM_TEMPLATE_CATEGORY" val="diagram"/>
  <p:tag name="KSO_WM_TEMPLATE_COLOR_TYPE" val="1"/>
  <p:tag name="KSO_WM_TEMPLATE_INDEX" val="20209302"/>
  <p:tag name="KSO_WM_TEMPLATE_MASTER_TYPE" val="0"/>
  <p:tag name="KSO_WM_TEMPLATE_SUBCATEGORY" val="21"/>
</p:tagLst>
</file>

<file path=ppt/tags/tag45.xml><?xml version="1.0" encoding="utf-8"?>
<p:tagLst xmlns:p="http://schemas.openxmlformats.org/presentationml/2006/main">
  <p:tag name="KSO_WM_SLIDE_BACKGROUND_TYPE" val="leftRight"/>
</p:tagLst>
</file>

<file path=ppt/tags/tag450.xml><?xml version="1.0" encoding="utf-8"?>
<p:tagLst xmlns:p="http://schemas.openxmlformats.org/presentationml/2006/main">
  <p:tag name="KSO_WM_ASSEMBLE_CHIP_INDEX" val="1a5dbdeb65f94877acc8e4cde66e6d7d"/>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general"/>
  <p:tag name="KSO_WM_TAG_VERSION" val="1.0"/>
  <p:tag name="KSO_WM_TEMPLATE_CATEGORY" val="chip"/>
  <p:tag name="KSO_WM_TEMPLATE_INDEX" val="20204722"/>
  <p:tag name="KSO_WM_UNIT_COMPATIBLE" val="0"/>
  <p:tag name="KSO_WM_UNIT_DEC_AREA_ID" val="811950547dde47dfb4647719b6d97e99"/>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451.xml><?xml version="1.0" encoding="utf-8"?>
<p:tagLst xmlns:p="http://schemas.openxmlformats.org/presentationml/2006/main">
  <p:tag name="KSO_WM_ASSEMBLE_CHIP_INDEX" val="348b214db06b47c8a224cb7dc44b345c"/>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general"/>
  <p:tag name="KSO_WM_TAG_VERSION" val="1.0"/>
  <p:tag name="KSO_WM_TEMPLATE_CATEGORY" val="chip"/>
  <p:tag name="KSO_WM_TEMPLATE_INDEX" val="20204722"/>
  <p:tag name="KSO_WM_UNIT_COMPATIBLE" val="0"/>
  <p:tag name="KSO_WM_UNIT_DEC_AREA_ID" val="9c9f8170dae14eedaf8596d16b482a1c"/>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452.xml><?xml version="1.0" encoding="utf-8"?>
<p:tagLst xmlns:p="http://schemas.openxmlformats.org/presentationml/2006/main">
  <p:tag name="KSO_WM_BEAUTIFY_FLAG" val="#wm#"/>
  <p:tag name="KSO_WM_DIAGRAM_GROUP_CODE" val="ζ1-1"/>
  <p:tag name="KSO_WM_TAG_VERSION" val="1.0"/>
  <p:tag name="KSO_WM_TEMPLATE_CATEGORY" val="diagram"/>
  <p:tag name="KSO_WM_TEMPLATE_INDEX" val="20215234"/>
  <p:tag name="KSO_WM_UNIT_COMPATIBLE" val="0"/>
  <p:tag name="KSO_WM_UNIT_DIAGRAM_ISNUMVISUAL" val="0"/>
  <p:tag name="KSO_WM_UNIT_DIAGRAM_ISREFERUNIT" val="0"/>
  <p:tag name="KSO_WM_UNIT_DIAGRAM_MODELTYPE" val="creativePicture"/>
  <p:tag name="KSO_WM_UNIT_HIGHLIGHT" val="0"/>
  <p:tag name="KSO_WM_UNIT_ID" val="diagram20215234_1*ζ_h_d*1_1_1"/>
  <p:tag name="KSO_WM_UNIT_INDEX" val="1_1_1"/>
  <p:tag name="KSO_WM_UNIT_LAYERLEVEL" val="1_1_1"/>
  <p:tag name="KSO_WM_UNIT_PICTURE_DOCKSIDE" val="rm"/>
  <p:tag name="KSO_WM_UNIT_PICTURE_TOWARD" val="1"/>
  <p:tag name="KSO_WM_UNIT_TYPE" val="ζ_h_d"/>
  <p:tag name="KSO_WM_UNIT_USESOURCEFORMAT_APPLY" val="1"/>
  <p:tag name="KSO_WM_UNIT_VALUE" val="1599*1988"/>
</p:tagLst>
</file>

<file path=ppt/tags/tag453.xml><?xml version="1.0" encoding="utf-8"?>
<p:tagLst xmlns:p="http://schemas.openxmlformats.org/presentationml/2006/main">
  <p:tag name="KSO_WM_BEAUTIFY_FLAG" val="#wm#"/>
  <p:tag name="KSO_WM_DIAGRAM_GROUP_CODE" val="ζ1-1"/>
  <p:tag name="KSO_WM_TAG_VERSION" val="1.0"/>
  <p:tag name="KSO_WM_TEMPLATE_CATEGORY" val="diagram"/>
  <p:tag name="KSO_WM_TEMPLATE_INDEX" val="20215234"/>
  <p:tag name="KSO_WM_UNIT_COMPATIBLE" val="0"/>
  <p:tag name="KSO_WM_UNIT_DIAGRAM_ISNUMVISUAL" val="0"/>
  <p:tag name="KSO_WM_UNIT_DIAGRAM_ISREFERUNIT" val="0"/>
  <p:tag name="KSO_WM_UNIT_DIAGRAM_MODELTYPE" val="creativePicture"/>
  <p:tag name="KSO_WM_UNIT_FILL_FORE_SCHEMECOLOR_INDEX" val="5"/>
  <p:tag name="KSO_WM_UNIT_FILL_FORE_SCHEMECOLOR_INDEX_BRIGHTNESS" val="0"/>
  <p:tag name="KSO_WM_UNIT_FILL_TYPE" val="1"/>
  <p:tag name="KSO_WM_UNIT_HIGHLIGHT" val="0"/>
  <p:tag name="KSO_WM_UNIT_ID" val="diagram20215234_1*ζ_h_i*1_1_1"/>
  <p:tag name="KSO_WM_UNIT_INDEX" val="1_1_1"/>
  <p:tag name="KSO_WM_UNIT_LAYERLEVEL" val="1_1_1"/>
  <p:tag name="KSO_WM_UNIT_PICTURE_DOCKSIDE" val="rm"/>
  <p:tag name="KSO_WM_UNIT_PICTURE_TOWARD" val="1"/>
  <p:tag name="KSO_WM_UNIT_TEXT_FILL_FORE_SCHEMECOLOR_INDEX" val="2"/>
  <p:tag name="KSO_WM_UNIT_TEXT_FILL_FORE_SCHEMECOLOR_INDEX_BRIGHTNESS" val="0"/>
  <p:tag name="KSO_WM_UNIT_TEXT_FILL_TYPE" val="1"/>
  <p:tag name="KSO_WM_UNIT_TYPE" val="ζ_h_i"/>
  <p:tag name="KSO_WM_UNIT_USESOURCEFORMAT_APPLY" val="1"/>
</p:tagLst>
</file>

<file path=ppt/tags/tag454.xml><?xml version="1.0" encoding="utf-8"?>
<p:tagLst xmlns:p="http://schemas.openxmlformats.org/presentationml/2006/main">
  <p:tag name="KSO_WM_BEAUTIFY_FLAG" val="#wm#"/>
  <p:tag name="KSO_WM_DIAGRAM_GROUP_CODE" val="ζ1-1"/>
  <p:tag name="KSO_WM_TAG_VERSION" val="1.0"/>
  <p:tag name="KSO_WM_TEMPLATE_CATEGORY" val="diagram"/>
  <p:tag name="KSO_WM_TEMPLATE_INDEX" val="20215234"/>
  <p:tag name="KSO_WM_UNIT_COMPATIBLE" val="0"/>
  <p:tag name="KSO_WM_UNIT_DIAGRAM_ISNUMVISUAL" val="0"/>
  <p:tag name="KSO_WM_UNIT_DIAGRAM_ISREFERUNIT" val="0"/>
  <p:tag name="KSO_WM_UNIT_DIAGRAM_MODELTYPE" val="creativePicture"/>
  <p:tag name="KSO_WM_UNIT_HIGHLIGHT" val="0"/>
  <p:tag name="KSO_WM_UNIT_ID" val="diagram20215234_1*ζ_h_i*1_1_2"/>
  <p:tag name="KSO_WM_UNIT_INDEX" val="1_1_2"/>
  <p:tag name="KSO_WM_UNIT_LAYERLEVEL" val="1_1_1"/>
  <p:tag name="KSO_WM_UNIT_PICTURE_DOCKSIDE" val="rm"/>
  <p:tag name="KSO_WM_UNIT_PICTURE_TOWARD" val="1"/>
  <p:tag name="KSO_WM_UNIT_TEXT_FILL_FORE_SCHEMECOLOR_INDEX" val="13"/>
  <p:tag name="KSO_WM_UNIT_TEXT_FILL_FORE_SCHEMECOLOR_INDEX_BRIGHTNESS" val="0"/>
  <p:tag name="KSO_WM_UNIT_TEXT_FILL_TYPE" val="1"/>
  <p:tag name="KSO_WM_UNIT_TYPE" val="ζ_h_i"/>
  <p:tag name="KSO_WM_UNIT_USESOURCEFORMAT_APPLY" val="1"/>
</p:tagLst>
</file>

<file path=ppt/tags/tag455.xml><?xml version="1.0" encoding="utf-8"?>
<p:tagLst xmlns:p="http://schemas.openxmlformats.org/presentationml/2006/main">
  <p:tag name="KSO_WM_ASSEMBLE_CHIP_INDEX" val="eb5b89d6e4734d329a7f2fbe005a0135"/>
  <p:tag name="KSO_WM_BEAUTIFY_FLAG" val="#wm#"/>
  <p:tag name="KSO_WM_CHIP_FILLAREA_FILL_RULE" val="{&quot;fill_align&quot;:&quot;lb&quot;,&quot;fill_mode&quot;:&quot;full&quot;,&quot;sacle_strategy&quot;:&quot;smart&quot;}"/>
  <p:tag name="KSO_WM_CHIP_GROUPID" val="5e6b05596848fb12bee65ac8"/>
  <p:tag name="KSO_WM_CHIP_XID" val="5e6b05596848fb12bee65aca"/>
  <p:tag name="KSO_WM_TAG_VERSION" val="1.0"/>
  <p:tag name="KSO_WM_TEMPLATE_ASSEMBLE_GROUPID" val="606570404054ed1e2fb814a1"/>
  <p:tag name="KSO_WM_TEMPLATE_ASSEMBLE_XID" val="606570404054ed1e2fb814a1"/>
  <p:tag name="KSO_WM_TEMPLATE_CATEGORY" val="diagram"/>
  <p:tag name="KSO_WM_TEMPLATE_INDEX" val="20217046"/>
  <p:tag name="KSO_WM_UNIT_BLOCK" val="0"/>
  <p:tag name="KSO_WM_UNIT_COMPATIBLE" val="0"/>
  <p:tag name="KSO_WM_UNIT_DEC_AREA_ID" val="1eaf4cfc1d784f3cb4ad2a3a1bc107b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04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84"/>
</p:tagLst>
</file>

<file path=ppt/tags/tag456.xml><?xml version="1.0" encoding="utf-8"?>
<p:tagLst xmlns:p="http://schemas.openxmlformats.org/presentationml/2006/main">
  <p:tag name="KSO_WM_BEAUTIFY_FLAG" val="#wm#"/>
  <p:tag name="KSO_WM_CHIP_GROUPID" val="5fadf73b998712faa657abd6"/>
  <p:tag name="KSO_WM_CHIP_XID" val="5fadf73b998712faa657abd7"/>
  <p:tag name="KSO_WM_TAG_VERSION" val="1.0"/>
  <p:tag name="KSO_WM_TEMPLATE_ASSEMBLE_GROUPID" val="606570404054ed1e2fb814a1"/>
  <p:tag name="KSO_WM_TEMPLATE_ASSEMBLE_XID" val="606570404054ed1e2fb814a1"/>
  <p:tag name="KSO_WM_TEMPLATE_CATEGORY" val="diagram"/>
  <p:tag name="KSO_WM_TEMPLATE_INDEX" val="20217046"/>
  <p:tag name="KSO_WM_UNIT_BLOCK" val="0"/>
  <p:tag name="KSO_WM_UNIT_COMPATIBLE" val="0"/>
  <p:tag name="KSO_WM_UNIT_DEC_AREA_ID" val="2fa775eb38dc401a82f159f864fb291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7046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457.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features&quot;:[&quot;creativepic&quot;],&quot;support_big_font&quot;:false,&quot;picture_toward&quot;:1,&quot;picture_dockside&quot;:[&quot;cb&quot;,&quot;rm&quot;,&quot;ct&quot;],&quot;fill_id&quot;:&quot;4c8080feb3514c4084c32dcdf0a35904&quot;,&quot;fill_align&quot;:&quot;cm&quot;,&quot;chip_types&quot;:[&quot;picture&quot;]},{&quot;text_align&quot;:&quot;lb&quot;,&quot;text_direction&quot;:&quot;horizontal&quot;,&quot;support_big_font&quot;:true,&quot;picture_toward&quot;:0,&quot;picture_dockside&quot;:[],&quot;fill_id&quot;:&quot;fbbb26a76a2149cbb36ad93fd7d50dc6&quot;,&quot;fill_align&quot;:&quot;lb&quot;,&quot;chip_types&quot;:[&quot;text&quot;]}]]"/>
  <p:tag name="KSO_WM_CHIP_GROUPID" val="5fadf73b998712faa657abd6"/>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f73b998712faa657abd7"/>
  <p:tag name="KSO_WM_SLIDE_BACKGROUND_TYPE" val="general"/>
  <p:tag name="KSO_WM_SLIDE_BK_DARK_LIGHT" val="2"/>
  <p:tag name="KSO_WM_SLIDE_ID" val="diagram20217046_1"/>
  <p:tag name="KSO_WM_SLIDE_INDEX" val="1"/>
  <p:tag name="KSO_WM_SLIDE_ITEM_CNT" val="0"/>
  <p:tag name="KSO_WM_SLIDE_LAYOUT" val="d_f"/>
  <p:tag name="KSO_WM_SLIDE_LAYOUT_CNT" val="1_1"/>
  <p:tag name="KSO_WM_SLIDE_LAYOUT_INFO" val="{&quot;direction&quot;:1,&quot;id&quot;:&quot;2021-04-01T16:15:42&quot;,&quot;maxSize&quot;:{&quot;size1&quot;:57.5},&quot;minSize&quot;:{&quot;size1&quot;:32.600000000000001},&quot;normalSize&quot;:{&quot;size1&quot;:44.631250000000001},&quot;subLayout&quot;:[{&quot;id&quot;:&quot;2021-04-01T16:15:42&quot;,&quot;margin&quot;:{&quot;bottom&quot;:1.6929999589920044,&quot;left&quot;:2.1170001029968262,&quot;right&quot;:0.026000002399086952,&quot;top&quot;:1.6929999589920044},&quot;type&quot;:0},{&quot;id&quot;:&quot;2021-04-01T16:15:42&quot;,&quot;margin&quot;:{&quot;bottom&quot;:0,&quot;left&quot;:1.6670000553131104,&quot;right&quot;:0,&quot;top&quot;:0},&quot;type&quot;:0}],&quot;type&quot;:0}"/>
  <p:tag name="KSO_WM_SLIDE_POSITION" val="0*0"/>
  <p:tag name="KSO_WM_SLIDE_RATIO" val="1.777778"/>
  <p:tag name="KSO_WM_SLIDE_SIZE" val="960*540"/>
  <p:tag name="KSO_WM_SLIDE_SUBTYPE" val="picTxt"/>
  <p:tag name="KSO_WM_SLIDE_SUPPORT_FEATURE_TYPE" val="8"/>
  <p:tag name="KSO_WM_SLIDE_TYPE" val="text"/>
  <p:tag name="KSO_WM_TAG_VERSION" val="1.0"/>
  <p:tag name="KSO_WM_TEMPLATE_ASSEMBLE_GROUPID" val="606570404054ed1e2fb814a1"/>
  <p:tag name="KSO_WM_TEMPLATE_ASSEMBLE_XID" val="606570404054ed1e2fb814a1"/>
  <p:tag name="KSO_WM_TEMPLATE_CATEGORY" val="diagram"/>
  <p:tag name="KSO_WM_TEMPLATE_COLOR_TYPE" val="1"/>
  <p:tag name="KSO_WM_TEMPLATE_INDEX" val="20217046"/>
  <p:tag name="KSO_WM_TEMPLATE_MASTER_TYPE" val="0"/>
  <p:tag name="KSO_WM_TEMPLATE_SUBCATEGORY" val="21"/>
</p:tagLst>
</file>

<file path=ppt/tags/tag458.xml><?xml version="1.0" encoding="utf-8"?>
<p:tagLst xmlns:p="http://schemas.openxmlformats.org/presentationml/2006/main">
  <p:tag name="KSO_WM_ASSEMBLE_CHIP_INDEX" val="1a5dbdeb65f94877acc8e4cde66e6d7d"/>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general"/>
  <p:tag name="KSO_WM_TAG_VERSION" val="1.0"/>
  <p:tag name="KSO_WM_TEMPLATE_CATEGORY" val="chip"/>
  <p:tag name="KSO_WM_TEMPLATE_INDEX" val="20204722"/>
  <p:tag name="KSO_WM_UNIT_COMPATIBLE" val="0"/>
  <p:tag name="KSO_WM_UNIT_DEC_AREA_ID" val="811950547dde47dfb4647719b6d97e99"/>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459.xml><?xml version="1.0" encoding="utf-8"?>
<p:tagLst xmlns:p="http://schemas.openxmlformats.org/presentationml/2006/main">
  <p:tag name="KSO_WM_ASSEMBLE_CHIP_INDEX" val="348b214db06b47c8a224cb7dc44b345c"/>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general"/>
  <p:tag name="KSO_WM_TAG_VERSION" val="1.0"/>
  <p:tag name="KSO_WM_TEMPLATE_CATEGORY" val="chip"/>
  <p:tag name="KSO_WM_TEMPLATE_INDEX" val="20204722"/>
  <p:tag name="KSO_WM_UNIT_COMPATIBLE" val="0"/>
  <p:tag name="KSO_WM_UNIT_DEC_AREA_ID" val="9c9f8170dae14eedaf8596d16b482a1c"/>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46.xml><?xml version="1.0" encoding="utf-8"?>
<p:tagLst xmlns:p="http://schemas.openxmlformats.org/presentationml/2006/main">
  <p:tag name="KSO_WM_SLIDE_BACKGROUND_TYPE" val="leftRight"/>
</p:tagLst>
</file>

<file path=ppt/tags/tag460.xml><?xml version="1.0" encoding="utf-8"?>
<p:tagLst xmlns:p="http://schemas.openxmlformats.org/presentationml/2006/main">
  <p:tag name="KSO_WM_BEAUTIFY_FLAG" val="#wm#"/>
  <p:tag name="KSO_WM_DIAGRAM_GROUP_CODE" val="ζ1-1"/>
  <p:tag name="KSO_WM_TAG_VERSION" val="1.0"/>
  <p:tag name="KSO_WM_TEMPLATE_CATEGORY" val="diagram"/>
  <p:tag name="KSO_WM_TEMPLATE_INDEX" val="20215778"/>
  <p:tag name="KSO_WM_UNIT_COMPATIBLE" val="0"/>
  <p:tag name="KSO_WM_UNIT_DIAGRAM_ISNUMVISUAL" val="0"/>
  <p:tag name="KSO_WM_UNIT_DIAGRAM_ISREFERUNIT" val="0"/>
  <p:tag name="KSO_WM_UNIT_DIAGRAM_MODELTYPE" val="creativePicture"/>
  <p:tag name="KSO_WM_UNIT_FILL_FORE_SCHEMECOLOR_INDEX" val="5"/>
  <p:tag name="KSO_WM_UNIT_FILL_FORE_SCHEMECOLOR_INDEX_BRIGHTNESS" val="0"/>
  <p:tag name="KSO_WM_UNIT_FILL_TYPE" val="1"/>
  <p:tag name="KSO_WM_UNIT_HIGHLIGHT" val="0"/>
  <p:tag name="KSO_WM_UNIT_ID" val="diagram20215778_1*ζ_h_i*1_1_1"/>
  <p:tag name="KSO_WM_UNIT_INDEX" val="1_1_1"/>
  <p:tag name="KSO_WM_UNIT_LAYERLEVEL" val="1_1_1"/>
  <p:tag name="KSO_WM_UNIT_PICTURE_DOCKSIDE" val="cb,rm,ct"/>
  <p:tag name="KSO_WM_UNIT_PICTURE_TOWARD" val="1"/>
  <p:tag name="KSO_WM_UNIT_TEXT_FILL_FORE_SCHEMECOLOR_INDEX" val="2"/>
  <p:tag name="KSO_WM_UNIT_TEXT_FILL_FORE_SCHEMECOLOR_INDEX_BRIGHTNESS" val="0"/>
  <p:tag name="KSO_WM_UNIT_TEXT_FILL_TYPE" val="1"/>
  <p:tag name="KSO_WM_UNIT_TYPE" val="ζ_h_i"/>
  <p:tag name="KSO_WM_UNIT_USESOURCEFORMAT_APPLY" val="1"/>
</p:tagLst>
</file>

<file path=ppt/tags/tag461.xml><?xml version="1.0" encoding="utf-8"?>
<p:tagLst xmlns:p="http://schemas.openxmlformats.org/presentationml/2006/main">
  <p:tag name="KSO_WM_BEAUTIFY_FLAG" val="#wm#"/>
  <p:tag name="KSO_WM_DIAGRAM_GROUP_CODE" val="ζ1-1"/>
  <p:tag name="KSO_WM_TAG_VERSION" val="1.0"/>
  <p:tag name="KSO_WM_TEMPLATE_CATEGORY" val="diagram"/>
  <p:tag name="KSO_WM_TEMPLATE_INDEX" val="20215778"/>
  <p:tag name="KSO_WM_UNIT_COMPATIBLE" val="0"/>
  <p:tag name="KSO_WM_UNIT_DIAGRAM_ISNUMVISUAL" val="0"/>
  <p:tag name="KSO_WM_UNIT_DIAGRAM_ISREFERUNIT" val="0"/>
  <p:tag name="KSO_WM_UNIT_DIAGRAM_MODELTYPE" val="creativePicture"/>
  <p:tag name="KSO_WM_UNIT_HIGHLIGHT" val="0"/>
  <p:tag name="KSO_WM_UNIT_ID" val="diagram20215778_1*ζ_h_d*1_1_1"/>
  <p:tag name="KSO_WM_UNIT_INDEX" val="1_1_1"/>
  <p:tag name="KSO_WM_UNIT_LAYERLEVEL" val="1_1_1"/>
  <p:tag name="KSO_WM_UNIT_PICTURE_DOCKSIDE" val="cb,rm,ct"/>
  <p:tag name="KSO_WM_UNIT_PICTURE_TOWARD" val="1"/>
  <p:tag name="KSO_WM_UNIT_TYPE" val="ζ_h_d"/>
  <p:tag name="KSO_WM_UNIT_USESOURCEFORMAT_APPLY" val="1"/>
  <p:tag name="KSO_WM_UNIT_VALUE" val="1904*1242"/>
</p:tagLst>
</file>

<file path=ppt/tags/tag462.xml><?xml version="1.0" encoding="utf-8"?>
<p:tagLst xmlns:p="http://schemas.openxmlformats.org/presentationml/2006/main">
  <p:tag name="KSO_WM_ASSEMBLE_CHIP_INDEX" val="eb5b89d6e4734d329a7f2fbe005a0135"/>
  <p:tag name="KSO_WM_BEAUTIFY_FLAG" val="#wm#"/>
  <p:tag name="KSO_WM_CHIP_FILLAREA_FILL_RULE" val="{&quot;fill_align&quot;:&quot;lb&quot;,&quot;fill_mode&quot;:&quot;full&quot;,&quot;sacle_strategy&quot;:&quot;smart&quot;}"/>
  <p:tag name="KSO_WM_CHIP_GROUPID" val="5e6b05596848fb12bee65ac8"/>
  <p:tag name="KSO_WM_CHIP_XID" val="5e6b05596848fb12bee65aca"/>
  <p:tag name="KSO_WM_TAG_VERSION" val="1.0"/>
  <p:tag name="KSO_WM_TEMPLATE_ASSEMBLE_GROUPID" val="606570404054ed1e2fb814a1"/>
  <p:tag name="KSO_WM_TEMPLATE_ASSEMBLE_XID" val="606570404054ed1e2fb814a1"/>
  <p:tag name="KSO_WM_TEMPLATE_CATEGORY" val="diagram"/>
  <p:tag name="KSO_WM_TEMPLATE_INDEX" val="20217046"/>
  <p:tag name="KSO_WM_UNIT_BLOCK" val="0"/>
  <p:tag name="KSO_WM_UNIT_COMPATIBLE" val="0"/>
  <p:tag name="KSO_WM_UNIT_DEC_AREA_ID" val="1eaf4cfc1d784f3cb4ad2a3a1bc107b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04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84"/>
</p:tagLst>
</file>

<file path=ppt/tags/tag463.xml><?xml version="1.0" encoding="utf-8"?>
<p:tagLst xmlns:p="http://schemas.openxmlformats.org/presentationml/2006/main">
  <p:tag name="KSO_WM_BEAUTIFY_FLAG" val="#wm#"/>
  <p:tag name="KSO_WM_CHIP_GROUPID" val="5fadf73b998712faa657abd6"/>
  <p:tag name="KSO_WM_CHIP_XID" val="5fadf73b998712faa657abd7"/>
  <p:tag name="KSO_WM_TAG_VERSION" val="1.0"/>
  <p:tag name="KSO_WM_TEMPLATE_ASSEMBLE_GROUPID" val="606570404054ed1e2fb814a1"/>
  <p:tag name="KSO_WM_TEMPLATE_ASSEMBLE_XID" val="606570404054ed1e2fb814a1"/>
  <p:tag name="KSO_WM_TEMPLATE_CATEGORY" val="diagram"/>
  <p:tag name="KSO_WM_TEMPLATE_INDEX" val="20217046"/>
  <p:tag name="KSO_WM_UNIT_BLOCK" val="0"/>
  <p:tag name="KSO_WM_UNIT_COMPATIBLE" val="0"/>
  <p:tag name="KSO_WM_UNIT_DEC_AREA_ID" val="2fa775eb38dc401a82f159f864fb291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7046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464.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features&quot;:[&quot;creativepic&quot;],&quot;support_big_font&quot;:false,&quot;picture_toward&quot;:1,&quot;picture_dockside&quot;:[&quot;cb&quot;,&quot;rm&quot;,&quot;ct&quot;],&quot;fill_id&quot;:&quot;4c8080feb3514c4084c32dcdf0a35904&quot;,&quot;fill_align&quot;:&quot;cm&quot;,&quot;chip_types&quot;:[&quot;picture&quot;]},{&quot;text_align&quot;:&quot;lb&quot;,&quot;text_direction&quot;:&quot;horizontal&quot;,&quot;support_big_font&quot;:true,&quot;picture_toward&quot;:0,&quot;picture_dockside&quot;:[],&quot;fill_id&quot;:&quot;fbbb26a76a2149cbb36ad93fd7d50dc6&quot;,&quot;fill_align&quot;:&quot;lb&quot;,&quot;chip_types&quot;:[&quot;text&quot;]}]]"/>
  <p:tag name="KSO_WM_CHIP_GROUPID" val="5fadf73b998712faa657abd6"/>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f73b998712faa657abd7"/>
  <p:tag name="KSO_WM_SLIDE_BACKGROUND_TYPE" val="general"/>
  <p:tag name="KSO_WM_SLIDE_BK_DARK_LIGHT" val="2"/>
  <p:tag name="KSO_WM_SLIDE_ID" val="diagram20217046_1"/>
  <p:tag name="KSO_WM_SLIDE_INDEX" val="1"/>
  <p:tag name="KSO_WM_SLIDE_ITEM_CNT" val="0"/>
  <p:tag name="KSO_WM_SLIDE_LAYOUT" val="d_f"/>
  <p:tag name="KSO_WM_SLIDE_LAYOUT_CNT" val="1_1"/>
  <p:tag name="KSO_WM_SLIDE_LAYOUT_INFO" val="{&quot;direction&quot;:1,&quot;id&quot;:&quot;2021-04-01T16:15:42&quot;,&quot;maxSize&quot;:{&quot;size1&quot;:57.5},&quot;minSize&quot;:{&quot;size1&quot;:32.600000000000001},&quot;normalSize&quot;:{&quot;size1&quot;:57.5},&quot;subLayout&quot;:[{&quot;id&quot;:&quot;2021-04-01T16:15:42&quot;,&quot;margin&quot;:{&quot;bottom&quot;:1.6929999589920044,&quot;left&quot;:2.1170001029968262,&quot;right&quot;:0.026000002399086952,&quot;top&quot;:1.6929999589920044},&quot;type&quot;:0},{&quot;id&quot;:&quot;2021-04-01T16:15:42&quot;,&quot;margin&quot;:{&quot;bottom&quot;:0,&quot;left&quot;:1.6670000553131104,&quot;right&quot;:0,&quot;top&quot;:0},&quot;type&quot;:0}],&quot;type&quot;:0}"/>
  <p:tag name="KSO_WM_SLIDE_POSITION" val="0*0"/>
  <p:tag name="KSO_WM_SLIDE_RATIO" val="1.777778"/>
  <p:tag name="KSO_WM_SLIDE_SIZE" val="960*540"/>
  <p:tag name="KSO_WM_SLIDE_SUBTYPE" val="picTxt"/>
  <p:tag name="KSO_WM_SLIDE_SUPPORT_FEATURE_TYPE" val="8"/>
  <p:tag name="KSO_WM_SLIDE_TYPE" val="text"/>
  <p:tag name="KSO_WM_TAG_VERSION" val="1.0"/>
  <p:tag name="KSO_WM_TEMPLATE_ASSEMBLE_GROUPID" val="606570404054ed1e2fb814a1"/>
  <p:tag name="KSO_WM_TEMPLATE_ASSEMBLE_XID" val="606570404054ed1e2fb814a1"/>
  <p:tag name="KSO_WM_TEMPLATE_CATEGORY" val="diagram"/>
  <p:tag name="KSO_WM_TEMPLATE_COLOR_TYPE" val="1"/>
  <p:tag name="KSO_WM_TEMPLATE_INDEX" val="20217046"/>
  <p:tag name="KSO_WM_TEMPLATE_MASTER_TYPE" val="0"/>
  <p:tag name="KSO_WM_TEMPLATE_SUBCATEGORY" val="21"/>
</p:tagLst>
</file>

<file path=ppt/tags/tag465.xml><?xml version="1.0" encoding="utf-8"?>
<p:tagLst xmlns:p="http://schemas.openxmlformats.org/presentationml/2006/main">
  <p:tag name="KSO_WM_ASSEMBLE_CHIP_INDEX" val="1a5dbdeb65f94877acc8e4cde66e6d7d"/>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general"/>
  <p:tag name="KSO_WM_TAG_VERSION" val="1.0"/>
  <p:tag name="KSO_WM_TEMPLATE_CATEGORY" val="chip"/>
  <p:tag name="KSO_WM_TEMPLATE_INDEX" val="20204722"/>
  <p:tag name="KSO_WM_UNIT_COMPATIBLE" val="0"/>
  <p:tag name="KSO_WM_UNIT_DEC_AREA_ID" val="811950547dde47dfb4647719b6d97e99"/>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466.xml><?xml version="1.0" encoding="utf-8"?>
<p:tagLst xmlns:p="http://schemas.openxmlformats.org/presentationml/2006/main">
  <p:tag name="KSO_WM_ASSEMBLE_CHIP_INDEX" val="348b214db06b47c8a224cb7dc44b345c"/>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general"/>
  <p:tag name="KSO_WM_TAG_VERSION" val="1.0"/>
  <p:tag name="KSO_WM_TEMPLATE_CATEGORY" val="chip"/>
  <p:tag name="KSO_WM_TEMPLATE_INDEX" val="20204722"/>
  <p:tag name="KSO_WM_UNIT_COMPATIBLE" val="0"/>
  <p:tag name="KSO_WM_UNIT_DEC_AREA_ID" val="9c9f8170dae14eedaf8596d16b482a1c"/>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467.xml><?xml version="1.0" encoding="utf-8"?>
<p:tagLst xmlns:p="http://schemas.openxmlformats.org/presentationml/2006/main">
  <p:tag name="KSO_WM_BEAUTIFY_FLAG" val="#wm#"/>
  <p:tag name="KSO_WM_DIAGRAM_GROUP_CODE" val="ζ1-1"/>
  <p:tag name="KSO_WM_TAG_VERSION" val="1.0"/>
  <p:tag name="KSO_WM_TEMPLATE_CATEGORY" val="diagram"/>
  <p:tag name="KSO_WM_TEMPLATE_INDEX" val="20216726"/>
  <p:tag name="KSO_WM_UNIT_COMPATIBLE" val="0"/>
  <p:tag name="KSO_WM_UNIT_DIAGRAM_ISNUMVISUAL" val="0"/>
  <p:tag name="KSO_WM_UNIT_DIAGRAM_ISREFERUNIT" val="0"/>
  <p:tag name="KSO_WM_UNIT_DIAGRAM_MODELTYPE" val="creativePicture"/>
  <p:tag name="KSO_WM_UNIT_FILL_FORE_SCHEMECOLOR_INDEX_1" val="5"/>
  <p:tag name="KSO_WM_UNIT_FILL_FORE_SCHEMECOLOR_INDEX_1_BRIGHTNESS" val="0"/>
  <p:tag name="KSO_WM_UNIT_FILL_FORE_SCHEMECOLOR_INDEX_1_POS" val="0"/>
  <p:tag name="KSO_WM_UNIT_FILL_FORE_SCHEMECOLOR_INDEX_1_TRANS" val="0"/>
  <p:tag name="KSO_WM_UNIT_FILL_FORE_SCHEMECOLOR_INDEX_2" val="5"/>
  <p:tag name="KSO_WM_UNIT_FILL_FORE_SCHEMECOLOR_INDEX_2_BRIGHTNESS" val="0.6"/>
  <p:tag name="KSO_WM_UNIT_FILL_FORE_SCHEMECOLOR_INDEX_2_POS" val="1"/>
  <p:tag name="KSO_WM_UNIT_FILL_FORE_SCHEMECOLOR_INDEX_2_TRANS" val="0"/>
  <p:tag name="KSO_WM_UNIT_FILL_GRADIENT_ANGLE" val="180"/>
  <p:tag name="KSO_WM_UNIT_FILL_GRADIENT_DIRECTION" val="4"/>
  <p:tag name="KSO_WM_UNIT_FILL_GRADIENT_TYPE" val="0"/>
  <p:tag name="KSO_WM_UNIT_FILL_TYPE" val="3"/>
  <p:tag name="KSO_WM_UNIT_HIGHLIGHT" val="0"/>
  <p:tag name="KSO_WM_UNIT_ID" val="diagram20216726_1*ζ_h_i*1_1_1"/>
  <p:tag name="KSO_WM_UNIT_INDEX" val="1_1_1"/>
  <p:tag name="KSO_WM_UNIT_LAYERLEVEL" val="1_1_1"/>
  <p:tag name="KSO_WM_UNIT_PICTURE_DOCKSIDE" val="cb,rm,ct"/>
  <p:tag name="KSO_WM_UNIT_PICTURE_TOWARD" val="1"/>
  <p:tag name="KSO_WM_UNIT_TEXT_FILL_FORE_SCHEMECOLOR_INDEX" val="2"/>
  <p:tag name="KSO_WM_UNIT_TEXT_FILL_FORE_SCHEMECOLOR_INDEX_BRIGHTNESS" val="0"/>
  <p:tag name="KSO_WM_UNIT_TEXT_FILL_TYPE" val="1"/>
  <p:tag name="KSO_WM_UNIT_TYPE" val="ζ_h_i"/>
  <p:tag name="KSO_WM_UNIT_USESOURCEFORMAT_APPLY" val="1"/>
</p:tagLst>
</file>

<file path=ppt/tags/tag468.xml><?xml version="1.0" encoding="utf-8"?>
<p:tagLst xmlns:p="http://schemas.openxmlformats.org/presentationml/2006/main">
  <p:tag name="KSO_WM_BEAUTIFY_FLAG" val="#wm#"/>
  <p:tag name="KSO_WM_DIAGRAM_GROUP_CODE" val="ζ1-1"/>
  <p:tag name="KSO_WM_TAG_VERSION" val="1.0"/>
  <p:tag name="KSO_WM_TEMPLATE_CATEGORY" val="diagram"/>
  <p:tag name="KSO_WM_TEMPLATE_INDEX" val="20216726"/>
  <p:tag name="KSO_WM_UNIT_COMPATIBLE" val="0"/>
  <p:tag name="KSO_WM_UNIT_DIAGRAM_ISNUMVISUAL" val="0"/>
  <p:tag name="KSO_WM_UNIT_DIAGRAM_ISREFERUNIT" val="0"/>
  <p:tag name="KSO_WM_UNIT_DIAGRAM_MODELTYPE" val="creativePicture"/>
  <p:tag name="KSO_WM_UNIT_HIGHLIGHT" val="0"/>
  <p:tag name="KSO_WM_UNIT_ID" val="diagram20216726_1*ζ_h_d*1_1_1"/>
  <p:tag name="KSO_WM_UNIT_INDEX" val="1_1_1"/>
  <p:tag name="KSO_WM_UNIT_LAYERLEVEL" val="1_1_1"/>
  <p:tag name="KSO_WM_UNIT_PICTURE_DOCKSIDE" val="cb,rm,ct"/>
  <p:tag name="KSO_WM_UNIT_PICTURE_TOWARD" val="1"/>
  <p:tag name="KSO_WM_UNIT_TYPE" val="ζ_h_d"/>
  <p:tag name="KSO_WM_UNIT_USESOURCEFORMAT_APPLY" val="1"/>
  <p:tag name="KSO_WM_UNIT_VALUE" val="1904*1497"/>
</p:tagLst>
</file>

<file path=ppt/tags/tag469.xml><?xml version="1.0" encoding="utf-8"?>
<p:tagLst xmlns:p="http://schemas.openxmlformats.org/presentationml/2006/main">
  <p:tag name="KSO_WM_BEAUTIFY_FLAG" val="#wm#"/>
  <p:tag name="KSO_WM_DIAGRAM_GROUP_CODE" val="ζ1-1"/>
  <p:tag name="KSO_WM_TAG_VERSION" val="1.0"/>
  <p:tag name="KSO_WM_TEMPLATE_CATEGORY" val="diagram"/>
  <p:tag name="KSO_WM_TEMPLATE_INDEX" val="20216726"/>
  <p:tag name="KSO_WM_UNIT_COMPATIBLE" val="0"/>
  <p:tag name="KSO_WM_UNIT_DIAGRAM_ISNUMVISUAL" val="0"/>
  <p:tag name="KSO_WM_UNIT_DIAGRAM_ISREFERUNIT" val="0"/>
  <p:tag name="KSO_WM_UNIT_DIAGRAM_MODELTYPE" val="creativePicture"/>
  <p:tag name="KSO_WM_UNIT_FILL_FORE_SCHEMECOLOR_INDEX_1" val="5"/>
  <p:tag name="KSO_WM_UNIT_FILL_FORE_SCHEMECOLOR_INDEX_1_BRIGHTNESS" val="0"/>
  <p:tag name="KSO_WM_UNIT_FILL_FORE_SCHEMECOLOR_INDEX_1_POS" val="0"/>
  <p:tag name="KSO_WM_UNIT_FILL_FORE_SCHEMECOLOR_INDEX_1_TRANS" val="0"/>
  <p:tag name="KSO_WM_UNIT_FILL_FORE_SCHEMECOLOR_INDEX_2" val="5"/>
  <p:tag name="KSO_WM_UNIT_FILL_FORE_SCHEMECOLOR_INDEX_2_BRIGHTNESS" val="0.6"/>
  <p:tag name="KSO_WM_UNIT_FILL_FORE_SCHEMECOLOR_INDEX_2_POS" val="1"/>
  <p:tag name="KSO_WM_UNIT_FILL_FORE_SCHEMECOLOR_INDEX_2_TRANS" val="0"/>
  <p:tag name="KSO_WM_UNIT_FILL_GRADIENT_ANGLE" val="180"/>
  <p:tag name="KSO_WM_UNIT_FILL_GRADIENT_DIRECTION" val="4"/>
  <p:tag name="KSO_WM_UNIT_FILL_GRADIENT_TYPE" val="0"/>
  <p:tag name="KSO_WM_UNIT_FILL_TYPE" val="3"/>
  <p:tag name="KSO_WM_UNIT_HIGHLIGHT" val="0"/>
  <p:tag name="KSO_WM_UNIT_ID" val="diagram20216726_1*ζ_h_i*1_1_2"/>
  <p:tag name="KSO_WM_UNIT_INDEX" val="1_1_2"/>
  <p:tag name="KSO_WM_UNIT_LAYERLEVEL" val="1_1_1"/>
  <p:tag name="KSO_WM_UNIT_PICTURE_DOCKSIDE" val="cb,rm,ct"/>
  <p:tag name="KSO_WM_UNIT_PICTURE_TOWARD" val="1"/>
  <p:tag name="KSO_WM_UNIT_TEXT_FILL_FORE_SCHEMECOLOR_INDEX" val="2"/>
  <p:tag name="KSO_WM_UNIT_TEXT_FILL_FORE_SCHEMECOLOR_INDEX_BRIGHTNESS" val="0"/>
  <p:tag name="KSO_WM_UNIT_TEXT_FILL_TYPE" val="1"/>
  <p:tag name="KSO_WM_UNIT_TYPE" val="ζ_h_i"/>
  <p:tag name="KSO_WM_UNIT_USESOURCEFORMAT_APPLY" val="1"/>
</p:tagLst>
</file>

<file path=ppt/tags/tag47.xml><?xml version="1.0" encoding="utf-8"?>
<p:tagLst xmlns:p="http://schemas.openxmlformats.org/presentationml/2006/main">
  <p:tag name="KSO_WM_SLIDE_BACKGROUND_TYPE" val="leftRight"/>
</p:tagLst>
</file>

<file path=ppt/tags/tag470.xml><?xml version="1.0" encoding="utf-8"?>
<p:tagLst xmlns:p="http://schemas.openxmlformats.org/presentationml/2006/main">
  <p:tag name="KSO_WM_ASSEMBLE_CHIP_INDEX" val="eb5b89d6e4734d329a7f2fbe005a0135"/>
  <p:tag name="KSO_WM_BEAUTIFY_FLAG" val="#wm#"/>
  <p:tag name="KSO_WM_CHIP_FILLAREA_FILL_RULE" val="{&quot;fill_align&quot;:&quot;lb&quot;,&quot;fill_mode&quot;:&quot;full&quot;,&quot;sacle_strategy&quot;:&quot;smart&quot;}"/>
  <p:tag name="KSO_WM_CHIP_GROUPID" val="5e6b05596848fb12bee65ac8"/>
  <p:tag name="KSO_WM_CHIP_XID" val="5e6b05596848fb12bee65aca"/>
  <p:tag name="KSO_WM_TAG_VERSION" val="1.0"/>
  <p:tag name="KSO_WM_TEMPLATE_ASSEMBLE_GROUPID" val="606570404054ed1e2fb814a1"/>
  <p:tag name="KSO_WM_TEMPLATE_ASSEMBLE_XID" val="606570404054ed1e2fb814a1"/>
  <p:tag name="KSO_WM_TEMPLATE_CATEGORY" val="diagram"/>
  <p:tag name="KSO_WM_TEMPLATE_INDEX" val="20217046"/>
  <p:tag name="KSO_WM_UNIT_BLOCK" val="0"/>
  <p:tag name="KSO_WM_UNIT_COMPATIBLE" val="0"/>
  <p:tag name="KSO_WM_UNIT_DEC_AREA_ID" val="1eaf4cfc1d784f3cb4ad2a3a1bc107b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04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84"/>
</p:tagLst>
</file>

<file path=ppt/tags/tag471.xml><?xml version="1.0" encoding="utf-8"?>
<p:tagLst xmlns:p="http://schemas.openxmlformats.org/presentationml/2006/main">
  <p:tag name="KSO_WM_BEAUTIFY_FLAG" val="#wm#"/>
  <p:tag name="KSO_WM_CHIP_GROUPID" val="5fadf73b998712faa657abd6"/>
  <p:tag name="KSO_WM_CHIP_XID" val="5fadf73b998712faa657abd7"/>
  <p:tag name="KSO_WM_TAG_VERSION" val="1.0"/>
  <p:tag name="KSO_WM_TEMPLATE_ASSEMBLE_GROUPID" val="606570404054ed1e2fb814a1"/>
  <p:tag name="KSO_WM_TEMPLATE_ASSEMBLE_XID" val="606570404054ed1e2fb814a1"/>
  <p:tag name="KSO_WM_TEMPLATE_CATEGORY" val="diagram"/>
  <p:tag name="KSO_WM_TEMPLATE_INDEX" val="20217046"/>
  <p:tag name="KSO_WM_UNIT_BLOCK" val="0"/>
  <p:tag name="KSO_WM_UNIT_COMPATIBLE" val="0"/>
  <p:tag name="KSO_WM_UNIT_DEC_AREA_ID" val="2fa775eb38dc401a82f159f864fb291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7046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472.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features&quot;:[&quot;creativepic&quot;],&quot;support_big_font&quot;:false,&quot;picture_toward&quot;:1,&quot;picture_dockside&quot;:[&quot;cb&quot;,&quot;rm&quot;,&quot;ct&quot;],&quot;fill_id&quot;:&quot;4c8080feb3514c4084c32dcdf0a35904&quot;,&quot;fill_align&quot;:&quot;cm&quot;,&quot;chip_types&quot;:[&quot;picture&quot;]},{&quot;text_align&quot;:&quot;lb&quot;,&quot;text_direction&quot;:&quot;horizontal&quot;,&quot;support_big_font&quot;:true,&quot;picture_toward&quot;:0,&quot;picture_dockside&quot;:[],&quot;fill_id&quot;:&quot;fbbb26a76a2149cbb36ad93fd7d50dc6&quot;,&quot;fill_align&quot;:&quot;lb&quot;,&quot;chip_types&quot;:[&quot;text&quot;]}]]"/>
  <p:tag name="KSO_WM_CHIP_GROUPID" val="5fadf73b998712faa657abd6"/>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f73b998712faa657abd7"/>
  <p:tag name="KSO_WM_SLIDE_BACKGROUND_TYPE" val="general"/>
  <p:tag name="KSO_WM_SLIDE_BK_DARK_LIGHT" val="2"/>
  <p:tag name="KSO_WM_SLIDE_ID" val="diagram20217046_1"/>
  <p:tag name="KSO_WM_SLIDE_INDEX" val="1"/>
  <p:tag name="KSO_WM_SLIDE_ITEM_CNT" val="0"/>
  <p:tag name="KSO_WM_SLIDE_LAYOUT" val="d_f"/>
  <p:tag name="KSO_WM_SLIDE_LAYOUT_CNT" val="1_1"/>
  <p:tag name="KSO_WM_SLIDE_LAYOUT_INFO" val="{&quot;direction&quot;:1,&quot;id&quot;:&quot;2021-04-01T16:15:42&quot;,&quot;maxSize&quot;:{&quot;size1&quot;:57.5},&quot;minSize&quot;:{&quot;size1&quot;:32.600000000000001},&quot;normalSize&quot;:{&quot;size1&quot;:57.5},&quot;subLayout&quot;:[{&quot;id&quot;:&quot;2021-04-01T16:15:42&quot;,&quot;margin&quot;:{&quot;bottom&quot;:1.6929999589920044,&quot;left&quot;:2.1170001029968262,&quot;right&quot;:0.026000002399086952,&quot;top&quot;:1.6929999589920044},&quot;type&quot;:0},{&quot;id&quot;:&quot;2021-04-01T16:15:42&quot;,&quot;margin&quot;:{&quot;bottom&quot;:0,&quot;left&quot;:1.6670000553131104,&quot;right&quot;:0,&quot;top&quot;:0},&quot;type&quot;:0}],&quot;type&quot;:0}"/>
  <p:tag name="KSO_WM_SLIDE_POSITION" val="0*0"/>
  <p:tag name="KSO_WM_SLIDE_RATIO" val="1.777778"/>
  <p:tag name="KSO_WM_SLIDE_SIZE" val="960*540"/>
  <p:tag name="KSO_WM_SLIDE_SUBTYPE" val="picTxt"/>
  <p:tag name="KSO_WM_SLIDE_SUPPORT_FEATURE_TYPE" val="8"/>
  <p:tag name="KSO_WM_SLIDE_TYPE" val="text"/>
  <p:tag name="KSO_WM_TAG_VERSION" val="1.0"/>
  <p:tag name="KSO_WM_TEMPLATE_ASSEMBLE_GROUPID" val="606570404054ed1e2fb814a1"/>
  <p:tag name="KSO_WM_TEMPLATE_ASSEMBLE_XID" val="606570404054ed1e2fb814a1"/>
  <p:tag name="KSO_WM_TEMPLATE_CATEGORY" val="diagram"/>
  <p:tag name="KSO_WM_TEMPLATE_COLOR_TYPE" val="1"/>
  <p:tag name="KSO_WM_TEMPLATE_INDEX" val="20217046"/>
  <p:tag name="KSO_WM_TEMPLATE_MASTER_TYPE" val="0"/>
  <p:tag name="KSO_WM_TEMPLATE_SUBCATEGORY" val="21"/>
</p:tagLst>
</file>

<file path=ppt/tags/tag473.xml><?xml version="1.0" encoding="utf-8"?>
<p:tagLst xmlns:p="http://schemas.openxmlformats.org/presentationml/2006/main">
  <p:tag name="KSO_WM_ASSEMBLE_CHIP_INDEX" val="1a5dbdeb65f94877acc8e4cde66e6d7d"/>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general"/>
  <p:tag name="KSO_WM_TAG_VERSION" val="1.0"/>
  <p:tag name="KSO_WM_TEMPLATE_CATEGORY" val="chip"/>
  <p:tag name="KSO_WM_TEMPLATE_INDEX" val="20204722"/>
  <p:tag name="KSO_WM_UNIT_COMPATIBLE" val="0"/>
  <p:tag name="KSO_WM_UNIT_DEC_AREA_ID" val="811950547dde47dfb4647719b6d97e99"/>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474.xml><?xml version="1.0" encoding="utf-8"?>
<p:tagLst xmlns:p="http://schemas.openxmlformats.org/presentationml/2006/main">
  <p:tag name="KSO_WM_ASSEMBLE_CHIP_INDEX" val="348b214db06b47c8a224cb7dc44b345c"/>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general"/>
  <p:tag name="KSO_WM_TAG_VERSION" val="1.0"/>
  <p:tag name="KSO_WM_TEMPLATE_CATEGORY" val="chip"/>
  <p:tag name="KSO_WM_TEMPLATE_INDEX" val="20204722"/>
  <p:tag name="KSO_WM_UNIT_COMPATIBLE" val="0"/>
  <p:tag name="KSO_WM_UNIT_DEC_AREA_ID" val="9c9f8170dae14eedaf8596d16b482a1c"/>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475.xml><?xml version="1.0" encoding="utf-8"?>
<p:tagLst xmlns:p="http://schemas.openxmlformats.org/presentationml/2006/main">
  <p:tag name="KSO_WM_BEAUTIFY_FLAG" val="#wm#"/>
  <p:tag name="KSO_WM_DIAGRAM_GROUP_CODE" val="ζ1-1"/>
  <p:tag name="KSO_WM_TAG_VERSION" val="1.0"/>
  <p:tag name="KSO_WM_TEMPLATE_CATEGORY" val="diagram"/>
  <p:tag name="KSO_WM_TEMPLATE_INDEX" val="20216621"/>
  <p:tag name="KSO_WM_UNIT_COMPATIBLE" val="0"/>
  <p:tag name="KSO_WM_UNIT_DIAGRAM_ISNUMVISUAL" val="0"/>
  <p:tag name="KSO_WM_UNIT_DIAGRAM_ISREFERUNIT" val="0"/>
  <p:tag name="KSO_WM_UNIT_DIAGRAM_MODELTYPE" val="creativePicture"/>
  <p:tag name="KSO_WM_UNIT_FILL_FORE_SCHEMECOLOR_INDEX_1" val="5"/>
  <p:tag name="KSO_WM_UNIT_FILL_FORE_SCHEMECOLOR_INDEX_1_BRIGHTNESS" val="0"/>
  <p:tag name="KSO_WM_UNIT_FILL_FORE_SCHEMECOLOR_INDEX_1_POS" val="0"/>
  <p:tag name="KSO_WM_UNIT_FILL_FORE_SCHEMECOLOR_INDEX_1_TRANS" val="0"/>
  <p:tag name="KSO_WM_UNIT_FILL_FORE_SCHEMECOLOR_INDEX_2" val="5"/>
  <p:tag name="KSO_WM_UNIT_FILL_FORE_SCHEMECOLOR_INDEX_2_BRIGHTNESS" val="0"/>
  <p:tag name="KSO_WM_UNIT_FILL_FORE_SCHEMECOLOR_INDEX_2_POS" val="1"/>
  <p:tag name="KSO_WM_UNIT_FILL_FORE_SCHEMECOLOR_INDEX_2_TRANS" val="0.5"/>
  <p:tag name="KSO_WM_UNIT_FILL_GRADIENT_ANGLE" val="225"/>
  <p:tag name="KSO_WM_UNIT_FILL_GRADIENT_DIRECTION" val="7"/>
  <p:tag name="KSO_WM_UNIT_FILL_GRADIENT_TYPE" val="0"/>
  <p:tag name="KSO_WM_UNIT_FILL_TYPE" val="3"/>
  <p:tag name="KSO_WM_UNIT_HIGHLIGHT" val="0"/>
  <p:tag name="KSO_WM_UNIT_ID" val="diagram20216621_1*ζ_h_i*1_1_1"/>
  <p:tag name="KSO_WM_UNIT_INDEX" val="1_1_1"/>
  <p:tag name="KSO_WM_UNIT_LAYERLEVEL" val="1_1_1"/>
  <p:tag name="KSO_WM_UNIT_PICTURE_DOCKSIDE" val="rm,ct"/>
  <p:tag name="KSO_WM_UNIT_PICTURE_TOWARD" val="1"/>
  <p:tag name="KSO_WM_UNIT_TEXT_FILL_FORE_SCHEMECOLOR_INDEX" val="2"/>
  <p:tag name="KSO_WM_UNIT_TEXT_FILL_FORE_SCHEMECOLOR_INDEX_BRIGHTNESS" val="0"/>
  <p:tag name="KSO_WM_UNIT_TEXT_FILL_TYPE" val="1"/>
  <p:tag name="KSO_WM_UNIT_TYPE" val="ζ_h_i"/>
  <p:tag name="KSO_WM_UNIT_USESOURCEFORMAT_APPLY" val="1"/>
</p:tagLst>
</file>

<file path=ppt/tags/tag476.xml><?xml version="1.0" encoding="utf-8"?>
<p:tagLst xmlns:p="http://schemas.openxmlformats.org/presentationml/2006/main">
  <p:tag name="KSO_WM_BEAUTIFY_FLAG" val="#wm#"/>
  <p:tag name="KSO_WM_DIAGRAM_GROUP_CODE" val="ζ1-1"/>
  <p:tag name="KSO_WM_TAG_VERSION" val="1.0"/>
  <p:tag name="KSO_WM_TEMPLATE_CATEGORY" val="diagram"/>
  <p:tag name="KSO_WM_TEMPLATE_INDEX" val="20216621"/>
  <p:tag name="KSO_WM_UNIT_COMPATIBLE" val="0"/>
  <p:tag name="KSO_WM_UNIT_DIAGRAM_ISNUMVISUAL" val="0"/>
  <p:tag name="KSO_WM_UNIT_DIAGRAM_ISREFERUNIT" val="0"/>
  <p:tag name="KSO_WM_UNIT_DIAGRAM_MODELTYPE" val="creativePicture"/>
  <p:tag name="KSO_WM_UNIT_HIGHLIGHT" val="0"/>
  <p:tag name="KSO_WM_UNIT_ID" val="diagram20216621_1*ζ_h_i*1_1_2"/>
  <p:tag name="KSO_WM_UNIT_INDEX" val="1_1_2"/>
  <p:tag name="KSO_WM_UNIT_LAYERLEVEL" val="1_1_1"/>
  <p:tag name="KSO_WM_UNIT_LINE_FILL_TYPE" val="5"/>
  <p:tag name="KSO_WM_UNIT_LINE_FORE_SCHEMECOLOR_INDEX_1" val="5"/>
  <p:tag name="KSO_WM_UNIT_LINE_FORE_SCHEMECOLOR_INDEX_1_BRIGHTNESS" val="0"/>
  <p:tag name="KSO_WM_UNIT_LINE_FORE_SCHEMECOLOR_INDEX_1_POS" val="0"/>
  <p:tag name="KSO_WM_UNIT_LINE_FORE_SCHEMECOLOR_INDEX_1_TRANS" val="0"/>
  <p:tag name="KSO_WM_UNIT_LINE_FORE_SCHEMECOLOR_INDEX_2" val="5"/>
  <p:tag name="KSO_WM_UNIT_LINE_FORE_SCHEMECOLOR_INDEX_2_BRIGHTNESS" val="0"/>
  <p:tag name="KSO_WM_UNIT_LINE_FORE_SCHEMECOLOR_INDEX_2_POS" val="1"/>
  <p:tag name="KSO_WM_UNIT_LINE_FORE_SCHEMECOLOR_INDEX_2_TRANS" val="0.5"/>
  <p:tag name="KSO_WM_UNIT_LINE_GRADIENT_ANGLE" val="270"/>
  <p:tag name="KSO_WM_UNIT_LINE_GRADIENT_DIRECTION" val="6"/>
  <p:tag name="KSO_WM_UNIT_LINE_GRADIENT_TYPE" val="0"/>
  <p:tag name="KSO_WM_UNIT_PICTURE_DOCKSIDE" val="rm,ct"/>
  <p:tag name="KSO_WM_UNIT_PICTURE_TOWARD" val="1"/>
  <p:tag name="KSO_WM_UNIT_TEXT_FILL_FORE_SCHEMECOLOR_INDEX" val="13"/>
  <p:tag name="KSO_WM_UNIT_TEXT_FILL_FORE_SCHEMECOLOR_INDEX_BRIGHTNESS" val="0"/>
  <p:tag name="KSO_WM_UNIT_TEXT_FILL_TYPE" val="1"/>
  <p:tag name="KSO_WM_UNIT_TYPE" val="ζ_h_i"/>
  <p:tag name="KSO_WM_UNIT_USESOURCEFORMAT_APPLY" val="1"/>
</p:tagLst>
</file>

<file path=ppt/tags/tag477.xml><?xml version="1.0" encoding="utf-8"?>
<p:tagLst xmlns:p="http://schemas.openxmlformats.org/presentationml/2006/main">
  <p:tag name="KSO_WM_BEAUTIFY_FLAG" val="#wm#"/>
  <p:tag name="KSO_WM_DIAGRAM_GROUP_CODE" val="ζ1-1"/>
  <p:tag name="KSO_WM_TAG_VERSION" val="1.0"/>
  <p:tag name="KSO_WM_TEMPLATE_CATEGORY" val="diagram"/>
  <p:tag name="KSO_WM_TEMPLATE_INDEX" val="20216621"/>
  <p:tag name="KSO_WM_UNIT_COMPATIBLE" val="0"/>
  <p:tag name="KSO_WM_UNIT_DIAGRAM_ISNUMVISUAL" val="0"/>
  <p:tag name="KSO_WM_UNIT_DIAGRAM_ISREFERUNIT" val="0"/>
  <p:tag name="KSO_WM_UNIT_DIAGRAM_MODELTYPE" val="creativePicture"/>
  <p:tag name="KSO_WM_UNIT_HIGHLIGHT" val="0"/>
  <p:tag name="KSO_WM_UNIT_ID" val="diagram20216621_1*ζ_h_d*1_1_1"/>
  <p:tag name="KSO_WM_UNIT_INDEX" val="1_1_1"/>
  <p:tag name="KSO_WM_UNIT_LAYERLEVEL" val="1_1_1"/>
  <p:tag name="KSO_WM_UNIT_PICTURE_DOCKSIDE" val="rm,ct"/>
  <p:tag name="KSO_WM_UNIT_PICTURE_TOWARD" val="1"/>
  <p:tag name="KSO_WM_UNIT_TYPE" val="ζ_h_d"/>
  <p:tag name="KSO_WM_UNIT_USESOURCEFORMAT_APPLY" val="1"/>
  <p:tag name="KSO_WM_UNIT_VALUE" val="1382*1391"/>
</p:tagLst>
</file>

<file path=ppt/tags/tag478.xml><?xml version="1.0" encoding="utf-8"?>
<p:tagLst xmlns:p="http://schemas.openxmlformats.org/presentationml/2006/main">
  <p:tag name="KSO_WM_BEAUTIFY_FLAG" val="#wm#"/>
  <p:tag name="KSO_WM_DIAGRAM_GROUP_CODE" val="ζ1-1"/>
  <p:tag name="KSO_WM_TAG_VERSION" val="1.0"/>
  <p:tag name="KSO_WM_TEMPLATE_CATEGORY" val="diagram"/>
  <p:tag name="KSO_WM_TEMPLATE_INDEX" val="20216621"/>
  <p:tag name="KSO_WM_UNIT_COMPATIBLE" val="0"/>
  <p:tag name="KSO_WM_UNIT_DIAGRAM_ISNUMVISUAL" val="0"/>
  <p:tag name="KSO_WM_UNIT_DIAGRAM_ISREFERUNIT" val="0"/>
  <p:tag name="KSO_WM_UNIT_DIAGRAM_MODELTYPE" val="creativePicture"/>
  <p:tag name="KSO_WM_UNIT_FILL_FORE_SCHEMECOLOR_INDEX" val="5"/>
  <p:tag name="KSO_WM_UNIT_FILL_FORE_SCHEMECOLOR_INDEX_BRIGHTNESS" val="0"/>
  <p:tag name="KSO_WM_UNIT_FILL_TYPE" val="1"/>
  <p:tag name="KSO_WM_UNIT_HIGHLIGHT" val="0"/>
  <p:tag name="KSO_WM_UNIT_ID" val="diagram20216621_1*ζ_h_i*1_1_3"/>
  <p:tag name="KSO_WM_UNIT_INDEX" val="1_1_3"/>
  <p:tag name="KSO_WM_UNIT_LAYERLEVEL" val="1_1_1"/>
  <p:tag name="KSO_WM_UNIT_PICTURE_DOCKSIDE" val="rm,ct"/>
  <p:tag name="KSO_WM_UNIT_PICTURE_TOWARD" val="1"/>
  <p:tag name="KSO_WM_UNIT_TEXT_FILL_FORE_SCHEMECOLOR_INDEX" val="13"/>
  <p:tag name="KSO_WM_UNIT_TEXT_FILL_FORE_SCHEMECOLOR_INDEX_BRIGHTNESS" val="0"/>
  <p:tag name="KSO_WM_UNIT_TEXT_FILL_TYPE" val="1"/>
  <p:tag name="KSO_WM_UNIT_TYPE" val="ζ_h_i"/>
  <p:tag name="KSO_WM_UNIT_USESOURCEFORMAT_APPLY" val="1"/>
</p:tagLst>
</file>

<file path=ppt/tags/tag479.xml><?xml version="1.0" encoding="utf-8"?>
<p:tagLst xmlns:p="http://schemas.openxmlformats.org/presentationml/2006/main">
  <p:tag name="KSO_WM_ASSEMBLE_CHIP_INDEX" val="eb5b89d6e4734d329a7f2fbe005a0135"/>
  <p:tag name="KSO_WM_BEAUTIFY_FLAG" val="#wm#"/>
  <p:tag name="KSO_WM_CHIP_FILLAREA_FILL_RULE" val="{&quot;fill_align&quot;:&quot;lb&quot;,&quot;fill_mode&quot;:&quot;full&quot;,&quot;sacle_strategy&quot;:&quot;smart&quot;}"/>
  <p:tag name="KSO_WM_CHIP_GROUPID" val="5e6b05596848fb12bee65ac8"/>
  <p:tag name="KSO_WM_CHIP_XID" val="5e6b05596848fb12bee65aca"/>
  <p:tag name="KSO_WM_TAG_VERSION" val="1.0"/>
  <p:tag name="KSO_WM_TEMPLATE_ASSEMBLE_GROUPID" val="606570404054ed1e2fb814a1"/>
  <p:tag name="KSO_WM_TEMPLATE_ASSEMBLE_XID" val="606570404054ed1e2fb814a1"/>
  <p:tag name="KSO_WM_TEMPLATE_CATEGORY" val="diagram"/>
  <p:tag name="KSO_WM_TEMPLATE_INDEX" val="20217046"/>
  <p:tag name="KSO_WM_UNIT_BLOCK" val="0"/>
  <p:tag name="KSO_WM_UNIT_COMPATIBLE" val="0"/>
  <p:tag name="KSO_WM_UNIT_DEC_AREA_ID" val="1eaf4cfc1d784f3cb4ad2a3a1bc107b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04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84"/>
</p:tagLst>
</file>

<file path=ppt/tags/tag48.xml><?xml version="1.0" encoding="utf-8"?>
<p:tagLst xmlns:p="http://schemas.openxmlformats.org/presentationml/2006/main">
  <p:tag name="KSO_WM_SLIDE_BACKGROUND_TYPE" val="leftRight"/>
</p:tagLst>
</file>

<file path=ppt/tags/tag480.xml><?xml version="1.0" encoding="utf-8"?>
<p:tagLst xmlns:p="http://schemas.openxmlformats.org/presentationml/2006/main">
  <p:tag name="KSO_WM_BEAUTIFY_FLAG" val="#wm#"/>
  <p:tag name="KSO_WM_CHIP_GROUPID" val="5fadf73b998712faa657abd6"/>
  <p:tag name="KSO_WM_CHIP_XID" val="5fadf73b998712faa657abd7"/>
  <p:tag name="KSO_WM_TAG_VERSION" val="1.0"/>
  <p:tag name="KSO_WM_TEMPLATE_ASSEMBLE_GROUPID" val="606570404054ed1e2fb814a1"/>
  <p:tag name="KSO_WM_TEMPLATE_ASSEMBLE_XID" val="606570404054ed1e2fb814a1"/>
  <p:tag name="KSO_WM_TEMPLATE_CATEGORY" val="diagram"/>
  <p:tag name="KSO_WM_TEMPLATE_INDEX" val="20217046"/>
  <p:tag name="KSO_WM_UNIT_BLOCK" val="0"/>
  <p:tag name="KSO_WM_UNIT_COMPATIBLE" val="0"/>
  <p:tag name="KSO_WM_UNIT_DEC_AREA_ID" val="2fa775eb38dc401a82f159f864fb291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7046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481.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features&quot;:[&quot;creativepic&quot;],&quot;support_big_font&quot;:false,&quot;picture_toward&quot;:1,&quot;picture_dockside&quot;:[&quot;cb&quot;,&quot;rm&quot;,&quot;ct&quot;],&quot;fill_id&quot;:&quot;4c8080feb3514c4084c32dcdf0a35904&quot;,&quot;fill_align&quot;:&quot;cm&quot;,&quot;chip_types&quot;:[&quot;picture&quot;]},{&quot;text_align&quot;:&quot;lb&quot;,&quot;text_direction&quot;:&quot;horizontal&quot;,&quot;support_big_font&quot;:true,&quot;picture_toward&quot;:0,&quot;picture_dockside&quot;:[],&quot;fill_id&quot;:&quot;fbbb26a76a2149cbb36ad93fd7d50dc6&quot;,&quot;fill_align&quot;:&quot;lb&quot;,&quot;chip_types&quot;:[&quot;text&quot;]}]]"/>
  <p:tag name="KSO_WM_CHIP_GROUPID" val="5fadf73b998712faa657abd6"/>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f73b998712faa657abd7"/>
  <p:tag name="KSO_WM_SLIDE_BACKGROUND_TYPE" val="general"/>
  <p:tag name="KSO_WM_SLIDE_BK_DARK_LIGHT" val="2"/>
  <p:tag name="KSO_WM_SLIDE_ID" val="diagram20217046_1"/>
  <p:tag name="KSO_WM_SLIDE_INDEX" val="1"/>
  <p:tag name="KSO_WM_SLIDE_ITEM_CNT" val="0"/>
  <p:tag name="KSO_WM_SLIDE_LAYOUT" val="d_f"/>
  <p:tag name="KSO_WM_SLIDE_LAYOUT_CNT" val="1_1"/>
  <p:tag name="KSO_WM_SLIDE_LAYOUT_INFO" val="{&quot;direction&quot;:1,&quot;id&quot;:&quot;2021-04-01T16:15:42&quot;,&quot;maxSize&quot;:{&quot;size1&quot;:57.5},&quot;minSize&quot;:{&quot;size1&quot;:32.600000000000001},&quot;normalSize&quot;:{&quot;size1&quot;:34.318750000000001},&quot;subLayout&quot;:[{&quot;id&quot;:&quot;2021-04-01T16:15:42&quot;,&quot;margin&quot;:{&quot;bottom&quot;:1.6929999589920044,&quot;left&quot;:2.1170001029968262,&quot;right&quot;:0.026000002399086952,&quot;top&quot;:1.6929999589920044},&quot;type&quot;:0},{&quot;id&quot;:&quot;2021-04-01T16:15:42&quot;,&quot;margin&quot;:{&quot;bottom&quot;:0,&quot;left&quot;:1.6670000553131104,&quot;right&quot;:0,&quot;top&quot;:0},&quot;type&quot;:0}],&quot;type&quot;:0}"/>
  <p:tag name="KSO_WM_SLIDE_POSITION" val="0*0"/>
  <p:tag name="KSO_WM_SLIDE_RATIO" val="1.777778"/>
  <p:tag name="KSO_WM_SLIDE_SIZE" val="960*540"/>
  <p:tag name="KSO_WM_SLIDE_SUBTYPE" val="picTxt"/>
  <p:tag name="KSO_WM_SLIDE_SUPPORT_FEATURE_TYPE" val="8"/>
  <p:tag name="KSO_WM_SLIDE_TYPE" val="text"/>
  <p:tag name="KSO_WM_TAG_VERSION" val="1.0"/>
  <p:tag name="KSO_WM_TEMPLATE_ASSEMBLE_GROUPID" val="606570404054ed1e2fb814a1"/>
  <p:tag name="KSO_WM_TEMPLATE_ASSEMBLE_XID" val="606570404054ed1e2fb814a1"/>
  <p:tag name="KSO_WM_TEMPLATE_CATEGORY" val="diagram"/>
  <p:tag name="KSO_WM_TEMPLATE_COLOR_TYPE" val="1"/>
  <p:tag name="KSO_WM_TEMPLATE_INDEX" val="20217046"/>
  <p:tag name="KSO_WM_TEMPLATE_MASTER_TYPE" val="0"/>
  <p:tag name="KSO_WM_TEMPLATE_SUBCATEGORY" val="21"/>
</p:tagLst>
</file>

<file path=ppt/tags/tag482.xml><?xml version="1.0" encoding="utf-8"?>
<p:tagLst xmlns:p="http://schemas.openxmlformats.org/presentationml/2006/main">
  <p:tag name="KSO_WM_ASSEMBLE_CHIP_INDEX" val="1a5dbdeb65f94877acc8e4cde66e6d7d"/>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general"/>
  <p:tag name="KSO_WM_TAG_VERSION" val="1.0"/>
  <p:tag name="KSO_WM_TEMPLATE_CATEGORY" val="chip"/>
  <p:tag name="KSO_WM_TEMPLATE_INDEX" val="20204722"/>
  <p:tag name="KSO_WM_UNIT_COMPATIBLE" val="0"/>
  <p:tag name="KSO_WM_UNIT_DEC_AREA_ID" val="811950547dde47dfb4647719b6d97e99"/>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483.xml><?xml version="1.0" encoding="utf-8"?>
<p:tagLst xmlns:p="http://schemas.openxmlformats.org/presentationml/2006/main">
  <p:tag name="KSO_WM_ASSEMBLE_CHIP_INDEX" val="348b214db06b47c8a224cb7dc44b345c"/>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general"/>
  <p:tag name="KSO_WM_TAG_VERSION" val="1.0"/>
  <p:tag name="KSO_WM_TEMPLATE_CATEGORY" val="chip"/>
  <p:tag name="KSO_WM_TEMPLATE_INDEX" val="20204722"/>
  <p:tag name="KSO_WM_UNIT_COMPATIBLE" val="0"/>
  <p:tag name="KSO_WM_UNIT_DEC_AREA_ID" val="9c9f8170dae14eedaf8596d16b482a1c"/>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484.xml><?xml version="1.0" encoding="utf-8"?>
<p:tagLst xmlns:p="http://schemas.openxmlformats.org/presentationml/2006/main">
  <p:tag name="KSO_WM_BEAUTIFY_FLAG" val="#wm#"/>
  <p:tag name="KSO_WM_DIAGRAM_GROUP_CODE" val="ζ1-1"/>
  <p:tag name="KSO_WM_TAG_VERSION" val="1.0"/>
  <p:tag name="KSO_WM_TEMPLATE_CATEGORY" val="diagram"/>
  <p:tag name="KSO_WM_TEMPLATE_INDEX" val="20216663"/>
  <p:tag name="KSO_WM_UNIT_COMPATIBLE" val="0"/>
  <p:tag name="KSO_WM_UNIT_DIAGRAM_ISNUMVISUAL" val="0"/>
  <p:tag name="KSO_WM_UNIT_DIAGRAM_ISREFERUNIT" val="0"/>
  <p:tag name="KSO_WM_UNIT_DIAGRAM_MODELTYPE" val="creativePicture"/>
  <p:tag name="KSO_WM_UNIT_HIGHLIGHT" val="0"/>
  <p:tag name="KSO_WM_UNIT_ID" val="diagram20216663_1*ζ_h_d*1_1_1"/>
  <p:tag name="KSO_WM_UNIT_INDEX" val="1_1_1"/>
  <p:tag name="KSO_WM_UNIT_LAYERLEVEL" val="1_1_1"/>
  <p:tag name="KSO_WM_UNIT_PICTURE_DOCKSIDE" val="cb,rm,ct"/>
  <p:tag name="KSO_WM_UNIT_PICTURE_TOWARD" val="1"/>
  <p:tag name="KSO_WM_UNIT_TYPE" val="ζ_h_d"/>
  <p:tag name="KSO_WM_UNIT_USESOURCEFORMAT_APPLY" val="1"/>
  <p:tag name="KSO_WM_UNIT_VALUE" val="1903*1269"/>
</p:tagLst>
</file>

<file path=ppt/tags/tag485.xml><?xml version="1.0" encoding="utf-8"?>
<p:tagLst xmlns:p="http://schemas.openxmlformats.org/presentationml/2006/main">
  <p:tag name="KSO_WM_BEAUTIFY_FLAG" val="#wm#"/>
  <p:tag name="KSO_WM_DIAGRAM_GROUP_CODE" val="ζ1-1"/>
  <p:tag name="KSO_WM_TAG_VERSION" val="1.0"/>
  <p:tag name="KSO_WM_TEMPLATE_CATEGORY" val="diagram"/>
  <p:tag name="KSO_WM_TEMPLATE_INDEX" val="20216663"/>
  <p:tag name="KSO_WM_UNIT_COMPATIBLE" val="0"/>
  <p:tag name="KSO_WM_UNIT_DIAGRAM_ISNUMVISUAL" val="0"/>
  <p:tag name="KSO_WM_UNIT_DIAGRAM_ISREFERUNIT" val="0"/>
  <p:tag name="KSO_WM_UNIT_DIAGRAM_MODELTYPE" val="creativePicture"/>
  <p:tag name="KSO_WM_UNIT_FILL_FORE_SCHEMECOLOR_INDEX" val="5"/>
  <p:tag name="KSO_WM_UNIT_FILL_FORE_SCHEMECOLOR_INDEX_BRIGHTNESS" val="0"/>
  <p:tag name="KSO_WM_UNIT_FILL_TYPE" val="1"/>
  <p:tag name="KSO_WM_UNIT_HIGHLIGHT" val="0"/>
  <p:tag name="KSO_WM_UNIT_ID" val="diagram20216663_1*ζ_h_i*1_1_1"/>
  <p:tag name="KSO_WM_UNIT_INDEX" val="1_1_1"/>
  <p:tag name="KSO_WM_UNIT_LAYERLEVEL" val="1_1_1"/>
  <p:tag name="KSO_WM_UNIT_PICTURE_DOCKSIDE" val="cb,rm,ct"/>
  <p:tag name="KSO_WM_UNIT_PICTURE_TOWARD" val="1"/>
  <p:tag name="KSO_WM_UNIT_TEXT_FILL_FORE_SCHEMECOLOR_INDEX" val="2"/>
  <p:tag name="KSO_WM_UNIT_TEXT_FILL_FORE_SCHEMECOLOR_INDEX_BRIGHTNESS" val="0"/>
  <p:tag name="KSO_WM_UNIT_TEXT_FILL_TYPE" val="1"/>
  <p:tag name="KSO_WM_UNIT_TYPE" val="ζ_h_i"/>
  <p:tag name="KSO_WM_UNIT_USESOURCEFORMAT_APPLY" val="1"/>
</p:tagLst>
</file>

<file path=ppt/tags/tag486.xml><?xml version="1.0" encoding="utf-8"?>
<p:tagLst xmlns:p="http://schemas.openxmlformats.org/presentationml/2006/main">
  <p:tag name="KSO_WM_ASSEMBLE_CHIP_INDEX" val="eb5b89d6e4734d329a7f2fbe005a0135"/>
  <p:tag name="KSO_WM_BEAUTIFY_FLAG" val="#wm#"/>
  <p:tag name="KSO_WM_CHIP_FILLAREA_FILL_RULE" val="{&quot;fill_align&quot;:&quot;lb&quot;,&quot;fill_mode&quot;:&quot;full&quot;,&quot;sacle_strategy&quot;:&quot;smart&quot;}"/>
  <p:tag name="KSO_WM_CHIP_GROUPID" val="5e6b05596848fb12bee65ac8"/>
  <p:tag name="KSO_WM_CHIP_XID" val="5e6b05596848fb12bee65aca"/>
  <p:tag name="KSO_WM_TAG_VERSION" val="1.0"/>
  <p:tag name="KSO_WM_TEMPLATE_ASSEMBLE_GROUPID" val="606570404054ed1e2fb814a1"/>
  <p:tag name="KSO_WM_TEMPLATE_ASSEMBLE_XID" val="606570404054ed1e2fb814a1"/>
  <p:tag name="KSO_WM_TEMPLATE_CATEGORY" val="diagram"/>
  <p:tag name="KSO_WM_TEMPLATE_INDEX" val="20217046"/>
  <p:tag name="KSO_WM_UNIT_BLOCK" val="0"/>
  <p:tag name="KSO_WM_UNIT_COMPATIBLE" val="0"/>
  <p:tag name="KSO_WM_UNIT_DEC_AREA_ID" val="1eaf4cfc1d784f3cb4ad2a3a1bc107b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04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84"/>
</p:tagLst>
</file>

<file path=ppt/tags/tag487.xml><?xml version="1.0" encoding="utf-8"?>
<p:tagLst xmlns:p="http://schemas.openxmlformats.org/presentationml/2006/main">
  <p:tag name="KSO_WM_BEAUTIFY_FLAG" val="#wm#"/>
  <p:tag name="KSO_WM_CHIP_GROUPID" val="5fadf73b998712faa657abd6"/>
  <p:tag name="KSO_WM_CHIP_XID" val="5fadf73b998712faa657abd7"/>
  <p:tag name="KSO_WM_TAG_VERSION" val="1.0"/>
  <p:tag name="KSO_WM_TEMPLATE_ASSEMBLE_GROUPID" val="606570404054ed1e2fb814a1"/>
  <p:tag name="KSO_WM_TEMPLATE_ASSEMBLE_XID" val="606570404054ed1e2fb814a1"/>
  <p:tag name="KSO_WM_TEMPLATE_CATEGORY" val="diagram"/>
  <p:tag name="KSO_WM_TEMPLATE_INDEX" val="20217046"/>
  <p:tag name="KSO_WM_UNIT_BLOCK" val="0"/>
  <p:tag name="KSO_WM_UNIT_COMPATIBLE" val="0"/>
  <p:tag name="KSO_WM_UNIT_DEC_AREA_ID" val="2fa775eb38dc401a82f159f864fb291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7046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488.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features&quot;:[&quot;creativepic&quot;],&quot;support_big_font&quot;:false,&quot;picture_toward&quot;:1,&quot;picture_dockside&quot;:[&quot;cb&quot;,&quot;rm&quot;,&quot;ct&quot;],&quot;fill_id&quot;:&quot;4c8080feb3514c4084c32dcdf0a35904&quot;,&quot;fill_align&quot;:&quot;cm&quot;,&quot;chip_types&quot;:[&quot;picture&quot;]},{&quot;text_align&quot;:&quot;lb&quot;,&quot;text_direction&quot;:&quot;horizontal&quot;,&quot;support_big_font&quot;:true,&quot;picture_toward&quot;:0,&quot;picture_dockside&quot;:[],&quot;fill_id&quot;:&quot;fbbb26a76a2149cbb36ad93fd7d50dc6&quot;,&quot;fill_align&quot;:&quot;lb&quot;,&quot;chip_types&quot;:[&quot;text&quot;]}]]"/>
  <p:tag name="KSO_WM_CHIP_GROUPID" val="5fadf73b998712faa657abd6"/>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f73b998712faa657abd7"/>
  <p:tag name="KSO_WM_SLIDE_BACKGROUND_TYPE" val="general"/>
  <p:tag name="KSO_WM_SLIDE_BK_DARK_LIGHT" val="2"/>
  <p:tag name="KSO_WM_SLIDE_ID" val="diagram20217046_1"/>
  <p:tag name="KSO_WM_SLIDE_INDEX" val="1"/>
  <p:tag name="KSO_WM_SLIDE_ITEM_CNT" val="0"/>
  <p:tag name="KSO_WM_SLIDE_LAYOUT" val="d_f"/>
  <p:tag name="KSO_WM_SLIDE_LAYOUT_CNT" val="1_1"/>
  <p:tag name="KSO_WM_SLIDE_LAYOUT_INFO" val="{&quot;direction&quot;:1,&quot;id&quot;:&quot;2021-04-01T16:15:42&quot;,&quot;maxSize&quot;:{&quot;size1&quot;:57.5},&quot;minSize&quot;:{&quot;size1&quot;:32.600000000000001},&quot;normalSize&quot;:{&quot;size1&quot;:46.350000000000001},&quot;subLayout&quot;:[{&quot;id&quot;:&quot;2021-04-01T16:15:42&quot;,&quot;margin&quot;:{&quot;bottom&quot;:1.6929999589920044,&quot;left&quot;:2.1170001029968262,&quot;right&quot;:0.026000002399086952,&quot;top&quot;:1.6929999589920044},&quot;type&quot;:0},{&quot;id&quot;:&quot;2021-04-01T16:15:42&quot;,&quot;margin&quot;:{&quot;bottom&quot;:0,&quot;left&quot;:1.6670000553131104,&quot;right&quot;:0,&quot;top&quot;:0},&quot;type&quot;:0}],&quot;type&quot;:0}"/>
  <p:tag name="KSO_WM_SLIDE_POSITION" val="0*0"/>
  <p:tag name="KSO_WM_SLIDE_RATIO" val="1.777778"/>
  <p:tag name="KSO_WM_SLIDE_SIZE" val="960*540"/>
  <p:tag name="KSO_WM_SLIDE_SUBTYPE" val="picTxt"/>
  <p:tag name="KSO_WM_SLIDE_SUPPORT_FEATURE_TYPE" val="8"/>
  <p:tag name="KSO_WM_SLIDE_TYPE" val="text"/>
  <p:tag name="KSO_WM_TAG_VERSION" val="1.0"/>
  <p:tag name="KSO_WM_TEMPLATE_ASSEMBLE_GROUPID" val="606570404054ed1e2fb814a1"/>
  <p:tag name="KSO_WM_TEMPLATE_ASSEMBLE_XID" val="606570404054ed1e2fb814a1"/>
  <p:tag name="KSO_WM_TEMPLATE_CATEGORY" val="diagram"/>
  <p:tag name="KSO_WM_TEMPLATE_COLOR_TYPE" val="1"/>
  <p:tag name="KSO_WM_TEMPLATE_INDEX" val="20217046"/>
  <p:tag name="KSO_WM_TEMPLATE_MASTER_TYPE" val="0"/>
  <p:tag name="KSO_WM_TEMPLATE_SUBCATEGORY" val="21"/>
</p:tagLst>
</file>

<file path=ppt/tags/tag489.xml><?xml version="1.0" encoding="utf-8"?>
<p:tagLst xmlns:p="http://schemas.openxmlformats.org/presentationml/2006/main">
  <p:tag name="KSO_WM_ASSEMBLE_CHIP_INDEX" val="1a5dbdeb65f94877acc8e4cde66e6d7d"/>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general"/>
  <p:tag name="KSO_WM_TAG_VERSION" val="1.0"/>
  <p:tag name="KSO_WM_TEMPLATE_CATEGORY" val="chip"/>
  <p:tag name="KSO_WM_TEMPLATE_INDEX" val="20204722"/>
  <p:tag name="KSO_WM_UNIT_COMPATIBLE" val="0"/>
  <p:tag name="KSO_WM_UNIT_DEC_AREA_ID" val="811950547dde47dfb4647719b6d97e99"/>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49.xml><?xml version="1.0" encoding="utf-8"?>
<p:tagLst xmlns:p="http://schemas.openxmlformats.org/presentationml/2006/main">
  <p:tag name="KSO_WM_SLIDE_BACKGROUND_TYPE" val="leftRight"/>
</p:tagLst>
</file>

<file path=ppt/tags/tag490.xml><?xml version="1.0" encoding="utf-8"?>
<p:tagLst xmlns:p="http://schemas.openxmlformats.org/presentationml/2006/main">
  <p:tag name="KSO_WM_ASSEMBLE_CHIP_INDEX" val="348b214db06b47c8a224cb7dc44b345c"/>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general"/>
  <p:tag name="KSO_WM_TAG_VERSION" val="1.0"/>
  <p:tag name="KSO_WM_TEMPLATE_CATEGORY" val="chip"/>
  <p:tag name="KSO_WM_TEMPLATE_INDEX" val="20204722"/>
  <p:tag name="KSO_WM_UNIT_COMPATIBLE" val="0"/>
  <p:tag name="KSO_WM_UNIT_DEC_AREA_ID" val="9c9f8170dae14eedaf8596d16b482a1c"/>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491.xml><?xml version="1.0" encoding="utf-8"?>
<p:tagLst xmlns:p="http://schemas.openxmlformats.org/presentationml/2006/main">
  <p:tag name="KSO_WM_BEAUTIFY_FLAG" val="#wm#"/>
  <p:tag name="KSO_WM_CHIP_GROUPID" val="5ef0a3f7978989e612c8e89b"/>
  <p:tag name="KSO_WM_CHIP_XID" val="5ef0a3f7978989e612c8e89c"/>
  <p:tag name="KSO_WM_TAG_VERSION" val="1.0"/>
  <p:tag name="KSO_WM_TEMPLATE_ASSEMBLE_GROUPID" val="60656e7c4054ed1e2fb7f9c4"/>
  <p:tag name="KSO_WM_TEMPLATE_ASSEMBLE_XID" val="60656e7c4054ed1e2fb7f9c4"/>
  <p:tag name="KSO_WM_TEMPLATE_CATEGORY" val="diagram"/>
  <p:tag name="KSO_WM_TEMPLATE_INDEX" val="20208752"/>
  <p:tag name="KSO_WM_UNIT_BLOCK" val="0"/>
  <p:tag name="KSO_WM_UNIT_COMPATIBLE" val="0"/>
  <p:tag name="KSO_WM_UNIT_DEC_AREA_ID" val="83c6265b76b54bb4a19a19a69cc7455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08752_1*i*1"/>
  <p:tag name="KSO_WM_UNIT_INDEX" val="1"/>
  <p:tag name="KSO_WM_UNIT_LAYERLEVEL" val="1"/>
  <p:tag name="KSO_WM_UNIT_LINE_FILL_TYPE" val="2"/>
  <p:tag name="KSO_WM_UNIT_LINE_FORE_SCHEMECOLOR_INDEX" val="13"/>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684"/>
</p:tagLst>
</file>

<file path=ppt/tags/tag492.xml><?xml version="1.0" encoding="utf-8"?>
<p:tagLst xmlns:p="http://schemas.openxmlformats.org/presentationml/2006/main">
  <p:tag name="KSO_WM_BEAUTIFY_FLAG" val="#wm#"/>
  <p:tag name="KSO_WM_CHIP_GROUPID" val="5ef0a3f7978989e612c8e89b"/>
  <p:tag name="KSO_WM_CHIP_XID" val="5ef0a3f7978989e612c8e89c"/>
  <p:tag name="KSO_WM_TAG_VERSION" val="1.0"/>
  <p:tag name="KSO_WM_TEMPLATE_ASSEMBLE_GROUPID" val="60656e7c4054ed1e2fb7f9c4"/>
  <p:tag name="KSO_WM_TEMPLATE_ASSEMBLE_XID" val="60656e7c4054ed1e2fb7f9c4"/>
  <p:tag name="KSO_WM_TEMPLATE_CATEGORY" val="diagram"/>
  <p:tag name="KSO_WM_TEMPLATE_INDEX" val="20208752"/>
  <p:tag name="KSO_WM_UNIT_BLOCK" val="0"/>
  <p:tag name="KSO_WM_UNIT_COMPATIBLE" val="0"/>
  <p:tag name="KSO_WM_UNIT_DEC_AREA_ID" val="04c6864ae97e4b31ba7d0bb64b9006f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208752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2"/>
</p:tagLst>
</file>

<file path=ppt/tags/tag493.xml><?xml version="1.0" encoding="utf-8"?>
<p:tagLst xmlns:p="http://schemas.openxmlformats.org/presentationml/2006/main">
  <p:tag name="KSO_WM_ASSEMBLE_CHIP_INDEX" val="f1c9932944da4596b899960bbf331e0a"/>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7c4054ed1e2fb7f9c4"/>
  <p:tag name="KSO_WM_TEMPLATE_ASSEMBLE_XID" val="60656e7c4054ed1e2fb7f9c4"/>
  <p:tag name="KSO_WM_TEMPLATE_CATEGORY" val="diagram"/>
  <p:tag name="KSO_WM_TEMPLATE_INDEX" val="20208752"/>
  <p:tag name="KSO_WM_UNIT_BLOCK" val="0"/>
  <p:tag name="KSO_WM_UNIT_COMPATIBLE" val="0"/>
  <p:tag name="KSO_WM_UNIT_DEC_AREA_ID" val="76b734a8be9e4056941237503b39e15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875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
  <p:tag name="KSO_WM_UNIT_SHOW_EDIT_AREA_INDICATION" val="1"/>
  <p:tag name="KSO_WM_UNIT_SM_LIMIT_TYPE" val="2"/>
  <p:tag name="KSO_WM_UNIT_SUBTYPE" val="a"/>
  <p:tag name="KSO_WM_UNIT_SUPPORT_UNIT_TYPE" val="[&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406"/>
</p:tagLst>
</file>

<file path=ppt/tags/tag494.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features&quot;:[&quot;collage&quot;,&quot;creativecrop&quot;],&quot;support_big_font&quot;:false,&quot;picture_toward&quot;:0,&quot;picture_dockside&quot;:[],&quot;fill_id&quot;:&quot;e67e989b68da4f0993f21a8c58b40ec1&quot;,&quot;fill_align&quot;:&quot;cm&quot;,&quot;chip_types&quot;:[&quot;pictext&quot;,&quot;text&quot;,&quot;picture&quot;,&quot;chart&quot;,&quot;table&quot;,&quot;video&quot;]}]]"/>
  <p:tag name="KSO_WM_CHIP_GROUPID" val="5ef0a3f7978989e612c8e89b"/>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0a3f7978989e612c8e89c"/>
  <p:tag name="KSO_WM_SLIDE_BACKGROUND" val="[&quot;general&quot;]"/>
  <p:tag name="KSO_WM_SLIDE_BACKGROUND_TYPE" val="general"/>
  <p:tag name="KSO_WM_SLIDE_BK_DARK_LIGHT" val="2"/>
  <p:tag name="KSO_WM_SLIDE_CAN_ADD_NAVIGATION" val="1"/>
  <p:tag name="KSO_WM_SLIDE_ID" val="diagram20208752_1"/>
  <p:tag name="KSO_WM_SLIDE_INDEX" val="1"/>
  <p:tag name="KSO_WM_SLIDE_ITEM_CNT" val="0"/>
  <p:tag name="KSO_WM_SLIDE_LAYOUT" val="f"/>
  <p:tag name="KSO_WM_SLIDE_LAYOUT_CNT" val="1"/>
  <p:tag name="KSO_WM_SLIDE_LAYOUT_INFO" val="{&quot;backgroundInfo&quot;:[{&quot;bottom&quot;:0,&quot;bottomAbs&quot;:false,&quot;left&quot;:0,&quot;leftAbs&quot;:false,&quot;right&quot;:0,&quot;rightAbs&quot;:false,&quot;top&quot;:0,&quot;topAbs&quot;:false,&quot;type&quot;:&quot;general&quot;}],&quot;id&quot;:&quot;2021-04-01T15:01:43&quot;,&quot;maxSize&quot;:{&quot;size1&quot;:2.1996865086507538},&quot;minSize&quot;:{&quot;size1&quot;:2.1996865086507538},&quot;normalSize&quot;:{&quot;size1&quot;:2.1996865086507538},&quot;subLayout&quot;:[{&quot;id&quot;:&quot;2021-04-01T15:01:43&quot;,&quot;type&quot;:0},{&quot;id&quot;:&quot;2021-04-01T15:01:43&quot;,&quot;margin&quot;:{&quot;bottom&quot;:1.9049999713897705,&quot;left&quot;:7.8319997787475586,&quot;right&quot;:5.2919998168945312,&quot;top&quot;:1.4819999933242798},&quot;type&quot;:0}],&quot;type&quot;:0}"/>
  <p:tag name="KSO_WM_SLIDE_POSITION" val="96*21"/>
  <p:tag name="KSO_WM_SLIDE_RATIO" val="1.777778"/>
  <p:tag name="KSO_WM_SLIDE_SIZE" val="745*497"/>
  <p:tag name="KSO_WM_SLIDE_SUBTYPE" val="pureTxt"/>
  <p:tag name="KSO_WM_SLIDE_SUPPORT_FEATURE_TYPE" val="0"/>
  <p:tag name="KSO_WM_SLIDE_TYPE" val="text"/>
  <p:tag name="KSO_WM_TAG_VERSION" val="1.0"/>
  <p:tag name="KSO_WM_TEMPLATE_ASSEMBLE_GROUPID" val="60656e7c4054ed1e2fb7f9c4"/>
  <p:tag name="KSO_WM_TEMPLATE_ASSEMBLE_XID" val="60656e7c4054ed1e2fb7f9c4"/>
  <p:tag name="KSO_WM_TEMPLATE_CATEGORY" val="diagram"/>
  <p:tag name="KSO_WM_TEMPLATE_COLOR_TYPE" val="1"/>
  <p:tag name="KSO_WM_TEMPLATE_INDEX" val="20208752"/>
  <p:tag name="KSO_WM_TEMPLATE_MASTER_TYPE" val="0"/>
  <p:tag name="KSO_WM_TEMPLATE_SUBCATEGORY" val="21"/>
</p:tagLst>
</file>

<file path=ppt/tags/tag495.xml><?xml version="1.0" encoding="utf-8"?>
<p:tagLst xmlns:p="http://schemas.openxmlformats.org/presentationml/2006/main">
  <p:tag name="KSO_WM_ASSEMBLE_CHIP_INDEX" val="1a5dbdeb65f94877acc8e4cde66e6d7d"/>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general"/>
  <p:tag name="KSO_WM_TAG_VERSION" val="1.0"/>
  <p:tag name="KSO_WM_TEMPLATE_CATEGORY" val="chip"/>
  <p:tag name="KSO_WM_TEMPLATE_INDEX" val="20204722"/>
  <p:tag name="KSO_WM_UNIT_COMPATIBLE" val="0"/>
  <p:tag name="KSO_WM_UNIT_DEC_AREA_ID" val="811950547dde47dfb4647719b6d97e99"/>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496.xml><?xml version="1.0" encoding="utf-8"?>
<p:tagLst xmlns:p="http://schemas.openxmlformats.org/presentationml/2006/main">
  <p:tag name="KSO_WM_ASSEMBLE_CHIP_INDEX" val="348b214db06b47c8a224cb7dc44b345c"/>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general"/>
  <p:tag name="KSO_WM_TAG_VERSION" val="1.0"/>
  <p:tag name="KSO_WM_TEMPLATE_CATEGORY" val="chip"/>
  <p:tag name="KSO_WM_TEMPLATE_INDEX" val="20204722"/>
  <p:tag name="KSO_WM_UNIT_COMPATIBLE" val="0"/>
  <p:tag name="KSO_WM_UNIT_DEC_AREA_ID" val="9c9f8170dae14eedaf8596d16b482a1c"/>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497.xml><?xml version="1.0" encoding="utf-8"?>
<p:tagLst xmlns:p="http://schemas.openxmlformats.org/presentationml/2006/main">
  <p:tag name="KSO_WM_BEAUTIFY_FLAG" val="#wm#"/>
  <p:tag name="KSO_WM_CHIP_GROUPID" val="5ef20bd7a491bb0086638afb"/>
  <p:tag name="KSO_WM_CHIP_XID" val="5ef20bd7a491bb0086638afc"/>
  <p:tag name="KSO_WM_TAG_VERSION" val="1.0"/>
  <p:tag name="KSO_WM_TEMPLATE_ASSEMBLE_GROUPID" val="60656e7a4054ed1e2fb7f9ab"/>
  <p:tag name="KSO_WM_TEMPLATE_ASSEMBLE_XID" val="60656e7a4054ed1e2fb7f9ab"/>
  <p:tag name="KSO_WM_TEMPLATE_CATEGORY" val="diagram"/>
  <p:tag name="KSO_WM_TEMPLATE_INDEX" val="20208609"/>
  <p:tag name="KSO_WM_UNIT_BLOCK" val="0"/>
  <p:tag name="KSO_WM_UNIT_COMPATIBLE" val="0"/>
  <p:tag name="KSO_WM_UNIT_DEC_AREA_ID" val="57dadeb95ab44bae952665e5e2adc44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7"/>
  <p:tag name="KSO_WM_UNIT_FILL_FORE_SCHEMECOLOR_INDEX_BRIGHTNESS" val="0"/>
  <p:tag name="KSO_WM_UNIT_FILL_TYPE" val="1"/>
  <p:tag name="KSO_WM_UNIT_HIGHLIGHT" val="0"/>
  <p:tag name="KSO_WM_UNIT_ID" val="diagram20208609_1*i*1"/>
  <p:tag name="KSO_WM_UNIT_INDEX" val="1"/>
  <p:tag name="KSO_WM_UNIT_LAYERLEVEL" val="1"/>
  <p:tag name="KSO_WM_UNIT_SM_LIMIT_TYPE" val="1"/>
  <p:tag name="KSO_WM_UNIT_TEXT_FILL_FORE_SCHEMECOLOR_INDEX" val="13"/>
  <p:tag name="KSO_WM_UNIT_TEXT_FILL_FORE_SCHEMECOLOR_INDEX_BRIGHTNESS" val="0"/>
  <p:tag name="KSO_WM_UNIT_TEXT_FILL_TYPE" val="1"/>
  <p:tag name="KSO_WM_UNIT_TYPE" val="i"/>
  <p:tag name="KSO_WM_UNIT_VALUE" val="12"/>
</p:tagLst>
</file>

<file path=ppt/tags/tag498.xml><?xml version="1.0" encoding="utf-8"?>
<p:tagLst xmlns:p="http://schemas.openxmlformats.org/presentationml/2006/main">
  <p:tag name="KSO_WM_BEAUTIFY_FLAG" val="#wm#"/>
  <p:tag name="KSO_WM_CHIP_GROUPID" val="5ef20bd7a491bb0086638afb"/>
  <p:tag name="KSO_WM_CHIP_XID" val="5ef20bd7a491bb0086638afc"/>
  <p:tag name="KSO_WM_TAG_VERSION" val="1.0"/>
  <p:tag name="KSO_WM_TEMPLATE_ASSEMBLE_GROUPID" val="60656e7a4054ed1e2fb7f9ab"/>
  <p:tag name="KSO_WM_TEMPLATE_ASSEMBLE_XID" val="60656e7a4054ed1e2fb7f9ab"/>
  <p:tag name="KSO_WM_TEMPLATE_CATEGORY" val="diagram"/>
  <p:tag name="KSO_WM_TEMPLATE_INDEX" val="20208609"/>
  <p:tag name="KSO_WM_UNIT_BLOCK" val="0"/>
  <p:tag name="KSO_WM_UNIT_COMPATIBLE" val="0"/>
  <p:tag name="KSO_WM_UNIT_DEC_AREA_ID" val="5ed7bbdef93b417f8597839bfceeb682"/>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609_1*i*2"/>
  <p:tag name="KSO_WM_UNIT_INDEX" val="2"/>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112"/>
</p:tagLst>
</file>

<file path=ppt/tags/tag499.xml><?xml version="1.0" encoding="utf-8"?>
<p:tagLst xmlns:p="http://schemas.openxmlformats.org/presentationml/2006/main">
  <p:tag name="KSO_WM_BEAUTIFY_FLAG" val="#wm#"/>
  <p:tag name="KSO_WM_CHIP_GROUPID" val="5ef20bd7a491bb0086638afb"/>
  <p:tag name="KSO_WM_CHIP_XID" val="5ef20bd7a491bb0086638afc"/>
  <p:tag name="KSO_WM_TAG_VERSION" val="1.0"/>
  <p:tag name="KSO_WM_TEMPLATE_ASSEMBLE_GROUPID" val="60656e7a4054ed1e2fb7f9ab"/>
  <p:tag name="KSO_WM_TEMPLATE_ASSEMBLE_XID" val="60656e7a4054ed1e2fb7f9ab"/>
  <p:tag name="KSO_WM_TEMPLATE_CATEGORY" val="diagram"/>
  <p:tag name="KSO_WM_TEMPLATE_INDEX" val="20208609"/>
  <p:tag name="KSO_WM_UNIT_BLOCK" val="0"/>
  <p:tag name="KSO_WM_UNIT_COMPATIBLE" val="0"/>
  <p:tag name="KSO_WM_UNIT_DEC_AREA_ID" val="9365081e87b648178ddc3d515a88a6a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609_1*i*3"/>
  <p:tag name="KSO_WM_UNIT_INDEX" val="3"/>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300"/>
</p:tagLst>
</file>

<file path=ppt/tags/tag5.xml><?xml version="1.0" encoding="utf-8"?>
<p:tagLst xmlns:p="http://schemas.openxmlformats.org/presentationml/2006/main">
  <p:tag name="KSO_WM_ASSEMBLE_CHIP_INDEX" val="348b214db06b47c8a224cb7dc44b345c"/>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TAG_VERSION" val="1.0"/>
  <p:tag name="KSO_WM_TEMPLATE_CATEGORY" val="chip"/>
  <p:tag name="KSO_WM_TEMPLATE_INDEX" val="20204722"/>
  <p:tag name="KSO_WM_UNIT_COMPATIBLE" val="0"/>
  <p:tag name="KSO_WM_UNIT_DEC_AREA_ID" val="9c9f8170dae14eedaf8596d16b482a1c"/>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50.xml><?xml version="1.0" encoding="utf-8"?>
<p:tagLst xmlns:p="http://schemas.openxmlformats.org/presentationml/2006/main">
  <p:tag name="KSO_WM_ASSEMBLE_CHIP_INDEX" val="65c01bb7e4824ce1ae29f3aaa988477b"/>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b"/>
  <p:tag name="KSO_WM_SLIDE_BACKGROUND_TYPE" val="topBottom"/>
  <p:tag name="KSO_WM_TAG_VERSION" val="1.0"/>
  <p:tag name="KSO_WM_TEMPLATE_CATEGORY" val="chip"/>
  <p:tag name="KSO_WM_TEMPLATE_INDEX" val="20204722"/>
  <p:tag name="KSO_WM_UNIT_COMPATIBLE" val="0"/>
  <p:tag name="KSO_WM_UNIT_DEC_AREA_ID" val="27d43dd1adf6472e957c97cb33f96062"/>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72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500.xml><?xml version="1.0" encoding="utf-8"?>
<p:tagLst xmlns:p="http://schemas.openxmlformats.org/presentationml/2006/main">
  <p:tag name="KSO_WM_BEAUTIFY_FLAG" val="#wm#"/>
  <p:tag name="KSO_WM_CHIP_GROUPID" val="5ef20bd7a491bb0086638afb"/>
  <p:tag name="KSO_WM_CHIP_XID" val="5ef20bd7a491bb0086638afc"/>
  <p:tag name="KSO_WM_TAG_VERSION" val="1.0"/>
  <p:tag name="KSO_WM_TEMPLATE_ASSEMBLE_GROUPID" val="60656e7a4054ed1e2fb7f9ab"/>
  <p:tag name="KSO_WM_TEMPLATE_ASSEMBLE_XID" val="60656e7a4054ed1e2fb7f9ab"/>
  <p:tag name="KSO_WM_TEMPLATE_CATEGORY" val="diagram"/>
  <p:tag name="KSO_WM_TEMPLATE_INDEX" val="20208609"/>
  <p:tag name="KSO_WM_UNIT_BLOCK" val="0"/>
  <p:tag name="KSO_WM_UNIT_COMPATIBLE" val="0"/>
  <p:tag name="KSO_WM_UNIT_DEC_AREA_ID" val="9d348e14170f4fda9a6f5f3d4ad90c62"/>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08609_1*i*4"/>
  <p:tag name="KSO_WM_UNIT_INDEX" val="4"/>
  <p:tag name="KSO_WM_UNIT_LAYERLEVEL" val="1"/>
  <p:tag name="KSO_WM_UNIT_SM_LIMIT_TYPE" val="1"/>
  <p:tag name="KSO_WM_UNIT_TYPE" val="i"/>
</p:tagLst>
</file>

<file path=ppt/tags/tag501.xml><?xml version="1.0" encoding="utf-8"?>
<p:tagLst xmlns:p="http://schemas.openxmlformats.org/presentationml/2006/main">
  <p:tag name="KSO_WM_BEAUTIFY_FLAG" val="#wm#"/>
  <p:tag name="KSO_WM_CHIP_GROUPID" val="5ef20bd7a491bb0086638afb"/>
  <p:tag name="KSO_WM_CHIP_XID" val="5ef20bd7a491bb0086638afc"/>
  <p:tag name="KSO_WM_TAG_VERSION" val="1.0"/>
  <p:tag name="KSO_WM_TEMPLATE_ASSEMBLE_GROUPID" val="60656e7a4054ed1e2fb7f9ab"/>
  <p:tag name="KSO_WM_TEMPLATE_ASSEMBLE_XID" val="60656e7a4054ed1e2fb7f9ab"/>
  <p:tag name="KSO_WM_TEMPLATE_CATEGORY" val="diagram"/>
  <p:tag name="KSO_WM_TEMPLATE_INDEX" val="20208609"/>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609_1*i*5"/>
  <p:tag name="KSO_WM_UNIT_INDEX" val="5"/>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502.xml><?xml version="1.0" encoding="utf-8"?>
<p:tagLst xmlns:p="http://schemas.openxmlformats.org/presentationml/2006/main">
  <p:tag name="KSO_WM_BEAUTIFY_FLAG" val="#wm#"/>
  <p:tag name="KSO_WM_CHIP_GROUPID" val="5ef20bd7a491bb0086638afb"/>
  <p:tag name="KSO_WM_CHIP_XID" val="5ef20bd7a491bb0086638afc"/>
  <p:tag name="KSO_WM_TAG_VERSION" val="1.0"/>
  <p:tag name="KSO_WM_TEMPLATE_ASSEMBLE_GROUPID" val="60656e7a4054ed1e2fb7f9ab"/>
  <p:tag name="KSO_WM_TEMPLATE_ASSEMBLE_XID" val="60656e7a4054ed1e2fb7f9ab"/>
  <p:tag name="KSO_WM_TEMPLATE_CATEGORY" val="diagram"/>
  <p:tag name="KSO_WM_TEMPLATE_INDEX" val="20208609"/>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609_1*i*6"/>
  <p:tag name="KSO_WM_UNIT_INDEX" val="6"/>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503.xml><?xml version="1.0" encoding="utf-8"?>
<p:tagLst xmlns:p="http://schemas.openxmlformats.org/presentationml/2006/main">
  <p:tag name="KSO_WM_BEAUTIFY_FLAG" val="#wm#"/>
  <p:tag name="KSO_WM_CHIP_GROUPID" val="5ef20bd7a491bb0086638afb"/>
  <p:tag name="KSO_WM_CHIP_XID" val="5ef20bd7a491bb0086638afc"/>
  <p:tag name="KSO_WM_TAG_VERSION" val="1.0"/>
  <p:tag name="KSO_WM_TEMPLATE_ASSEMBLE_GROUPID" val="60656e7a4054ed1e2fb7f9ab"/>
  <p:tag name="KSO_WM_TEMPLATE_ASSEMBLE_XID" val="60656e7a4054ed1e2fb7f9ab"/>
  <p:tag name="KSO_WM_TEMPLATE_CATEGORY" val="diagram"/>
  <p:tag name="KSO_WM_TEMPLATE_INDEX" val="20208609"/>
  <p:tag name="KSO_WM_UNIT_BLOCK" val="0"/>
  <p:tag name="KSO_WM_UNIT_COMPATIBLE" val="0"/>
  <p:tag name="KSO_WM_UNIT_DEC_AREA_ID" val="c441230aa17b467882c9a069d83bb11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609_1*i*7"/>
  <p:tag name="KSO_WM_UNIT_INDEX" val="7"/>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112"/>
</p:tagLst>
</file>

<file path=ppt/tags/tag504.xml><?xml version="1.0" encoding="utf-8"?>
<p:tagLst xmlns:p="http://schemas.openxmlformats.org/presentationml/2006/main">
  <p:tag name="KSO_WM_ASSEMBLE_CHIP_INDEX" val="474a73dabd8743efa0281fd64e8f173b"/>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7a4054ed1e2fb7f9ab"/>
  <p:tag name="KSO_WM_TEMPLATE_ASSEMBLE_XID" val="60656e7a4054ed1e2fb7f9ab"/>
  <p:tag name="KSO_WM_TEMPLATE_CATEGORY" val="diagram"/>
  <p:tag name="KSO_WM_TEMPLATE_INDEX" val="20208609"/>
  <p:tag name="KSO_WM_UNIT_BLOCK" val="0"/>
  <p:tag name="KSO_WM_UNIT_COMPATIBLE" val="0"/>
  <p:tag name="KSO_WM_UNIT_DEC_AREA_ID" val="d49658c62f434eed9b2751be2501b7d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609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7"/>
</p:tagLst>
</file>

<file path=ppt/tags/tag505.xml><?xml version="1.0" encoding="utf-8"?>
<p:tagLst xmlns:p="http://schemas.openxmlformats.org/presentationml/2006/main">
  <p:tag name="KSO_WM_ASSEMBLE_CHIP_INDEX" val="4709fbd14c55429a92af7b83a7bd4e98"/>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60656e7a4054ed1e2fb7f9ab"/>
  <p:tag name="KSO_WM_TEMPLATE_ASSEMBLE_XID" val="60656e7a4054ed1e2fb7f9ab"/>
  <p:tag name="KSO_WM_TEMPLATE_CATEGORY" val="diagram"/>
  <p:tag name="KSO_WM_TEMPLATE_INDEX" val="20208609"/>
  <p:tag name="KSO_WM_UNIT_BLOCK" val="0"/>
  <p:tag name="KSO_WM_UNIT_COMPATIBLE" val="0"/>
  <p:tag name="KSO_WM_UNIT_DEC_AREA_ID" val="b41aa7782e3c4cc1b6fe5030a73bf5d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860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38"/>
</p:tagLst>
</file>

<file path=ppt/tags/tag506.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fill_id&quot;:&quot;c4c25ca0ca5c40f185466383f79d5c7d&quot;,&quot;fill_align&quot;:&quot;lm&quot;,&quot;chip_types&quot;:[&quot;header&quot;]},{&quot;text_align&quot;:&quot;lm&quot;,&quot;text_direction&quot;:&quot;horizontal&quot;,&quot;support_big_font&quot;:false,&quot;fill_id&quot;:&quot;d48b62735a09469bb829c88fb0d6fc75&quot;,&quot;fill_align&quot;:&quot;lm&quot;,&quot;chip_types&quot;:[&quot;diagram&quot;,&quot;pictext&quot;,&quot;text&quot;,&quot;picture&quot;,&quot;chart&quot;,&quot;table&quot;,&quot;video&quot;]}]]"/>
  <p:tag name="KSO_WM_CHIP_GROUPID" val="5ef20bd7a491bb0086638afb"/>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0bd7a491bb0086638afc"/>
  <p:tag name="KSO_WM_SLIDE_BACKGROUND" val="[&quot;general&quot;]"/>
  <p:tag name="KSO_WM_SLIDE_BACKGROUND_TYPE" val="general"/>
  <p:tag name="KSO_WM_SLIDE_BK_DARK_LIGHT" val="2"/>
  <p:tag name="KSO_WM_SLIDE_CAN_ADD_NAVIGATION" val="1"/>
  <p:tag name="KSO_WM_SLIDE_ID" val="diagram20208609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01:27&quot;,&quot;maxSize&quot;:{&quot;size1&quot;:31.100000000000001},&quot;minSize&quot;:{&quot;size1&quot;:26.699999999999999},&quot;normalSize&quot;:{&quot;size1&quot;:31.09981481481481},&quot;subLayout&quot;:[{&quot;id&quot;:&quot;2021-04-01T15:01:27&quot;,&quot;margin&quot;:{&quot;bottom&quot;:0.026000002399086952,&quot;left&quot;:5.0799999237060547,&quot;right&quot;:6.7729997634887695,&quot;top&quot;:2.9630000591278076},&quot;type&quot;:0},{&quot;id&quot;:&quot;2021-04-01T15:01:27&quot;,&quot;margin&quot;:{&quot;bottom&quot;:4.2329998016357422,&quot;left&quot;:5.0799999237060547,&quot;right&quot;:4.6560001373291016,&quot;top&quot;:0.84700000286102295},&quot;type&quot;:0}],&quot;type&quot;:0}"/>
  <p:tag name="KSO_WM_SLIDE_POSITION" val="0*0"/>
  <p:tag name="KSO_WM_SLIDE_RATIO" val="1.777778"/>
  <p:tag name="KSO_WM_SLIDE_SIZE" val="960*540"/>
  <p:tag name="KSO_WM_SLIDE_SUBTYPE" val="pureTxt"/>
  <p:tag name="KSO_WM_SLIDE_SUPPORT_FEATURE_TYPE" val="0"/>
  <p:tag name="KSO_WM_SLIDE_TYPE" val="text"/>
  <p:tag name="KSO_WM_TAG_VERSION" val="1.0"/>
  <p:tag name="KSO_WM_TEMPLATE_ASSEMBLE_GROUPID" val="60656e7a4054ed1e2fb7f9ab"/>
  <p:tag name="KSO_WM_TEMPLATE_ASSEMBLE_XID" val="60656e7a4054ed1e2fb7f9ab"/>
  <p:tag name="KSO_WM_TEMPLATE_CATEGORY" val="diagram"/>
  <p:tag name="KSO_WM_TEMPLATE_COLOR_TYPE" val="1"/>
  <p:tag name="KSO_WM_TEMPLATE_INDEX" val="20208609"/>
  <p:tag name="KSO_WM_TEMPLATE_MASTER_TYPE" val="0"/>
  <p:tag name="KSO_WM_TEMPLATE_SUBCATEGORY" val="21"/>
</p:tagLst>
</file>

<file path=ppt/tags/tag507.xml><?xml version="1.0" encoding="utf-8"?>
<p:tagLst xmlns:p="http://schemas.openxmlformats.org/presentationml/2006/main">
  <p:tag name="KSO_WM_ASSEMBLE_CHIP_INDEX" val="c5007a37615f45689599c6b5d3af3110"/>
  <p:tag name="KSO_WM_BEAUTIFY_FLAG" val="#wm#"/>
  <p:tag name="KSO_WM_CHIP_FILLAREA_FILL_RULE" val="{&quot;fill_align&quot;:&quot;cm&quot;,&quot;fill_effect&quot;:[],&quot;fill_mode&quot;:&quot;full&quot;,&quot;sacle_strategy&quot;:&quot;stretch&quot;}"/>
  <p:tag name="KSO_WM_CHIP_GROUPID" val="5fb388b9bfe68cd3a0896f6f"/>
  <p:tag name="KSO_WM_CHIP_XID" val="5fb388b9bfe68cd3a0896f72"/>
  <p:tag name="KSO_WM_SLIDE_BACKGROUND_TYPE" val="general"/>
  <p:tag name="KSO_WM_TAG_VERSION" val="1.0"/>
  <p:tag name="KSO_WM_TEMPLATE_CATEGORY" val="chip"/>
  <p:tag name="KSO_WM_TEMPLATE_INDEX" val="20182089"/>
  <p:tag name="KSO_WM_UNIT_COMPATIBLE" val="0"/>
  <p:tag name="KSO_WM_UNIT_DEC_AREA_ID" val="bc8f4f768d2a4f03bec15692f6fb0381"/>
  <p:tag name="KSO_WM_UNIT_DEC_CHANGEPICRESERVED" val="1"/>
  <p:tag name="KSO_WM_UNIT_DEC_SUPPORTCHANGEPIC" val="0"/>
  <p:tag name="KSO_WM_UNIT_DIAGRAM_ISNUMVISUAL" val="0"/>
  <p:tag name="KSO_WM_UNIT_DIAGRAM_ISREFERUNIT" val="0"/>
  <p:tag name="KSO_WM_UNIT_HIGHLIGHT" val="0"/>
  <p:tag name="KSO_WM_UNIT_ID" val="chip20182089_3*i*1"/>
  <p:tag name="KSO_WM_UNIT_INDEX" val="1"/>
  <p:tag name="KSO_WM_UNIT_LAYERLEVEL" val="1"/>
  <p:tag name="KSO_WM_UNIT_SUBTYPE" val="t"/>
  <p:tag name="KSO_WM_UNIT_TYPE" val="i"/>
</p:tagLst>
</file>

<file path=ppt/tags/tag508.xml><?xml version="1.0" encoding="utf-8"?>
<p:tagLst xmlns:p="http://schemas.openxmlformats.org/presentationml/2006/main">
  <p:tag name="KSO_WM_ASSEMBLE_CHIP_INDEX" val="5f2ba04d1d78498aa89eb96145e21258"/>
  <p:tag name="KSO_WM_BEAUTIFY_FLAG" val="#wm#"/>
  <p:tag name="KSO_WM_CHIP_FILLAREA_FILL_RULE" val="{&quot;fill_align&quot;:&quot;cm&quot;,&quot;fill_effect&quot;:[],&quot;fill_mode&quot;:&quot;full&quot;,&quot;sacle_strategy&quot;:&quot;stretch&quot;}"/>
  <p:tag name="KSO_WM_CHIP_GROUPID" val="5fb388b9bfe68cd3a0896f6f"/>
  <p:tag name="KSO_WM_CHIP_XID" val="5fb388b9bfe68cd3a0896f73"/>
  <p:tag name="KSO_WM_SLIDE_BACKGROUND_TYPE" val="general"/>
  <p:tag name="KSO_WM_TAG_VERSION" val="1.0"/>
  <p:tag name="KSO_WM_TEMPLATE_CATEGORY" val="chip"/>
  <p:tag name="KSO_WM_TEMPLATE_INDEX" val="20182089"/>
  <p:tag name="KSO_WM_UNIT_COMPATIBLE" val="0"/>
  <p:tag name="KSO_WM_UNIT_DEC_AREA_ID" val="e796d0bb3b8a4613b23de9841cfc5ac9"/>
  <p:tag name="KSO_WM_UNIT_DEC_CHANGEPICRESERVED" val="1"/>
  <p:tag name="KSO_WM_UNIT_DEC_SUPPORTCHANGEPIC" val="0"/>
  <p:tag name="KSO_WM_UNIT_DIAGRAM_ISNUMVISUAL" val="0"/>
  <p:tag name="KSO_WM_UNIT_DIAGRAM_ISREFERUNIT" val="0"/>
  <p:tag name="KSO_WM_UNIT_HIGHLIGHT" val="0"/>
  <p:tag name="KSO_WM_UNIT_ID" val="chip20182089_4*i*1"/>
  <p:tag name="KSO_WM_UNIT_INDEX" val="1"/>
  <p:tag name="KSO_WM_UNIT_LAYERLEVEL" val="1"/>
  <p:tag name="KSO_WM_UNIT_SUBTYPE" val="t"/>
  <p:tag name="KSO_WM_UNIT_TYPE" val="i"/>
</p:tagLst>
</file>

<file path=ppt/tags/tag509.xml><?xml version="1.0" encoding="utf-8"?>
<p:tagLst xmlns:p="http://schemas.openxmlformats.org/presentationml/2006/main">
  <p:tag name="KSO_WM_BEAUTIFY_FLAG" val="#wm#"/>
  <p:tag name="KSO_WM_TAG_VERSION" val="1.0"/>
  <p:tag name="KSO_WM_TEMPLATE_CATEGORY" val="diagram"/>
  <p:tag name="KSO_WM_TEMPLATE_INDEX" val="20203671"/>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3671_1*i*1"/>
  <p:tag name="KSO_WM_UNIT_INDEX" val="1"/>
  <p:tag name="KSO_WM_UNIT_LAYERLEVEL" val="1"/>
  <p:tag name="KSO_WM_UNIT_LINE_FILL_TYPE" val="2"/>
  <p:tag name="KSO_WM_UNIT_LINE_FORE_SCHEMECOLOR_INDEX" val="5"/>
  <p:tag name="KSO_WM_UNIT_LINE_FORE_SCHEMECOLOR_INDEX_BRIGHTNESS" val="-0.25"/>
  <p:tag name="KSO_WM_UNIT_TEXT_FILL_FORE_SCHEMECOLOR_INDEX" val="2"/>
  <p:tag name="KSO_WM_UNIT_TEXT_FILL_FORE_SCHEMECOLOR_INDEX_BRIGHTNESS" val="0"/>
  <p:tag name="KSO_WM_UNIT_TEXT_FILL_TYPE" val="1"/>
  <p:tag name="KSO_WM_UNIT_TYPE" val="i"/>
</p:tagLst>
</file>

<file path=ppt/tags/tag51.xml><?xml version="1.0" encoding="utf-8"?>
<p:tagLst xmlns:p="http://schemas.openxmlformats.org/presentationml/2006/main">
  <p:tag name="KSO_WM_ASSEMBLE_CHIP_INDEX" val="390c1d8914c546c4abfcb0e7d4689771"/>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topBottom"/>
  <p:tag name="KSO_WM_TAG_VERSION" val="1.0"/>
  <p:tag name="KSO_WM_TEMPLATE_CATEGORY" val="chip"/>
  <p:tag name="KSO_WM_TEMPLATE_INDEX" val="20204722"/>
  <p:tag name="KSO_WM_UNIT_COMPATIBLE" val="0"/>
  <p:tag name="KSO_WM_UNIT_DEC_AREA_ID" val="8624a723ea254d49b73609728549bcb8"/>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510.xml><?xml version="1.0" encoding="utf-8"?>
<p:tagLst xmlns:p="http://schemas.openxmlformats.org/presentationml/2006/main">
  <p:tag name="KSO_WM_BEAUTIFY_FLAG" val="#wm#"/>
  <p:tag name="KSO_WM_TAG_VERSION" val="1.0"/>
  <p:tag name="KSO_WM_TEMPLATE_CATEGORY" val="diagram"/>
  <p:tag name="KSO_WM_TEMPLATE_INDEX" val="2020367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3671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511.xml><?xml version="1.0" encoding="utf-8"?>
<p:tagLst xmlns:p="http://schemas.openxmlformats.org/presentationml/2006/main">
  <p:tag name="KSO_WM_BEAUTIFY_FLAG" val="#wm#"/>
  <p:tag name="KSO_WM_TAG_VERSION" val="1.0"/>
  <p:tag name="KSO_WM_TEMPLATE_CATEGORY" val="diagram"/>
  <p:tag name="KSO_WM_TEMPLATE_INDEX" val="20203671"/>
  <p:tag name="KSO_WM_UNIT_COMPATIBLE" val="0"/>
  <p:tag name="KSO_WM_UNIT_DIAGRAM_ISNUMVISUAL" val="0"/>
  <p:tag name="KSO_WM_UNIT_DIAGRAM_ISREFERUNIT" val="0"/>
  <p:tag name="KSO_WM_UNIT_HIGHLIGHT" val="0"/>
  <p:tag name="KSO_WM_UNIT_ID" val="diagram20203671_1*a*1"/>
  <p:tag name="KSO_WM_UNIT_INDEX" val="1"/>
  <p:tag name="KSO_WM_UNIT_ISCONTENTSTITLE" val="0"/>
  <p:tag name="KSO_WM_UNIT_ISNUMDGMTITLE" val="0"/>
  <p:tag name="KSO_WM_UNIT_LAYERLEVEL" val="1"/>
  <p:tag name="KSO_WM_UNIT_NOCLEAR" val="0"/>
  <p:tag name="KSO_WM_UNIT_PRESET_TEXT" val="单击此处添加标题"/>
  <p:tag name="KSO_WM_UNIT_TEXT_FILL_FORE_SCHEMECOLOR_INDEX" val="14"/>
  <p:tag name="KSO_WM_UNIT_TEXT_FILL_FORE_SCHEMECOLOR_INDEX_BRIGHTNESS" val="0"/>
  <p:tag name="KSO_WM_UNIT_TEXT_FILL_TYPE" val="1"/>
  <p:tag name="KSO_WM_UNIT_TYPE" val="a"/>
  <p:tag name="KSO_WM_UNIT_VALUE" val="12"/>
</p:tagLst>
</file>

<file path=ppt/tags/tag512.xml><?xml version="1.0" encoding="utf-8"?>
<p:tagLst xmlns:p="http://schemas.openxmlformats.org/presentationml/2006/main">
  <p:tag name="KSO_WM_BEAUTIFY_FLAG" val="#wm#"/>
  <p:tag name="KSO_WM_TAG_VERSION" val="1.0"/>
  <p:tag name="KSO_WM_TEMPLATE_CATEGORY" val="diagram"/>
  <p:tag name="KSO_WM_TEMPLATE_INDEX" val="20203671"/>
  <p:tag name="KSO_WM_UNIT_COMPATIBLE" val="0"/>
  <p:tag name="KSO_WM_UNIT_DIAGRAM_ISNUMVISUAL" val="0"/>
  <p:tag name="KSO_WM_UNIT_DIAGRAM_ISREFERUNIT" val="0"/>
  <p:tag name="KSO_WM_UNIT_HIGHLIGHT" val="0"/>
  <p:tag name="KSO_WM_UNIT_ID" val="diagram20203671_1*f*1"/>
  <p:tag name="KSO_WM_UNIT_INDEX" val="1"/>
  <p:tag name="KSO_WM_UNIT_LAYERLEVEL" val="1"/>
  <p:tag name="KSO_WM_UNIT_NOCLEAR" val="0"/>
  <p:tag name="KSO_WM_UNIT_PRESET_TEXT" val="单击此处添加文本具体内容，简明扼要地阐述你的观点。&#10;单击此处添加文本具体内容，简明扼要地阐述你的观点。&#10;单击此处添加文本具体内容，简明扼要地阐述你的观点。&#10;单击此处添加文本具体内容，简明扼要地阐述你的观点。&#10;单击此处添加文本具体内容，简明扼要地阐述你的观点。"/>
  <p:tag name="KSO_WM_UNIT_SUBTYPE" val="a"/>
  <p:tag name="KSO_WM_UNIT_TEXT_FILL_FORE_SCHEMECOLOR_INDEX" val="13"/>
  <p:tag name="KSO_WM_UNIT_TEXT_FILL_FORE_SCHEMECOLOR_INDEX_BRIGHTNESS" val="0.15"/>
  <p:tag name="KSO_WM_UNIT_TEXT_FILL_TYPE" val="1"/>
  <p:tag name="KSO_WM_UNIT_TYPE" val="f"/>
  <p:tag name="KSO_WM_UNIT_VALUE" val="1144"/>
</p:tagLst>
</file>

<file path=ppt/tags/tag513.xml><?xml version="1.0" encoding="utf-8"?>
<p:tagLst xmlns:p="http://schemas.openxmlformats.org/presentationml/2006/main">
  <p:tag name="KSO_WM_BEAUTIFY_FLAG" val="#wm#"/>
  <p:tag name="KSO_WM_TAG_VERSION" val="1.0"/>
  <p:tag name="KSO_WM_TEMPLATE_CATEGORY" val="diagram"/>
  <p:tag name="KSO_WM_TEMPLATE_INDEX" val="20203671"/>
  <p:tag name="KSO_WM_UNIT_COMPATIBLE" val="0"/>
  <p:tag name="KSO_WM_UNIT_DIAGRAM_ISNUMVISUAL" val="0"/>
  <p:tag name="KSO_WM_UNIT_DIAGRAM_ISREFERUNIT" val="0"/>
  <p:tag name="KSO_WM_UNIT_FILL_FORE_SCHEMECOLOR_INDEX" val="5"/>
  <p:tag name="KSO_WM_UNIT_FILL_FORE_SCHEMECOLOR_INDEX_BRIGHTNESS" val="-0.25"/>
  <p:tag name="KSO_WM_UNIT_FILL_TYPE" val="1"/>
  <p:tag name="KSO_WM_UNIT_HIGHLIGHT" val="0"/>
  <p:tag name="KSO_WM_UNIT_ID" val="diagram20203671_1*i*3"/>
  <p:tag name="KSO_WM_UNIT_INDEX" val="3"/>
  <p:tag name="KSO_WM_UNIT_LAYERLEVEL" val="1"/>
  <p:tag name="KSO_WM_UNIT_TEXT_FILL_FORE_SCHEMECOLOR_INDEX" val="2"/>
  <p:tag name="KSO_WM_UNIT_TEXT_FILL_FORE_SCHEMECOLOR_INDEX_BRIGHTNESS" val="0"/>
  <p:tag name="KSO_WM_UNIT_TEXT_FILL_TYPE" val="1"/>
  <p:tag name="KSO_WM_UNIT_TYPE" val="i"/>
</p:tagLst>
</file>

<file path=ppt/tags/tag514.xml><?xml version="1.0" encoding="utf-8"?>
<p:tagLst xmlns:p="http://schemas.openxmlformats.org/presentationml/2006/main">
  <p:tag name="KSO_WM_BEAUTIFY_FLAG" val="#wm#"/>
  <p:tag name="KSO_WM_TAG_VERSION" val="1.0"/>
  <p:tag name="KSO_WM_TEMPLATE_CATEGORY" val="diagram"/>
  <p:tag name="KSO_WM_TEMPLATE_INDEX" val="20203671"/>
  <p:tag name="KSO_WM_UNIT_COMPATIBLE" val="0"/>
  <p:tag name="KSO_WM_UNIT_DIAGRAM_ISNUMVISUAL" val="0"/>
  <p:tag name="KSO_WM_UNIT_DIAGRAM_ISREFERUNIT" val="0"/>
  <p:tag name="KSO_WM_UNIT_FILL_FORE_SCHEMECOLOR_INDEX" val="5"/>
  <p:tag name="KSO_WM_UNIT_FILL_FORE_SCHEMECOLOR_INDEX_BRIGHTNESS" val="-0.25"/>
  <p:tag name="KSO_WM_UNIT_FILL_TYPE" val="1"/>
  <p:tag name="KSO_WM_UNIT_HIGHLIGHT" val="0"/>
  <p:tag name="KSO_WM_UNIT_ID" val="diagram20203671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515.xml><?xml version="1.0" encoding="utf-8"?>
<p:tagLst xmlns:p="http://schemas.openxmlformats.org/presentationml/2006/main">
  <p:tag name="KSO_WM_BEAUTIFY_FLAG" val="#wm#"/>
  <p:tag name="KSO_WM_SLIDE_BACKGROUND_TYPE" val="general"/>
  <p:tag name="KSO_WM_SLIDE_ID" val="diagram20203671_1"/>
  <p:tag name="KSO_WM_SLIDE_INDEX" val="1"/>
  <p:tag name="KSO_WM_SLIDE_ITEM_CNT" val="0"/>
  <p:tag name="KSO_WM_SLIDE_LAYOUT" val="a_f"/>
  <p:tag name="KSO_WM_SLIDE_LAYOUT_CNT" val="1_1"/>
  <p:tag name="KSO_WM_SLIDE_POSITION" val="32*36"/>
  <p:tag name="KSO_WM_SLIDE_SIZE" val="895*464"/>
  <p:tag name="KSO_WM_SLIDE_SUBTYPE" val="pureTxt"/>
  <p:tag name="KSO_WM_SLIDE_TYPE" val="text"/>
  <p:tag name="KSO_WM_SPECIAL_SOURCE" val="bdnull"/>
  <p:tag name="KSO_WM_TAG_VERSION" val="1.0"/>
  <p:tag name="KSO_WM_TEMPLATE_CATEGORY" val="diagram"/>
  <p:tag name="KSO_WM_TEMPLATE_COLOR_TYPE" val="1"/>
  <p:tag name="KSO_WM_TEMPLATE_INDEX" val="20203671"/>
  <p:tag name="KSO_WM_TEMPLATE_MASTER_TYPE" val="0"/>
  <p:tag name="KSO_WM_TEMPLATE_SUBCATEGORY" val="0"/>
</p:tagLst>
</file>

<file path=ppt/tags/tag516.xml><?xml version="1.0" encoding="utf-8"?>
<p:tagLst xmlns:p="http://schemas.openxmlformats.org/presentationml/2006/main">
  <p:tag name="KSO_WM_ASSEMBLE_CHIP_INDEX" val="c5007a37615f45689599c6b5d3af3110"/>
  <p:tag name="KSO_WM_BEAUTIFY_FLAG" val="#wm#"/>
  <p:tag name="KSO_WM_CHIP_FILLAREA_FILL_RULE" val="{&quot;fill_align&quot;:&quot;cm&quot;,&quot;fill_effect&quot;:[],&quot;fill_mode&quot;:&quot;full&quot;,&quot;sacle_strategy&quot;:&quot;stretch&quot;}"/>
  <p:tag name="KSO_WM_CHIP_GROUPID" val="5fb388b9bfe68cd3a0896f6f"/>
  <p:tag name="KSO_WM_CHIP_XID" val="5fb388b9bfe68cd3a0896f72"/>
  <p:tag name="KSO_WM_SLIDE_BACKGROUND_TYPE" val="general"/>
  <p:tag name="KSO_WM_TAG_VERSION" val="1.0"/>
  <p:tag name="KSO_WM_TEMPLATE_CATEGORY" val="chip"/>
  <p:tag name="KSO_WM_TEMPLATE_INDEX" val="20182089"/>
  <p:tag name="KSO_WM_UNIT_COMPATIBLE" val="0"/>
  <p:tag name="KSO_WM_UNIT_DEC_AREA_ID" val="bc8f4f768d2a4f03bec15692f6fb0381"/>
  <p:tag name="KSO_WM_UNIT_DEC_CHANGEPICRESERVED" val="1"/>
  <p:tag name="KSO_WM_UNIT_DEC_SUPPORTCHANGEPIC" val="0"/>
  <p:tag name="KSO_WM_UNIT_DIAGRAM_ISNUMVISUAL" val="0"/>
  <p:tag name="KSO_WM_UNIT_DIAGRAM_ISREFERUNIT" val="0"/>
  <p:tag name="KSO_WM_UNIT_HIGHLIGHT" val="0"/>
  <p:tag name="KSO_WM_UNIT_ID" val="chip20182089_3*i*1"/>
  <p:tag name="KSO_WM_UNIT_INDEX" val="1"/>
  <p:tag name="KSO_WM_UNIT_LAYERLEVEL" val="1"/>
  <p:tag name="KSO_WM_UNIT_SUBTYPE" val="t"/>
  <p:tag name="KSO_WM_UNIT_TYPE" val="i"/>
</p:tagLst>
</file>

<file path=ppt/tags/tag517.xml><?xml version="1.0" encoding="utf-8"?>
<p:tagLst xmlns:p="http://schemas.openxmlformats.org/presentationml/2006/main">
  <p:tag name="KSO_WM_ASSEMBLE_CHIP_INDEX" val="5f2ba04d1d78498aa89eb96145e21258"/>
  <p:tag name="KSO_WM_BEAUTIFY_FLAG" val="#wm#"/>
  <p:tag name="KSO_WM_CHIP_FILLAREA_FILL_RULE" val="{&quot;fill_align&quot;:&quot;cm&quot;,&quot;fill_effect&quot;:[],&quot;fill_mode&quot;:&quot;full&quot;,&quot;sacle_strategy&quot;:&quot;stretch&quot;}"/>
  <p:tag name="KSO_WM_CHIP_GROUPID" val="5fb388b9bfe68cd3a0896f6f"/>
  <p:tag name="KSO_WM_CHIP_XID" val="5fb388b9bfe68cd3a0896f73"/>
  <p:tag name="KSO_WM_SLIDE_BACKGROUND_TYPE" val="general"/>
  <p:tag name="KSO_WM_TAG_VERSION" val="1.0"/>
  <p:tag name="KSO_WM_TEMPLATE_CATEGORY" val="chip"/>
  <p:tag name="KSO_WM_TEMPLATE_INDEX" val="20182089"/>
  <p:tag name="KSO_WM_UNIT_COMPATIBLE" val="0"/>
  <p:tag name="KSO_WM_UNIT_DEC_AREA_ID" val="e796d0bb3b8a4613b23de9841cfc5ac9"/>
  <p:tag name="KSO_WM_UNIT_DEC_CHANGEPICRESERVED" val="1"/>
  <p:tag name="KSO_WM_UNIT_DEC_SUPPORTCHANGEPIC" val="0"/>
  <p:tag name="KSO_WM_UNIT_DIAGRAM_ISNUMVISUAL" val="0"/>
  <p:tag name="KSO_WM_UNIT_DIAGRAM_ISREFERUNIT" val="0"/>
  <p:tag name="KSO_WM_UNIT_HIGHLIGHT" val="0"/>
  <p:tag name="KSO_WM_UNIT_ID" val="chip20182089_4*i*1"/>
  <p:tag name="KSO_WM_UNIT_INDEX" val="1"/>
  <p:tag name="KSO_WM_UNIT_LAYERLEVEL" val="1"/>
  <p:tag name="KSO_WM_UNIT_SUBTYPE" val="t"/>
  <p:tag name="KSO_WM_UNIT_TYPE" val="i"/>
</p:tagLst>
</file>

<file path=ppt/tags/tag518.xml><?xml version="1.0" encoding="utf-8"?>
<p:tagLst xmlns:p="http://schemas.openxmlformats.org/presentationml/2006/main">
  <p:tag name="KSO_WM_BEAUTIFY_FLAG" val="#wm#"/>
  <p:tag name="KSO_WM_DIAGRAM_GROUP_CODE" val="ζ1-1"/>
  <p:tag name="KSO_WM_TAG_VERSION" val="1.0"/>
  <p:tag name="KSO_WM_TEMPLATE_CATEGORY" val="diagram"/>
  <p:tag name="KSO_WM_TEMPLATE_INDEX" val="20215252"/>
  <p:tag name="KSO_WM_UNIT_COMPATIBLE" val="0"/>
  <p:tag name="KSO_WM_UNIT_DIAGRAM_ISNUMVISUAL" val="0"/>
  <p:tag name="KSO_WM_UNIT_DIAGRAM_ISREFERUNIT" val="0"/>
  <p:tag name="KSO_WM_UNIT_DIAGRAM_MODELTYPE" val="creativePicture"/>
  <p:tag name="KSO_WM_UNIT_FILL_FORE_SCHEMECOLOR_INDEX" val="5"/>
  <p:tag name="KSO_WM_UNIT_FILL_FORE_SCHEMECOLOR_INDEX_BRIGHTNESS" val="0"/>
  <p:tag name="KSO_WM_UNIT_FILL_TYPE" val="1"/>
  <p:tag name="KSO_WM_UNIT_HIGHLIGHT" val="0"/>
  <p:tag name="KSO_WM_UNIT_ID" val="diagram20215252_1*ζ_h_i*1_1_1"/>
  <p:tag name="KSO_WM_UNIT_INDEX" val="1_1_1"/>
  <p:tag name="KSO_WM_UNIT_LAYERLEVEL" val="1_1_1"/>
  <p:tag name="KSO_WM_UNIT_PICTURE_DOCKSIDE" val="cb,rm,ct"/>
  <p:tag name="KSO_WM_UNIT_PICTURE_TOWARD" val="1"/>
  <p:tag name="KSO_WM_UNIT_TEXT_FILL_FORE_SCHEMECOLOR_INDEX" val="13"/>
  <p:tag name="KSO_WM_UNIT_TEXT_FILL_FORE_SCHEMECOLOR_INDEX_BRIGHTNESS" val="0"/>
  <p:tag name="KSO_WM_UNIT_TEXT_FILL_TYPE" val="1"/>
  <p:tag name="KSO_WM_UNIT_TYPE" val="ζ_h_i"/>
  <p:tag name="KSO_WM_UNIT_USESOURCEFORMAT_APPLY" val="1"/>
</p:tagLst>
</file>

<file path=ppt/tags/tag519.xml><?xml version="1.0" encoding="utf-8"?>
<p:tagLst xmlns:p="http://schemas.openxmlformats.org/presentationml/2006/main">
  <p:tag name="KSO_WM_BEAUTIFY_FLAG" val="#wm#"/>
  <p:tag name="KSO_WM_DIAGRAM_GROUP_CODE" val="ζ1-1"/>
  <p:tag name="KSO_WM_TAG_VERSION" val="1.0"/>
  <p:tag name="KSO_WM_TEMPLATE_CATEGORY" val="diagram"/>
  <p:tag name="KSO_WM_TEMPLATE_INDEX" val="20215252"/>
  <p:tag name="KSO_WM_UNIT_COMPATIBLE" val="0"/>
  <p:tag name="KSO_WM_UNIT_DIAGRAM_ISNUMVISUAL" val="0"/>
  <p:tag name="KSO_WM_UNIT_DIAGRAM_ISREFERUNIT" val="0"/>
  <p:tag name="KSO_WM_UNIT_DIAGRAM_MODELTYPE" val="creativePicture"/>
  <p:tag name="KSO_WM_UNIT_HIGHLIGHT" val="0"/>
  <p:tag name="KSO_WM_UNIT_ID" val="diagram20215252_1*ζ_h_d*1_1_1"/>
  <p:tag name="KSO_WM_UNIT_INDEX" val="1_1_1"/>
  <p:tag name="KSO_WM_UNIT_LAYERLEVEL" val="1_1_1"/>
  <p:tag name="KSO_WM_UNIT_PICTURE_DOCKSIDE" val="cb,rm,ct"/>
  <p:tag name="KSO_WM_UNIT_PICTURE_TOWARD" val="1"/>
  <p:tag name="KSO_WM_UNIT_TYPE" val="ζ_h_d"/>
  <p:tag name="KSO_WM_UNIT_USESOURCEFORMAT_APPLY" val="1"/>
  <p:tag name="KSO_WM_UNIT_VALUE" val="1544*1570"/>
</p:tagLst>
</file>

<file path=ppt/tags/tag52.xml><?xml version="1.0" encoding="utf-8"?>
<p:tagLst xmlns:p="http://schemas.openxmlformats.org/presentationml/2006/main">
  <p:tag name="KSO_WM_ASSEMBLE_CHIP_INDEX" val="48063b7c455b459a8d2a427f3237e7ed"/>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topBottom"/>
  <p:tag name="KSO_WM_TAG_VERSION" val="1.0"/>
  <p:tag name="KSO_WM_TEMPLATE_CATEGORY" val="chip"/>
  <p:tag name="KSO_WM_TEMPLATE_INDEX" val="20204722"/>
  <p:tag name="KSO_WM_UNIT_COMPATIBLE" val="0"/>
  <p:tag name="KSO_WM_UNIT_DEC_AREA_ID" val="1c0333f7047044129d0b0aab7a31277a"/>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520.xml><?xml version="1.0" encoding="utf-8"?>
<p:tagLst xmlns:p="http://schemas.openxmlformats.org/presentationml/2006/main">
  <p:tag name="KSO_WM_ASSEMBLE_CHIP_INDEX" val="eb5b89d6e4734d329a7f2fbe005a0135"/>
  <p:tag name="KSO_WM_BEAUTIFY_FLAG" val="#wm#"/>
  <p:tag name="KSO_WM_CHIP_FILLAREA_FILL_RULE" val="{&quot;fill_align&quot;:&quot;lb&quot;,&quot;fill_mode&quot;:&quot;full&quot;,&quot;sacle_strategy&quot;:&quot;smart&quot;}"/>
  <p:tag name="KSO_WM_CHIP_GROUPID" val="5e6b05596848fb12bee65ac8"/>
  <p:tag name="KSO_WM_CHIP_XID" val="5e6b05596848fb12bee65aca"/>
  <p:tag name="KSO_WM_TAG_VERSION" val="1.0"/>
  <p:tag name="KSO_WM_TEMPLATE_ASSEMBLE_GROUPID" val="606570404054ed1e2fb814a1"/>
  <p:tag name="KSO_WM_TEMPLATE_ASSEMBLE_XID" val="606570404054ed1e2fb814a1"/>
  <p:tag name="KSO_WM_TEMPLATE_CATEGORY" val="diagram"/>
  <p:tag name="KSO_WM_TEMPLATE_INDEX" val="20217046"/>
  <p:tag name="KSO_WM_UNIT_BLOCK" val="0"/>
  <p:tag name="KSO_WM_UNIT_COMPATIBLE" val="0"/>
  <p:tag name="KSO_WM_UNIT_DEC_AREA_ID" val="1eaf4cfc1d784f3cb4ad2a3a1bc107b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04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84"/>
</p:tagLst>
</file>

<file path=ppt/tags/tag521.xml><?xml version="1.0" encoding="utf-8"?>
<p:tagLst xmlns:p="http://schemas.openxmlformats.org/presentationml/2006/main">
  <p:tag name="KSO_WM_BEAUTIFY_FLAG" val="#wm#"/>
  <p:tag name="KSO_WM_CHIP_GROUPID" val="5fadf73b998712faa657abd6"/>
  <p:tag name="KSO_WM_CHIP_XID" val="5fadf73b998712faa657abd7"/>
  <p:tag name="KSO_WM_TAG_VERSION" val="1.0"/>
  <p:tag name="KSO_WM_TEMPLATE_ASSEMBLE_GROUPID" val="606570404054ed1e2fb814a1"/>
  <p:tag name="KSO_WM_TEMPLATE_ASSEMBLE_XID" val="606570404054ed1e2fb814a1"/>
  <p:tag name="KSO_WM_TEMPLATE_CATEGORY" val="diagram"/>
  <p:tag name="KSO_WM_TEMPLATE_INDEX" val="20217046"/>
  <p:tag name="KSO_WM_UNIT_BLOCK" val="0"/>
  <p:tag name="KSO_WM_UNIT_COMPATIBLE" val="0"/>
  <p:tag name="KSO_WM_UNIT_DEC_AREA_ID" val="2fa775eb38dc401a82f159f864fb291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7046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522.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features&quot;:[&quot;creativepic&quot;],&quot;support_big_font&quot;:false,&quot;picture_toward&quot;:1,&quot;picture_dockside&quot;:[&quot;cb&quot;,&quot;rm&quot;,&quot;ct&quot;],&quot;fill_id&quot;:&quot;4c8080feb3514c4084c32dcdf0a35904&quot;,&quot;fill_align&quot;:&quot;cm&quot;,&quot;chip_types&quot;:[&quot;picture&quot;]},{&quot;text_align&quot;:&quot;lb&quot;,&quot;text_direction&quot;:&quot;horizontal&quot;,&quot;support_big_font&quot;:true,&quot;picture_toward&quot;:0,&quot;picture_dockside&quot;:[],&quot;fill_id&quot;:&quot;fbbb26a76a2149cbb36ad93fd7d50dc6&quot;,&quot;fill_align&quot;:&quot;lb&quot;,&quot;chip_types&quot;:[&quot;text&quot;]}]]"/>
  <p:tag name="KSO_WM_CHIP_GROUPID" val="5fadf73b998712faa657abd6"/>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f73b998712faa657abd7"/>
  <p:tag name="KSO_WM_SLIDE_BACKGROUND_TYPE" val="general"/>
  <p:tag name="KSO_WM_SLIDE_BK_DARK_LIGHT" val="2"/>
  <p:tag name="KSO_WM_SLIDE_ID" val="diagram20217046_1"/>
  <p:tag name="KSO_WM_SLIDE_INDEX" val="1"/>
  <p:tag name="KSO_WM_SLIDE_ITEM_CNT" val="0"/>
  <p:tag name="KSO_WM_SLIDE_LAYOUT" val="d_f"/>
  <p:tag name="KSO_WM_SLIDE_LAYOUT_CNT" val="1_1"/>
  <p:tag name="KSO_WM_SLIDE_LAYOUT_INFO" val="{&quot;direction&quot;:1,&quot;id&quot;:&quot;2021-04-01T16:15:42&quot;,&quot;maxSize&quot;:{&quot;size1&quot;:57.5},&quot;minSize&quot;:{&quot;size1&quot;:32.600000000000001},&quot;normalSize&quot;:{&quot;size1&quot;:53.225000000000001},&quot;subLayout&quot;:[{&quot;id&quot;:&quot;2021-04-01T16:15:42&quot;,&quot;margin&quot;:{&quot;bottom&quot;:1.6929999589920044,&quot;left&quot;:2.1170001029968262,&quot;right&quot;:0.026000002399086952,&quot;top&quot;:1.6929999589920044},&quot;type&quot;:0},{&quot;id&quot;:&quot;2021-04-01T16:15:42&quot;,&quot;margin&quot;:{&quot;bottom&quot;:0,&quot;left&quot;:1.6670000553131104,&quot;right&quot;:0,&quot;top&quot;:0},&quot;type&quot;:0}],&quot;type&quot;:0}"/>
  <p:tag name="KSO_WM_SLIDE_POSITION" val="0*0"/>
  <p:tag name="KSO_WM_SLIDE_RATIO" val="1.777778"/>
  <p:tag name="KSO_WM_SLIDE_SIZE" val="960*540"/>
  <p:tag name="KSO_WM_SLIDE_SUBTYPE" val="picTxt"/>
  <p:tag name="KSO_WM_SLIDE_SUPPORT_FEATURE_TYPE" val="8"/>
  <p:tag name="KSO_WM_SLIDE_TYPE" val="text"/>
  <p:tag name="KSO_WM_SPECIAL_SOURCE" val="bdnull"/>
  <p:tag name="KSO_WM_TAG_VERSION" val="1.0"/>
  <p:tag name="KSO_WM_TEMPLATE_ASSEMBLE_GROUPID" val="606570404054ed1e2fb814a1"/>
  <p:tag name="KSO_WM_TEMPLATE_ASSEMBLE_XID" val="606570404054ed1e2fb814a1"/>
  <p:tag name="KSO_WM_TEMPLATE_CATEGORY" val="diagram"/>
  <p:tag name="KSO_WM_TEMPLATE_COLOR_TYPE" val="1"/>
  <p:tag name="KSO_WM_TEMPLATE_INDEX" val="20217046"/>
  <p:tag name="KSO_WM_TEMPLATE_MASTER_TYPE" val="0"/>
  <p:tag name="KSO_WM_TEMPLATE_SUBCATEGORY" val="21"/>
</p:tagLst>
</file>

<file path=ppt/tags/tag523.xml><?xml version="1.0" encoding="utf-8"?>
<p:tagLst xmlns:p="http://schemas.openxmlformats.org/presentationml/2006/main">
  <p:tag name="KSO_WM_ASSEMBLE_CHIP_INDEX" val="1a5dbdeb65f94877acc8e4cde66e6d7d"/>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general"/>
  <p:tag name="KSO_WM_TAG_VERSION" val="1.0"/>
  <p:tag name="KSO_WM_TEMPLATE_CATEGORY" val="chip"/>
  <p:tag name="KSO_WM_TEMPLATE_INDEX" val="20204722"/>
  <p:tag name="KSO_WM_UNIT_COMPATIBLE" val="0"/>
  <p:tag name="KSO_WM_UNIT_DEC_AREA_ID" val="811950547dde47dfb4647719b6d97e99"/>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524.xml><?xml version="1.0" encoding="utf-8"?>
<p:tagLst xmlns:p="http://schemas.openxmlformats.org/presentationml/2006/main">
  <p:tag name="KSO_WM_ASSEMBLE_CHIP_INDEX" val="348b214db06b47c8a224cb7dc44b345c"/>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general"/>
  <p:tag name="KSO_WM_TAG_VERSION" val="1.0"/>
  <p:tag name="KSO_WM_TEMPLATE_CATEGORY" val="chip"/>
  <p:tag name="KSO_WM_TEMPLATE_INDEX" val="20204722"/>
  <p:tag name="KSO_WM_UNIT_COMPATIBLE" val="0"/>
  <p:tag name="KSO_WM_UNIT_DEC_AREA_ID" val="9c9f8170dae14eedaf8596d16b482a1c"/>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525.xml><?xml version="1.0" encoding="utf-8"?>
<p:tagLst xmlns:p="http://schemas.openxmlformats.org/presentationml/2006/main">
  <p:tag name="KSO_WM_BEAUTIFY_FLAG" val="#wm#"/>
  <p:tag name="KSO_WM_CHIP_GROUPID" val="5ef0a3f7978989e612c8e89b"/>
  <p:tag name="KSO_WM_CHIP_XID" val="5ef0a3f7978989e612c8e89c"/>
  <p:tag name="KSO_WM_TAG_VERSION" val="1.0"/>
  <p:tag name="KSO_WM_TEMPLATE_ASSEMBLE_GROUPID" val="60656e7c4054ed1e2fb7f9c4"/>
  <p:tag name="KSO_WM_TEMPLATE_ASSEMBLE_XID" val="60656e7c4054ed1e2fb7f9c4"/>
  <p:tag name="KSO_WM_TEMPLATE_CATEGORY" val="diagram"/>
  <p:tag name="KSO_WM_TEMPLATE_INDEX" val="20208752"/>
  <p:tag name="KSO_WM_UNIT_BLOCK" val="0"/>
  <p:tag name="KSO_WM_UNIT_COMPATIBLE" val="0"/>
  <p:tag name="KSO_WM_UNIT_DEC_AREA_ID" val="83c6265b76b54bb4a19a19a69cc7455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08752_1*i*1"/>
  <p:tag name="KSO_WM_UNIT_INDEX" val="1"/>
  <p:tag name="KSO_WM_UNIT_LAYERLEVEL" val="1"/>
  <p:tag name="KSO_WM_UNIT_LINE_FILL_TYPE" val="2"/>
  <p:tag name="KSO_WM_UNIT_LINE_FORE_SCHEMECOLOR_INDEX" val="13"/>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684"/>
</p:tagLst>
</file>

<file path=ppt/tags/tag526.xml><?xml version="1.0" encoding="utf-8"?>
<p:tagLst xmlns:p="http://schemas.openxmlformats.org/presentationml/2006/main">
  <p:tag name="KSO_WM_BEAUTIFY_FLAG" val="#wm#"/>
  <p:tag name="KSO_WM_CHIP_GROUPID" val="5ef0a3f7978989e612c8e89b"/>
  <p:tag name="KSO_WM_CHIP_XID" val="5ef0a3f7978989e612c8e89c"/>
  <p:tag name="KSO_WM_TAG_VERSION" val="1.0"/>
  <p:tag name="KSO_WM_TEMPLATE_ASSEMBLE_GROUPID" val="60656e7c4054ed1e2fb7f9c4"/>
  <p:tag name="KSO_WM_TEMPLATE_ASSEMBLE_XID" val="60656e7c4054ed1e2fb7f9c4"/>
  <p:tag name="KSO_WM_TEMPLATE_CATEGORY" val="diagram"/>
  <p:tag name="KSO_WM_TEMPLATE_INDEX" val="20208752"/>
  <p:tag name="KSO_WM_UNIT_BLOCK" val="0"/>
  <p:tag name="KSO_WM_UNIT_COMPATIBLE" val="0"/>
  <p:tag name="KSO_WM_UNIT_DEC_AREA_ID" val="04c6864ae97e4b31ba7d0bb64b9006f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208752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2"/>
</p:tagLst>
</file>

<file path=ppt/tags/tag527.xml><?xml version="1.0" encoding="utf-8"?>
<p:tagLst xmlns:p="http://schemas.openxmlformats.org/presentationml/2006/main">
  <p:tag name="KSO_WM_ASSEMBLE_CHIP_INDEX" val="f1c9932944da4596b899960bbf331e0a"/>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7c4054ed1e2fb7f9c4"/>
  <p:tag name="KSO_WM_TEMPLATE_ASSEMBLE_XID" val="60656e7c4054ed1e2fb7f9c4"/>
  <p:tag name="KSO_WM_TEMPLATE_CATEGORY" val="diagram"/>
  <p:tag name="KSO_WM_TEMPLATE_INDEX" val="20208752"/>
  <p:tag name="KSO_WM_UNIT_BLOCK" val="0"/>
  <p:tag name="KSO_WM_UNIT_COMPATIBLE" val="0"/>
  <p:tag name="KSO_WM_UNIT_DEC_AREA_ID" val="76b734a8be9e4056941237503b39e15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875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
  <p:tag name="KSO_WM_UNIT_SHOW_EDIT_AREA_INDICATION" val="1"/>
  <p:tag name="KSO_WM_UNIT_SM_LIMIT_TYPE" val="2"/>
  <p:tag name="KSO_WM_UNIT_SUBTYPE" val="a"/>
  <p:tag name="KSO_WM_UNIT_SUPPORT_UNIT_TYPE" val="[&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406"/>
</p:tagLst>
</file>

<file path=ppt/tags/tag528.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features&quot;:[&quot;collage&quot;,&quot;creativecrop&quot;],&quot;support_big_font&quot;:false,&quot;picture_toward&quot;:0,&quot;picture_dockside&quot;:[],&quot;fill_id&quot;:&quot;e67e989b68da4f0993f21a8c58b40ec1&quot;,&quot;fill_align&quot;:&quot;cm&quot;,&quot;chip_types&quot;:[&quot;pictext&quot;,&quot;text&quot;,&quot;picture&quot;,&quot;chart&quot;,&quot;table&quot;,&quot;video&quot;]}]]"/>
  <p:tag name="KSO_WM_CHIP_GROUPID" val="5ef0a3f7978989e612c8e89b"/>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0a3f7978989e612c8e89c"/>
  <p:tag name="KSO_WM_SLIDE_BACKGROUND" val="[&quot;general&quot;]"/>
  <p:tag name="KSO_WM_SLIDE_BACKGROUND_TYPE" val="general"/>
  <p:tag name="KSO_WM_SLIDE_BK_DARK_LIGHT" val="2"/>
  <p:tag name="KSO_WM_SLIDE_CAN_ADD_NAVIGATION" val="1"/>
  <p:tag name="KSO_WM_SLIDE_ID" val="diagram20208752_1"/>
  <p:tag name="KSO_WM_SLIDE_INDEX" val="1"/>
  <p:tag name="KSO_WM_SLIDE_ITEM_CNT" val="0"/>
  <p:tag name="KSO_WM_SLIDE_LAYOUT" val="f"/>
  <p:tag name="KSO_WM_SLIDE_LAYOUT_CNT" val="1"/>
  <p:tag name="KSO_WM_SLIDE_LAYOUT_INFO" val="{&quot;backgroundInfo&quot;:[{&quot;bottom&quot;:0,&quot;bottomAbs&quot;:false,&quot;left&quot;:0,&quot;leftAbs&quot;:false,&quot;right&quot;:0,&quot;rightAbs&quot;:false,&quot;top&quot;:0,&quot;topAbs&quot;:false,&quot;type&quot;:&quot;general&quot;}],&quot;id&quot;:&quot;2021-04-01T15:01:43&quot;,&quot;maxSize&quot;:{&quot;size1&quot;:2.1996865086507538},&quot;minSize&quot;:{&quot;size1&quot;:2.1996865086507538},&quot;normalSize&quot;:{&quot;size1&quot;:2.1996865086507538},&quot;subLayout&quot;:[{&quot;id&quot;:&quot;2021-04-01T15:01:43&quot;,&quot;type&quot;:0},{&quot;id&quot;:&quot;2021-04-01T15:01:43&quot;,&quot;margin&quot;:{&quot;bottom&quot;:1.9049999713897705,&quot;left&quot;:7.8319997787475586,&quot;right&quot;:5.2919998168945312,&quot;top&quot;:1.4819999933242798},&quot;type&quot;:0}],&quot;type&quot;:0}"/>
  <p:tag name="KSO_WM_SLIDE_POSITION" val="96*21"/>
  <p:tag name="KSO_WM_SLIDE_RATIO" val="1.777778"/>
  <p:tag name="KSO_WM_SLIDE_SIZE" val="745*497"/>
  <p:tag name="KSO_WM_SLIDE_SUBTYPE" val="pureTxt"/>
  <p:tag name="KSO_WM_SLIDE_SUPPORT_FEATURE_TYPE" val="0"/>
  <p:tag name="KSO_WM_SLIDE_TYPE" val="text"/>
  <p:tag name="KSO_WM_TAG_VERSION" val="1.0"/>
  <p:tag name="KSO_WM_TEMPLATE_ASSEMBLE_GROUPID" val="60656e7c4054ed1e2fb7f9c4"/>
  <p:tag name="KSO_WM_TEMPLATE_ASSEMBLE_XID" val="60656e7c4054ed1e2fb7f9c4"/>
  <p:tag name="KSO_WM_TEMPLATE_CATEGORY" val="diagram"/>
  <p:tag name="KSO_WM_TEMPLATE_COLOR_TYPE" val="1"/>
  <p:tag name="KSO_WM_TEMPLATE_INDEX" val="20208752"/>
  <p:tag name="KSO_WM_TEMPLATE_MASTER_TYPE" val="0"/>
  <p:tag name="KSO_WM_TEMPLATE_SUBCATEGORY" val="21"/>
</p:tagLst>
</file>

<file path=ppt/tags/tag529.xml><?xml version="1.0" encoding="utf-8"?>
<p:tagLst xmlns:p="http://schemas.openxmlformats.org/presentationml/2006/main">
  <p:tag name="KSO_WM_ASSEMBLE_CHIP_INDEX" val="1a5dbdeb65f94877acc8e4cde66e6d7d"/>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general"/>
  <p:tag name="KSO_WM_TAG_VERSION" val="1.0"/>
  <p:tag name="KSO_WM_TEMPLATE_CATEGORY" val="chip"/>
  <p:tag name="KSO_WM_TEMPLATE_INDEX" val="20204722"/>
  <p:tag name="KSO_WM_UNIT_COMPATIBLE" val="0"/>
  <p:tag name="KSO_WM_UNIT_DEC_AREA_ID" val="811950547dde47dfb4647719b6d97e99"/>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53.xml><?xml version="1.0" encoding="utf-8"?>
<p:tagLst xmlns:p="http://schemas.openxmlformats.org/presentationml/2006/main">
  <p:tag name="KSO_WM_SLIDE_BACKGROUND_TYPE" val="topBottom"/>
</p:tagLst>
</file>

<file path=ppt/tags/tag530.xml><?xml version="1.0" encoding="utf-8"?>
<p:tagLst xmlns:p="http://schemas.openxmlformats.org/presentationml/2006/main">
  <p:tag name="KSO_WM_ASSEMBLE_CHIP_INDEX" val="348b214db06b47c8a224cb7dc44b345c"/>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general"/>
  <p:tag name="KSO_WM_TAG_VERSION" val="1.0"/>
  <p:tag name="KSO_WM_TEMPLATE_CATEGORY" val="chip"/>
  <p:tag name="KSO_WM_TEMPLATE_INDEX" val="20204722"/>
  <p:tag name="KSO_WM_UNIT_COMPATIBLE" val="0"/>
  <p:tag name="KSO_WM_UNIT_DEC_AREA_ID" val="9c9f8170dae14eedaf8596d16b482a1c"/>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531.xml><?xml version="1.0" encoding="utf-8"?>
<p:tagLst xmlns:p="http://schemas.openxmlformats.org/presentationml/2006/main">
  <p:tag name="KSO_WM_BEAUTIFY_FLAG" val="#wm#"/>
  <p:tag name="KSO_WM_CHIP_GROUPID" val="5ef0a3f7978989e612c8e89b"/>
  <p:tag name="KSO_WM_CHIP_XID" val="5ef0a3f7978989e612c8e89c"/>
  <p:tag name="KSO_WM_TAG_VERSION" val="1.0"/>
  <p:tag name="KSO_WM_TEMPLATE_ASSEMBLE_GROUPID" val="60656e7c4054ed1e2fb7f9c4"/>
  <p:tag name="KSO_WM_TEMPLATE_ASSEMBLE_XID" val="60656e7c4054ed1e2fb7f9c4"/>
  <p:tag name="KSO_WM_TEMPLATE_CATEGORY" val="diagram"/>
  <p:tag name="KSO_WM_TEMPLATE_INDEX" val="20208752"/>
  <p:tag name="KSO_WM_UNIT_BLOCK" val="0"/>
  <p:tag name="KSO_WM_UNIT_COMPATIBLE" val="0"/>
  <p:tag name="KSO_WM_UNIT_DEC_AREA_ID" val="83c6265b76b54bb4a19a19a69cc7455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08752_1*i*1"/>
  <p:tag name="KSO_WM_UNIT_INDEX" val="1"/>
  <p:tag name="KSO_WM_UNIT_LAYERLEVEL" val="1"/>
  <p:tag name="KSO_WM_UNIT_LINE_FILL_TYPE" val="2"/>
  <p:tag name="KSO_WM_UNIT_LINE_FORE_SCHEMECOLOR_INDEX" val="13"/>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684"/>
</p:tagLst>
</file>

<file path=ppt/tags/tag532.xml><?xml version="1.0" encoding="utf-8"?>
<p:tagLst xmlns:p="http://schemas.openxmlformats.org/presentationml/2006/main">
  <p:tag name="KSO_WM_BEAUTIFY_FLAG" val="#wm#"/>
  <p:tag name="KSO_WM_CHIP_GROUPID" val="5ef0a3f7978989e612c8e89b"/>
  <p:tag name="KSO_WM_CHIP_XID" val="5ef0a3f7978989e612c8e89c"/>
  <p:tag name="KSO_WM_TAG_VERSION" val="1.0"/>
  <p:tag name="KSO_WM_TEMPLATE_ASSEMBLE_GROUPID" val="60656e7c4054ed1e2fb7f9c4"/>
  <p:tag name="KSO_WM_TEMPLATE_ASSEMBLE_XID" val="60656e7c4054ed1e2fb7f9c4"/>
  <p:tag name="KSO_WM_TEMPLATE_CATEGORY" val="diagram"/>
  <p:tag name="KSO_WM_TEMPLATE_INDEX" val="20208752"/>
  <p:tag name="KSO_WM_UNIT_BLOCK" val="0"/>
  <p:tag name="KSO_WM_UNIT_COMPATIBLE" val="0"/>
  <p:tag name="KSO_WM_UNIT_DEC_AREA_ID" val="04c6864ae97e4b31ba7d0bb64b9006f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208752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2"/>
</p:tagLst>
</file>

<file path=ppt/tags/tag533.xml><?xml version="1.0" encoding="utf-8"?>
<p:tagLst xmlns:p="http://schemas.openxmlformats.org/presentationml/2006/main">
  <p:tag name="KSO_WM_ASSEMBLE_CHIP_INDEX" val="f1c9932944da4596b899960bbf331e0a"/>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7c4054ed1e2fb7f9c4"/>
  <p:tag name="KSO_WM_TEMPLATE_ASSEMBLE_XID" val="60656e7c4054ed1e2fb7f9c4"/>
  <p:tag name="KSO_WM_TEMPLATE_CATEGORY" val="diagram"/>
  <p:tag name="KSO_WM_TEMPLATE_INDEX" val="20208752"/>
  <p:tag name="KSO_WM_UNIT_BLOCK" val="0"/>
  <p:tag name="KSO_WM_UNIT_COMPATIBLE" val="0"/>
  <p:tag name="KSO_WM_UNIT_DEC_AREA_ID" val="76b734a8be9e4056941237503b39e15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875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
  <p:tag name="KSO_WM_UNIT_SHOW_EDIT_AREA_INDICATION" val="1"/>
  <p:tag name="KSO_WM_UNIT_SM_LIMIT_TYPE" val="2"/>
  <p:tag name="KSO_WM_UNIT_SUBTYPE" val="a"/>
  <p:tag name="KSO_WM_UNIT_SUPPORT_UNIT_TYPE" val="[&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406"/>
</p:tagLst>
</file>

<file path=ppt/tags/tag534.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features&quot;:[&quot;collage&quot;,&quot;creativecrop&quot;],&quot;support_big_font&quot;:false,&quot;picture_toward&quot;:0,&quot;picture_dockside&quot;:[],&quot;fill_id&quot;:&quot;e67e989b68da4f0993f21a8c58b40ec1&quot;,&quot;fill_align&quot;:&quot;cm&quot;,&quot;chip_types&quot;:[&quot;pictext&quot;,&quot;text&quot;,&quot;picture&quot;,&quot;chart&quot;,&quot;table&quot;,&quot;video&quot;]}]]"/>
  <p:tag name="KSO_WM_CHIP_GROUPID" val="5ef0a3f7978989e612c8e89b"/>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0a3f7978989e612c8e89c"/>
  <p:tag name="KSO_WM_SLIDE_BACKGROUND" val="[&quot;general&quot;]"/>
  <p:tag name="KSO_WM_SLIDE_BACKGROUND_TYPE" val="general"/>
  <p:tag name="KSO_WM_SLIDE_BK_DARK_LIGHT" val="2"/>
  <p:tag name="KSO_WM_SLIDE_CAN_ADD_NAVIGATION" val="1"/>
  <p:tag name="KSO_WM_SLIDE_ID" val="diagram20208752_1"/>
  <p:tag name="KSO_WM_SLIDE_INDEX" val="1"/>
  <p:tag name="KSO_WM_SLIDE_ITEM_CNT" val="0"/>
  <p:tag name="KSO_WM_SLIDE_LAYOUT" val="f"/>
  <p:tag name="KSO_WM_SLIDE_LAYOUT_CNT" val="1"/>
  <p:tag name="KSO_WM_SLIDE_LAYOUT_INFO" val="{&quot;backgroundInfo&quot;:[{&quot;bottom&quot;:0,&quot;bottomAbs&quot;:false,&quot;left&quot;:0,&quot;leftAbs&quot;:false,&quot;right&quot;:0,&quot;rightAbs&quot;:false,&quot;top&quot;:0,&quot;topAbs&quot;:false,&quot;type&quot;:&quot;general&quot;}],&quot;id&quot;:&quot;2021-04-01T15:01:43&quot;,&quot;maxSize&quot;:{&quot;size1&quot;:2.1996865086507538},&quot;minSize&quot;:{&quot;size1&quot;:2.1996865086507538},&quot;normalSize&quot;:{&quot;size1&quot;:2.1996865086507538},&quot;subLayout&quot;:[{&quot;id&quot;:&quot;2021-04-01T15:01:43&quot;,&quot;type&quot;:0},{&quot;id&quot;:&quot;2021-04-01T15:01:43&quot;,&quot;margin&quot;:{&quot;bottom&quot;:1.9049999713897705,&quot;left&quot;:7.8319997787475586,&quot;right&quot;:5.2919998168945312,&quot;top&quot;:1.4819999933242798},&quot;type&quot;:0}],&quot;type&quot;:0}"/>
  <p:tag name="KSO_WM_SLIDE_POSITION" val="96*21"/>
  <p:tag name="KSO_WM_SLIDE_RATIO" val="1.777778"/>
  <p:tag name="KSO_WM_SLIDE_SIZE" val="745*497"/>
  <p:tag name="KSO_WM_SLIDE_SUBTYPE" val="pureTxt"/>
  <p:tag name="KSO_WM_SLIDE_SUPPORT_FEATURE_TYPE" val="0"/>
  <p:tag name="KSO_WM_SLIDE_TYPE" val="text"/>
  <p:tag name="KSO_WM_TAG_VERSION" val="1.0"/>
  <p:tag name="KSO_WM_TEMPLATE_ASSEMBLE_GROUPID" val="60656e7c4054ed1e2fb7f9c4"/>
  <p:tag name="KSO_WM_TEMPLATE_ASSEMBLE_XID" val="60656e7c4054ed1e2fb7f9c4"/>
  <p:tag name="KSO_WM_TEMPLATE_CATEGORY" val="diagram"/>
  <p:tag name="KSO_WM_TEMPLATE_COLOR_TYPE" val="1"/>
  <p:tag name="KSO_WM_TEMPLATE_INDEX" val="20208752"/>
  <p:tag name="KSO_WM_TEMPLATE_MASTER_TYPE" val="0"/>
  <p:tag name="KSO_WM_TEMPLATE_SUBCATEGORY" val="21"/>
</p:tagLst>
</file>

<file path=ppt/tags/tag535.xml><?xml version="1.0" encoding="utf-8"?>
<p:tagLst xmlns:p="http://schemas.openxmlformats.org/presentationml/2006/main">
  <p:tag name="KSO_WM_ASSEMBLE_CHIP_INDEX" val="1a5dbdeb65f94877acc8e4cde66e6d7d"/>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general"/>
  <p:tag name="KSO_WM_TAG_VERSION" val="1.0"/>
  <p:tag name="KSO_WM_TEMPLATE_CATEGORY" val="chip"/>
  <p:tag name="KSO_WM_TEMPLATE_INDEX" val="20204722"/>
  <p:tag name="KSO_WM_UNIT_COMPATIBLE" val="0"/>
  <p:tag name="KSO_WM_UNIT_DEC_AREA_ID" val="811950547dde47dfb4647719b6d97e99"/>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536.xml><?xml version="1.0" encoding="utf-8"?>
<p:tagLst xmlns:p="http://schemas.openxmlformats.org/presentationml/2006/main">
  <p:tag name="KSO_WM_ASSEMBLE_CHIP_INDEX" val="348b214db06b47c8a224cb7dc44b345c"/>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general"/>
  <p:tag name="KSO_WM_TAG_VERSION" val="1.0"/>
  <p:tag name="KSO_WM_TEMPLATE_CATEGORY" val="chip"/>
  <p:tag name="KSO_WM_TEMPLATE_INDEX" val="20204722"/>
  <p:tag name="KSO_WM_UNIT_COMPATIBLE" val="0"/>
  <p:tag name="KSO_WM_UNIT_DEC_AREA_ID" val="9c9f8170dae14eedaf8596d16b482a1c"/>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537.xml><?xml version="1.0" encoding="utf-8"?>
<p:tagLst xmlns:p="http://schemas.openxmlformats.org/presentationml/2006/main">
  <p:tag name="KSO_WM_BEAUTIFY_FLAG" val="#wm#"/>
  <p:tag name="KSO_WM_DIAGRAM_GROUP_CODE" val="ζ1-1"/>
  <p:tag name="KSO_WM_TAG_VERSION" val="1.0"/>
  <p:tag name="KSO_WM_TEMPLATE_CATEGORY" val="diagram"/>
  <p:tag name="KSO_WM_TEMPLATE_INDEX" val="20216707"/>
  <p:tag name="KSO_WM_UNIT_COMPATIBLE" val="0"/>
  <p:tag name="KSO_WM_UNIT_DIAGRAM_ISNUMVISUAL" val="0"/>
  <p:tag name="KSO_WM_UNIT_DIAGRAM_ISREFERUNIT" val="0"/>
  <p:tag name="KSO_WM_UNIT_DIAGRAM_MODELTYPE" val="creativePicture"/>
  <p:tag name="KSO_WM_UNIT_FILL_FORE_SCHEMECOLOR_INDEX_1" val="5"/>
  <p:tag name="KSO_WM_UNIT_FILL_FORE_SCHEMECOLOR_INDEX_1_BRIGHTNESS" val="0.8"/>
  <p:tag name="KSO_WM_UNIT_FILL_FORE_SCHEMECOLOR_INDEX_1_POS" val="0"/>
  <p:tag name="KSO_WM_UNIT_FILL_FORE_SCHEMECOLOR_INDEX_1_TRANS" val="0"/>
  <p:tag name="KSO_WM_UNIT_FILL_FORE_SCHEMECOLOR_INDEX_2" val="5"/>
  <p:tag name="KSO_WM_UNIT_FILL_FORE_SCHEMECOLOR_INDEX_2_BRIGHTNESS" val="0.4"/>
  <p:tag name="KSO_WM_UNIT_FILL_FORE_SCHEMECOLOR_INDEX_2_POS" val="1"/>
  <p:tag name="KSO_WM_UNIT_FILL_FORE_SCHEMECOLOR_INDEX_2_TRANS" val="0"/>
  <p:tag name="KSO_WM_UNIT_FILL_GRADIENT_ANGLE" val="250"/>
  <p:tag name="KSO_WM_UNIT_FILL_GRADIENT_DIRECTION" val="-2"/>
  <p:tag name="KSO_WM_UNIT_FILL_GRADIENT_TYPE" val="0"/>
  <p:tag name="KSO_WM_UNIT_FILL_TYPE" val="3"/>
  <p:tag name="KSO_WM_UNIT_HIGHLIGHT" val="0"/>
  <p:tag name="KSO_WM_UNIT_ID" val="diagram20216707_1*ζ_h_i*1_1_1"/>
  <p:tag name="KSO_WM_UNIT_INDEX" val="1_1_1"/>
  <p:tag name="KSO_WM_UNIT_LAYERLEVEL" val="1_1_1"/>
  <p:tag name="KSO_WM_UNIT_PICTURE_DOCKSIDE" val="cb,rm"/>
  <p:tag name="KSO_WM_UNIT_PICTURE_TOWARD" val="1"/>
  <p:tag name="KSO_WM_UNIT_TEXT_FILL_FORE_SCHEMECOLOR_INDEX" val="13"/>
  <p:tag name="KSO_WM_UNIT_TEXT_FILL_FORE_SCHEMECOLOR_INDEX_BRIGHTNESS" val="0"/>
  <p:tag name="KSO_WM_UNIT_TEXT_FILL_TYPE" val="1"/>
  <p:tag name="KSO_WM_UNIT_TYPE" val="ζ_h_i"/>
  <p:tag name="KSO_WM_UNIT_USESOURCEFORMAT_APPLY" val="1"/>
</p:tagLst>
</file>

<file path=ppt/tags/tag538.xml><?xml version="1.0" encoding="utf-8"?>
<p:tagLst xmlns:p="http://schemas.openxmlformats.org/presentationml/2006/main">
  <p:tag name="KSO_WM_BEAUTIFY_FLAG" val="#wm#"/>
  <p:tag name="KSO_WM_DIAGRAM_GROUP_CODE" val="ζ1-1"/>
  <p:tag name="KSO_WM_TAG_VERSION" val="1.0"/>
  <p:tag name="KSO_WM_TEMPLATE_CATEGORY" val="diagram"/>
  <p:tag name="KSO_WM_TEMPLATE_INDEX" val="20216707"/>
  <p:tag name="KSO_WM_UNIT_COMPATIBLE" val="0"/>
  <p:tag name="KSO_WM_UNIT_DIAGRAM_ISNUMVISUAL" val="0"/>
  <p:tag name="KSO_WM_UNIT_DIAGRAM_ISREFERUNIT" val="0"/>
  <p:tag name="KSO_WM_UNIT_DIAGRAM_MODELTYPE" val="creativePicture"/>
  <p:tag name="KSO_WM_UNIT_FILL_FORE_SCHEMECOLOR_INDEX_1" val="5"/>
  <p:tag name="KSO_WM_UNIT_FILL_FORE_SCHEMECOLOR_INDEX_1_BRIGHTNESS" val="0"/>
  <p:tag name="KSO_WM_UNIT_FILL_FORE_SCHEMECOLOR_INDEX_1_POS" val="0"/>
  <p:tag name="KSO_WM_UNIT_FILL_FORE_SCHEMECOLOR_INDEX_1_TRANS" val="0"/>
  <p:tag name="KSO_WM_UNIT_FILL_FORE_SCHEMECOLOR_INDEX_2" val="5"/>
  <p:tag name="KSO_WM_UNIT_FILL_FORE_SCHEMECOLOR_INDEX_2_BRIGHTNESS" val="0.4"/>
  <p:tag name="KSO_WM_UNIT_FILL_FORE_SCHEMECOLOR_INDEX_2_POS" val="1"/>
  <p:tag name="KSO_WM_UNIT_FILL_FORE_SCHEMECOLOR_INDEX_2_TRANS" val="0"/>
  <p:tag name="KSO_WM_UNIT_FILL_GRADIENT_ANGLE" val="250"/>
  <p:tag name="KSO_WM_UNIT_FILL_GRADIENT_DIRECTION" val="-2"/>
  <p:tag name="KSO_WM_UNIT_FILL_GRADIENT_TYPE" val="0"/>
  <p:tag name="KSO_WM_UNIT_FILL_TYPE" val="3"/>
  <p:tag name="KSO_WM_UNIT_HIGHLIGHT" val="0"/>
  <p:tag name="KSO_WM_UNIT_ID" val="diagram20216707_1*ζ_h_i*1_1_2"/>
  <p:tag name="KSO_WM_UNIT_INDEX" val="1_1_2"/>
  <p:tag name="KSO_WM_UNIT_LAYERLEVEL" val="1_1_1"/>
  <p:tag name="KSO_WM_UNIT_PICTURE_DOCKSIDE" val="cb,rm"/>
  <p:tag name="KSO_WM_UNIT_PICTURE_TOWARD" val="1"/>
  <p:tag name="KSO_WM_UNIT_TEXT_FILL_FORE_SCHEMECOLOR_INDEX" val="13"/>
  <p:tag name="KSO_WM_UNIT_TEXT_FILL_FORE_SCHEMECOLOR_INDEX_BRIGHTNESS" val="0"/>
  <p:tag name="KSO_WM_UNIT_TEXT_FILL_TYPE" val="1"/>
  <p:tag name="KSO_WM_UNIT_TYPE" val="ζ_h_i"/>
  <p:tag name="KSO_WM_UNIT_USESOURCEFORMAT_APPLY" val="1"/>
</p:tagLst>
</file>

<file path=ppt/tags/tag539.xml><?xml version="1.0" encoding="utf-8"?>
<p:tagLst xmlns:p="http://schemas.openxmlformats.org/presentationml/2006/main">
  <p:tag name="KSO_WM_BEAUTIFY_FLAG" val="#wm#"/>
  <p:tag name="KSO_WM_DIAGRAM_GROUP_CODE" val="ζ1-1"/>
  <p:tag name="KSO_WM_TAG_VERSION" val="1.0"/>
  <p:tag name="KSO_WM_TEMPLATE_CATEGORY" val="diagram"/>
  <p:tag name="KSO_WM_TEMPLATE_INDEX" val="20216707"/>
  <p:tag name="KSO_WM_UNIT_COMPATIBLE" val="0"/>
  <p:tag name="KSO_WM_UNIT_DIAGRAM_ISNUMVISUAL" val="0"/>
  <p:tag name="KSO_WM_UNIT_DIAGRAM_ISREFERUNIT" val="0"/>
  <p:tag name="KSO_WM_UNIT_DIAGRAM_MODELTYPE" val="creativePicture"/>
  <p:tag name="KSO_WM_UNIT_HIGHLIGHT" val="0"/>
  <p:tag name="KSO_WM_UNIT_ID" val="diagram20216707_1*ζ_h_d*1_1_1"/>
  <p:tag name="KSO_WM_UNIT_INDEX" val="1_1_1"/>
  <p:tag name="KSO_WM_UNIT_LAYERLEVEL" val="1_1_1"/>
  <p:tag name="KSO_WM_UNIT_PICTURE_DOCKSIDE" val="cb,rm"/>
  <p:tag name="KSO_WM_UNIT_PICTURE_TOWARD" val="1"/>
  <p:tag name="KSO_WM_UNIT_TYPE" val="ζ_h_d"/>
  <p:tag name="KSO_WM_UNIT_USESOURCEFORMAT_APPLY" val="1"/>
  <p:tag name="KSO_WM_UNIT_VALUE" val="1297*1297"/>
</p:tagLst>
</file>

<file path=ppt/tags/tag54.xml><?xml version="1.0" encoding="utf-8"?>
<p:tagLst xmlns:p="http://schemas.openxmlformats.org/presentationml/2006/main">
  <p:tag name="KSO_WM_SLIDE_BACKGROUND_TYPE" val="topBottom"/>
</p:tagLst>
</file>

<file path=ppt/tags/tag540.xml><?xml version="1.0" encoding="utf-8"?>
<p:tagLst xmlns:p="http://schemas.openxmlformats.org/presentationml/2006/main">
  <p:tag name="KSO_WM_BEAUTIFY_FLAG" val="#wm#"/>
  <p:tag name="KSO_WM_DIAGRAM_GROUP_CODE" val="ζ1-1"/>
  <p:tag name="KSO_WM_TAG_VERSION" val="1.0"/>
  <p:tag name="KSO_WM_TEMPLATE_CATEGORY" val="diagram"/>
  <p:tag name="KSO_WM_TEMPLATE_INDEX" val="20216707"/>
  <p:tag name="KSO_WM_UNIT_COMPATIBLE" val="0"/>
  <p:tag name="KSO_WM_UNIT_DIAGRAM_ISNUMVISUAL" val="0"/>
  <p:tag name="KSO_WM_UNIT_DIAGRAM_ISREFERUNIT" val="0"/>
  <p:tag name="KSO_WM_UNIT_DIAGRAM_MODELTYPE" val="creativePicture"/>
  <p:tag name="KSO_WM_UNIT_HIGHLIGHT" val="0"/>
  <p:tag name="KSO_WM_UNIT_ID" val="diagram20216707_1*ζ_h_i*1_1_3"/>
  <p:tag name="KSO_WM_UNIT_INDEX" val="1_1_3"/>
  <p:tag name="KSO_WM_UNIT_LAYERLEVEL" val="1_1_1"/>
  <p:tag name="KSO_WM_UNIT_LINE_FILL_TYPE" val="2"/>
  <p:tag name="KSO_WM_UNIT_LINE_FORE_SCHEMECOLOR_INDEX" val="14"/>
  <p:tag name="KSO_WM_UNIT_LINE_FORE_SCHEMECOLOR_INDEX_BRIGHTNESS" val="0"/>
  <p:tag name="KSO_WM_UNIT_PICTURE_DOCKSIDE" val="cb,rm"/>
  <p:tag name="KSO_WM_UNIT_PICTURE_TOWARD" val="1"/>
  <p:tag name="KSO_WM_UNIT_TEXT_FILL_FORE_SCHEMECOLOR_INDEX" val="13"/>
  <p:tag name="KSO_WM_UNIT_TEXT_FILL_FORE_SCHEMECOLOR_INDEX_BRIGHTNESS" val="0"/>
  <p:tag name="KSO_WM_UNIT_TEXT_FILL_TYPE" val="1"/>
  <p:tag name="KSO_WM_UNIT_TYPE" val="ζ_h_i"/>
  <p:tag name="KSO_WM_UNIT_USESOURCEFORMAT_APPLY" val="1"/>
</p:tagLst>
</file>

<file path=ppt/tags/tag541.xml><?xml version="1.0" encoding="utf-8"?>
<p:tagLst xmlns:p="http://schemas.openxmlformats.org/presentationml/2006/main">
  <p:tag name="KSO_WM_BEAUTIFY_FLAG" val="#wm#"/>
  <p:tag name="KSO_WM_DIAGRAM_GROUP_CODE" val="ζ1-1"/>
  <p:tag name="KSO_WM_TAG_VERSION" val="1.0"/>
  <p:tag name="KSO_WM_TEMPLATE_CATEGORY" val="diagram"/>
  <p:tag name="KSO_WM_TEMPLATE_INDEX" val="20216707"/>
  <p:tag name="KSO_WM_UNIT_COMPATIBLE" val="0"/>
  <p:tag name="KSO_WM_UNIT_DIAGRAM_ISNUMVISUAL" val="0"/>
  <p:tag name="KSO_WM_UNIT_DIAGRAM_ISREFERUNIT" val="0"/>
  <p:tag name="KSO_WM_UNIT_DIAGRAM_MODELTYPE" val="creativePicture"/>
  <p:tag name="KSO_WM_UNIT_FILL_FORE_SCHEMECOLOR_INDEX_1" val="5"/>
  <p:tag name="KSO_WM_UNIT_FILL_FORE_SCHEMECOLOR_INDEX_1_BRIGHTNESS" val="0"/>
  <p:tag name="KSO_WM_UNIT_FILL_FORE_SCHEMECOLOR_INDEX_1_POS" val="0"/>
  <p:tag name="KSO_WM_UNIT_FILL_FORE_SCHEMECOLOR_INDEX_1_TRANS" val="0"/>
  <p:tag name="KSO_WM_UNIT_FILL_FORE_SCHEMECOLOR_INDEX_2" val="5"/>
  <p:tag name="KSO_WM_UNIT_FILL_FORE_SCHEMECOLOR_INDEX_2_BRIGHTNESS" val="0.6"/>
  <p:tag name="KSO_WM_UNIT_FILL_FORE_SCHEMECOLOR_INDEX_2_POS" val="1"/>
  <p:tag name="KSO_WM_UNIT_FILL_FORE_SCHEMECOLOR_INDEX_2_TRANS" val="0"/>
  <p:tag name="KSO_WM_UNIT_FILL_GRADIENT_ANGLE" val="90"/>
  <p:tag name="KSO_WM_UNIT_FILL_GRADIENT_DIRECTION" val="1"/>
  <p:tag name="KSO_WM_UNIT_FILL_GRADIENT_TYPE" val="0"/>
  <p:tag name="KSO_WM_UNIT_FILL_TYPE" val="3"/>
  <p:tag name="KSO_WM_UNIT_HIGHLIGHT" val="0"/>
  <p:tag name="KSO_WM_UNIT_ID" val="diagram20216707_1*ζ_h_i*1_1_4"/>
  <p:tag name="KSO_WM_UNIT_INDEX" val="1_1_4"/>
  <p:tag name="KSO_WM_UNIT_LAYERLEVEL" val="1_1_1"/>
  <p:tag name="KSO_WM_UNIT_PICTURE_DOCKSIDE" val="cb,rm"/>
  <p:tag name="KSO_WM_UNIT_PICTURE_TOWARD" val="1"/>
  <p:tag name="KSO_WM_UNIT_TEXT_FILL_FORE_SCHEMECOLOR_INDEX" val="13"/>
  <p:tag name="KSO_WM_UNIT_TEXT_FILL_FORE_SCHEMECOLOR_INDEX_BRIGHTNESS" val="0"/>
  <p:tag name="KSO_WM_UNIT_TEXT_FILL_TYPE" val="1"/>
  <p:tag name="KSO_WM_UNIT_TYPE" val="ζ_h_i"/>
  <p:tag name="KSO_WM_UNIT_USESOURCEFORMAT_APPLY" val="1"/>
</p:tagLst>
</file>

<file path=ppt/tags/tag542.xml><?xml version="1.0" encoding="utf-8"?>
<p:tagLst xmlns:p="http://schemas.openxmlformats.org/presentationml/2006/main">
  <p:tag name="KSO_WM_ASSEMBLE_CHIP_INDEX" val="eb5b89d6e4734d329a7f2fbe005a0135"/>
  <p:tag name="KSO_WM_BEAUTIFY_FLAG" val="#wm#"/>
  <p:tag name="KSO_WM_CHIP_FILLAREA_FILL_RULE" val="{&quot;fill_align&quot;:&quot;lb&quot;,&quot;fill_mode&quot;:&quot;full&quot;,&quot;sacle_strategy&quot;:&quot;smart&quot;}"/>
  <p:tag name="KSO_WM_CHIP_GROUPID" val="5e6b05596848fb12bee65ac8"/>
  <p:tag name="KSO_WM_CHIP_XID" val="5e6b05596848fb12bee65aca"/>
  <p:tag name="KSO_WM_TAG_VERSION" val="1.0"/>
  <p:tag name="KSO_WM_TEMPLATE_ASSEMBLE_GROUPID" val="606570404054ed1e2fb814a1"/>
  <p:tag name="KSO_WM_TEMPLATE_ASSEMBLE_XID" val="606570404054ed1e2fb814a1"/>
  <p:tag name="KSO_WM_TEMPLATE_CATEGORY" val="diagram"/>
  <p:tag name="KSO_WM_TEMPLATE_INDEX" val="20217046"/>
  <p:tag name="KSO_WM_UNIT_BLOCK" val="0"/>
  <p:tag name="KSO_WM_UNIT_COMPATIBLE" val="0"/>
  <p:tag name="KSO_WM_UNIT_DEC_AREA_ID" val="1eaf4cfc1d784f3cb4ad2a3a1bc107b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04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84"/>
</p:tagLst>
</file>

<file path=ppt/tags/tag543.xml><?xml version="1.0" encoding="utf-8"?>
<p:tagLst xmlns:p="http://schemas.openxmlformats.org/presentationml/2006/main">
  <p:tag name="KSO_WM_BEAUTIFY_FLAG" val="#wm#"/>
  <p:tag name="KSO_WM_CHIP_GROUPID" val="5fadf73b998712faa657abd6"/>
  <p:tag name="KSO_WM_CHIP_XID" val="5fadf73b998712faa657abd7"/>
  <p:tag name="KSO_WM_TAG_VERSION" val="1.0"/>
  <p:tag name="KSO_WM_TEMPLATE_ASSEMBLE_GROUPID" val="606570404054ed1e2fb814a1"/>
  <p:tag name="KSO_WM_TEMPLATE_ASSEMBLE_XID" val="606570404054ed1e2fb814a1"/>
  <p:tag name="KSO_WM_TEMPLATE_CATEGORY" val="diagram"/>
  <p:tag name="KSO_WM_TEMPLATE_INDEX" val="20217046"/>
  <p:tag name="KSO_WM_UNIT_BLOCK" val="0"/>
  <p:tag name="KSO_WM_UNIT_COMPATIBLE" val="0"/>
  <p:tag name="KSO_WM_UNIT_DEC_AREA_ID" val="2fa775eb38dc401a82f159f864fb291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7046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544.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features&quot;:[&quot;creativepic&quot;],&quot;support_big_font&quot;:false,&quot;picture_toward&quot;:1,&quot;picture_dockside&quot;:[&quot;cb&quot;,&quot;rm&quot;,&quot;ct&quot;],&quot;fill_id&quot;:&quot;4c8080feb3514c4084c32dcdf0a35904&quot;,&quot;fill_align&quot;:&quot;cm&quot;,&quot;chip_types&quot;:[&quot;picture&quot;]},{&quot;text_align&quot;:&quot;lb&quot;,&quot;text_direction&quot;:&quot;horizontal&quot;,&quot;support_big_font&quot;:true,&quot;picture_toward&quot;:0,&quot;picture_dockside&quot;:[],&quot;fill_id&quot;:&quot;fbbb26a76a2149cbb36ad93fd7d50dc6&quot;,&quot;fill_align&quot;:&quot;lb&quot;,&quot;chip_types&quot;:[&quot;text&quot;]}]]"/>
  <p:tag name="KSO_WM_CHIP_GROUPID" val="5fadf73b998712faa657abd6"/>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f73b998712faa657abd7"/>
  <p:tag name="KSO_WM_SLIDE_BACKGROUND_TYPE" val="general"/>
  <p:tag name="KSO_WM_SLIDE_BK_DARK_LIGHT" val="2"/>
  <p:tag name="KSO_WM_SLIDE_ID" val="diagram20217046_1"/>
  <p:tag name="KSO_WM_SLIDE_INDEX" val="1"/>
  <p:tag name="KSO_WM_SLIDE_ITEM_CNT" val="0"/>
  <p:tag name="KSO_WM_SLIDE_LAYOUT" val="d_f"/>
  <p:tag name="KSO_WM_SLIDE_LAYOUT_CNT" val="1_1"/>
  <p:tag name="KSO_WM_SLIDE_LAYOUT_INFO" val="{&quot;direction&quot;:1,&quot;id&quot;:&quot;2021-04-01T16:15:42&quot;,&quot;maxSize&quot;:{&quot;size1&quot;:57.5},&quot;minSize&quot;:{&quot;size1&quot;:32.600000000000001},&quot;normalSize&quot;:{&quot;size1&quot;:42.912500000000001},&quot;subLayout&quot;:[{&quot;id&quot;:&quot;2021-04-01T16:15:42&quot;,&quot;margin&quot;:{&quot;bottom&quot;:1.6929999589920044,&quot;left&quot;:2.1170001029968262,&quot;right&quot;:0.026000002399086952,&quot;top&quot;:1.6929999589920044},&quot;type&quot;:0},{&quot;id&quot;:&quot;2021-04-01T16:15:42&quot;,&quot;margin&quot;:{&quot;bottom&quot;:0,&quot;left&quot;:1.6670000553131104,&quot;right&quot;:0,&quot;top&quot;:0},&quot;type&quot;:0}],&quot;type&quot;:0}"/>
  <p:tag name="KSO_WM_SLIDE_POSITION" val="0*0"/>
  <p:tag name="KSO_WM_SLIDE_RATIO" val="1.777778"/>
  <p:tag name="KSO_WM_SLIDE_SIZE" val="960*540"/>
  <p:tag name="KSO_WM_SLIDE_SUBTYPE" val="picTxt"/>
  <p:tag name="KSO_WM_SLIDE_SUPPORT_FEATURE_TYPE" val="8"/>
  <p:tag name="KSO_WM_SLIDE_TYPE" val="text"/>
  <p:tag name="KSO_WM_TAG_VERSION" val="1.0"/>
  <p:tag name="KSO_WM_TEMPLATE_ASSEMBLE_GROUPID" val="606570404054ed1e2fb814a1"/>
  <p:tag name="KSO_WM_TEMPLATE_ASSEMBLE_XID" val="606570404054ed1e2fb814a1"/>
  <p:tag name="KSO_WM_TEMPLATE_CATEGORY" val="diagram"/>
  <p:tag name="KSO_WM_TEMPLATE_COLOR_TYPE" val="1"/>
  <p:tag name="KSO_WM_TEMPLATE_INDEX" val="20217046"/>
  <p:tag name="KSO_WM_TEMPLATE_MASTER_TYPE" val="0"/>
  <p:tag name="KSO_WM_TEMPLATE_SUBCATEGORY" val="21"/>
</p:tagLst>
</file>

<file path=ppt/tags/tag545.xml><?xml version="1.0" encoding="utf-8"?>
<p:tagLst xmlns:p="http://schemas.openxmlformats.org/presentationml/2006/main">
  <p:tag name="KSO_WM_ASSEMBLE_CHIP_INDEX" val="1a5dbdeb65f94877acc8e4cde66e6d7d"/>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general"/>
  <p:tag name="KSO_WM_TAG_VERSION" val="1.0"/>
  <p:tag name="KSO_WM_TEMPLATE_CATEGORY" val="chip"/>
  <p:tag name="KSO_WM_TEMPLATE_INDEX" val="20204722"/>
  <p:tag name="KSO_WM_UNIT_COMPATIBLE" val="0"/>
  <p:tag name="KSO_WM_UNIT_DEC_AREA_ID" val="811950547dde47dfb4647719b6d97e99"/>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546.xml><?xml version="1.0" encoding="utf-8"?>
<p:tagLst xmlns:p="http://schemas.openxmlformats.org/presentationml/2006/main">
  <p:tag name="KSO_WM_ASSEMBLE_CHIP_INDEX" val="348b214db06b47c8a224cb7dc44b345c"/>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general"/>
  <p:tag name="KSO_WM_TAG_VERSION" val="1.0"/>
  <p:tag name="KSO_WM_TEMPLATE_CATEGORY" val="chip"/>
  <p:tag name="KSO_WM_TEMPLATE_INDEX" val="20204722"/>
  <p:tag name="KSO_WM_UNIT_COMPATIBLE" val="0"/>
  <p:tag name="KSO_WM_UNIT_DEC_AREA_ID" val="9c9f8170dae14eedaf8596d16b482a1c"/>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547.xml><?xml version="1.0" encoding="utf-8"?>
<p:tagLst xmlns:p="http://schemas.openxmlformats.org/presentationml/2006/main">
  <p:tag name="KSO_WM_BEAUTIFY_FLAG" val="#wm#"/>
  <p:tag name="KSO_WM_CHIP_GROUPID" val="5ef20bd7a491bb0086638afb"/>
  <p:tag name="KSO_WM_CHIP_XID" val="5ef20bd7a491bb0086638afc"/>
  <p:tag name="KSO_WM_TAG_VERSION" val="1.0"/>
  <p:tag name="KSO_WM_TEMPLATE_ASSEMBLE_GROUPID" val="60656e7a4054ed1e2fb7f9ab"/>
  <p:tag name="KSO_WM_TEMPLATE_ASSEMBLE_XID" val="60656e7a4054ed1e2fb7f9ab"/>
  <p:tag name="KSO_WM_TEMPLATE_CATEGORY" val="diagram"/>
  <p:tag name="KSO_WM_TEMPLATE_INDEX" val="20208609"/>
  <p:tag name="KSO_WM_UNIT_BLOCK" val="0"/>
  <p:tag name="KSO_WM_UNIT_COMPATIBLE" val="0"/>
  <p:tag name="KSO_WM_UNIT_DEC_AREA_ID" val="57dadeb95ab44bae952665e5e2adc44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7"/>
  <p:tag name="KSO_WM_UNIT_FILL_FORE_SCHEMECOLOR_INDEX_BRIGHTNESS" val="0"/>
  <p:tag name="KSO_WM_UNIT_FILL_TYPE" val="1"/>
  <p:tag name="KSO_WM_UNIT_HIGHLIGHT" val="0"/>
  <p:tag name="KSO_WM_UNIT_ID" val="diagram20208609_1*i*1"/>
  <p:tag name="KSO_WM_UNIT_INDEX" val="1"/>
  <p:tag name="KSO_WM_UNIT_LAYERLEVEL" val="1"/>
  <p:tag name="KSO_WM_UNIT_SM_LIMIT_TYPE" val="1"/>
  <p:tag name="KSO_WM_UNIT_TEXT_FILL_FORE_SCHEMECOLOR_INDEX" val="13"/>
  <p:tag name="KSO_WM_UNIT_TEXT_FILL_FORE_SCHEMECOLOR_INDEX_BRIGHTNESS" val="0"/>
  <p:tag name="KSO_WM_UNIT_TEXT_FILL_TYPE" val="1"/>
  <p:tag name="KSO_WM_UNIT_TYPE" val="i"/>
  <p:tag name="KSO_WM_UNIT_VALUE" val="12"/>
</p:tagLst>
</file>

<file path=ppt/tags/tag548.xml><?xml version="1.0" encoding="utf-8"?>
<p:tagLst xmlns:p="http://schemas.openxmlformats.org/presentationml/2006/main">
  <p:tag name="KSO_WM_BEAUTIFY_FLAG" val="#wm#"/>
  <p:tag name="KSO_WM_CHIP_GROUPID" val="5ef20bd7a491bb0086638afb"/>
  <p:tag name="KSO_WM_CHIP_XID" val="5ef20bd7a491bb0086638afc"/>
  <p:tag name="KSO_WM_TAG_VERSION" val="1.0"/>
  <p:tag name="KSO_WM_TEMPLATE_ASSEMBLE_GROUPID" val="60656e7a4054ed1e2fb7f9ab"/>
  <p:tag name="KSO_WM_TEMPLATE_ASSEMBLE_XID" val="60656e7a4054ed1e2fb7f9ab"/>
  <p:tag name="KSO_WM_TEMPLATE_CATEGORY" val="diagram"/>
  <p:tag name="KSO_WM_TEMPLATE_INDEX" val="20208609"/>
  <p:tag name="KSO_WM_UNIT_BLOCK" val="0"/>
  <p:tag name="KSO_WM_UNIT_COMPATIBLE" val="0"/>
  <p:tag name="KSO_WM_UNIT_DEC_AREA_ID" val="5ed7bbdef93b417f8597839bfceeb682"/>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609_1*i*2"/>
  <p:tag name="KSO_WM_UNIT_INDEX" val="2"/>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112"/>
</p:tagLst>
</file>

<file path=ppt/tags/tag549.xml><?xml version="1.0" encoding="utf-8"?>
<p:tagLst xmlns:p="http://schemas.openxmlformats.org/presentationml/2006/main">
  <p:tag name="KSO_WM_BEAUTIFY_FLAG" val="#wm#"/>
  <p:tag name="KSO_WM_CHIP_GROUPID" val="5ef20bd7a491bb0086638afb"/>
  <p:tag name="KSO_WM_CHIP_XID" val="5ef20bd7a491bb0086638afc"/>
  <p:tag name="KSO_WM_TAG_VERSION" val="1.0"/>
  <p:tag name="KSO_WM_TEMPLATE_ASSEMBLE_GROUPID" val="60656e7a4054ed1e2fb7f9ab"/>
  <p:tag name="KSO_WM_TEMPLATE_ASSEMBLE_XID" val="60656e7a4054ed1e2fb7f9ab"/>
  <p:tag name="KSO_WM_TEMPLATE_CATEGORY" val="diagram"/>
  <p:tag name="KSO_WM_TEMPLATE_INDEX" val="20208609"/>
  <p:tag name="KSO_WM_UNIT_BLOCK" val="0"/>
  <p:tag name="KSO_WM_UNIT_COMPATIBLE" val="0"/>
  <p:tag name="KSO_WM_UNIT_DEC_AREA_ID" val="9365081e87b648178ddc3d515a88a6a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609_1*i*3"/>
  <p:tag name="KSO_WM_UNIT_INDEX" val="3"/>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300"/>
</p:tagLst>
</file>

<file path=ppt/tags/tag55.xml><?xml version="1.0" encoding="utf-8"?>
<p:tagLst xmlns:p="http://schemas.openxmlformats.org/presentationml/2006/main">
  <p:tag name="KSO_WM_SLIDE_BACKGROUND_TYPE" val="topBottom"/>
</p:tagLst>
</file>

<file path=ppt/tags/tag550.xml><?xml version="1.0" encoding="utf-8"?>
<p:tagLst xmlns:p="http://schemas.openxmlformats.org/presentationml/2006/main">
  <p:tag name="KSO_WM_BEAUTIFY_FLAG" val="#wm#"/>
  <p:tag name="KSO_WM_CHIP_GROUPID" val="5ef20bd7a491bb0086638afb"/>
  <p:tag name="KSO_WM_CHIP_XID" val="5ef20bd7a491bb0086638afc"/>
  <p:tag name="KSO_WM_TAG_VERSION" val="1.0"/>
  <p:tag name="KSO_WM_TEMPLATE_ASSEMBLE_GROUPID" val="60656e7a4054ed1e2fb7f9ab"/>
  <p:tag name="KSO_WM_TEMPLATE_ASSEMBLE_XID" val="60656e7a4054ed1e2fb7f9ab"/>
  <p:tag name="KSO_WM_TEMPLATE_CATEGORY" val="diagram"/>
  <p:tag name="KSO_WM_TEMPLATE_INDEX" val="20208609"/>
  <p:tag name="KSO_WM_UNIT_BLOCK" val="0"/>
  <p:tag name="KSO_WM_UNIT_COMPATIBLE" val="0"/>
  <p:tag name="KSO_WM_UNIT_DEC_AREA_ID" val="9d348e14170f4fda9a6f5f3d4ad90c62"/>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08609_1*i*4"/>
  <p:tag name="KSO_WM_UNIT_INDEX" val="4"/>
  <p:tag name="KSO_WM_UNIT_LAYERLEVEL" val="1"/>
  <p:tag name="KSO_WM_UNIT_SM_LIMIT_TYPE" val="1"/>
  <p:tag name="KSO_WM_UNIT_TYPE" val="i"/>
</p:tagLst>
</file>

<file path=ppt/tags/tag551.xml><?xml version="1.0" encoding="utf-8"?>
<p:tagLst xmlns:p="http://schemas.openxmlformats.org/presentationml/2006/main">
  <p:tag name="KSO_WM_BEAUTIFY_FLAG" val="#wm#"/>
  <p:tag name="KSO_WM_CHIP_GROUPID" val="5ef20bd7a491bb0086638afb"/>
  <p:tag name="KSO_WM_CHIP_XID" val="5ef20bd7a491bb0086638afc"/>
  <p:tag name="KSO_WM_TAG_VERSION" val="1.0"/>
  <p:tag name="KSO_WM_TEMPLATE_ASSEMBLE_GROUPID" val="60656e7a4054ed1e2fb7f9ab"/>
  <p:tag name="KSO_WM_TEMPLATE_ASSEMBLE_XID" val="60656e7a4054ed1e2fb7f9ab"/>
  <p:tag name="KSO_WM_TEMPLATE_CATEGORY" val="diagram"/>
  <p:tag name="KSO_WM_TEMPLATE_INDEX" val="20208609"/>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609_1*i*5"/>
  <p:tag name="KSO_WM_UNIT_INDEX" val="5"/>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552.xml><?xml version="1.0" encoding="utf-8"?>
<p:tagLst xmlns:p="http://schemas.openxmlformats.org/presentationml/2006/main">
  <p:tag name="KSO_WM_BEAUTIFY_FLAG" val="#wm#"/>
  <p:tag name="KSO_WM_CHIP_GROUPID" val="5ef20bd7a491bb0086638afb"/>
  <p:tag name="KSO_WM_CHIP_XID" val="5ef20bd7a491bb0086638afc"/>
  <p:tag name="KSO_WM_TAG_VERSION" val="1.0"/>
  <p:tag name="KSO_WM_TEMPLATE_ASSEMBLE_GROUPID" val="60656e7a4054ed1e2fb7f9ab"/>
  <p:tag name="KSO_WM_TEMPLATE_ASSEMBLE_XID" val="60656e7a4054ed1e2fb7f9ab"/>
  <p:tag name="KSO_WM_TEMPLATE_CATEGORY" val="diagram"/>
  <p:tag name="KSO_WM_TEMPLATE_INDEX" val="20208609"/>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609_1*i*6"/>
  <p:tag name="KSO_WM_UNIT_INDEX" val="6"/>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553.xml><?xml version="1.0" encoding="utf-8"?>
<p:tagLst xmlns:p="http://schemas.openxmlformats.org/presentationml/2006/main">
  <p:tag name="KSO_WM_BEAUTIFY_FLAG" val="#wm#"/>
  <p:tag name="KSO_WM_CHIP_GROUPID" val="5ef20bd7a491bb0086638afb"/>
  <p:tag name="KSO_WM_CHIP_XID" val="5ef20bd7a491bb0086638afc"/>
  <p:tag name="KSO_WM_TAG_VERSION" val="1.0"/>
  <p:tag name="KSO_WM_TEMPLATE_ASSEMBLE_GROUPID" val="60656e7a4054ed1e2fb7f9ab"/>
  <p:tag name="KSO_WM_TEMPLATE_ASSEMBLE_XID" val="60656e7a4054ed1e2fb7f9ab"/>
  <p:tag name="KSO_WM_TEMPLATE_CATEGORY" val="diagram"/>
  <p:tag name="KSO_WM_TEMPLATE_INDEX" val="20208609"/>
  <p:tag name="KSO_WM_UNIT_BLOCK" val="0"/>
  <p:tag name="KSO_WM_UNIT_COMPATIBLE" val="0"/>
  <p:tag name="KSO_WM_UNIT_DEC_AREA_ID" val="c441230aa17b467882c9a069d83bb11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609_1*i*7"/>
  <p:tag name="KSO_WM_UNIT_INDEX" val="7"/>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112"/>
</p:tagLst>
</file>

<file path=ppt/tags/tag554.xml><?xml version="1.0" encoding="utf-8"?>
<p:tagLst xmlns:p="http://schemas.openxmlformats.org/presentationml/2006/main">
  <p:tag name="KSO_WM_ASSEMBLE_CHIP_INDEX" val="474a73dabd8743efa0281fd64e8f173b"/>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7a4054ed1e2fb7f9ab"/>
  <p:tag name="KSO_WM_TEMPLATE_ASSEMBLE_XID" val="60656e7a4054ed1e2fb7f9ab"/>
  <p:tag name="KSO_WM_TEMPLATE_CATEGORY" val="diagram"/>
  <p:tag name="KSO_WM_TEMPLATE_INDEX" val="20208609"/>
  <p:tag name="KSO_WM_UNIT_BLOCK" val="0"/>
  <p:tag name="KSO_WM_UNIT_COMPATIBLE" val="0"/>
  <p:tag name="KSO_WM_UNIT_DEC_AREA_ID" val="d49658c62f434eed9b2751be2501b7d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609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7"/>
</p:tagLst>
</file>

<file path=ppt/tags/tag555.xml><?xml version="1.0" encoding="utf-8"?>
<p:tagLst xmlns:p="http://schemas.openxmlformats.org/presentationml/2006/main">
  <p:tag name="KSO_WM_ASSEMBLE_CHIP_INDEX" val="4709fbd14c55429a92af7b83a7bd4e98"/>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60656e7a4054ed1e2fb7f9ab"/>
  <p:tag name="KSO_WM_TEMPLATE_ASSEMBLE_XID" val="60656e7a4054ed1e2fb7f9ab"/>
  <p:tag name="KSO_WM_TEMPLATE_CATEGORY" val="diagram"/>
  <p:tag name="KSO_WM_TEMPLATE_INDEX" val="20208609"/>
  <p:tag name="KSO_WM_UNIT_BLOCK" val="0"/>
  <p:tag name="KSO_WM_UNIT_COMPATIBLE" val="0"/>
  <p:tag name="KSO_WM_UNIT_DEC_AREA_ID" val="b41aa7782e3c4cc1b6fe5030a73bf5d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860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38"/>
</p:tagLst>
</file>

<file path=ppt/tags/tag556.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fill_id&quot;:&quot;c4c25ca0ca5c40f185466383f79d5c7d&quot;,&quot;fill_align&quot;:&quot;lm&quot;,&quot;chip_types&quot;:[&quot;header&quot;]},{&quot;text_align&quot;:&quot;lm&quot;,&quot;text_direction&quot;:&quot;horizontal&quot;,&quot;support_big_font&quot;:false,&quot;fill_id&quot;:&quot;d48b62735a09469bb829c88fb0d6fc75&quot;,&quot;fill_align&quot;:&quot;lm&quot;,&quot;chip_types&quot;:[&quot;diagram&quot;,&quot;pictext&quot;,&quot;text&quot;,&quot;picture&quot;,&quot;chart&quot;,&quot;table&quot;,&quot;video&quot;]}]]"/>
  <p:tag name="KSO_WM_CHIP_GROUPID" val="5ef20bd7a491bb0086638afb"/>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0bd7a491bb0086638afc"/>
  <p:tag name="KSO_WM_SLIDE_BACKGROUND" val="[&quot;general&quot;]"/>
  <p:tag name="KSO_WM_SLIDE_BACKGROUND_TYPE" val="general"/>
  <p:tag name="KSO_WM_SLIDE_BK_DARK_LIGHT" val="2"/>
  <p:tag name="KSO_WM_SLIDE_CAN_ADD_NAVIGATION" val="1"/>
  <p:tag name="KSO_WM_SLIDE_ID" val="diagram20208609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01:27&quot;,&quot;maxSize&quot;:{&quot;size1&quot;:31.100000000000001},&quot;minSize&quot;:{&quot;size1&quot;:26.699999999999999},&quot;normalSize&quot;:{&quot;size1&quot;:31.09981481481481},&quot;subLayout&quot;:[{&quot;id&quot;:&quot;2021-04-01T15:01:27&quot;,&quot;margin&quot;:{&quot;bottom&quot;:0.026000002399086952,&quot;left&quot;:5.0799999237060547,&quot;right&quot;:6.7729997634887695,&quot;top&quot;:2.9630000591278076},&quot;type&quot;:0},{&quot;id&quot;:&quot;2021-04-01T15:01:27&quot;,&quot;margin&quot;:{&quot;bottom&quot;:4.2329998016357422,&quot;left&quot;:5.0799999237060547,&quot;right&quot;:4.6560001373291016,&quot;top&quot;:0.84700000286102295},&quot;type&quot;:0}],&quot;type&quot;:0}"/>
  <p:tag name="KSO_WM_SLIDE_POSITION" val="0*0"/>
  <p:tag name="KSO_WM_SLIDE_RATIO" val="1.777778"/>
  <p:tag name="KSO_WM_SLIDE_SIZE" val="960*540"/>
  <p:tag name="KSO_WM_SLIDE_SUBTYPE" val="pureTxt"/>
  <p:tag name="KSO_WM_SLIDE_SUPPORT_FEATURE_TYPE" val="0"/>
  <p:tag name="KSO_WM_SLIDE_TYPE" val="text"/>
  <p:tag name="KSO_WM_TAG_VERSION" val="1.0"/>
  <p:tag name="KSO_WM_TEMPLATE_ASSEMBLE_GROUPID" val="60656e7a4054ed1e2fb7f9ab"/>
  <p:tag name="KSO_WM_TEMPLATE_ASSEMBLE_XID" val="60656e7a4054ed1e2fb7f9ab"/>
  <p:tag name="KSO_WM_TEMPLATE_CATEGORY" val="diagram"/>
  <p:tag name="KSO_WM_TEMPLATE_COLOR_TYPE" val="1"/>
  <p:tag name="KSO_WM_TEMPLATE_INDEX" val="20208609"/>
  <p:tag name="KSO_WM_TEMPLATE_MASTER_TYPE" val="0"/>
  <p:tag name="KSO_WM_TEMPLATE_SUBCATEGORY" val="21"/>
</p:tagLst>
</file>

<file path=ppt/tags/tag557.xml><?xml version="1.0" encoding="utf-8"?>
<p:tagLst xmlns:p="http://schemas.openxmlformats.org/presentationml/2006/main">
  <p:tag name="KSO_WM_ASSEMBLE_CHIP_INDEX" val="c5007a37615f45689599c6b5d3af3110"/>
  <p:tag name="KSO_WM_BEAUTIFY_FLAG" val="#wm#"/>
  <p:tag name="KSO_WM_CHIP_FILLAREA_FILL_RULE" val="{&quot;fill_align&quot;:&quot;cm&quot;,&quot;fill_effect&quot;:[],&quot;fill_mode&quot;:&quot;full&quot;,&quot;sacle_strategy&quot;:&quot;stretch&quot;}"/>
  <p:tag name="KSO_WM_CHIP_GROUPID" val="5fb388b9bfe68cd3a0896f6f"/>
  <p:tag name="KSO_WM_CHIP_XID" val="5fb388b9bfe68cd3a0896f72"/>
  <p:tag name="KSO_WM_SLIDE_BACKGROUND_TYPE" val="general"/>
  <p:tag name="KSO_WM_TAG_VERSION" val="1.0"/>
  <p:tag name="KSO_WM_TEMPLATE_CATEGORY" val="chip"/>
  <p:tag name="KSO_WM_TEMPLATE_INDEX" val="20182089"/>
  <p:tag name="KSO_WM_UNIT_COMPATIBLE" val="0"/>
  <p:tag name="KSO_WM_UNIT_DEC_AREA_ID" val="bc8f4f768d2a4f03bec15692f6fb0381"/>
  <p:tag name="KSO_WM_UNIT_DEC_CHANGEPICRESERVED" val="1"/>
  <p:tag name="KSO_WM_UNIT_DEC_SUPPORTCHANGEPIC" val="0"/>
  <p:tag name="KSO_WM_UNIT_DIAGRAM_ISNUMVISUAL" val="0"/>
  <p:tag name="KSO_WM_UNIT_DIAGRAM_ISREFERUNIT" val="0"/>
  <p:tag name="KSO_WM_UNIT_HIGHLIGHT" val="0"/>
  <p:tag name="KSO_WM_UNIT_ID" val="chip20182089_3*i*1"/>
  <p:tag name="KSO_WM_UNIT_INDEX" val="1"/>
  <p:tag name="KSO_WM_UNIT_LAYERLEVEL" val="1"/>
  <p:tag name="KSO_WM_UNIT_SUBTYPE" val="t"/>
  <p:tag name="KSO_WM_UNIT_TYPE" val="i"/>
</p:tagLst>
</file>

<file path=ppt/tags/tag558.xml><?xml version="1.0" encoding="utf-8"?>
<p:tagLst xmlns:p="http://schemas.openxmlformats.org/presentationml/2006/main">
  <p:tag name="KSO_WM_ASSEMBLE_CHIP_INDEX" val="5f2ba04d1d78498aa89eb96145e21258"/>
  <p:tag name="KSO_WM_BEAUTIFY_FLAG" val="#wm#"/>
  <p:tag name="KSO_WM_CHIP_FILLAREA_FILL_RULE" val="{&quot;fill_align&quot;:&quot;cm&quot;,&quot;fill_effect&quot;:[],&quot;fill_mode&quot;:&quot;full&quot;,&quot;sacle_strategy&quot;:&quot;stretch&quot;}"/>
  <p:tag name="KSO_WM_CHIP_GROUPID" val="5fb388b9bfe68cd3a0896f6f"/>
  <p:tag name="KSO_WM_CHIP_XID" val="5fb388b9bfe68cd3a0896f73"/>
  <p:tag name="KSO_WM_SLIDE_BACKGROUND_TYPE" val="general"/>
  <p:tag name="KSO_WM_TAG_VERSION" val="1.0"/>
  <p:tag name="KSO_WM_TEMPLATE_CATEGORY" val="chip"/>
  <p:tag name="KSO_WM_TEMPLATE_INDEX" val="20182089"/>
  <p:tag name="KSO_WM_UNIT_COMPATIBLE" val="0"/>
  <p:tag name="KSO_WM_UNIT_DEC_AREA_ID" val="e796d0bb3b8a4613b23de9841cfc5ac9"/>
  <p:tag name="KSO_WM_UNIT_DEC_CHANGEPICRESERVED" val="1"/>
  <p:tag name="KSO_WM_UNIT_DEC_SUPPORTCHANGEPIC" val="0"/>
  <p:tag name="KSO_WM_UNIT_DIAGRAM_ISNUMVISUAL" val="0"/>
  <p:tag name="KSO_WM_UNIT_DIAGRAM_ISREFERUNIT" val="0"/>
  <p:tag name="KSO_WM_UNIT_HIGHLIGHT" val="0"/>
  <p:tag name="KSO_WM_UNIT_ID" val="chip20182089_4*i*1"/>
  <p:tag name="KSO_WM_UNIT_INDEX" val="1"/>
  <p:tag name="KSO_WM_UNIT_LAYERLEVEL" val="1"/>
  <p:tag name="KSO_WM_UNIT_SUBTYPE" val="t"/>
  <p:tag name="KSO_WM_UNIT_TYPE" val="i"/>
</p:tagLst>
</file>

<file path=ppt/tags/tag559.xml><?xml version="1.0" encoding="utf-8"?>
<p:tagLst xmlns:p="http://schemas.openxmlformats.org/presentationml/2006/main">
  <p:tag name="KSO_WM_BEAUTIFY_FLAG" val="#wm#"/>
  <p:tag name="KSO_WM_CHIP_GROUPID" val="5e757e9369be4861f5f86151"/>
  <p:tag name="KSO_WM_CHIP_XID" val="5f5f2f928e478fb0c58a92be"/>
  <p:tag name="KSO_WM_TAG_VERSION" val="1.0"/>
  <p:tag name="KSO_WM_TEMPLATE_ASSEMBLE_GROUPID" val="60656ea44054ed1e2fb7fce2"/>
  <p:tag name="KSO_WM_TEMPLATE_ASSEMBLE_XID" val="60656ea44054ed1e2fb7fce2"/>
  <p:tag name="KSO_WM_TEMPLATE_CATEGORY" val="diagram"/>
  <p:tag name="KSO_WM_TEMPLATE_INDEX" val="20211051"/>
  <p:tag name="KSO_WM_UNIT_BLOCK" val="0"/>
  <p:tag name="KSO_WM_UNIT_COMPATIBLE" val="0"/>
  <p:tag name="KSO_WM_UNIT_DEC_AREA_ID" val="e9873f812e524d0fb7e1a2e0256e75d5"/>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051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1320"/>
</p:tagLst>
</file>

<file path=ppt/tags/tag56.xml><?xml version="1.0" encoding="utf-8"?>
<p:tagLst xmlns:p="http://schemas.openxmlformats.org/presentationml/2006/main">
  <p:tag name="KSO_WM_SLIDE_BACKGROUND_TYPE" val="topBottom"/>
</p:tagLst>
</file>

<file path=ppt/tags/tag560.xml><?xml version="1.0" encoding="utf-8"?>
<p:tagLst xmlns:p="http://schemas.openxmlformats.org/presentationml/2006/main">
  <p:tag name="KSO_WM_BEAUTIFY_FLAG" val="#wm#"/>
  <p:tag name="KSO_WM_CHIP_GROUPID" val="5e757e9369be4861f5f86151"/>
  <p:tag name="KSO_WM_CHIP_XID" val="5f5f2f928e478fb0c58a92be"/>
  <p:tag name="KSO_WM_TAG_VERSION" val="1.0"/>
  <p:tag name="KSO_WM_TEMPLATE_ASSEMBLE_GROUPID" val="60656ea44054ed1e2fb7fce2"/>
  <p:tag name="KSO_WM_TEMPLATE_ASSEMBLE_XID" val="60656ea44054ed1e2fb7fce2"/>
  <p:tag name="KSO_WM_TEMPLATE_CATEGORY" val="diagram"/>
  <p:tag name="KSO_WM_TEMPLATE_INDEX" val="20211051"/>
  <p:tag name="KSO_WM_UNIT_BLOCK" val="0"/>
  <p:tag name="KSO_WM_UNIT_COMPATIBLE" val="0"/>
  <p:tag name="KSO_WM_UNIT_DEC_AREA_ID" val="c6caebd249174d3d8044106ecfb73df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051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2"/>
</p:tagLst>
</file>

<file path=ppt/tags/tag561.xml><?xml version="1.0" encoding="utf-8"?>
<p:tagLst xmlns:p="http://schemas.openxmlformats.org/presentationml/2006/main">
  <p:tag name="KSO_WM_BEAUTIFY_FLAG" val="#wm#"/>
  <p:tag name="KSO_WM_CHIP_GROUPID" val="5e757e9369be4861f5f86151"/>
  <p:tag name="KSO_WM_CHIP_XID" val="5f5f2f928e478fb0c58a92be"/>
  <p:tag name="KSO_WM_TAG_VERSION" val="1.0"/>
  <p:tag name="KSO_WM_TEMPLATE_ASSEMBLE_GROUPID" val="60656ea44054ed1e2fb7fce2"/>
  <p:tag name="KSO_WM_TEMPLATE_ASSEMBLE_XID" val="60656ea44054ed1e2fb7fce2"/>
  <p:tag name="KSO_WM_TEMPLATE_CATEGORY" val="diagram"/>
  <p:tag name="KSO_WM_TEMPLATE_INDEX" val="20211051"/>
  <p:tag name="KSO_WM_UNIT_BLOCK" val="0"/>
  <p:tag name="KSO_WM_UNIT_COMPATIBLE" val="0"/>
  <p:tag name="KSO_WM_UNIT_DEC_AREA_ID" val="b8b40de74c0541c590e79b004c1b352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1051_1*i*3"/>
  <p:tag name="KSO_WM_UNIT_INDEX" val="3"/>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12"/>
</p:tagLst>
</file>

<file path=ppt/tags/tag562.xml><?xml version="1.0" encoding="utf-8"?>
<p:tagLst xmlns:p="http://schemas.openxmlformats.org/presentationml/2006/main">
  <p:tag name="KSO_WM_ASSEMBLE_CHIP_INDEX" val="180ce386d980456f8564befea39e3cb3"/>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a44054ed1e2fb7fce2"/>
  <p:tag name="KSO_WM_TEMPLATE_ASSEMBLE_XID" val="60656ea44054ed1e2fb7fce2"/>
  <p:tag name="KSO_WM_TEMPLATE_CATEGORY" val="diagram"/>
  <p:tag name="KSO_WM_TEMPLATE_INDEX" val="20211051"/>
  <p:tag name="KSO_WM_UNIT_BLOCK" val="0"/>
  <p:tag name="KSO_WM_UNIT_COMPATIBLE" val="0"/>
  <p:tag name="KSO_WM_UNIT_DEC_AREA_ID" val="fa23e79076be41119ad642c4cda491b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051_1*f*1"/>
  <p:tag name="KSO_WM_UNIT_INDEX" val="1"/>
  <p:tag name="KSO_WM_UNIT_LAYERLEVEL" val="1"/>
  <p:tag name="KSO_WM_UNIT_NOCLEAR" val="0"/>
  <p:tag name="KSO_WM_UNIT_PRESET_TEXT" val="单击此处添加正文，文字是您思想的提炼，为了演示发布的良好效果，请言简意赅的阐述您的观点。"/>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56"/>
</p:tagLst>
</file>

<file path=ppt/tags/tag563.xml><?xml version="1.0" encoding="utf-8"?>
<p:tagLst xmlns:p="http://schemas.openxmlformats.org/presentationml/2006/main">
  <p:tag name="KSO_WM_ASSEMBLE_CHIP_INDEX" val="9902a4d0b8544cc19ecd8dfac07ae853"/>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60656ea44054ed1e2fb7fce2"/>
  <p:tag name="KSO_WM_TEMPLATE_ASSEMBLE_XID" val="60656ea44054ed1e2fb7fce2"/>
  <p:tag name="KSO_WM_TEMPLATE_CATEGORY" val="diagram"/>
  <p:tag name="KSO_WM_TEMPLATE_INDEX" val="20211051"/>
  <p:tag name="KSO_WM_UNIT_COMPATIBLE" val="1"/>
  <p:tag name="KSO_WM_UNIT_DEC_AREA_ID" val="f2876e609c7144a48ef7013c55026be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051_1*d*1"/>
  <p:tag name="KSO_WM_UNIT_INDEX" val="1"/>
  <p:tag name="KSO_WM_UNIT_LAYERLEVEL" val="1"/>
  <p:tag name="KSO_WM_UNIT_SM_LIMIT_TYPE" val="2"/>
  <p:tag name="KSO_WM_UNIT_SUPPORT_UNIT_TYPE" val="[&quot;l&quot;,&quot;m&quot;,&quot;n&quot;,&quot;o&quot;,&quot;p&quot;,&quot;q&quot;,&quot;r&quot;,&quot;δ&quot;,&quot;ε&quot;,&quot;ζ&quot;,&quot;η&quot;,&quot;d&quot;,&quot;α&quot;,&quot;β&quot;,&quot;θ&quot;]"/>
  <p:tag name="KSO_WM_UNIT_TYPE" val="d"/>
  <p:tag name="KSO_WM_UNIT_VALUE" val="1142*1565"/>
</p:tagLst>
</file>

<file path=ppt/tags/tag564.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big_font&quot;:false,&quot;fill_id&quot;:&quot;4b3d06a1f10d40ff8e06d4f6d0ab0ea3&quot;,&quot;fill_align&quot;:&quot;cm&quot;,&quot;chip_types&quot;:[&quot;text&quot;,&quot;header&quot;]},{&quot;text_align&quot;:&quot;lm&quot;,&quot;text_direction&quot;:&quot;horizontal&quot;,&quot;support_features&quot;:[&quot;collage&quot;,&quot;carousel&quot;,&quot;creativecrop&quot;],&quot;support_big_font&quot;:false,&quot;fill_id&quot;:&quot;8e40daf4927f4521bed00751a0febf31&quot;,&quot;fill_align&quot;:&quot;cm&quot;,&quot;chip_types&quot;:[&quot;diagram&quot;,&quot;pictext&quot;,&quot;text&quot;,&quot;picture&quot;,&quot;chart&quot;,&quot;table&quot;,&quot;video&quot;]}]]"/>
  <p:tag name="KSO_WM_CHIP_GROUPID" val="5e757e9369be4861f5f8615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2f928e478fb0c58a92be"/>
  <p:tag name="KSO_WM_SLIDE_BACKGROUND" val="[&quot;general&quot;]"/>
  <p:tag name="KSO_WM_SLIDE_BACKGROUND_TYPE" val="general"/>
  <p:tag name="KSO_WM_SLIDE_BK_DARK_LIGHT" val="2"/>
  <p:tag name="KSO_WM_SLIDE_CAN_ADD_NAVIGATION" val="1"/>
  <p:tag name="KSO_WM_SLIDE_ID" val="diagram20211051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1-04-01T15:10:23&quot;,&quot;maxSize&quot;:{&quot;size1&quot;:51.299999999999997},&quot;minSize&quot;:{&quot;size1&quot;:36.299999999999997},&quot;normalSize&quot;:{&quot;size1&quot;:36.662500000000001},&quot;subLayout&quot;:[{&quot;id&quot;:&quot;2021-04-01T15:10:23&quot;,&quot;margin&quot;:{&quot;bottom&quot;:3.8450000286102295,&quot;left&quot;:2.5399999618530273,&quot;right&quot;:0,&quot;top&quot;:3.8450000286102295},&quot;type&quot;:0},{&quot;id&quot;:&quot;2021-04-01T15:10:23&quot;,&quot;margin&quot;:{&quot;bottom&quot;:2.5750000476837158,&quot;left&quot;:1.2439998388290405,&quot;right&quot;:2.1519999504089355,&quot;top&quot;:2.5750000476837158},&quot;type&quot;:0}],&quot;type&quot;:0}"/>
  <p:tag name="KSO_WM_SLIDE_POSITION" val="36*23"/>
  <p:tag name="KSO_WM_SLIDE_RATIO" val="1.777778"/>
  <p:tag name="KSO_WM_SLIDE_SIZE" val="888*481"/>
  <p:tag name="KSO_WM_SLIDE_SUBTYPE" val="picTxt"/>
  <p:tag name="KSO_WM_SLIDE_SUPPORT_FEATURE_TYPE" val="7"/>
  <p:tag name="KSO_WM_SLIDE_TYPE" val="text"/>
  <p:tag name="KSO_WM_SPECIAL_SOURCE" val="bdnull"/>
  <p:tag name="KSO_WM_TAG_VERSION" val="1.0"/>
  <p:tag name="KSO_WM_TEMPLATE_ASSEMBLE_GROUPID" val="60656ea44054ed1e2fb7fce2"/>
  <p:tag name="KSO_WM_TEMPLATE_ASSEMBLE_XID" val="60656ea44054ed1e2fb7fce2"/>
  <p:tag name="KSO_WM_TEMPLATE_CATEGORY" val="diagram"/>
  <p:tag name="KSO_WM_TEMPLATE_COLOR_TYPE" val="1"/>
  <p:tag name="KSO_WM_TEMPLATE_INDEX" val="20211051"/>
  <p:tag name="KSO_WM_TEMPLATE_MASTER_TYPE" val="0"/>
  <p:tag name="KSO_WM_TEMPLATE_SUBCATEGORY" val="21"/>
</p:tagLst>
</file>

<file path=ppt/tags/tag565.xml><?xml version="1.0" encoding="utf-8"?>
<p:tagLst xmlns:p="http://schemas.openxmlformats.org/presentationml/2006/main">
  <p:tag name="KSO_WM_ASSEMBLE_CHIP_INDEX" val="1a5dbdeb65f94877acc8e4cde66e6d7d"/>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general"/>
  <p:tag name="KSO_WM_TAG_VERSION" val="1.0"/>
  <p:tag name="KSO_WM_TEMPLATE_CATEGORY" val="chip"/>
  <p:tag name="KSO_WM_TEMPLATE_INDEX" val="20204722"/>
  <p:tag name="KSO_WM_UNIT_COMPATIBLE" val="0"/>
  <p:tag name="KSO_WM_UNIT_DEC_AREA_ID" val="811950547dde47dfb4647719b6d97e99"/>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566.xml><?xml version="1.0" encoding="utf-8"?>
<p:tagLst xmlns:p="http://schemas.openxmlformats.org/presentationml/2006/main">
  <p:tag name="KSO_WM_ASSEMBLE_CHIP_INDEX" val="348b214db06b47c8a224cb7dc44b345c"/>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general"/>
  <p:tag name="KSO_WM_TAG_VERSION" val="1.0"/>
  <p:tag name="KSO_WM_TEMPLATE_CATEGORY" val="chip"/>
  <p:tag name="KSO_WM_TEMPLATE_INDEX" val="20204722"/>
  <p:tag name="KSO_WM_UNIT_COMPATIBLE" val="0"/>
  <p:tag name="KSO_WM_UNIT_DEC_AREA_ID" val="9c9f8170dae14eedaf8596d16b482a1c"/>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567.xml><?xml version="1.0" encoding="utf-8"?>
<p:tagLst xmlns:p="http://schemas.openxmlformats.org/presentationml/2006/main">
  <p:tag name="KSO_WM_BEAUTIFY_FLAG" val="#wm#"/>
  <p:tag name="KSO_WM_CHIP_GROUPID" val="5eedbec2fa6683b8872baabf"/>
  <p:tag name="KSO_WM_CHIP_XID" val="5eedbec2fa6683b8872baac0"/>
  <p:tag name="KSO_WM_TAG_VERSION" val="1.0"/>
  <p:tag name="KSO_WM_TEMPLATE_ASSEMBLE_GROUPID" val="60656f514054ed1e2fb807bb"/>
  <p:tag name="KSO_WM_TEMPLATE_ASSEMBLE_XID" val="60656f514054ed1e2fb807bb"/>
  <p:tag name="KSO_WM_TEMPLATE_CATEGORY" val="diagram"/>
  <p:tag name="KSO_WM_TEMPLATE_INDEX" val="20212795"/>
  <p:tag name="KSO_WM_UNIT_BLOCK" val="0"/>
  <p:tag name="KSO_WM_UNIT_COLOR_SCHEME_PARENT_PAGE" val="0_1"/>
  <p:tag name="KSO_WM_UNIT_COLOR_SCHEME_SHAPE_ID" val="5"/>
  <p:tag name="KSO_WM_UNIT_COMPATIBLE" val="0"/>
  <p:tag name="KSO_WM_UNIT_DEC_AREA_ID" val="2fa145bd3ce240cdac5a3fce36474b9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16"/>
  <p:tag name="KSO_WM_UNIT_FILL_FORE_SCHEMECOLOR_INDEX_BRIGHTNESS" val="0"/>
  <p:tag name="KSO_WM_UNIT_FILL_TYPE" val="1"/>
  <p:tag name="KSO_WM_UNIT_FOIL_COLOR" val="1"/>
  <p:tag name="KSO_WM_UNIT_HIGHLIGHT" val="0"/>
  <p:tag name="KSO_WM_UNIT_ID" val="diagram20212795_1*i*1"/>
  <p:tag name="KSO_WM_UNIT_INDEX" val="1"/>
  <p:tag name="KSO_WM_UNIT_LAYERLEVEL" val="1"/>
  <p:tag name="KSO_WM_UNIT_SM_LIMIT_TYPE" val="2"/>
  <p:tag name="KSO_WM_UNIT_TYPE" val="i"/>
  <p:tag name="KSO_WM_UNIT_VALUE" val="833"/>
</p:tagLst>
</file>

<file path=ppt/tags/tag568.xml><?xml version="1.0" encoding="utf-8"?>
<p:tagLst xmlns:p="http://schemas.openxmlformats.org/presentationml/2006/main">
  <p:tag name="KSO_WM_BEAUTIFY_FLAG" val="#wm#"/>
  <p:tag name="KSO_WM_CHIP_GROUPID" val="5eedbec2fa6683b8872baabf"/>
  <p:tag name="KSO_WM_CHIP_XID" val="5eedbec2fa6683b8872baac0"/>
  <p:tag name="KSO_WM_TAG_VERSION" val="1.0"/>
  <p:tag name="KSO_WM_TEMPLATE_ASSEMBLE_GROUPID" val="60656f514054ed1e2fb807bb"/>
  <p:tag name="KSO_WM_TEMPLATE_ASSEMBLE_XID" val="60656f514054ed1e2fb807bb"/>
  <p:tag name="KSO_WM_TEMPLATE_CATEGORY" val="diagram"/>
  <p:tag name="KSO_WM_TEMPLATE_INDEX" val="20212795"/>
  <p:tag name="KSO_WM_UNIT_BLOCK" val="0"/>
  <p:tag name="KSO_WM_UNIT_COLOR_SCHEME_PARENT_PAGE" val="0_1"/>
  <p:tag name="KSO_WM_UNIT_COLOR_SCHEME_SHAPE_ID" val="6"/>
  <p:tag name="KSO_WM_UNIT_COMPATIBLE" val="0"/>
  <p:tag name="KSO_WM_UNIT_DEC_AREA_ID" val="d7d48ecdf2834254b3430afcf23f6955"/>
  <p:tag name="KSO_WM_UNIT_DECOLORIZATION" val="1"/>
  <p:tag name="KSO_WM_UNIT_DECORATE_INFO" val="{&quot;DecorateInfoH&quot;:{&quot;IsAbs&quot;:true},&quot;DecorateInfoW&quot;:{&quot;IsAbs&quot;:false},&quot;DecorateInfoX&quot;:{&quot;IsAbs&quot;:true,&quot;Pos&quot;:2},&quot;DecorateInfoY&quot;:{&quot;IsAbs&quot;:true,&quot;Pos&quot;:1},&quot;ReferentInfo&quot;:{&quot;Id&quot;:&quot;320a74f8add64b71a2b7da13709a2786&quot;,&quot;X&quot;:{&quot;Pos&quot;:0},&quot;Y&quot;:{&quot;Pos&quot;:1}},&quot;whChangeMode&quot;:0}"/>
  <p:tag name="KSO_WM_UNIT_DIAGRAM_ISNUMVISUAL" val="0"/>
  <p:tag name="KSO_WM_UNIT_DIAGRAM_ISREFERUNIT" val="0"/>
  <p:tag name="KSO_WM_UNIT_HIGHLIGHT" val="0"/>
  <p:tag name="KSO_WM_UNIT_ID" val="diagram20212795_1*i*2"/>
  <p:tag name="KSO_WM_UNIT_INDEX" val="2"/>
  <p:tag name="KSO_WM_UNIT_LAYERLEVEL" val="1"/>
  <p:tag name="KSO_WM_UNIT_LINE_FILL_TYPE" val="2"/>
  <p:tag name="KSO_WM_UNIT_LINE_FORE_SCHEMECOLOR_INDEX" val="14"/>
  <p:tag name="KSO_WM_UNIT_LINE_FORE_SCHEMECOLOR_INDEX_BRIGHTNESS" val="-0.15"/>
  <p:tag name="KSO_WM_UNIT_SM_LIMIT_TYPE" val="3"/>
  <p:tag name="KSO_WM_UNIT_TYPE" val="i"/>
</p:tagLst>
</file>

<file path=ppt/tags/tag569.xml><?xml version="1.0" encoding="utf-8"?>
<p:tagLst xmlns:p="http://schemas.openxmlformats.org/presentationml/2006/main">
  <p:tag name="KSO_WM_BEAUTIFY_FLAG" val="#wm#"/>
  <p:tag name="KSO_WM_CHIP_GROUPID" val="5eedbec2fa6683b8872baabf"/>
  <p:tag name="KSO_WM_CHIP_XID" val="5eedbec2fa6683b8872baac0"/>
  <p:tag name="KSO_WM_TAG_VERSION" val="1.0"/>
  <p:tag name="KSO_WM_TEMPLATE_ASSEMBLE_GROUPID" val="60656f514054ed1e2fb807bb"/>
  <p:tag name="KSO_WM_TEMPLATE_ASSEMBLE_XID" val="60656f514054ed1e2fb807bb"/>
  <p:tag name="KSO_WM_TEMPLATE_CATEGORY" val="diagram"/>
  <p:tag name="KSO_WM_TEMPLATE_INDEX" val="20212795"/>
  <p:tag name="KSO_WM_UNIT_BLOCK" val="0"/>
  <p:tag name="KSO_WM_UNIT_COLOR_SCHEME_PARENT_PAGE" val="0_1"/>
  <p:tag name="KSO_WM_UNIT_COLOR_SCHEME_SHAPE_ID" val="11"/>
  <p:tag name="KSO_WM_UNIT_COMPATIBLE" val="0"/>
  <p:tag name="KSO_WM_UNIT_DEC_AREA_ID" val="51198e6fdd3749dcac7b23f4a5bd7c70"/>
  <p:tag name="KSO_WM_UNIT_DECOLORIZATION" val="1"/>
  <p:tag name="KSO_WM_UNIT_DECORATE_INFO" val="{&quot;DecorateInfoH&quot;:{&quot;IsAbs&quot;:true},&quot;DecorateInfoW&quot;:{&quot;IsAbs&quot;:true},&quot;DecorateInfoX&quot;:{&quot;IsAbs&quot;:true,&quot;Pos&quot;:0},&quot;DecorateInfoY&quot;:{&quot;IsAbs&quot;:true,&quot;Pos&quot;:2},&quot;ReferentInfo&quot;:{&quot;Id&quot;:&quot;cd4bdd9b30c64d769f599672c063323a&quot;,&quot;X&quot;:{&quot;Pos&quot;:0},&quot;Y&quot;:{&quot;Pos&quot;:0}},&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795_1*i*3"/>
  <p:tag name="KSO_WM_UNIT_INDEX" val="3"/>
  <p:tag name="KSO_WM_UNIT_LAYERLEVEL" val="1"/>
  <p:tag name="KSO_WM_UNIT_SM_LIMIT_TYPE" val="0"/>
  <p:tag name="KSO_WM_UNIT_TYPE" val="i"/>
  <p:tag name="KSO_WM_UNIT_VALUE" val="1"/>
</p:tagLst>
</file>

<file path=ppt/tags/tag57.xml><?xml version="1.0" encoding="utf-8"?>
<p:tagLst xmlns:p="http://schemas.openxmlformats.org/presentationml/2006/main">
  <p:tag name="KSO_WM_SLIDE_BACKGROUND_TYPE" val="topBottom"/>
</p:tagLst>
</file>

<file path=ppt/tags/tag570.xml><?xml version="1.0" encoding="utf-8"?>
<p:tagLst xmlns:p="http://schemas.openxmlformats.org/presentationml/2006/main">
  <p:tag name="KSO_WM_BEAUTIFY_FLAG" val="#wm#"/>
  <p:tag name="KSO_WM_CHIP_GROUPID" val="5eedbec2fa6683b8872baabf"/>
  <p:tag name="KSO_WM_CHIP_XID" val="5eedbec2fa6683b8872baac0"/>
  <p:tag name="KSO_WM_TAG_VERSION" val="1.0"/>
  <p:tag name="KSO_WM_TEMPLATE_ASSEMBLE_GROUPID" val="60656f514054ed1e2fb807bb"/>
  <p:tag name="KSO_WM_TEMPLATE_ASSEMBLE_XID" val="60656f514054ed1e2fb807bb"/>
  <p:tag name="KSO_WM_TEMPLATE_CATEGORY" val="diagram"/>
  <p:tag name="KSO_WM_TEMPLATE_INDEX" val="20212795"/>
  <p:tag name="KSO_WM_UNIT_BLOCK" val="0"/>
  <p:tag name="KSO_WM_UNIT_COLOR_SCHEME_PARENT_PAGE" val="0_1"/>
  <p:tag name="KSO_WM_UNIT_COLOR_SCHEME_SHAPE_ID" val="12"/>
  <p:tag name="KSO_WM_UNIT_COMPATIBLE" val="0"/>
  <p:tag name="KSO_WM_UNIT_DEC_AREA_ID" val="62832074f2b848a7a587f596bebaf00c"/>
  <p:tag name="KSO_WM_UNIT_DECOLORIZATION" val="1"/>
  <p:tag name="KSO_WM_UNIT_DECORATE_INFO" val="{&quot;DecorateInfoH&quot;:{&quot;IsAbs&quot;:true},&quot;DecorateInfoW&quot;:{&quot;IsAbs&quot;:true},&quot;DecorateInfoX&quot;:{&quot;IsAbs&quot;:true,&quot;Pos&quot;:0},&quot;DecorateInfoY&quot;:{&quot;IsAbs&quot;:true,&quot;Pos&quot;:2},&quot;ReferentInfo&quot;:{&quot;Id&quot;:&quot;cd4bdd9b30c64d769f599672c063323a&quot;,&quot;X&quot;:{&quot;Pos&quot;:0},&quot;Y&quot;:{&quot;Pos&quot;:0}},&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795_1*i*4"/>
  <p:tag name="KSO_WM_UNIT_INDEX" val="4"/>
  <p:tag name="KSO_WM_UNIT_LAYERLEVEL" val="1"/>
  <p:tag name="KSO_WM_UNIT_SM_LIMIT_TYPE" val="0"/>
  <p:tag name="KSO_WM_UNIT_TYPE" val="i"/>
  <p:tag name="KSO_WM_UNIT_VALUE" val="1"/>
</p:tagLst>
</file>

<file path=ppt/tags/tag571.xml><?xml version="1.0" encoding="utf-8"?>
<p:tagLst xmlns:p="http://schemas.openxmlformats.org/presentationml/2006/main">
  <p:tag name="KSO_WM_BEAUTIFY_FLAG" val="#wm#"/>
  <p:tag name="KSO_WM_CHIP_GROUPID" val="5eedbec2fa6683b8872baabf"/>
  <p:tag name="KSO_WM_CHIP_XID" val="5eedbec2fa6683b8872baac0"/>
  <p:tag name="KSO_WM_TAG_VERSION" val="1.0"/>
  <p:tag name="KSO_WM_TEMPLATE_ASSEMBLE_GROUPID" val="60656f514054ed1e2fb807bb"/>
  <p:tag name="KSO_WM_TEMPLATE_ASSEMBLE_XID" val="60656f514054ed1e2fb807bb"/>
  <p:tag name="KSO_WM_TEMPLATE_CATEGORY" val="diagram"/>
  <p:tag name="KSO_WM_TEMPLATE_INDEX" val="20212795"/>
  <p:tag name="KSO_WM_UNIT_BLOCK" val="0"/>
  <p:tag name="KSO_WM_UNIT_COLOR_SCHEME_PARENT_PAGE" val="0_1"/>
  <p:tag name="KSO_WM_UNIT_COLOR_SCHEME_SHAPE_ID" val="8"/>
  <p:tag name="KSO_WM_UNIT_COMPATIBLE" val="0"/>
  <p:tag name="KSO_WM_UNIT_DEC_AREA_ID" val="a52b18150ed04f878f9f1139ee47ce0b"/>
  <p:tag name="KSO_WM_UNIT_DECOLORIZATION" val="1"/>
  <p:tag name="KSO_WM_UNIT_DECORATE_INFO" val="{&quot;DecorateInfoH&quot;:{&quot;IsAbs&quot;:true},&quot;DecorateInfoW&quot;:{&quot;IsAbs&quot;:true},&quot;DecorateInfoX&quot;:{&quot;IsAbs&quot;:true,&quot;Pos&quot;:2},&quot;DecorateInfoY&quot;:{&quot;IsAbs&quot;:true,&quot;Pos&quot;:0},&quot;ReferentInfo&quot;:{&quot;Id&quot;:&quot;cd4bdd9b30c64d769f599672c063323a&quot;,&quot;X&quot;:{&quot;Pos&quot;:2},&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795_1*i*5"/>
  <p:tag name="KSO_WM_UNIT_INDEX" val="5"/>
  <p:tag name="KSO_WM_UNIT_LAYERLEVEL" val="1"/>
  <p:tag name="KSO_WM_UNIT_SM_LIMIT_TYPE" val="0"/>
  <p:tag name="KSO_WM_UNIT_TYPE" val="i"/>
  <p:tag name="KSO_WM_UNIT_VALUE" val="1"/>
</p:tagLst>
</file>

<file path=ppt/tags/tag572.xml><?xml version="1.0" encoding="utf-8"?>
<p:tagLst xmlns:p="http://schemas.openxmlformats.org/presentationml/2006/main">
  <p:tag name="KSO_WM_BEAUTIFY_FLAG" val="#wm#"/>
  <p:tag name="KSO_WM_CHIP_GROUPID" val="5eedbec2fa6683b8872baabf"/>
  <p:tag name="KSO_WM_CHIP_XID" val="5eedbec2fa6683b8872baac0"/>
  <p:tag name="KSO_WM_TAG_VERSION" val="1.0"/>
  <p:tag name="KSO_WM_TEMPLATE_ASSEMBLE_GROUPID" val="60656f514054ed1e2fb807bb"/>
  <p:tag name="KSO_WM_TEMPLATE_ASSEMBLE_XID" val="60656f514054ed1e2fb807bb"/>
  <p:tag name="KSO_WM_TEMPLATE_CATEGORY" val="diagram"/>
  <p:tag name="KSO_WM_TEMPLATE_INDEX" val="20212795"/>
  <p:tag name="KSO_WM_UNIT_BLOCK" val="0"/>
  <p:tag name="KSO_WM_UNIT_COLOR_SCHEME_PARENT_PAGE" val="0_1"/>
  <p:tag name="KSO_WM_UNIT_COLOR_SCHEME_SHAPE_ID" val="9"/>
  <p:tag name="KSO_WM_UNIT_COMPATIBLE" val="0"/>
  <p:tag name="KSO_WM_UNIT_DEC_AREA_ID" val="4a69b7c9be7d4b01a275ebabbf57f3b0"/>
  <p:tag name="KSO_WM_UNIT_DECOLORIZATION" val="1"/>
  <p:tag name="KSO_WM_UNIT_DECORATE_INFO" val="{&quot;DecorateInfoH&quot;:{&quot;IsAbs&quot;:true},&quot;DecorateInfoW&quot;:{&quot;IsAbs&quot;:true},&quot;DecorateInfoX&quot;:{&quot;IsAbs&quot;:true,&quot;Pos&quot;:2},&quot;DecorateInfoY&quot;:{&quot;IsAbs&quot;:true,&quot;Pos&quot;:0},&quot;ReferentInfo&quot;:{&quot;Id&quot;:&quot;cd4bdd9b30c64d769f599672c063323a&quot;,&quot;X&quot;:{&quot;Pos&quot;:2},&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795_1*i*6"/>
  <p:tag name="KSO_WM_UNIT_INDEX" val="6"/>
  <p:tag name="KSO_WM_UNIT_LAYERLEVEL" val="1"/>
  <p:tag name="KSO_WM_UNIT_SM_LIMIT_TYPE" val="0"/>
  <p:tag name="KSO_WM_UNIT_TYPE" val="i"/>
  <p:tag name="KSO_WM_UNIT_VALUE" val="1"/>
</p:tagLst>
</file>

<file path=ppt/tags/tag573.xml><?xml version="1.0" encoding="utf-8"?>
<p:tagLst xmlns:p="http://schemas.openxmlformats.org/presentationml/2006/main">
  <p:tag name="KSO_WM_ASSEMBLE_CHIP_INDEX" val="5b53cf9dc5b84b71862a578594f64f33"/>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60656f514054ed1e2fb807bb"/>
  <p:tag name="KSO_WM_TEMPLATE_ASSEMBLE_XID" val="60656f514054ed1e2fb807bb"/>
  <p:tag name="KSO_WM_TEMPLATE_CATEGORY" val="diagram"/>
  <p:tag name="KSO_WM_TEMPLATE_INDEX" val="20212795"/>
  <p:tag name="KSO_WM_UNIT_BLOCK" val="0"/>
  <p:tag name="KSO_WM_UNIT_COMPATIBLE" val="0"/>
  <p:tag name="KSO_WM_UNIT_DEC_AREA_ID" val="320a74f8add64b71a2b7da13709a27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79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SUPPORT_UNIT_TYPE" val="[&quot;d&quot;,&quot;α&quot;]"/>
  <p:tag name="KSO_WM_UNIT_TEXT_FILL_FORE_SCHEMECOLOR_INDEX" val="13"/>
  <p:tag name="KSO_WM_UNIT_TEXT_FILL_FORE_SCHEMECOLOR_INDEX_BRIGHTNESS" val="0.25"/>
  <p:tag name="KSO_WM_UNIT_TEXT_FILL_TYPE" val="1"/>
  <p:tag name="KSO_WM_UNIT_TEXT_SUBTYPE" val="a"/>
  <p:tag name="KSO_WM_UNIT_TYPE" val="f"/>
  <p:tag name="KSO_WM_UNIT_VALUE" val="91"/>
</p:tagLst>
</file>

<file path=ppt/tags/tag574.xml><?xml version="1.0" encoding="utf-8"?>
<p:tagLst xmlns:p="http://schemas.openxmlformats.org/presentationml/2006/main">
  <p:tag name="KSO_WM_ASSEMBLE_CHIP_INDEX" val="a50a945b94e84ce9a62e4cf30ba6635b"/>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60656f514054ed1e2fb807bb"/>
  <p:tag name="KSO_WM_TEMPLATE_ASSEMBLE_XID" val="60656f514054ed1e2fb807bb"/>
  <p:tag name="KSO_WM_TEMPLATE_CATEGORY" val="diagram"/>
  <p:tag name="KSO_WM_TEMPLATE_INDEX" val="20212795"/>
  <p:tag name="KSO_WM_UNIT_BLOCK" val="0"/>
  <p:tag name="KSO_WM_UNIT_COMPATIBLE" val="0"/>
  <p:tag name="KSO_WM_UNIT_DEC_AREA_ID" val="cd4bdd9b30c64d769f599672c063323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795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8"/>
</p:tagLst>
</file>

<file path=ppt/tags/tag575.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fill_id&quot;:&quot;57372a9ed1b6474e8df08a7445de7597&quot;,&quot;fill_align&quot;:&quot;lm&quot;,&quot;chip_types&quot;:[&quot;pictext&quot;,&quot;text&quot;,&quot;picture&quot;,&quot;chart&quot;]},{&quot;text_align&quot;:&quot;cm&quot;,&quot;text_direction&quot;:&quot;horizontal&quot;,&quot;support_big_font&quot;:false,&quot;fill_id&quot;:&quot;4df981a4516a4b4cba0fdbbf715feb1c&quot;,&quot;fill_align&quot;:&quot;cm&quot;,&quot;chip_types&quot;:[&quot;header&quot;]}],[{&quot;text_align&quot;:&quot;lm&quot;,&quot;text_direction&quot;:&quot;horizontal&quot;,&quot;support_big_font&quot;:false,&quot;fill_id&quot;:&quot;57372a9ed1b6474e8df08a7445de7597&quot;,&quot;fill_align&quot;:&quot;cm&quot;,&quot;chip_types&quot;:[&quot;pictext&quot;,&quot;text&quot;,&quot;picture&quot;,&quot;chart&quot;]},{&quot;text_align&quot;:&quot;lm&quot;,&quot;text_direction&quot;:&quot;horizontal&quot;,&quot;support_big_font&quot;:false,&quot;fill_id&quot;:&quot;4df981a4516a4b4cba0fdbbf715feb1c&quot;,&quot;fill_align&quot;:&quot;cm&quot;,&quot;chip_types&quot;:[&quot;text&quot;]}]]"/>
  <p:tag name="KSO_WM_CHIP_GROUPID" val="5eedbec2fa6683b8872baabf"/>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dbec2fa6683b8872baac0"/>
  <p:tag name="KSO_WM_SLIDE_BACKGROUND" val="[&quot;general&quot;]"/>
  <p:tag name="KSO_WM_SLIDE_BACKGROUND_TYPE" val="general"/>
  <p:tag name="KSO_WM_SLIDE_BK_DARK_LIGHT" val="2"/>
  <p:tag name="KSO_WM_SLIDE_CAN_ADD_NAVIGATION" val="1"/>
  <p:tag name="KSO_WM_SLIDE_ID" val="diagram20212795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1-04-01T15:39:49&quot;,&quot;maxSize&quot;:{&quot;size1&quot;:49.736977167924245},&quot;minSize&quot;:{&quot;size1&quot;:40.936977167924248},&quot;normalSize&quot;:{&quot;size1&quot;:47.549477167924245},&quot;subLayout&quot;:[{&quot;id&quot;:&quot;2021-04-01T15:39:49&quot;,&quot;margin&quot;:{&quot;bottom&quot;:6.7729997634887695,&quot;left&quot;:4.0219998359680176,&quot;right&quot;:0.63499999046325684,&quot;top&quot;:6.7729997634887695},&quot;type&quot;:0},{&quot;id&quot;:&quot;2021-04-01T15:39:49&quot;,&quot;margin&quot;:{&quot;bottom&quot;:4.0219998359680176,&quot;left&quot;:3.3870000839233398,&quot;right&quot;:4.6570000648498535,&quot;top&quot;:4.0219998359680176},&quot;type&quot;:0}],&quot;type&quot;:0}"/>
  <p:tag name="KSO_WM_SLIDE_POSITION" val="84*72"/>
  <p:tag name="KSO_WM_SLIDE_RATIO" val="1.777778"/>
  <p:tag name="KSO_WM_SLIDE_SIZE" val="792*396"/>
  <p:tag name="KSO_WM_SLIDE_SUBTYPE" val="pureTxt"/>
  <p:tag name="KSO_WM_SLIDE_SUPPORT_FEATURE_TYPE" val="0"/>
  <p:tag name="KSO_WM_SLIDE_TYPE" val="text"/>
  <p:tag name="KSO_WM_TAG_VERSION" val="1.0"/>
  <p:tag name="KSO_WM_TEMPLATE_ASSEMBLE_GROUPID" val="60656f514054ed1e2fb807bb"/>
  <p:tag name="KSO_WM_TEMPLATE_ASSEMBLE_XID" val="60656f514054ed1e2fb807bb"/>
  <p:tag name="KSO_WM_TEMPLATE_CATEGORY" val="diagram"/>
  <p:tag name="KSO_WM_TEMPLATE_COLOR_TYPE" val="1"/>
  <p:tag name="KSO_WM_TEMPLATE_INDEX" val="20212795"/>
  <p:tag name="KSO_WM_TEMPLATE_MASTER_TYPE" val="0"/>
  <p:tag name="KSO_WM_TEMPLATE_SUBCATEGORY" val="21"/>
</p:tagLst>
</file>

<file path=ppt/tags/tag576.xml><?xml version="1.0" encoding="utf-8"?>
<p:tagLst xmlns:p="http://schemas.openxmlformats.org/presentationml/2006/main">
  <p:tag name="KSO_WM_ASSEMBLE_CHIP_INDEX" val="1a5dbdeb65f94877acc8e4cde66e6d7d"/>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general"/>
  <p:tag name="KSO_WM_TAG_VERSION" val="1.0"/>
  <p:tag name="KSO_WM_TEMPLATE_CATEGORY" val="chip"/>
  <p:tag name="KSO_WM_TEMPLATE_INDEX" val="20204722"/>
  <p:tag name="KSO_WM_UNIT_COMPATIBLE" val="0"/>
  <p:tag name="KSO_WM_UNIT_DEC_AREA_ID" val="811950547dde47dfb4647719b6d97e99"/>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577.xml><?xml version="1.0" encoding="utf-8"?>
<p:tagLst xmlns:p="http://schemas.openxmlformats.org/presentationml/2006/main">
  <p:tag name="KSO_WM_ASSEMBLE_CHIP_INDEX" val="348b214db06b47c8a224cb7dc44b345c"/>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general"/>
  <p:tag name="KSO_WM_TAG_VERSION" val="1.0"/>
  <p:tag name="KSO_WM_TEMPLATE_CATEGORY" val="chip"/>
  <p:tag name="KSO_WM_TEMPLATE_INDEX" val="20204722"/>
  <p:tag name="KSO_WM_UNIT_COMPATIBLE" val="0"/>
  <p:tag name="KSO_WM_UNIT_DEC_AREA_ID" val="9c9f8170dae14eedaf8596d16b482a1c"/>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578.xml><?xml version="1.0" encoding="utf-8"?>
<p:tagLst xmlns:p="http://schemas.openxmlformats.org/presentationml/2006/main">
  <p:tag name="KSO_WM_BEAUTIFY_FLAG" val="#wm#"/>
  <p:tag name="KSO_WM_DIAGRAM_GROUP_CODE" val="ζ1-1"/>
  <p:tag name="KSO_WM_TAG_VERSION" val="1.0"/>
  <p:tag name="KSO_WM_TEMPLATE_CATEGORY" val="diagram"/>
  <p:tag name="KSO_WM_TEMPLATE_INDEX" val="20216718"/>
  <p:tag name="KSO_WM_UNIT_COMPATIBLE" val="0"/>
  <p:tag name="KSO_WM_UNIT_DIAGRAM_ISNUMVISUAL" val="0"/>
  <p:tag name="KSO_WM_UNIT_DIAGRAM_ISREFERUNIT" val="0"/>
  <p:tag name="KSO_WM_UNIT_DIAGRAM_MODELTYPE" val="creativePicture"/>
  <p:tag name="KSO_WM_UNIT_FILL_FORE_SCHEMECOLOR_INDEX" val="5"/>
  <p:tag name="KSO_WM_UNIT_FILL_FORE_SCHEMECOLOR_INDEX_BRIGHTNESS" val="0"/>
  <p:tag name="KSO_WM_UNIT_FILL_TYPE" val="1"/>
  <p:tag name="KSO_WM_UNIT_HIGHLIGHT" val="0"/>
  <p:tag name="KSO_WM_UNIT_ID" val="diagram20216718_1*ζ_h_i*1_1_1"/>
  <p:tag name="KSO_WM_UNIT_INDEX" val="1_1_1"/>
  <p:tag name="KSO_WM_UNIT_LAYERLEVEL" val="1_1_1"/>
  <p:tag name="KSO_WM_UNIT_PICTURE_DOCKSIDE" val="cb,rm,ct"/>
  <p:tag name="KSO_WM_UNIT_PICTURE_TOWARD" val="1"/>
  <p:tag name="KSO_WM_UNIT_TEXT_FILL_FORE_SCHEMECOLOR_INDEX" val="13"/>
  <p:tag name="KSO_WM_UNIT_TEXT_FILL_FORE_SCHEMECOLOR_INDEX_BRIGHTNESS" val="0"/>
  <p:tag name="KSO_WM_UNIT_TEXT_FILL_TYPE" val="1"/>
  <p:tag name="KSO_WM_UNIT_TYPE" val="ζ_h_i"/>
  <p:tag name="KSO_WM_UNIT_USESOURCEFORMAT_APPLY" val="1"/>
</p:tagLst>
</file>

<file path=ppt/tags/tag579.xml><?xml version="1.0" encoding="utf-8"?>
<p:tagLst xmlns:p="http://schemas.openxmlformats.org/presentationml/2006/main">
  <p:tag name="KSO_WM_BEAUTIFY_FLAG" val="#wm#"/>
  <p:tag name="KSO_WM_DIAGRAM_GROUP_CODE" val="ζ1-1"/>
  <p:tag name="KSO_WM_TAG_VERSION" val="1.0"/>
  <p:tag name="KSO_WM_TEMPLATE_CATEGORY" val="diagram"/>
  <p:tag name="KSO_WM_TEMPLATE_INDEX" val="20216718"/>
  <p:tag name="KSO_WM_UNIT_COMPATIBLE" val="0"/>
  <p:tag name="KSO_WM_UNIT_DIAGRAM_ISNUMVISUAL" val="0"/>
  <p:tag name="KSO_WM_UNIT_DIAGRAM_ISREFERUNIT" val="0"/>
  <p:tag name="KSO_WM_UNIT_DIAGRAM_MODELTYPE" val="creativePicture"/>
  <p:tag name="KSO_WM_UNIT_FILL_FORE_SCHEMECOLOR_INDEX" val="5"/>
  <p:tag name="KSO_WM_UNIT_FILL_FORE_SCHEMECOLOR_INDEX_BRIGHTNESS" val="0"/>
  <p:tag name="KSO_WM_UNIT_FILL_TYPE" val="1"/>
  <p:tag name="KSO_WM_UNIT_HIGHLIGHT" val="0"/>
  <p:tag name="KSO_WM_UNIT_ID" val="diagram20216718_1*ζ_h_i*1_1_2"/>
  <p:tag name="KSO_WM_UNIT_INDEX" val="1_1_2"/>
  <p:tag name="KSO_WM_UNIT_LAYERLEVEL" val="1_1_1"/>
  <p:tag name="KSO_WM_UNIT_PICTURE_DOCKSIDE" val="cb,rm,ct"/>
  <p:tag name="KSO_WM_UNIT_PICTURE_TOWARD" val="1"/>
  <p:tag name="KSO_WM_UNIT_TEXT_FILL_FORE_SCHEMECOLOR_INDEX" val="2"/>
  <p:tag name="KSO_WM_UNIT_TEXT_FILL_FORE_SCHEMECOLOR_INDEX_BRIGHTNESS" val="0"/>
  <p:tag name="KSO_WM_UNIT_TEXT_FILL_TYPE" val="1"/>
  <p:tag name="KSO_WM_UNIT_TYPE" val="ζ_h_i"/>
  <p:tag name="KSO_WM_UNIT_USESOURCEFORMAT_APPLY" val="1"/>
</p:tagLst>
</file>

<file path=ppt/tags/tag58.xml><?xml version="1.0" encoding="utf-8"?>
<p:tagLst xmlns:p="http://schemas.openxmlformats.org/presentationml/2006/main">
  <p:tag name="KSO_WM_SLIDE_BACKGROUND_TYPE" val="topBottom"/>
</p:tagLst>
</file>

<file path=ppt/tags/tag580.xml><?xml version="1.0" encoding="utf-8"?>
<p:tagLst xmlns:p="http://schemas.openxmlformats.org/presentationml/2006/main">
  <p:tag name="KSO_WM_BEAUTIFY_FLAG" val="#wm#"/>
  <p:tag name="KSO_WM_DIAGRAM_GROUP_CODE" val="ζ1-1"/>
  <p:tag name="KSO_WM_TAG_VERSION" val="1.0"/>
  <p:tag name="KSO_WM_TEMPLATE_CATEGORY" val="diagram"/>
  <p:tag name="KSO_WM_TEMPLATE_INDEX" val="20216718"/>
  <p:tag name="KSO_WM_UNIT_COMPATIBLE" val="0"/>
  <p:tag name="KSO_WM_UNIT_DIAGRAM_ISNUMVISUAL" val="0"/>
  <p:tag name="KSO_WM_UNIT_DIAGRAM_ISREFERUNIT" val="0"/>
  <p:tag name="KSO_WM_UNIT_DIAGRAM_MODELTYPE" val="creativePicture"/>
  <p:tag name="KSO_WM_UNIT_FILL_FORE_SCHEMECOLOR_INDEX" val="5"/>
  <p:tag name="KSO_WM_UNIT_FILL_FORE_SCHEMECOLOR_INDEX_BRIGHTNESS" val="0.4"/>
  <p:tag name="KSO_WM_UNIT_FILL_TYPE" val="1"/>
  <p:tag name="KSO_WM_UNIT_HIGHLIGHT" val="0"/>
  <p:tag name="KSO_WM_UNIT_ID" val="diagram20216718_1*ζ_h_i*1_1_3"/>
  <p:tag name="KSO_WM_UNIT_INDEX" val="1_1_3"/>
  <p:tag name="KSO_WM_UNIT_LAYERLEVEL" val="1_1_1"/>
  <p:tag name="KSO_WM_UNIT_PICTURE_DOCKSIDE" val="cb,rm,ct"/>
  <p:tag name="KSO_WM_UNIT_PICTURE_TOWARD" val="1"/>
  <p:tag name="KSO_WM_UNIT_TEXT_FILL_FORE_SCHEMECOLOR_INDEX" val="2"/>
  <p:tag name="KSO_WM_UNIT_TEXT_FILL_FORE_SCHEMECOLOR_INDEX_BRIGHTNESS" val="0"/>
  <p:tag name="KSO_WM_UNIT_TEXT_FILL_TYPE" val="1"/>
  <p:tag name="KSO_WM_UNIT_TYPE" val="ζ_h_i"/>
  <p:tag name="KSO_WM_UNIT_USESOURCEFORMAT_APPLY" val="1"/>
</p:tagLst>
</file>

<file path=ppt/tags/tag581.xml><?xml version="1.0" encoding="utf-8"?>
<p:tagLst xmlns:p="http://schemas.openxmlformats.org/presentationml/2006/main">
  <p:tag name="KSO_WM_BEAUTIFY_FLAG" val="#wm#"/>
  <p:tag name="KSO_WM_DIAGRAM_GROUP_CODE" val="ζ1-1"/>
  <p:tag name="KSO_WM_TAG_VERSION" val="1.0"/>
  <p:tag name="KSO_WM_TEMPLATE_CATEGORY" val="diagram"/>
  <p:tag name="KSO_WM_TEMPLATE_INDEX" val="20216718"/>
  <p:tag name="KSO_WM_UNIT_COMPATIBLE" val="0"/>
  <p:tag name="KSO_WM_UNIT_DIAGRAM_ISNUMVISUAL" val="0"/>
  <p:tag name="KSO_WM_UNIT_DIAGRAM_ISREFERUNIT" val="0"/>
  <p:tag name="KSO_WM_UNIT_DIAGRAM_MODELTYPE" val="creativePicture"/>
  <p:tag name="KSO_WM_UNIT_FILL_FORE_SCHEMECOLOR_INDEX" val="5"/>
  <p:tag name="KSO_WM_UNIT_FILL_FORE_SCHEMECOLOR_INDEX_BRIGHTNESS" val="0.4"/>
  <p:tag name="KSO_WM_UNIT_FILL_TYPE" val="1"/>
  <p:tag name="KSO_WM_UNIT_HIGHLIGHT" val="0"/>
  <p:tag name="KSO_WM_UNIT_ID" val="diagram20216718_1*ζ_h_i*1_1_4"/>
  <p:tag name="KSO_WM_UNIT_INDEX" val="1_1_4"/>
  <p:tag name="KSO_WM_UNIT_LAYERLEVEL" val="1_1_1"/>
  <p:tag name="KSO_WM_UNIT_PICTURE_DOCKSIDE" val="cb,rm,ct"/>
  <p:tag name="KSO_WM_UNIT_PICTURE_TOWARD" val="1"/>
  <p:tag name="KSO_WM_UNIT_TEXT_FILL_FORE_SCHEMECOLOR_INDEX" val="2"/>
  <p:tag name="KSO_WM_UNIT_TEXT_FILL_FORE_SCHEMECOLOR_INDEX_BRIGHTNESS" val="0"/>
  <p:tag name="KSO_WM_UNIT_TEXT_FILL_TYPE" val="1"/>
  <p:tag name="KSO_WM_UNIT_TYPE" val="ζ_h_i"/>
  <p:tag name="KSO_WM_UNIT_USESOURCEFORMAT_APPLY" val="1"/>
</p:tagLst>
</file>

<file path=ppt/tags/tag582.xml><?xml version="1.0" encoding="utf-8"?>
<p:tagLst xmlns:p="http://schemas.openxmlformats.org/presentationml/2006/main">
  <p:tag name="KSO_WM_BEAUTIFY_FLAG" val="#wm#"/>
  <p:tag name="KSO_WM_DIAGRAM_GROUP_CODE" val="ζ1-1"/>
  <p:tag name="KSO_WM_TAG_VERSION" val="1.0"/>
  <p:tag name="KSO_WM_TEMPLATE_CATEGORY" val="diagram"/>
  <p:tag name="KSO_WM_TEMPLATE_INDEX" val="20216718"/>
  <p:tag name="KSO_WM_UNIT_COMPATIBLE" val="0"/>
  <p:tag name="KSO_WM_UNIT_DIAGRAM_ISNUMVISUAL" val="0"/>
  <p:tag name="KSO_WM_UNIT_DIAGRAM_ISREFERUNIT" val="0"/>
  <p:tag name="KSO_WM_UNIT_DIAGRAM_MODELTYPE" val="creativePicture"/>
  <p:tag name="KSO_WM_UNIT_FILL_FORE_SCHEMECOLOR_INDEX" val="5"/>
  <p:tag name="KSO_WM_UNIT_FILL_FORE_SCHEMECOLOR_INDEX_BRIGHTNESS" val="0.6"/>
  <p:tag name="KSO_WM_UNIT_FILL_TYPE" val="1"/>
  <p:tag name="KSO_WM_UNIT_HIGHLIGHT" val="0"/>
  <p:tag name="KSO_WM_UNIT_ID" val="diagram20216718_1*ζ_h_i*1_1_5"/>
  <p:tag name="KSO_WM_UNIT_INDEX" val="1_1_5"/>
  <p:tag name="KSO_WM_UNIT_LAYERLEVEL" val="1_1_1"/>
  <p:tag name="KSO_WM_UNIT_PICTURE_DOCKSIDE" val="cb,rm,ct"/>
  <p:tag name="KSO_WM_UNIT_PICTURE_TOWARD" val="1"/>
  <p:tag name="KSO_WM_UNIT_TEXT_FILL_FORE_SCHEMECOLOR_INDEX" val="2"/>
  <p:tag name="KSO_WM_UNIT_TEXT_FILL_FORE_SCHEMECOLOR_INDEX_BRIGHTNESS" val="0"/>
  <p:tag name="KSO_WM_UNIT_TEXT_FILL_TYPE" val="1"/>
  <p:tag name="KSO_WM_UNIT_TYPE" val="ζ_h_i"/>
  <p:tag name="KSO_WM_UNIT_USESOURCEFORMAT_APPLY" val="1"/>
</p:tagLst>
</file>

<file path=ppt/tags/tag583.xml><?xml version="1.0" encoding="utf-8"?>
<p:tagLst xmlns:p="http://schemas.openxmlformats.org/presentationml/2006/main">
  <p:tag name="KSO_WM_BEAUTIFY_FLAG" val="#wm#"/>
  <p:tag name="KSO_WM_DIAGRAM_GROUP_CODE" val="ζ1-1"/>
  <p:tag name="KSO_WM_TAG_VERSION" val="1.0"/>
  <p:tag name="KSO_WM_TEMPLATE_CATEGORY" val="diagram"/>
  <p:tag name="KSO_WM_TEMPLATE_INDEX" val="20216718"/>
  <p:tag name="KSO_WM_UNIT_COMPATIBLE" val="0"/>
  <p:tag name="KSO_WM_UNIT_DIAGRAM_ISNUMVISUAL" val="0"/>
  <p:tag name="KSO_WM_UNIT_DIAGRAM_ISREFERUNIT" val="0"/>
  <p:tag name="KSO_WM_UNIT_DIAGRAM_MODELTYPE" val="creativePicture"/>
  <p:tag name="KSO_WM_UNIT_HIGHLIGHT" val="0"/>
  <p:tag name="KSO_WM_UNIT_ID" val="diagram20216718_1*ζ_h_d*1_1_1"/>
  <p:tag name="KSO_WM_UNIT_INDEX" val="1_1_1"/>
  <p:tag name="KSO_WM_UNIT_LAYERLEVEL" val="1_1_1"/>
  <p:tag name="KSO_WM_UNIT_PICTURE_DOCKSIDE" val="cb,rm,ct"/>
  <p:tag name="KSO_WM_UNIT_PICTURE_TOWARD" val="1"/>
  <p:tag name="KSO_WM_UNIT_TYPE" val="ζ_h_d"/>
  <p:tag name="KSO_WM_UNIT_USESOURCEFORMAT_APPLY" val="1"/>
  <p:tag name="KSO_WM_UNIT_VALUE" val="968*1497"/>
</p:tagLst>
</file>

<file path=ppt/tags/tag584.xml><?xml version="1.0" encoding="utf-8"?>
<p:tagLst xmlns:p="http://schemas.openxmlformats.org/presentationml/2006/main">
  <p:tag name="KSO_WM_ASSEMBLE_CHIP_INDEX" val="eb5b89d6e4734d329a7f2fbe005a0135"/>
  <p:tag name="KSO_WM_BEAUTIFY_FLAG" val="#wm#"/>
  <p:tag name="KSO_WM_CHIP_FILLAREA_FILL_RULE" val="{&quot;fill_align&quot;:&quot;lb&quot;,&quot;fill_mode&quot;:&quot;full&quot;,&quot;sacle_strategy&quot;:&quot;smart&quot;}"/>
  <p:tag name="KSO_WM_CHIP_GROUPID" val="5e6b05596848fb12bee65ac8"/>
  <p:tag name="KSO_WM_CHIP_XID" val="5e6b05596848fb12bee65aca"/>
  <p:tag name="KSO_WM_TAG_VERSION" val="1.0"/>
  <p:tag name="KSO_WM_TEMPLATE_ASSEMBLE_GROUPID" val="606570404054ed1e2fb814a1"/>
  <p:tag name="KSO_WM_TEMPLATE_ASSEMBLE_XID" val="606570404054ed1e2fb814a1"/>
  <p:tag name="KSO_WM_TEMPLATE_CATEGORY" val="diagram"/>
  <p:tag name="KSO_WM_TEMPLATE_INDEX" val="20217046"/>
  <p:tag name="KSO_WM_UNIT_BLOCK" val="0"/>
  <p:tag name="KSO_WM_UNIT_COMPATIBLE" val="0"/>
  <p:tag name="KSO_WM_UNIT_DEC_AREA_ID" val="1eaf4cfc1d784f3cb4ad2a3a1bc107b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04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84"/>
</p:tagLst>
</file>

<file path=ppt/tags/tag585.xml><?xml version="1.0" encoding="utf-8"?>
<p:tagLst xmlns:p="http://schemas.openxmlformats.org/presentationml/2006/main">
  <p:tag name="KSO_WM_BEAUTIFY_FLAG" val="#wm#"/>
  <p:tag name="KSO_WM_CHIP_GROUPID" val="5fadf73b998712faa657abd6"/>
  <p:tag name="KSO_WM_CHIP_XID" val="5fadf73b998712faa657abd7"/>
  <p:tag name="KSO_WM_TAG_VERSION" val="1.0"/>
  <p:tag name="KSO_WM_TEMPLATE_ASSEMBLE_GROUPID" val="606570404054ed1e2fb814a1"/>
  <p:tag name="KSO_WM_TEMPLATE_ASSEMBLE_XID" val="606570404054ed1e2fb814a1"/>
  <p:tag name="KSO_WM_TEMPLATE_CATEGORY" val="diagram"/>
  <p:tag name="KSO_WM_TEMPLATE_INDEX" val="20217046"/>
  <p:tag name="KSO_WM_UNIT_BLOCK" val="0"/>
  <p:tag name="KSO_WM_UNIT_COMPATIBLE" val="0"/>
  <p:tag name="KSO_WM_UNIT_DEC_AREA_ID" val="2fa775eb38dc401a82f159f864fb291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7046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586.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features&quot;:[&quot;creativepic&quot;],&quot;support_big_font&quot;:false,&quot;picture_toward&quot;:1,&quot;picture_dockside&quot;:[&quot;cb&quot;,&quot;rm&quot;,&quot;ct&quot;],&quot;fill_id&quot;:&quot;4c8080feb3514c4084c32dcdf0a35904&quot;,&quot;fill_align&quot;:&quot;cm&quot;,&quot;chip_types&quot;:[&quot;picture&quot;]},{&quot;text_align&quot;:&quot;lb&quot;,&quot;text_direction&quot;:&quot;horizontal&quot;,&quot;support_big_font&quot;:true,&quot;picture_toward&quot;:0,&quot;picture_dockside&quot;:[],&quot;fill_id&quot;:&quot;fbbb26a76a2149cbb36ad93fd7d50dc6&quot;,&quot;fill_align&quot;:&quot;lb&quot;,&quot;chip_types&quot;:[&quot;text&quot;]}]]"/>
  <p:tag name="KSO_WM_CHIP_GROUPID" val="5fadf73b998712faa657abd6"/>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f73b998712faa657abd7"/>
  <p:tag name="KSO_WM_SLIDE_BACKGROUND_TYPE" val="general"/>
  <p:tag name="KSO_WM_SLIDE_BK_DARK_LIGHT" val="2"/>
  <p:tag name="KSO_WM_SLIDE_ID" val="diagram20217046_1"/>
  <p:tag name="KSO_WM_SLIDE_INDEX" val="1"/>
  <p:tag name="KSO_WM_SLIDE_ITEM_CNT" val="0"/>
  <p:tag name="KSO_WM_SLIDE_LAYOUT" val="d_f"/>
  <p:tag name="KSO_WM_SLIDE_LAYOUT_CNT" val="1_1"/>
  <p:tag name="KSO_WM_SLIDE_LAYOUT_INFO" val="{&quot;direction&quot;:1,&quot;id&quot;:&quot;2021-04-01T16:15:42&quot;,&quot;maxSize&quot;:{&quot;size1&quot;:57.5},&quot;minSize&quot;:{&quot;size1&quot;:32.600000000000001},&quot;normalSize&quot;:{&quot;size1&quot;:54.943750000000001},&quot;subLayout&quot;:[{&quot;id&quot;:&quot;2021-04-01T16:15:42&quot;,&quot;margin&quot;:{&quot;bottom&quot;:1.6929999589920044,&quot;left&quot;:2.1170001029968262,&quot;right&quot;:0.026000002399086952,&quot;top&quot;:1.6929999589920044},&quot;type&quot;:0},{&quot;id&quot;:&quot;2021-04-01T16:15:42&quot;,&quot;margin&quot;:{&quot;bottom&quot;:0,&quot;left&quot;:1.6670000553131104,&quot;right&quot;:0,&quot;top&quot;:0},&quot;type&quot;:0}],&quot;type&quot;:0}"/>
  <p:tag name="KSO_WM_SLIDE_POSITION" val="0*0"/>
  <p:tag name="KSO_WM_SLIDE_RATIO" val="1.777778"/>
  <p:tag name="KSO_WM_SLIDE_SIZE" val="960*540"/>
  <p:tag name="KSO_WM_SLIDE_SUBTYPE" val="picTxt"/>
  <p:tag name="KSO_WM_SLIDE_SUPPORT_FEATURE_TYPE" val="8"/>
  <p:tag name="KSO_WM_SLIDE_TYPE" val="text"/>
  <p:tag name="KSO_WM_TAG_VERSION" val="1.0"/>
  <p:tag name="KSO_WM_TEMPLATE_ASSEMBLE_GROUPID" val="606570404054ed1e2fb814a1"/>
  <p:tag name="KSO_WM_TEMPLATE_ASSEMBLE_XID" val="606570404054ed1e2fb814a1"/>
  <p:tag name="KSO_WM_TEMPLATE_CATEGORY" val="diagram"/>
  <p:tag name="KSO_WM_TEMPLATE_COLOR_TYPE" val="1"/>
  <p:tag name="KSO_WM_TEMPLATE_INDEX" val="20217046"/>
  <p:tag name="KSO_WM_TEMPLATE_MASTER_TYPE" val="0"/>
  <p:tag name="KSO_WM_TEMPLATE_SUBCATEGORY" val="21"/>
</p:tagLst>
</file>

<file path=ppt/tags/tag587.xml><?xml version="1.0" encoding="utf-8"?>
<p:tagLst xmlns:p="http://schemas.openxmlformats.org/presentationml/2006/main">
  <p:tag name="KSO_WM_ASSEMBLE_CHIP_INDEX" val="1a5dbdeb65f94877acc8e4cde66e6d7d"/>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general"/>
  <p:tag name="KSO_WM_TAG_VERSION" val="1.0"/>
  <p:tag name="KSO_WM_TEMPLATE_CATEGORY" val="chip"/>
  <p:tag name="KSO_WM_TEMPLATE_INDEX" val="20204722"/>
  <p:tag name="KSO_WM_UNIT_COMPATIBLE" val="0"/>
  <p:tag name="KSO_WM_UNIT_DEC_AREA_ID" val="811950547dde47dfb4647719b6d97e99"/>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588.xml><?xml version="1.0" encoding="utf-8"?>
<p:tagLst xmlns:p="http://schemas.openxmlformats.org/presentationml/2006/main">
  <p:tag name="KSO_WM_ASSEMBLE_CHIP_INDEX" val="348b214db06b47c8a224cb7dc44b345c"/>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general"/>
  <p:tag name="KSO_WM_TAG_VERSION" val="1.0"/>
  <p:tag name="KSO_WM_TEMPLATE_CATEGORY" val="chip"/>
  <p:tag name="KSO_WM_TEMPLATE_INDEX" val="20204722"/>
  <p:tag name="KSO_WM_UNIT_COMPATIBLE" val="0"/>
  <p:tag name="KSO_WM_UNIT_DEC_AREA_ID" val="9c9f8170dae14eedaf8596d16b482a1c"/>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589.xml><?xml version="1.0" encoding="utf-8"?>
<p:tagLst xmlns:p="http://schemas.openxmlformats.org/presentationml/2006/main">
  <p:tag name="KSO_WM_BEAUTIFY_FLAG" val="#wm#"/>
  <p:tag name="KSO_WM_DIAGRAM_GROUP_CODE" val="ζ1-1"/>
  <p:tag name="KSO_WM_TAG_VERSION" val="1.0"/>
  <p:tag name="KSO_WM_TEMPLATE_CATEGORY" val="diagram"/>
  <p:tag name="KSO_WM_TEMPLATE_INDEX" val="20215252"/>
  <p:tag name="KSO_WM_UNIT_COMPATIBLE" val="0"/>
  <p:tag name="KSO_WM_UNIT_DIAGRAM_ISNUMVISUAL" val="0"/>
  <p:tag name="KSO_WM_UNIT_DIAGRAM_ISREFERUNIT" val="0"/>
  <p:tag name="KSO_WM_UNIT_DIAGRAM_MODELTYPE" val="creativePicture"/>
  <p:tag name="KSO_WM_UNIT_FILL_FORE_SCHEMECOLOR_INDEX" val="5"/>
  <p:tag name="KSO_WM_UNIT_FILL_FORE_SCHEMECOLOR_INDEX_BRIGHTNESS" val="0"/>
  <p:tag name="KSO_WM_UNIT_FILL_TYPE" val="1"/>
  <p:tag name="KSO_WM_UNIT_HIGHLIGHT" val="0"/>
  <p:tag name="KSO_WM_UNIT_ID" val="diagram20215252_1*ζ_h_i*1_1_1"/>
  <p:tag name="KSO_WM_UNIT_INDEX" val="1_1_1"/>
  <p:tag name="KSO_WM_UNIT_LAYERLEVEL" val="1_1_1"/>
  <p:tag name="KSO_WM_UNIT_PICTURE_DOCKSIDE" val="cb,rm,ct"/>
  <p:tag name="KSO_WM_UNIT_PICTURE_TOWARD" val="1"/>
  <p:tag name="KSO_WM_UNIT_TEXT_FILL_FORE_SCHEMECOLOR_INDEX" val="13"/>
  <p:tag name="KSO_WM_UNIT_TEXT_FILL_FORE_SCHEMECOLOR_INDEX_BRIGHTNESS" val="0"/>
  <p:tag name="KSO_WM_UNIT_TEXT_FILL_TYPE" val="1"/>
  <p:tag name="KSO_WM_UNIT_TYPE" val="ζ_h_i"/>
  <p:tag name="KSO_WM_UNIT_USESOURCEFORMAT_APPLY" val="1"/>
</p:tagLst>
</file>

<file path=ppt/tags/tag59.xml><?xml version="1.0" encoding="utf-8"?>
<p:tagLst xmlns:p="http://schemas.openxmlformats.org/presentationml/2006/main">
  <p:tag name="KSO_WM_ASSEMBLE_CHIP_INDEX" val="15d075917d6e43ebbb8e09a6e16d4a53"/>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b"/>
  <p:tag name="KSO_WM_SLIDE_BACKGROUND_TYPE" val="bottomTop"/>
  <p:tag name="KSO_WM_TAG_VERSION" val="1.0"/>
  <p:tag name="KSO_WM_TEMPLATE_CATEGORY" val="chip"/>
  <p:tag name="KSO_WM_TEMPLATE_INDEX" val="20204722"/>
  <p:tag name="KSO_WM_UNIT_COMPATIBLE" val="0"/>
  <p:tag name="KSO_WM_UNIT_DEC_AREA_ID" val="8881a2dbf23141a39fd3ffc02b5683a4"/>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72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590.xml><?xml version="1.0" encoding="utf-8"?>
<p:tagLst xmlns:p="http://schemas.openxmlformats.org/presentationml/2006/main">
  <p:tag name="KSO_WM_BEAUTIFY_FLAG" val="#wm#"/>
  <p:tag name="KSO_WM_DIAGRAM_GROUP_CODE" val="ζ1-1"/>
  <p:tag name="KSO_WM_TAG_VERSION" val="1.0"/>
  <p:tag name="KSO_WM_TEMPLATE_CATEGORY" val="diagram"/>
  <p:tag name="KSO_WM_TEMPLATE_INDEX" val="20215252"/>
  <p:tag name="KSO_WM_UNIT_COMPATIBLE" val="0"/>
  <p:tag name="KSO_WM_UNIT_DIAGRAM_ISNUMVISUAL" val="0"/>
  <p:tag name="KSO_WM_UNIT_DIAGRAM_ISREFERUNIT" val="0"/>
  <p:tag name="KSO_WM_UNIT_DIAGRAM_MODELTYPE" val="creativePicture"/>
  <p:tag name="KSO_WM_UNIT_HIGHLIGHT" val="0"/>
  <p:tag name="KSO_WM_UNIT_ID" val="diagram20215252_1*ζ_h_d*1_1_1"/>
  <p:tag name="KSO_WM_UNIT_INDEX" val="1_1_1"/>
  <p:tag name="KSO_WM_UNIT_LAYERLEVEL" val="1_1_1"/>
  <p:tag name="KSO_WM_UNIT_PICTURE_DOCKSIDE" val="cb,rm,ct"/>
  <p:tag name="KSO_WM_UNIT_PICTURE_TOWARD" val="1"/>
  <p:tag name="KSO_WM_UNIT_TYPE" val="ζ_h_d"/>
  <p:tag name="KSO_WM_UNIT_USESOURCEFORMAT_APPLY" val="1"/>
  <p:tag name="KSO_WM_UNIT_VALUE" val="1544*1570"/>
</p:tagLst>
</file>

<file path=ppt/tags/tag591.xml><?xml version="1.0" encoding="utf-8"?>
<p:tagLst xmlns:p="http://schemas.openxmlformats.org/presentationml/2006/main">
  <p:tag name="KSO_WM_ASSEMBLE_CHIP_INDEX" val="eb5b89d6e4734d329a7f2fbe005a0135"/>
  <p:tag name="KSO_WM_BEAUTIFY_FLAG" val="#wm#"/>
  <p:tag name="KSO_WM_CHIP_FILLAREA_FILL_RULE" val="{&quot;fill_align&quot;:&quot;lb&quot;,&quot;fill_mode&quot;:&quot;full&quot;,&quot;sacle_strategy&quot;:&quot;smart&quot;}"/>
  <p:tag name="KSO_WM_CHIP_GROUPID" val="5e6b05596848fb12bee65ac8"/>
  <p:tag name="KSO_WM_CHIP_XID" val="5e6b05596848fb12bee65aca"/>
  <p:tag name="KSO_WM_TAG_VERSION" val="1.0"/>
  <p:tag name="KSO_WM_TEMPLATE_ASSEMBLE_GROUPID" val="606570404054ed1e2fb814a1"/>
  <p:tag name="KSO_WM_TEMPLATE_ASSEMBLE_XID" val="606570404054ed1e2fb814a1"/>
  <p:tag name="KSO_WM_TEMPLATE_CATEGORY" val="diagram"/>
  <p:tag name="KSO_WM_TEMPLATE_INDEX" val="20217046"/>
  <p:tag name="KSO_WM_UNIT_BLOCK" val="0"/>
  <p:tag name="KSO_WM_UNIT_COMPATIBLE" val="0"/>
  <p:tag name="KSO_WM_UNIT_DEC_AREA_ID" val="1eaf4cfc1d784f3cb4ad2a3a1bc107b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04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84"/>
</p:tagLst>
</file>

<file path=ppt/tags/tag592.xml><?xml version="1.0" encoding="utf-8"?>
<p:tagLst xmlns:p="http://schemas.openxmlformats.org/presentationml/2006/main">
  <p:tag name="KSO_WM_BEAUTIFY_FLAG" val="#wm#"/>
  <p:tag name="KSO_WM_CHIP_GROUPID" val="5fadf73b998712faa657abd6"/>
  <p:tag name="KSO_WM_CHIP_XID" val="5fadf73b998712faa657abd7"/>
  <p:tag name="KSO_WM_TAG_VERSION" val="1.0"/>
  <p:tag name="KSO_WM_TEMPLATE_ASSEMBLE_GROUPID" val="606570404054ed1e2fb814a1"/>
  <p:tag name="KSO_WM_TEMPLATE_ASSEMBLE_XID" val="606570404054ed1e2fb814a1"/>
  <p:tag name="KSO_WM_TEMPLATE_CATEGORY" val="diagram"/>
  <p:tag name="KSO_WM_TEMPLATE_INDEX" val="20217046"/>
  <p:tag name="KSO_WM_UNIT_BLOCK" val="0"/>
  <p:tag name="KSO_WM_UNIT_COMPATIBLE" val="0"/>
  <p:tag name="KSO_WM_UNIT_DEC_AREA_ID" val="2fa775eb38dc401a82f159f864fb291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7046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593.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features&quot;:[&quot;creativepic&quot;],&quot;support_big_font&quot;:false,&quot;picture_toward&quot;:1,&quot;picture_dockside&quot;:[&quot;cb&quot;,&quot;rm&quot;,&quot;ct&quot;],&quot;fill_id&quot;:&quot;4c8080feb3514c4084c32dcdf0a35904&quot;,&quot;fill_align&quot;:&quot;cm&quot;,&quot;chip_types&quot;:[&quot;picture&quot;]},{&quot;text_align&quot;:&quot;lb&quot;,&quot;text_direction&quot;:&quot;horizontal&quot;,&quot;support_big_font&quot;:true,&quot;picture_toward&quot;:0,&quot;picture_dockside&quot;:[],&quot;fill_id&quot;:&quot;fbbb26a76a2149cbb36ad93fd7d50dc6&quot;,&quot;fill_align&quot;:&quot;lb&quot;,&quot;chip_types&quot;:[&quot;text&quot;]}]]"/>
  <p:tag name="KSO_WM_CHIP_GROUPID" val="5fadf73b998712faa657abd6"/>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f73b998712faa657abd7"/>
  <p:tag name="KSO_WM_SLIDE_BACKGROUND_TYPE" val="general"/>
  <p:tag name="KSO_WM_SLIDE_BK_DARK_LIGHT" val="2"/>
  <p:tag name="KSO_WM_SLIDE_ID" val="diagram20217046_1"/>
  <p:tag name="KSO_WM_SLIDE_INDEX" val="1"/>
  <p:tag name="KSO_WM_SLIDE_ITEM_CNT" val="0"/>
  <p:tag name="KSO_WM_SLIDE_LAYOUT" val="d_f"/>
  <p:tag name="KSO_WM_SLIDE_LAYOUT_CNT" val="1_1"/>
  <p:tag name="KSO_WM_SLIDE_LAYOUT_INFO" val="{&quot;direction&quot;:1,&quot;id&quot;:&quot;2021-04-01T16:15:42&quot;,&quot;maxSize&quot;:{&quot;size1&quot;:57.5},&quot;minSize&quot;:{&quot;size1&quot;:32.600000000000001},&quot;normalSize&quot;:{&quot;size1&quot;:49.787500000000001},&quot;subLayout&quot;:[{&quot;id&quot;:&quot;2021-04-01T16:15:42&quot;,&quot;margin&quot;:{&quot;bottom&quot;:1.6929999589920044,&quot;left&quot;:2.1170001029968262,&quot;right&quot;:0.026000002399086952,&quot;top&quot;:1.6929999589920044},&quot;type&quot;:0},{&quot;id&quot;:&quot;2021-04-01T16:15:42&quot;,&quot;margin&quot;:{&quot;bottom&quot;:0,&quot;left&quot;:1.6670000553131104,&quot;right&quot;:0,&quot;top&quot;:0},&quot;type&quot;:0}],&quot;type&quot;:0}"/>
  <p:tag name="KSO_WM_SLIDE_POSITION" val="0*0"/>
  <p:tag name="KSO_WM_SLIDE_RATIO" val="1.777778"/>
  <p:tag name="KSO_WM_SLIDE_SIZE" val="960*540"/>
  <p:tag name="KSO_WM_SLIDE_SUBTYPE" val="picTxt"/>
  <p:tag name="KSO_WM_SLIDE_SUPPORT_FEATURE_TYPE" val="8"/>
  <p:tag name="KSO_WM_SLIDE_TYPE" val="text"/>
  <p:tag name="KSO_WM_TAG_VERSION" val="1.0"/>
  <p:tag name="KSO_WM_TEMPLATE_ASSEMBLE_GROUPID" val="606570404054ed1e2fb814a1"/>
  <p:tag name="KSO_WM_TEMPLATE_ASSEMBLE_XID" val="606570404054ed1e2fb814a1"/>
  <p:tag name="KSO_WM_TEMPLATE_CATEGORY" val="diagram"/>
  <p:tag name="KSO_WM_TEMPLATE_COLOR_TYPE" val="1"/>
  <p:tag name="KSO_WM_TEMPLATE_INDEX" val="20217046"/>
  <p:tag name="KSO_WM_TEMPLATE_MASTER_TYPE" val="0"/>
  <p:tag name="KSO_WM_TEMPLATE_SUBCATEGORY" val="21"/>
</p:tagLst>
</file>

<file path=ppt/tags/tag594.xml><?xml version="1.0" encoding="utf-8"?>
<p:tagLst xmlns:p="http://schemas.openxmlformats.org/presentationml/2006/main">
  <p:tag name="KSO_WM_ASSEMBLE_CHIP_INDEX" val="1a5dbdeb65f94877acc8e4cde66e6d7d"/>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general"/>
  <p:tag name="KSO_WM_TAG_VERSION" val="1.0"/>
  <p:tag name="KSO_WM_TEMPLATE_CATEGORY" val="chip"/>
  <p:tag name="KSO_WM_TEMPLATE_INDEX" val="20204722"/>
  <p:tag name="KSO_WM_UNIT_COMPATIBLE" val="0"/>
  <p:tag name="KSO_WM_UNIT_DEC_AREA_ID" val="811950547dde47dfb4647719b6d97e99"/>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595.xml><?xml version="1.0" encoding="utf-8"?>
<p:tagLst xmlns:p="http://schemas.openxmlformats.org/presentationml/2006/main">
  <p:tag name="KSO_WM_ASSEMBLE_CHIP_INDEX" val="348b214db06b47c8a224cb7dc44b345c"/>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general"/>
  <p:tag name="KSO_WM_TAG_VERSION" val="1.0"/>
  <p:tag name="KSO_WM_TEMPLATE_CATEGORY" val="chip"/>
  <p:tag name="KSO_WM_TEMPLATE_INDEX" val="20204722"/>
  <p:tag name="KSO_WM_UNIT_COMPATIBLE" val="0"/>
  <p:tag name="KSO_WM_UNIT_DEC_AREA_ID" val="9c9f8170dae14eedaf8596d16b482a1c"/>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596.xml><?xml version="1.0" encoding="utf-8"?>
<p:tagLst xmlns:p="http://schemas.openxmlformats.org/presentationml/2006/main">
  <p:tag name="KSO_WM_BEAUTIFY_FLAG" val="#wm#"/>
  <p:tag name="KSO_WM_DIAGRAM_GROUP_CODE" val="ζ1-1"/>
  <p:tag name="KSO_WM_TAG_VERSION" val="1.0"/>
  <p:tag name="KSO_WM_TEMPLATE_CATEGORY" val="diagram"/>
  <p:tag name="KSO_WM_TEMPLATE_INDEX" val="20215232"/>
  <p:tag name="KSO_WM_UNIT_COMPATIBLE" val="0"/>
  <p:tag name="KSO_WM_UNIT_DIAGRAM_ISNUMVISUAL" val="0"/>
  <p:tag name="KSO_WM_UNIT_DIAGRAM_ISREFERUNIT" val="0"/>
  <p:tag name="KSO_WM_UNIT_DIAGRAM_MODELTYPE" val="creativePicture"/>
  <p:tag name="KSO_WM_UNIT_FILL_FORE_SCHEMECOLOR_INDEX" val="5"/>
  <p:tag name="KSO_WM_UNIT_FILL_FORE_SCHEMECOLOR_INDEX_BRIGHTNESS" val="0"/>
  <p:tag name="KSO_WM_UNIT_FILL_TYPE" val="1"/>
  <p:tag name="KSO_WM_UNIT_HIGHLIGHT" val="0"/>
  <p:tag name="KSO_WM_UNIT_ID" val="diagram20215232_1*ζ_h_i*1_1_1"/>
  <p:tag name="KSO_WM_UNIT_INDEX" val="1_1_1"/>
  <p:tag name="KSO_WM_UNIT_LAYERLEVEL" val="1_1_1"/>
  <p:tag name="KSO_WM_UNIT_PICTURE_DOCKSIDE" val="cb,rm,ct"/>
  <p:tag name="KSO_WM_UNIT_PICTURE_TOWARD" val="1"/>
  <p:tag name="KSO_WM_UNIT_TEXT_FILL_FORE_SCHEMECOLOR_INDEX" val="2"/>
  <p:tag name="KSO_WM_UNIT_TEXT_FILL_FORE_SCHEMECOLOR_INDEX_BRIGHTNESS" val="0"/>
  <p:tag name="KSO_WM_UNIT_TEXT_FILL_TYPE" val="1"/>
  <p:tag name="KSO_WM_UNIT_TYPE" val="ζ_h_i"/>
  <p:tag name="KSO_WM_UNIT_USESOURCEFORMAT_APPLY" val="1"/>
</p:tagLst>
</file>

<file path=ppt/tags/tag597.xml><?xml version="1.0" encoding="utf-8"?>
<p:tagLst xmlns:p="http://schemas.openxmlformats.org/presentationml/2006/main">
  <p:tag name="KSO_WM_BEAUTIFY_FLAG" val="#wm#"/>
  <p:tag name="KSO_WM_DIAGRAM_GROUP_CODE" val="ζ1-1"/>
  <p:tag name="KSO_WM_TAG_VERSION" val="1.0"/>
  <p:tag name="KSO_WM_TEMPLATE_CATEGORY" val="diagram"/>
  <p:tag name="KSO_WM_TEMPLATE_INDEX" val="20215232"/>
  <p:tag name="KSO_WM_UNIT_COMPATIBLE" val="0"/>
  <p:tag name="KSO_WM_UNIT_DIAGRAM_ISNUMVISUAL" val="0"/>
  <p:tag name="KSO_WM_UNIT_DIAGRAM_ISREFERUNIT" val="0"/>
  <p:tag name="KSO_WM_UNIT_DIAGRAM_MODELTYPE" val="creativePicture"/>
  <p:tag name="KSO_WM_UNIT_HIGHLIGHT" val="0"/>
  <p:tag name="KSO_WM_UNIT_ID" val="diagram20215232_1*ζ_h_d*1_1_1"/>
  <p:tag name="KSO_WM_UNIT_INDEX" val="1_1_1"/>
  <p:tag name="KSO_WM_UNIT_LAYERLEVEL" val="1_1_1"/>
  <p:tag name="KSO_WM_UNIT_PICTURE_DOCKSIDE" val="cb,rm,ct"/>
  <p:tag name="KSO_WM_UNIT_PICTURE_TOWARD" val="1"/>
  <p:tag name="KSO_WM_UNIT_TYPE" val="ζ_h_d"/>
  <p:tag name="KSO_WM_UNIT_USESOURCEFORMAT_APPLY" val="1"/>
  <p:tag name="KSO_WM_UNIT_VALUE" val="1558*1810"/>
</p:tagLst>
</file>

<file path=ppt/tags/tag598.xml><?xml version="1.0" encoding="utf-8"?>
<p:tagLst xmlns:p="http://schemas.openxmlformats.org/presentationml/2006/main">
  <p:tag name="KSO_WM_BEAUTIFY_FLAG" val="#wm#"/>
  <p:tag name="KSO_WM_DIAGRAM_GROUP_CODE" val="ζ1-1"/>
  <p:tag name="KSO_WM_TAG_VERSION" val="1.0"/>
  <p:tag name="KSO_WM_TEMPLATE_CATEGORY" val="diagram"/>
  <p:tag name="KSO_WM_TEMPLATE_INDEX" val="20215232"/>
  <p:tag name="KSO_WM_UNIT_COMPATIBLE" val="0"/>
  <p:tag name="KSO_WM_UNIT_DIAGRAM_ISNUMVISUAL" val="0"/>
  <p:tag name="KSO_WM_UNIT_DIAGRAM_ISREFERUNIT" val="0"/>
  <p:tag name="KSO_WM_UNIT_DIAGRAM_MODELTYPE" val="creativePicture"/>
  <p:tag name="KSO_WM_UNIT_FILL_FORE_SCHEMECOLOR_INDEX" val="5"/>
  <p:tag name="KSO_WM_UNIT_FILL_FORE_SCHEMECOLOR_INDEX_BRIGHTNESS" val="0"/>
  <p:tag name="KSO_WM_UNIT_FILL_TYPE" val="1"/>
  <p:tag name="KSO_WM_UNIT_HIGHLIGHT" val="0"/>
  <p:tag name="KSO_WM_UNIT_ID" val="diagram20215232_1*ζ_h_i*1_1_2"/>
  <p:tag name="KSO_WM_UNIT_INDEX" val="1_1_2"/>
  <p:tag name="KSO_WM_UNIT_LAYERLEVEL" val="1_1_1"/>
  <p:tag name="KSO_WM_UNIT_PICTURE_DOCKSIDE" val="cb,rm,ct"/>
  <p:tag name="KSO_WM_UNIT_PICTURE_TOWARD" val="1"/>
  <p:tag name="KSO_WM_UNIT_TEXT_FILL_FORE_SCHEMECOLOR_INDEX" val="2"/>
  <p:tag name="KSO_WM_UNIT_TEXT_FILL_FORE_SCHEMECOLOR_INDEX_BRIGHTNESS" val="0"/>
  <p:tag name="KSO_WM_UNIT_TEXT_FILL_TYPE" val="1"/>
  <p:tag name="KSO_WM_UNIT_TYPE" val="ζ_h_i"/>
  <p:tag name="KSO_WM_UNIT_USESOURCEFORMAT_APPLY" val="1"/>
</p:tagLst>
</file>

<file path=ppt/tags/tag599.xml><?xml version="1.0" encoding="utf-8"?>
<p:tagLst xmlns:p="http://schemas.openxmlformats.org/presentationml/2006/main">
  <p:tag name="KSO_WM_BEAUTIFY_FLAG" val="#wm#"/>
  <p:tag name="KSO_WM_DIAGRAM_GROUP_CODE" val="ζ1-1"/>
  <p:tag name="KSO_WM_TAG_VERSION" val="1.0"/>
  <p:tag name="KSO_WM_TEMPLATE_CATEGORY" val="diagram"/>
  <p:tag name="KSO_WM_TEMPLATE_INDEX" val="20215232"/>
  <p:tag name="KSO_WM_UNIT_COMPATIBLE" val="0"/>
  <p:tag name="KSO_WM_UNIT_DIAGRAM_ISNUMVISUAL" val="0"/>
  <p:tag name="KSO_WM_UNIT_DIAGRAM_ISREFERUNIT" val="0"/>
  <p:tag name="KSO_WM_UNIT_DIAGRAM_MODELTYPE" val="creativePicture"/>
  <p:tag name="KSO_WM_UNIT_HIGHLIGHT" val="0"/>
  <p:tag name="KSO_WM_UNIT_ID" val="diagram20215232_1*ζ_h_i*1_1_3"/>
  <p:tag name="KSO_WM_UNIT_INDEX" val="1_1_3"/>
  <p:tag name="KSO_WM_UNIT_LAYERLEVEL" val="1_1_1"/>
  <p:tag name="KSO_WM_UNIT_PICTURE_DOCKSIDE" val="cb,rm,ct"/>
  <p:tag name="KSO_WM_UNIT_PICTURE_TOWARD" val="1"/>
  <p:tag name="KSO_WM_UNIT_TYPE" val="ζ_h_i"/>
  <p:tag name="KSO_WM_UNIT_USESOURCEFORMAT_APPLY" val="1"/>
</p:tagLst>
</file>

<file path=ppt/tags/tag6.xml><?xml version="1.0" encoding="utf-8"?>
<p:tagLst xmlns:p="http://schemas.openxmlformats.org/presentationml/2006/main">
  <p:tag name="KSO_WM_ASSEMBLE_CHIP_INDEX" val="10f982df8e6c49dc9789280d34040c2b"/>
  <p:tag name="KSO_WM_BEAUTIFY_FLAG" val="#wm#"/>
  <p:tag name="KSO_WM_CHIP_FILLAREA_FILL_RULE" val="{&quot;fill_align&quot;:&quot;lm&quot;,&quot;fill_effect&quot;:[],&quot;fill_mode&quot;:&quot;adaptive&quot;,&quot;sacle_strategy&quot;:&quot;stretch&quot;}"/>
  <p:tag name="KSO_WM_CHIP_GROUPID" val="5f72d73ae9a9ac260a3f6ba6"/>
  <p:tag name="KSO_WM_CHIP_XID" val="5f72d73ae9a9ac260a3f6ba8"/>
  <p:tag name="KSO_WM_TAG_VERSION" val="1.0"/>
  <p:tag name="KSO_WM_TEMPLATE_CATEGORY" val="chip"/>
  <p:tag name="KSO_WM_TEMPLATE_INDEX" val="20204722"/>
  <p:tag name="KSO_WM_UNIT_COMPATIBLE" val="0"/>
  <p:tag name="KSO_WM_UNIT_DEC_AREA_ID" val="747959d7075b40f9aaa4a5de404f2561"/>
  <p:tag name="KSO_WM_UNIT_DECORATE_INFO" val=""/>
  <p:tag name="KSO_WM_UNIT_DIAGRAM_ISNUMVISUAL" val="0"/>
  <p:tag name="KSO_WM_UNIT_DIAGRAM_ISREFERUNIT" val="0"/>
  <p:tag name="KSO_WM_UNIT_HIGHLIGHT" val="0"/>
  <p:tag name="KSO_WM_UNIT_ID" val="chip20204722_2*i*1"/>
  <p:tag name="KSO_WM_UNIT_INDEX" val="1"/>
  <p:tag name="KSO_WM_UNIT_LAYERLEVEL" val="1"/>
  <p:tag name="KSO_WM_UNIT_SM_LIMIT_TYPE" val=""/>
  <p:tag name="KSO_WM_UNIT_SUBTYPE" val="u"/>
  <p:tag name="KSO_WM_UNIT_TYPE" val="i"/>
</p:tagLst>
</file>

<file path=ppt/tags/tag60.xml><?xml version="1.0" encoding="utf-8"?>
<p:tagLst xmlns:p="http://schemas.openxmlformats.org/presentationml/2006/main">
  <p:tag name="KSO_WM_ASSEMBLE_CHIP_INDEX" val="cd2e2758ebd44472a341c4e331ff2864"/>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bottomTop"/>
  <p:tag name="KSO_WM_TAG_VERSION" val="1.0"/>
  <p:tag name="KSO_WM_TEMPLATE_CATEGORY" val="chip"/>
  <p:tag name="KSO_WM_TEMPLATE_INDEX" val="20204722"/>
  <p:tag name="KSO_WM_UNIT_COMPATIBLE" val="0"/>
  <p:tag name="KSO_WM_UNIT_DEC_AREA_ID" val="015fd5d7d9bd49a0aed2ae9eab849798"/>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600.xml><?xml version="1.0" encoding="utf-8"?>
<p:tagLst xmlns:p="http://schemas.openxmlformats.org/presentationml/2006/main">
  <p:tag name="KSO_WM_ASSEMBLE_CHIP_INDEX" val="eb5b89d6e4734d329a7f2fbe005a0135"/>
  <p:tag name="KSO_WM_BEAUTIFY_FLAG" val="#wm#"/>
  <p:tag name="KSO_WM_CHIP_FILLAREA_FILL_RULE" val="{&quot;fill_align&quot;:&quot;lb&quot;,&quot;fill_mode&quot;:&quot;full&quot;,&quot;sacle_strategy&quot;:&quot;smart&quot;}"/>
  <p:tag name="KSO_WM_CHIP_GROUPID" val="5e6b05596848fb12bee65ac8"/>
  <p:tag name="KSO_WM_CHIP_XID" val="5e6b05596848fb12bee65aca"/>
  <p:tag name="KSO_WM_TAG_VERSION" val="1.0"/>
  <p:tag name="KSO_WM_TEMPLATE_ASSEMBLE_GROUPID" val="606570404054ed1e2fb814a1"/>
  <p:tag name="KSO_WM_TEMPLATE_ASSEMBLE_XID" val="606570404054ed1e2fb814a1"/>
  <p:tag name="KSO_WM_TEMPLATE_CATEGORY" val="diagram"/>
  <p:tag name="KSO_WM_TEMPLATE_INDEX" val="20217046"/>
  <p:tag name="KSO_WM_UNIT_BLOCK" val="0"/>
  <p:tag name="KSO_WM_UNIT_COMPATIBLE" val="0"/>
  <p:tag name="KSO_WM_UNIT_DEC_AREA_ID" val="1eaf4cfc1d784f3cb4ad2a3a1bc107b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04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84"/>
</p:tagLst>
</file>

<file path=ppt/tags/tag601.xml><?xml version="1.0" encoding="utf-8"?>
<p:tagLst xmlns:p="http://schemas.openxmlformats.org/presentationml/2006/main">
  <p:tag name="KSO_WM_BEAUTIFY_FLAG" val="#wm#"/>
  <p:tag name="KSO_WM_CHIP_GROUPID" val="5fadf73b998712faa657abd6"/>
  <p:tag name="KSO_WM_CHIP_XID" val="5fadf73b998712faa657abd7"/>
  <p:tag name="KSO_WM_TAG_VERSION" val="1.0"/>
  <p:tag name="KSO_WM_TEMPLATE_ASSEMBLE_GROUPID" val="606570404054ed1e2fb814a1"/>
  <p:tag name="KSO_WM_TEMPLATE_ASSEMBLE_XID" val="606570404054ed1e2fb814a1"/>
  <p:tag name="KSO_WM_TEMPLATE_CATEGORY" val="diagram"/>
  <p:tag name="KSO_WM_TEMPLATE_INDEX" val="20217046"/>
  <p:tag name="KSO_WM_UNIT_BLOCK" val="0"/>
  <p:tag name="KSO_WM_UNIT_COMPATIBLE" val="0"/>
  <p:tag name="KSO_WM_UNIT_DEC_AREA_ID" val="2fa775eb38dc401a82f159f864fb291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7046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602.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features&quot;:[&quot;creativepic&quot;],&quot;support_big_font&quot;:false,&quot;picture_toward&quot;:1,&quot;picture_dockside&quot;:[&quot;cb&quot;,&quot;rm&quot;,&quot;ct&quot;],&quot;fill_id&quot;:&quot;4c8080feb3514c4084c32dcdf0a35904&quot;,&quot;fill_align&quot;:&quot;cm&quot;,&quot;chip_types&quot;:[&quot;picture&quot;]},{&quot;text_align&quot;:&quot;lb&quot;,&quot;text_direction&quot;:&quot;horizontal&quot;,&quot;support_big_font&quot;:true,&quot;picture_toward&quot;:0,&quot;picture_dockside&quot;:[],&quot;fill_id&quot;:&quot;fbbb26a76a2149cbb36ad93fd7d50dc6&quot;,&quot;fill_align&quot;:&quot;lb&quot;,&quot;chip_types&quot;:[&quot;text&quot;]}]]"/>
  <p:tag name="KSO_WM_CHIP_GROUPID" val="5fadf73b998712faa657abd6"/>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f73b998712faa657abd7"/>
  <p:tag name="KSO_WM_SLIDE_BACKGROUND_TYPE" val="general"/>
  <p:tag name="KSO_WM_SLIDE_BK_DARK_LIGHT" val="2"/>
  <p:tag name="KSO_WM_SLIDE_ID" val="diagram20217046_1"/>
  <p:tag name="KSO_WM_SLIDE_INDEX" val="1"/>
  <p:tag name="KSO_WM_SLIDE_ITEM_CNT" val="0"/>
  <p:tag name="KSO_WM_SLIDE_LAYOUT" val="d_f"/>
  <p:tag name="KSO_WM_SLIDE_LAYOUT_CNT" val="1_1"/>
  <p:tag name="KSO_WM_SLIDE_LAYOUT_INFO" val="{&quot;direction&quot;:1,&quot;id&quot;:&quot;2021-04-01T16:15:42&quot;,&quot;maxSize&quot;:{&quot;size1&quot;:57.5},&quot;minSize&quot;:{&quot;size1&quot;:32.600000000000001},&quot;normalSize&quot;:{&quot;size1&quot;:34.318750000000001},&quot;subLayout&quot;:[{&quot;id&quot;:&quot;2021-04-01T16:15:42&quot;,&quot;margin&quot;:{&quot;bottom&quot;:1.6929999589920044,&quot;left&quot;:2.1170001029968262,&quot;right&quot;:0.026000002399086952,&quot;top&quot;:1.6929999589920044},&quot;type&quot;:0},{&quot;id&quot;:&quot;2021-04-01T16:15:42&quot;,&quot;margin&quot;:{&quot;bottom&quot;:0,&quot;left&quot;:1.6670000553131104,&quot;right&quot;:0,&quot;top&quot;:0},&quot;type&quot;:0}],&quot;type&quot;:0}"/>
  <p:tag name="KSO_WM_SLIDE_POSITION" val="0*0"/>
  <p:tag name="KSO_WM_SLIDE_RATIO" val="1.777778"/>
  <p:tag name="KSO_WM_SLIDE_SIZE" val="960*540"/>
  <p:tag name="KSO_WM_SLIDE_SUBTYPE" val="picTxt"/>
  <p:tag name="KSO_WM_SLIDE_SUPPORT_FEATURE_TYPE" val="8"/>
  <p:tag name="KSO_WM_SLIDE_TYPE" val="text"/>
  <p:tag name="KSO_WM_TAG_VERSION" val="1.0"/>
  <p:tag name="KSO_WM_TEMPLATE_ASSEMBLE_GROUPID" val="606570404054ed1e2fb814a1"/>
  <p:tag name="KSO_WM_TEMPLATE_ASSEMBLE_XID" val="606570404054ed1e2fb814a1"/>
  <p:tag name="KSO_WM_TEMPLATE_CATEGORY" val="diagram"/>
  <p:tag name="KSO_WM_TEMPLATE_COLOR_TYPE" val="1"/>
  <p:tag name="KSO_WM_TEMPLATE_INDEX" val="20217046"/>
  <p:tag name="KSO_WM_TEMPLATE_MASTER_TYPE" val="0"/>
  <p:tag name="KSO_WM_TEMPLATE_SUBCATEGORY" val="21"/>
</p:tagLst>
</file>

<file path=ppt/tags/tag603.xml><?xml version="1.0" encoding="utf-8"?>
<p:tagLst xmlns:p="http://schemas.openxmlformats.org/presentationml/2006/main">
  <p:tag name="KSO_WM_ASSEMBLE_CHIP_INDEX" val="1a5dbdeb65f94877acc8e4cde66e6d7d"/>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general"/>
  <p:tag name="KSO_WM_TAG_VERSION" val="1.0"/>
  <p:tag name="KSO_WM_TEMPLATE_CATEGORY" val="chip"/>
  <p:tag name="KSO_WM_TEMPLATE_INDEX" val="20204722"/>
  <p:tag name="KSO_WM_UNIT_COMPATIBLE" val="0"/>
  <p:tag name="KSO_WM_UNIT_DEC_AREA_ID" val="811950547dde47dfb4647719b6d97e99"/>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604.xml><?xml version="1.0" encoding="utf-8"?>
<p:tagLst xmlns:p="http://schemas.openxmlformats.org/presentationml/2006/main">
  <p:tag name="KSO_WM_ASSEMBLE_CHIP_INDEX" val="348b214db06b47c8a224cb7dc44b345c"/>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general"/>
  <p:tag name="KSO_WM_TAG_VERSION" val="1.0"/>
  <p:tag name="KSO_WM_TEMPLATE_CATEGORY" val="chip"/>
  <p:tag name="KSO_WM_TEMPLATE_INDEX" val="20204722"/>
  <p:tag name="KSO_WM_UNIT_COMPATIBLE" val="0"/>
  <p:tag name="KSO_WM_UNIT_DEC_AREA_ID" val="9c9f8170dae14eedaf8596d16b482a1c"/>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605.xml><?xml version="1.0" encoding="utf-8"?>
<p:tagLst xmlns:p="http://schemas.openxmlformats.org/presentationml/2006/main">
  <p:tag name="KSO_WM_BEAUTIFY_FLAG" val="#wm#"/>
  <p:tag name="KSO_WM_DIAGRAM_GROUP_CODE" val="ζ1-1"/>
  <p:tag name="KSO_WM_TAG_VERSION" val="1.0"/>
  <p:tag name="KSO_WM_TEMPLATE_CATEGORY" val="diagram"/>
  <p:tag name="KSO_WM_TEMPLATE_INDEX" val="20215768"/>
  <p:tag name="KSO_WM_UNIT_COMPATIBLE" val="0"/>
  <p:tag name="KSO_WM_UNIT_DIAGRAM_ISNUMVISUAL" val="0"/>
  <p:tag name="KSO_WM_UNIT_DIAGRAM_ISREFERUNIT" val="0"/>
  <p:tag name="KSO_WM_UNIT_DIAGRAM_MODELTYPE" val="creativePicture"/>
  <p:tag name="KSO_WM_UNIT_FILL_FORE_SCHEMECOLOR_INDEX" val="5"/>
  <p:tag name="KSO_WM_UNIT_FILL_FORE_SCHEMECOLOR_INDEX_BRIGHTNESS" val="0"/>
  <p:tag name="KSO_WM_UNIT_FILL_TYPE" val="1"/>
  <p:tag name="KSO_WM_UNIT_HIGHLIGHT" val="0"/>
  <p:tag name="KSO_WM_UNIT_ID" val="diagram20215768_1*ζ_h_i*1_1_1"/>
  <p:tag name="KSO_WM_UNIT_INDEX" val="1_1_1"/>
  <p:tag name="KSO_WM_UNIT_LAYERLEVEL" val="1_1_1"/>
  <p:tag name="KSO_WM_UNIT_PICTURE_DOCKSIDE" val="cb,rm,ct"/>
  <p:tag name="KSO_WM_UNIT_PICTURE_TOWARD" val="1"/>
  <p:tag name="KSO_WM_UNIT_TEXT_FILL_FORE_SCHEMECOLOR_INDEX" val="2"/>
  <p:tag name="KSO_WM_UNIT_TEXT_FILL_FORE_SCHEMECOLOR_INDEX_BRIGHTNESS" val="0"/>
  <p:tag name="KSO_WM_UNIT_TEXT_FILL_TYPE" val="1"/>
  <p:tag name="KSO_WM_UNIT_TYPE" val="ζ_h_i"/>
  <p:tag name="KSO_WM_UNIT_USESOURCEFORMAT_APPLY" val="1"/>
</p:tagLst>
</file>

<file path=ppt/tags/tag606.xml><?xml version="1.0" encoding="utf-8"?>
<p:tagLst xmlns:p="http://schemas.openxmlformats.org/presentationml/2006/main">
  <p:tag name="KSO_WM_BEAUTIFY_FLAG" val="#wm#"/>
  <p:tag name="KSO_WM_DIAGRAM_GROUP_CODE" val="ζ1-1"/>
  <p:tag name="KSO_WM_TAG_VERSION" val="1.0"/>
  <p:tag name="KSO_WM_TEMPLATE_CATEGORY" val="diagram"/>
  <p:tag name="KSO_WM_TEMPLATE_INDEX" val="20215768"/>
  <p:tag name="KSO_WM_UNIT_COMPATIBLE" val="0"/>
  <p:tag name="KSO_WM_UNIT_DIAGRAM_ISNUMVISUAL" val="0"/>
  <p:tag name="KSO_WM_UNIT_DIAGRAM_ISREFERUNIT" val="0"/>
  <p:tag name="KSO_WM_UNIT_DIAGRAM_MODELTYPE" val="creativePicture"/>
  <p:tag name="KSO_WM_UNIT_HIGHLIGHT" val="0"/>
  <p:tag name="KSO_WM_UNIT_ID" val="diagram20215768_1*ζ_h_d*1_1_1"/>
  <p:tag name="KSO_WM_UNIT_INDEX" val="1_1_1"/>
  <p:tag name="KSO_WM_UNIT_LAYERLEVEL" val="1_1_1"/>
  <p:tag name="KSO_WM_UNIT_PICTURE_DOCKSIDE" val="cb,rm,ct"/>
  <p:tag name="KSO_WM_UNIT_PICTURE_TOWARD" val="1"/>
  <p:tag name="KSO_WM_UNIT_TYPE" val="ζ_h_d"/>
  <p:tag name="KSO_WM_UNIT_USESOURCEFORMAT_APPLY" val="1"/>
  <p:tag name="KSO_WM_UNIT_VALUE" val="1904*1549"/>
</p:tagLst>
</file>

<file path=ppt/tags/tag607.xml><?xml version="1.0" encoding="utf-8"?>
<p:tagLst xmlns:p="http://schemas.openxmlformats.org/presentationml/2006/main">
  <p:tag name="KSO_WM_ASSEMBLE_CHIP_INDEX" val="eb5b89d6e4734d329a7f2fbe005a0135"/>
  <p:tag name="KSO_WM_BEAUTIFY_FLAG" val="#wm#"/>
  <p:tag name="KSO_WM_CHIP_FILLAREA_FILL_RULE" val="{&quot;fill_align&quot;:&quot;lb&quot;,&quot;fill_mode&quot;:&quot;full&quot;,&quot;sacle_strategy&quot;:&quot;smart&quot;}"/>
  <p:tag name="KSO_WM_CHIP_GROUPID" val="5e6b05596848fb12bee65ac8"/>
  <p:tag name="KSO_WM_CHIP_XID" val="5e6b05596848fb12bee65aca"/>
  <p:tag name="KSO_WM_TAG_VERSION" val="1.0"/>
  <p:tag name="KSO_WM_TEMPLATE_ASSEMBLE_GROUPID" val="606570404054ed1e2fb814a1"/>
  <p:tag name="KSO_WM_TEMPLATE_ASSEMBLE_XID" val="606570404054ed1e2fb814a1"/>
  <p:tag name="KSO_WM_TEMPLATE_CATEGORY" val="diagram"/>
  <p:tag name="KSO_WM_TEMPLATE_INDEX" val="20217046"/>
  <p:tag name="KSO_WM_UNIT_BLOCK" val="0"/>
  <p:tag name="KSO_WM_UNIT_COMPATIBLE" val="0"/>
  <p:tag name="KSO_WM_UNIT_DEC_AREA_ID" val="1eaf4cfc1d784f3cb4ad2a3a1bc107b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04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84"/>
</p:tagLst>
</file>

<file path=ppt/tags/tag608.xml><?xml version="1.0" encoding="utf-8"?>
<p:tagLst xmlns:p="http://schemas.openxmlformats.org/presentationml/2006/main">
  <p:tag name="KSO_WM_BEAUTIFY_FLAG" val="#wm#"/>
  <p:tag name="KSO_WM_CHIP_GROUPID" val="5fadf73b998712faa657abd6"/>
  <p:tag name="KSO_WM_CHIP_XID" val="5fadf73b998712faa657abd7"/>
  <p:tag name="KSO_WM_TAG_VERSION" val="1.0"/>
  <p:tag name="KSO_WM_TEMPLATE_ASSEMBLE_GROUPID" val="606570404054ed1e2fb814a1"/>
  <p:tag name="KSO_WM_TEMPLATE_ASSEMBLE_XID" val="606570404054ed1e2fb814a1"/>
  <p:tag name="KSO_WM_TEMPLATE_CATEGORY" val="diagram"/>
  <p:tag name="KSO_WM_TEMPLATE_INDEX" val="20217046"/>
  <p:tag name="KSO_WM_UNIT_BLOCK" val="0"/>
  <p:tag name="KSO_WM_UNIT_COMPATIBLE" val="0"/>
  <p:tag name="KSO_WM_UNIT_DEC_AREA_ID" val="2fa775eb38dc401a82f159f864fb291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7046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609.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features&quot;:[&quot;creativepic&quot;],&quot;support_big_font&quot;:false,&quot;picture_toward&quot;:1,&quot;picture_dockside&quot;:[&quot;cb&quot;,&quot;rm&quot;,&quot;ct&quot;],&quot;fill_id&quot;:&quot;4c8080feb3514c4084c32dcdf0a35904&quot;,&quot;fill_align&quot;:&quot;cm&quot;,&quot;chip_types&quot;:[&quot;picture&quot;]},{&quot;text_align&quot;:&quot;lb&quot;,&quot;text_direction&quot;:&quot;horizontal&quot;,&quot;support_big_font&quot;:true,&quot;picture_toward&quot;:0,&quot;picture_dockside&quot;:[],&quot;fill_id&quot;:&quot;fbbb26a76a2149cbb36ad93fd7d50dc6&quot;,&quot;fill_align&quot;:&quot;lb&quot;,&quot;chip_types&quot;:[&quot;text&quot;]}]]"/>
  <p:tag name="KSO_WM_CHIP_GROUPID" val="5fadf73b998712faa657abd6"/>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f73b998712faa657abd7"/>
  <p:tag name="KSO_WM_SLIDE_BACKGROUND_TYPE" val="general"/>
  <p:tag name="KSO_WM_SLIDE_BK_DARK_LIGHT" val="2"/>
  <p:tag name="KSO_WM_SLIDE_ID" val="diagram20217046_1"/>
  <p:tag name="KSO_WM_SLIDE_INDEX" val="1"/>
  <p:tag name="KSO_WM_SLIDE_ITEM_CNT" val="0"/>
  <p:tag name="KSO_WM_SLIDE_LAYOUT" val="d_f"/>
  <p:tag name="KSO_WM_SLIDE_LAYOUT_CNT" val="1_1"/>
  <p:tag name="KSO_WM_SLIDE_LAYOUT_INFO" val="{&quot;direction&quot;:1,&quot;id&quot;:&quot;2021-04-01T16:15:42&quot;,&quot;maxSize&quot;:{&quot;size1&quot;:57.5},&quot;minSize&quot;:{&quot;size1&quot;:32.600000000000001},&quot;normalSize&quot;:{&quot;size1&quot;:36.037500000000001},&quot;subLayout&quot;:[{&quot;id&quot;:&quot;2021-04-01T16:15:42&quot;,&quot;margin&quot;:{&quot;bottom&quot;:1.6929999589920044,&quot;left&quot;:2.1170001029968262,&quot;right&quot;:0.026000002399086952,&quot;top&quot;:1.6929999589920044},&quot;type&quot;:0},{&quot;id&quot;:&quot;2021-04-01T16:15:42&quot;,&quot;margin&quot;:{&quot;bottom&quot;:0,&quot;left&quot;:1.6670000553131104,&quot;right&quot;:0,&quot;top&quot;:0},&quot;type&quot;:0}],&quot;type&quot;:0}"/>
  <p:tag name="KSO_WM_SLIDE_POSITION" val="0*0"/>
  <p:tag name="KSO_WM_SLIDE_RATIO" val="1.777778"/>
  <p:tag name="KSO_WM_SLIDE_SIZE" val="960*540"/>
  <p:tag name="KSO_WM_SLIDE_SUBTYPE" val="picTxt"/>
  <p:tag name="KSO_WM_SLIDE_SUPPORT_FEATURE_TYPE" val="8"/>
  <p:tag name="KSO_WM_SLIDE_TYPE" val="text"/>
  <p:tag name="KSO_WM_TAG_VERSION" val="1.0"/>
  <p:tag name="KSO_WM_TEMPLATE_ASSEMBLE_GROUPID" val="606570404054ed1e2fb814a1"/>
  <p:tag name="KSO_WM_TEMPLATE_ASSEMBLE_XID" val="606570404054ed1e2fb814a1"/>
  <p:tag name="KSO_WM_TEMPLATE_CATEGORY" val="diagram"/>
  <p:tag name="KSO_WM_TEMPLATE_COLOR_TYPE" val="1"/>
  <p:tag name="KSO_WM_TEMPLATE_INDEX" val="20217046"/>
  <p:tag name="KSO_WM_TEMPLATE_MASTER_TYPE" val="0"/>
  <p:tag name="KSO_WM_TEMPLATE_SUBCATEGORY" val="21"/>
</p:tagLst>
</file>

<file path=ppt/tags/tag61.xml><?xml version="1.0" encoding="utf-8"?>
<p:tagLst xmlns:p="http://schemas.openxmlformats.org/presentationml/2006/main">
  <p:tag name="KSO_WM_ASSEMBLE_CHIP_INDEX" val="d33b5b6913f34441a010fda20e41039b"/>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bottomTop"/>
  <p:tag name="KSO_WM_TAG_VERSION" val="1.0"/>
  <p:tag name="KSO_WM_TEMPLATE_CATEGORY" val="chip"/>
  <p:tag name="KSO_WM_TEMPLATE_INDEX" val="20204722"/>
  <p:tag name="KSO_WM_UNIT_COMPATIBLE" val="0"/>
  <p:tag name="KSO_WM_UNIT_DEC_AREA_ID" val="267e9997b8ba4c6fac1f2119b627af36"/>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610.xml><?xml version="1.0" encoding="utf-8"?>
<p:tagLst xmlns:p="http://schemas.openxmlformats.org/presentationml/2006/main">
  <p:tag name="KSO_WM_ASSEMBLE_CHIP_INDEX" val="92347ba695164ba497df9ad78e6ca12e"/>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b"/>
  <p:tag name="KSO_WM_SLIDE_BACKGROUND_TYPE" val="belt"/>
  <p:tag name="KSO_WM_TAG_VERSION" val="1.0"/>
  <p:tag name="KSO_WM_TEMPLATE_CATEGORY" val="chip"/>
  <p:tag name="KSO_WM_TEMPLATE_INDEX" val="20204722"/>
  <p:tag name="KSO_WM_UNIT_COMPATIBLE" val="0"/>
  <p:tag name="KSO_WM_UNIT_DEC_AREA_ID" val="b3a48d631a0844b0adbf94d9ce76fee2"/>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72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611.xml><?xml version="1.0" encoding="utf-8"?>
<p:tagLst xmlns:p="http://schemas.openxmlformats.org/presentationml/2006/main">
  <p:tag name="KSO_WM_ASSEMBLE_CHIP_INDEX" val="a44e74fc6bcb41f2b930db58254c2ff2"/>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belt"/>
  <p:tag name="KSO_WM_TAG_VERSION" val="1.0"/>
  <p:tag name="KSO_WM_TEMPLATE_CATEGORY" val="chip"/>
  <p:tag name="KSO_WM_TEMPLATE_INDEX" val="20204722"/>
  <p:tag name="KSO_WM_UNIT_COMPATIBLE" val="0"/>
  <p:tag name="KSO_WM_UNIT_DEC_AREA_ID" val="805c68d929a24a459c3bdc24f324a11c"/>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612.xml><?xml version="1.0" encoding="utf-8"?>
<p:tagLst xmlns:p="http://schemas.openxmlformats.org/presentationml/2006/main">
  <p:tag name="KSO_WM_ASSEMBLE_CHIP_INDEX" val="61cc7a4868da4f8b9b52204441aa496b"/>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belt"/>
  <p:tag name="KSO_WM_TAG_VERSION" val="1.0"/>
  <p:tag name="KSO_WM_TEMPLATE_CATEGORY" val="chip"/>
  <p:tag name="KSO_WM_TEMPLATE_INDEX" val="20204722"/>
  <p:tag name="KSO_WM_UNIT_COMPATIBLE" val="0"/>
  <p:tag name="KSO_WM_UNIT_DEC_AREA_ID" val="c380310eadd94d03b1cb89445950eef2"/>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613.xml><?xml version="1.0" encoding="utf-8"?>
<p:tagLst xmlns:p="http://schemas.openxmlformats.org/presentationml/2006/main">
  <p:tag name="KSO_WM_ASSEMBLE_CHIP_INDEX" val="f7064464d6d849358044cff57adfe873"/>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60656e644054ed1e2fb7f7ab"/>
  <p:tag name="KSO_WM_TEMPLATE_ASSEMBLE_XID" val="60656e644054ed1e2fb7f7ab"/>
  <p:tag name="KSO_WM_TEMPLATE_CATEGORY" val="diagram"/>
  <p:tag name="KSO_WM_TEMPLATE_INDEX" val="20207315"/>
  <p:tag name="KSO_WM_UNIT_BLOCK" val="0"/>
  <p:tag name="KSO_WM_UNIT_COMPATIBLE" val="0"/>
  <p:tag name="KSO_WM_UNIT_DEC_AREA_ID" val="005710ce106a4775aba5c3f10bd645a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31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90"/>
</p:tagLst>
</file>

<file path=ppt/tags/tag614.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features&quot;:[&quot;collage&quot;,&quot;carousel&quot;],&quot;support_big_font&quot;:false,&quot;picture_toward&quot;:0,&quot;picture_dockside&quot;:[],&quot;fill_id&quot;:&quot;5b370d9c62884a6b9c7db59bf9b89d92&quot;,&quot;fill_align&quot;:&quot;cm&quot;,&quot;chip_types&quot;:[&quot;diagram&quot;,&quot;pictext&quot;,&quot;picture&quot;,&quot;chart&quot;,&quot;table&quot;,&quot;video&quot;]}],[{&quot;text_align&quot;:&quot;lm&quot;,&quot;text_direction&quot;:&quot;horizontal&quot;,&quot;support_big_font&quot;:false,&quot;picture_toward&quot;:0,&quot;picture_dockside&quot;:[],&quot;fill_id&quot;:&quot;5b370d9c62884a6b9c7db59bf9b89d92&quot;,&quot;fill_align&quot;:&quot;lm&quot;,&quot;chip_types&quot;:[&quot;text&quot;]}]]"/>
  <p:tag name="KSO_WM_CHIP_GROUPID" val="5e6f19c8605d5daf04fe6007"/>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f19c8605d5daf04fe6008"/>
  <p:tag name="KSO_WM_SLIDE_BACKGROUND" val="[&quot;belt&quot;]"/>
  <p:tag name="KSO_WM_SLIDE_BACKGROUND_TYPE" val="belt"/>
  <p:tag name="KSO_WM_SLIDE_BK_DARK_LIGHT" val="2"/>
  <p:tag name="KSO_WM_SLIDE_CAN_ADD_NAVIGATION" val="1"/>
  <p:tag name="KSO_WM_SLIDE_ID" val="diagram20207315_1"/>
  <p:tag name="KSO_WM_SLIDE_INDEX" val="1"/>
  <p:tag name="KSO_WM_SLIDE_ITEM_CNT" val="0"/>
  <p:tag name="KSO_WM_SLIDE_LAYOUT" val="f"/>
  <p:tag name="KSO_WM_SLIDE_LAYOUT_CNT" val="1"/>
  <p:tag name="KSO_WM_SLIDE_LAYOUT_INFO" val="{&quot;direction&quot;:1,&quot;id&quot;:&quot;2021-04-01T14:55:48&quot;,&quot;maxSize&quot;:{&quot;size1&quot;:100},&quot;minSize&quot;:{&quot;size1&quot;:100},&quot;normalSize&quot;:{&quot;size1&quot;:100},&quot;subLayout&quot;:[{&quot;backgroundInfo&quot;:[{&quot;bottom&quot;:0.15555556100000001,&quot;bottomAbs&quot;:false,&quot;left&quot;:0,&quot;leftAbs&quot;:false,&quot;right&quot;:0,&quot;rightAbs&quot;:false,&quot;top&quot;:0.15555556100000001,&quot;topAbs&quot;:false,&quot;type&quot;:&quot;belt&quot;}],&quot;id&quot;:&quot;2021-04-01T14:55:48&quot;,&quot;maxSize&quot;:{&quot;size1&quot;:15.400021691242486},&quot;minSize&quot;:{&quot;size1&quot;:15.400021691242486},&quot;normalSize&quot;:{&quot;size1&quot;:15.400021691242486},&quot;subLayout&quot;:[{&quot;id&quot;:&quot;2021-04-01T14:55:48&quot;,&quot;type&quot;:0},{&quot;id&quot;:&quot;2021-04-01T14:55:48&quot;,&quot;maxSize&quot;:{&quot;size1&quot;:81.600025639773094},&quot;minSize&quot;:{&quot;size1&quot;:81.600025639773094},&quot;normalSize&quot;:{&quot;size1&quot;:81.600025639773094},&quot;subLayout&quot;:[{&quot;backgroundInfo&quot;:[{&quot;bottom&quot;:0,&quot;bottomAbs&quot;:false,&quot;left&quot;:0,&quot;leftAbs&quot;:false,&quot;right&quot;:0,&quot;rightAbs&quot;:false,&quot;top&quot;:0,&quot;topAbs&quot;:false,&quot;type&quot;:&quot;belt&quot;}],&quot;id&quot;:&quot;2021-04-01T14:55:48&quot;,&quot;margin&quot;:{&quot;bottom&quot;:0.42300000786781311,&quot;left&quot;:3.3870000839233398,&quot;right&quot;:3.3870000839233398,&quot;top&quot;:0.42300000786781311},&quot;type&quot;:0},{&quot;id&quot;:&quot;2021-04-01T14:55:48&quot;,&quot;type&quot;:0}],&quot;type&quot;:0}],&quot;type&quot;:0},{&quot;id&quot;:&quot;2021-04-01T14:55:48&quot;,&quot;type&quot;:0}],&quot;type&quot;:0}"/>
  <p:tag name="KSO_WM_SLIDE_POSITION" val="0*84"/>
  <p:tag name="KSO_WM_SLIDE_RATIO" val="1.777778"/>
  <p:tag name="KSO_WM_SLIDE_SIZE" val="960*371"/>
  <p:tag name="KSO_WM_SLIDE_SUBTYPE" val="pureTxt"/>
  <p:tag name="KSO_WM_SLIDE_SUPPORT_FEATURE_TYPE" val="0"/>
  <p:tag name="KSO_WM_SLIDE_TYPE" val="text"/>
  <p:tag name="KSO_WM_TAG_VERSION" val="1.0"/>
  <p:tag name="KSO_WM_TEMPLATE_ASSEMBLE_GROUPID" val="60656e644054ed1e2fb7f7ab"/>
  <p:tag name="KSO_WM_TEMPLATE_ASSEMBLE_XID" val="60656e644054ed1e2fb7f7ab"/>
  <p:tag name="KSO_WM_TEMPLATE_CATEGORY" val="diagram"/>
  <p:tag name="KSO_WM_TEMPLATE_COLOR_TYPE" val="1"/>
  <p:tag name="KSO_WM_TEMPLATE_INDEX" val="20207315"/>
  <p:tag name="KSO_WM_TEMPLATE_MASTER_TYPE" val="0"/>
  <p:tag name="KSO_WM_TEMPLATE_SUBCATEGORY" val="21"/>
</p:tagLst>
</file>

<file path=ppt/tags/tag615.xml><?xml version="1.0" encoding="utf-8"?>
<p:tagLst xmlns:p="http://schemas.openxmlformats.org/presentationml/2006/main">
  <p:tag name="KSO_WM_ASSEMBLE_CHIP_INDEX" val="92347ba695164ba497df9ad78e6ca12e"/>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b"/>
  <p:tag name="KSO_WM_SLIDE_BACKGROUND_TYPE" val="belt"/>
  <p:tag name="KSO_WM_TAG_VERSION" val="1.0"/>
  <p:tag name="KSO_WM_TEMPLATE_CATEGORY" val="chip"/>
  <p:tag name="KSO_WM_TEMPLATE_INDEX" val="20204722"/>
  <p:tag name="KSO_WM_UNIT_COMPATIBLE" val="0"/>
  <p:tag name="KSO_WM_UNIT_DEC_AREA_ID" val="b3a48d631a0844b0adbf94d9ce76fee2"/>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72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616.xml><?xml version="1.0" encoding="utf-8"?>
<p:tagLst xmlns:p="http://schemas.openxmlformats.org/presentationml/2006/main">
  <p:tag name="KSO_WM_ASSEMBLE_CHIP_INDEX" val="a44e74fc6bcb41f2b930db58254c2ff2"/>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belt"/>
  <p:tag name="KSO_WM_TAG_VERSION" val="1.0"/>
  <p:tag name="KSO_WM_TEMPLATE_CATEGORY" val="chip"/>
  <p:tag name="KSO_WM_TEMPLATE_INDEX" val="20204722"/>
  <p:tag name="KSO_WM_UNIT_COMPATIBLE" val="0"/>
  <p:tag name="KSO_WM_UNIT_DEC_AREA_ID" val="805c68d929a24a459c3bdc24f324a11c"/>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617.xml><?xml version="1.0" encoding="utf-8"?>
<p:tagLst xmlns:p="http://schemas.openxmlformats.org/presentationml/2006/main">
  <p:tag name="KSO_WM_ASSEMBLE_CHIP_INDEX" val="61cc7a4868da4f8b9b52204441aa496b"/>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belt"/>
  <p:tag name="KSO_WM_TAG_VERSION" val="1.0"/>
  <p:tag name="KSO_WM_TEMPLATE_CATEGORY" val="chip"/>
  <p:tag name="KSO_WM_TEMPLATE_INDEX" val="20204722"/>
  <p:tag name="KSO_WM_UNIT_COMPATIBLE" val="0"/>
  <p:tag name="KSO_WM_UNIT_DEC_AREA_ID" val="c380310eadd94d03b1cb89445950eef2"/>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618.xml><?xml version="1.0" encoding="utf-8"?>
<p:tagLst xmlns:p="http://schemas.openxmlformats.org/presentationml/2006/main">
  <p:tag name="KSO_WM_ASSEMBLE_CHIP_INDEX" val="f7064464d6d849358044cff57adfe873"/>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60656e644054ed1e2fb7f7ab"/>
  <p:tag name="KSO_WM_TEMPLATE_ASSEMBLE_XID" val="60656e644054ed1e2fb7f7ab"/>
  <p:tag name="KSO_WM_TEMPLATE_CATEGORY" val="diagram"/>
  <p:tag name="KSO_WM_TEMPLATE_INDEX" val="20207315"/>
  <p:tag name="KSO_WM_UNIT_BLOCK" val="0"/>
  <p:tag name="KSO_WM_UNIT_COMPATIBLE" val="0"/>
  <p:tag name="KSO_WM_UNIT_DEC_AREA_ID" val="005710ce106a4775aba5c3f10bd645a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31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90"/>
</p:tagLst>
</file>

<file path=ppt/tags/tag619.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features&quot;:[&quot;collage&quot;,&quot;carousel&quot;],&quot;support_big_font&quot;:false,&quot;picture_toward&quot;:0,&quot;picture_dockside&quot;:[],&quot;fill_id&quot;:&quot;5b370d9c62884a6b9c7db59bf9b89d92&quot;,&quot;fill_align&quot;:&quot;cm&quot;,&quot;chip_types&quot;:[&quot;diagram&quot;,&quot;pictext&quot;,&quot;picture&quot;,&quot;chart&quot;,&quot;table&quot;,&quot;video&quot;]}],[{&quot;text_align&quot;:&quot;lm&quot;,&quot;text_direction&quot;:&quot;horizontal&quot;,&quot;support_big_font&quot;:false,&quot;picture_toward&quot;:0,&quot;picture_dockside&quot;:[],&quot;fill_id&quot;:&quot;5b370d9c62884a6b9c7db59bf9b89d92&quot;,&quot;fill_align&quot;:&quot;lm&quot;,&quot;chip_types&quot;:[&quot;text&quot;]}]]"/>
  <p:tag name="KSO_WM_CHIP_GROUPID" val="5e6f19c8605d5daf04fe6007"/>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f19c8605d5daf04fe6008"/>
  <p:tag name="KSO_WM_SLIDE_BACKGROUND" val="[&quot;belt&quot;]"/>
  <p:tag name="KSO_WM_SLIDE_BACKGROUND_TYPE" val="belt"/>
  <p:tag name="KSO_WM_SLIDE_BK_DARK_LIGHT" val="2"/>
  <p:tag name="KSO_WM_SLIDE_CAN_ADD_NAVIGATION" val="1"/>
  <p:tag name="KSO_WM_SLIDE_ID" val="diagram20207315_1"/>
  <p:tag name="KSO_WM_SLIDE_INDEX" val="1"/>
  <p:tag name="KSO_WM_SLIDE_ITEM_CNT" val="0"/>
  <p:tag name="KSO_WM_SLIDE_LAYOUT" val="f"/>
  <p:tag name="KSO_WM_SLIDE_LAYOUT_CNT" val="1"/>
  <p:tag name="KSO_WM_SLIDE_LAYOUT_INFO" val="{&quot;direction&quot;:1,&quot;id&quot;:&quot;2021-04-01T14:55:48&quot;,&quot;maxSize&quot;:{&quot;size1&quot;:100},&quot;minSize&quot;:{&quot;size1&quot;:100},&quot;normalSize&quot;:{&quot;size1&quot;:100},&quot;subLayout&quot;:[{&quot;backgroundInfo&quot;:[{&quot;bottom&quot;:0.15555556100000001,&quot;bottomAbs&quot;:false,&quot;left&quot;:0,&quot;leftAbs&quot;:false,&quot;right&quot;:0,&quot;rightAbs&quot;:false,&quot;top&quot;:0.15555556100000001,&quot;topAbs&quot;:false,&quot;type&quot;:&quot;belt&quot;}],&quot;id&quot;:&quot;2021-04-01T14:55:48&quot;,&quot;maxSize&quot;:{&quot;size1&quot;:15.400020470540255},&quot;minSize&quot;:{&quot;size1&quot;:15.400020470540255},&quot;normalSize&quot;:{&quot;size1&quot;:15.400020470540255},&quot;subLayout&quot;:[{&quot;id&quot;:&quot;2021-04-01T14:55:48&quot;,&quot;type&quot;:0},{&quot;id&quot;:&quot;2021-04-01T14:55:48&quot;,&quot;maxSize&quot;:{&quot;size1&quot;:81.600024196861938},&quot;minSize&quot;:{&quot;size1&quot;:81.600024196861938},&quot;normalSize&quot;:{&quot;size1&quot;:81.600024196861938},&quot;subLayout&quot;:[{&quot;backgroundInfo&quot;:[{&quot;bottom&quot;:0,&quot;bottomAbs&quot;:false,&quot;left&quot;:0,&quot;leftAbs&quot;:false,&quot;right&quot;:0,&quot;rightAbs&quot;:false,&quot;top&quot;:0,&quot;topAbs&quot;:false,&quot;type&quot;:&quot;belt&quot;}],&quot;id&quot;:&quot;2021-04-01T14:55:48&quot;,&quot;margin&quot;:{&quot;bottom&quot;:0.42300000786781311,&quot;left&quot;:3.3870000839233398,&quot;right&quot;:3.3870000839233398,&quot;top&quot;:0.42300000786781311},&quot;type&quot;:0},{&quot;id&quot;:&quot;2021-04-01T14:55:48&quot;,&quot;type&quot;:0}],&quot;type&quot;:0}],&quot;type&quot;:0},{&quot;id&quot;:&quot;2021-04-01T14:55:48&quot;,&quot;type&quot;:0}],&quot;type&quot;:0}"/>
  <p:tag name="KSO_WM_SLIDE_POSITION" val="0*84"/>
  <p:tag name="KSO_WM_SLIDE_RATIO" val="1.777778"/>
  <p:tag name="KSO_WM_SLIDE_SIZE" val="960*371"/>
  <p:tag name="KSO_WM_SLIDE_SUBTYPE" val="pureTxt"/>
  <p:tag name="KSO_WM_SLIDE_SUPPORT_FEATURE_TYPE" val="0"/>
  <p:tag name="KSO_WM_SLIDE_TYPE" val="text"/>
  <p:tag name="KSO_WM_TAG_VERSION" val="1.0"/>
  <p:tag name="KSO_WM_TEMPLATE_ASSEMBLE_GROUPID" val="60656e644054ed1e2fb7f7ab"/>
  <p:tag name="KSO_WM_TEMPLATE_ASSEMBLE_XID" val="60656e644054ed1e2fb7f7ab"/>
  <p:tag name="KSO_WM_TEMPLATE_CATEGORY" val="diagram"/>
  <p:tag name="KSO_WM_TEMPLATE_COLOR_TYPE" val="1"/>
  <p:tag name="KSO_WM_TEMPLATE_INDEX" val="20207315"/>
  <p:tag name="KSO_WM_TEMPLATE_MASTER_TYPE" val="0"/>
  <p:tag name="KSO_WM_TEMPLATE_SUBCATEGORY" val="21"/>
</p:tagLst>
</file>

<file path=ppt/tags/tag62.xml><?xml version="1.0" encoding="utf-8"?>
<p:tagLst xmlns:p="http://schemas.openxmlformats.org/presentationml/2006/main">
  <p:tag name="KSO_WM_SLIDE_BACKGROUND_TYPE" val="bottomTop"/>
</p:tagLst>
</file>

<file path=ppt/tags/tag620.xml><?xml version="1.0" encoding="utf-8"?>
<p:tagLst xmlns:p="http://schemas.openxmlformats.org/presentationml/2006/main">
  <p:tag name="KSO_WM_ASSEMBLE_CHIP_INDEX" val="1a5dbdeb65f94877acc8e4cde66e6d7d"/>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general"/>
  <p:tag name="KSO_WM_TAG_VERSION" val="1.0"/>
  <p:tag name="KSO_WM_TEMPLATE_CATEGORY" val="chip"/>
  <p:tag name="KSO_WM_TEMPLATE_INDEX" val="20204722"/>
  <p:tag name="KSO_WM_UNIT_COMPATIBLE" val="0"/>
  <p:tag name="KSO_WM_UNIT_DEC_AREA_ID" val="811950547dde47dfb4647719b6d97e99"/>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621.xml><?xml version="1.0" encoding="utf-8"?>
<p:tagLst xmlns:p="http://schemas.openxmlformats.org/presentationml/2006/main">
  <p:tag name="KSO_WM_ASSEMBLE_CHIP_INDEX" val="348b214db06b47c8a224cb7dc44b345c"/>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general"/>
  <p:tag name="KSO_WM_TAG_VERSION" val="1.0"/>
  <p:tag name="KSO_WM_TEMPLATE_CATEGORY" val="chip"/>
  <p:tag name="KSO_WM_TEMPLATE_INDEX" val="20204722"/>
  <p:tag name="KSO_WM_UNIT_COMPATIBLE" val="0"/>
  <p:tag name="KSO_WM_UNIT_DEC_AREA_ID" val="9c9f8170dae14eedaf8596d16b482a1c"/>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622.xml><?xml version="1.0" encoding="utf-8"?>
<p:tagLst xmlns:p="http://schemas.openxmlformats.org/presentationml/2006/main">
  <p:tag name="KSO_WM_BEAUTIFY_FLAG" val="#wm#"/>
  <p:tag name="KSO_WM_DIAGRAM_GROUP_CODE" val="ζ1-1"/>
  <p:tag name="KSO_WM_TAG_VERSION" val="1.0"/>
  <p:tag name="KSO_WM_TEMPLATE_CATEGORY" val="diagram"/>
  <p:tag name="KSO_WM_TEMPLATE_INDEX" val="20215266"/>
  <p:tag name="KSO_WM_UNIT_COMPATIBLE" val="0"/>
  <p:tag name="KSO_WM_UNIT_DIAGRAM_ISNUMVISUAL" val="0"/>
  <p:tag name="KSO_WM_UNIT_DIAGRAM_ISREFERUNIT" val="0"/>
  <p:tag name="KSO_WM_UNIT_DIAGRAM_MODELTYPE" val="creativePicture"/>
  <p:tag name="KSO_WM_UNIT_FILL_FORE_SCHEMECOLOR_INDEX" val="5"/>
  <p:tag name="KSO_WM_UNIT_FILL_FORE_SCHEMECOLOR_INDEX_BRIGHTNESS" val="0"/>
  <p:tag name="KSO_WM_UNIT_FILL_TYPE" val="1"/>
  <p:tag name="KSO_WM_UNIT_HIGHLIGHT" val="0"/>
  <p:tag name="KSO_WM_UNIT_ID" val="diagram20215266_1*ζ_h_i*1_1_1"/>
  <p:tag name="KSO_WM_UNIT_INDEX" val="1_1_1"/>
  <p:tag name="KSO_WM_UNIT_LAYERLEVEL" val="1_1_1"/>
  <p:tag name="KSO_WM_UNIT_PICTURE_DOCKSIDE" val="cb,rm,ct"/>
  <p:tag name="KSO_WM_UNIT_PICTURE_TOWARD" val="1"/>
  <p:tag name="KSO_WM_UNIT_TEXT_FILL_FORE_SCHEMECOLOR_INDEX" val="2"/>
  <p:tag name="KSO_WM_UNIT_TEXT_FILL_FORE_SCHEMECOLOR_INDEX_BRIGHTNESS" val="0"/>
  <p:tag name="KSO_WM_UNIT_TEXT_FILL_TYPE" val="1"/>
  <p:tag name="KSO_WM_UNIT_TYPE" val="ζ_h_i"/>
  <p:tag name="KSO_WM_UNIT_USESOURCEFORMAT_APPLY" val="1"/>
</p:tagLst>
</file>

<file path=ppt/tags/tag623.xml><?xml version="1.0" encoding="utf-8"?>
<p:tagLst xmlns:p="http://schemas.openxmlformats.org/presentationml/2006/main">
  <p:tag name="KSO_WM_BEAUTIFY_FLAG" val="#wm#"/>
  <p:tag name="KSO_WM_DIAGRAM_GROUP_CODE" val="ζ1-1"/>
  <p:tag name="KSO_WM_TAG_VERSION" val="1.0"/>
  <p:tag name="KSO_WM_TEMPLATE_CATEGORY" val="diagram"/>
  <p:tag name="KSO_WM_TEMPLATE_INDEX" val="20215266"/>
  <p:tag name="KSO_WM_UNIT_COMPATIBLE" val="0"/>
  <p:tag name="KSO_WM_UNIT_DIAGRAM_ISNUMVISUAL" val="0"/>
  <p:tag name="KSO_WM_UNIT_DIAGRAM_ISREFERUNIT" val="0"/>
  <p:tag name="KSO_WM_UNIT_DIAGRAM_MODELTYPE" val="creativePicture"/>
  <p:tag name="KSO_WM_UNIT_HIGHLIGHT" val="0"/>
  <p:tag name="KSO_WM_UNIT_ID" val="diagram20215266_1*ζ_h_d*1_1_1"/>
  <p:tag name="KSO_WM_UNIT_INDEX" val="1_1_1"/>
  <p:tag name="KSO_WM_UNIT_LAYERLEVEL" val="1_1_1"/>
  <p:tag name="KSO_WM_UNIT_PICTURE_DOCKSIDE" val="cb,rm,ct"/>
  <p:tag name="KSO_WM_UNIT_PICTURE_TOWARD" val="1"/>
  <p:tag name="KSO_WM_UNIT_TYPE" val="ζ_h_d"/>
  <p:tag name="KSO_WM_UNIT_USESOURCEFORMAT_APPLY" val="1"/>
  <p:tag name="KSO_WM_UNIT_VALUE" val="1294*1221"/>
</p:tagLst>
</file>

<file path=ppt/tags/tag624.xml><?xml version="1.0" encoding="utf-8"?>
<p:tagLst xmlns:p="http://schemas.openxmlformats.org/presentationml/2006/main">
  <p:tag name="KSO_WM_BEAUTIFY_FLAG" val="#wm#"/>
  <p:tag name="KSO_WM_DIAGRAM_GROUP_CODE" val="ζ1-1"/>
  <p:tag name="KSO_WM_TAG_VERSION" val="1.0"/>
  <p:tag name="KSO_WM_TEMPLATE_CATEGORY" val="diagram"/>
  <p:tag name="KSO_WM_TEMPLATE_INDEX" val="20215266"/>
  <p:tag name="KSO_WM_UNIT_COMPATIBLE" val="0"/>
  <p:tag name="KSO_WM_UNIT_DIAGRAM_ISNUMVISUAL" val="0"/>
  <p:tag name="KSO_WM_UNIT_DIAGRAM_ISREFERUNIT" val="0"/>
  <p:tag name="KSO_WM_UNIT_DIAGRAM_MODELTYPE" val="creativePicture"/>
  <p:tag name="KSO_WM_UNIT_HIGHLIGHT" val="0"/>
  <p:tag name="KSO_WM_UNIT_ID" val="diagram20215266_1*ζ_h_i*1_1_2"/>
  <p:tag name="KSO_WM_UNIT_INDEX" val="1_1_2"/>
  <p:tag name="KSO_WM_UNIT_LAYERLEVEL" val="1_1_1"/>
  <p:tag name="KSO_WM_UNIT_LINE_FILL_TYPE" val="2"/>
  <p:tag name="KSO_WM_UNIT_LINE_FORE_SCHEMECOLOR_INDEX" val="5"/>
  <p:tag name="KSO_WM_UNIT_LINE_FORE_SCHEMECOLOR_INDEX_BRIGHTNESS" val="0"/>
  <p:tag name="KSO_WM_UNIT_PICTURE_DOCKSIDE" val="cb,rm,ct"/>
  <p:tag name="KSO_WM_UNIT_PICTURE_TOWARD" val="1"/>
  <p:tag name="KSO_WM_UNIT_TEXT_FILL_FORE_SCHEMECOLOR_INDEX" val="2"/>
  <p:tag name="KSO_WM_UNIT_TEXT_FILL_FORE_SCHEMECOLOR_INDEX_BRIGHTNESS" val="0"/>
  <p:tag name="KSO_WM_UNIT_TEXT_FILL_TYPE" val="1"/>
  <p:tag name="KSO_WM_UNIT_TYPE" val="ζ_h_i"/>
  <p:tag name="KSO_WM_UNIT_USESOURCEFORMAT_APPLY" val="1"/>
</p:tagLst>
</file>

<file path=ppt/tags/tag625.xml><?xml version="1.0" encoding="utf-8"?>
<p:tagLst xmlns:p="http://schemas.openxmlformats.org/presentationml/2006/main">
  <p:tag name="KSO_WM_ASSEMBLE_CHIP_INDEX" val="eb5b89d6e4734d329a7f2fbe005a0135"/>
  <p:tag name="KSO_WM_BEAUTIFY_FLAG" val="#wm#"/>
  <p:tag name="KSO_WM_CHIP_FILLAREA_FILL_RULE" val="{&quot;fill_align&quot;:&quot;lb&quot;,&quot;fill_mode&quot;:&quot;full&quot;,&quot;sacle_strategy&quot;:&quot;smart&quot;}"/>
  <p:tag name="KSO_WM_CHIP_GROUPID" val="5e6b05596848fb12bee65ac8"/>
  <p:tag name="KSO_WM_CHIP_XID" val="5e6b05596848fb12bee65aca"/>
  <p:tag name="KSO_WM_TAG_VERSION" val="1.0"/>
  <p:tag name="KSO_WM_TEMPLATE_ASSEMBLE_GROUPID" val="606570404054ed1e2fb814a1"/>
  <p:tag name="KSO_WM_TEMPLATE_ASSEMBLE_XID" val="606570404054ed1e2fb814a1"/>
  <p:tag name="KSO_WM_TEMPLATE_CATEGORY" val="diagram"/>
  <p:tag name="KSO_WM_TEMPLATE_INDEX" val="20217046"/>
  <p:tag name="KSO_WM_UNIT_BLOCK" val="0"/>
  <p:tag name="KSO_WM_UNIT_COMPATIBLE" val="0"/>
  <p:tag name="KSO_WM_UNIT_DEC_AREA_ID" val="1eaf4cfc1d784f3cb4ad2a3a1bc107b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04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84"/>
</p:tagLst>
</file>

<file path=ppt/tags/tag626.xml><?xml version="1.0" encoding="utf-8"?>
<p:tagLst xmlns:p="http://schemas.openxmlformats.org/presentationml/2006/main">
  <p:tag name="KSO_WM_BEAUTIFY_FLAG" val="#wm#"/>
  <p:tag name="KSO_WM_CHIP_GROUPID" val="5fadf73b998712faa657abd6"/>
  <p:tag name="KSO_WM_CHIP_XID" val="5fadf73b998712faa657abd7"/>
  <p:tag name="KSO_WM_TAG_VERSION" val="1.0"/>
  <p:tag name="KSO_WM_TEMPLATE_ASSEMBLE_GROUPID" val="606570404054ed1e2fb814a1"/>
  <p:tag name="KSO_WM_TEMPLATE_ASSEMBLE_XID" val="606570404054ed1e2fb814a1"/>
  <p:tag name="KSO_WM_TEMPLATE_CATEGORY" val="diagram"/>
  <p:tag name="KSO_WM_TEMPLATE_INDEX" val="20217046"/>
  <p:tag name="KSO_WM_UNIT_BLOCK" val="0"/>
  <p:tag name="KSO_WM_UNIT_COMPATIBLE" val="0"/>
  <p:tag name="KSO_WM_UNIT_DEC_AREA_ID" val="2fa775eb38dc401a82f159f864fb291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7046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627.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features&quot;:[&quot;creativepic&quot;],&quot;support_big_font&quot;:false,&quot;picture_toward&quot;:1,&quot;picture_dockside&quot;:[&quot;cb&quot;,&quot;rm&quot;,&quot;ct&quot;],&quot;fill_id&quot;:&quot;4c8080feb3514c4084c32dcdf0a35904&quot;,&quot;fill_align&quot;:&quot;cm&quot;,&quot;chip_types&quot;:[&quot;picture&quot;]},{&quot;text_align&quot;:&quot;lb&quot;,&quot;text_direction&quot;:&quot;horizontal&quot;,&quot;support_big_font&quot;:true,&quot;picture_toward&quot;:0,&quot;picture_dockside&quot;:[],&quot;fill_id&quot;:&quot;fbbb26a76a2149cbb36ad93fd7d50dc6&quot;,&quot;fill_align&quot;:&quot;lb&quot;,&quot;chip_types&quot;:[&quot;text&quot;]}]]"/>
  <p:tag name="KSO_WM_CHIP_GROUPID" val="5fadf73b998712faa657abd6"/>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f73b998712faa657abd7"/>
  <p:tag name="KSO_WM_SLIDE_BACKGROUND_TYPE" val="general"/>
  <p:tag name="KSO_WM_SLIDE_BK_DARK_LIGHT" val="2"/>
  <p:tag name="KSO_WM_SLIDE_ID" val="diagram20217046_1"/>
  <p:tag name="KSO_WM_SLIDE_INDEX" val="1"/>
  <p:tag name="KSO_WM_SLIDE_ITEM_CNT" val="0"/>
  <p:tag name="KSO_WM_SLIDE_LAYOUT" val="d_f"/>
  <p:tag name="KSO_WM_SLIDE_LAYOUT_CNT" val="1_1"/>
  <p:tag name="KSO_WM_SLIDE_LAYOUT_INFO" val="{&quot;direction&quot;:1,&quot;id&quot;:&quot;2021-04-01T16:15:42&quot;,&quot;maxSize&quot;:{&quot;size1&quot;:57.5},&quot;minSize&quot;:{&quot;size1&quot;:32.600000000000001},&quot;normalSize&quot;:{&quot;size1&quot;:51.506250000000001},&quot;subLayout&quot;:[{&quot;id&quot;:&quot;2021-04-01T16:15:42&quot;,&quot;margin&quot;:{&quot;bottom&quot;:1.6929999589920044,&quot;left&quot;:2.1170001029968262,&quot;right&quot;:0.026000002399086952,&quot;top&quot;:1.6929999589920044},&quot;type&quot;:0},{&quot;id&quot;:&quot;2021-04-01T16:15:42&quot;,&quot;margin&quot;:{&quot;bottom&quot;:0,&quot;left&quot;:1.6670000553131104,&quot;right&quot;:0,&quot;top&quot;:0},&quot;type&quot;:0}],&quot;type&quot;:0}"/>
  <p:tag name="KSO_WM_SLIDE_POSITION" val="0*0"/>
  <p:tag name="KSO_WM_SLIDE_RATIO" val="1.777778"/>
  <p:tag name="KSO_WM_SLIDE_SIZE" val="960*540"/>
  <p:tag name="KSO_WM_SLIDE_SUBTYPE" val="picTxt"/>
  <p:tag name="KSO_WM_SLIDE_SUPPORT_FEATURE_TYPE" val="8"/>
  <p:tag name="KSO_WM_SLIDE_TYPE" val="text"/>
  <p:tag name="KSO_WM_TAG_VERSION" val="1.0"/>
  <p:tag name="KSO_WM_TEMPLATE_ASSEMBLE_GROUPID" val="606570404054ed1e2fb814a1"/>
  <p:tag name="KSO_WM_TEMPLATE_ASSEMBLE_XID" val="606570404054ed1e2fb814a1"/>
  <p:tag name="KSO_WM_TEMPLATE_CATEGORY" val="diagram"/>
  <p:tag name="KSO_WM_TEMPLATE_COLOR_TYPE" val="1"/>
  <p:tag name="KSO_WM_TEMPLATE_INDEX" val="20217046"/>
  <p:tag name="KSO_WM_TEMPLATE_MASTER_TYPE" val="0"/>
  <p:tag name="KSO_WM_TEMPLATE_SUBCATEGORY" val="21"/>
</p:tagLst>
</file>

<file path=ppt/tags/tag628.xml><?xml version="1.0" encoding="utf-8"?>
<p:tagLst xmlns:p="http://schemas.openxmlformats.org/presentationml/2006/main">
  <p:tag name="KSO_WM_ASSEMBLE_CHIP_INDEX" val="1a5dbdeb65f94877acc8e4cde66e6d7d"/>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general"/>
  <p:tag name="KSO_WM_TAG_VERSION" val="1.0"/>
  <p:tag name="KSO_WM_TEMPLATE_CATEGORY" val="chip"/>
  <p:tag name="KSO_WM_TEMPLATE_INDEX" val="20204722"/>
  <p:tag name="KSO_WM_UNIT_COMPATIBLE" val="0"/>
  <p:tag name="KSO_WM_UNIT_DEC_AREA_ID" val="811950547dde47dfb4647719b6d97e99"/>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629.xml><?xml version="1.0" encoding="utf-8"?>
<p:tagLst xmlns:p="http://schemas.openxmlformats.org/presentationml/2006/main">
  <p:tag name="KSO_WM_ASSEMBLE_CHIP_INDEX" val="348b214db06b47c8a224cb7dc44b345c"/>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general"/>
  <p:tag name="KSO_WM_TAG_VERSION" val="1.0"/>
  <p:tag name="KSO_WM_TEMPLATE_CATEGORY" val="chip"/>
  <p:tag name="KSO_WM_TEMPLATE_INDEX" val="20204722"/>
  <p:tag name="KSO_WM_UNIT_COMPATIBLE" val="0"/>
  <p:tag name="KSO_WM_UNIT_DEC_AREA_ID" val="9c9f8170dae14eedaf8596d16b482a1c"/>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63.xml><?xml version="1.0" encoding="utf-8"?>
<p:tagLst xmlns:p="http://schemas.openxmlformats.org/presentationml/2006/main">
  <p:tag name="KSO_WM_SLIDE_BACKGROUND_TYPE" val="bottomTop"/>
</p:tagLst>
</file>

<file path=ppt/tags/tag630.xml><?xml version="1.0" encoding="utf-8"?>
<p:tagLst xmlns:p="http://schemas.openxmlformats.org/presentationml/2006/main">
  <p:tag name="KSO_WM_BEAUTIFY_FLAG" val="#wm#"/>
  <p:tag name="KSO_WM_CHIP_GROUPID" val="5ef20bd7a491bb0086638afb"/>
  <p:tag name="KSO_WM_CHIP_XID" val="5ef20bd7a491bb0086638afc"/>
  <p:tag name="KSO_WM_TAG_VERSION" val="1.0"/>
  <p:tag name="KSO_WM_TEMPLATE_ASSEMBLE_GROUPID" val="60656e7a4054ed1e2fb7f9ab"/>
  <p:tag name="KSO_WM_TEMPLATE_ASSEMBLE_XID" val="60656e7a4054ed1e2fb7f9ab"/>
  <p:tag name="KSO_WM_TEMPLATE_CATEGORY" val="diagram"/>
  <p:tag name="KSO_WM_TEMPLATE_INDEX" val="20208609"/>
  <p:tag name="KSO_WM_UNIT_BLOCK" val="0"/>
  <p:tag name="KSO_WM_UNIT_COMPATIBLE" val="0"/>
  <p:tag name="KSO_WM_UNIT_DEC_AREA_ID" val="57dadeb95ab44bae952665e5e2adc44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7"/>
  <p:tag name="KSO_WM_UNIT_FILL_FORE_SCHEMECOLOR_INDEX_BRIGHTNESS" val="0"/>
  <p:tag name="KSO_WM_UNIT_FILL_TYPE" val="1"/>
  <p:tag name="KSO_WM_UNIT_HIGHLIGHT" val="0"/>
  <p:tag name="KSO_WM_UNIT_ID" val="diagram20208609_1*i*1"/>
  <p:tag name="KSO_WM_UNIT_INDEX" val="1"/>
  <p:tag name="KSO_WM_UNIT_LAYERLEVEL" val="1"/>
  <p:tag name="KSO_WM_UNIT_SM_LIMIT_TYPE" val="1"/>
  <p:tag name="KSO_WM_UNIT_TEXT_FILL_FORE_SCHEMECOLOR_INDEX" val="13"/>
  <p:tag name="KSO_WM_UNIT_TEXT_FILL_FORE_SCHEMECOLOR_INDEX_BRIGHTNESS" val="0"/>
  <p:tag name="KSO_WM_UNIT_TEXT_FILL_TYPE" val="1"/>
  <p:tag name="KSO_WM_UNIT_TYPE" val="i"/>
  <p:tag name="KSO_WM_UNIT_VALUE" val="12"/>
</p:tagLst>
</file>

<file path=ppt/tags/tag631.xml><?xml version="1.0" encoding="utf-8"?>
<p:tagLst xmlns:p="http://schemas.openxmlformats.org/presentationml/2006/main">
  <p:tag name="KSO_WM_BEAUTIFY_FLAG" val="#wm#"/>
  <p:tag name="KSO_WM_CHIP_GROUPID" val="5ef20bd7a491bb0086638afb"/>
  <p:tag name="KSO_WM_CHIP_XID" val="5ef20bd7a491bb0086638afc"/>
  <p:tag name="KSO_WM_TAG_VERSION" val="1.0"/>
  <p:tag name="KSO_WM_TEMPLATE_ASSEMBLE_GROUPID" val="60656e7a4054ed1e2fb7f9ab"/>
  <p:tag name="KSO_WM_TEMPLATE_ASSEMBLE_XID" val="60656e7a4054ed1e2fb7f9ab"/>
  <p:tag name="KSO_WM_TEMPLATE_CATEGORY" val="diagram"/>
  <p:tag name="KSO_WM_TEMPLATE_INDEX" val="20208609"/>
  <p:tag name="KSO_WM_UNIT_BLOCK" val="0"/>
  <p:tag name="KSO_WM_UNIT_COMPATIBLE" val="0"/>
  <p:tag name="KSO_WM_UNIT_DEC_AREA_ID" val="5ed7bbdef93b417f8597839bfceeb682"/>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609_1*i*2"/>
  <p:tag name="KSO_WM_UNIT_INDEX" val="2"/>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112"/>
</p:tagLst>
</file>

<file path=ppt/tags/tag632.xml><?xml version="1.0" encoding="utf-8"?>
<p:tagLst xmlns:p="http://schemas.openxmlformats.org/presentationml/2006/main">
  <p:tag name="KSO_WM_BEAUTIFY_FLAG" val="#wm#"/>
  <p:tag name="KSO_WM_CHIP_GROUPID" val="5ef20bd7a491bb0086638afb"/>
  <p:tag name="KSO_WM_CHIP_XID" val="5ef20bd7a491bb0086638afc"/>
  <p:tag name="KSO_WM_TAG_VERSION" val="1.0"/>
  <p:tag name="KSO_WM_TEMPLATE_ASSEMBLE_GROUPID" val="60656e7a4054ed1e2fb7f9ab"/>
  <p:tag name="KSO_WM_TEMPLATE_ASSEMBLE_XID" val="60656e7a4054ed1e2fb7f9ab"/>
  <p:tag name="KSO_WM_TEMPLATE_CATEGORY" val="diagram"/>
  <p:tag name="KSO_WM_TEMPLATE_INDEX" val="20208609"/>
  <p:tag name="KSO_WM_UNIT_BLOCK" val="0"/>
  <p:tag name="KSO_WM_UNIT_COMPATIBLE" val="0"/>
  <p:tag name="KSO_WM_UNIT_DEC_AREA_ID" val="9365081e87b648178ddc3d515a88a6a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609_1*i*3"/>
  <p:tag name="KSO_WM_UNIT_INDEX" val="3"/>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300"/>
</p:tagLst>
</file>

<file path=ppt/tags/tag633.xml><?xml version="1.0" encoding="utf-8"?>
<p:tagLst xmlns:p="http://schemas.openxmlformats.org/presentationml/2006/main">
  <p:tag name="KSO_WM_BEAUTIFY_FLAG" val="#wm#"/>
  <p:tag name="KSO_WM_CHIP_GROUPID" val="5ef20bd7a491bb0086638afb"/>
  <p:tag name="KSO_WM_CHIP_XID" val="5ef20bd7a491bb0086638afc"/>
  <p:tag name="KSO_WM_TAG_VERSION" val="1.0"/>
  <p:tag name="KSO_WM_TEMPLATE_ASSEMBLE_GROUPID" val="60656e7a4054ed1e2fb7f9ab"/>
  <p:tag name="KSO_WM_TEMPLATE_ASSEMBLE_XID" val="60656e7a4054ed1e2fb7f9ab"/>
  <p:tag name="KSO_WM_TEMPLATE_CATEGORY" val="diagram"/>
  <p:tag name="KSO_WM_TEMPLATE_INDEX" val="20208609"/>
  <p:tag name="KSO_WM_UNIT_BLOCK" val="0"/>
  <p:tag name="KSO_WM_UNIT_COMPATIBLE" val="0"/>
  <p:tag name="KSO_WM_UNIT_DEC_AREA_ID" val="9d348e14170f4fda9a6f5f3d4ad90c62"/>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08609_1*i*4"/>
  <p:tag name="KSO_WM_UNIT_INDEX" val="4"/>
  <p:tag name="KSO_WM_UNIT_LAYERLEVEL" val="1"/>
  <p:tag name="KSO_WM_UNIT_SM_LIMIT_TYPE" val="1"/>
  <p:tag name="KSO_WM_UNIT_TYPE" val="i"/>
</p:tagLst>
</file>

<file path=ppt/tags/tag634.xml><?xml version="1.0" encoding="utf-8"?>
<p:tagLst xmlns:p="http://schemas.openxmlformats.org/presentationml/2006/main">
  <p:tag name="KSO_WM_BEAUTIFY_FLAG" val="#wm#"/>
  <p:tag name="KSO_WM_CHIP_GROUPID" val="5ef20bd7a491bb0086638afb"/>
  <p:tag name="KSO_WM_CHIP_XID" val="5ef20bd7a491bb0086638afc"/>
  <p:tag name="KSO_WM_TAG_VERSION" val="1.0"/>
  <p:tag name="KSO_WM_TEMPLATE_ASSEMBLE_GROUPID" val="60656e7a4054ed1e2fb7f9ab"/>
  <p:tag name="KSO_WM_TEMPLATE_ASSEMBLE_XID" val="60656e7a4054ed1e2fb7f9ab"/>
  <p:tag name="KSO_WM_TEMPLATE_CATEGORY" val="diagram"/>
  <p:tag name="KSO_WM_TEMPLATE_INDEX" val="20208609"/>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609_1*i*5"/>
  <p:tag name="KSO_WM_UNIT_INDEX" val="5"/>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635.xml><?xml version="1.0" encoding="utf-8"?>
<p:tagLst xmlns:p="http://schemas.openxmlformats.org/presentationml/2006/main">
  <p:tag name="KSO_WM_BEAUTIFY_FLAG" val="#wm#"/>
  <p:tag name="KSO_WM_CHIP_GROUPID" val="5ef20bd7a491bb0086638afb"/>
  <p:tag name="KSO_WM_CHIP_XID" val="5ef20bd7a491bb0086638afc"/>
  <p:tag name="KSO_WM_TAG_VERSION" val="1.0"/>
  <p:tag name="KSO_WM_TEMPLATE_ASSEMBLE_GROUPID" val="60656e7a4054ed1e2fb7f9ab"/>
  <p:tag name="KSO_WM_TEMPLATE_ASSEMBLE_XID" val="60656e7a4054ed1e2fb7f9ab"/>
  <p:tag name="KSO_WM_TEMPLATE_CATEGORY" val="diagram"/>
  <p:tag name="KSO_WM_TEMPLATE_INDEX" val="20208609"/>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609_1*i*6"/>
  <p:tag name="KSO_WM_UNIT_INDEX" val="6"/>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636.xml><?xml version="1.0" encoding="utf-8"?>
<p:tagLst xmlns:p="http://schemas.openxmlformats.org/presentationml/2006/main">
  <p:tag name="KSO_WM_BEAUTIFY_FLAG" val="#wm#"/>
  <p:tag name="KSO_WM_CHIP_GROUPID" val="5ef20bd7a491bb0086638afb"/>
  <p:tag name="KSO_WM_CHIP_XID" val="5ef20bd7a491bb0086638afc"/>
  <p:tag name="KSO_WM_TAG_VERSION" val="1.0"/>
  <p:tag name="KSO_WM_TEMPLATE_ASSEMBLE_GROUPID" val="60656e7a4054ed1e2fb7f9ab"/>
  <p:tag name="KSO_WM_TEMPLATE_ASSEMBLE_XID" val="60656e7a4054ed1e2fb7f9ab"/>
  <p:tag name="KSO_WM_TEMPLATE_CATEGORY" val="diagram"/>
  <p:tag name="KSO_WM_TEMPLATE_INDEX" val="20208609"/>
  <p:tag name="KSO_WM_UNIT_BLOCK" val="0"/>
  <p:tag name="KSO_WM_UNIT_COMPATIBLE" val="0"/>
  <p:tag name="KSO_WM_UNIT_DEC_AREA_ID" val="c441230aa17b467882c9a069d83bb11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609_1*i*7"/>
  <p:tag name="KSO_WM_UNIT_INDEX" val="7"/>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112"/>
</p:tagLst>
</file>

<file path=ppt/tags/tag637.xml><?xml version="1.0" encoding="utf-8"?>
<p:tagLst xmlns:p="http://schemas.openxmlformats.org/presentationml/2006/main">
  <p:tag name="KSO_WM_ASSEMBLE_CHIP_INDEX" val="474a73dabd8743efa0281fd64e8f173b"/>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7a4054ed1e2fb7f9ab"/>
  <p:tag name="KSO_WM_TEMPLATE_ASSEMBLE_XID" val="60656e7a4054ed1e2fb7f9ab"/>
  <p:tag name="KSO_WM_TEMPLATE_CATEGORY" val="diagram"/>
  <p:tag name="KSO_WM_TEMPLATE_INDEX" val="20208609"/>
  <p:tag name="KSO_WM_UNIT_BLOCK" val="0"/>
  <p:tag name="KSO_WM_UNIT_COMPATIBLE" val="0"/>
  <p:tag name="KSO_WM_UNIT_DEC_AREA_ID" val="d49658c62f434eed9b2751be2501b7d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609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7"/>
</p:tagLst>
</file>

<file path=ppt/tags/tag638.xml><?xml version="1.0" encoding="utf-8"?>
<p:tagLst xmlns:p="http://schemas.openxmlformats.org/presentationml/2006/main">
  <p:tag name="KSO_WM_ASSEMBLE_CHIP_INDEX" val="4709fbd14c55429a92af7b83a7bd4e98"/>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60656e7a4054ed1e2fb7f9ab"/>
  <p:tag name="KSO_WM_TEMPLATE_ASSEMBLE_XID" val="60656e7a4054ed1e2fb7f9ab"/>
  <p:tag name="KSO_WM_TEMPLATE_CATEGORY" val="diagram"/>
  <p:tag name="KSO_WM_TEMPLATE_INDEX" val="20208609"/>
  <p:tag name="KSO_WM_UNIT_BLOCK" val="0"/>
  <p:tag name="KSO_WM_UNIT_COMPATIBLE" val="0"/>
  <p:tag name="KSO_WM_UNIT_DEC_AREA_ID" val="b41aa7782e3c4cc1b6fe5030a73bf5d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860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38"/>
</p:tagLst>
</file>

<file path=ppt/tags/tag639.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fill_id&quot;:&quot;c4c25ca0ca5c40f185466383f79d5c7d&quot;,&quot;fill_align&quot;:&quot;lm&quot;,&quot;chip_types&quot;:[&quot;header&quot;]},{&quot;text_align&quot;:&quot;lm&quot;,&quot;text_direction&quot;:&quot;horizontal&quot;,&quot;support_big_font&quot;:false,&quot;fill_id&quot;:&quot;d48b62735a09469bb829c88fb0d6fc75&quot;,&quot;fill_align&quot;:&quot;lm&quot;,&quot;chip_types&quot;:[&quot;diagram&quot;,&quot;pictext&quot;,&quot;text&quot;,&quot;picture&quot;,&quot;chart&quot;,&quot;table&quot;,&quot;video&quot;]}]]"/>
  <p:tag name="KSO_WM_CHIP_GROUPID" val="5ef20bd7a491bb0086638afb"/>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0bd7a491bb0086638afc"/>
  <p:tag name="KSO_WM_SLIDE_BACKGROUND" val="[&quot;general&quot;]"/>
  <p:tag name="KSO_WM_SLIDE_BACKGROUND_TYPE" val="general"/>
  <p:tag name="KSO_WM_SLIDE_BK_DARK_LIGHT" val="2"/>
  <p:tag name="KSO_WM_SLIDE_CAN_ADD_NAVIGATION" val="1"/>
  <p:tag name="KSO_WM_SLIDE_ID" val="diagram20208609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01:27&quot;,&quot;maxSize&quot;:{&quot;size1&quot;:31.100000000000001},&quot;minSize&quot;:{&quot;size1&quot;:26.699999999999999},&quot;normalSize&quot;:{&quot;size1&quot;:31.09981481481481},&quot;subLayout&quot;:[{&quot;id&quot;:&quot;2021-04-01T15:01:27&quot;,&quot;margin&quot;:{&quot;bottom&quot;:0.026000002399086952,&quot;left&quot;:5.0799999237060547,&quot;right&quot;:6.7729997634887695,&quot;top&quot;:2.9630000591278076},&quot;type&quot;:0},{&quot;id&quot;:&quot;2021-04-01T15:01:27&quot;,&quot;margin&quot;:{&quot;bottom&quot;:4.2329998016357422,&quot;left&quot;:5.0799999237060547,&quot;right&quot;:4.6560001373291016,&quot;top&quot;:0.84700000286102295},&quot;type&quot;:0}],&quot;type&quot;:0}"/>
  <p:tag name="KSO_WM_SLIDE_POSITION" val="0*0"/>
  <p:tag name="KSO_WM_SLIDE_RATIO" val="1.777778"/>
  <p:tag name="KSO_WM_SLIDE_SIZE" val="960*540"/>
  <p:tag name="KSO_WM_SLIDE_SUBTYPE" val="pureTxt"/>
  <p:tag name="KSO_WM_SLIDE_SUPPORT_FEATURE_TYPE" val="0"/>
  <p:tag name="KSO_WM_SLIDE_TYPE" val="text"/>
  <p:tag name="KSO_WM_TAG_VERSION" val="1.0"/>
  <p:tag name="KSO_WM_TEMPLATE_ASSEMBLE_GROUPID" val="60656e7a4054ed1e2fb7f9ab"/>
  <p:tag name="KSO_WM_TEMPLATE_ASSEMBLE_XID" val="60656e7a4054ed1e2fb7f9ab"/>
  <p:tag name="KSO_WM_TEMPLATE_CATEGORY" val="diagram"/>
  <p:tag name="KSO_WM_TEMPLATE_COLOR_TYPE" val="1"/>
  <p:tag name="KSO_WM_TEMPLATE_INDEX" val="20208609"/>
  <p:tag name="KSO_WM_TEMPLATE_MASTER_TYPE" val="0"/>
  <p:tag name="KSO_WM_TEMPLATE_SUBCATEGORY" val="21"/>
</p:tagLst>
</file>

<file path=ppt/tags/tag64.xml><?xml version="1.0" encoding="utf-8"?>
<p:tagLst xmlns:p="http://schemas.openxmlformats.org/presentationml/2006/main">
  <p:tag name="KSO_WM_SLIDE_BACKGROUND_TYPE" val="bottomTop"/>
</p:tagLst>
</file>

<file path=ppt/tags/tag640.xml><?xml version="1.0" encoding="utf-8"?>
<p:tagLst xmlns:p="http://schemas.openxmlformats.org/presentationml/2006/main">
  <p:tag name="KSO_WM_ASSEMBLE_CHIP_INDEX" val="1a5dbdeb65f94877acc8e4cde66e6d7d"/>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general"/>
  <p:tag name="KSO_WM_TAG_VERSION" val="1.0"/>
  <p:tag name="KSO_WM_TEMPLATE_CATEGORY" val="chip"/>
  <p:tag name="KSO_WM_TEMPLATE_INDEX" val="20204722"/>
  <p:tag name="KSO_WM_UNIT_COMPATIBLE" val="0"/>
  <p:tag name="KSO_WM_UNIT_DEC_AREA_ID" val="811950547dde47dfb4647719b6d97e99"/>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641.xml><?xml version="1.0" encoding="utf-8"?>
<p:tagLst xmlns:p="http://schemas.openxmlformats.org/presentationml/2006/main">
  <p:tag name="KSO_WM_ASSEMBLE_CHIP_INDEX" val="348b214db06b47c8a224cb7dc44b345c"/>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general"/>
  <p:tag name="KSO_WM_TAG_VERSION" val="1.0"/>
  <p:tag name="KSO_WM_TEMPLATE_CATEGORY" val="chip"/>
  <p:tag name="KSO_WM_TEMPLATE_INDEX" val="20204722"/>
  <p:tag name="KSO_WM_UNIT_COMPATIBLE" val="0"/>
  <p:tag name="KSO_WM_UNIT_DEC_AREA_ID" val="9c9f8170dae14eedaf8596d16b482a1c"/>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642.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BLOCK" val="0"/>
  <p:tag name="KSO_WM_UNIT_COMPATIBLE" val="0"/>
  <p:tag name="KSO_WM_UNIT_DEC_AREA_ID" val="25136182e3114f46b6c3ca0cac3854a7"/>
  <p:tag name="KSO_WM_UNIT_DIAGRAM_ISNUMVISUAL" val="0"/>
  <p:tag name="KSO_WM_UNIT_DIAGRAM_ISREFERUNIT" val="0"/>
  <p:tag name="KSO_WM_UNIT_HIGHLIGHT" val="0"/>
  <p:tag name="KSO_WM_UNIT_ID" val="diagram20217415_1**"/>
  <p:tag name="KSO_WM_UNIT_LAYERLEVEL" val="1"/>
  <p:tag name="KSO_WM_UNIT_SM_LIMIT_TYPE" val="2"/>
</p:tagLst>
</file>

<file path=ppt/tags/tag643.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644.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645.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646.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647.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648.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649.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65.xml><?xml version="1.0" encoding="utf-8"?>
<p:tagLst xmlns:p="http://schemas.openxmlformats.org/presentationml/2006/main">
  <p:tag name="KSO_WM_SLIDE_BACKGROUND_TYPE" val="bottomTop"/>
</p:tagLst>
</file>

<file path=ppt/tags/tag650.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651.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652.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653.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654.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655.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656.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657.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658.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659.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66.xml><?xml version="1.0" encoding="utf-8"?>
<p:tagLst xmlns:p="http://schemas.openxmlformats.org/presentationml/2006/main">
  <p:tag name="KSO_WM_SLIDE_BACKGROUND_TYPE" val="bottomTop"/>
</p:tagLst>
</file>

<file path=ppt/tags/tag660.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661.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662.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663.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664.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665.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666.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COMPATIBLE" val="0"/>
  <p:tag name="KSO_WM_UNIT_DIAGRAM_ISNUMVISUAL" val="0"/>
  <p:tag name="KSO_WM_UNIT_DIAGRAM_ISREFERUNIT" val="0"/>
  <p:tag name="KSO_WM_UNIT_HIGHLIGHT" val="0"/>
  <p:tag name="KSO_WM_UNIT_ID" val="diagram20217415_1**"/>
  <p:tag name="KSO_WM_UNIT_LAYERLEVEL" val="1"/>
  <p:tag name="KSO_WM_UNIT_LINE_FILL_TYPE" val="2"/>
  <p:tag name="KSO_WM_UNIT_LINE_FORE_SCHEMECOLOR_INDEX" val="14"/>
  <p:tag name="KSO_WM_UNIT_LINE_FORE_SCHEMECOLOR_INDEX_BRIGHTNESS" val="-0.05"/>
  <p:tag name="KSO_WM_UNIT_SM_LIMIT_TYPE" val="2"/>
</p:tagLst>
</file>

<file path=ppt/tags/tag667.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BLOCK" val="0"/>
  <p:tag name="KSO_WM_UNIT_COMPATIBLE" val="0"/>
  <p:tag name="KSO_WM_UNIT_DEC_AREA_ID" val="e7ff1980d3894a1bb6fd46b57ff4aee9"/>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7415_1*i*1"/>
  <p:tag name="KSO_WM_UNIT_INDEX" val="1"/>
  <p:tag name="KSO_WM_UNIT_LAYERLEVEL" val="1"/>
  <p:tag name="KSO_WM_UNIT_SM_LIMIT_TYPE" val="2"/>
  <p:tag name="KSO_WM_UNIT_TYPE" val="i"/>
  <p:tag name="KSO_WM_UNIT_VALUE" val="224"/>
</p:tagLst>
</file>

<file path=ppt/tags/tag668.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BLOCK" val="0"/>
  <p:tag name="KSO_WM_UNIT_COMPATIBLE" val="0"/>
  <p:tag name="KSO_WM_UNIT_DEC_AREA_ID" val="152d74ec4eb043c9b7eeb03a6010262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14"/>
  <p:tag name="KSO_WM_UNIT_FILL_FORE_SCHEMECOLOR_INDEX_BRIGHTNESS" val="-0.15"/>
  <p:tag name="KSO_WM_UNIT_FILL_TYPE" val="1"/>
  <p:tag name="KSO_WM_UNIT_HIGHLIGHT" val="0"/>
  <p:tag name="KSO_WM_UNIT_ID" val="diagram20217415_1*i*2"/>
  <p:tag name="KSO_WM_UNIT_INDEX" val="2"/>
  <p:tag name="KSO_WM_UNIT_LAYERLEVEL" val="1"/>
  <p:tag name="KSO_WM_UNIT_SM_LIMIT_TYPE" val="2"/>
  <p:tag name="KSO_WM_UNIT_TYPE" val="i"/>
  <p:tag name="KSO_WM_UNIT_VALUE" val="375"/>
</p:tagLst>
</file>

<file path=ppt/tags/tag669.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BLOCK" val="0"/>
  <p:tag name="KSO_WM_UNIT_COMPATIBLE" val="0"/>
  <p:tag name="KSO_WM_UNIT_DEC_AREA_ID" val="9de46e294f0b4ff889a48b926d08a45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7415_1*i*3"/>
  <p:tag name="KSO_WM_UNIT_INDEX" val="3"/>
  <p:tag name="KSO_WM_UNIT_LAYERLEVEL" val="1"/>
  <p:tag name="KSO_WM_UNIT_SM_LIMIT_TYPE" val="2"/>
  <p:tag name="KSO_WM_UNIT_TYPE" val="i"/>
  <p:tag name="KSO_WM_UNIT_VALUE" val="1025"/>
</p:tagLst>
</file>

<file path=ppt/tags/tag67.xml><?xml version="1.0" encoding="utf-8"?>
<p:tagLst xmlns:p="http://schemas.openxmlformats.org/presentationml/2006/main">
  <p:tag name="KSO_WM_SLIDE_BACKGROUND_TYPE" val="bottomTop"/>
</p:tagLst>
</file>

<file path=ppt/tags/tag670.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BLOCK" val="0"/>
  <p:tag name="KSO_WM_UNIT_COMPATIBLE" val="0"/>
  <p:tag name="KSO_WM_UNIT_DEC_AREA_ID" val="4f8a1ad478674136b0b1e41bbbd2b30e"/>
  <p:tag name="KSO_WM_UNIT_DECORATE_INFO" val="{&quot;DecorateInfoH&quot;:{&quot;IsAbs&quot;:true},&quot;DecorateInfoW&quot;:{&quot;IsAbs&quot;:true},&quot;DecorateInfoX&quot;:{&quot;IsAbs&quot;:true,&quot;Pos&quot;:2},&quot;DecorateInfoY&quot;:{&quot;IsAbs&quot;:true,&quot;Pos&quot;:1},&quot;ReferentInfo&quot;:{&quot;Id&quot;:&quot;70956f1434594d558c6b1f1426150a6b&quot;,&quot;X&quot;:{&quot;Pos&quot;:0},&quot;Y&quot;:{&quot;Pos&quot;:1}},&quot;whChangeMode&quot;:0}"/>
  <p:tag name="KSO_WM_UNIT_DIAGRAM_ISNUMVISUAL" val="0"/>
  <p:tag name="KSO_WM_UNIT_DIAGRAM_ISREFERUNIT" val="0"/>
  <p:tag name="KSO_WM_UNIT_HIGHLIGHT" val="0"/>
  <p:tag name="KSO_WM_UNIT_ID" val="diagram20217415_1*i*4"/>
  <p:tag name="KSO_WM_UNIT_INDEX" val="4"/>
  <p:tag name="KSO_WM_UNIT_LAYERLEVEL" val="1"/>
  <p:tag name="KSO_WM_UNIT_LINE_FILL_TYPE" val="2"/>
  <p:tag name="KSO_WM_UNIT_LINE_FORE_SCHEMECOLOR_INDEX" val="5"/>
  <p:tag name="KSO_WM_UNIT_LINE_FORE_SCHEMECOLOR_INDEX_BRIGHTNESS" val="0"/>
  <p:tag name="KSO_WM_UNIT_SM_LIMIT_TYPE" val="0"/>
  <p:tag name="KSO_WM_UNIT_TYPE" val="i"/>
</p:tagLst>
</file>

<file path=ppt/tags/tag671.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BLOCK" val="0"/>
  <p:tag name="KSO_WM_UNIT_COMPATIBLE" val="0"/>
  <p:tag name="KSO_WM_UNIT_DEC_AREA_ID" val="eb7b6ca658a34279bbc42f7c8b40caf6"/>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7415_1*i*5"/>
  <p:tag name="KSO_WM_UNIT_INDEX" val="5"/>
  <p:tag name="KSO_WM_UNIT_LAYERLEVEL" val="1"/>
  <p:tag name="KSO_WM_UNIT_LINE_FILL_TYPE" val="2"/>
  <p:tag name="KSO_WM_UNIT_LINE_FORE_SCHEMECOLOR_INDEX" val="14"/>
  <p:tag name="KSO_WM_UNIT_LINE_FORE_SCHEMECOLOR_INDEX_BRIGHTNESS" val="-0.25"/>
  <p:tag name="KSO_WM_UNIT_SM_LIMIT_TYPE" val="2"/>
  <p:tag name="KSO_WM_UNIT_TYPE" val="i"/>
</p:tagLst>
</file>

<file path=ppt/tags/tag672.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BLOCK" val="0"/>
  <p:tag name="KSO_WM_UNIT_COMPATIBLE" val="0"/>
  <p:tag name="KSO_WM_UNIT_DEC_AREA_ID" val="3847023d678945158392fbbdf7ce4e7f"/>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7415_1*i*6"/>
  <p:tag name="KSO_WM_UNIT_INDEX" val="6"/>
  <p:tag name="KSO_WM_UNIT_LAYERLEVEL" val="1"/>
  <p:tag name="KSO_WM_UNIT_LINE_FILL_TYPE" val="2"/>
  <p:tag name="KSO_WM_UNIT_LINE_FORE_SCHEMECOLOR_INDEX" val="14"/>
  <p:tag name="KSO_WM_UNIT_LINE_FORE_SCHEMECOLOR_INDEX_BRIGHTNESS" val="-0.25"/>
  <p:tag name="KSO_WM_UNIT_SM_LIMIT_TYPE" val="2"/>
  <p:tag name="KSO_WM_UNIT_TYPE" val="i"/>
</p:tagLst>
</file>

<file path=ppt/tags/tag673.xml><?xml version="1.0" encoding="utf-8"?>
<p:tagLst xmlns:p="http://schemas.openxmlformats.org/presentationml/2006/main">
  <p:tag name="KSO_WM_ASSEMBLE_CHIP_INDEX" val="67f987923fa2419986fae3f909b0cae1"/>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BLOCK" val="0"/>
  <p:tag name="KSO_WM_UNIT_COMPATIBLE" val="0"/>
  <p:tag name="KSO_WM_UNIT_DEC_AREA_ID" val="70956f1434594d558c6b1f1426150a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415_1*f*1"/>
  <p:tag name="KSO_WM_UNIT_INDEX" val="1"/>
  <p:tag name="KSO_WM_UNIT_LAYERLEVEL" val="1"/>
  <p:tag name="KSO_WM_UNIT_NOCLEAR" val="0"/>
  <p:tag name="KSO_WM_UNIT_PRESET_TEXT" val="单击此处添加正文，文字是您思想的提炼，为了演示发布的良好效果，请言简意赅的阐述您的观点。"/>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56"/>
</p:tagLst>
</file>

<file path=ppt/tags/tag674.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true,&quot;picture_toward&quot;:0,&quot;picture_dockside&quot;:[],&quot;fill_id&quot;:&quot;29d18f7ffd4745349d5fbab5978f6e7b&quot;,&quot;fill_align&quot;:&quot;lm&quot;,&quot;chip_types&quot;:[&quot;text&quot;,&quot;header&quot;]}]]"/>
  <p:tag name="KSO_WM_CHIP_GROUPID" val="5fd07de04d383dce34166708"/>
  <p:tag name="KSO_WM_CHIP_INFOS" val="{&quot;type&quot;:0,&quot;layout_type&quot;:&quot;full&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de04d383dce34166709"/>
  <p:tag name="KSO_WM_SLIDE_BACKGROUND" val="[&quot;general&quot;]"/>
  <p:tag name="KSO_WM_SLIDE_BACKGROUND_TYPE" val="general"/>
  <p:tag name="KSO_WM_SLIDE_BK_DARK_LIGHT" val="2"/>
  <p:tag name="KSO_WM_SLIDE_CAN_ADD_NAVIGATION" val="1"/>
  <p:tag name="KSO_WM_SLIDE_ID" val="diagram20217415_1"/>
  <p:tag name="KSO_WM_SLIDE_INDEX" val="1"/>
  <p:tag name="KSO_WM_SLIDE_ITEM_CNT" val="0"/>
  <p:tag name="KSO_WM_SLIDE_LAYOUT" val="f"/>
  <p:tag name="KSO_WM_SLIDE_LAYOUT_CNT" val="1"/>
  <p:tag name="KSO_WM_SLIDE_LAYOUT_INFO" val="{&quot;backgroundInfo&quot;:[{&quot;bottom&quot;:0,&quot;bottomAbs&quot;:false,&quot;left&quot;:0,&quot;leftAbs&quot;:false,&quot;right&quot;:0,&quot;rightAbs&quot;:false,&quot;top&quot;:0,&quot;topAbs&quot;:false,&quot;type&quot;:&quot;general&quot;}],&quot;direction&quot;:1,&quot;id&quot;:&quot;2021-04-01T16:20:58&quot;,&quot;maxSize&quot;:{&quot;size1&quot;:63.799999999999997},&quot;minSize&quot;:{&quot;size1&quot;:63.799999999999997},&quot;normalSize&quot;:{&quot;size1&quot;:63.799999999999997},&quot;subLayout&quot;:[{&quot;id&quot;:&quot;2021-04-01T16:20:58&quot;,&quot;margin&quot;:{&quot;bottom&quot;:4.2329998016357422,&quot;left&quot;:3.809999942779541,&quot;right&quot;:0.026000002399086952,&quot;top&quot;:4.2329998016357422},&quot;type&quot;:0},{&quot;id&quot;:&quot;2021-04-01T16:20:58&quot;,&quot;type&quot;:0}],&quot;type&quot;:0}"/>
  <p:tag name="KSO_WM_SLIDE_POSITION" val="0*0"/>
  <p:tag name="KSO_WM_SLIDE_RATIO" val="1.777778"/>
  <p:tag name="KSO_WM_SLIDE_SIZE" val="960*540"/>
  <p:tag name="KSO_WM_SLIDE_SUBTYPE" val="pureTxt"/>
  <p:tag name="KSO_WM_SLIDE_SUPPORT_FEATURE_TYPE" val="0"/>
  <p:tag name="KSO_WM_SLIDE_TYPE" val="text"/>
  <p:tag name="KSO_WM_TAG_VERSION" val="1.0"/>
  <p:tag name="KSO_WM_TEMPLATE_ASSEMBLE_GROUPID" val="606570804054ed1e2fb8168e"/>
  <p:tag name="KSO_WM_TEMPLATE_ASSEMBLE_XID" val="606570804054ed1e2fb8168e"/>
  <p:tag name="KSO_WM_TEMPLATE_CATEGORY" val="diagram"/>
  <p:tag name="KSO_WM_TEMPLATE_COLOR_TYPE" val="1"/>
  <p:tag name="KSO_WM_TEMPLATE_INDEX" val="20217415"/>
  <p:tag name="KSO_WM_TEMPLATE_MASTER_TYPE" val="0"/>
  <p:tag name="KSO_WM_TEMPLATE_SUBCATEGORY" val="21"/>
</p:tagLst>
</file>

<file path=ppt/tags/tag675.xml><?xml version="1.0" encoding="utf-8"?>
<p:tagLst xmlns:p="http://schemas.openxmlformats.org/presentationml/2006/main">
  <p:tag name="KSO_WM_ASSEMBLE_CHIP_INDEX" val="c5007a37615f45689599c6b5d3af3110"/>
  <p:tag name="KSO_WM_BEAUTIFY_FLAG" val="#wm#"/>
  <p:tag name="KSO_WM_CHIP_FILLAREA_FILL_RULE" val="{&quot;fill_align&quot;:&quot;cm&quot;,&quot;fill_effect&quot;:[],&quot;fill_mode&quot;:&quot;full&quot;,&quot;sacle_strategy&quot;:&quot;stretch&quot;}"/>
  <p:tag name="KSO_WM_CHIP_GROUPID" val="5fb388b9bfe68cd3a0896f6f"/>
  <p:tag name="KSO_WM_CHIP_XID" val="5fb388b9bfe68cd3a0896f72"/>
  <p:tag name="KSO_WM_SLIDE_BACKGROUND_TYPE" val="general"/>
  <p:tag name="KSO_WM_TAG_VERSION" val="1.0"/>
  <p:tag name="KSO_WM_TEMPLATE_CATEGORY" val="chip"/>
  <p:tag name="KSO_WM_TEMPLATE_INDEX" val="20182089"/>
  <p:tag name="KSO_WM_UNIT_COMPATIBLE" val="0"/>
  <p:tag name="KSO_WM_UNIT_DEC_AREA_ID" val="bc8f4f768d2a4f03bec15692f6fb0381"/>
  <p:tag name="KSO_WM_UNIT_DEC_CHANGEPICRESERVED" val="1"/>
  <p:tag name="KSO_WM_UNIT_DEC_SUPPORTCHANGEPIC" val="0"/>
  <p:tag name="KSO_WM_UNIT_DIAGRAM_ISNUMVISUAL" val="0"/>
  <p:tag name="KSO_WM_UNIT_DIAGRAM_ISREFERUNIT" val="0"/>
  <p:tag name="KSO_WM_UNIT_HIGHLIGHT" val="0"/>
  <p:tag name="KSO_WM_UNIT_ID" val="chip20182089_3*i*1"/>
  <p:tag name="KSO_WM_UNIT_INDEX" val="1"/>
  <p:tag name="KSO_WM_UNIT_LAYERLEVEL" val="1"/>
  <p:tag name="KSO_WM_UNIT_SUBTYPE" val="t"/>
  <p:tag name="KSO_WM_UNIT_TYPE" val="i"/>
</p:tagLst>
</file>

<file path=ppt/tags/tag676.xml><?xml version="1.0" encoding="utf-8"?>
<p:tagLst xmlns:p="http://schemas.openxmlformats.org/presentationml/2006/main">
  <p:tag name="KSO_WM_ASSEMBLE_CHIP_INDEX" val="5f2ba04d1d78498aa89eb96145e21258"/>
  <p:tag name="KSO_WM_BEAUTIFY_FLAG" val="#wm#"/>
  <p:tag name="KSO_WM_CHIP_FILLAREA_FILL_RULE" val="{&quot;fill_align&quot;:&quot;cm&quot;,&quot;fill_effect&quot;:[],&quot;fill_mode&quot;:&quot;full&quot;,&quot;sacle_strategy&quot;:&quot;stretch&quot;}"/>
  <p:tag name="KSO_WM_CHIP_GROUPID" val="5fb388b9bfe68cd3a0896f6f"/>
  <p:tag name="KSO_WM_CHIP_XID" val="5fb388b9bfe68cd3a0896f73"/>
  <p:tag name="KSO_WM_SLIDE_BACKGROUND_TYPE" val="general"/>
  <p:tag name="KSO_WM_TAG_VERSION" val="1.0"/>
  <p:tag name="KSO_WM_TEMPLATE_CATEGORY" val="chip"/>
  <p:tag name="KSO_WM_TEMPLATE_INDEX" val="20182089"/>
  <p:tag name="KSO_WM_UNIT_COMPATIBLE" val="0"/>
  <p:tag name="KSO_WM_UNIT_DEC_AREA_ID" val="e796d0bb3b8a4613b23de9841cfc5ac9"/>
  <p:tag name="KSO_WM_UNIT_DEC_CHANGEPICRESERVED" val="1"/>
  <p:tag name="KSO_WM_UNIT_DEC_SUPPORTCHANGEPIC" val="0"/>
  <p:tag name="KSO_WM_UNIT_DIAGRAM_ISNUMVISUAL" val="0"/>
  <p:tag name="KSO_WM_UNIT_DIAGRAM_ISREFERUNIT" val="0"/>
  <p:tag name="KSO_WM_UNIT_HIGHLIGHT" val="0"/>
  <p:tag name="KSO_WM_UNIT_ID" val="chip20182089_4*i*1"/>
  <p:tag name="KSO_WM_UNIT_INDEX" val="1"/>
  <p:tag name="KSO_WM_UNIT_LAYERLEVEL" val="1"/>
  <p:tag name="KSO_WM_UNIT_SUBTYPE" val="t"/>
  <p:tag name="KSO_WM_UNIT_TYPE" val="i"/>
</p:tagLst>
</file>

<file path=ppt/tags/tag677.xml><?xml version="1.0" encoding="utf-8"?>
<p:tagLst xmlns:p="http://schemas.openxmlformats.org/presentationml/2006/main">
  <p:tag name="KSO_WM_BEAUTIFY_FLAG" val="#wm#"/>
  <p:tag name="KSO_WM_CHIP_GROUPID" val="5f71a4e3747e3ea6e293b256"/>
  <p:tag name="KSO_WM_CHIP_XID" val="5f71a4e3747e3ea6e293b257"/>
  <p:tag name="KSO_WM_TAG_VERSION" val="1.0"/>
  <p:tag name="KSO_WM_TEMPLATE_ASSEMBLE_GROUPID" val="60656f654054ed1e2fb80947"/>
  <p:tag name="KSO_WM_TEMPLATE_ASSEMBLE_XID" val="60656f654054ed1e2fb80947"/>
  <p:tag name="KSO_WM_TEMPLATE_CATEGORY" val="diagram"/>
  <p:tag name="KSO_WM_TEMPLATE_INDEX" val="20212693"/>
  <p:tag name="KSO_WM_UNIT_BLOCK" val="0"/>
  <p:tag name="KSO_WM_UNIT_COMPATIBLE" val="0"/>
  <p:tag name="KSO_WM_UNIT_DEC_AREA_ID" val="3c4afa0b5caa43f38b74808b5513ba5f"/>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693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
</p:tagLst>
</file>

<file path=ppt/tags/tag678.xml><?xml version="1.0" encoding="utf-8"?>
<p:tagLst xmlns:p="http://schemas.openxmlformats.org/presentationml/2006/main">
  <p:tag name="KSO_WM_BEAUTIFY_FLAG" val="#wm#"/>
  <p:tag name="KSO_WM_CHIP_GROUPID" val="5f71a4e3747e3ea6e293b256"/>
  <p:tag name="KSO_WM_CHIP_XID" val="5f71a4e3747e3ea6e293b257"/>
  <p:tag name="KSO_WM_TAG_VERSION" val="1.0"/>
  <p:tag name="KSO_WM_TEMPLATE_ASSEMBLE_GROUPID" val="60656f654054ed1e2fb80947"/>
  <p:tag name="KSO_WM_TEMPLATE_ASSEMBLE_XID" val="60656f654054ed1e2fb80947"/>
  <p:tag name="KSO_WM_TEMPLATE_CATEGORY" val="diagram"/>
  <p:tag name="KSO_WM_TEMPLATE_INDEX" val="20212693"/>
  <p:tag name="KSO_WM_UNIT_BLOCK" val="0"/>
  <p:tag name="KSO_WM_UNIT_COMPATIBLE" val="0"/>
  <p:tag name="KSO_WM_UNIT_DEC_AREA_ID" val="15e80c0773834399a13599e79356248b"/>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693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
</p:tagLst>
</file>

<file path=ppt/tags/tag679.xml><?xml version="1.0" encoding="utf-8"?>
<p:tagLst xmlns:p="http://schemas.openxmlformats.org/presentationml/2006/main">
  <p:tag name="KSO_WM_BEAUTIFY_FLAG" val="#wm#"/>
  <p:tag name="KSO_WM_CHIP_GROUPID" val="5f71a4e3747e3ea6e293b256"/>
  <p:tag name="KSO_WM_CHIP_XID" val="5f71a4e3747e3ea6e293b257"/>
  <p:tag name="KSO_WM_TAG_VERSION" val="1.0"/>
  <p:tag name="KSO_WM_TEMPLATE_ASSEMBLE_GROUPID" val="60656f654054ed1e2fb80947"/>
  <p:tag name="KSO_WM_TEMPLATE_ASSEMBLE_XID" val="60656f654054ed1e2fb80947"/>
  <p:tag name="KSO_WM_TEMPLATE_CATEGORY" val="diagram"/>
  <p:tag name="KSO_WM_TEMPLATE_INDEX" val="20212693"/>
  <p:tag name="KSO_WM_UNIT_BLOCK" val="0"/>
  <p:tag name="KSO_WM_UNIT_COMPATIBLE" val="0"/>
  <p:tag name="KSO_WM_UNIT_DEC_AREA_ID" val="e2649454f1f349029e6f455142f4ee7e"/>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693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
</p:tagLst>
</file>

<file path=ppt/tags/tag68.xml><?xml version="1.0" encoding="utf-8"?>
<p:tagLst xmlns:p="http://schemas.openxmlformats.org/presentationml/2006/main">
  <p:tag name="KSO_WM_ASSEMBLE_CHIP_INDEX" val="28f2263bf65642d8911d5a5495604f95"/>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b"/>
  <p:tag name="KSO_WM_SLIDE_BACKGROUND_TYPE" val="navigation"/>
  <p:tag name="KSO_WM_TAG_VERSION" val="1.0"/>
  <p:tag name="KSO_WM_TEMPLATE_CATEGORY" val="chip"/>
  <p:tag name="KSO_WM_TEMPLATE_INDEX" val="20204722"/>
  <p:tag name="KSO_WM_UNIT_COMPATIBLE" val="0"/>
  <p:tag name="KSO_WM_UNIT_DEC_AREA_ID" val="6a37f2a060564b0bb82958100f013c4c"/>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72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680.xml><?xml version="1.0" encoding="utf-8"?>
<p:tagLst xmlns:p="http://schemas.openxmlformats.org/presentationml/2006/main">
  <p:tag name="KSO_WM_BEAUTIFY_FLAG" val="#wm#"/>
  <p:tag name="KSO_WM_CHIP_GROUPID" val="5f71a4e3747e3ea6e293b256"/>
  <p:tag name="KSO_WM_CHIP_XID" val="5f71a4e3747e3ea6e293b257"/>
  <p:tag name="KSO_WM_TAG_VERSION" val="1.0"/>
  <p:tag name="KSO_WM_TEMPLATE_ASSEMBLE_GROUPID" val="60656f654054ed1e2fb80947"/>
  <p:tag name="KSO_WM_TEMPLATE_ASSEMBLE_XID" val="60656f654054ed1e2fb80947"/>
  <p:tag name="KSO_WM_TEMPLATE_CATEGORY" val="diagram"/>
  <p:tag name="KSO_WM_TEMPLATE_INDEX" val="20212693"/>
  <p:tag name="KSO_WM_UNIT_BLOCK" val="0"/>
  <p:tag name="KSO_WM_UNIT_COMPATIBLE" val="0"/>
  <p:tag name="KSO_WM_UNIT_DEC_AREA_ID" val="eb7849fb6e2d4740bbea23af99150873"/>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693_1*i*4"/>
  <p:tag name="KSO_WM_UNIT_INDEX" val="4"/>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48"/>
</p:tagLst>
</file>

<file path=ppt/tags/tag681.xml><?xml version="1.0" encoding="utf-8"?>
<p:tagLst xmlns:p="http://schemas.openxmlformats.org/presentationml/2006/main">
  <p:tag name="KSO_WM_BEAUTIFY_FLAG" val="#wm#"/>
  <p:tag name="KSO_WM_CHIP_GROUPID" val="5f71a4e3747e3ea6e293b256"/>
  <p:tag name="KSO_WM_CHIP_XID" val="5f71a4e3747e3ea6e293b257"/>
  <p:tag name="KSO_WM_TAG_VERSION" val="1.0"/>
  <p:tag name="KSO_WM_TEMPLATE_ASSEMBLE_GROUPID" val="60656f654054ed1e2fb80947"/>
  <p:tag name="KSO_WM_TEMPLATE_ASSEMBLE_XID" val="60656f654054ed1e2fb80947"/>
  <p:tag name="KSO_WM_TEMPLATE_CATEGORY" val="diagram"/>
  <p:tag name="KSO_WM_TEMPLATE_INDEX" val="20212693"/>
  <p:tag name="KSO_WM_UNIT_BLOCK" val="0"/>
  <p:tag name="KSO_WM_UNIT_COMPATIBLE" val="0"/>
  <p:tag name="KSO_WM_UNIT_DEC_AREA_ID" val="1db9c723d5a24b58ab96c856c0cd4e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2693_1*i*5"/>
  <p:tag name="KSO_WM_UNIT_INDEX" val="5"/>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682.xml><?xml version="1.0" encoding="utf-8"?>
<p:tagLst xmlns:p="http://schemas.openxmlformats.org/presentationml/2006/main">
  <p:tag name="KSO_WM_BEAUTIFY_FLAG" val="#wm#"/>
  <p:tag name="KSO_WM_CHIP_GROUPID" val="5f71a4e3747e3ea6e293b256"/>
  <p:tag name="KSO_WM_CHIP_XID" val="5f71a4e3747e3ea6e293b257"/>
  <p:tag name="KSO_WM_TAG_VERSION" val="1.0"/>
  <p:tag name="KSO_WM_TEMPLATE_ASSEMBLE_GROUPID" val="60656f654054ed1e2fb80947"/>
  <p:tag name="KSO_WM_TEMPLATE_ASSEMBLE_XID" val="60656f654054ed1e2fb80947"/>
  <p:tag name="KSO_WM_TEMPLATE_CATEGORY" val="diagram"/>
  <p:tag name="KSO_WM_TEMPLATE_INDEX" val="20212693"/>
  <p:tag name="KSO_WM_UNIT_BLOCK" val="0"/>
  <p:tag name="KSO_WM_UNIT_COMPATIBLE" val="0"/>
  <p:tag name="KSO_WM_UNIT_DEC_AREA_ID" val="17a9342137704ba59401a0f97caba8f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693_1*i*6"/>
  <p:tag name="KSO_WM_UNIT_INDEX" val="6"/>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6"/>
</p:tagLst>
</file>

<file path=ppt/tags/tag683.xml><?xml version="1.0" encoding="utf-8"?>
<p:tagLst xmlns:p="http://schemas.openxmlformats.org/presentationml/2006/main">
  <p:tag name="KSO_WM_ASSEMBLE_CHIP_INDEX" val="995514222c224defb22f342fd04f9d0b"/>
  <p:tag name="KSO_WM_BEAUTIFY_FLAG" val="#wm#"/>
  <p:tag name="KSO_WM_CHIP_FILLAREA_FILL_RULE" val="{&quot;fill_align&quot;:&quot;lm&quot;,&quot;fill_mode&quot;:&quot;full&quot;,&quot;sacle_strategy&quot;:&quot;smart&quot;}"/>
  <p:tag name="KSO_WM_CHIP_GROUPID" val="5e6b05b36848fb12bee65ad8"/>
  <p:tag name="KSO_WM_CHIP_XID" val="5e6b05b36848fb12bee65ada"/>
  <p:tag name="KSO_WM_TAG_VERSION" val="1.0"/>
  <p:tag name="KSO_WM_TEMPLATE_ASSEMBLE_GROUPID" val="60656f654054ed1e2fb80947"/>
  <p:tag name="KSO_WM_TEMPLATE_ASSEMBLE_XID" val="60656f654054ed1e2fb80947"/>
  <p:tag name="KSO_WM_TEMPLATE_CATEGORY" val="diagram"/>
  <p:tag name="KSO_WM_TEMPLATE_INDEX" val="20212693"/>
  <p:tag name="KSO_WM_UNIT_BLOCK" val="0"/>
  <p:tag name="KSO_WM_UNIT_COMPATIBLE" val="0"/>
  <p:tag name="KSO_WM_UNIT_DEC_AREA_ID" val="2adc2be998b64379962ed579942ba49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8;24;2"/>
  <p:tag name="KSO_WM_UNIT_DIAGRAM_ISNUMVISUAL" val="0"/>
  <p:tag name="KSO_WM_UNIT_DIAGRAM_ISREFERUNIT" val="0"/>
  <p:tag name="KSO_WM_UNIT_HIGHLIGHT" val="0"/>
  <p:tag name="KSO_WM_UNIT_ID" val="diagram20212693_1*h_a*1_1"/>
  <p:tag name="KSO_WM_UNIT_INDEX" val="1_1"/>
  <p:tag name="KSO_WM_UNIT_ISCONTENTSTITLE" val="0"/>
  <p:tag name="KSO_WM_UNIT_ISNUMDGMTITLE" val="0"/>
  <p:tag name="KSO_WM_UNIT_LAYERLEVEL" val="1_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h_a"/>
  <p:tag name="KSO_WM_UNIT_VALUE" val="14"/>
</p:tagLst>
</file>

<file path=ppt/tags/tag684.xml><?xml version="1.0" encoding="utf-8"?>
<p:tagLst xmlns:p="http://schemas.openxmlformats.org/presentationml/2006/main">
  <p:tag name="KSO_WM_ASSEMBLE_CHIP_INDEX" val="995514222c224defb22f342fd04f9d0b"/>
  <p:tag name="KSO_WM_BEAUTIFY_FLAG" val="#wm#"/>
  <p:tag name="KSO_WM_CHIP_FILLAREA_FILL_RULE" val="{&quot;fill_align&quot;:&quot;lm&quot;,&quot;fill_mode&quot;:&quot;full&quot;,&quot;sacle_strategy&quot;:&quot;smart&quot;}"/>
  <p:tag name="KSO_WM_CHIP_GROUPID" val="5e6b05b36848fb12bee65ad8"/>
  <p:tag name="KSO_WM_CHIP_XID" val="5e6b05b36848fb12bee65ada"/>
  <p:tag name="KSO_WM_TAG_VERSION" val="1.0"/>
  <p:tag name="KSO_WM_TEMPLATE_ASSEMBLE_GROUPID" val="60656f654054ed1e2fb80947"/>
  <p:tag name="KSO_WM_TEMPLATE_ASSEMBLE_XID" val="60656f654054ed1e2fb80947"/>
  <p:tag name="KSO_WM_TEMPLATE_CATEGORY" val="diagram"/>
  <p:tag name="KSO_WM_TEMPLATE_INDEX" val="20212693"/>
  <p:tag name="KSO_WM_UNIT_BLOCK" val="0"/>
  <p:tag name="KSO_WM_UNIT_COMPATIBLE" val="0"/>
  <p:tag name="KSO_WM_UNIT_DEC_AREA_ID" val="8ab1214a7b6f45899f62c943f258f7d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693_1*h_f*1_1"/>
  <p:tag name="KSO_WM_UNIT_INDEX" val="1_1"/>
  <p:tag name="KSO_WM_UNIT_LAYERLEVEL" val="1_1"/>
  <p:tag name="KSO_WM_UNIT_NOCLEAR" val="0"/>
  <p:tag name="KSO_WM_UNIT_PRESET_TEXT" val="单击此处添加正文。"/>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h_f"/>
  <p:tag name="KSO_WM_UNIT_VALUE" val="28"/>
</p:tagLst>
</file>

<file path=ppt/tags/tag685.xml><?xml version="1.0" encoding="utf-8"?>
<p:tagLst xmlns:p="http://schemas.openxmlformats.org/presentationml/2006/main">
  <p:tag name="KSO_WM_ASSEMBLE_CHIP_INDEX" val="b52d0553acd74924b839fbfe08603141"/>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60656f654054ed1e2fb80947"/>
  <p:tag name="KSO_WM_TEMPLATE_ASSEMBLE_XID" val="60656f654054ed1e2fb80947"/>
  <p:tag name="KSO_WM_TEMPLATE_CATEGORY" val="diagram"/>
  <p:tag name="KSO_WM_TEMPLATE_INDEX" val="20212693"/>
  <p:tag name="KSO_WM_UNIT_COMPATIBLE" val="1"/>
  <p:tag name="KSO_WM_UNIT_DEC_AREA_ID" val="407c154468ec4eb78a456ce467c5fee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693_1*d*1"/>
  <p:tag name="KSO_WM_UNIT_INDEX" val="1"/>
  <p:tag name="KSO_WM_UNIT_LAYERLEVEL" val="1"/>
  <p:tag name="KSO_WM_UNIT_PLACING_PICTURE" val="b52d0553acd74924b839fbfe08603141"/>
  <p:tag name="KSO_WM_UNIT_SM_LIMIT_TYPE" val="2"/>
  <p:tag name="KSO_WM_UNIT_SUPPORT_UNIT_TYPE" val="[&quot;l&quot;,&quot;m&quot;,&quot;n&quot;,&quot;o&quot;,&quot;p&quot;,&quot;q&quot;,&quot;r&quot;,&quot;δ&quot;,&quot;ε&quot;,&quot;ζ&quot;,&quot;η&quot;,&quot;d&quot;,&quot;α&quot;,&quot;β&quot;,&quot;θ&quot;]"/>
  <p:tag name="KSO_WM_UNIT_TYPE" val="d"/>
  <p:tag name="KSO_WM_UNIT_VALUE" val="1269*1861"/>
</p:tagLst>
</file>

<file path=ppt/tags/tag686.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a53971bed3924079ab3e4b00b6b6cbeb&quot;,&quot;fill_align&quot;:&quot;lm&quot;,&quot;chip_types&quot;:[&quot;text&quot;,&quot;header&quot;]},{&quot;text_align&quot;:&quot;cm&quot;,&quot;text_direction&quot;:&quot;horizontal&quot;,&quot;support_features&quot;:[&quot;collage&quot;,&quot;carousel&quot;],&quot;support_big_font&quot;:false,&quot;picture_toward&quot;:0,&quot;picture_dockside&quot;:[],&quot;fill_id&quot;:&quot;c7046210fc6c4d52a930c2f23713b1af&quot;,&quot;fill_align&quot;:&quot;cm&quot;,&quot;chip_types&quot;:[&quot;diagram&quot;,&quot;picture&quot;,&quot;chart&quot;,&quot;table&quot;,&quot;video&quot;]}]]"/>
  <p:tag name="KSO_WM_CHIP_GROUPID" val="5f71a4e3747e3ea6e293b256"/>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1a4e3747e3ea6e293b257"/>
  <p:tag name="KSO_WM_SLIDE_BACKGROUND_TYPE" val="general"/>
  <p:tag name="KSO_WM_SLIDE_BK_DARK_LIGHT" val="2"/>
  <p:tag name="KSO_WM_SLIDE_CAN_ADD_NAVIGATION" val="1"/>
  <p:tag name="KSO_WM_SLIDE_ID" val="diagram20212693_1"/>
  <p:tag name="KSO_WM_SLIDE_INDEX" val="1"/>
  <p:tag name="KSO_WM_SLIDE_ITEM_CNT" val="0"/>
  <p:tag name="KSO_WM_SLIDE_LAYOUT" val="d_h"/>
  <p:tag name="KSO_WM_SLIDE_LAYOUT_CNT" val="1_1"/>
  <p:tag name="KSO_WM_SLIDE_LAYOUT_INFO" val="{&quot;direction&quot;:1,&quot;id&quot;:&quot;2021-04-01T15:44:07&quot;,&quot;maxSize&quot;:{&quot;size1&quot;:46.299610501011678},&quot;minSize&quot;:{&quot;size1&quot;:35.099610501011682},&quot;normalSize&quot;:{&quot;size1&quot;:46.299506334345018},&quot;subLayout&quot;:[{&quot;id&quot;:&quot;2021-04-01T15:44:07&quot;,&quot;margin&quot;:{&quot;bottom&quot;:5.1150002479553223,&quot;left&quot;:1.6929999589920044,&quot;right&quot;:0.026000002399086952,&quot;top&quot;:5.9270000457763672},&quot;maxSize&quot;:{&quot;size1&quot;:59.433678408022288},&quot;minSize&quot;:{&quot;size1&quot;:43.533678408022283},&quot;normalSize&quot;:{&quot;size1&quot;:49.311271000614873},&quot;subLayout&quot;:[{&quot;id&quot;:&quot;2021-04-01T15:44:07&quot;,&quot;margin&quot;:{&quot;bottom&quot;:0.046929791569709778,&quot;left&quot;:1.6929999589920044,&quot;right&quot;:0.026000002399086952,&quot;top&quot;:5.9270000457763672},&quot;type&quot;:0},{&quot;id&quot;:&quot;2021-04-01T15:44:07&quot;,&quot;margin&quot;:{&quot;bottom&quot;:5.1150002479553223,&quot;left&quot;:1.6929999589920044,&quot;right&quot;:0.026000002399086952,&quot;top&quot;:0.14886198937892914},&quot;type&quot;:0}],&quot;type&quot;:0},{&quot;id&quot;:&quot;2021-04-01T15:44:07&quot;,&quot;margin&quot;:{&quot;bottom&quot;:1.6929999589920044,&quot;left&quot;:1.6670000553131104,&quot;right&quot;:1.6929999589920044,&quot;top&quot;:3.3870000839233398},&quot;type&quot;:0}],&quot;type&quot;:0}"/>
  <p:tag name="KSO_WM_SLIDE_POSITION" val="48.0004*239.302"/>
  <p:tag name="KSO_WM_SLIDE_RATIO" val="1.777778"/>
  <p:tag name="KSO_WM_SLIDE_SIZE" val="287.95*60.7"/>
  <p:tag name="KSO_WM_SLIDE_SUBTYPE" val="picTxt"/>
  <p:tag name="KSO_WM_SLIDE_SUPPORT_FEATURE_TYPE" val="3"/>
  <p:tag name="KSO_WM_SLIDE_TYPE" val="text"/>
  <p:tag name="KSO_WM_SPECIAL_SOURCE" val="bdnull"/>
  <p:tag name="KSO_WM_TAG_VERSION" val="1.0"/>
  <p:tag name="KSO_WM_TEMPLATE_ASSEMBLE_GROUPID" val="60656f654054ed1e2fb80947"/>
  <p:tag name="KSO_WM_TEMPLATE_ASSEMBLE_XID" val="60656f654054ed1e2fb80947"/>
  <p:tag name="KSO_WM_TEMPLATE_CATEGORY" val="diagram"/>
  <p:tag name="KSO_WM_TEMPLATE_COLOR_TYPE" val="1"/>
  <p:tag name="KSO_WM_TEMPLATE_INDEX" val="20212693"/>
  <p:tag name="KSO_WM_TEMPLATE_MASTER_TYPE" val="0"/>
  <p:tag name="KSO_WM_TEMPLATE_SUBCATEGORY" val="21"/>
</p:tagLst>
</file>

<file path=ppt/tags/tag687.xml><?xml version="1.0" encoding="utf-8"?>
<p:tagLst xmlns:p="http://schemas.openxmlformats.org/presentationml/2006/main">
  <p:tag name="KSO_WM_ASSEMBLE_CHIP_INDEX" val="c5007a37615f45689599c6b5d3af3110"/>
  <p:tag name="KSO_WM_BEAUTIFY_FLAG" val="#wm#"/>
  <p:tag name="KSO_WM_CHIP_FILLAREA_FILL_RULE" val="{&quot;fill_align&quot;:&quot;cm&quot;,&quot;fill_effect&quot;:[],&quot;fill_mode&quot;:&quot;full&quot;,&quot;sacle_strategy&quot;:&quot;stretch&quot;}"/>
  <p:tag name="KSO_WM_CHIP_GROUPID" val="5fb388b9bfe68cd3a0896f6f"/>
  <p:tag name="KSO_WM_CHIP_XID" val="5fb388b9bfe68cd3a0896f72"/>
  <p:tag name="KSO_WM_SLIDE_BACKGROUND_TYPE" val="general"/>
  <p:tag name="KSO_WM_TAG_VERSION" val="1.0"/>
  <p:tag name="KSO_WM_TEMPLATE_CATEGORY" val="chip"/>
  <p:tag name="KSO_WM_TEMPLATE_INDEX" val="20182089"/>
  <p:tag name="KSO_WM_UNIT_COMPATIBLE" val="0"/>
  <p:tag name="KSO_WM_UNIT_DEC_AREA_ID" val="bc8f4f768d2a4f03bec15692f6fb0381"/>
  <p:tag name="KSO_WM_UNIT_DEC_CHANGEPICRESERVED" val="1"/>
  <p:tag name="KSO_WM_UNIT_DEC_SUPPORTCHANGEPIC" val="0"/>
  <p:tag name="KSO_WM_UNIT_DIAGRAM_ISNUMVISUAL" val="0"/>
  <p:tag name="KSO_WM_UNIT_DIAGRAM_ISREFERUNIT" val="0"/>
  <p:tag name="KSO_WM_UNIT_HIGHLIGHT" val="0"/>
  <p:tag name="KSO_WM_UNIT_ID" val="chip20182089_3*i*1"/>
  <p:tag name="KSO_WM_UNIT_INDEX" val="1"/>
  <p:tag name="KSO_WM_UNIT_LAYERLEVEL" val="1"/>
  <p:tag name="KSO_WM_UNIT_SUBTYPE" val="t"/>
  <p:tag name="KSO_WM_UNIT_TYPE" val="i"/>
</p:tagLst>
</file>

<file path=ppt/tags/tag688.xml><?xml version="1.0" encoding="utf-8"?>
<p:tagLst xmlns:p="http://schemas.openxmlformats.org/presentationml/2006/main">
  <p:tag name="KSO_WM_ASSEMBLE_CHIP_INDEX" val="5f2ba04d1d78498aa89eb96145e21258"/>
  <p:tag name="KSO_WM_BEAUTIFY_FLAG" val="#wm#"/>
  <p:tag name="KSO_WM_CHIP_FILLAREA_FILL_RULE" val="{&quot;fill_align&quot;:&quot;cm&quot;,&quot;fill_effect&quot;:[],&quot;fill_mode&quot;:&quot;full&quot;,&quot;sacle_strategy&quot;:&quot;stretch&quot;}"/>
  <p:tag name="KSO_WM_CHIP_GROUPID" val="5fb388b9bfe68cd3a0896f6f"/>
  <p:tag name="KSO_WM_CHIP_XID" val="5fb388b9bfe68cd3a0896f73"/>
  <p:tag name="KSO_WM_SLIDE_BACKGROUND_TYPE" val="general"/>
  <p:tag name="KSO_WM_TAG_VERSION" val="1.0"/>
  <p:tag name="KSO_WM_TEMPLATE_CATEGORY" val="chip"/>
  <p:tag name="KSO_WM_TEMPLATE_INDEX" val="20182089"/>
  <p:tag name="KSO_WM_UNIT_COMPATIBLE" val="0"/>
  <p:tag name="KSO_WM_UNIT_DEC_AREA_ID" val="e796d0bb3b8a4613b23de9841cfc5ac9"/>
  <p:tag name="KSO_WM_UNIT_DEC_CHANGEPICRESERVED" val="1"/>
  <p:tag name="KSO_WM_UNIT_DEC_SUPPORTCHANGEPIC" val="0"/>
  <p:tag name="KSO_WM_UNIT_DIAGRAM_ISNUMVISUAL" val="0"/>
  <p:tag name="KSO_WM_UNIT_DIAGRAM_ISREFERUNIT" val="0"/>
  <p:tag name="KSO_WM_UNIT_HIGHLIGHT" val="0"/>
  <p:tag name="KSO_WM_UNIT_ID" val="chip20182089_4*i*1"/>
  <p:tag name="KSO_WM_UNIT_INDEX" val="1"/>
  <p:tag name="KSO_WM_UNIT_LAYERLEVEL" val="1"/>
  <p:tag name="KSO_WM_UNIT_SUBTYPE" val="t"/>
  <p:tag name="KSO_WM_UNIT_TYPE" val="i"/>
</p:tagLst>
</file>

<file path=ppt/tags/tag689.xml><?xml version="1.0" encoding="utf-8"?>
<p:tagLst xmlns:p="http://schemas.openxmlformats.org/presentationml/2006/main">
  <p:tag name="KSO_WM_BEAUTIFY_FLAG" val="#wm#"/>
  <p:tag name="KSO_WM_CHIP_GROUPID" val="5f71a4e3747e3ea6e293b256"/>
  <p:tag name="KSO_WM_CHIP_XID" val="5f71a4e3747e3ea6e293b257"/>
  <p:tag name="KSO_WM_TAG_VERSION" val="1.0"/>
  <p:tag name="KSO_WM_TEMPLATE_ASSEMBLE_GROUPID" val="60656f654054ed1e2fb80947"/>
  <p:tag name="KSO_WM_TEMPLATE_ASSEMBLE_XID" val="60656f654054ed1e2fb80947"/>
  <p:tag name="KSO_WM_TEMPLATE_CATEGORY" val="diagram"/>
  <p:tag name="KSO_WM_TEMPLATE_INDEX" val="20212693"/>
  <p:tag name="KSO_WM_UNIT_BLOCK" val="0"/>
  <p:tag name="KSO_WM_UNIT_COMPATIBLE" val="0"/>
  <p:tag name="KSO_WM_UNIT_DEC_AREA_ID" val="3c4afa0b5caa43f38b74808b5513ba5f"/>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693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
</p:tagLst>
</file>

<file path=ppt/tags/tag69.xml><?xml version="1.0" encoding="utf-8"?>
<p:tagLst xmlns:p="http://schemas.openxmlformats.org/presentationml/2006/main">
  <p:tag name="KSO_WM_ASSEMBLE_CHIP_INDEX" val="957a5b925a4741e7bb5dcf1d14bad037"/>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navigation"/>
  <p:tag name="KSO_WM_TAG_VERSION" val="1.0"/>
  <p:tag name="KSO_WM_TEMPLATE_CATEGORY" val="chip"/>
  <p:tag name="KSO_WM_TEMPLATE_INDEX" val="20204722"/>
  <p:tag name="KSO_WM_UNIT_COMPATIBLE" val="0"/>
  <p:tag name="KSO_WM_UNIT_DEC_AREA_ID" val="419172679b6e40f299ab86b9affc7875"/>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690.xml><?xml version="1.0" encoding="utf-8"?>
<p:tagLst xmlns:p="http://schemas.openxmlformats.org/presentationml/2006/main">
  <p:tag name="KSO_WM_BEAUTIFY_FLAG" val="#wm#"/>
  <p:tag name="KSO_WM_CHIP_GROUPID" val="5f71a4e3747e3ea6e293b256"/>
  <p:tag name="KSO_WM_CHIP_XID" val="5f71a4e3747e3ea6e293b257"/>
  <p:tag name="KSO_WM_TAG_VERSION" val="1.0"/>
  <p:tag name="KSO_WM_TEMPLATE_ASSEMBLE_GROUPID" val="60656f654054ed1e2fb80947"/>
  <p:tag name="KSO_WM_TEMPLATE_ASSEMBLE_XID" val="60656f654054ed1e2fb80947"/>
  <p:tag name="KSO_WM_TEMPLATE_CATEGORY" val="diagram"/>
  <p:tag name="KSO_WM_TEMPLATE_INDEX" val="20212693"/>
  <p:tag name="KSO_WM_UNIT_BLOCK" val="0"/>
  <p:tag name="KSO_WM_UNIT_COMPATIBLE" val="0"/>
  <p:tag name="KSO_WM_UNIT_DEC_AREA_ID" val="15e80c0773834399a13599e79356248b"/>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693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
</p:tagLst>
</file>

<file path=ppt/tags/tag691.xml><?xml version="1.0" encoding="utf-8"?>
<p:tagLst xmlns:p="http://schemas.openxmlformats.org/presentationml/2006/main">
  <p:tag name="KSO_WM_BEAUTIFY_FLAG" val="#wm#"/>
  <p:tag name="KSO_WM_CHIP_GROUPID" val="5f71a4e3747e3ea6e293b256"/>
  <p:tag name="KSO_WM_CHIP_XID" val="5f71a4e3747e3ea6e293b257"/>
  <p:tag name="KSO_WM_TAG_VERSION" val="1.0"/>
  <p:tag name="KSO_WM_TEMPLATE_ASSEMBLE_GROUPID" val="60656f654054ed1e2fb80947"/>
  <p:tag name="KSO_WM_TEMPLATE_ASSEMBLE_XID" val="60656f654054ed1e2fb80947"/>
  <p:tag name="KSO_WM_TEMPLATE_CATEGORY" val="diagram"/>
  <p:tag name="KSO_WM_TEMPLATE_INDEX" val="20212693"/>
  <p:tag name="KSO_WM_UNIT_BLOCK" val="0"/>
  <p:tag name="KSO_WM_UNIT_COMPATIBLE" val="0"/>
  <p:tag name="KSO_WM_UNIT_DEC_AREA_ID" val="e2649454f1f349029e6f455142f4ee7e"/>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693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
</p:tagLst>
</file>

<file path=ppt/tags/tag692.xml><?xml version="1.0" encoding="utf-8"?>
<p:tagLst xmlns:p="http://schemas.openxmlformats.org/presentationml/2006/main">
  <p:tag name="KSO_WM_BEAUTIFY_FLAG" val="#wm#"/>
  <p:tag name="KSO_WM_CHIP_GROUPID" val="5f71a4e3747e3ea6e293b256"/>
  <p:tag name="KSO_WM_CHIP_XID" val="5f71a4e3747e3ea6e293b257"/>
  <p:tag name="KSO_WM_TAG_VERSION" val="1.0"/>
  <p:tag name="KSO_WM_TEMPLATE_ASSEMBLE_GROUPID" val="60656f654054ed1e2fb80947"/>
  <p:tag name="KSO_WM_TEMPLATE_ASSEMBLE_XID" val="60656f654054ed1e2fb80947"/>
  <p:tag name="KSO_WM_TEMPLATE_CATEGORY" val="diagram"/>
  <p:tag name="KSO_WM_TEMPLATE_INDEX" val="20212693"/>
  <p:tag name="KSO_WM_UNIT_BLOCK" val="0"/>
  <p:tag name="KSO_WM_UNIT_COMPATIBLE" val="0"/>
  <p:tag name="KSO_WM_UNIT_DEC_AREA_ID" val="eb7849fb6e2d4740bbea23af99150873"/>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693_1*i*4"/>
  <p:tag name="KSO_WM_UNIT_INDEX" val="4"/>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48"/>
</p:tagLst>
</file>

<file path=ppt/tags/tag693.xml><?xml version="1.0" encoding="utf-8"?>
<p:tagLst xmlns:p="http://schemas.openxmlformats.org/presentationml/2006/main">
  <p:tag name="KSO_WM_BEAUTIFY_FLAG" val="#wm#"/>
  <p:tag name="KSO_WM_CHIP_GROUPID" val="5f71a4e3747e3ea6e293b256"/>
  <p:tag name="KSO_WM_CHIP_XID" val="5f71a4e3747e3ea6e293b257"/>
  <p:tag name="KSO_WM_TAG_VERSION" val="1.0"/>
  <p:tag name="KSO_WM_TEMPLATE_ASSEMBLE_GROUPID" val="60656f654054ed1e2fb80947"/>
  <p:tag name="KSO_WM_TEMPLATE_ASSEMBLE_XID" val="60656f654054ed1e2fb80947"/>
  <p:tag name="KSO_WM_TEMPLATE_CATEGORY" val="diagram"/>
  <p:tag name="KSO_WM_TEMPLATE_INDEX" val="20212693"/>
  <p:tag name="KSO_WM_UNIT_BLOCK" val="0"/>
  <p:tag name="KSO_WM_UNIT_COMPATIBLE" val="0"/>
  <p:tag name="KSO_WM_UNIT_DEC_AREA_ID" val="1db9c723d5a24b58ab96c856c0cd4e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2693_1*i*5"/>
  <p:tag name="KSO_WM_UNIT_INDEX" val="5"/>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694.xml><?xml version="1.0" encoding="utf-8"?>
<p:tagLst xmlns:p="http://schemas.openxmlformats.org/presentationml/2006/main">
  <p:tag name="KSO_WM_BEAUTIFY_FLAG" val="#wm#"/>
  <p:tag name="KSO_WM_CHIP_GROUPID" val="5f71a4e3747e3ea6e293b256"/>
  <p:tag name="KSO_WM_CHIP_XID" val="5f71a4e3747e3ea6e293b257"/>
  <p:tag name="KSO_WM_TAG_VERSION" val="1.0"/>
  <p:tag name="KSO_WM_TEMPLATE_ASSEMBLE_GROUPID" val="60656f654054ed1e2fb80947"/>
  <p:tag name="KSO_WM_TEMPLATE_ASSEMBLE_XID" val="60656f654054ed1e2fb80947"/>
  <p:tag name="KSO_WM_TEMPLATE_CATEGORY" val="diagram"/>
  <p:tag name="KSO_WM_TEMPLATE_INDEX" val="20212693"/>
  <p:tag name="KSO_WM_UNIT_BLOCK" val="0"/>
  <p:tag name="KSO_WM_UNIT_COMPATIBLE" val="0"/>
  <p:tag name="KSO_WM_UNIT_DEC_AREA_ID" val="17a9342137704ba59401a0f97caba8f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693_1*i*6"/>
  <p:tag name="KSO_WM_UNIT_INDEX" val="6"/>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6"/>
</p:tagLst>
</file>

<file path=ppt/tags/tag695.xml><?xml version="1.0" encoding="utf-8"?>
<p:tagLst xmlns:p="http://schemas.openxmlformats.org/presentationml/2006/main">
  <p:tag name="KSO_WM_ASSEMBLE_CHIP_INDEX" val="995514222c224defb22f342fd04f9d0b"/>
  <p:tag name="KSO_WM_BEAUTIFY_FLAG" val="#wm#"/>
  <p:tag name="KSO_WM_CHIP_FILLAREA_FILL_RULE" val="{&quot;fill_align&quot;:&quot;lm&quot;,&quot;fill_mode&quot;:&quot;full&quot;,&quot;sacle_strategy&quot;:&quot;smart&quot;}"/>
  <p:tag name="KSO_WM_CHIP_GROUPID" val="5e6b05b36848fb12bee65ad8"/>
  <p:tag name="KSO_WM_CHIP_XID" val="5e6b05b36848fb12bee65ada"/>
  <p:tag name="KSO_WM_TAG_VERSION" val="1.0"/>
  <p:tag name="KSO_WM_TEMPLATE_ASSEMBLE_GROUPID" val="60656f654054ed1e2fb80947"/>
  <p:tag name="KSO_WM_TEMPLATE_ASSEMBLE_XID" val="60656f654054ed1e2fb80947"/>
  <p:tag name="KSO_WM_TEMPLATE_CATEGORY" val="diagram"/>
  <p:tag name="KSO_WM_TEMPLATE_INDEX" val="20212693"/>
  <p:tag name="KSO_WM_UNIT_BLOCK" val="0"/>
  <p:tag name="KSO_WM_UNIT_COMPATIBLE" val="0"/>
  <p:tag name="KSO_WM_UNIT_DEC_AREA_ID" val="2adc2be998b64379962ed579942ba49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8;24;2"/>
  <p:tag name="KSO_WM_UNIT_DIAGRAM_ISNUMVISUAL" val="0"/>
  <p:tag name="KSO_WM_UNIT_DIAGRAM_ISREFERUNIT" val="0"/>
  <p:tag name="KSO_WM_UNIT_HIGHLIGHT" val="0"/>
  <p:tag name="KSO_WM_UNIT_ID" val="diagram20212693_1*h_a*1_1"/>
  <p:tag name="KSO_WM_UNIT_INDEX" val="1_1"/>
  <p:tag name="KSO_WM_UNIT_ISCONTENTSTITLE" val="0"/>
  <p:tag name="KSO_WM_UNIT_ISNUMDGMTITLE" val="0"/>
  <p:tag name="KSO_WM_UNIT_LAYERLEVEL" val="1_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h_a"/>
  <p:tag name="KSO_WM_UNIT_VALUE" val="14"/>
</p:tagLst>
</file>

<file path=ppt/tags/tag696.xml><?xml version="1.0" encoding="utf-8"?>
<p:tagLst xmlns:p="http://schemas.openxmlformats.org/presentationml/2006/main">
  <p:tag name="KSO_WM_ASSEMBLE_CHIP_INDEX" val="995514222c224defb22f342fd04f9d0b"/>
  <p:tag name="KSO_WM_BEAUTIFY_FLAG" val="#wm#"/>
  <p:tag name="KSO_WM_CHIP_FILLAREA_FILL_RULE" val="{&quot;fill_align&quot;:&quot;lm&quot;,&quot;fill_mode&quot;:&quot;full&quot;,&quot;sacle_strategy&quot;:&quot;smart&quot;}"/>
  <p:tag name="KSO_WM_CHIP_GROUPID" val="5e6b05b36848fb12bee65ad8"/>
  <p:tag name="KSO_WM_CHIP_XID" val="5e6b05b36848fb12bee65ada"/>
  <p:tag name="KSO_WM_TAG_VERSION" val="1.0"/>
  <p:tag name="KSO_WM_TEMPLATE_ASSEMBLE_GROUPID" val="60656f654054ed1e2fb80947"/>
  <p:tag name="KSO_WM_TEMPLATE_ASSEMBLE_XID" val="60656f654054ed1e2fb80947"/>
  <p:tag name="KSO_WM_TEMPLATE_CATEGORY" val="diagram"/>
  <p:tag name="KSO_WM_TEMPLATE_INDEX" val="20212693"/>
  <p:tag name="KSO_WM_UNIT_BLOCK" val="0"/>
  <p:tag name="KSO_WM_UNIT_COMPATIBLE" val="0"/>
  <p:tag name="KSO_WM_UNIT_DEC_AREA_ID" val="8ab1214a7b6f45899f62c943f258f7d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693_1*h_f*1_1"/>
  <p:tag name="KSO_WM_UNIT_INDEX" val="1_1"/>
  <p:tag name="KSO_WM_UNIT_LAYERLEVEL" val="1_1"/>
  <p:tag name="KSO_WM_UNIT_NOCLEAR" val="0"/>
  <p:tag name="KSO_WM_UNIT_PRESET_TEXT" val="单击此处添加正文。"/>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h_f"/>
  <p:tag name="KSO_WM_UNIT_VALUE" val="28"/>
</p:tagLst>
</file>

<file path=ppt/tags/tag697.xml><?xml version="1.0" encoding="utf-8"?>
<p:tagLst xmlns:p="http://schemas.openxmlformats.org/presentationml/2006/main">
  <p:tag name="KSO_WM_ASSEMBLE_CHIP_INDEX" val="b52d0553acd74924b839fbfe08603141"/>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60656f654054ed1e2fb80947"/>
  <p:tag name="KSO_WM_TEMPLATE_ASSEMBLE_XID" val="60656f654054ed1e2fb80947"/>
  <p:tag name="KSO_WM_TEMPLATE_CATEGORY" val="diagram"/>
  <p:tag name="KSO_WM_TEMPLATE_INDEX" val="20212693"/>
  <p:tag name="KSO_WM_UNIT_COMPATIBLE" val="1"/>
  <p:tag name="KSO_WM_UNIT_DEC_AREA_ID" val="407c154468ec4eb78a456ce467c5fee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693_1*d*1"/>
  <p:tag name="KSO_WM_UNIT_INDEX" val="1"/>
  <p:tag name="KSO_WM_UNIT_LAYERLEVEL" val="1"/>
  <p:tag name="KSO_WM_UNIT_PLACING_PICTURE" val="b52d0553acd74924b839fbfe08603141"/>
  <p:tag name="KSO_WM_UNIT_SM_LIMIT_TYPE" val="2"/>
  <p:tag name="KSO_WM_UNIT_SUPPORT_UNIT_TYPE" val="[&quot;l&quot;,&quot;m&quot;,&quot;n&quot;,&quot;o&quot;,&quot;p&quot;,&quot;q&quot;,&quot;r&quot;,&quot;δ&quot;,&quot;ε&quot;,&quot;ζ&quot;,&quot;η&quot;,&quot;d&quot;,&quot;α&quot;,&quot;β&quot;,&quot;θ&quot;]"/>
  <p:tag name="KSO_WM_UNIT_TYPE" val="d"/>
  <p:tag name="KSO_WM_UNIT_VALUE" val="1269*1861"/>
</p:tagLst>
</file>

<file path=ppt/tags/tag698.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a53971bed3924079ab3e4b00b6b6cbeb&quot;,&quot;fill_align&quot;:&quot;lm&quot;,&quot;chip_types&quot;:[&quot;text&quot;,&quot;header&quot;]},{&quot;text_align&quot;:&quot;cm&quot;,&quot;text_direction&quot;:&quot;horizontal&quot;,&quot;support_features&quot;:[&quot;collage&quot;,&quot;carousel&quot;],&quot;support_big_font&quot;:false,&quot;picture_toward&quot;:0,&quot;picture_dockside&quot;:[],&quot;fill_id&quot;:&quot;c7046210fc6c4d52a930c2f23713b1af&quot;,&quot;fill_align&quot;:&quot;cm&quot;,&quot;chip_types&quot;:[&quot;diagram&quot;,&quot;picture&quot;,&quot;chart&quot;,&quot;table&quot;,&quot;video&quot;]}]]"/>
  <p:tag name="KSO_WM_CHIP_GROUPID" val="5f71a4e3747e3ea6e293b256"/>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1a4e3747e3ea6e293b257"/>
  <p:tag name="KSO_WM_SLIDE_BACKGROUND_TYPE" val="general"/>
  <p:tag name="KSO_WM_SLIDE_BK_DARK_LIGHT" val="2"/>
  <p:tag name="KSO_WM_SLIDE_CAN_ADD_NAVIGATION" val="1"/>
  <p:tag name="KSO_WM_SLIDE_ID" val="diagram20212693_1"/>
  <p:tag name="KSO_WM_SLIDE_INDEX" val="1"/>
  <p:tag name="KSO_WM_SLIDE_ITEM_CNT" val="0"/>
  <p:tag name="KSO_WM_SLIDE_LAYOUT" val="d_h"/>
  <p:tag name="KSO_WM_SLIDE_LAYOUT_CNT" val="1_1"/>
  <p:tag name="KSO_WM_SLIDE_LAYOUT_INFO" val="{&quot;direction&quot;:1,&quot;id&quot;:&quot;2021-04-01T15:44:07&quot;,&quot;maxSize&quot;:{&quot;size1&quot;:46.299610501011678},&quot;minSize&quot;:{&quot;size1&quot;:35.099610501011682},&quot;normalSize&quot;:{&quot;size1&quot;:46.299506334345018},&quot;subLayout&quot;:[{&quot;id&quot;:&quot;2021-04-01T15:44:07&quot;,&quot;margin&quot;:{&quot;bottom&quot;:5.1150002479553223,&quot;left&quot;:1.6929999589920044,&quot;right&quot;:0.026000002399086952,&quot;top&quot;:5.9270000457763672},&quot;maxSize&quot;:{&quot;size1&quot;:59.433678408022288},&quot;minSize&quot;:{&quot;size1&quot;:43.533678408022283},&quot;normalSize&quot;:{&quot;size1&quot;:43.533678408022283},&quot;subLayout&quot;:[{&quot;id&quot;:&quot;2021-04-01T15:44:07&quot;,&quot;margin&quot;:{&quot;bottom&quot;:0.046929791569709778,&quot;left&quot;:1.6929999589920044,&quot;right&quot;:0.026000002399086952,&quot;top&quot;:5.9270000457763672},&quot;type&quot;:0},{&quot;id&quot;:&quot;2021-04-01T15:44:07&quot;,&quot;margin&quot;:{&quot;bottom&quot;:5.1150002479553223,&quot;left&quot;:1.6929999589920044,&quot;right&quot;:0.026000002399086952,&quot;top&quot;:0.14886198937892914},&quot;type&quot;:0}],&quot;type&quot;:0},{&quot;id&quot;:&quot;2021-04-01T15:44:07&quot;,&quot;margin&quot;:{&quot;bottom&quot;:1.6929999589920044,&quot;left&quot;:1.6670000553131104,&quot;right&quot;:1.6929999589920044,&quot;top&quot;:3.3870000839233398},&quot;type&quot;:0}],&quot;type&quot;:0}"/>
  <p:tag name="KSO_WM_SLIDE_POSITION" val="48.0004*239.302"/>
  <p:tag name="KSO_WM_SLIDE_RATIO" val="1.777778"/>
  <p:tag name="KSO_WM_SLIDE_SIZE" val="287.95*60.7"/>
  <p:tag name="KSO_WM_SLIDE_SUBTYPE" val="picTxt"/>
  <p:tag name="KSO_WM_SLIDE_SUPPORT_FEATURE_TYPE" val="3"/>
  <p:tag name="KSO_WM_SLIDE_TYPE" val="text"/>
  <p:tag name="KSO_WM_SPECIAL_SOURCE" val="bdnull"/>
  <p:tag name="KSO_WM_TAG_VERSION" val="1.0"/>
  <p:tag name="KSO_WM_TEMPLATE_ASSEMBLE_GROUPID" val="60656f654054ed1e2fb80947"/>
  <p:tag name="KSO_WM_TEMPLATE_ASSEMBLE_XID" val="60656f654054ed1e2fb80947"/>
  <p:tag name="KSO_WM_TEMPLATE_CATEGORY" val="diagram"/>
  <p:tag name="KSO_WM_TEMPLATE_COLOR_TYPE" val="1"/>
  <p:tag name="KSO_WM_TEMPLATE_INDEX" val="20212693"/>
  <p:tag name="KSO_WM_TEMPLATE_MASTER_TYPE" val="0"/>
  <p:tag name="KSO_WM_TEMPLATE_SUBCATEGORY" val="21"/>
</p:tagLst>
</file>

<file path=ppt/tags/tag699.xml><?xml version="1.0" encoding="utf-8"?>
<p:tagLst xmlns:p="http://schemas.openxmlformats.org/presentationml/2006/main">
  <p:tag name="KSO_WM_ASSEMBLE_CHIP_INDEX" val="c5007a37615f45689599c6b5d3af3110"/>
  <p:tag name="KSO_WM_BEAUTIFY_FLAG" val="#wm#"/>
  <p:tag name="KSO_WM_CHIP_FILLAREA_FILL_RULE" val="{&quot;fill_align&quot;:&quot;cm&quot;,&quot;fill_effect&quot;:[],&quot;fill_mode&quot;:&quot;full&quot;,&quot;sacle_strategy&quot;:&quot;stretch&quot;}"/>
  <p:tag name="KSO_WM_CHIP_GROUPID" val="5fb388b9bfe68cd3a0896f6f"/>
  <p:tag name="KSO_WM_CHIP_XID" val="5fb388b9bfe68cd3a0896f72"/>
  <p:tag name="KSO_WM_SLIDE_BACKGROUND_TYPE" val="general"/>
  <p:tag name="KSO_WM_TAG_VERSION" val="1.0"/>
  <p:tag name="KSO_WM_TEMPLATE_CATEGORY" val="chip"/>
  <p:tag name="KSO_WM_TEMPLATE_INDEX" val="20182089"/>
  <p:tag name="KSO_WM_UNIT_COMPATIBLE" val="0"/>
  <p:tag name="KSO_WM_UNIT_DEC_AREA_ID" val="bc8f4f768d2a4f03bec15692f6fb0381"/>
  <p:tag name="KSO_WM_UNIT_DEC_CHANGEPICRESERVED" val="1"/>
  <p:tag name="KSO_WM_UNIT_DEC_SUPPORTCHANGEPIC" val="0"/>
  <p:tag name="KSO_WM_UNIT_DIAGRAM_ISNUMVISUAL" val="0"/>
  <p:tag name="KSO_WM_UNIT_DIAGRAM_ISREFERUNIT" val="0"/>
  <p:tag name="KSO_WM_UNIT_HIGHLIGHT" val="0"/>
  <p:tag name="KSO_WM_UNIT_ID" val="chip20182089_3*i*1"/>
  <p:tag name="KSO_WM_UNIT_INDEX" val="1"/>
  <p:tag name="KSO_WM_UNIT_LAYERLEVEL" val="1"/>
  <p:tag name="KSO_WM_UNIT_SUBTYPE" val="t"/>
  <p:tag name="KSO_WM_UNIT_TYPE" val="i"/>
</p:tagLst>
</file>

<file path=ppt/tags/tag7.xml><?xml version="1.0" encoding="utf-8"?>
<p:tagLst xmlns:p="http://schemas.openxmlformats.org/presentationml/2006/main">
  <p:tag name="KSO_WM_ASSEMBLE_CHIP_INDEX" val="dc9cf6f467b440e7af71df9c31ce4948"/>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TAG_VERSION" val="1.0"/>
  <p:tag name="KSO_WM_TEMPLATE_CATEGORY" val="chip"/>
  <p:tag name="KSO_WM_TEMPLATE_INDEX" val="20204722"/>
  <p:tag name="KSO_WM_UNIT_COMPATIBLE" val="0"/>
  <p:tag name="KSO_WM_UNIT_DEC_AREA_ID" val="5ef14cf2f60a48889ee77cc8fd98e197"/>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70.xml><?xml version="1.0" encoding="utf-8"?>
<p:tagLst xmlns:p="http://schemas.openxmlformats.org/presentationml/2006/main">
  <p:tag name="KSO_WM_ASSEMBLE_CHIP_INDEX" val="fa03779604064bf1a910844e5867718e"/>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navigation"/>
  <p:tag name="KSO_WM_TAG_VERSION" val="1.0"/>
  <p:tag name="KSO_WM_TEMPLATE_CATEGORY" val="chip"/>
  <p:tag name="KSO_WM_TEMPLATE_INDEX" val="20204722"/>
  <p:tag name="KSO_WM_UNIT_COMPATIBLE" val="0"/>
  <p:tag name="KSO_WM_UNIT_DEC_AREA_ID" val="ef7e72c08ada4187ae697086c6c866b4"/>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700.xml><?xml version="1.0" encoding="utf-8"?>
<p:tagLst xmlns:p="http://schemas.openxmlformats.org/presentationml/2006/main">
  <p:tag name="KSO_WM_ASSEMBLE_CHIP_INDEX" val="5f2ba04d1d78498aa89eb96145e21258"/>
  <p:tag name="KSO_WM_BEAUTIFY_FLAG" val="#wm#"/>
  <p:tag name="KSO_WM_CHIP_FILLAREA_FILL_RULE" val="{&quot;fill_align&quot;:&quot;cm&quot;,&quot;fill_effect&quot;:[],&quot;fill_mode&quot;:&quot;full&quot;,&quot;sacle_strategy&quot;:&quot;stretch&quot;}"/>
  <p:tag name="KSO_WM_CHIP_GROUPID" val="5fb388b9bfe68cd3a0896f6f"/>
  <p:tag name="KSO_WM_CHIP_XID" val="5fb388b9bfe68cd3a0896f73"/>
  <p:tag name="KSO_WM_SLIDE_BACKGROUND_TYPE" val="general"/>
  <p:tag name="KSO_WM_TAG_VERSION" val="1.0"/>
  <p:tag name="KSO_WM_TEMPLATE_CATEGORY" val="chip"/>
  <p:tag name="KSO_WM_TEMPLATE_INDEX" val="20182089"/>
  <p:tag name="KSO_WM_UNIT_COMPATIBLE" val="0"/>
  <p:tag name="KSO_WM_UNIT_DEC_AREA_ID" val="e796d0bb3b8a4613b23de9841cfc5ac9"/>
  <p:tag name="KSO_WM_UNIT_DEC_CHANGEPICRESERVED" val="1"/>
  <p:tag name="KSO_WM_UNIT_DEC_SUPPORTCHANGEPIC" val="0"/>
  <p:tag name="KSO_WM_UNIT_DIAGRAM_ISNUMVISUAL" val="0"/>
  <p:tag name="KSO_WM_UNIT_DIAGRAM_ISREFERUNIT" val="0"/>
  <p:tag name="KSO_WM_UNIT_HIGHLIGHT" val="0"/>
  <p:tag name="KSO_WM_UNIT_ID" val="chip20182089_4*i*1"/>
  <p:tag name="KSO_WM_UNIT_INDEX" val="1"/>
  <p:tag name="KSO_WM_UNIT_LAYERLEVEL" val="1"/>
  <p:tag name="KSO_WM_UNIT_SUBTYPE" val="t"/>
  <p:tag name="KSO_WM_UNIT_TYPE" val="i"/>
</p:tagLst>
</file>

<file path=ppt/tags/tag701.xml><?xml version="1.0" encoding="utf-8"?>
<p:tagLst xmlns:p="http://schemas.openxmlformats.org/presentationml/2006/main">
  <p:tag name="KSO_WM_BEAUTIFY_FLAG" val="#wm#"/>
  <p:tag name="KSO_WM_CHIP_GROUPID" val="5f71a4e3747e3ea6e293b256"/>
  <p:tag name="KSO_WM_CHIP_XID" val="5f71a4e3747e3ea6e293b257"/>
  <p:tag name="KSO_WM_TAG_VERSION" val="1.0"/>
  <p:tag name="KSO_WM_TEMPLATE_ASSEMBLE_GROUPID" val="60656f654054ed1e2fb80947"/>
  <p:tag name="KSO_WM_TEMPLATE_ASSEMBLE_XID" val="60656f654054ed1e2fb80947"/>
  <p:tag name="KSO_WM_TEMPLATE_CATEGORY" val="diagram"/>
  <p:tag name="KSO_WM_TEMPLATE_INDEX" val="20212693"/>
  <p:tag name="KSO_WM_UNIT_BLOCK" val="0"/>
  <p:tag name="KSO_WM_UNIT_COMPATIBLE" val="0"/>
  <p:tag name="KSO_WM_UNIT_DEC_AREA_ID" val="3c4afa0b5caa43f38b74808b5513ba5f"/>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693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
</p:tagLst>
</file>

<file path=ppt/tags/tag702.xml><?xml version="1.0" encoding="utf-8"?>
<p:tagLst xmlns:p="http://schemas.openxmlformats.org/presentationml/2006/main">
  <p:tag name="KSO_WM_BEAUTIFY_FLAG" val="#wm#"/>
  <p:tag name="KSO_WM_CHIP_GROUPID" val="5f71a4e3747e3ea6e293b256"/>
  <p:tag name="KSO_WM_CHIP_XID" val="5f71a4e3747e3ea6e293b257"/>
  <p:tag name="KSO_WM_TAG_VERSION" val="1.0"/>
  <p:tag name="KSO_WM_TEMPLATE_ASSEMBLE_GROUPID" val="60656f654054ed1e2fb80947"/>
  <p:tag name="KSO_WM_TEMPLATE_ASSEMBLE_XID" val="60656f654054ed1e2fb80947"/>
  <p:tag name="KSO_WM_TEMPLATE_CATEGORY" val="diagram"/>
  <p:tag name="KSO_WM_TEMPLATE_INDEX" val="20212693"/>
  <p:tag name="KSO_WM_UNIT_BLOCK" val="0"/>
  <p:tag name="KSO_WM_UNIT_COMPATIBLE" val="0"/>
  <p:tag name="KSO_WM_UNIT_DEC_AREA_ID" val="15e80c0773834399a13599e79356248b"/>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693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
</p:tagLst>
</file>

<file path=ppt/tags/tag703.xml><?xml version="1.0" encoding="utf-8"?>
<p:tagLst xmlns:p="http://schemas.openxmlformats.org/presentationml/2006/main">
  <p:tag name="KSO_WM_BEAUTIFY_FLAG" val="#wm#"/>
  <p:tag name="KSO_WM_CHIP_GROUPID" val="5f71a4e3747e3ea6e293b256"/>
  <p:tag name="KSO_WM_CHIP_XID" val="5f71a4e3747e3ea6e293b257"/>
  <p:tag name="KSO_WM_TAG_VERSION" val="1.0"/>
  <p:tag name="KSO_WM_TEMPLATE_ASSEMBLE_GROUPID" val="60656f654054ed1e2fb80947"/>
  <p:tag name="KSO_WM_TEMPLATE_ASSEMBLE_XID" val="60656f654054ed1e2fb80947"/>
  <p:tag name="KSO_WM_TEMPLATE_CATEGORY" val="diagram"/>
  <p:tag name="KSO_WM_TEMPLATE_INDEX" val="20212693"/>
  <p:tag name="KSO_WM_UNIT_BLOCK" val="0"/>
  <p:tag name="KSO_WM_UNIT_COMPATIBLE" val="0"/>
  <p:tag name="KSO_WM_UNIT_DEC_AREA_ID" val="e2649454f1f349029e6f455142f4ee7e"/>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693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
</p:tagLst>
</file>

<file path=ppt/tags/tag704.xml><?xml version="1.0" encoding="utf-8"?>
<p:tagLst xmlns:p="http://schemas.openxmlformats.org/presentationml/2006/main">
  <p:tag name="KSO_WM_BEAUTIFY_FLAG" val="#wm#"/>
  <p:tag name="KSO_WM_CHIP_GROUPID" val="5f71a4e3747e3ea6e293b256"/>
  <p:tag name="KSO_WM_CHIP_XID" val="5f71a4e3747e3ea6e293b257"/>
  <p:tag name="KSO_WM_TAG_VERSION" val="1.0"/>
  <p:tag name="KSO_WM_TEMPLATE_ASSEMBLE_GROUPID" val="60656f654054ed1e2fb80947"/>
  <p:tag name="KSO_WM_TEMPLATE_ASSEMBLE_XID" val="60656f654054ed1e2fb80947"/>
  <p:tag name="KSO_WM_TEMPLATE_CATEGORY" val="diagram"/>
  <p:tag name="KSO_WM_TEMPLATE_INDEX" val="20212693"/>
  <p:tag name="KSO_WM_UNIT_BLOCK" val="0"/>
  <p:tag name="KSO_WM_UNIT_COMPATIBLE" val="0"/>
  <p:tag name="KSO_WM_UNIT_DEC_AREA_ID" val="eb7849fb6e2d4740bbea23af99150873"/>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693_1*i*4"/>
  <p:tag name="KSO_WM_UNIT_INDEX" val="4"/>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48"/>
</p:tagLst>
</file>

<file path=ppt/tags/tag705.xml><?xml version="1.0" encoding="utf-8"?>
<p:tagLst xmlns:p="http://schemas.openxmlformats.org/presentationml/2006/main">
  <p:tag name="KSO_WM_BEAUTIFY_FLAG" val="#wm#"/>
  <p:tag name="KSO_WM_CHIP_GROUPID" val="5f71a4e3747e3ea6e293b256"/>
  <p:tag name="KSO_WM_CHIP_XID" val="5f71a4e3747e3ea6e293b257"/>
  <p:tag name="KSO_WM_TAG_VERSION" val="1.0"/>
  <p:tag name="KSO_WM_TEMPLATE_ASSEMBLE_GROUPID" val="60656f654054ed1e2fb80947"/>
  <p:tag name="KSO_WM_TEMPLATE_ASSEMBLE_XID" val="60656f654054ed1e2fb80947"/>
  <p:tag name="KSO_WM_TEMPLATE_CATEGORY" val="diagram"/>
  <p:tag name="KSO_WM_TEMPLATE_INDEX" val="20212693"/>
  <p:tag name="KSO_WM_UNIT_BLOCK" val="0"/>
  <p:tag name="KSO_WM_UNIT_COMPATIBLE" val="0"/>
  <p:tag name="KSO_WM_UNIT_DEC_AREA_ID" val="1db9c723d5a24b58ab96c856c0cd4e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2693_1*i*5"/>
  <p:tag name="KSO_WM_UNIT_INDEX" val="5"/>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706.xml><?xml version="1.0" encoding="utf-8"?>
<p:tagLst xmlns:p="http://schemas.openxmlformats.org/presentationml/2006/main">
  <p:tag name="KSO_WM_BEAUTIFY_FLAG" val="#wm#"/>
  <p:tag name="KSO_WM_CHIP_GROUPID" val="5f71a4e3747e3ea6e293b256"/>
  <p:tag name="KSO_WM_CHIP_XID" val="5f71a4e3747e3ea6e293b257"/>
  <p:tag name="KSO_WM_TAG_VERSION" val="1.0"/>
  <p:tag name="KSO_WM_TEMPLATE_ASSEMBLE_GROUPID" val="60656f654054ed1e2fb80947"/>
  <p:tag name="KSO_WM_TEMPLATE_ASSEMBLE_XID" val="60656f654054ed1e2fb80947"/>
  <p:tag name="KSO_WM_TEMPLATE_CATEGORY" val="diagram"/>
  <p:tag name="KSO_WM_TEMPLATE_INDEX" val="20212693"/>
  <p:tag name="KSO_WM_UNIT_BLOCK" val="0"/>
  <p:tag name="KSO_WM_UNIT_COMPATIBLE" val="0"/>
  <p:tag name="KSO_WM_UNIT_DEC_AREA_ID" val="17a9342137704ba59401a0f97caba8f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693_1*i*6"/>
  <p:tag name="KSO_WM_UNIT_INDEX" val="6"/>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6"/>
</p:tagLst>
</file>

<file path=ppt/tags/tag707.xml><?xml version="1.0" encoding="utf-8"?>
<p:tagLst xmlns:p="http://schemas.openxmlformats.org/presentationml/2006/main">
  <p:tag name="KSO_WM_ASSEMBLE_CHIP_INDEX" val="995514222c224defb22f342fd04f9d0b"/>
  <p:tag name="KSO_WM_BEAUTIFY_FLAG" val="#wm#"/>
  <p:tag name="KSO_WM_CHIP_FILLAREA_FILL_RULE" val="{&quot;fill_align&quot;:&quot;lm&quot;,&quot;fill_mode&quot;:&quot;full&quot;,&quot;sacle_strategy&quot;:&quot;smart&quot;}"/>
  <p:tag name="KSO_WM_CHIP_GROUPID" val="5e6b05b36848fb12bee65ad8"/>
  <p:tag name="KSO_WM_CHIP_XID" val="5e6b05b36848fb12bee65ada"/>
  <p:tag name="KSO_WM_TAG_VERSION" val="1.0"/>
  <p:tag name="KSO_WM_TEMPLATE_ASSEMBLE_GROUPID" val="60656f654054ed1e2fb80947"/>
  <p:tag name="KSO_WM_TEMPLATE_ASSEMBLE_XID" val="60656f654054ed1e2fb80947"/>
  <p:tag name="KSO_WM_TEMPLATE_CATEGORY" val="diagram"/>
  <p:tag name="KSO_WM_TEMPLATE_INDEX" val="20212693"/>
  <p:tag name="KSO_WM_UNIT_BLOCK" val="0"/>
  <p:tag name="KSO_WM_UNIT_COMPATIBLE" val="0"/>
  <p:tag name="KSO_WM_UNIT_DEC_AREA_ID" val="2adc2be998b64379962ed579942ba49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8;24;2"/>
  <p:tag name="KSO_WM_UNIT_DIAGRAM_ISNUMVISUAL" val="0"/>
  <p:tag name="KSO_WM_UNIT_DIAGRAM_ISREFERUNIT" val="0"/>
  <p:tag name="KSO_WM_UNIT_HIGHLIGHT" val="0"/>
  <p:tag name="KSO_WM_UNIT_ID" val="diagram20212693_1*h_a*1_1"/>
  <p:tag name="KSO_WM_UNIT_INDEX" val="1_1"/>
  <p:tag name="KSO_WM_UNIT_ISCONTENTSTITLE" val="0"/>
  <p:tag name="KSO_WM_UNIT_ISNUMDGMTITLE" val="0"/>
  <p:tag name="KSO_WM_UNIT_LAYERLEVEL" val="1_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h_a"/>
  <p:tag name="KSO_WM_UNIT_VALUE" val="14"/>
</p:tagLst>
</file>

<file path=ppt/tags/tag708.xml><?xml version="1.0" encoding="utf-8"?>
<p:tagLst xmlns:p="http://schemas.openxmlformats.org/presentationml/2006/main">
  <p:tag name="KSO_WM_ASSEMBLE_CHIP_INDEX" val="995514222c224defb22f342fd04f9d0b"/>
  <p:tag name="KSO_WM_BEAUTIFY_FLAG" val="#wm#"/>
  <p:tag name="KSO_WM_CHIP_FILLAREA_FILL_RULE" val="{&quot;fill_align&quot;:&quot;lm&quot;,&quot;fill_mode&quot;:&quot;full&quot;,&quot;sacle_strategy&quot;:&quot;smart&quot;}"/>
  <p:tag name="KSO_WM_CHIP_GROUPID" val="5e6b05b36848fb12bee65ad8"/>
  <p:tag name="KSO_WM_CHIP_XID" val="5e6b05b36848fb12bee65ada"/>
  <p:tag name="KSO_WM_TAG_VERSION" val="1.0"/>
  <p:tag name="KSO_WM_TEMPLATE_ASSEMBLE_GROUPID" val="60656f654054ed1e2fb80947"/>
  <p:tag name="KSO_WM_TEMPLATE_ASSEMBLE_XID" val="60656f654054ed1e2fb80947"/>
  <p:tag name="KSO_WM_TEMPLATE_CATEGORY" val="diagram"/>
  <p:tag name="KSO_WM_TEMPLATE_INDEX" val="20212693"/>
  <p:tag name="KSO_WM_UNIT_BLOCK" val="0"/>
  <p:tag name="KSO_WM_UNIT_COMPATIBLE" val="0"/>
  <p:tag name="KSO_WM_UNIT_DEC_AREA_ID" val="8ab1214a7b6f45899f62c943f258f7d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693_1*h_f*1_1"/>
  <p:tag name="KSO_WM_UNIT_INDEX" val="1_1"/>
  <p:tag name="KSO_WM_UNIT_LAYERLEVEL" val="1_1"/>
  <p:tag name="KSO_WM_UNIT_NOCLEAR" val="0"/>
  <p:tag name="KSO_WM_UNIT_PRESET_TEXT" val="单击此处添加正文。"/>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h_f"/>
  <p:tag name="KSO_WM_UNIT_VALUE" val="28"/>
</p:tagLst>
</file>

<file path=ppt/tags/tag709.xml><?xml version="1.0" encoding="utf-8"?>
<p:tagLst xmlns:p="http://schemas.openxmlformats.org/presentationml/2006/main">
  <p:tag name="KSO_WM_ASSEMBLE_CHIP_INDEX" val="b52d0553acd74924b839fbfe08603141"/>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60656f654054ed1e2fb80947"/>
  <p:tag name="KSO_WM_TEMPLATE_ASSEMBLE_XID" val="60656f654054ed1e2fb80947"/>
  <p:tag name="KSO_WM_TEMPLATE_CATEGORY" val="diagram"/>
  <p:tag name="KSO_WM_TEMPLATE_INDEX" val="20212693"/>
  <p:tag name="KSO_WM_UNIT_COMPATIBLE" val="1"/>
  <p:tag name="KSO_WM_UNIT_DEC_AREA_ID" val="407c154468ec4eb78a456ce467c5fee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693_1*d*1"/>
  <p:tag name="KSO_WM_UNIT_INDEX" val="1"/>
  <p:tag name="KSO_WM_UNIT_LAYERLEVEL" val="1"/>
  <p:tag name="KSO_WM_UNIT_PLACING_PICTURE" val="b52d0553acd74924b839fbfe08603141"/>
  <p:tag name="KSO_WM_UNIT_SM_LIMIT_TYPE" val="2"/>
  <p:tag name="KSO_WM_UNIT_SUPPORT_UNIT_TYPE" val="[&quot;l&quot;,&quot;m&quot;,&quot;n&quot;,&quot;o&quot;,&quot;p&quot;,&quot;q&quot;,&quot;r&quot;,&quot;δ&quot;,&quot;ε&quot;,&quot;ζ&quot;,&quot;η&quot;,&quot;d&quot;,&quot;α&quot;,&quot;β&quot;,&quot;θ&quot;]"/>
  <p:tag name="KSO_WM_UNIT_TYPE" val="d"/>
  <p:tag name="KSO_WM_UNIT_VALUE" val="1269*1861"/>
</p:tagLst>
</file>

<file path=ppt/tags/tag71.xml><?xml version="1.0" encoding="utf-8"?>
<p:tagLst xmlns:p="http://schemas.openxmlformats.org/presentationml/2006/main">
  <p:tag name="KSO_WM_SLIDE_BACKGROUND_TYPE" val="navigation"/>
</p:tagLst>
</file>

<file path=ppt/tags/tag710.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a53971bed3924079ab3e4b00b6b6cbeb&quot;,&quot;fill_align&quot;:&quot;lm&quot;,&quot;chip_types&quot;:[&quot;text&quot;,&quot;header&quot;]},{&quot;text_align&quot;:&quot;cm&quot;,&quot;text_direction&quot;:&quot;horizontal&quot;,&quot;support_features&quot;:[&quot;collage&quot;,&quot;carousel&quot;],&quot;support_big_font&quot;:false,&quot;picture_toward&quot;:0,&quot;picture_dockside&quot;:[],&quot;fill_id&quot;:&quot;c7046210fc6c4d52a930c2f23713b1af&quot;,&quot;fill_align&quot;:&quot;cm&quot;,&quot;chip_types&quot;:[&quot;diagram&quot;,&quot;picture&quot;,&quot;chart&quot;,&quot;table&quot;,&quot;video&quot;]}]]"/>
  <p:tag name="KSO_WM_CHIP_GROUPID" val="5f71a4e3747e3ea6e293b256"/>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1a4e3747e3ea6e293b257"/>
  <p:tag name="KSO_WM_SLIDE_BACKGROUND_TYPE" val="general"/>
  <p:tag name="KSO_WM_SLIDE_BK_DARK_LIGHT" val="2"/>
  <p:tag name="KSO_WM_SLIDE_CAN_ADD_NAVIGATION" val="1"/>
  <p:tag name="KSO_WM_SLIDE_ID" val="diagram20212693_1"/>
  <p:tag name="KSO_WM_SLIDE_INDEX" val="1"/>
  <p:tag name="KSO_WM_SLIDE_ITEM_CNT" val="0"/>
  <p:tag name="KSO_WM_SLIDE_LAYOUT" val="d_h"/>
  <p:tag name="KSO_WM_SLIDE_LAYOUT_CNT" val="1_1"/>
  <p:tag name="KSO_WM_SLIDE_LAYOUT_INFO" val="{&quot;direction&quot;:1,&quot;id&quot;:&quot;2021-04-01T15:44:07&quot;,&quot;maxSize&quot;:{&quot;size1&quot;:46.299610501011678},&quot;minSize&quot;:{&quot;size1&quot;:35.099610501011682},&quot;normalSize&quot;:{&quot;size1&quot;:36.818360501011682},&quot;subLayout&quot;:[{&quot;id&quot;:&quot;2021-04-01T15:44:07&quot;,&quot;margin&quot;:{&quot;bottom&quot;:5.1150002479553223,&quot;left&quot;:1.6929999589920044,&quot;right&quot;:0.026000002399086952,&quot;top&quot;:5.9270000457763672},&quot;maxSize&quot;:{&quot;size1&quot;:59.433678408022288},&quot;minSize&quot;:{&quot;size1&quot;:43.533678408022283},&quot;normalSize&quot;:{&quot;size1&quot;:49.311271000614873},&quot;subLayout&quot;:[{&quot;id&quot;:&quot;2021-04-01T15:44:07&quot;,&quot;margin&quot;:{&quot;bottom&quot;:0.046929791569709778,&quot;left&quot;:1.6929999589920044,&quot;right&quot;:0.026000002399086952,&quot;top&quot;:5.9270000457763672},&quot;type&quot;:0},{&quot;id&quot;:&quot;2021-04-01T15:44:07&quot;,&quot;margin&quot;:{&quot;bottom&quot;:5.1150002479553223,&quot;left&quot;:1.6929999589920044,&quot;right&quot;:0.026000002399086952,&quot;top&quot;:0.14886198937892914},&quot;type&quot;:0}],&quot;type&quot;:0},{&quot;id&quot;:&quot;2021-04-01T15:44:07&quot;,&quot;margin&quot;:{&quot;bottom&quot;:1.6929999589920044,&quot;left&quot;:1.6670000553131104,&quot;right&quot;:1.6929999589920044,&quot;top&quot;:3.3870000839233398},&quot;type&quot;:0}],&quot;type&quot;:0}"/>
  <p:tag name="KSO_WM_SLIDE_POSITION" val="48.0004*239.302"/>
  <p:tag name="KSO_WM_SLIDE_RATIO" val="1.777778"/>
  <p:tag name="KSO_WM_SLIDE_SIZE" val="287.95*60.7"/>
  <p:tag name="KSO_WM_SLIDE_SUBTYPE" val="picTxt"/>
  <p:tag name="KSO_WM_SLIDE_SUPPORT_FEATURE_TYPE" val="3"/>
  <p:tag name="KSO_WM_SLIDE_TYPE" val="text"/>
  <p:tag name="KSO_WM_SPECIAL_SOURCE" val="bdnull"/>
  <p:tag name="KSO_WM_TAG_VERSION" val="1.0"/>
  <p:tag name="KSO_WM_TEMPLATE_ASSEMBLE_GROUPID" val="60656f654054ed1e2fb80947"/>
  <p:tag name="KSO_WM_TEMPLATE_ASSEMBLE_XID" val="60656f654054ed1e2fb80947"/>
  <p:tag name="KSO_WM_TEMPLATE_CATEGORY" val="diagram"/>
  <p:tag name="KSO_WM_TEMPLATE_COLOR_TYPE" val="1"/>
  <p:tag name="KSO_WM_TEMPLATE_INDEX" val="20212693"/>
  <p:tag name="KSO_WM_TEMPLATE_MASTER_TYPE" val="0"/>
  <p:tag name="KSO_WM_TEMPLATE_SUBCATEGORY" val="21"/>
</p:tagLst>
</file>

<file path=ppt/tags/tag711.xml><?xml version="1.0" encoding="utf-8"?>
<p:tagLst xmlns:p="http://schemas.openxmlformats.org/presentationml/2006/main">
  <p:tag name="KSO_WM_BEAUTIFY_FLAG" val="#wm#"/>
  <p:tag name="KSO_WM_TAG_VERSION" val="1.0"/>
  <p:tag name="KSO_WM_TEMPLATE_CATEGORY" val="custom"/>
  <p:tag name="KSO_WM_TEMPLATE_INDEX" val="20203715"/>
  <p:tag name="KSO_WM_UNIT_COMPATIBLE" val="0"/>
  <p:tag name="KSO_WM_UNIT_DIAGRAM_ISNUMVISUAL" val="0"/>
  <p:tag name="KSO_WM_UNIT_DIAGRAM_ISREFERUNIT" val="0"/>
  <p:tag name="KSO_WM_UNIT_HIGHLIGHT" val="0"/>
  <p:tag name="KSO_WM_UNIT_ID" val="custom20203715_31*a*1"/>
  <p:tag name="KSO_WM_UNIT_INDEX" val="1"/>
  <p:tag name="KSO_WM_UNIT_ISCONTENTSTITLE" val="0"/>
  <p:tag name="KSO_WM_UNIT_ISNUMDGMTITLE" val="0"/>
  <p:tag name="KSO_WM_UNIT_LAYERLEVEL" val="1"/>
  <p:tag name="KSO_WM_UNIT_NOCLEAR" val="1"/>
  <p:tag name="KSO_WM_UNIT_PRESET_TEXT" val="感谢您的观看"/>
  <p:tag name="KSO_WM_UNIT_TEXT_FILL_FORE_SCHEMECOLOR_INDEX" val="5"/>
  <p:tag name="KSO_WM_UNIT_TEXT_FILL_FORE_SCHEMECOLOR_INDEX_BRIGHTNESS" val="0"/>
  <p:tag name="KSO_WM_UNIT_TEXT_FILL_TYPE" val="1"/>
  <p:tag name="KSO_WM_UNIT_TYPE" val="a"/>
</p:tagLst>
</file>

<file path=ppt/tags/tag712.xml><?xml version="1.0" encoding="utf-8"?>
<p:tagLst xmlns:p="http://schemas.openxmlformats.org/presentationml/2006/main">
  <p:tag name="KSO_WM_BEAUTIFY_FLAG" val="#wm#"/>
  <p:tag name="KSO_WM_TAG_VERSION" val="1.0"/>
  <p:tag name="KSO_WM_TEMPLATE_CATEGORY" val="custom"/>
  <p:tag name="KSO_WM_TEMPLATE_INDEX" val="20203715"/>
  <p:tag name="KSO_WM_UNIT_COMPATIBLE" val="0"/>
  <p:tag name="KSO_WM_UNIT_DIAGRAM_ISNUMVISUAL" val="0"/>
  <p:tag name="KSO_WM_UNIT_DIAGRAM_ISREFERUNIT" val="0"/>
  <p:tag name="KSO_WM_UNIT_HIGHLIGHT" val="0"/>
  <p:tag name="KSO_WM_UNIT_ID" val="custom20203715_31*f*1"/>
  <p:tag name="KSO_WM_UNIT_INDEX" val="1"/>
  <p:tag name="KSO_WM_UNIT_LAYERLEVEL" val="1"/>
  <p:tag name="KSO_WM_UNIT_NOCLEAR" val="0"/>
  <p:tag name="KSO_WM_UNIT_PRESET_TEXT" val="单击此处添加副标题"/>
  <p:tag name="KSO_WM_UNIT_SUBTYPE" val="a"/>
  <p:tag name="KSO_WM_UNIT_TEXT_FILL_FORE_SCHEMECOLOR_INDEX" val="13"/>
  <p:tag name="KSO_WM_UNIT_TEXT_FILL_FORE_SCHEMECOLOR_INDEX_BRIGHTNESS" val="0.15"/>
  <p:tag name="KSO_WM_UNIT_TEXT_FILL_TYPE" val="1"/>
  <p:tag name="KSO_WM_UNIT_TYPE" val="f"/>
  <p:tag name="KSO_WM_UNIT_VALUE" val="15"/>
</p:tagLst>
</file>

<file path=ppt/tags/tag713.xml><?xml version="1.0" encoding="utf-8"?>
<p:tagLst xmlns:p="http://schemas.openxmlformats.org/presentationml/2006/main">
  <p:tag name="KSO_WM_BEAUTIFY_FLAG" val="#wm#"/>
  <p:tag name="KSO_WM_SLIDE_ID" val="custom20203715_31"/>
  <p:tag name="KSO_WM_SLIDE_INDEX" val="31"/>
  <p:tag name="KSO_WM_SLIDE_ITEM_CNT" val="0"/>
  <p:tag name="KSO_WM_SLIDE_LAYOUT" val="a_f"/>
  <p:tag name="KSO_WM_SLIDE_LAYOUT_CNT" val="1_1"/>
  <p:tag name="KSO_WM_SLIDE_SUBTYPE" val="pureTxt"/>
  <p:tag name="KSO_WM_SLIDE_TYPE" val="endPage"/>
  <p:tag name="KSO_WM_TAG_VERSION" val="1.0"/>
  <p:tag name="KSO_WM_TEMPLATE_CATEGORY" val="custom"/>
  <p:tag name="KSO_WM_TEMPLATE_COLOR_TYPE" val="1"/>
  <p:tag name="KSO_WM_TEMPLATE_INDEX" val="20203715"/>
  <p:tag name="KSO_WM_TEMPLATE_MASTER_TYPE" val="1"/>
  <p:tag name="KSO_WM_TEMPLATE_SUBCATEGORY" val="0"/>
</p:tagLst>
</file>

<file path=ppt/tags/tag714.xml><?xml version="1.0" encoding="utf-8"?>
<p:tagLst xmlns:p="http://schemas.openxmlformats.org/presentationml/2006/main">
  <p:tag name="AS_OS" val="Unix 3.10 unknown"/>
  <p:tag name="AS_RELEASE_DATE" val="2020.11.30"/>
  <p:tag name="AS_TITLE" val="Aspose.Slides for Java"/>
  <p:tag name="AS_VERSION" val="20.11"/>
</p:tagLst>
</file>

<file path=ppt/tags/tag72.xml><?xml version="1.0" encoding="utf-8"?>
<p:tagLst xmlns:p="http://schemas.openxmlformats.org/presentationml/2006/main">
  <p:tag name="KSO_WM_SLIDE_BACKGROUND_TYPE" val="navigation"/>
</p:tagLst>
</file>

<file path=ppt/tags/tag73.xml><?xml version="1.0" encoding="utf-8"?>
<p:tagLst xmlns:p="http://schemas.openxmlformats.org/presentationml/2006/main">
  <p:tag name="KSO_WM_SLIDE_BACKGROUND_TYPE" val="navigation"/>
</p:tagLst>
</file>

<file path=ppt/tags/tag74.xml><?xml version="1.0" encoding="utf-8"?>
<p:tagLst xmlns:p="http://schemas.openxmlformats.org/presentationml/2006/main">
  <p:tag name="KSO_WM_SLIDE_BACKGROUND_TYPE" val="navigation"/>
</p:tagLst>
</file>

<file path=ppt/tags/tag75.xml><?xml version="1.0" encoding="utf-8"?>
<p:tagLst xmlns:p="http://schemas.openxmlformats.org/presentationml/2006/main">
  <p:tag name="KSO_WM_SLIDE_BACKGROUND_TYPE" val="navigation"/>
</p:tagLst>
</file>

<file path=ppt/tags/tag76.xml><?xml version="1.0" encoding="utf-8"?>
<p:tagLst xmlns:p="http://schemas.openxmlformats.org/presentationml/2006/main">
  <p:tag name="KSO_WM_SLIDE_BACKGROUND_TYPE" val="navigation"/>
</p:tagLst>
</file>

<file path=ppt/tags/tag77.xml><?xml version="1.0" encoding="utf-8"?>
<p:tagLst xmlns:p="http://schemas.openxmlformats.org/presentationml/2006/main">
  <p:tag name="KSO_WM_SLIDE_BACKGROUND_TYPE" val="navigation"/>
</p:tagLst>
</file>

<file path=ppt/tags/tag78.xml><?xml version="1.0" encoding="utf-8"?>
<p:tagLst xmlns:p="http://schemas.openxmlformats.org/presentationml/2006/main">
  <p:tag name="KSO_WM_SLIDE_BACKGROUND_TYPE" val="navigation"/>
</p:tagLst>
</file>

<file path=ppt/tags/tag79.xml><?xml version="1.0" encoding="utf-8"?>
<p:tagLst xmlns:p="http://schemas.openxmlformats.org/presentationml/2006/main">
  <p:tag name="KSO_WM_ASSEMBLE_CHIP_INDEX" val="92347ba695164ba497df9ad78e6ca12e"/>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b"/>
  <p:tag name="KSO_WM_SLIDE_BACKGROUND_TYPE" val="belt"/>
  <p:tag name="KSO_WM_TAG_VERSION" val="1.0"/>
  <p:tag name="KSO_WM_TEMPLATE_CATEGORY" val="chip"/>
  <p:tag name="KSO_WM_TEMPLATE_INDEX" val="20204722"/>
  <p:tag name="KSO_WM_UNIT_COMPATIBLE" val="0"/>
  <p:tag name="KSO_WM_UNIT_DEC_AREA_ID" val="b3a48d631a0844b0adbf94d9ce76fee2"/>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72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8.xml><?xml version="1.0" encoding="utf-8"?>
<p:tagLst xmlns:p="http://schemas.openxmlformats.org/presentationml/2006/main">
  <p:tag name="KSO_WM_ASSEMBLE_CHIP_INDEX" val="bb85c8a29e1d42158904d90384c10661"/>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TAG_VERSION" val="1.0"/>
  <p:tag name="KSO_WM_TEMPLATE_CATEGORY" val="chip"/>
  <p:tag name="KSO_WM_TEMPLATE_INDEX" val="20204722"/>
  <p:tag name="KSO_WM_UNIT_COMPATIBLE" val="0"/>
  <p:tag name="KSO_WM_UNIT_DEC_AREA_ID" val="bac36c7cc52d43278228f6943a7d0712"/>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80.xml><?xml version="1.0" encoding="utf-8"?>
<p:tagLst xmlns:p="http://schemas.openxmlformats.org/presentationml/2006/main">
  <p:tag name="KSO_WM_ASSEMBLE_CHIP_INDEX" val="a44e74fc6bcb41f2b930db58254c2ff2"/>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belt"/>
  <p:tag name="KSO_WM_TAG_VERSION" val="1.0"/>
  <p:tag name="KSO_WM_TEMPLATE_CATEGORY" val="chip"/>
  <p:tag name="KSO_WM_TEMPLATE_INDEX" val="20204722"/>
  <p:tag name="KSO_WM_UNIT_COMPATIBLE" val="0"/>
  <p:tag name="KSO_WM_UNIT_DEC_AREA_ID" val="805c68d929a24a459c3bdc24f324a11c"/>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81.xml><?xml version="1.0" encoding="utf-8"?>
<p:tagLst xmlns:p="http://schemas.openxmlformats.org/presentationml/2006/main">
  <p:tag name="KSO_WM_ASSEMBLE_CHIP_INDEX" val="61cc7a4868da4f8b9b52204441aa496b"/>
  <p:tag name="KSO_WM_BEAUTIFY_FLAG" val="#wm#"/>
  <p:tag name="KSO_WM_CHIP_FILLAREA_FILL_RULE" val="{&quot;fill_align&quot;:&quot;cm&quot;,&quot;fill_effect&quot;:[],&quot;fill_mode&quot;:&quot;full&quot;,&quot;sacle_strategy&quot;:&quot;stretch&quot;}"/>
  <p:tag name="KSO_WM_CHIP_GROUPID" val="5f72d73ae9a9ac260a3f6ba6"/>
  <p:tag name="KSO_WM_CHIP_XID" val="5f72d73ae9a9ac260a3f6ba9"/>
  <p:tag name="KSO_WM_SLIDE_BACKGROUND_TYPE" val="belt"/>
  <p:tag name="KSO_WM_TAG_VERSION" val="1.0"/>
  <p:tag name="KSO_WM_TEMPLATE_CATEGORY" val="chip"/>
  <p:tag name="KSO_WM_TEMPLATE_INDEX" val="20204722"/>
  <p:tag name="KSO_WM_UNIT_COMPATIBLE" val="0"/>
  <p:tag name="KSO_WM_UNIT_DEC_AREA_ID" val="c380310eadd94d03b1cb89445950eef2"/>
  <p:tag name="KSO_WM_UNIT_DECORATE_INFO" val=""/>
  <p:tag name="KSO_WM_UNIT_DIAGRAM_ISNUMVISUAL" val="0"/>
  <p:tag name="KSO_WM_UNIT_DIAGRAM_ISREFERUNIT" val="0"/>
  <p:tag name="KSO_WM_UNIT_HIGHLIGHT" val="0"/>
  <p:tag name="KSO_WM_UNIT_ID" val="chip20204722_3*i*1"/>
  <p:tag name="KSO_WM_UNIT_INDEX" val="1"/>
  <p:tag name="KSO_WM_UNIT_LAYERLEVEL" val="1"/>
  <p:tag name="KSO_WM_UNIT_SM_LIMIT_TYPE" val=""/>
  <p:tag name="KSO_WM_UNIT_SUBTYPE" val="t"/>
  <p:tag name="KSO_WM_UNIT_TYPE" val="i"/>
</p:tagLst>
</file>

<file path=ppt/tags/tag82.xml><?xml version="1.0" encoding="utf-8"?>
<p:tagLst xmlns:p="http://schemas.openxmlformats.org/presentationml/2006/main">
  <p:tag name="KSO_WM_SLIDE_BACKGROUND_TYPE" val="belt"/>
</p:tagLst>
</file>

<file path=ppt/tags/tag83.xml><?xml version="1.0" encoding="utf-8"?>
<p:tagLst xmlns:p="http://schemas.openxmlformats.org/presentationml/2006/main">
  <p:tag name="KSO_WM_SLIDE_BACKGROUND_TYPE" val="belt"/>
</p:tagLst>
</file>

<file path=ppt/tags/tag84.xml><?xml version="1.0" encoding="utf-8"?>
<p:tagLst xmlns:p="http://schemas.openxmlformats.org/presentationml/2006/main">
  <p:tag name="KSO_WM_SLIDE_BACKGROUND_TYPE" val="belt"/>
</p:tagLst>
</file>

<file path=ppt/tags/tag85.xml><?xml version="1.0" encoding="utf-8"?>
<p:tagLst xmlns:p="http://schemas.openxmlformats.org/presentationml/2006/main">
  <p:tag name="KSO_WM_SLIDE_BACKGROUND_TYPE" val="belt"/>
</p:tagLst>
</file>

<file path=ppt/tags/tag86.xml><?xml version="1.0" encoding="utf-8"?>
<p:tagLst xmlns:p="http://schemas.openxmlformats.org/presentationml/2006/main">
  <p:tag name="KSO_WM_SLIDE_BACKGROUND_TYPE" val="belt"/>
</p:tagLst>
</file>

<file path=ppt/tags/tag87.xml><?xml version="1.0" encoding="utf-8"?>
<p:tagLst xmlns:p="http://schemas.openxmlformats.org/presentationml/2006/main">
  <p:tag name="KSO_WM_TEMPLATE_CATEGORY" val="custom"/>
  <p:tag name="KSO_WM_TEMPLATE_INDEX" val="20204722"/>
</p:tagLst>
</file>

<file path=ppt/tags/tag88.xml><?xml version="1.0" encoding="utf-8"?>
<p:tagLst xmlns:p="http://schemas.openxmlformats.org/presentationml/2006/main">
  <p:tag name="KSO_WM_TEMPLATE_CATEGORY" val="custom"/>
  <p:tag name="KSO_WM_TEMPLATE_INDEX" val="20204722"/>
</p:tagLst>
</file>

<file path=ppt/tags/tag89.xml><?xml version="1.0" encoding="utf-8"?>
<p:tagLst xmlns:p="http://schemas.openxmlformats.org/presentationml/2006/main">
  <p:tag name="KSO_WM_BEAUTIFY_FLAG" val="#wm#"/>
  <p:tag name="KSO_WM_TAG_VERSION" val="1.0"/>
  <p:tag name="KSO_WM_TEMPLATE_CATEGORY" val="custom"/>
  <p:tag name="KSO_WM_TEMPLATE_INDEX" val="20204722"/>
</p:tagLst>
</file>

<file path=ppt/tags/tag9.xml><?xml version="1.0" encoding="utf-8"?>
<p:tagLst xmlns:p="http://schemas.openxmlformats.org/presentationml/2006/main">
  <p:tag name="KSO_WM_ASSEMBLE_CHIP_INDEX" val="30fa5e067e30455383432b3f3ea6bb18"/>
  <p:tag name="KSO_WM_BEAUTIFY_FLAG" val="#wm#"/>
  <p:tag name="KSO_WM_CHIP_FILLAREA_FILL_RULE" val="{&quot;fill_align&quot;:&quot;cm&quot;,&quot;fill_mode&quot;:&quot;adaptive&quot;,&quot;sacle_strategy&quot;:&quot;smart&quot;}"/>
  <p:tag name="KSO_WM_CHIP_GROUPID" val="5ebe40d00ac41c4a0a525616"/>
  <p:tag name="KSO_WM_CHIP_XID" val="5ebe40d00ac41c4a0a525617"/>
  <p:tag name="KSO_WM_TAG_VERSION" val="1.0"/>
  <p:tag name="KSO_WM_TEMPLATE_ASSEMBLE_GROUPID" val="5f72d73ae9a9ac260a3f6ba6"/>
  <p:tag name="KSO_WM_TEMPLATE_ASSEMBLE_XID" val="5f72fce60ff15d9a40f70c83"/>
  <p:tag name="KSO_WM_TEMPLATE_CATEGORY" val="custom"/>
  <p:tag name="KSO_WM_TEMPLATE_INDEX" val="20204722"/>
  <p:tag name="KSO_WM_UNIT_BLOCK" val="0"/>
  <p:tag name="KSO_WM_UNIT_COMPATIBLE" val="0"/>
  <p:tag name="KSO_WM_UNIT_DEC_AREA_ID" val="514ef223a2e340a3b07d1bc9c61d4901"/>
  <p:tag name="KSO_WM_UNIT_DEFAULT_FONT" val="14;18;2"/>
  <p:tag name="KSO_WM_UNIT_DIAGRAM_ISNUMVISUAL" val="0"/>
  <p:tag name="KSO_WM_UNIT_DIAGRAM_ISREFERUNIT" val="0"/>
  <p:tag name="KSO_WM_UNIT_HIGHLIGHT" val="0"/>
  <p:tag name="KSO_WM_UNIT_ID" val="custom20204722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35"/>
  <p:tag name="KSO_WM_UNIT_TEXT_FILL_TYPE" val="1"/>
  <p:tag name="KSO_WM_UNIT_TYPE" val="b"/>
  <p:tag name="KSO_WM_UNIT_VALUE" val="87"/>
</p:tagLst>
</file>

<file path=ppt/tags/tag9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1_Office 主题​​">
  <a:themeElements>
    <a:clrScheme name="">
      <a:dk1>
        <a:srgbClr val="000000"/>
      </a:dk1>
      <a:lt1>
        <a:srgbClr val="FFFFFF"/>
      </a:lt1>
      <a:dk2>
        <a:srgbClr val="F0F0F0"/>
      </a:dk2>
      <a:lt2>
        <a:srgbClr val="FFFFFF"/>
      </a:lt2>
      <a:accent1>
        <a:srgbClr val="B4B4B4"/>
      </a:accent1>
      <a:accent2>
        <a:srgbClr val="B4B4B3"/>
      </a:accent2>
      <a:accent3>
        <a:srgbClr val="B4B4B3"/>
      </a:accent3>
      <a:accent4>
        <a:srgbClr val="B4B4B3"/>
      </a:accent4>
      <a:accent5>
        <a:srgbClr val="B4B4B3"/>
      </a:accent5>
      <a:accent6>
        <a:srgbClr val="B4B4B3"/>
      </a:accent6>
      <a:hlink>
        <a:srgbClr val="0563C1"/>
      </a:hlink>
      <a:folHlink>
        <a:srgbClr val="954F72"/>
      </a:folHlink>
    </a:clrScheme>
    <a:fontScheme name="自定义 9">
      <a:majorFont>
        <a:latin typeface="Arial"/>
        <a:ea typeface="楷体"/>
        <a:cs typeface="Arial"/>
      </a:majorFont>
      <a:minorFont>
        <a:latin typeface="Arial"/>
        <a:ea typeface="楷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2_Office 主题​​">
  <a:themeElements>
    <a:clrScheme name="">
      <a:dk1>
        <a:sysClr val="windowText" lastClr="000000"/>
      </a:dk1>
      <a:lt1>
        <a:sysClr val="window" lastClr="FFFFFF"/>
      </a:lt1>
      <a:dk2>
        <a:srgbClr val="DFE6E6"/>
      </a:dk2>
      <a:lt2>
        <a:srgbClr val="FFFFFF"/>
      </a:lt2>
      <a:accent1>
        <a:srgbClr val="8EC1AB"/>
      </a:accent1>
      <a:accent2>
        <a:srgbClr val="98B79B"/>
      </a:accent2>
      <a:accent3>
        <a:srgbClr val="9EB79E"/>
      </a:accent3>
      <a:accent4>
        <a:srgbClr val="A3B799"/>
      </a:accent4>
      <a:accent5>
        <a:srgbClr val="A9B793"/>
      </a:accent5>
      <a:accent6>
        <a:srgbClr val="AEB78C"/>
      </a:accent6>
      <a:hlink>
        <a:srgbClr val="0563C1"/>
      </a:hlink>
      <a:folHlink>
        <a:srgbClr val="954F72"/>
      </a:folHlink>
    </a:clrScheme>
    <a:fontScheme name="自定义 9">
      <a:majorFont>
        <a:latin typeface="Arial"/>
        <a:ea typeface="楷体"/>
        <a:cs typeface="Arial"/>
      </a:majorFont>
      <a:minorFont>
        <a:latin typeface="Arial"/>
        <a:ea typeface="楷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3_Office 主题​​">
  <a:themeElements>
    <a:clrScheme name="">
      <a:dk1>
        <a:srgbClr val="000000"/>
      </a:dk1>
      <a:lt1>
        <a:srgbClr val="FFFFFF"/>
      </a:lt1>
      <a:dk2>
        <a:srgbClr val="F0F0F0"/>
      </a:dk2>
      <a:lt2>
        <a:srgbClr val="FFFFFF"/>
      </a:lt2>
      <a:accent1>
        <a:srgbClr val="B4B4B4"/>
      </a:accent1>
      <a:accent2>
        <a:srgbClr val="B4B4B3"/>
      </a:accent2>
      <a:accent3>
        <a:srgbClr val="B4B4B3"/>
      </a:accent3>
      <a:accent4>
        <a:srgbClr val="B4B4B3"/>
      </a:accent4>
      <a:accent5>
        <a:srgbClr val="B4B4B3"/>
      </a:accent5>
      <a:accent6>
        <a:srgbClr val="B4B4B3"/>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4_Office 主题​​">
  <a:themeElements>
    <a:clrScheme name="">
      <a:dk1>
        <a:sysClr val="windowText" lastClr="000000"/>
      </a:dk1>
      <a:lt1>
        <a:sysClr val="window" lastClr="FFFFFF"/>
      </a:lt1>
      <a:dk2>
        <a:srgbClr val="FAF2F0"/>
      </a:dk2>
      <a:lt2>
        <a:srgbClr val="FFFFFF"/>
      </a:lt2>
      <a:accent1>
        <a:srgbClr val="82B5A5"/>
      </a:accent1>
      <a:accent2>
        <a:srgbClr val="8CB69D"/>
      </a:accent2>
      <a:accent3>
        <a:srgbClr val="92B796"/>
      </a:accent3>
      <a:accent4>
        <a:srgbClr val="9AB68E"/>
      </a:accent4>
      <a:accent5>
        <a:srgbClr val="A3B686"/>
      </a:accent5>
      <a:accent6>
        <a:srgbClr val="ACB580"/>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115</Paragraphs>
  <Slides>30</Slides>
  <Notes>0</Notes>
  <TotalTime>0</TotalTime>
  <HiddenSlides>0</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30</vt:i4>
      </vt:variant>
    </vt:vector>
  </HeadingPairs>
  <TitlesOfParts>
    <vt:vector baseType="lpstr" size="43">
      <vt:lpstr>Arial</vt:lpstr>
      <vt:lpstr>楷体</vt:lpstr>
      <vt:lpstr>微软雅黑</vt:lpstr>
      <vt:lpstr>汉仪旗黑-85S</vt:lpstr>
      <vt:lpstr>隶书</vt:lpstr>
      <vt:lpstr>汉仪尚巍手书W</vt:lpstr>
      <vt:lpstr>黑体</vt:lpstr>
      <vt:lpstr>Calibri Light</vt:lpstr>
      <vt:lpstr>Calibri</vt:lpstr>
      <vt:lpstr>Segoe UI</vt:lpstr>
      <vt:lpstr>Wingdings</vt:lpstr>
      <vt:lpstr>微软雅黑 Light</vt:lpstr>
      <vt:lpstr>1_Office 主题​​</vt:lpstr>
      <vt:lpstr>说明文阅读训练</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2021-08-12T17:20:44.912</cp:lastPrinted>
  <dcterms:created xsi:type="dcterms:W3CDTF">2021-08-12T17:20:44Z</dcterms:created>
  <dcterms:modified xsi:type="dcterms:W3CDTF">2021-08-12T09:20:49Z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