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4" ContentType="video/mp4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474" r:id="rId4"/>
    <p:sldId id="256" r:id="rId5"/>
    <p:sldId id="381" r:id="rId6"/>
    <p:sldId id="358" r:id="rId7"/>
    <p:sldId id="387" r:id="rId8"/>
    <p:sldId id="415" r:id="rId9"/>
    <p:sldId id="475" r:id="rId10"/>
    <p:sldId id="476" r:id="rId11"/>
    <p:sldId id="389" r:id="rId12"/>
    <p:sldId id="477" r:id="rId13"/>
    <p:sldId id="478" r:id="rId14"/>
    <p:sldId id="453" r:id="rId15"/>
    <p:sldId id="391" r:id="rId16"/>
    <p:sldId id="319" r:id="rId17"/>
    <p:sldId id="392" r:id="rId18"/>
    <p:sldId id="359" r:id="rId19"/>
    <p:sldId id="479" r:id="rId20"/>
    <p:sldId id="394" r:id="rId21"/>
    <p:sldId id="361" r:id="rId22"/>
    <p:sldId id="360" r:id="rId23"/>
    <p:sldId id="421" r:id="rId24"/>
    <p:sldId id="395" r:id="rId25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8">
          <p15:clr>
            <a:srgbClr val="A4A3A4"/>
          </p15:clr>
        </p15:guide>
        <p15:guide id="2" pos="28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95">
          <p15:clr>
            <a:srgbClr val="A4A3A4"/>
          </p15:clr>
        </p15:guide>
        <p15:guide id="2" pos="2120">
          <p15:clr>
            <a:srgbClr val="A4A3A4"/>
          </p15:clr>
        </p15:guide>
      </p15:notes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91" autoAdjust="0"/>
  </p:normalViewPr>
  <p:slideViewPr>
    <p:cSldViewPr>
      <p:cViewPr varScale="1">
        <p:scale>
          <a:sx n="91" d="100"/>
          <a:sy n="91" d="100"/>
        </p:scale>
        <p:origin x="84" y="186"/>
      </p:cViewPr>
      <p:guideLst>
        <p:guide orient="horz" pos="1628"/>
        <p:guide pos="28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952" y="-102"/>
      </p:cViewPr>
      <p:guideLst>
        <p:guide orient="horz" pos="2895"/>
        <p:guide pos="2120"/>
      </p:guideLst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tags" Target="tags/tag163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handoutMaster" Target="handoutMasters/handoutMaster1.xml" /><Relationship Id="rId30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272F20A-3E61-44D5-9830-35A51236D775}" type="datetimeFigureOut">
              <a:rPr lang="zh-CN" altLang="en-US"/>
              <a:t>2021/7/27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7AB2C95-AD50-4DBA-ACA0-1FAE741B4B9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525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tags" Target="../tags/tag43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0209F0F-C73A-46DD-A937-425ED88D667B}" type="datetimeFigureOut">
              <a:rPr lang="zh-CN" altLang="en-US"/>
              <a:t>2021/7/27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22DABB9-3DDA-4498-9075-6285BF12AB4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4419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.xml" /><Relationship Id="rId2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.xml" /><Relationship Id="rId2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.xml" /><Relationship Id="rId2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.xml" /><Relationship Id="rId2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.xml" /><Relationship Id="rId2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.xml" /><Relationship Id="rId2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.xml" /><Relationship Id="rId2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2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.xml" /><Relationship Id="rId2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.xml" /><Relationship Id="rId2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.xml" /><Relationship Id="rId2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.xml" /><Relationship Id="rId2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2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.xml" /><Relationship Id="rId2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.xml" /><Relationship Id="rId2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.xml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.xml" /><Relationship Id="rId2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slideMaster" Target="../slideMasters/slideMaster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.xml" /><Relationship Id="rId2" Type="http://schemas.openxmlformats.org/officeDocument/2006/relationships/slideMaster" Target="../slideMasters/slideMaster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.xml" /><Relationship Id="rId2" Type="http://schemas.openxmlformats.org/officeDocument/2006/relationships/slideMaster" Target="../slideMasters/slideMaster1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.xml" /><Relationship Id="rId2" Type="http://schemas.openxmlformats.org/officeDocument/2006/relationships/slideMaster" Target="../slideMasters/slideMaster1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slideMaster" Target="../slideMasters/slideMaster1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.xml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.xml" /><Relationship Id="rId2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.xml" /><Relationship Id="rId2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.xml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内页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内页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内页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内页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8_内页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内页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内页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内页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2_内页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内页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内页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内页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5_内页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0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 advClick="0">
    <p:random/>
  </p:transition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 advClick="0">
    <p:random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2_内页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1_内页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3_内页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fade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slideLayout" Target="../slideLayouts/slideLayout31.xml" /><Relationship Id="rId32" Type="http://schemas.openxmlformats.org/officeDocument/2006/relationships/slideLayout" Target="../slideLayouts/slideLayout32.xml" /><Relationship Id="rId33" Type="http://schemas.openxmlformats.org/officeDocument/2006/relationships/slideLayout" Target="../slideLayouts/slideLayout33.xml" /><Relationship Id="rId34" Type="http://schemas.openxmlformats.org/officeDocument/2006/relationships/slideLayout" Target="../slideLayouts/slideLayout34.xml" /><Relationship Id="rId35" Type="http://schemas.openxmlformats.org/officeDocument/2006/relationships/slideLayout" Target="../slideLayouts/slideLayout35.xml" /><Relationship Id="rId36" Type="http://schemas.openxmlformats.org/officeDocument/2006/relationships/tags" Target="../tags/tag36.xml" /><Relationship Id="rId37" Type="http://schemas.openxmlformats.org/officeDocument/2006/relationships/image" Target="../media/image1.png" /><Relationship Id="rId38" Type="http://schemas.openxmlformats.org/officeDocument/2006/relationships/theme" Target="../theme/theme1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3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6"/>
          </p:custDataLst>
        </p:nvPr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transition spd="slow">
    <p:random/>
  </p:transition>
  <p:timing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49.xml" /><Relationship Id="rId3" Type="http://schemas.openxmlformats.org/officeDocument/2006/relationships/image" Target="../media/image2.png" /><Relationship Id="rId4" Type="http://schemas.openxmlformats.org/officeDocument/2006/relationships/tags" Target="../tags/tag50.xml" /><Relationship Id="rId5" Type="http://schemas.openxmlformats.org/officeDocument/2006/relationships/video" Target="../media/media1.mp4" /><Relationship Id="rId6" Type="http://schemas.microsoft.com/office/2007/relationships/media" Target="../media/media1.mp4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openxmlformats.org/officeDocument/2006/relationships/tags" Target="../tags/tag90.xml" /><Relationship Id="rId11" Type="http://schemas.openxmlformats.org/officeDocument/2006/relationships/tags" Target="../tags/tag91.xml" /><Relationship Id="rId2" Type="http://schemas.openxmlformats.org/officeDocument/2006/relationships/tags" Target="../tags/tag82.xml" /><Relationship Id="rId3" Type="http://schemas.openxmlformats.org/officeDocument/2006/relationships/tags" Target="../tags/tag83.xml" /><Relationship Id="rId4" Type="http://schemas.openxmlformats.org/officeDocument/2006/relationships/tags" Target="../tags/tag84.xml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tags" Target="../tags/tag87.xml" /><Relationship Id="rId8" Type="http://schemas.openxmlformats.org/officeDocument/2006/relationships/tags" Target="../tags/tag88.xml" /><Relationship Id="rId9" Type="http://schemas.openxmlformats.org/officeDocument/2006/relationships/tags" Target="../tags/tag8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openxmlformats.org/officeDocument/2006/relationships/tags" Target="../tags/tag100.xml" /><Relationship Id="rId11" Type="http://schemas.openxmlformats.org/officeDocument/2006/relationships/tags" Target="../tags/tag101.xml" /><Relationship Id="rId12" Type="http://schemas.openxmlformats.org/officeDocument/2006/relationships/tags" Target="../tags/tag102.xml" /><Relationship Id="rId13" Type="http://schemas.openxmlformats.org/officeDocument/2006/relationships/tags" Target="../tags/tag103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Relationship Id="rId9" Type="http://schemas.openxmlformats.org/officeDocument/2006/relationships/tags" Target="../tags/tag9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tags" Target="../tags/tag10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openxmlformats.org/officeDocument/2006/relationships/tags" Target="../tags/tag115.xml" /><Relationship Id="rId11" Type="http://schemas.openxmlformats.org/officeDocument/2006/relationships/tags" Target="../tags/tag116.xml" /><Relationship Id="rId12" Type="http://schemas.openxmlformats.org/officeDocument/2006/relationships/tags" Target="../tags/tag117.xml" /><Relationship Id="rId2" Type="http://schemas.openxmlformats.org/officeDocument/2006/relationships/tags" Target="../tags/tag107.xml" /><Relationship Id="rId3" Type="http://schemas.openxmlformats.org/officeDocument/2006/relationships/tags" Target="../tags/tag108.xml" /><Relationship Id="rId4" Type="http://schemas.openxmlformats.org/officeDocument/2006/relationships/tags" Target="../tags/tag109.xml" /><Relationship Id="rId5" Type="http://schemas.openxmlformats.org/officeDocument/2006/relationships/tags" Target="../tags/tag110.xml" /><Relationship Id="rId6" Type="http://schemas.openxmlformats.org/officeDocument/2006/relationships/tags" Target="../tags/tag111.xml" /><Relationship Id="rId7" Type="http://schemas.openxmlformats.org/officeDocument/2006/relationships/tags" Target="../tags/tag112.xml" /><Relationship Id="rId8" Type="http://schemas.openxmlformats.org/officeDocument/2006/relationships/tags" Target="../tags/tag113.xml" /><Relationship Id="rId9" Type="http://schemas.openxmlformats.org/officeDocument/2006/relationships/tags" Target="../tags/tag11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118.xml" /><Relationship Id="rId3" Type="http://schemas.openxmlformats.org/officeDocument/2006/relationships/tags" Target="../tags/tag119.xml" /><Relationship Id="rId4" Type="http://schemas.openxmlformats.org/officeDocument/2006/relationships/tags" Target="../tags/tag12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openxmlformats.org/officeDocument/2006/relationships/tags" Target="../tags/tag129.xml" /><Relationship Id="rId11" Type="http://schemas.openxmlformats.org/officeDocument/2006/relationships/tags" Target="../tags/tag130.xml" /><Relationship Id="rId12" Type="http://schemas.openxmlformats.org/officeDocument/2006/relationships/tags" Target="../tags/tag131.xml" /><Relationship Id="rId13" Type="http://schemas.openxmlformats.org/officeDocument/2006/relationships/tags" Target="../tags/tag132.xml" /><Relationship Id="rId14" Type="http://schemas.openxmlformats.org/officeDocument/2006/relationships/tags" Target="../tags/tag133.xml" /><Relationship Id="rId15" Type="http://schemas.openxmlformats.org/officeDocument/2006/relationships/tags" Target="../tags/tag134.xml" /><Relationship Id="rId16" Type="http://schemas.openxmlformats.org/officeDocument/2006/relationships/tags" Target="../tags/tag135.xml" /><Relationship Id="rId17" Type="http://schemas.openxmlformats.org/officeDocument/2006/relationships/tags" Target="../tags/tag136.xml" /><Relationship Id="rId18" Type="http://schemas.openxmlformats.org/officeDocument/2006/relationships/tags" Target="../tags/tag137.xml" /><Relationship Id="rId19" Type="http://schemas.openxmlformats.org/officeDocument/2006/relationships/tags" Target="../tags/tag138.xml" /><Relationship Id="rId2" Type="http://schemas.openxmlformats.org/officeDocument/2006/relationships/tags" Target="../tags/tag121.xml" /><Relationship Id="rId20" Type="http://schemas.openxmlformats.org/officeDocument/2006/relationships/tags" Target="../tags/tag139.xml" /><Relationship Id="rId21" Type="http://schemas.openxmlformats.org/officeDocument/2006/relationships/tags" Target="../tags/tag140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tags" Target="../tags/tag127.xml" /><Relationship Id="rId9" Type="http://schemas.openxmlformats.org/officeDocument/2006/relationships/tags" Target="../tags/tag12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141.xml" /><Relationship Id="rId3" Type="http://schemas.openxmlformats.org/officeDocument/2006/relationships/tags" Target="../tags/tag142.xml" /><Relationship Id="rId4" Type="http://schemas.openxmlformats.org/officeDocument/2006/relationships/tags" Target="../tags/tag14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44.xml" /><Relationship Id="rId3" Type="http://schemas.openxmlformats.org/officeDocument/2006/relationships/tags" Target="../tags/tag145.xml" /><Relationship Id="rId4" Type="http://schemas.openxmlformats.org/officeDocument/2006/relationships/tags" Target="../tags/tag14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147.xml" /><Relationship Id="rId3" Type="http://schemas.openxmlformats.org/officeDocument/2006/relationships/tags" Target="../tags/tag148.xml" /><Relationship Id="rId4" Type="http://schemas.openxmlformats.org/officeDocument/2006/relationships/tags" Target="../tags/tag14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150.xml" /><Relationship Id="rId3" Type="http://schemas.openxmlformats.org/officeDocument/2006/relationships/tags" Target="../tags/tag151.xml" /><Relationship Id="rId4" Type="http://schemas.openxmlformats.org/officeDocument/2006/relationships/tags" Target="../tags/tag15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10" Type="http://schemas.openxmlformats.org/officeDocument/2006/relationships/image" Target="../media/image5.jpeg" /><Relationship Id="rId11" Type="http://schemas.openxmlformats.org/officeDocument/2006/relationships/tags" Target="../tags/tag54.xml" /><Relationship Id="rId12" Type="http://schemas.openxmlformats.org/officeDocument/2006/relationships/tags" Target="../tags/tag55.xml" /><Relationship Id="rId2" Type="http://schemas.openxmlformats.org/officeDocument/2006/relationships/tags" Target="../tags/tag51.xml" /><Relationship Id="rId3" Type="http://schemas.openxmlformats.org/officeDocument/2006/relationships/image" Target="file:///C:\Users\86138\AppData\Local\Temp\wps\INetCache\3062e0567dddba72b0b725c144aa1fbb" TargetMode="External" /><Relationship Id="rId4" Type="http://schemas.openxmlformats.org/officeDocument/2006/relationships/image" Target="../media/image3.jpeg" /><Relationship Id="rId5" Type="http://schemas.openxmlformats.org/officeDocument/2006/relationships/tags" Target="../tags/tag52.xml" /><Relationship Id="rId6" Type="http://schemas.openxmlformats.org/officeDocument/2006/relationships/image" Target="file:///C:\Users\86138\AppData\Local\Temp\wps\INetCache\6fc3edb41979938116bcd8fb0ed870ed" TargetMode="External" /><Relationship Id="rId7" Type="http://schemas.openxmlformats.org/officeDocument/2006/relationships/image" Target="../media/image4.jpeg" /><Relationship Id="rId8" Type="http://schemas.openxmlformats.org/officeDocument/2006/relationships/tags" Target="../tags/tag53.xml" /><Relationship Id="rId9" Type="http://schemas.openxmlformats.org/officeDocument/2006/relationships/image" Target="file:///C:\Users\86138\AppData\Local\Temp\wps\INetCache\80bf4fd374d4e2b75aac223357487488" TargetMode="Externa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153.xml" /><Relationship Id="rId3" Type="http://schemas.openxmlformats.org/officeDocument/2006/relationships/tags" Target="../tags/tag154.xml" /><Relationship Id="rId4" Type="http://schemas.openxmlformats.org/officeDocument/2006/relationships/tags" Target="../tags/tag15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2" Type="http://schemas.openxmlformats.org/officeDocument/2006/relationships/tags" Target="../tags/tag156.xml" /><Relationship Id="rId3" Type="http://schemas.openxmlformats.org/officeDocument/2006/relationships/tags" Target="../tags/tag157.xml" /><Relationship Id="rId4" Type="http://schemas.openxmlformats.org/officeDocument/2006/relationships/tags" Target="../tags/tag15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159.xml" /><Relationship Id="rId3" Type="http://schemas.openxmlformats.org/officeDocument/2006/relationships/tags" Target="../tags/tag160.xml" /><Relationship Id="rId4" Type="http://schemas.openxmlformats.org/officeDocument/2006/relationships/tags" Target="../tags/tag161.xml" /><Relationship Id="rId5" Type="http://schemas.openxmlformats.org/officeDocument/2006/relationships/image" Target="../media/image8.png" /><Relationship Id="rId6" Type="http://schemas.openxmlformats.org/officeDocument/2006/relationships/tags" Target="../tags/tag16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56.xml" /><Relationship Id="rId3" Type="http://schemas.openxmlformats.org/officeDocument/2006/relationships/tags" Target="../tags/tag57.xml" /><Relationship Id="rId4" Type="http://schemas.openxmlformats.org/officeDocument/2006/relationships/tags" Target="../tags/tag5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image" Target="file:///C:\Users\86138\AppData\Local\Temp\wps\INetCache\b4919b24d98752698fe6405a99de64f8" TargetMode="External" /><Relationship Id="rId6" Type="http://schemas.openxmlformats.org/officeDocument/2006/relationships/image" Target="../media/image6.jpeg" /><Relationship Id="rId7" Type="http://schemas.openxmlformats.org/officeDocument/2006/relationships/tags" Target="../tags/tag6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66.xml" /><Relationship Id="rId3" Type="http://schemas.openxmlformats.org/officeDocument/2006/relationships/tags" Target="../tags/tag67.xml" /><Relationship Id="rId4" Type="http://schemas.openxmlformats.org/officeDocument/2006/relationships/tags" Target="../tags/tag68.xml" /><Relationship Id="rId5" Type="http://schemas.openxmlformats.org/officeDocument/2006/relationships/image" Target="../media/image7.png" /><Relationship Id="rId6" Type="http://schemas.openxmlformats.org/officeDocument/2006/relationships/tags" Target="../tags/tag69.xml" /><Relationship Id="rId7" Type="http://schemas.openxmlformats.org/officeDocument/2006/relationships/audio" Target="../media/media2.mp3" /><Relationship Id="rId8" Type="http://schemas.microsoft.com/office/2007/relationships/media" Target="../media/media2.mp3" TargetMode="In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70.xml" /><Relationship Id="rId3" Type="http://schemas.openxmlformats.org/officeDocument/2006/relationships/tags" Target="../tags/tag71.xml" /><Relationship Id="rId4" Type="http://schemas.openxmlformats.org/officeDocument/2006/relationships/image" Target="../media/image7.png" /><Relationship Id="rId5" Type="http://schemas.openxmlformats.org/officeDocument/2006/relationships/tags" Target="../tags/tag72.xml" /><Relationship Id="rId6" Type="http://schemas.openxmlformats.org/officeDocument/2006/relationships/audio" Target="../media/media3.mp3" /><Relationship Id="rId7" Type="http://schemas.microsoft.com/office/2007/relationships/media" Target="../media/media3.mp3" TargetMode="In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73.xml" /><Relationship Id="rId3" Type="http://schemas.openxmlformats.org/officeDocument/2006/relationships/tags" Target="../tags/tag7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75.xml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tags" Target="../tags/tag8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《十里长街送总理》">
            <a:hlinkClick action="ppaction://media"/>
          </p:cNvPr>
          <p:cNvPicPr/>
          <p:nvPr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55650" y="555625"/>
            <a:ext cx="7700645" cy="399478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436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71550" y="1334453"/>
            <a:ext cx="3092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宋体" panose="02010600030101010101" pitchFamily="2" charset="-122"/>
              </a:rPr>
              <a:t>2. </a:t>
            </a:r>
            <a:r>
              <a:rPr lang="zh-CN" altLang="en-US" sz="2400" b="1">
                <a:latin typeface="宋体" panose="02010600030101010101" pitchFamily="2" charset="-122"/>
              </a:rPr>
              <a:t>体会诗歌的结构。</a:t>
            </a: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683260" y="628015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整体感知</a:t>
            </a:r>
          </a:p>
        </p:txBody>
      </p:sp>
      <p:sp>
        <p:nvSpPr>
          <p:cNvPr id="2" name="椭圆 1"/>
          <p:cNvSpPr/>
          <p:nvPr>
            <p:custDataLst>
              <p:tags r:id="rId5"/>
            </p:custDataLst>
          </p:nvPr>
        </p:nvSpPr>
        <p:spPr>
          <a:xfrm>
            <a:off x="1115695" y="2139950"/>
            <a:ext cx="1296035" cy="864235"/>
          </a:xfrm>
          <a:prstGeom prst="ellipse">
            <a:avLst/>
          </a:prstGeom>
          <a:solidFill>
            <a:schemeClr val="accent6"/>
          </a:solidFill>
          <a:ln>
            <a:solidFill>
              <a:schemeClr val="bg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询问</a:t>
            </a:r>
          </a:p>
        </p:txBody>
      </p:sp>
      <p:sp>
        <p:nvSpPr>
          <p:cNvPr id="4" name="椭圆 3"/>
          <p:cNvSpPr/>
          <p:nvPr>
            <p:custDataLst>
              <p:tags r:id="rId6"/>
            </p:custDataLst>
          </p:nvPr>
        </p:nvSpPr>
        <p:spPr>
          <a:xfrm>
            <a:off x="2987675" y="2139315"/>
            <a:ext cx="1296035" cy="864235"/>
          </a:xfrm>
          <a:prstGeom prst="ellipse">
            <a:avLst/>
          </a:prstGeom>
          <a:solidFill>
            <a:schemeClr val="accent6"/>
          </a:solidFill>
          <a:ln>
            <a:solidFill>
              <a:schemeClr val="bg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呼唤</a:t>
            </a:r>
          </a:p>
        </p:txBody>
      </p:sp>
      <p:sp>
        <p:nvSpPr>
          <p:cNvPr id="6" name="椭圆 5"/>
          <p:cNvSpPr/>
          <p:nvPr>
            <p:custDataLst>
              <p:tags r:id="rId7"/>
            </p:custDataLst>
          </p:nvPr>
        </p:nvSpPr>
        <p:spPr>
          <a:xfrm>
            <a:off x="4859655" y="2139950"/>
            <a:ext cx="1296035" cy="864235"/>
          </a:xfrm>
          <a:prstGeom prst="ellipse">
            <a:avLst/>
          </a:prstGeom>
          <a:solidFill>
            <a:schemeClr val="accent6"/>
          </a:solidFill>
          <a:ln>
            <a:solidFill>
              <a:schemeClr val="bg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应答</a:t>
            </a:r>
          </a:p>
        </p:txBody>
      </p:sp>
      <p:sp>
        <p:nvSpPr>
          <p:cNvPr id="7" name="椭圆 6"/>
          <p:cNvSpPr/>
          <p:nvPr>
            <p:custDataLst>
              <p:tags r:id="rId8"/>
            </p:custDataLst>
          </p:nvPr>
        </p:nvSpPr>
        <p:spPr>
          <a:xfrm>
            <a:off x="6731635" y="2139315"/>
            <a:ext cx="1296035" cy="864235"/>
          </a:xfrm>
          <a:prstGeom prst="ellipse">
            <a:avLst/>
          </a:prstGeom>
          <a:solidFill>
            <a:schemeClr val="accent6"/>
          </a:solidFill>
          <a:ln>
            <a:solidFill>
              <a:schemeClr val="bg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思念</a:t>
            </a:r>
          </a:p>
        </p:txBody>
      </p:sp>
      <p:cxnSp>
        <p:nvCxnSpPr>
          <p:cNvPr id="5" name="直接箭头连接符 4"/>
          <p:cNvCxnSpPr/>
          <p:nvPr>
            <p:custDataLst>
              <p:tags r:id="rId9"/>
            </p:custDataLst>
          </p:nvPr>
        </p:nvCxnSpPr>
        <p:spPr>
          <a:xfrm flipV="1">
            <a:off x="2534285" y="2571750"/>
            <a:ext cx="309245" cy="146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>
            <p:custDataLst>
              <p:tags r:id="rId10"/>
            </p:custDataLst>
          </p:nvPr>
        </p:nvCxnSpPr>
        <p:spPr>
          <a:xfrm flipV="1">
            <a:off x="4356100" y="2557145"/>
            <a:ext cx="309245" cy="146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>
            <p:custDataLst>
              <p:tags r:id="rId11"/>
            </p:custDataLst>
          </p:nvPr>
        </p:nvCxnSpPr>
        <p:spPr>
          <a:xfrm flipV="1">
            <a:off x="6299835" y="2557145"/>
            <a:ext cx="309245" cy="146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436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71550" y="1334453"/>
            <a:ext cx="4622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宋体" panose="02010600030101010101" pitchFamily="2" charset="-122"/>
              </a:rPr>
              <a:t>3. </a:t>
            </a:r>
            <a:r>
              <a:rPr lang="zh-CN" altLang="en-US" sz="2400" b="1">
                <a:latin typeface="宋体" panose="02010600030101010101" pitchFamily="2" charset="-122"/>
              </a:rPr>
              <a:t>理清诗歌的感情和结构线索。</a:t>
            </a: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683260" y="628015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整体感知</a:t>
            </a:r>
          </a:p>
        </p:txBody>
      </p:sp>
      <p:sp>
        <p:nvSpPr>
          <p:cNvPr id="2" name="椭圆 1"/>
          <p:cNvSpPr/>
          <p:nvPr>
            <p:custDataLst>
              <p:tags r:id="rId5"/>
            </p:custDataLst>
          </p:nvPr>
        </p:nvSpPr>
        <p:spPr>
          <a:xfrm>
            <a:off x="1115695" y="2139950"/>
            <a:ext cx="1296035" cy="86423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你在哪里</a:t>
            </a:r>
          </a:p>
        </p:txBody>
      </p:sp>
      <p:sp>
        <p:nvSpPr>
          <p:cNvPr id="4" name="椭圆 3"/>
          <p:cNvSpPr/>
          <p:nvPr>
            <p:custDataLst>
              <p:tags r:id="rId6"/>
            </p:custDataLst>
          </p:nvPr>
        </p:nvSpPr>
        <p:spPr>
          <a:xfrm>
            <a:off x="2987675" y="2139315"/>
            <a:ext cx="1296035" cy="86423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他刚离去</a:t>
            </a:r>
          </a:p>
        </p:txBody>
      </p:sp>
      <p:sp>
        <p:nvSpPr>
          <p:cNvPr id="6" name="椭圆 5"/>
          <p:cNvSpPr/>
          <p:nvPr>
            <p:custDataLst>
              <p:tags r:id="rId7"/>
            </p:custDataLst>
          </p:nvPr>
        </p:nvSpPr>
        <p:spPr>
          <a:xfrm>
            <a:off x="4859655" y="2139950"/>
            <a:ext cx="1296035" cy="864235"/>
          </a:xfrm>
          <a:prstGeom prst="ellipse">
            <a:avLst/>
          </a:prstGeom>
          <a:solidFill>
            <a:srgbClr val="FFCCFF"/>
          </a:solidFill>
          <a:ln>
            <a:solidFill>
              <a:schemeClr val="bg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找遍世界</a:t>
            </a:r>
          </a:p>
        </p:txBody>
      </p:sp>
      <p:sp>
        <p:nvSpPr>
          <p:cNvPr id="7" name="椭圆 6"/>
          <p:cNvSpPr/>
          <p:nvPr>
            <p:custDataLst>
              <p:tags r:id="rId8"/>
            </p:custDataLst>
          </p:nvPr>
        </p:nvSpPr>
        <p:spPr>
          <a:xfrm>
            <a:off x="6731635" y="2139315"/>
            <a:ext cx="1296035" cy="86423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就在这里</a:t>
            </a:r>
          </a:p>
        </p:txBody>
      </p:sp>
      <p:cxnSp>
        <p:nvCxnSpPr>
          <p:cNvPr id="5" name="直接箭头连接符 4"/>
          <p:cNvCxnSpPr/>
          <p:nvPr>
            <p:custDataLst>
              <p:tags r:id="rId9"/>
            </p:custDataLst>
          </p:nvPr>
        </p:nvCxnSpPr>
        <p:spPr>
          <a:xfrm flipV="1">
            <a:off x="2534285" y="2571750"/>
            <a:ext cx="309245" cy="146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>
            <p:custDataLst>
              <p:tags r:id="rId10"/>
            </p:custDataLst>
          </p:nvPr>
        </p:nvCxnSpPr>
        <p:spPr>
          <a:xfrm flipV="1">
            <a:off x="4356100" y="2557145"/>
            <a:ext cx="309245" cy="146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>
            <p:custDataLst>
              <p:tags r:id="rId11"/>
            </p:custDataLst>
          </p:nvPr>
        </p:nvCxnSpPr>
        <p:spPr>
          <a:xfrm flipV="1">
            <a:off x="6299835" y="2557145"/>
            <a:ext cx="309245" cy="146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>
            <p:custDataLst>
              <p:tags r:id="rId12"/>
            </p:custDataLst>
          </p:nvPr>
        </p:nvSpPr>
        <p:spPr>
          <a:xfrm>
            <a:off x="2483485" y="3220085"/>
            <a:ext cx="3744595" cy="935990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>
            <p:custDataLst>
              <p:tags r:id="rId13"/>
            </p:custDataLst>
          </p:nvPr>
        </p:nvSpPr>
        <p:spPr>
          <a:xfrm>
            <a:off x="3275965" y="3868420"/>
            <a:ext cx="2016125" cy="64770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在人民心里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683260" y="628015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深入探究</a:t>
            </a:r>
          </a:p>
        </p:txBody>
      </p:sp>
      <p:sp>
        <p:nvSpPr>
          <p:cNvPr id="21515" name="矩形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14680" y="1564005"/>
            <a:ext cx="7704455" cy="49149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600" b="1"/>
              <a:t>有感情地自由朗读诗</a:t>
            </a:r>
            <a:r>
              <a:rPr lang="zh-CN" sz="2600" b="1"/>
              <a:t>歌，回答问题：</a:t>
            </a:r>
            <a:endParaRPr lang="zh-CN" sz="2600"/>
          </a:p>
        </p:txBody>
      </p:sp>
    </p:spTree>
  </p:cSld>
  <p:clrMapOvr>
    <a:masterClrMapping/>
  </p:clrMapOvr>
  <p:transition spd="slow">
    <p:random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4579" name="矩形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11505" y="555625"/>
            <a:ext cx="71170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smtClean="0">
                <a:latin typeface="宋体" panose="02010600030101010101" pitchFamily="2" charset="-122"/>
              </a:rPr>
              <a:t>    1.</a:t>
            </a:r>
            <a:r>
              <a:rPr lang="zh-CN" sz="2400" b="1">
                <a:latin typeface="宋体" panose="02010600030101010101" pitchFamily="2" charset="-122"/>
              </a:rPr>
              <a:t>这些字词有什么含义？</a:t>
            </a:r>
            <a:endParaRPr lang="zh-CN" sz="2400">
              <a:latin typeface="宋体" panose="02010600030101010101" pitchFamily="2" charset="-122"/>
            </a:endParaRPr>
          </a:p>
        </p:txBody>
      </p:sp>
      <p:sp>
        <p:nvSpPr>
          <p:cNvPr id="19" name="TextBox 18"/>
          <p:cNvSpPr txBox="1"/>
          <p:nvPr>
            <p:custDataLst>
              <p:tags r:id="rId4"/>
            </p:custDataLst>
          </p:nvPr>
        </p:nvSpPr>
        <p:spPr>
          <a:xfrm>
            <a:off x="3563620" y="1131570"/>
            <a:ext cx="4056380" cy="3987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2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总理与人民的血肉关系</a:t>
            </a:r>
            <a:endParaRPr lang="zh-CN" altLang="en-US" sz="20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26"/>
          <p:cNvSpPr txBox="1"/>
          <p:nvPr>
            <p:custDataLst>
              <p:tags r:id="rId5"/>
            </p:custDataLst>
          </p:nvPr>
        </p:nvSpPr>
        <p:spPr>
          <a:xfrm>
            <a:off x="3563620" y="1784985"/>
            <a:ext cx="4349750" cy="10147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既揭示了人民的崇敬和怀念的原因，又引出下文对周总理不朽业绩的追忆。</a:t>
            </a:r>
            <a:endParaRPr lang="zh-CN" altLang="en-US" sz="20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圆角矩形 2"/>
          <p:cNvSpPr/>
          <p:nvPr>
            <p:custDataLst>
              <p:tags r:id="rId6"/>
            </p:custDataLst>
          </p:nvPr>
        </p:nvSpPr>
        <p:spPr>
          <a:xfrm>
            <a:off x="899795" y="1059815"/>
            <a:ext cx="1223010" cy="683895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我们的</a:t>
            </a:r>
          </a:p>
        </p:txBody>
      </p:sp>
      <p:sp>
        <p:nvSpPr>
          <p:cNvPr id="6" name="圆角矩形 5"/>
          <p:cNvSpPr/>
          <p:nvPr>
            <p:custDataLst>
              <p:tags r:id="rId7"/>
            </p:custDataLst>
          </p:nvPr>
        </p:nvSpPr>
        <p:spPr>
          <a:xfrm>
            <a:off x="892175" y="1995805"/>
            <a:ext cx="1184275" cy="592455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好</a:t>
            </a:r>
          </a:p>
        </p:txBody>
      </p:sp>
      <p:cxnSp>
        <p:nvCxnSpPr>
          <p:cNvPr id="8" name="直接连接符 7"/>
          <p:cNvCxnSpPr/>
          <p:nvPr>
            <p:custDataLst>
              <p:tags r:id="rId8"/>
            </p:custDataLst>
          </p:nvPr>
        </p:nvCxnSpPr>
        <p:spPr>
          <a:xfrm>
            <a:off x="2555875" y="1398270"/>
            <a:ext cx="808355" cy="69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9"/>
            </p:custDataLst>
          </p:nvPr>
        </p:nvCxnSpPr>
        <p:spPr>
          <a:xfrm>
            <a:off x="2555875" y="2296160"/>
            <a:ext cx="808355" cy="69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圆角矩形 1"/>
          <p:cNvSpPr/>
          <p:nvPr>
            <p:custDataLst>
              <p:tags r:id="rId10"/>
            </p:custDataLst>
          </p:nvPr>
        </p:nvSpPr>
        <p:spPr>
          <a:xfrm>
            <a:off x="918845" y="3031490"/>
            <a:ext cx="1184275" cy="592455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你的</a:t>
            </a:r>
          </a:p>
          <a:p>
            <a:pPr algn="ctr"/>
            <a:r>
              <a:rPr lang="zh-CN" altLang="en-US" sz="2000"/>
              <a:t>人民</a:t>
            </a:r>
          </a:p>
        </p:txBody>
      </p:sp>
      <p:cxnSp>
        <p:nvCxnSpPr>
          <p:cNvPr id="4" name="直接连接符 3"/>
          <p:cNvCxnSpPr/>
          <p:nvPr>
            <p:custDataLst>
              <p:tags r:id="rId11"/>
            </p:custDataLst>
          </p:nvPr>
        </p:nvCxnSpPr>
        <p:spPr>
          <a:xfrm>
            <a:off x="2555875" y="3343910"/>
            <a:ext cx="808355" cy="69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26"/>
          <p:cNvSpPr txBox="1"/>
          <p:nvPr>
            <p:custDataLst>
              <p:tags r:id="rId12"/>
            </p:custDataLst>
          </p:nvPr>
        </p:nvSpPr>
        <p:spPr>
          <a:xfrm>
            <a:off x="3491865" y="3148330"/>
            <a:ext cx="4349750" cy="3987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和</a:t>
            </a:r>
            <a:r>
              <a:rPr lang="en-US" altLang="zh-CN" sz="2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我们的</a:t>
            </a:r>
            <a:r>
              <a:rPr lang="en-US" altLang="zh-CN" sz="2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相照应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  <p:bldP spid="3" grpId="0"/>
      <p:bldP spid="6" grpId="0"/>
      <p:bldP spid="2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1506" name="矩形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2943" y="1275715"/>
            <a:ext cx="7661275" cy="59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200" b="1" smtClean="0">
                <a:latin typeface="宋体" panose="02010600030101010101" pitchFamily="2" charset="-122"/>
              </a:rPr>
              <a:t>2.</a:t>
            </a:r>
            <a:r>
              <a:rPr lang="zh-CN" altLang="en-US" sz="2200" b="1" smtClean="0">
                <a:latin typeface="宋体" panose="02010600030101010101" pitchFamily="2" charset="-122"/>
              </a:rPr>
              <a:t>这首诗歌主要运用了哪种修辞手法？有什么作用？</a:t>
            </a:r>
            <a:endParaRPr lang="zh-CN" sz="2200" b="1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611505" y="2499995"/>
            <a:ext cx="8037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反复。反复呼唤、寻找，反复倾诉人民的深切怀念之情。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5603" name="文本框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3329" y="484173"/>
            <a:ext cx="8280400" cy="59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200" b="1">
                <a:latin typeface="宋体" panose="02010600030101010101" pitchFamily="2" charset="-122"/>
              </a:rPr>
              <a:t>3.</a:t>
            </a:r>
            <a:r>
              <a:rPr lang="zh-CN" sz="2200" b="1" smtClean="0">
                <a:latin typeface="宋体" panose="02010600030101010101" pitchFamily="2" charset="-122"/>
              </a:rPr>
              <a:t>课文抓住哪几个自然景象来写总理的？并说说具体含义。</a:t>
            </a:r>
            <a:endParaRPr lang="zh-CN" sz="2200" b="1">
              <a:latin typeface="宋体" panose="02010600030101010101" pitchFamily="2" charset="-122"/>
            </a:endParaRPr>
          </a:p>
        </p:txBody>
      </p:sp>
      <p:sp>
        <p:nvSpPr>
          <p:cNvPr id="9" name="椭圆 8"/>
          <p:cNvSpPr/>
          <p:nvPr>
            <p:custDataLst>
              <p:tags r:id="rId4"/>
            </p:custDataLst>
          </p:nvPr>
        </p:nvSpPr>
        <p:spPr>
          <a:xfrm>
            <a:off x="1643042" y="1857370"/>
            <a:ext cx="785818" cy="571504"/>
          </a:xfrm>
          <a:prstGeom prst="ellipse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圆角矩形 1"/>
          <p:cNvSpPr/>
          <p:nvPr>
            <p:custDataLst>
              <p:tags r:id="rId5"/>
            </p:custDataLst>
          </p:nvPr>
        </p:nvSpPr>
        <p:spPr>
          <a:xfrm>
            <a:off x="611505" y="2067560"/>
            <a:ext cx="959485" cy="1211580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景象</a:t>
            </a:r>
          </a:p>
        </p:txBody>
      </p:sp>
      <p:cxnSp>
        <p:nvCxnSpPr>
          <p:cNvPr id="3" name="直接箭头连接符 2"/>
          <p:cNvCxnSpPr/>
          <p:nvPr>
            <p:custDataLst>
              <p:tags r:id="rId6"/>
            </p:custDataLst>
          </p:nvPr>
        </p:nvCxnSpPr>
        <p:spPr>
          <a:xfrm flipV="1">
            <a:off x="1691640" y="1995805"/>
            <a:ext cx="720090" cy="3714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>
            <p:custDataLst>
              <p:tags r:id="rId7"/>
            </p:custDataLst>
          </p:nvPr>
        </p:nvCxnSpPr>
        <p:spPr>
          <a:xfrm flipV="1">
            <a:off x="1746250" y="2499995"/>
            <a:ext cx="809625" cy="66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>
            <p:custDataLst>
              <p:tags r:id="rId8"/>
            </p:custDataLst>
          </p:nvPr>
        </p:nvCxnSpPr>
        <p:spPr>
          <a:xfrm>
            <a:off x="1746250" y="2788285"/>
            <a:ext cx="864235" cy="1936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>
            <p:custDataLst>
              <p:tags r:id="rId9"/>
            </p:custDataLst>
          </p:nvPr>
        </p:nvCxnSpPr>
        <p:spPr>
          <a:xfrm>
            <a:off x="1585595" y="3014980"/>
            <a:ext cx="970280" cy="5651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>
            <p:custDataLst>
              <p:tags r:id="rId10"/>
            </p:custDataLst>
          </p:nvPr>
        </p:nvSpPr>
        <p:spPr>
          <a:xfrm>
            <a:off x="2627630" y="1356995"/>
            <a:ext cx="1459865" cy="647700"/>
          </a:xfrm>
          <a:prstGeom prst="ellipse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高山</a:t>
            </a:r>
          </a:p>
        </p:txBody>
      </p:sp>
      <p:sp>
        <p:nvSpPr>
          <p:cNvPr id="15" name="椭圆 14"/>
          <p:cNvSpPr/>
          <p:nvPr>
            <p:custDataLst>
              <p:tags r:id="rId11"/>
            </p:custDataLst>
          </p:nvPr>
        </p:nvSpPr>
        <p:spPr>
          <a:xfrm>
            <a:off x="2627630" y="2072640"/>
            <a:ext cx="1459865" cy="647700"/>
          </a:xfrm>
          <a:prstGeom prst="ellipse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大地</a:t>
            </a:r>
          </a:p>
        </p:txBody>
      </p:sp>
      <p:sp>
        <p:nvSpPr>
          <p:cNvPr id="16" name="椭圆 15"/>
          <p:cNvSpPr/>
          <p:nvPr>
            <p:custDataLst>
              <p:tags r:id="rId12"/>
            </p:custDataLst>
          </p:nvPr>
        </p:nvSpPr>
        <p:spPr>
          <a:xfrm>
            <a:off x="2700020" y="2788285"/>
            <a:ext cx="1459865" cy="647700"/>
          </a:xfrm>
          <a:prstGeom prst="ellipse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森林</a:t>
            </a:r>
          </a:p>
        </p:txBody>
      </p:sp>
      <p:sp>
        <p:nvSpPr>
          <p:cNvPr id="17" name="椭圆 16"/>
          <p:cNvSpPr/>
          <p:nvPr>
            <p:custDataLst>
              <p:tags r:id="rId13"/>
            </p:custDataLst>
          </p:nvPr>
        </p:nvSpPr>
        <p:spPr>
          <a:xfrm>
            <a:off x="2731135" y="3508375"/>
            <a:ext cx="1459865" cy="647700"/>
          </a:xfrm>
          <a:prstGeom prst="ellipse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大海</a:t>
            </a:r>
          </a:p>
        </p:txBody>
      </p:sp>
      <p:cxnSp>
        <p:nvCxnSpPr>
          <p:cNvPr id="5" name="直接箭头连接符 4"/>
          <p:cNvCxnSpPr/>
          <p:nvPr>
            <p:custDataLst>
              <p:tags r:id="rId14"/>
            </p:custDataLst>
          </p:nvPr>
        </p:nvCxnSpPr>
        <p:spPr>
          <a:xfrm flipV="1">
            <a:off x="4175760" y="1553210"/>
            <a:ext cx="627380" cy="215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>
            <p:custDataLst>
              <p:tags r:id="rId15"/>
            </p:custDataLst>
          </p:nvPr>
        </p:nvCxnSpPr>
        <p:spPr>
          <a:xfrm flipV="1">
            <a:off x="4247515" y="2423795"/>
            <a:ext cx="592455" cy="82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>
            <p:custDataLst>
              <p:tags r:id="rId16"/>
            </p:custDataLst>
          </p:nvPr>
        </p:nvCxnSpPr>
        <p:spPr>
          <a:xfrm flipV="1">
            <a:off x="4230370" y="3181985"/>
            <a:ext cx="592455" cy="82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>
            <p:custDataLst>
              <p:tags r:id="rId17"/>
            </p:custDataLst>
          </p:nvPr>
        </p:nvCxnSpPr>
        <p:spPr>
          <a:xfrm flipV="1">
            <a:off x="4284345" y="3940175"/>
            <a:ext cx="592455" cy="82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>
            <p:custDataLst>
              <p:tags r:id="rId18"/>
            </p:custDataLst>
          </p:nvPr>
        </p:nvSpPr>
        <p:spPr>
          <a:xfrm>
            <a:off x="4870450" y="1082675"/>
            <a:ext cx="3504565" cy="795020"/>
          </a:xfrm>
          <a:prstGeom prst="rect">
            <a:avLst/>
          </a:prstGeom>
          <a:grpFill/>
          <a:ln>
            <a:solidFill>
              <a:schemeClr val="accent3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rgbClr val="FF0000"/>
                </a:solidFill>
              </a:rPr>
              <a:t>展现恢弘阔大的境界，使总理的形象显得崇高，又使画面又了葱郁的色彩。</a:t>
            </a:r>
          </a:p>
        </p:txBody>
      </p:sp>
      <p:sp>
        <p:nvSpPr>
          <p:cNvPr id="18" name="矩形 17"/>
          <p:cNvSpPr/>
          <p:nvPr>
            <p:custDataLst>
              <p:tags r:id="rId19"/>
            </p:custDataLst>
          </p:nvPr>
        </p:nvSpPr>
        <p:spPr>
          <a:xfrm>
            <a:off x="4876800" y="1936115"/>
            <a:ext cx="3504565" cy="795020"/>
          </a:xfrm>
          <a:prstGeom prst="rect">
            <a:avLst/>
          </a:prstGeom>
          <a:grpFill/>
          <a:ln>
            <a:solidFill>
              <a:schemeClr val="accent3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rgbClr val="FF0000"/>
                </a:solidFill>
              </a:rPr>
              <a:t>形象博大，胸怀坦荡，又给画面增添色彩。</a:t>
            </a:r>
          </a:p>
        </p:txBody>
      </p:sp>
      <p:sp>
        <p:nvSpPr>
          <p:cNvPr id="19" name="矩形 18"/>
          <p:cNvSpPr/>
          <p:nvPr>
            <p:custDataLst>
              <p:tags r:id="rId20"/>
            </p:custDataLst>
          </p:nvPr>
        </p:nvSpPr>
        <p:spPr>
          <a:xfrm>
            <a:off x="4869815" y="2830195"/>
            <a:ext cx="3504565" cy="795020"/>
          </a:xfrm>
          <a:prstGeom prst="rect">
            <a:avLst/>
          </a:prstGeom>
          <a:grpFill/>
          <a:ln>
            <a:solidFill>
              <a:schemeClr val="accent3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rgbClr val="FF0000"/>
                </a:solidFill>
              </a:rPr>
              <a:t>给画面增添浓郁的色彩，音域宽广，气势磅礴。</a:t>
            </a:r>
          </a:p>
        </p:txBody>
      </p:sp>
      <p:sp>
        <p:nvSpPr>
          <p:cNvPr id="20" name="矩形 19"/>
          <p:cNvSpPr/>
          <p:nvPr>
            <p:custDataLst>
              <p:tags r:id="rId21"/>
            </p:custDataLst>
          </p:nvPr>
        </p:nvSpPr>
        <p:spPr>
          <a:xfrm>
            <a:off x="4876800" y="3724275"/>
            <a:ext cx="3504565" cy="795020"/>
          </a:xfrm>
          <a:prstGeom prst="rect">
            <a:avLst/>
          </a:prstGeom>
          <a:grpFill/>
          <a:ln>
            <a:solidFill>
              <a:schemeClr val="accent3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rgbClr val="FF0000"/>
                </a:solidFill>
              </a:rPr>
              <a:t>使总理的形象显得更加高大，大海的蔚蓝更丰富了画面的色彩。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5" grpId="0"/>
      <p:bldP spid="16" grpId="0"/>
      <p:bldP spid="17" grpId="0"/>
      <p:bldP spid="14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8674" name="矩形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15378" y="844123"/>
            <a:ext cx="7747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宋体" panose="02010600030101010101" pitchFamily="2" charset="-122"/>
              </a:rPr>
              <a:t>4.</a:t>
            </a:r>
            <a:r>
              <a:rPr lang="zh-CN" altLang="en-US" sz="2400" b="1">
                <a:latin typeface="宋体" panose="02010600030101010101" pitchFamily="2" charset="-122"/>
              </a:rPr>
              <a:t>为何要把总理放在这样的背景来写？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827405" y="2355850"/>
            <a:ext cx="7670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展示总理形象的高大、胸怀的宽广、业绩的卓著。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827405" y="2211705"/>
            <a:ext cx="78390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上文是对总理作为普通老百姓形象的具体描绘，</a:t>
            </a:r>
          </a:p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下文是对总理作为一个国家领袖形象的描绘。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899160" y="1203960"/>
            <a:ext cx="366712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400" b="1">
                <a:sym typeface="+mn-ea"/>
              </a:rPr>
              <a:t>5.</a:t>
            </a:r>
            <a:r>
              <a:rPr lang="zh-CN" altLang="en-US" sz="2400" b="1">
                <a:sym typeface="+mn-ea"/>
              </a:rPr>
              <a:t>第</a:t>
            </a:r>
            <a:r>
              <a:rPr lang="en-US" altLang="zh-CN" sz="2400" b="1">
                <a:sym typeface="+mn-ea"/>
              </a:rPr>
              <a:t>6</a:t>
            </a:r>
            <a:r>
              <a:rPr lang="zh-CN" altLang="en-US" sz="2400" b="1">
                <a:sym typeface="+mn-ea"/>
              </a:rPr>
              <a:t>节和前文什么关系？</a:t>
            </a:r>
            <a:endParaRPr lang="zh-CN" altLang="en-US" sz="240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9699" name="TextBox 1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59840" y="988060"/>
            <a:ext cx="624459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宋体" panose="02010600030101010101" pitchFamily="2" charset="-122"/>
              </a:rPr>
              <a:t>6.</a:t>
            </a:r>
            <a:r>
              <a:rPr lang="zh-CN" altLang="en-US" sz="2400" b="1">
                <a:latin typeface="宋体" panose="02010600030101010101" pitchFamily="2" charset="-122"/>
              </a:rPr>
              <a:t>“深情”包含着哪几种感情？</a:t>
            </a:r>
          </a:p>
        </p:txBody>
      </p:sp>
      <p:sp>
        <p:nvSpPr>
          <p:cNvPr id="31748" name="TextBox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15695" y="2139950"/>
            <a:ext cx="53924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悲痛、敬仰、怀念。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722" name="文本框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45490" y="723265"/>
            <a:ext cx="7386955" cy="57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400" b="1" smtClean="0">
                <a:latin typeface="宋体" panose="02010600030101010101" pitchFamily="2" charset="-122"/>
              </a:rPr>
              <a:t>    7</a:t>
            </a:r>
            <a:r>
              <a:rPr lang="en-US" altLang="zh-CN" sz="2400" b="1">
                <a:latin typeface="宋体" panose="02010600030101010101" pitchFamily="2" charset="-122"/>
              </a:rPr>
              <a:t>.</a:t>
            </a:r>
            <a:r>
              <a:rPr lang="zh-CN" sz="2400" b="1" smtClean="0">
                <a:latin typeface="宋体" panose="02010600030101010101" pitchFamily="2" charset="-122"/>
              </a:rPr>
              <a:t>为什么要写</a:t>
            </a:r>
            <a:r>
              <a:rPr lang="en-US" altLang="zh-CN" sz="2400" b="1" smtClean="0">
                <a:latin typeface="宋体" panose="02010600030101010101" pitchFamily="2" charset="-122"/>
              </a:rPr>
              <a:t>“</a:t>
            </a:r>
            <a:r>
              <a:rPr lang="zh-CN" altLang="en-US" sz="2400" b="1" smtClean="0">
                <a:latin typeface="宋体" panose="02010600030101010101" pitchFamily="2" charset="-122"/>
              </a:rPr>
              <a:t>中南海</a:t>
            </a:r>
            <a:r>
              <a:rPr lang="en-US" altLang="zh-CN" sz="2400" b="1" smtClean="0">
                <a:latin typeface="宋体" panose="02010600030101010101" pitchFamily="2" charset="-122"/>
              </a:rPr>
              <a:t>”“</a:t>
            </a:r>
            <a:r>
              <a:rPr lang="zh-CN" altLang="en-US" sz="2400" b="1" smtClean="0">
                <a:latin typeface="宋体" panose="02010600030101010101" pitchFamily="2" charset="-122"/>
              </a:rPr>
              <a:t>政治局</a:t>
            </a:r>
            <a:r>
              <a:rPr lang="en-US" altLang="zh-CN" sz="2400" b="1" smtClean="0">
                <a:latin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</a:rPr>
              <a:t>？</a:t>
            </a:r>
          </a:p>
        </p:txBody>
      </p:sp>
      <p:sp>
        <p:nvSpPr>
          <p:cNvPr id="11" name="文本框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59840" y="2211705"/>
            <a:ext cx="607060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B7DEE8"/>
              </a:buClr>
              <a:buFont typeface="Wingdings" panose="05000000000000000000" pitchFamily="2" charset="2"/>
              <a:buNone/>
            </a:pP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突出了周总理既是人民中的一员又是伟大的无产阶级革命家。</a:t>
            </a:r>
            <a:endParaRPr lang="zh-CN" altLang="en-US" sz="24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3" name="图片 102"/>
          <p:cNvPicPr/>
          <p:nvPr>
            <p:custDataLst>
              <p:tags r:id="rId5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683260" y="548640"/>
            <a:ext cx="2232660" cy="40455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2915920" y="555625"/>
            <a:ext cx="2898140" cy="4043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>
            <p:custDataLst>
              <p:tags r:id="rId11"/>
            </p:custDataLst>
          </p:nvPr>
        </p:nvPicPr>
        <p:blipFill>
          <a:blip r:embed="rId10" r:link="rId9"/>
          <a:stretch>
            <a:fillRect/>
          </a:stretch>
        </p:blipFill>
        <p:spPr>
          <a:xfrm>
            <a:off x="5796280" y="555625"/>
            <a:ext cx="2557780" cy="4043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48"/>
          <p:cNvSpPr txBox="1"/>
          <p:nvPr>
            <p:custDataLst>
              <p:tags r:id="rId12"/>
            </p:custDataLst>
          </p:nvPr>
        </p:nvSpPr>
        <p:spPr>
          <a:xfrm>
            <a:off x="1898015" y="1563370"/>
            <a:ext cx="5181600" cy="68389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2  </a:t>
            </a:r>
            <a:r>
              <a:rPr lang="zh-CN" altLang="en-US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周总理，你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在哪里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1748" name="矩形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71550" y="1059498"/>
            <a:ext cx="4775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宋体" panose="02010600030101010101" pitchFamily="2" charset="-122"/>
              </a:rPr>
              <a:t>8.</a:t>
            </a:r>
            <a:r>
              <a:rPr lang="zh-CN" altLang="en-US" sz="2400" b="1">
                <a:latin typeface="宋体" panose="02010600030101010101" pitchFamily="2" charset="-122"/>
              </a:rPr>
              <a:t>两个</a:t>
            </a:r>
            <a:r>
              <a:rPr lang="en-US" altLang="zh-CN" sz="2400" b="1">
                <a:latin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</a:rPr>
              <a:t>永远居住</a:t>
            </a:r>
            <a:r>
              <a:rPr lang="en-US" altLang="zh-CN" sz="2400" b="1">
                <a:latin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</a:rPr>
              <a:t>有什么作用？</a:t>
            </a:r>
          </a:p>
        </p:txBody>
      </p:sp>
      <p:sp>
        <p:nvSpPr>
          <p:cNvPr id="11" name="文本框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59840" y="2211705"/>
            <a:ext cx="6070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B7DEE8"/>
              </a:buClr>
              <a:buFont typeface="Wingdings" panose="05000000000000000000" pitchFamily="2" charset="2"/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突出总理的精神永垂不朽。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" name="矩形 1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75030" y="2355850"/>
            <a:ext cx="7544435" cy="532765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总理的形象与日月同辉，给人民带来光明和温暖。</a:t>
            </a:r>
            <a:endParaRPr lang="en-US" altLang="zh-CN" sz="23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87450" y="843915"/>
            <a:ext cx="7153910" cy="515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300" b="1" smtClean="0"/>
              <a:t>9</a:t>
            </a:r>
            <a:r>
              <a:rPr lang="en-US" altLang="zh-CN" sz="2300" b="1"/>
              <a:t>.</a:t>
            </a:r>
            <a:r>
              <a:rPr lang="zh-CN" sz="2300" b="1"/>
              <a:t>为什么要写</a:t>
            </a:r>
            <a:r>
              <a:rPr lang="en-US" altLang="zh-CN" sz="2300" b="1"/>
              <a:t>“</a:t>
            </a:r>
            <a:r>
              <a:rPr lang="zh-CN" altLang="en-US" sz="2300" b="1"/>
              <a:t>太阳升起的地方</a:t>
            </a:r>
            <a:r>
              <a:rPr lang="en-US" altLang="zh-CN" sz="2300" b="1"/>
              <a:t>”?</a:t>
            </a:r>
          </a:p>
        </p:txBody>
      </p:sp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1443" name="矩形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71550" y="2139950"/>
            <a:ext cx="7331075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通过对高山、大地、大海、森林的追问及回答，说明周总理的足迹踏遍了中国的各个角落，寄托全国人民对总理的无限哀思和热爱。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（文章主旨）</a:t>
            </a: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683260" y="628015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课堂小结</a:t>
            </a:r>
          </a:p>
        </p:txBody>
      </p:sp>
      <p:pic>
        <p:nvPicPr>
          <p:cNvPr id="61444" name="New picture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439400" y="120269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11505" y="1563688"/>
            <a:ext cx="8032750" cy="221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800"/>
              </a:spcBef>
              <a:buFont typeface="Calibri" panose="020f0502020204030204" pitchFamily="34" charset="0"/>
              <a:buAutoNum type="arabicPeriod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体会本首诗所表达的对周总理深切怀念的感情，仔细品味诗歌精练的语言。</a:t>
            </a:r>
          </a:p>
          <a:p>
            <a:pPr marL="0" indent="0" eaLnBrk="1" hangingPunct="1">
              <a:lnSpc>
                <a:spcPct val="130000"/>
              </a:lnSpc>
              <a:spcBef>
                <a:spcPts val="800"/>
              </a:spcBef>
              <a:buFont typeface="Calibri" panose="020f0502020204030204" pitchFamily="34" charset="0"/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2．学习诗歌构思的巧妙和新颖。</a:t>
            </a:r>
          </a:p>
          <a:p>
            <a:pPr marL="0" indent="0" eaLnBrk="1" hangingPunct="1">
              <a:lnSpc>
                <a:spcPct val="130000"/>
              </a:lnSpc>
              <a:spcBef>
                <a:spcPts val="800"/>
              </a:spcBef>
              <a:buFont typeface="Calibri" panose="020f0502020204030204" pitchFamily="34" charset="0"/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3．领会反复、拟人修辞方法的作用。</a:t>
            </a: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755650" y="771525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学习目标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9625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55650" y="1419860"/>
            <a:ext cx="5287010" cy="272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b="1">
                <a:latin typeface="楷体" panose="02010609060101010101" pitchFamily="49" charset="-122"/>
                <a:ea typeface="楷体" panose="02010609060101010101" pitchFamily="49" charset="-122"/>
              </a:rPr>
              <a:t>柯岩，原名冯恺，女，满族，出生于河南郑州，当代著名作家，女诗人，是现代著名诗人、剧作家贺敬之的妻子。1949年开始专业创作，已出书50多部。她是中共十二大代表，全国人大第八、九届代表，中国作家协会第六、七、八届全国委员会名誉委员。</a:t>
            </a: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755650" y="771525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作者简介</a:t>
            </a:r>
          </a:p>
        </p:txBody>
      </p:sp>
      <p:pic>
        <p:nvPicPr>
          <p:cNvPr id="104" name="图片 103"/>
          <p:cNvPicPr/>
          <p:nvPr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6156325" y="1131570"/>
            <a:ext cx="1905000" cy="2806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7106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11505" y="1348105"/>
            <a:ext cx="7912735" cy="2651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000" b="1">
                <a:latin typeface="楷体" panose="02010609060101010101" pitchFamily="49" charset="-122"/>
                <a:ea typeface="楷体" panose="02010609060101010101" pitchFamily="49" charset="-122"/>
              </a:rPr>
              <a:t>1976年1月8日，我们敬爱的周总理与世长辞了。他的逝世引起了全党和全国各族人民的无限悲痛。1977年1月，在总理逝世一周年的日子里，全国各族人民开展了各种悼念活动，尽情倾诉对总理无限的哀思与深情的怀念。《周总理，你在哪里》这首感人肺腑的优秀抒情诗就是在这个时候创作出来的。由于它以艺术的形式表达了人民对周总理的深厚感情，抒发了人民的心声，因而很快就传诵开来。</a:t>
            </a: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755650" y="555625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写作背景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386" name="TextBox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55650" y="1203643"/>
            <a:ext cx="8114030" cy="390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25000"/>
              </a:lnSpc>
            </a:pPr>
            <a:r>
              <a:rPr sz="1800" b="1">
                <a:latin typeface="楷体" panose="02010609060101010101" pitchFamily="49" charset="-122"/>
                <a:ea typeface="楷体" panose="02010609060101010101" pitchFamily="49" charset="-122"/>
              </a:rPr>
              <a:t>周总理，你在哪里</a:t>
            </a:r>
          </a:p>
          <a:p>
            <a:pPr algn="l">
              <a:lnSpc>
                <a:spcPct val="125000"/>
              </a:lnSpc>
            </a:pPr>
            <a:r>
              <a:rPr sz="1800" b="1">
                <a:latin typeface="楷体" panose="02010609060101010101" pitchFamily="49" charset="-122"/>
                <a:ea typeface="楷体" panose="02010609060101010101" pitchFamily="49" charset="-122"/>
              </a:rPr>
              <a:t>柯岩</a:t>
            </a:r>
          </a:p>
          <a:p>
            <a:pPr algn="l">
              <a:lnSpc>
                <a:spcPct val="125000"/>
              </a:lnSpc>
            </a:pPr>
            <a:r>
              <a:rPr sz="1800" b="1">
                <a:latin typeface="楷体" panose="02010609060101010101" pitchFamily="49" charset="-122"/>
                <a:ea typeface="楷体" panose="02010609060101010101" pitchFamily="49" charset="-122"/>
              </a:rPr>
              <a:t>周总理，我们的好总理，你在哪里呵，你在哪里？</a:t>
            </a:r>
          </a:p>
          <a:p>
            <a:pPr algn="l">
              <a:lnSpc>
                <a:spcPct val="125000"/>
              </a:lnSpc>
            </a:pPr>
            <a:r>
              <a:rPr sz="1800" b="1">
                <a:latin typeface="楷体" panose="02010609060101010101" pitchFamily="49" charset="-122"/>
                <a:ea typeface="楷体" panose="02010609060101010101" pitchFamily="49" charset="-122"/>
              </a:rPr>
              <a:t>你可知道，我们想念你，你的人民想念你！</a:t>
            </a:r>
          </a:p>
          <a:p>
            <a:pPr algn="l">
              <a:lnSpc>
                <a:spcPct val="125000"/>
              </a:lnSpc>
            </a:pPr>
            <a:r>
              <a:rPr sz="1800" b="1">
                <a:latin typeface="楷体" panose="02010609060101010101" pitchFamily="49" charset="-122"/>
                <a:ea typeface="楷体" panose="02010609060101010101" pitchFamily="49" charset="-122"/>
              </a:rPr>
              <a:t>我们对着高山喊：“周总理。”</a:t>
            </a:r>
          </a:p>
          <a:p>
            <a:pPr algn="l">
              <a:lnSpc>
                <a:spcPct val="125000"/>
              </a:lnSpc>
            </a:pPr>
            <a:r>
              <a:rPr sz="1800" b="1">
                <a:latin typeface="楷体" panose="02010609060101010101" pitchFamily="49" charset="-122"/>
                <a:ea typeface="楷体" panose="02010609060101010101" pitchFamily="49" charset="-122"/>
              </a:rPr>
              <a:t>山谷回音：“他刚离去，他刚离去，革命征途千万里，他大步前进不停息 。”</a:t>
            </a:r>
          </a:p>
          <a:p>
            <a:pPr algn="l">
              <a:lnSpc>
                <a:spcPct val="125000"/>
              </a:lnSpc>
            </a:pPr>
            <a:r>
              <a:rPr sz="1800" b="1">
                <a:latin typeface="楷体" panose="02010609060101010101" pitchFamily="49" charset="-122"/>
                <a:ea typeface="楷体" panose="02010609060101010101" pitchFamily="49" charset="-122"/>
              </a:rPr>
              <a:t>我们对着大地喊：“周总理。”</a:t>
            </a:r>
          </a:p>
          <a:p>
            <a:pPr algn="l">
              <a:lnSpc>
                <a:spcPct val="125000"/>
              </a:lnSpc>
            </a:pPr>
            <a:r>
              <a:rPr sz="1800" b="1">
                <a:latin typeface="楷体" panose="02010609060101010101" pitchFamily="49" charset="-122"/>
                <a:ea typeface="楷体" panose="02010609060101010101" pitchFamily="49" charset="-122"/>
              </a:rPr>
              <a:t>大地轰鸣：“他刚离去，他刚离去，</a:t>
            </a:r>
          </a:p>
          <a:p>
            <a:pPr algn="l">
              <a:lnSpc>
                <a:spcPct val="125000"/>
              </a:lnSpc>
            </a:pPr>
            <a:r>
              <a:rPr sz="1800" b="1">
                <a:latin typeface="楷体" panose="02010609060101010101" pitchFamily="49" charset="-122"/>
                <a:ea typeface="楷体" panose="02010609060101010101" pitchFamily="49" charset="-122"/>
              </a:rPr>
              <a:t>你不见那沉甸甸的谷穗上，还闪着他辛勤的汗滴……”</a:t>
            </a:r>
          </a:p>
          <a:p>
            <a:pPr algn="l">
              <a:lnSpc>
                <a:spcPct val="125000"/>
              </a:lnSpc>
            </a:pPr>
            <a:endParaRPr sz="1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25000"/>
              </a:lnSpc>
            </a:pPr>
            <a:endParaRPr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683895" y="628015"/>
            <a:ext cx="47777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朗读诗歌，注意节奏</a:t>
            </a:r>
          </a:p>
        </p:txBody>
      </p:sp>
      <p:pic>
        <p:nvPicPr>
          <p:cNvPr id="2" name="5 我看">
            <a:hlinkClick action="ppaction://media"/>
          </p:cNvPr>
          <p:cNvPicPr>
            <a:picLocks noRot="1" noChangeAspect="1"/>
          </p:cNvPicPr>
          <p:nvPr>
            <a:audioFile r:link="rId7"/>
            <p:custDataLst>
              <p:tags r:id="rId6"/>
            </p:custDataLst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12405" y="3940175"/>
            <a:ext cx="523240" cy="56769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343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386" name="TextBox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3260" y="628015"/>
            <a:ext cx="7888605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25000"/>
              </a:lnSpc>
            </a:pPr>
            <a:r>
              <a:rPr sz="1800" b="1">
                <a:latin typeface="楷体" panose="02010609060101010101" pitchFamily="49" charset="-122"/>
                <a:ea typeface="楷体" panose="02010609060101010101" pitchFamily="49" charset="-122"/>
              </a:rPr>
              <a:t>我们对着森林喊：“周总理。”</a:t>
            </a:r>
          </a:p>
          <a:p>
            <a:pPr algn="l">
              <a:lnSpc>
                <a:spcPct val="125000"/>
              </a:lnSpc>
            </a:pPr>
            <a:r>
              <a:rPr sz="1800" b="1">
                <a:latin typeface="楷体" panose="02010609060101010101" pitchFamily="49" charset="-122"/>
                <a:ea typeface="楷体" panose="02010609060101010101" pitchFamily="49" charset="-122"/>
              </a:rPr>
              <a:t>松涛阵阵：“他刚离去，他刚离去，宿营地上篝火红呵，伐木工人正在回忆他亲切的笑语 。”</a:t>
            </a:r>
          </a:p>
          <a:p>
            <a:pPr algn="l">
              <a:lnSpc>
                <a:spcPct val="125000"/>
              </a:lnSpc>
            </a:pPr>
            <a:r>
              <a:rPr sz="1800" b="1">
                <a:latin typeface="楷体" panose="02010609060101010101" pitchFamily="49" charset="-122"/>
                <a:ea typeface="楷体" panose="02010609060101010101" pitchFamily="49" charset="-122"/>
              </a:rPr>
              <a:t>我们对着大海喊：“周总理。”</a:t>
            </a:r>
          </a:p>
          <a:p>
            <a:pPr algn="l">
              <a:lnSpc>
                <a:spcPct val="125000"/>
              </a:lnSpc>
            </a:pPr>
            <a:r>
              <a:rPr sz="1800" b="1">
                <a:latin typeface="楷体" panose="02010609060101010101" pitchFamily="49" charset="-122"/>
                <a:ea typeface="楷体" panose="02010609060101010101" pitchFamily="49" charset="-122"/>
              </a:rPr>
              <a:t>海浪声声：“他刚离去，他刚离去，你不见海防战士身上，他亲手给披的大衣……”</a:t>
            </a:r>
          </a:p>
          <a:p>
            <a:pPr algn="l">
              <a:lnSpc>
                <a:spcPct val="125000"/>
              </a:lnSpc>
            </a:pPr>
            <a:r>
              <a:rPr sz="1800" b="1">
                <a:latin typeface="楷体" panose="02010609060101010101" pitchFamily="49" charset="-122"/>
                <a:ea typeface="楷体" panose="02010609060101010101" pitchFamily="49" charset="-122"/>
              </a:rPr>
              <a:t>我们找遍整个世界，呵，总理，你在革命需要的每一个地方，辽阔大地，到处是你深深的足迹。</a:t>
            </a:r>
          </a:p>
          <a:p>
            <a:pPr algn="l">
              <a:lnSpc>
                <a:spcPct val="125000"/>
              </a:lnSpc>
            </a:pPr>
            <a:r>
              <a:rPr sz="1800" b="1">
                <a:latin typeface="楷体" panose="02010609060101010101" pitchFamily="49" charset="-122"/>
                <a:ea typeface="楷体" panose="02010609060101010101" pitchFamily="49" charset="-122"/>
              </a:rPr>
              <a:t>我们回到祖国的心脏，我们在天安门前深情地呼唤：“周总理。”</a:t>
            </a:r>
          </a:p>
          <a:p>
            <a:pPr algn="l">
              <a:lnSpc>
                <a:spcPct val="125000"/>
              </a:lnSpc>
            </a:pPr>
            <a:r>
              <a:rPr sz="1800" b="1">
                <a:latin typeface="楷体" panose="02010609060101010101" pitchFamily="49" charset="-122"/>
                <a:ea typeface="楷体" panose="02010609060101010101" pitchFamily="49" charset="-122"/>
              </a:rPr>
              <a:t>广场回答：“呵，轻些呵，轻些，他正在中南海接见外宾，他正在政治局出席会议……”</a:t>
            </a:r>
          </a:p>
          <a:p>
            <a:pPr algn="l">
              <a:lnSpc>
                <a:spcPct val="125000"/>
              </a:lnSpc>
            </a:pPr>
            <a:endParaRPr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周总理，你在哪里 朗读">
            <a:hlinkClick action="ppaction://media"/>
          </p:cNvPr>
          <p:cNvPicPr>
            <a:picLocks noRot="1" noChangeAspect="1"/>
          </p:cNvPicPr>
          <p:nvPr>
            <a:audioFile r:link="rId6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08215" y="843915"/>
            <a:ext cx="709930" cy="54737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722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386" name="TextBox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99795" y="1059498"/>
            <a:ext cx="5929630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25000"/>
              </a:lnSpc>
            </a:pPr>
            <a:r>
              <a:rPr sz="1800" b="1">
                <a:latin typeface="楷体" panose="02010609060101010101" pitchFamily="49" charset="-122"/>
                <a:ea typeface="楷体" panose="02010609060101010101" pitchFamily="49" charset="-122"/>
              </a:rPr>
              <a:t>总理呵，我们的好总理！</a:t>
            </a:r>
          </a:p>
          <a:p>
            <a:pPr algn="l">
              <a:lnSpc>
                <a:spcPct val="125000"/>
              </a:lnSpc>
            </a:pPr>
            <a:r>
              <a:rPr sz="1800" b="1">
                <a:latin typeface="楷体" panose="02010609060101010101" pitchFamily="49" charset="-122"/>
                <a:ea typeface="楷体" panose="02010609060101010101" pitchFamily="49" charset="-122"/>
              </a:rPr>
              <a:t>你就在这里呵，就在这里。在这里，在这里，在这里……</a:t>
            </a:r>
          </a:p>
          <a:p>
            <a:pPr algn="l">
              <a:lnSpc>
                <a:spcPct val="125000"/>
              </a:lnSpc>
            </a:pPr>
            <a:r>
              <a:rPr sz="1800" b="1">
                <a:latin typeface="楷体" panose="02010609060101010101" pitchFamily="49" charset="-122"/>
                <a:ea typeface="楷体" panose="02010609060101010101" pitchFamily="49" charset="-122"/>
              </a:rPr>
              <a:t>你永远和我们在一起在一起，在一起，在一起……</a:t>
            </a:r>
          </a:p>
          <a:p>
            <a:pPr algn="l">
              <a:lnSpc>
                <a:spcPct val="125000"/>
              </a:lnSpc>
            </a:pPr>
            <a:r>
              <a:rPr sz="1800" b="1">
                <a:latin typeface="楷体" panose="02010609060101010101" pitchFamily="49" charset="-122"/>
                <a:ea typeface="楷体" panose="02010609060101010101" pitchFamily="49" charset="-122"/>
              </a:rPr>
              <a:t>你永远居住在太阳升起的地方，你永远居住在人民心里。</a:t>
            </a:r>
          </a:p>
          <a:p>
            <a:pPr algn="l">
              <a:lnSpc>
                <a:spcPct val="125000"/>
              </a:lnSpc>
            </a:pPr>
            <a:r>
              <a:rPr sz="1800" b="1">
                <a:latin typeface="楷体" panose="02010609060101010101" pitchFamily="49" charset="-122"/>
                <a:ea typeface="楷体" panose="02010609060101010101" pitchFamily="49" charset="-122"/>
              </a:rPr>
              <a:t>你的人民世世代代想念你！</a:t>
            </a:r>
          </a:p>
          <a:p>
            <a:pPr algn="l">
              <a:lnSpc>
                <a:spcPct val="125000"/>
              </a:lnSpc>
            </a:pPr>
            <a:r>
              <a:rPr sz="1800" b="1">
                <a:latin typeface="楷体" panose="02010609060101010101" pitchFamily="49" charset="-122"/>
                <a:ea typeface="楷体" panose="02010609060101010101" pitchFamily="49" charset="-122"/>
              </a:rPr>
              <a:t>想念你呵， 想念你，想念你……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436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71550" y="1334453"/>
            <a:ext cx="3092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宋体" panose="02010600030101010101" pitchFamily="2" charset="-122"/>
              </a:rPr>
              <a:t>1. </a:t>
            </a:r>
            <a:r>
              <a:rPr lang="zh-CN" altLang="en-US" sz="2400" b="1">
                <a:latin typeface="宋体" panose="02010600030101010101" pitchFamily="2" charset="-122"/>
              </a:rPr>
              <a:t>体会诗歌的感情。</a:t>
            </a: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683260" y="628015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整体感知</a:t>
            </a:r>
          </a:p>
        </p:txBody>
      </p:sp>
      <p:sp>
        <p:nvSpPr>
          <p:cNvPr id="2" name="椭圆 1"/>
          <p:cNvSpPr/>
          <p:nvPr>
            <p:custDataLst>
              <p:tags r:id="rId5"/>
            </p:custDataLst>
          </p:nvPr>
        </p:nvSpPr>
        <p:spPr>
          <a:xfrm>
            <a:off x="1115695" y="2139950"/>
            <a:ext cx="1296035" cy="86423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怀念</a:t>
            </a:r>
          </a:p>
        </p:txBody>
      </p:sp>
      <p:sp>
        <p:nvSpPr>
          <p:cNvPr id="4" name="椭圆 3"/>
          <p:cNvSpPr/>
          <p:nvPr>
            <p:custDataLst>
              <p:tags r:id="rId6"/>
            </p:custDataLst>
          </p:nvPr>
        </p:nvSpPr>
        <p:spPr>
          <a:xfrm>
            <a:off x="3131820" y="2139315"/>
            <a:ext cx="1296035" cy="86423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热爱</a:t>
            </a:r>
          </a:p>
        </p:txBody>
      </p:sp>
      <p:sp>
        <p:nvSpPr>
          <p:cNvPr id="6" name="椭圆 5"/>
          <p:cNvSpPr/>
          <p:nvPr>
            <p:custDataLst>
              <p:tags r:id="rId7"/>
            </p:custDataLst>
          </p:nvPr>
        </p:nvSpPr>
        <p:spPr>
          <a:xfrm>
            <a:off x="5076190" y="2139315"/>
            <a:ext cx="1296035" cy="86423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崇敬</a:t>
            </a:r>
          </a:p>
        </p:txBody>
      </p:sp>
      <p:sp>
        <p:nvSpPr>
          <p:cNvPr id="7" name="椭圆 6"/>
          <p:cNvSpPr/>
          <p:nvPr>
            <p:custDataLst>
              <p:tags r:id="rId8"/>
            </p:custDataLst>
          </p:nvPr>
        </p:nvSpPr>
        <p:spPr>
          <a:xfrm>
            <a:off x="6732270" y="2139950"/>
            <a:ext cx="1296035" cy="86423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爱戴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AS_UNIQUEID" val="113"/>
</p:tagLst>
</file>

<file path=ppt/tags/tag10.xml><?xml version="1.0" encoding="utf-8"?>
<p:tagLst xmlns:p="http://schemas.openxmlformats.org/presentationml/2006/main">
  <p:tag name="AS_UNIQUEID" val="122"/>
</p:tagLst>
</file>

<file path=ppt/tags/tag100.xml><?xml version="1.0" encoding="utf-8"?>
<p:tagLst xmlns:p="http://schemas.openxmlformats.org/presentationml/2006/main">
  <p:tag name="AS_UNIQUEID" val="50"/>
</p:tagLst>
</file>

<file path=ppt/tags/tag101.xml><?xml version="1.0" encoding="utf-8"?>
<p:tagLst xmlns:p="http://schemas.openxmlformats.org/presentationml/2006/main">
  <p:tag name="AS_UNIQUEID" val="51"/>
</p:tagLst>
</file>

<file path=ppt/tags/tag102.xml><?xml version="1.0" encoding="utf-8"?>
<p:tagLst xmlns:p="http://schemas.openxmlformats.org/presentationml/2006/main">
  <p:tag name="AS_UNIQUEID" val="52"/>
</p:tagLst>
</file>

<file path=ppt/tags/tag103.xml><?xml version="1.0" encoding="utf-8"?>
<p:tagLst xmlns:p="http://schemas.openxmlformats.org/presentationml/2006/main">
  <p:tag name="AS_UNIQUEID" val="53"/>
</p:tagLst>
</file>

<file path=ppt/tags/tag104.xml><?xml version="1.0" encoding="utf-8"?>
<p:tagLst xmlns:p="http://schemas.openxmlformats.org/presentationml/2006/main">
  <p:tag name="AS_UNIQUEID" val="54"/>
</p:tagLst>
</file>

<file path=ppt/tags/tag105.xml><?xml version="1.0" encoding="utf-8"?>
<p:tagLst xmlns:p="http://schemas.openxmlformats.org/presentationml/2006/main">
  <p:tag name="AS_UNIQUEID" val="55"/>
</p:tagLst>
</file>

<file path=ppt/tags/tag106.xml><?xml version="1.0" encoding="utf-8"?>
<p:tagLst xmlns:p="http://schemas.openxmlformats.org/presentationml/2006/main">
  <p:tag name="AS_UNIQUEID" val="56"/>
</p:tagLst>
</file>

<file path=ppt/tags/tag107.xml><?xml version="1.0" encoding="utf-8"?>
<p:tagLst xmlns:p="http://schemas.openxmlformats.org/presentationml/2006/main">
  <p:tag name="AS_UNIQUEID" val="57"/>
</p:tagLst>
</file>

<file path=ppt/tags/tag108.xml><?xml version="1.0" encoding="utf-8"?>
<p:tagLst xmlns:p="http://schemas.openxmlformats.org/presentationml/2006/main">
  <p:tag name="AS_UNIQUEID" val="58"/>
</p:tagLst>
</file>

<file path=ppt/tags/tag109.xml><?xml version="1.0" encoding="utf-8"?>
<p:tagLst xmlns:p="http://schemas.openxmlformats.org/presentationml/2006/main">
  <p:tag name="AS_UNIQUEID" val="59"/>
</p:tagLst>
</file>

<file path=ppt/tags/tag11.xml><?xml version="1.0" encoding="utf-8"?>
<p:tagLst xmlns:p="http://schemas.openxmlformats.org/presentationml/2006/main">
  <p:tag name="AS_UNIQUEID" val="123"/>
</p:tagLst>
</file>

<file path=ppt/tags/tag110.xml><?xml version="1.0" encoding="utf-8"?>
<p:tagLst xmlns:p="http://schemas.openxmlformats.org/presentationml/2006/main">
  <p:tag name="AS_UNIQUEID" val="60"/>
</p:tagLst>
</file>

<file path=ppt/tags/tag111.xml><?xml version="1.0" encoding="utf-8"?>
<p:tagLst xmlns:p="http://schemas.openxmlformats.org/presentationml/2006/main">
  <p:tag name="AS_UNIQUEID" val="61"/>
</p:tagLst>
</file>

<file path=ppt/tags/tag112.xml><?xml version="1.0" encoding="utf-8"?>
<p:tagLst xmlns:p="http://schemas.openxmlformats.org/presentationml/2006/main">
  <p:tag name="AS_UNIQUEID" val="62"/>
</p:tagLst>
</file>

<file path=ppt/tags/tag113.xml><?xml version="1.0" encoding="utf-8"?>
<p:tagLst xmlns:p="http://schemas.openxmlformats.org/presentationml/2006/main">
  <p:tag name="AS_UNIQUEID" val="63"/>
</p:tagLst>
</file>

<file path=ppt/tags/tag114.xml><?xml version="1.0" encoding="utf-8"?>
<p:tagLst xmlns:p="http://schemas.openxmlformats.org/presentationml/2006/main">
  <p:tag name="AS_UNIQUEID" val="64"/>
</p:tagLst>
</file>

<file path=ppt/tags/tag115.xml><?xml version="1.0" encoding="utf-8"?>
<p:tagLst xmlns:p="http://schemas.openxmlformats.org/presentationml/2006/main">
  <p:tag name="AS_UNIQUEID" val="65"/>
</p:tagLst>
</file>

<file path=ppt/tags/tag116.xml><?xml version="1.0" encoding="utf-8"?>
<p:tagLst xmlns:p="http://schemas.openxmlformats.org/presentationml/2006/main">
  <p:tag name="AS_UNIQUEID" val="66"/>
</p:tagLst>
</file>

<file path=ppt/tags/tag117.xml><?xml version="1.0" encoding="utf-8"?>
<p:tagLst xmlns:p="http://schemas.openxmlformats.org/presentationml/2006/main">
  <p:tag name="AS_UNIQUEID" val="67"/>
</p:tagLst>
</file>

<file path=ppt/tags/tag118.xml><?xml version="1.0" encoding="utf-8"?>
<p:tagLst xmlns:p="http://schemas.openxmlformats.org/presentationml/2006/main">
  <p:tag name="AS_UNIQUEID" val="68"/>
</p:tagLst>
</file>

<file path=ppt/tags/tag119.xml><?xml version="1.0" encoding="utf-8"?>
<p:tagLst xmlns:p="http://schemas.openxmlformats.org/presentationml/2006/main">
  <p:tag name="AS_UNIQUEID" val="69"/>
</p:tagLst>
</file>

<file path=ppt/tags/tag12.xml><?xml version="1.0" encoding="utf-8"?>
<p:tagLst xmlns:p="http://schemas.openxmlformats.org/presentationml/2006/main">
  <p:tag name="AS_UNIQUEID" val="124"/>
</p:tagLst>
</file>

<file path=ppt/tags/tag120.xml><?xml version="1.0" encoding="utf-8"?>
<p:tagLst xmlns:p="http://schemas.openxmlformats.org/presentationml/2006/main">
  <p:tag name="AS_UNIQUEID" val="70"/>
</p:tagLst>
</file>

<file path=ppt/tags/tag121.xml><?xml version="1.0" encoding="utf-8"?>
<p:tagLst xmlns:p="http://schemas.openxmlformats.org/presentationml/2006/main">
  <p:tag name="AS_UNIQUEID" val="71"/>
</p:tagLst>
</file>

<file path=ppt/tags/tag122.xml><?xml version="1.0" encoding="utf-8"?>
<p:tagLst xmlns:p="http://schemas.openxmlformats.org/presentationml/2006/main">
  <p:tag name="AS_UNIQUEID" val="72"/>
</p:tagLst>
</file>

<file path=ppt/tags/tag123.xml><?xml version="1.0" encoding="utf-8"?>
<p:tagLst xmlns:p="http://schemas.openxmlformats.org/presentationml/2006/main">
  <p:tag name="AS_UNIQUEID" val="73"/>
</p:tagLst>
</file>

<file path=ppt/tags/tag124.xml><?xml version="1.0" encoding="utf-8"?>
<p:tagLst xmlns:p="http://schemas.openxmlformats.org/presentationml/2006/main">
  <p:tag name="AS_UNIQUEID" val="74"/>
</p:tagLst>
</file>

<file path=ppt/tags/tag125.xml><?xml version="1.0" encoding="utf-8"?>
<p:tagLst xmlns:p="http://schemas.openxmlformats.org/presentationml/2006/main">
  <p:tag name="AS_UNIQUEID" val="75"/>
</p:tagLst>
</file>

<file path=ppt/tags/tag126.xml><?xml version="1.0" encoding="utf-8"?>
<p:tagLst xmlns:p="http://schemas.openxmlformats.org/presentationml/2006/main">
  <p:tag name="AS_UNIQUEID" val="76"/>
</p:tagLst>
</file>

<file path=ppt/tags/tag127.xml><?xml version="1.0" encoding="utf-8"?>
<p:tagLst xmlns:p="http://schemas.openxmlformats.org/presentationml/2006/main">
  <p:tag name="AS_UNIQUEID" val="77"/>
</p:tagLst>
</file>

<file path=ppt/tags/tag128.xml><?xml version="1.0" encoding="utf-8"?>
<p:tagLst xmlns:p="http://schemas.openxmlformats.org/presentationml/2006/main">
  <p:tag name="AS_UNIQUEID" val="78"/>
</p:tagLst>
</file>

<file path=ppt/tags/tag129.xml><?xml version="1.0" encoding="utf-8"?>
<p:tagLst xmlns:p="http://schemas.openxmlformats.org/presentationml/2006/main">
  <p:tag name="AS_UNIQUEID" val="79"/>
</p:tagLst>
</file>

<file path=ppt/tags/tag13.xml><?xml version="1.0" encoding="utf-8"?>
<p:tagLst xmlns:p="http://schemas.openxmlformats.org/presentationml/2006/main">
  <p:tag name="AS_UNIQUEID" val="125"/>
</p:tagLst>
</file>

<file path=ppt/tags/tag130.xml><?xml version="1.0" encoding="utf-8"?>
<p:tagLst xmlns:p="http://schemas.openxmlformats.org/presentationml/2006/main">
  <p:tag name="AS_UNIQUEID" val="80"/>
</p:tagLst>
</file>

<file path=ppt/tags/tag131.xml><?xml version="1.0" encoding="utf-8"?>
<p:tagLst xmlns:p="http://schemas.openxmlformats.org/presentationml/2006/main">
  <p:tag name="AS_UNIQUEID" val="81"/>
</p:tagLst>
</file>

<file path=ppt/tags/tag132.xml><?xml version="1.0" encoding="utf-8"?>
<p:tagLst xmlns:p="http://schemas.openxmlformats.org/presentationml/2006/main">
  <p:tag name="AS_UNIQUEID" val="82"/>
</p:tagLst>
</file>

<file path=ppt/tags/tag133.xml><?xml version="1.0" encoding="utf-8"?>
<p:tagLst xmlns:p="http://schemas.openxmlformats.org/presentationml/2006/main">
  <p:tag name="AS_UNIQUEID" val="83"/>
</p:tagLst>
</file>

<file path=ppt/tags/tag134.xml><?xml version="1.0" encoding="utf-8"?>
<p:tagLst xmlns:p="http://schemas.openxmlformats.org/presentationml/2006/main">
  <p:tag name="AS_UNIQUEID" val="84"/>
</p:tagLst>
</file>

<file path=ppt/tags/tag135.xml><?xml version="1.0" encoding="utf-8"?>
<p:tagLst xmlns:p="http://schemas.openxmlformats.org/presentationml/2006/main">
  <p:tag name="AS_UNIQUEID" val="85"/>
</p:tagLst>
</file>

<file path=ppt/tags/tag136.xml><?xml version="1.0" encoding="utf-8"?>
<p:tagLst xmlns:p="http://schemas.openxmlformats.org/presentationml/2006/main">
  <p:tag name="AS_UNIQUEID" val="86"/>
</p:tagLst>
</file>

<file path=ppt/tags/tag137.xml><?xml version="1.0" encoding="utf-8"?>
<p:tagLst xmlns:p="http://schemas.openxmlformats.org/presentationml/2006/main">
  <p:tag name="AS_UNIQUEID" val="87"/>
</p:tagLst>
</file>

<file path=ppt/tags/tag138.xml><?xml version="1.0" encoding="utf-8"?>
<p:tagLst xmlns:p="http://schemas.openxmlformats.org/presentationml/2006/main">
  <p:tag name="AS_UNIQUEID" val="88"/>
</p:tagLst>
</file>

<file path=ppt/tags/tag139.xml><?xml version="1.0" encoding="utf-8"?>
<p:tagLst xmlns:p="http://schemas.openxmlformats.org/presentationml/2006/main">
  <p:tag name="AS_UNIQUEID" val="89"/>
</p:tagLst>
</file>

<file path=ppt/tags/tag14.xml><?xml version="1.0" encoding="utf-8"?>
<p:tagLst xmlns:p="http://schemas.openxmlformats.org/presentationml/2006/main">
  <p:tag name="AS_UNIQUEID" val="126"/>
</p:tagLst>
</file>

<file path=ppt/tags/tag140.xml><?xml version="1.0" encoding="utf-8"?>
<p:tagLst xmlns:p="http://schemas.openxmlformats.org/presentationml/2006/main">
  <p:tag name="AS_UNIQUEID" val="90"/>
</p:tagLst>
</file>

<file path=ppt/tags/tag141.xml><?xml version="1.0" encoding="utf-8"?>
<p:tagLst xmlns:p="http://schemas.openxmlformats.org/presentationml/2006/main">
  <p:tag name="AS_UNIQUEID" val="91"/>
</p:tagLst>
</file>

<file path=ppt/tags/tag142.xml><?xml version="1.0" encoding="utf-8"?>
<p:tagLst xmlns:p="http://schemas.openxmlformats.org/presentationml/2006/main">
  <p:tag name="AS_UNIQUEID" val="92"/>
</p:tagLst>
</file>

<file path=ppt/tags/tag143.xml><?xml version="1.0" encoding="utf-8"?>
<p:tagLst xmlns:p="http://schemas.openxmlformats.org/presentationml/2006/main">
  <p:tag name="AS_UNIQUEID" val="93"/>
</p:tagLst>
</file>

<file path=ppt/tags/tag144.xml><?xml version="1.0" encoding="utf-8"?>
<p:tagLst xmlns:p="http://schemas.openxmlformats.org/presentationml/2006/main">
  <p:tag name="AS_UNIQUEID" val="94"/>
</p:tagLst>
</file>

<file path=ppt/tags/tag145.xml><?xml version="1.0" encoding="utf-8"?>
<p:tagLst xmlns:p="http://schemas.openxmlformats.org/presentationml/2006/main">
  <p:tag name="AS_UNIQUEID" val="95"/>
</p:tagLst>
</file>

<file path=ppt/tags/tag146.xml><?xml version="1.0" encoding="utf-8"?>
<p:tagLst xmlns:p="http://schemas.openxmlformats.org/presentationml/2006/main">
  <p:tag name="AS_UNIQUEID" val="96"/>
</p:tagLst>
</file>

<file path=ppt/tags/tag147.xml><?xml version="1.0" encoding="utf-8"?>
<p:tagLst xmlns:p="http://schemas.openxmlformats.org/presentationml/2006/main">
  <p:tag name="AS_UNIQUEID" val="97"/>
</p:tagLst>
</file>

<file path=ppt/tags/tag148.xml><?xml version="1.0" encoding="utf-8"?>
<p:tagLst xmlns:p="http://schemas.openxmlformats.org/presentationml/2006/main">
  <p:tag name="AS_UNIQUEID" val="98"/>
</p:tagLst>
</file>

<file path=ppt/tags/tag149.xml><?xml version="1.0" encoding="utf-8"?>
<p:tagLst xmlns:p="http://schemas.openxmlformats.org/presentationml/2006/main">
  <p:tag name="AS_UNIQUEID" val="99"/>
</p:tagLst>
</file>

<file path=ppt/tags/tag15.xml><?xml version="1.0" encoding="utf-8"?>
<p:tagLst xmlns:p="http://schemas.openxmlformats.org/presentationml/2006/main">
  <p:tag name="AS_UNIQUEID" val="127"/>
</p:tagLst>
</file>

<file path=ppt/tags/tag150.xml><?xml version="1.0" encoding="utf-8"?>
<p:tagLst xmlns:p="http://schemas.openxmlformats.org/presentationml/2006/main">
  <p:tag name="AS_UNIQUEID" val="100"/>
</p:tagLst>
</file>

<file path=ppt/tags/tag151.xml><?xml version="1.0" encoding="utf-8"?>
<p:tagLst xmlns:p="http://schemas.openxmlformats.org/presentationml/2006/main">
  <p:tag name="AS_UNIQUEID" val="101"/>
</p:tagLst>
</file>

<file path=ppt/tags/tag152.xml><?xml version="1.0" encoding="utf-8"?>
<p:tagLst xmlns:p="http://schemas.openxmlformats.org/presentationml/2006/main">
  <p:tag name="AS_UNIQUEID" val="102"/>
</p:tagLst>
</file>

<file path=ppt/tags/tag153.xml><?xml version="1.0" encoding="utf-8"?>
<p:tagLst xmlns:p="http://schemas.openxmlformats.org/presentationml/2006/main">
  <p:tag name="AS_UNIQUEID" val="103"/>
</p:tagLst>
</file>

<file path=ppt/tags/tag154.xml><?xml version="1.0" encoding="utf-8"?>
<p:tagLst xmlns:p="http://schemas.openxmlformats.org/presentationml/2006/main">
  <p:tag name="AS_UNIQUEID" val="104"/>
</p:tagLst>
</file>

<file path=ppt/tags/tag155.xml><?xml version="1.0" encoding="utf-8"?>
<p:tagLst xmlns:p="http://schemas.openxmlformats.org/presentationml/2006/main">
  <p:tag name="AS_UNIQUEID" val="105"/>
</p:tagLst>
</file>

<file path=ppt/tags/tag156.xml><?xml version="1.0" encoding="utf-8"?>
<p:tagLst xmlns:p="http://schemas.openxmlformats.org/presentationml/2006/main">
  <p:tag name="AS_UNIQUEID" val="106"/>
</p:tagLst>
</file>

<file path=ppt/tags/tag157.xml><?xml version="1.0" encoding="utf-8"?>
<p:tagLst xmlns:p="http://schemas.openxmlformats.org/presentationml/2006/main">
  <p:tag name="AS_UNIQUEID" val="107"/>
</p:tagLst>
</file>

<file path=ppt/tags/tag158.xml><?xml version="1.0" encoding="utf-8"?>
<p:tagLst xmlns:p="http://schemas.openxmlformats.org/presentationml/2006/main">
  <p:tag name="AS_UNIQUEID" val="108"/>
</p:tagLst>
</file>

<file path=ppt/tags/tag159.xml><?xml version="1.0" encoding="utf-8"?>
<p:tagLst xmlns:p="http://schemas.openxmlformats.org/presentationml/2006/main">
  <p:tag name="AS_UNIQUEID" val="109"/>
</p:tagLst>
</file>

<file path=ppt/tags/tag16.xml><?xml version="1.0" encoding="utf-8"?>
<p:tagLst xmlns:p="http://schemas.openxmlformats.org/presentationml/2006/main">
  <p:tag name="AS_UNIQUEID" val="128"/>
</p:tagLst>
</file>

<file path=ppt/tags/tag160.xml><?xml version="1.0" encoding="utf-8"?>
<p:tagLst xmlns:p="http://schemas.openxmlformats.org/presentationml/2006/main">
  <p:tag name="AS_UNIQUEID" val="110"/>
</p:tagLst>
</file>

<file path=ppt/tags/tag161.xml><?xml version="1.0" encoding="utf-8"?>
<p:tagLst xmlns:p="http://schemas.openxmlformats.org/presentationml/2006/main">
  <p:tag name="AS_UNIQUEID" val="111"/>
</p:tagLst>
</file>

<file path=ppt/tags/tag162.xml><?xml version="1.0" encoding="utf-8"?>
<p:tagLst xmlns:p="http://schemas.openxmlformats.org/presentationml/2006/main">
  <p:tag name="AS_UNIQUEID" val="112"/>
</p:tagLst>
</file>

<file path=ppt/tags/tag16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7.xml><?xml version="1.0" encoding="utf-8"?>
<p:tagLst xmlns:p="http://schemas.openxmlformats.org/presentationml/2006/main">
  <p:tag name="AS_UNIQUEID" val="129"/>
</p:tagLst>
</file>

<file path=ppt/tags/tag18.xml><?xml version="1.0" encoding="utf-8"?>
<p:tagLst xmlns:p="http://schemas.openxmlformats.org/presentationml/2006/main">
  <p:tag name="AS_UNIQUEID" val="130"/>
</p:tagLst>
</file>

<file path=ppt/tags/tag19.xml><?xml version="1.0" encoding="utf-8"?>
<p:tagLst xmlns:p="http://schemas.openxmlformats.org/presentationml/2006/main">
  <p:tag name="AS_UNIQUEID" val="131"/>
</p:tagLst>
</file>

<file path=ppt/tags/tag2.xml><?xml version="1.0" encoding="utf-8"?>
<p:tagLst xmlns:p="http://schemas.openxmlformats.org/presentationml/2006/main">
  <p:tag name="AS_UNIQUEID" val="114"/>
</p:tagLst>
</file>

<file path=ppt/tags/tag20.xml><?xml version="1.0" encoding="utf-8"?>
<p:tagLst xmlns:p="http://schemas.openxmlformats.org/presentationml/2006/main">
  <p:tag name="AS_UNIQUEID" val="132"/>
</p:tagLst>
</file>

<file path=ppt/tags/tag21.xml><?xml version="1.0" encoding="utf-8"?>
<p:tagLst xmlns:p="http://schemas.openxmlformats.org/presentationml/2006/main">
  <p:tag name="AS_UNIQUEID" val="133"/>
</p:tagLst>
</file>

<file path=ppt/tags/tag22.xml><?xml version="1.0" encoding="utf-8"?>
<p:tagLst xmlns:p="http://schemas.openxmlformats.org/presentationml/2006/main">
  <p:tag name="AS_UNIQUEID" val="134"/>
</p:tagLst>
</file>

<file path=ppt/tags/tag23.xml><?xml version="1.0" encoding="utf-8"?>
<p:tagLst xmlns:p="http://schemas.openxmlformats.org/presentationml/2006/main">
  <p:tag name="AS_UNIQUEID" val="135"/>
</p:tagLst>
</file>

<file path=ppt/tags/tag24.xml><?xml version="1.0" encoding="utf-8"?>
<p:tagLst xmlns:p="http://schemas.openxmlformats.org/presentationml/2006/main">
  <p:tag name="AS_UNIQUEID" val="136"/>
</p:tagLst>
</file>

<file path=ppt/tags/tag25.xml><?xml version="1.0" encoding="utf-8"?>
<p:tagLst xmlns:p="http://schemas.openxmlformats.org/presentationml/2006/main">
  <p:tag name="AS_UNIQUEID" val="137"/>
</p:tagLst>
</file>

<file path=ppt/tags/tag26.xml><?xml version="1.0" encoding="utf-8"?>
<p:tagLst xmlns:p="http://schemas.openxmlformats.org/presentationml/2006/main">
  <p:tag name="AS_UNIQUEID" val="138"/>
</p:tagLst>
</file>

<file path=ppt/tags/tag27.xml><?xml version="1.0" encoding="utf-8"?>
<p:tagLst xmlns:p="http://schemas.openxmlformats.org/presentationml/2006/main">
  <p:tag name="AS_UNIQUEID" val="139"/>
</p:tagLst>
</file>

<file path=ppt/tags/tag28.xml><?xml version="1.0" encoding="utf-8"?>
<p:tagLst xmlns:p="http://schemas.openxmlformats.org/presentationml/2006/main">
  <p:tag name="AS_UNIQUEID" val="140"/>
</p:tagLst>
</file>

<file path=ppt/tags/tag29.xml><?xml version="1.0" encoding="utf-8"?>
<p:tagLst xmlns:p="http://schemas.openxmlformats.org/presentationml/2006/main">
  <p:tag name="AS_UNIQUEID" val="141"/>
</p:tagLst>
</file>

<file path=ppt/tags/tag3.xml><?xml version="1.0" encoding="utf-8"?>
<p:tagLst xmlns:p="http://schemas.openxmlformats.org/presentationml/2006/main">
  <p:tag name="AS_UNIQUEID" val="115"/>
</p:tagLst>
</file>

<file path=ppt/tags/tag30.xml><?xml version="1.0" encoding="utf-8"?>
<p:tagLst xmlns:p="http://schemas.openxmlformats.org/presentationml/2006/main">
  <p:tag name="AS_UNIQUEID" val="142"/>
</p:tagLst>
</file>

<file path=ppt/tags/tag31.xml><?xml version="1.0" encoding="utf-8"?>
<p:tagLst xmlns:p="http://schemas.openxmlformats.org/presentationml/2006/main">
  <p:tag name="AS_UNIQUEID" val="143"/>
</p:tagLst>
</file>

<file path=ppt/tags/tag32.xml><?xml version="1.0" encoding="utf-8"?>
<p:tagLst xmlns:p="http://schemas.openxmlformats.org/presentationml/2006/main">
  <p:tag name="AS_UNIQUEID" val="144"/>
</p:tagLst>
</file>

<file path=ppt/tags/tag33.xml><?xml version="1.0" encoding="utf-8"?>
<p:tagLst xmlns:p="http://schemas.openxmlformats.org/presentationml/2006/main">
  <p:tag name="AS_UNIQUEID" val="145"/>
</p:tagLst>
</file>

<file path=ppt/tags/tag34.xml><?xml version="1.0" encoding="utf-8"?>
<p:tagLst xmlns:p="http://schemas.openxmlformats.org/presentationml/2006/main">
  <p:tag name="AS_UNIQUEID" val="146"/>
</p:tagLst>
</file>

<file path=ppt/tags/tag35.xml><?xml version="1.0" encoding="utf-8"?>
<p:tagLst xmlns:p="http://schemas.openxmlformats.org/presentationml/2006/main">
  <p:tag name="AS_UNIQUEID" val="147"/>
</p:tagLst>
</file>

<file path=ppt/tags/tag36.xml><?xml version="1.0" encoding="utf-8"?>
<p:tagLst xmlns:p="http://schemas.openxmlformats.org/presentationml/2006/main">
  <p:tag name="AS_UNIQUEID" val="148"/>
</p:tagLst>
</file>

<file path=ppt/tags/tag37.xml><?xml version="1.0" encoding="utf-8"?>
<p:tagLst xmlns:p="http://schemas.openxmlformats.org/presentationml/2006/main">
  <p:tag name="AS_UNIQUEID" val="149"/>
</p:tagLst>
</file>

<file path=ppt/tags/tag38.xml><?xml version="1.0" encoding="utf-8"?>
<p:tagLst xmlns:p="http://schemas.openxmlformats.org/presentationml/2006/main">
  <p:tag name="AS_UNIQUEID" val="150"/>
</p:tagLst>
</file>

<file path=ppt/tags/tag39.xml><?xml version="1.0" encoding="utf-8"?>
<p:tagLst xmlns:p="http://schemas.openxmlformats.org/presentationml/2006/main">
  <p:tag name="AS_UNIQUEID" val="151"/>
</p:tagLst>
</file>

<file path=ppt/tags/tag4.xml><?xml version="1.0" encoding="utf-8"?>
<p:tagLst xmlns:p="http://schemas.openxmlformats.org/presentationml/2006/main">
  <p:tag name="AS_UNIQUEID" val="116"/>
</p:tagLst>
</file>

<file path=ppt/tags/tag40.xml><?xml version="1.0" encoding="utf-8"?>
<p:tagLst xmlns:p="http://schemas.openxmlformats.org/presentationml/2006/main">
  <p:tag name="AS_UNIQUEID" val="152"/>
</p:tagLst>
</file>

<file path=ppt/tags/tag41.xml><?xml version="1.0" encoding="utf-8"?>
<p:tagLst xmlns:p="http://schemas.openxmlformats.org/presentationml/2006/main">
  <p:tag name="AS_UNIQUEID" val="153"/>
</p:tagLst>
</file>

<file path=ppt/tags/tag42.xml><?xml version="1.0" encoding="utf-8"?>
<p:tagLst xmlns:p="http://schemas.openxmlformats.org/presentationml/2006/main">
  <p:tag name="AS_UNIQUEID" val="154"/>
</p:tagLst>
</file>

<file path=ppt/tags/tag43.xml><?xml version="1.0" encoding="utf-8"?>
<p:tagLst xmlns:p="http://schemas.openxmlformats.org/presentationml/2006/main">
  <p:tag name="AS_UNIQUEID" val="155"/>
</p:tagLst>
</file>

<file path=ppt/tags/tag44.xml><?xml version="1.0" encoding="utf-8"?>
<p:tagLst xmlns:p="http://schemas.openxmlformats.org/presentationml/2006/main">
  <p:tag name="AS_UNIQUEID" val="156"/>
</p:tagLst>
</file>

<file path=ppt/tags/tag45.xml><?xml version="1.0" encoding="utf-8"?>
<p:tagLst xmlns:p="http://schemas.openxmlformats.org/presentationml/2006/main">
  <p:tag name="AS_UNIQUEID" val="157"/>
</p:tagLst>
</file>

<file path=ppt/tags/tag46.xml><?xml version="1.0" encoding="utf-8"?>
<p:tagLst xmlns:p="http://schemas.openxmlformats.org/presentationml/2006/main">
  <p:tag name="AS_UNIQUEID" val="158"/>
</p:tagLst>
</file>

<file path=ppt/tags/tag47.xml><?xml version="1.0" encoding="utf-8"?>
<p:tagLst xmlns:p="http://schemas.openxmlformats.org/presentationml/2006/main">
  <p:tag name="AS_UNIQUEID" val="159"/>
</p:tagLst>
</file>

<file path=ppt/tags/tag48.xml><?xml version="1.0" encoding="utf-8"?>
<p:tagLst xmlns:p="http://schemas.openxmlformats.org/presentationml/2006/main">
  <p:tag name="AS_UNIQUEID" val="160"/>
</p:tagLst>
</file>

<file path=ppt/tags/tag49.xml><?xml version="1.0" encoding="utf-8"?>
<p:tagLst xmlns:p="http://schemas.openxmlformats.org/presentationml/2006/main">
  <p:tag name="AS_UNIQUEID" val="161"/>
</p:tagLst>
</file>

<file path=ppt/tags/tag5.xml><?xml version="1.0" encoding="utf-8"?>
<p:tagLst xmlns:p="http://schemas.openxmlformats.org/presentationml/2006/main">
  <p:tag name="AS_UNIQUEID" val="117"/>
</p:tagLst>
</file>

<file path=ppt/tags/tag50.xml><?xml version="1.0" encoding="utf-8"?>
<p:tagLst xmlns:p="http://schemas.openxmlformats.org/presentationml/2006/main">
  <p:tag name="AS_UNIQUEID" val="0"/>
</p:tagLst>
</file>

<file path=ppt/tags/tag51.xml><?xml version="1.0" encoding="utf-8"?>
<p:tagLst xmlns:p="http://schemas.openxmlformats.org/presentationml/2006/main">
  <p:tag name="AS_UNIQUEID" val="1"/>
</p:tagLst>
</file>

<file path=ppt/tags/tag52.xml><?xml version="1.0" encoding="utf-8"?>
<p:tagLst xmlns:p="http://schemas.openxmlformats.org/presentationml/2006/main">
  <p:tag name="AS_UNIQUEID" val="2"/>
</p:tagLst>
</file>

<file path=ppt/tags/tag53.xml><?xml version="1.0" encoding="utf-8"?>
<p:tagLst xmlns:p="http://schemas.openxmlformats.org/presentationml/2006/main">
  <p:tag name="AS_UNIQUEID" val="3"/>
</p:tagLst>
</file>

<file path=ppt/tags/tag54.xml><?xml version="1.0" encoding="utf-8"?>
<p:tagLst xmlns:p="http://schemas.openxmlformats.org/presentationml/2006/main">
  <p:tag name="AS_UNIQUEID" val="4"/>
</p:tagLst>
</file>

<file path=ppt/tags/tag55.xml><?xml version="1.0" encoding="utf-8"?>
<p:tagLst xmlns:p="http://schemas.openxmlformats.org/presentationml/2006/main">
  <p:tag name="AS_UNIQUEID" val="5"/>
</p:tagLst>
</file>

<file path=ppt/tags/tag56.xml><?xml version="1.0" encoding="utf-8"?>
<p:tagLst xmlns:p="http://schemas.openxmlformats.org/presentationml/2006/main">
  <p:tag name="AS_UNIQUEID" val="6"/>
</p:tagLst>
</file>

<file path=ppt/tags/tag57.xml><?xml version="1.0" encoding="utf-8"?>
<p:tagLst xmlns:p="http://schemas.openxmlformats.org/presentationml/2006/main">
  <p:tag name="AS_UNIQUEID" val="7"/>
</p:tagLst>
</file>

<file path=ppt/tags/tag58.xml><?xml version="1.0" encoding="utf-8"?>
<p:tagLst xmlns:p="http://schemas.openxmlformats.org/presentationml/2006/main">
  <p:tag name="AS_UNIQUEID" val="8"/>
</p:tagLst>
</file>

<file path=ppt/tags/tag59.xml><?xml version="1.0" encoding="utf-8"?>
<p:tagLst xmlns:p="http://schemas.openxmlformats.org/presentationml/2006/main">
  <p:tag name="AS_UNIQUEID" val="9"/>
</p:tagLst>
</file>

<file path=ppt/tags/tag6.xml><?xml version="1.0" encoding="utf-8"?>
<p:tagLst xmlns:p="http://schemas.openxmlformats.org/presentationml/2006/main">
  <p:tag name="AS_UNIQUEID" val="118"/>
</p:tagLst>
</file>

<file path=ppt/tags/tag60.xml><?xml version="1.0" encoding="utf-8"?>
<p:tagLst xmlns:p="http://schemas.openxmlformats.org/presentationml/2006/main">
  <p:tag name="AS_UNIQUEID" val="10"/>
</p:tagLst>
</file>

<file path=ppt/tags/tag61.xml><?xml version="1.0" encoding="utf-8"?>
<p:tagLst xmlns:p="http://schemas.openxmlformats.org/presentationml/2006/main">
  <p:tag name="AS_UNIQUEID" val="11"/>
</p:tagLst>
</file>

<file path=ppt/tags/tag62.xml><?xml version="1.0" encoding="utf-8"?>
<p:tagLst xmlns:p="http://schemas.openxmlformats.org/presentationml/2006/main">
  <p:tag name="AS_UNIQUEID" val="12"/>
</p:tagLst>
</file>

<file path=ppt/tags/tag63.xml><?xml version="1.0" encoding="utf-8"?>
<p:tagLst xmlns:p="http://schemas.openxmlformats.org/presentationml/2006/main">
  <p:tag name="AS_UNIQUEID" val="13"/>
</p:tagLst>
</file>

<file path=ppt/tags/tag64.xml><?xml version="1.0" encoding="utf-8"?>
<p:tagLst xmlns:p="http://schemas.openxmlformats.org/presentationml/2006/main">
  <p:tag name="AS_UNIQUEID" val="14"/>
</p:tagLst>
</file>

<file path=ppt/tags/tag65.xml><?xml version="1.0" encoding="utf-8"?>
<p:tagLst xmlns:p="http://schemas.openxmlformats.org/presentationml/2006/main">
  <p:tag name="AS_UNIQUEID" val="15"/>
</p:tagLst>
</file>

<file path=ppt/tags/tag66.xml><?xml version="1.0" encoding="utf-8"?>
<p:tagLst xmlns:p="http://schemas.openxmlformats.org/presentationml/2006/main">
  <p:tag name="AS_UNIQUEID" val="16"/>
</p:tagLst>
</file>

<file path=ppt/tags/tag67.xml><?xml version="1.0" encoding="utf-8"?>
<p:tagLst xmlns:p="http://schemas.openxmlformats.org/presentationml/2006/main">
  <p:tag name="AS_UNIQUEID" val="17"/>
</p:tagLst>
</file>

<file path=ppt/tags/tag68.xml><?xml version="1.0" encoding="utf-8"?>
<p:tagLst xmlns:p="http://schemas.openxmlformats.org/presentationml/2006/main">
  <p:tag name="AS_UNIQUEID" val="18"/>
</p:tagLst>
</file>

<file path=ppt/tags/tag69.xml><?xml version="1.0" encoding="utf-8"?>
<p:tagLst xmlns:p="http://schemas.openxmlformats.org/presentationml/2006/main">
  <p:tag name="AS_UNIQUEID" val="19"/>
</p:tagLst>
</file>

<file path=ppt/tags/tag7.xml><?xml version="1.0" encoding="utf-8"?>
<p:tagLst xmlns:p="http://schemas.openxmlformats.org/presentationml/2006/main">
  <p:tag name="AS_UNIQUEID" val="119"/>
</p:tagLst>
</file>

<file path=ppt/tags/tag70.xml><?xml version="1.0" encoding="utf-8"?>
<p:tagLst xmlns:p="http://schemas.openxmlformats.org/presentationml/2006/main">
  <p:tag name="AS_UNIQUEID" val="20"/>
</p:tagLst>
</file>

<file path=ppt/tags/tag71.xml><?xml version="1.0" encoding="utf-8"?>
<p:tagLst xmlns:p="http://schemas.openxmlformats.org/presentationml/2006/main">
  <p:tag name="AS_UNIQUEID" val="21"/>
</p:tagLst>
</file>

<file path=ppt/tags/tag72.xml><?xml version="1.0" encoding="utf-8"?>
<p:tagLst xmlns:p="http://schemas.openxmlformats.org/presentationml/2006/main">
  <p:tag name="AS_UNIQUEID" val="22"/>
</p:tagLst>
</file>

<file path=ppt/tags/tag73.xml><?xml version="1.0" encoding="utf-8"?>
<p:tagLst xmlns:p="http://schemas.openxmlformats.org/presentationml/2006/main">
  <p:tag name="AS_UNIQUEID" val="23"/>
</p:tagLst>
</file>

<file path=ppt/tags/tag74.xml><?xml version="1.0" encoding="utf-8"?>
<p:tagLst xmlns:p="http://schemas.openxmlformats.org/presentationml/2006/main">
  <p:tag name="AS_UNIQUEID" val="24"/>
</p:tagLst>
</file>

<file path=ppt/tags/tag75.xml><?xml version="1.0" encoding="utf-8"?>
<p:tagLst xmlns:p="http://schemas.openxmlformats.org/presentationml/2006/main">
  <p:tag name="AS_UNIQUEID" val="25"/>
</p:tagLst>
</file>

<file path=ppt/tags/tag76.xml><?xml version="1.0" encoding="utf-8"?>
<p:tagLst xmlns:p="http://schemas.openxmlformats.org/presentationml/2006/main">
  <p:tag name="AS_UNIQUEID" val="26"/>
</p:tagLst>
</file>

<file path=ppt/tags/tag77.xml><?xml version="1.0" encoding="utf-8"?>
<p:tagLst xmlns:p="http://schemas.openxmlformats.org/presentationml/2006/main">
  <p:tag name="AS_UNIQUEID" val="27"/>
</p:tagLst>
</file>

<file path=ppt/tags/tag78.xml><?xml version="1.0" encoding="utf-8"?>
<p:tagLst xmlns:p="http://schemas.openxmlformats.org/presentationml/2006/main">
  <p:tag name="AS_UNIQUEID" val="28"/>
</p:tagLst>
</file>

<file path=ppt/tags/tag79.xml><?xml version="1.0" encoding="utf-8"?>
<p:tagLst xmlns:p="http://schemas.openxmlformats.org/presentationml/2006/main">
  <p:tag name="AS_UNIQUEID" val="29"/>
</p:tagLst>
</file>

<file path=ppt/tags/tag8.xml><?xml version="1.0" encoding="utf-8"?>
<p:tagLst xmlns:p="http://schemas.openxmlformats.org/presentationml/2006/main">
  <p:tag name="AS_UNIQUEID" val="120"/>
</p:tagLst>
</file>

<file path=ppt/tags/tag80.xml><?xml version="1.0" encoding="utf-8"?>
<p:tagLst xmlns:p="http://schemas.openxmlformats.org/presentationml/2006/main">
  <p:tag name="AS_UNIQUEID" val="30"/>
</p:tagLst>
</file>

<file path=ppt/tags/tag81.xml><?xml version="1.0" encoding="utf-8"?>
<p:tagLst xmlns:p="http://schemas.openxmlformats.org/presentationml/2006/main">
  <p:tag name="AS_UNIQUEID" val="31"/>
</p:tagLst>
</file>

<file path=ppt/tags/tag82.xml><?xml version="1.0" encoding="utf-8"?>
<p:tagLst xmlns:p="http://schemas.openxmlformats.org/presentationml/2006/main">
  <p:tag name="AS_UNIQUEID" val="32"/>
</p:tagLst>
</file>

<file path=ppt/tags/tag83.xml><?xml version="1.0" encoding="utf-8"?>
<p:tagLst xmlns:p="http://schemas.openxmlformats.org/presentationml/2006/main">
  <p:tag name="AS_UNIQUEID" val="33"/>
</p:tagLst>
</file>

<file path=ppt/tags/tag84.xml><?xml version="1.0" encoding="utf-8"?>
<p:tagLst xmlns:p="http://schemas.openxmlformats.org/presentationml/2006/main">
  <p:tag name="AS_UNIQUEID" val="34"/>
</p:tagLst>
</file>

<file path=ppt/tags/tag85.xml><?xml version="1.0" encoding="utf-8"?>
<p:tagLst xmlns:p="http://schemas.openxmlformats.org/presentationml/2006/main">
  <p:tag name="AS_UNIQUEID" val="35"/>
</p:tagLst>
</file>

<file path=ppt/tags/tag86.xml><?xml version="1.0" encoding="utf-8"?>
<p:tagLst xmlns:p="http://schemas.openxmlformats.org/presentationml/2006/main">
  <p:tag name="AS_UNIQUEID" val="36"/>
</p:tagLst>
</file>

<file path=ppt/tags/tag87.xml><?xml version="1.0" encoding="utf-8"?>
<p:tagLst xmlns:p="http://schemas.openxmlformats.org/presentationml/2006/main">
  <p:tag name="AS_UNIQUEID" val="37"/>
</p:tagLst>
</file>

<file path=ppt/tags/tag88.xml><?xml version="1.0" encoding="utf-8"?>
<p:tagLst xmlns:p="http://schemas.openxmlformats.org/presentationml/2006/main">
  <p:tag name="AS_UNIQUEID" val="38"/>
</p:tagLst>
</file>

<file path=ppt/tags/tag89.xml><?xml version="1.0" encoding="utf-8"?>
<p:tagLst xmlns:p="http://schemas.openxmlformats.org/presentationml/2006/main">
  <p:tag name="AS_UNIQUEID" val="39"/>
</p:tagLst>
</file>

<file path=ppt/tags/tag9.xml><?xml version="1.0" encoding="utf-8"?>
<p:tagLst xmlns:p="http://schemas.openxmlformats.org/presentationml/2006/main">
  <p:tag name="AS_UNIQUEID" val="121"/>
</p:tagLst>
</file>

<file path=ppt/tags/tag90.xml><?xml version="1.0" encoding="utf-8"?>
<p:tagLst xmlns:p="http://schemas.openxmlformats.org/presentationml/2006/main">
  <p:tag name="AS_UNIQUEID" val="40"/>
</p:tagLst>
</file>

<file path=ppt/tags/tag91.xml><?xml version="1.0" encoding="utf-8"?>
<p:tagLst xmlns:p="http://schemas.openxmlformats.org/presentationml/2006/main">
  <p:tag name="AS_UNIQUEID" val="41"/>
</p:tagLst>
</file>

<file path=ppt/tags/tag92.xml><?xml version="1.0" encoding="utf-8"?>
<p:tagLst xmlns:p="http://schemas.openxmlformats.org/presentationml/2006/main">
  <p:tag name="AS_UNIQUEID" val="42"/>
</p:tagLst>
</file>

<file path=ppt/tags/tag93.xml><?xml version="1.0" encoding="utf-8"?>
<p:tagLst xmlns:p="http://schemas.openxmlformats.org/presentationml/2006/main">
  <p:tag name="AS_UNIQUEID" val="43"/>
</p:tagLst>
</file>

<file path=ppt/tags/tag94.xml><?xml version="1.0" encoding="utf-8"?>
<p:tagLst xmlns:p="http://schemas.openxmlformats.org/presentationml/2006/main">
  <p:tag name="AS_UNIQUEID" val="44"/>
</p:tagLst>
</file>

<file path=ppt/tags/tag95.xml><?xml version="1.0" encoding="utf-8"?>
<p:tagLst xmlns:p="http://schemas.openxmlformats.org/presentationml/2006/main">
  <p:tag name="AS_UNIQUEID" val="45"/>
</p:tagLst>
</file>

<file path=ppt/tags/tag96.xml><?xml version="1.0" encoding="utf-8"?>
<p:tagLst xmlns:p="http://schemas.openxmlformats.org/presentationml/2006/main">
  <p:tag name="AS_UNIQUEID" val="46"/>
</p:tagLst>
</file>

<file path=ppt/tags/tag97.xml><?xml version="1.0" encoding="utf-8"?>
<p:tagLst xmlns:p="http://schemas.openxmlformats.org/presentationml/2006/main">
  <p:tag name="AS_UNIQUEID" val="47"/>
</p:tagLst>
</file>

<file path=ppt/tags/tag98.xml><?xml version="1.0" encoding="utf-8"?>
<p:tagLst xmlns:p="http://schemas.openxmlformats.org/presentationml/2006/main">
  <p:tag name="AS_UNIQUEID" val="48"/>
</p:tagLst>
</file>

<file path=ppt/tags/tag99.xml><?xml version="1.0" encoding="utf-8"?>
<p:tagLst xmlns:p="http://schemas.openxmlformats.org/presentationml/2006/main">
  <p:tag name="AS_UNIQUEID" val="49"/>
</p:tagLst>
</file>

<file path=ppt/theme/theme1.xml><?xml version="1.0" encoding="utf-8"?>
<a:theme xmlns:r="http://schemas.openxmlformats.org/officeDocument/2006/relationships"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Arial"/>
      </a:majorFont>
      <a:minorFont>
        <a:latin typeface="Times New Roman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88</Paragraphs>
  <Slides>22</Slides>
  <Notes>0</Notes>
  <TotalTime>0</TotalTime>
  <HiddenSlides>0</HiddenSlides>
  <MMClips>3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33">
      <vt:lpstr>Arial</vt:lpstr>
      <vt:lpstr>Impact</vt:lpstr>
      <vt:lpstr>微软雅黑</vt:lpstr>
      <vt:lpstr>Times New Roman</vt:lpstr>
      <vt:lpstr>Calibri</vt:lpstr>
      <vt:lpstr>宋体</vt:lpstr>
      <vt:lpstr>Kaiti SC</vt:lpstr>
      <vt:lpstr>楷体</vt:lpstr>
      <vt:lpstr>黑体</vt:lpstr>
      <vt:lpstr>Wingdings</vt:lpstr>
      <vt:lpstr>《七彩课堂》课件模板（新）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2021-07-27T15:22:07.568</cp:lastPrinted>
  <dcterms:created xsi:type="dcterms:W3CDTF">2021-07-27T15:22:07Z</dcterms:created>
  <dcterms:modified xsi:type="dcterms:W3CDTF">2021-07-27T07:22:08Z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