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86" r:id="rId4"/>
    <p:sldId id="284" r:id="rId5"/>
    <p:sldId id="287" r:id="rId6"/>
    <p:sldId id="299" r:id="rId7"/>
    <p:sldId id="283" r:id="rId8"/>
    <p:sldId id="264" r:id="rId9"/>
    <p:sldId id="265" r:id="rId10"/>
    <p:sldId id="294" r:id="rId11"/>
    <p:sldId id="290" r:id="rId12"/>
    <p:sldId id="278" r:id="rId13"/>
    <p:sldId id="266" r:id="rId14"/>
    <p:sldId id="281" r:id="rId15"/>
    <p:sldId id="280" r:id="rId16"/>
    <p:sldId id="277" r:id="rId17"/>
    <p:sldId id="282" r:id="rId18"/>
    <p:sldId id="267" r:id="rId19"/>
    <p:sldId id="295" r:id="rId20"/>
    <p:sldId id="268" r:id="rId21"/>
    <p:sldId id="296" r:id="rId22"/>
    <p:sldId id="269" r:id="rId23"/>
    <p:sldId id="297" r:id="rId24"/>
    <p:sldId id="270" r:id="rId25"/>
    <p:sldId id="271" r:id="rId26"/>
    <p:sldId id="259" r:id="rId27"/>
    <p:sldId id="258" r:id="rId28"/>
    <p:sldId id="262" r:id="rId29"/>
    <p:sldId id="260" r:id="rId30"/>
    <p:sldId id="261" r:id="rId31"/>
    <p:sldId id="272" r:id="rId32"/>
    <p:sldId id="276" r:id="rId33"/>
    <p:sldId id="263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6D6D1-1EE7-42DB-9526-5A0F3E8662B3}" type="datetimeFigureOut">
              <a:rPr lang="zh-CN" altLang="en-US" smtClean="0"/>
              <a:pPr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3AD3B-910C-47BE-BDCB-8F812ED33C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6D6D1-1EE7-42DB-9526-5A0F3E8662B3}" type="datetimeFigureOut">
              <a:rPr lang="zh-CN" altLang="en-US" smtClean="0"/>
              <a:pPr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3AD3B-910C-47BE-BDCB-8F812ED33C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6D6D1-1EE7-42DB-9526-5A0F3E8662B3}" type="datetimeFigureOut">
              <a:rPr lang="zh-CN" altLang="en-US" smtClean="0"/>
              <a:pPr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3AD3B-910C-47BE-BDCB-8F812ED33C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6D6D1-1EE7-42DB-9526-5A0F3E8662B3}" type="datetimeFigureOut">
              <a:rPr lang="zh-CN" altLang="en-US" smtClean="0"/>
              <a:pPr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3AD3B-910C-47BE-BDCB-8F812ED33C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6D6D1-1EE7-42DB-9526-5A0F3E8662B3}" type="datetimeFigureOut">
              <a:rPr lang="zh-CN" altLang="en-US" smtClean="0"/>
              <a:pPr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3AD3B-910C-47BE-BDCB-8F812ED33C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6D6D1-1EE7-42DB-9526-5A0F3E8662B3}" type="datetimeFigureOut">
              <a:rPr lang="zh-CN" altLang="en-US" smtClean="0"/>
              <a:pPr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3AD3B-910C-47BE-BDCB-8F812ED33C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6D6D1-1EE7-42DB-9526-5A0F3E8662B3}" type="datetimeFigureOut">
              <a:rPr lang="zh-CN" altLang="en-US" smtClean="0"/>
              <a:pPr/>
              <a:t>2016/11/22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3AD3B-910C-47BE-BDCB-8F812ED33C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6D6D1-1EE7-42DB-9526-5A0F3E8662B3}" type="datetimeFigureOut">
              <a:rPr lang="zh-CN" altLang="en-US" smtClean="0"/>
              <a:pPr/>
              <a:t>2016/11/22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3AD3B-910C-47BE-BDCB-8F812ED33C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6D6D1-1EE7-42DB-9526-5A0F3E8662B3}" type="datetimeFigureOut">
              <a:rPr lang="zh-CN" altLang="en-US" smtClean="0"/>
              <a:pPr/>
              <a:t>2016/11/22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3AD3B-910C-47BE-BDCB-8F812ED33C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6D6D1-1EE7-42DB-9526-5A0F3E8662B3}" type="datetimeFigureOut">
              <a:rPr lang="zh-CN" altLang="en-US" smtClean="0"/>
              <a:pPr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3AD3B-910C-47BE-BDCB-8F812ED33C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6D6D1-1EE7-42DB-9526-5A0F3E8662B3}" type="datetimeFigureOut">
              <a:rPr lang="zh-CN" altLang="en-US" smtClean="0"/>
              <a:pPr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3AD3B-910C-47BE-BDCB-8F812ED33C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6D6D1-1EE7-42DB-9526-5A0F3E8662B3}" type="datetimeFigureOut">
              <a:rPr lang="zh-CN" altLang="en-US" smtClean="0"/>
              <a:pPr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3AD3B-910C-47BE-BDCB-8F812ED33C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so.com/doc/6624883.html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http://img1.ph.126.net/YTFc97YRY91dHMs_z-L2ng==/1842253722671455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0702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6012160" y="980728"/>
            <a:ext cx="4572000" cy="54014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115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长</a:t>
            </a:r>
            <a:endParaRPr lang="en-US" altLang="zh-CN" sz="11500" dirty="0" smtClean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buNone/>
            </a:pPr>
            <a:r>
              <a:rPr lang="zh-CN" altLang="en-US" sz="115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恨</a:t>
            </a:r>
            <a:endParaRPr lang="en-US" altLang="zh-CN" sz="11500" dirty="0" smtClean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buNone/>
            </a:pPr>
            <a:r>
              <a:rPr lang="zh-CN" altLang="en-US" sz="115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歌</a:t>
            </a:r>
            <a:endParaRPr lang="zh-CN" altLang="en-US" sz="11500" dirty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32040" y="0"/>
            <a:ext cx="936104" cy="685800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932040" y="4725144"/>
            <a:ext cx="800219" cy="23762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 smtClean="0">
                <a:latin typeface="华文行楷" pitchFamily="2" charset="-122"/>
                <a:ea typeface="华文行楷" pitchFamily="2" charset="-122"/>
              </a:rPr>
              <a:t>白居易</a:t>
            </a:r>
            <a:endParaRPr lang="zh-CN" altLang="en-US" sz="4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8064" y="188640"/>
            <a:ext cx="461665" cy="43924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/>
              <a:t>天长地久有时尽，此恨绵绵无绝期。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19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9051191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0675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2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0" y="4293096"/>
            <a:ext cx="9144000" cy="26369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0675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5842" name="Picture 2" descr="http://www.artsbj.com/UploadFiles/2012-05/fsy/20120507172601454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0"/>
            <a:ext cx="826265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2" name="Picture 4" descr="http://img5.duitang.com/uploads/blog/201403/28/20140328224855_m3LaP.thumb.700_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0"/>
            <a:ext cx="6667500" cy="666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2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0" y="0"/>
            <a:ext cx="9144000" cy="42210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1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89417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24744" y="260648"/>
            <a:ext cx="8918030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img.hb.aicdn.com/0c0a59b714b7a9ce28569f99fcdc113686e5af722b328-yW0jYN_fw658"/>
          <p:cNvPicPr>
            <a:picLocks noChangeAspect="1" noChangeArrowheads="1"/>
          </p:cNvPicPr>
          <p:nvPr/>
        </p:nvPicPr>
        <p:blipFill>
          <a:blip r:embed="rId3" cstate="print"/>
          <a:srcRect b="6364"/>
          <a:stretch>
            <a:fillRect/>
          </a:stretch>
        </p:blipFill>
        <p:spPr bwMode="auto">
          <a:xfrm>
            <a:off x="6334647" y="476672"/>
            <a:ext cx="2809353" cy="57312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412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8969866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115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1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9183836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http://img4.duitang.com/uploads/item/201112/18/20111218203913_XhZd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43" y="0"/>
            <a:ext cx="910435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8" name="Picture 2" descr="http://img.hb.aicdn.com/ec3ab8bbf489c64be00d07dd023628dae297b00c2b9a8-Fu4GJF_fw658"/>
          <p:cNvPicPr>
            <a:picLocks noChangeAspect="1" noChangeArrowheads="1"/>
          </p:cNvPicPr>
          <p:nvPr/>
        </p:nvPicPr>
        <p:blipFill>
          <a:blip r:embed="rId2" cstate="print"/>
          <a:srcRect t="9231" r="-1105"/>
          <a:stretch>
            <a:fillRect/>
          </a:stretch>
        </p:blipFill>
        <p:spPr bwMode="auto">
          <a:xfrm>
            <a:off x="4178392" y="0"/>
            <a:ext cx="4965608" cy="7364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 descr="http://img.hb.aicdn.com/6330786b063745dccbfa489bd41575391463df75234ce-S7vCsd_fw6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1284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01" y="0"/>
            <a:ext cx="9126699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5294057"/>
            <a:ext cx="5184576" cy="156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http://wenku.baidu.com/view/93f5d5fc770bf78a652954dd.html</a:t>
            </a:r>
            <a:endParaRPr lang="zh-CN" altLang="en-US" dirty="0"/>
          </a:p>
        </p:txBody>
      </p:sp>
      <p:pic>
        <p:nvPicPr>
          <p:cNvPr id="4098" name="Picture 2" descr="http://img.hc360.com/gift/info/images/201005/2010052515103373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620688"/>
            <a:ext cx="2770748" cy="4941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 smtClean="0"/>
              <a:t>不但感其事，亦欲惩尤物，窒乱阶，垂于将来也。</a:t>
            </a:r>
            <a:endParaRPr lang="zh-CN" altLang="en-US" sz="48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zh-CN" altLang="en-US" sz="72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06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88640"/>
            <a:ext cx="8994783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267744" y="581779"/>
            <a:ext cx="698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白居易与元稹共同倡导新乐府运动，世称“元白”，与刘禹锡并称“</a:t>
            </a:r>
            <a:r>
              <a:rPr lang="zh-CN" altLang="en-US" sz="2400" b="1" dirty="0" smtClean="0">
                <a:hlinkClick r:id="rId3"/>
              </a:rPr>
              <a:t>刘白</a:t>
            </a:r>
            <a:r>
              <a:rPr lang="zh-CN" altLang="en-US" sz="2400" b="1" dirty="0" smtClean="0"/>
              <a:t>”。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http://img1.ph.126.net/YTFc97YRY91dHMs_z-L2ng==/1842253722671455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0702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6012160" y="980728"/>
            <a:ext cx="4572000" cy="54014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sz="115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长</a:t>
            </a:r>
            <a:endParaRPr lang="en-US" altLang="zh-CN" sz="11500" dirty="0" smtClean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buNone/>
            </a:pPr>
            <a:r>
              <a:rPr lang="zh-CN" altLang="en-US" sz="115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恨</a:t>
            </a:r>
            <a:endParaRPr lang="en-US" altLang="zh-CN" sz="11500" dirty="0" smtClean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buNone/>
            </a:pPr>
            <a:r>
              <a:rPr lang="zh-CN" altLang="en-US" sz="115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歌</a:t>
            </a:r>
            <a:endParaRPr lang="zh-CN" altLang="en-US" sz="11500" dirty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32040" y="0"/>
            <a:ext cx="936104" cy="685800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932040" y="4725144"/>
            <a:ext cx="800219" cy="23762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 smtClean="0">
                <a:latin typeface="华文行楷" pitchFamily="2" charset="-122"/>
                <a:ea typeface="华文行楷" pitchFamily="2" charset="-122"/>
              </a:rPr>
              <a:t>白居易</a:t>
            </a:r>
            <a:endParaRPr lang="zh-CN" altLang="en-US" sz="4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8064" y="188640"/>
            <a:ext cx="461665" cy="43924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/>
              <a:t>天长地久有时尽，此恨绵绵无绝期。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帝王       妃子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http://s14.sinaimg.cn/middle/71a496afgabb851f083cd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12776"/>
            <a:ext cx="7260299" cy="5445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0" y="0"/>
            <a:ext cx="9182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115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</TotalTime>
  <Words>74</Words>
  <Application>Microsoft Office PowerPoint</Application>
  <PresentationFormat>全屏显示(4:3)</PresentationFormat>
  <Paragraphs>14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帝王       妃子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>Chinese 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Chinese User</dc:creator>
  <cp:lastModifiedBy>Chinese User</cp:lastModifiedBy>
  <cp:revision>67</cp:revision>
  <dcterms:created xsi:type="dcterms:W3CDTF">2016-11-20T13:39:24Z</dcterms:created>
  <dcterms:modified xsi:type="dcterms:W3CDTF">2016-11-22T09:49:17Z</dcterms:modified>
</cp:coreProperties>
</file>