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2862263"/>
            <a:ext cx="82962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175" y="817563"/>
            <a:ext cx="93916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55138" y="88106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6025" y="1174750"/>
            <a:ext cx="90297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0513" y="3546475"/>
            <a:ext cx="74104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119188"/>
            <a:ext cx="92011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63088" y="1119188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1357313"/>
            <a:ext cx="89344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 l="1424" t="533"/>
          <a:stretch>
            <a:fillRect/>
          </a:stretch>
        </p:blipFill>
        <p:spPr bwMode="auto">
          <a:xfrm>
            <a:off x="1803400" y="758825"/>
            <a:ext cx="7553325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316913" y="75882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75" y="750888"/>
            <a:ext cx="882015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74200" y="83185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9263" y="1976438"/>
            <a:ext cx="87534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993775"/>
            <a:ext cx="92011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图片 2"/>
          <p:cNvPicPr>
            <a:picLocks noChangeAspect="1"/>
          </p:cNvPicPr>
          <p:nvPr/>
        </p:nvPicPr>
        <p:blipFill>
          <a:blip r:embed="rId3"/>
          <a:srcRect l="2184" t="4439" r="1537" b="2855"/>
          <a:stretch>
            <a:fillRect/>
          </a:stretch>
        </p:blipFill>
        <p:spPr bwMode="auto">
          <a:xfrm>
            <a:off x="1531938" y="2894013"/>
            <a:ext cx="8593137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55125" y="1089025"/>
            <a:ext cx="68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138" y="1924050"/>
            <a:ext cx="84677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 r="751" b="1442"/>
          <a:stretch>
            <a:fillRect/>
          </a:stretch>
        </p:blipFill>
        <p:spPr bwMode="auto">
          <a:xfrm>
            <a:off x="1827213" y="882650"/>
            <a:ext cx="7877175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543925" y="1385888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 l="2092" t="1108"/>
          <a:stretch>
            <a:fillRect/>
          </a:stretch>
        </p:blipFill>
        <p:spPr bwMode="auto">
          <a:xfrm>
            <a:off x="1798638" y="654050"/>
            <a:ext cx="7781925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494713" y="11588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4025" y="1728788"/>
            <a:ext cx="87439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3"/>
          <p:cNvPicPr>
            <a:picLocks noChangeAspect="1"/>
          </p:cNvPicPr>
          <p:nvPr/>
        </p:nvPicPr>
        <p:blipFill>
          <a:blip r:embed="rId2"/>
          <a:srcRect t="545" r="6146"/>
          <a:stretch>
            <a:fillRect/>
          </a:stretch>
        </p:blipFill>
        <p:spPr bwMode="auto">
          <a:xfrm>
            <a:off x="1135063" y="728663"/>
            <a:ext cx="8950325" cy="567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59838" y="1317625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1357313"/>
            <a:ext cx="89439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004888"/>
            <a:ext cx="89249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l="697" t="577"/>
          <a:stretch>
            <a:fillRect/>
          </a:stretch>
        </p:blipFill>
        <p:spPr bwMode="auto">
          <a:xfrm>
            <a:off x="1936750" y="728663"/>
            <a:ext cx="8567738" cy="559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63088" y="132715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1890713"/>
            <a:ext cx="89820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 l="1932" t="1323"/>
          <a:stretch>
            <a:fillRect/>
          </a:stretch>
        </p:blipFill>
        <p:spPr bwMode="auto">
          <a:xfrm>
            <a:off x="1976438" y="600075"/>
            <a:ext cx="7004050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 l="4189" t="8725" r="8966" b="2711"/>
          <a:stretch>
            <a:fillRect/>
          </a:stretch>
        </p:blipFill>
        <p:spPr bwMode="auto">
          <a:xfrm>
            <a:off x="2268538" y="4999038"/>
            <a:ext cx="5668962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937500" y="9906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475" y="682625"/>
            <a:ext cx="8940800" cy="568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85300" y="12874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1571625"/>
            <a:ext cx="89249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9150" y="619125"/>
            <a:ext cx="71342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07375" y="108902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