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6"/>
  </p:notesMasterIdLst>
  <p:sldIdLst>
    <p:sldId id="461" r:id="rId5"/>
    <p:sldId id="463" r:id="rId7"/>
    <p:sldId id="466" r:id="rId8"/>
    <p:sldId id="488" r:id="rId9"/>
    <p:sldId id="490" r:id="rId10"/>
    <p:sldId id="491" r:id="rId11"/>
    <p:sldId id="495" r:id="rId12"/>
    <p:sldId id="496" r:id="rId13"/>
    <p:sldId id="542" r:id="rId14"/>
    <p:sldId id="538" r:id="rId15"/>
    <p:sldId id="540" r:id="rId16"/>
    <p:sldId id="508" r:id="rId17"/>
    <p:sldId id="492" r:id="rId18"/>
    <p:sldId id="509" r:id="rId19"/>
    <p:sldId id="493" r:id="rId20"/>
    <p:sldId id="515" r:id="rId21"/>
    <p:sldId id="516" r:id="rId22"/>
    <p:sldId id="517" r:id="rId23"/>
    <p:sldId id="518" r:id="rId24"/>
    <p:sldId id="494" r:id="rId25"/>
    <p:sldId id="537" r:id="rId26"/>
    <p:sldId id="544" r:id="rId27"/>
    <p:sldId id="526" r:id="rId28"/>
    <p:sldId id="523" r:id="rId29"/>
    <p:sldId id="503" r:id="rId30"/>
    <p:sldId id="522" r:id="rId31"/>
    <p:sldId id="525" r:id="rId32"/>
    <p:sldId id="524" r:id="rId33"/>
    <p:sldId id="527" r:id="rId34"/>
    <p:sldId id="528" r:id="rId35"/>
    <p:sldId id="545" r:id="rId36"/>
    <p:sldId id="536" r:id="rId37"/>
  </p:sldIdLst>
  <p:sldSz cx="12190730" cy="6859905"/>
  <p:notesSz cx="6858000" cy="9144000"/>
  <p:custDataLst>
    <p:tags r:id="rId42"/>
  </p:custDataLst>
  <p:defaultTextStyle>
    <a:defPPr>
      <a:defRPr lang="zh-CN"/>
    </a:defPPr>
    <a:lvl1pPr marL="0" lvl="0"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1pPr>
    <a:lvl2pPr marL="457200" lvl="1"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5pPr>
    <a:lvl6pPr marL="2286000" lvl="5"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6pPr>
    <a:lvl7pPr marL="2743200" lvl="6"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7pPr>
    <a:lvl8pPr marL="3200400" lvl="7"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8pPr>
    <a:lvl9pPr marL="3657600" lvl="8"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66FF"/>
    <a:srgbClr val="F2F2F2"/>
    <a:srgbClr val="E0E0E0"/>
    <a:srgbClr val="FF9933"/>
    <a:srgbClr val="D0DEF0"/>
    <a:srgbClr val="F5F5F5"/>
    <a:srgbClr val="0000FF"/>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4208"/>
    <p:restoredTop sz="94660"/>
  </p:normalViewPr>
  <p:slideViewPr>
    <p:cSldViewPr snapToGrid="0" showGuides="1">
      <p:cViewPr>
        <p:scale>
          <a:sx n="50" d="100"/>
          <a:sy n="50" d="100"/>
        </p:scale>
        <p:origin x="-72" y="-210"/>
      </p:cViewPr>
      <p:guideLst>
        <p:guide orient="horz" pos="904"/>
        <p:guide orient="horz" pos="273"/>
        <p:guide pos="815"/>
      </p:guideLst>
    </p:cSldViewPr>
  </p:slideViewPr>
  <p:notesTextViewPr>
    <p:cViewPr>
      <p:scale>
        <a:sx n="100" d="100"/>
        <a:sy n="100" d="100"/>
      </p:scale>
      <p:origin x="0" y="0"/>
    </p:cViewPr>
  </p:notesTextViewPr>
  <p:sorterViewPr showFormatting="0">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2" Type="http://schemas.openxmlformats.org/officeDocument/2006/relationships/tags" Target="tags/tag223.xml"/><Relationship Id="rId41" Type="http://schemas.openxmlformats.org/officeDocument/2006/relationships/commentAuthors" Target="commentAuthors.xml"/><Relationship Id="rId40" Type="http://schemas.openxmlformats.org/officeDocument/2006/relationships/tableStyles" Target="tableStyles.xml"/><Relationship Id="rId4" Type="http://schemas.openxmlformats.org/officeDocument/2006/relationships/slideMaster" Target="slideMasters/slideMaster3.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6847" y="1143000"/>
            <a:ext cx="548430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44866" name="幻灯片图像占位符 1"/>
          <p:cNvSpPr>
            <a:spLocks noGrp="1" noRot="1" noChangeAspect="1" noTextEdit="1"/>
          </p:cNvSpPr>
          <p:nvPr>
            <p:ph type="sldImg"/>
          </p:nvPr>
        </p:nvSpPr>
        <p:spPr>
          <a:ln>
            <a:solidFill>
              <a:srgbClr val="000000"/>
            </a:solidFill>
            <a:miter/>
          </a:ln>
        </p:spPr>
      </p:sp>
      <p:sp>
        <p:nvSpPr>
          <p:cNvPr id="3" name="备注占位符 2"/>
          <p:cNvSpPr>
            <a:spLocks noGrp="1"/>
          </p:cNvSpPr>
          <p:nvPr>
            <p:ph type="body" idx="1"/>
          </p:nvPr>
        </p:nvSpPr>
        <p:spPr/>
        <p:txBody>
          <a:bodyPr lIns="91440" tIns="45720" rIns="91440" bIns="45720" rtlCol="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1444868" name="灯片编号占位符 3"/>
          <p:cNvSpPr txBox="1">
            <a:spLocks noGrp="1"/>
          </p:cNvSpPr>
          <p:nvPr/>
        </p:nvSpPr>
        <p:spPr>
          <a:xfrm>
            <a:off x="3884613" y="8685213"/>
            <a:ext cx="2971800" cy="458787"/>
          </a:xfrm>
          <a:prstGeom prst="rect">
            <a:avLst/>
          </a:prstGeom>
          <a:noFill/>
          <a:ln w="9525">
            <a:noFill/>
          </a:ln>
        </p:spPr>
        <p:txBody>
          <a:bodyPr anchor="b"/>
          <a:p>
            <a:pPr lvl="0" algn="r"/>
            <a:fld id="{9A0DB2DC-4C9A-4742-B13C-FB6460FD3503}" type="slidenum">
              <a:rPr lang="zh-CN" altLang="en-US" sz="1200" b="0" dirty="0"/>
            </a:fld>
            <a:endParaRPr lang="zh-CN" altLang="en-US" sz="1200" b="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2.jpeg"/><Relationship Id="rId24" Type="http://schemas.openxmlformats.org/officeDocument/2006/relationships/tags" Target="../tags/tag22.xml"/><Relationship Id="rId23" Type="http://schemas.openxmlformats.org/officeDocument/2006/relationships/tags" Target="../tags/tag21.xml"/><Relationship Id="rId22" Type="http://schemas.openxmlformats.org/officeDocument/2006/relationships/tags" Target="../tags/tag20.xml"/><Relationship Id="rId21" Type="http://schemas.openxmlformats.org/officeDocument/2006/relationships/tags" Target="../tags/tag19.xml"/><Relationship Id="rId20" Type="http://schemas.openxmlformats.org/officeDocument/2006/relationships/tags" Target="../tags/tag18.xml"/><Relationship Id="rId2" Type="http://schemas.openxmlformats.org/officeDocument/2006/relationships/tags" Target="../tags/tag1.xml"/><Relationship Id="rId19" Type="http://schemas.openxmlformats.org/officeDocument/2006/relationships/tags" Target="../tags/tag17.xml"/><Relationship Id="rId18" Type="http://schemas.openxmlformats.org/officeDocument/2006/relationships/tags" Target="../tags/tag16.xml"/><Relationship Id="rId17" Type="http://schemas.openxmlformats.org/officeDocument/2006/relationships/tags" Target="../tags/tag15.xml"/><Relationship Id="rId16" Type="http://schemas.openxmlformats.org/officeDocument/2006/relationships/tags" Target="../tags/tag14.xml"/><Relationship Id="rId15" Type="http://schemas.openxmlformats.org/officeDocument/2006/relationships/tags" Target="../tags/tag13.xml"/><Relationship Id="rId14" Type="http://schemas.openxmlformats.org/officeDocument/2006/relationships/tags" Target="../tags/tag12.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image" Target="../media/image3.png"/><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0" Type="http://schemas.openxmlformats.org/officeDocument/2006/relationships/tags" Target="../tags/tag35.xml"/><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image" Target="../media/image3.png"/><Relationship Id="rId5" Type="http://schemas.openxmlformats.org/officeDocument/2006/relationships/tags" Target="../tags/tag53.xml"/><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tags" Target="../tags/tag50.xml"/><Relationship Id="rId10" Type="http://schemas.openxmlformats.org/officeDocument/2006/relationships/tags" Target="../tags/tag57.xml"/><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4" Type="http://schemas.openxmlformats.org/officeDocument/2006/relationships/tags" Target="../tags/tag88.xml"/><Relationship Id="rId13" Type="http://schemas.openxmlformats.org/officeDocument/2006/relationships/tags" Target="../tags/tag87.xml"/><Relationship Id="rId12" Type="http://schemas.openxmlformats.org/officeDocument/2006/relationships/tags" Target="../tags/tag86.xml"/><Relationship Id="rId11" Type="http://schemas.openxmlformats.org/officeDocument/2006/relationships/tags" Target="../tags/tag85.xml"/><Relationship Id="rId10" Type="http://schemas.openxmlformats.org/officeDocument/2006/relationships/tags" Target="../tags/tag84.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104.xml"/><Relationship Id="rId8" Type="http://schemas.openxmlformats.org/officeDocument/2006/relationships/tags" Target="../tags/tag103.xml"/><Relationship Id="rId7" Type="http://schemas.openxmlformats.org/officeDocument/2006/relationships/tags" Target="../tags/tag102.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5" Type="http://schemas.openxmlformats.org/officeDocument/2006/relationships/tags" Target="../tags/tag110.xml"/><Relationship Id="rId14" Type="http://schemas.openxmlformats.org/officeDocument/2006/relationships/tags" Target="../tags/tag109.xml"/><Relationship Id="rId13" Type="http://schemas.openxmlformats.org/officeDocument/2006/relationships/tags" Target="../tags/tag108.xml"/><Relationship Id="rId12" Type="http://schemas.openxmlformats.org/officeDocument/2006/relationships/tags" Target="../tags/tag107.xml"/><Relationship Id="rId11" Type="http://schemas.openxmlformats.org/officeDocument/2006/relationships/tags" Target="../tags/tag106.xml"/><Relationship Id="rId10" Type="http://schemas.openxmlformats.org/officeDocument/2006/relationships/tags" Target="../tags/tag105.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tags" Target="../tags/tag111.xml"/><Relationship Id="rId13" Type="http://schemas.openxmlformats.org/officeDocument/2006/relationships/tags" Target="../tags/tag122.xml"/><Relationship Id="rId12" Type="http://schemas.openxmlformats.org/officeDocument/2006/relationships/tags" Target="../tags/tag121.xml"/><Relationship Id="rId11" Type="http://schemas.openxmlformats.org/officeDocument/2006/relationships/tags" Target="../tags/tag120.xml"/><Relationship Id="rId10" Type="http://schemas.openxmlformats.org/officeDocument/2006/relationships/tags" Target="../tags/tag119.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130.xml"/><Relationship Id="rId8" Type="http://schemas.openxmlformats.org/officeDocument/2006/relationships/tags" Target="../tags/tag129.xml"/><Relationship Id="rId7" Type="http://schemas.openxmlformats.org/officeDocument/2006/relationships/tags" Target="../tags/tag128.xml"/><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tags" Target="../tags/tag123.xml"/><Relationship Id="rId16" Type="http://schemas.openxmlformats.org/officeDocument/2006/relationships/tags" Target="../tags/tag137.xml"/><Relationship Id="rId15" Type="http://schemas.openxmlformats.org/officeDocument/2006/relationships/tags" Target="../tags/tag136.xml"/><Relationship Id="rId14" Type="http://schemas.openxmlformats.org/officeDocument/2006/relationships/tags" Target="../tags/tag135.xml"/><Relationship Id="rId13" Type="http://schemas.openxmlformats.org/officeDocument/2006/relationships/tags" Target="../tags/tag134.xml"/><Relationship Id="rId12" Type="http://schemas.openxmlformats.org/officeDocument/2006/relationships/tags" Target="../tags/tag133.xml"/><Relationship Id="rId11" Type="http://schemas.openxmlformats.org/officeDocument/2006/relationships/tags" Target="../tags/tag132.xml"/><Relationship Id="rId10" Type="http://schemas.openxmlformats.org/officeDocument/2006/relationships/tags" Target="../tags/tag131.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145.xml"/><Relationship Id="rId8" Type="http://schemas.openxmlformats.org/officeDocument/2006/relationships/tags" Target="../tags/tag144.xml"/><Relationship Id="rId7" Type="http://schemas.openxmlformats.org/officeDocument/2006/relationships/tags" Target="../tags/tag143.xml"/><Relationship Id="rId6" Type="http://schemas.openxmlformats.org/officeDocument/2006/relationships/tags" Target="../tags/tag142.xml"/><Relationship Id="rId5" Type="http://schemas.openxmlformats.org/officeDocument/2006/relationships/tags" Target="../tags/tag141.xml"/><Relationship Id="rId4" Type="http://schemas.openxmlformats.org/officeDocument/2006/relationships/tags" Target="../tags/tag140.xml"/><Relationship Id="rId3" Type="http://schemas.openxmlformats.org/officeDocument/2006/relationships/tags" Target="../tags/tag139.xml"/><Relationship Id="rId2" Type="http://schemas.openxmlformats.org/officeDocument/2006/relationships/tags" Target="../tags/tag138.xml"/><Relationship Id="rId12" Type="http://schemas.openxmlformats.org/officeDocument/2006/relationships/tags" Target="../tags/tag148.xml"/><Relationship Id="rId11" Type="http://schemas.openxmlformats.org/officeDocument/2006/relationships/tags" Target="../tags/tag147.xml"/><Relationship Id="rId10" Type="http://schemas.openxmlformats.org/officeDocument/2006/relationships/tags" Target="../tags/tag146.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156.xml"/><Relationship Id="rId8" Type="http://schemas.openxmlformats.org/officeDocument/2006/relationships/tags" Target="../tags/tag155.xml"/><Relationship Id="rId7" Type="http://schemas.openxmlformats.org/officeDocument/2006/relationships/tags" Target="../tags/tag154.xml"/><Relationship Id="rId6" Type="http://schemas.openxmlformats.org/officeDocument/2006/relationships/tags" Target="../tags/tag153.xml"/><Relationship Id="rId5" Type="http://schemas.openxmlformats.org/officeDocument/2006/relationships/tags" Target="../tags/tag152.xml"/><Relationship Id="rId4" Type="http://schemas.openxmlformats.org/officeDocument/2006/relationships/tags" Target="../tags/tag151.xml"/><Relationship Id="rId3" Type="http://schemas.openxmlformats.org/officeDocument/2006/relationships/tags" Target="../tags/tag150.xml"/><Relationship Id="rId2" Type="http://schemas.openxmlformats.org/officeDocument/2006/relationships/tags" Target="../tags/tag149.xml"/><Relationship Id="rId18" Type="http://schemas.openxmlformats.org/officeDocument/2006/relationships/tags" Target="../tags/tag165.xml"/><Relationship Id="rId17" Type="http://schemas.openxmlformats.org/officeDocument/2006/relationships/tags" Target="../tags/tag164.xml"/><Relationship Id="rId16" Type="http://schemas.openxmlformats.org/officeDocument/2006/relationships/tags" Target="../tags/tag163.xml"/><Relationship Id="rId15" Type="http://schemas.openxmlformats.org/officeDocument/2006/relationships/tags" Target="../tags/tag162.xml"/><Relationship Id="rId14" Type="http://schemas.openxmlformats.org/officeDocument/2006/relationships/tags" Target="../tags/tag161.xml"/><Relationship Id="rId13" Type="http://schemas.openxmlformats.org/officeDocument/2006/relationships/tags" Target="../tags/tag160.xml"/><Relationship Id="rId12" Type="http://schemas.openxmlformats.org/officeDocument/2006/relationships/tags" Target="../tags/tag159.xml"/><Relationship Id="rId11" Type="http://schemas.openxmlformats.org/officeDocument/2006/relationships/tags" Target="../tags/tag158.xml"/><Relationship Id="rId10" Type="http://schemas.openxmlformats.org/officeDocument/2006/relationships/tags" Target="../tags/tag157.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173.xml"/><Relationship Id="rId8" Type="http://schemas.openxmlformats.org/officeDocument/2006/relationships/tags" Target="../tags/tag172.xml"/><Relationship Id="rId7" Type="http://schemas.openxmlformats.org/officeDocument/2006/relationships/tags" Target="../tags/tag171.xml"/><Relationship Id="rId6" Type="http://schemas.openxmlformats.org/officeDocument/2006/relationships/tags" Target="../tags/tag170.xml"/><Relationship Id="rId5" Type="http://schemas.openxmlformats.org/officeDocument/2006/relationships/tags" Target="../tags/tag169.xml"/><Relationship Id="rId4" Type="http://schemas.openxmlformats.org/officeDocument/2006/relationships/tags" Target="../tags/tag168.xml"/><Relationship Id="rId3" Type="http://schemas.openxmlformats.org/officeDocument/2006/relationships/tags" Target="../tags/tag167.xml"/><Relationship Id="rId2" Type="http://schemas.openxmlformats.org/officeDocument/2006/relationships/tags" Target="../tags/tag166.xml"/><Relationship Id="rId15" Type="http://schemas.openxmlformats.org/officeDocument/2006/relationships/tags" Target="../tags/tag179.xml"/><Relationship Id="rId14" Type="http://schemas.openxmlformats.org/officeDocument/2006/relationships/tags" Target="../tags/tag178.xml"/><Relationship Id="rId13" Type="http://schemas.openxmlformats.org/officeDocument/2006/relationships/tags" Target="../tags/tag177.xml"/><Relationship Id="rId12" Type="http://schemas.openxmlformats.org/officeDocument/2006/relationships/tags" Target="../tags/tag176.xml"/><Relationship Id="rId11" Type="http://schemas.openxmlformats.org/officeDocument/2006/relationships/tags" Target="../tags/tag175.xml"/><Relationship Id="rId10" Type="http://schemas.openxmlformats.org/officeDocument/2006/relationships/tags" Target="../tags/tag174.xm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41" y="1122675"/>
            <a:ext cx="9143048" cy="2388263"/>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3841" y="3603039"/>
            <a:ext cx="9143048" cy="165622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199765" indent="0" algn="ctr">
              <a:buNone/>
              <a:defRPr sz="1600"/>
            </a:lvl8pPr>
            <a:lvl9pPr marL="3656965" indent="0" algn="ctr">
              <a:buNone/>
              <a:defRPr sz="1600"/>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991" y="365226"/>
            <a:ext cx="2628626" cy="5813452"/>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113" y="365226"/>
            <a:ext cx="7733494" cy="5813452"/>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41" y="1122675"/>
            <a:ext cx="9143048" cy="2388263"/>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3841" y="3603039"/>
            <a:ext cx="9143048" cy="165622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199765" indent="0" algn="ctr">
              <a:buNone/>
              <a:defRPr sz="1600"/>
            </a:lvl8pPr>
            <a:lvl9pPr marL="3656965" indent="0" algn="ctr">
              <a:buNone/>
              <a:defRPr sz="1600"/>
            </a:lvl9pPr>
          </a:lstStyle>
          <a:p>
            <a:r>
              <a:rPr lang="zh-CN" altLang="en-US" smtClean="0"/>
              <a:t>单击此处编辑母版副标题样式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63" y="1710213"/>
            <a:ext cx="10514505" cy="2853529"/>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763" y="4590738"/>
            <a:ext cx="10514505" cy="1500604"/>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113" y="1826132"/>
            <a:ext cx="5181060" cy="4352547"/>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1557" y="1826132"/>
            <a:ext cx="5181060" cy="4352547"/>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01" y="365226"/>
            <a:ext cx="10514505" cy="1325931"/>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650" y="1778932"/>
            <a:ext cx="4873066" cy="824141"/>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199765" indent="0">
              <a:buNone/>
              <a:defRPr sz="1800"/>
            </a:lvl8pPr>
            <a:lvl9pPr marL="3656965"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650" y="2666119"/>
            <a:ext cx="4873066" cy="35252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286" y="1778932"/>
            <a:ext cx="4897066" cy="824141"/>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199765" indent="0">
              <a:buNone/>
              <a:defRPr sz="1800"/>
            </a:lvl8pPr>
            <a:lvl9pPr marL="3656965"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286" y="2666119"/>
            <a:ext cx="4897066" cy="35252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01" y="457327"/>
            <a:ext cx="3931827" cy="1600645"/>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2648" y="987699"/>
            <a:ext cx="6171557" cy="487497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01" y="2057972"/>
            <a:ext cx="3931827" cy="3812647"/>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199765" indent="0">
              <a:buNone/>
              <a:defRPr sz="1000"/>
            </a:lvl8pPr>
            <a:lvl9pPr marL="3656965" indent="0">
              <a:buNone/>
              <a:defRPr sz="10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01" y="457327"/>
            <a:ext cx="4164915" cy="1600645"/>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2648" y="457328"/>
            <a:ext cx="6171557" cy="5405351"/>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199765" indent="0">
              <a:buNone/>
              <a:defRPr sz="2000"/>
            </a:lvl8pPr>
            <a:lvl9pPr marL="3656965" indent="0">
              <a:buNone/>
              <a:defRPr sz="2000"/>
            </a:lvl9pPr>
          </a:lstStyle>
          <a:p>
            <a:endParaRPr lang="zh-CN" altLang="en-US"/>
          </a:p>
        </p:txBody>
      </p:sp>
      <p:sp>
        <p:nvSpPr>
          <p:cNvPr id="4" name="文本占位符 3"/>
          <p:cNvSpPr>
            <a:spLocks noGrp="1"/>
          </p:cNvSpPr>
          <p:nvPr>
            <p:ph type="body" sz="half" idx="2"/>
          </p:nvPr>
        </p:nvSpPr>
        <p:spPr>
          <a:xfrm>
            <a:off x="839701" y="2057972"/>
            <a:ext cx="4164915" cy="3812647"/>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199765" indent="0">
              <a:buNone/>
              <a:defRPr sz="1400"/>
            </a:lvl8pPr>
            <a:lvl9pPr marL="3656965"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991" y="365226"/>
            <a:ext cx="2628626" cy="5813452"/>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113" y="365226"/>
            <a:ext cx="7733494" cy="5813452"/>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8" name="图片 7" descr="C:\Users\lenovo\Desktop\演示文稿1.png演示文稿1"/>
          <p:cNvPicPr>
            <a:picLocks noChangeAspect="1"/>
          </p:cNvPicPr>
          <p:nvPr>
            <p:custDataLst>
              <p:tags r:id="rId2"/>
            </p:custDataLst>
          </p:nvPr>
        </p:nvPicPr>
        <p:blipFill>
          <a:blip r:embed="rId3"/>
          <a:srcRect/>
          <a:stretch>
            <a:fillRect/>
          </a:stretch>
        </p:blipFill>
        <p:spPr>
          <a:xfrm>
            <a:off x="-29207" y="-16515"/>
            <a:ext cx="12248509" cy="6892934"/>
          </a:xfrm>
          <a:prstGeom prst="rect">
            <a:avLst/>
          </a:prstGeom>
        </p:spPr>
      </p:pic>
      <p:sp>
        <p:nvSpPr>
          <p:cNvPr id="7" name="矩形 6"/>
          <p:cNvSpPr/>
          <p:nvPr>
            <p:custDataLst>
              <p:tags r:id="rId4"/>
            </p:custDataLst>
          </p:nvPr>
        </p:nvSpPr>
        <p:spPr>
          <a:xfrm>
            <a:off x="-29842" y="-15879"/>
            <a:ext cx="12249144" cy="6892299"/>
          </a:xfrm>
          <a:prstGeom prst="rect">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custDataLst>
              <p:tags r:id="rId5"/>
            </p:custDataLst>
          </p:nvPr>
        </p:nvSpPr>
        <p:spPr>
          <a:xfrm rot="5400000" flipH="1" flipV="1">
            <a:off x="1003595" y="152075"/>
            <a:ext cx="141864" cy="14224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custDataLst>
              <p:tags r:id="rId6"/>
            </p:custDataLst>
          </p:nvPr>
        </p:nvSpPr>
        <p:spPr>
          <a:xfrm rot="5400000" flipH="1" flipV="1">
            <a:off x="748461" y="405007"/>
            <a:ext cx="141864" cy="14224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custDataLst>
              <p:tags r:id="rId7"/>
            </p:custDataLst>
          </p:nvPr>
        </p:nvSpPr>
        <p:spPr>
          <a:xfrm rot="5400000" flipH="1" flipV="1">
            <a:off x="428323" y="152075"/>
            <a:ext cx="141864" cy="14224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custDataLst>
              <p:tags r:id="rId8"/>
            </p:custDataLst>
          </p:nvPr>
        </p:nvSpPr>
        <p:spPr>
          <a:xfrm rot="5400000" flipH="1" flipV="1">
            <a:off x="140687" y="152075"/>
            <a:ext cx="141864" cy="142248"/>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custDataLst>
              <p:tags r:id="rId9"/>
            </p:custDataLst>
          </p:nvPr>
        </p:nvSpPr>
        <p:spPr>
          <a:xfrm rot="5400000" flipH="1" flipV="1">
            <a:off x="140687" y="405007"/>
            <a:ext cx="141864" cy="14224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custDataLst>
              <p:tags r:id="rId10"/>
            </p:custDataLst>
          </p:nvPr>
        </p:nvSpPr>
        <p:spPr>
          <a:xfrm rot="5400000" flipH="1" flipV="1">
            <a:off x="444574" y="405007"/>
            <a:ext cx="141864" cy="142248"/>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custDataLst>
              <p:tags r:id="rId11"/>
            </p:custDataLst>
          </p:nvPr>
        </p:nvSpPr>
        <p:spPr>
          <a:xfrm flipH="1">
            <a:off x="141263" y="6626604"/>
            <a:ext cx="141411" cy="14208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custDataLst>
              <p:tags r:id="rId12"/>
            </p:custDataLst>
          </p:nvPr>
        </p:nvSpPr>
        <p:spPr>
          <a:xfrm flipH="1">
            <a:off x="141263" y="6339145"/>
            <a:ext cx="141411" cy="142089"/>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custDataLst>
              <p:tags r:id="rId13"/>
            </p:custDataLst>
          </p:nvPr>
        </p:nvSpPr>
        <p:spPr>
          <a:xfrm flipH="1">
            <a:off x="141263" y="6051686"/>
            <a:ext cx="141411" cy="14208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custDataLst>
              <p:tags r:id="rId14"/>
            </p:custDataLst>
          </p:nvPr>
        </p:nvSpPr>
        <p:spPr>
          <a:xfrm flipH="1">
            <a:off x="141263" y="5764226"/>
            <a:ext cx="141411" cy="142089"/>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custDataLst>
              <p:tags r:id="rId15"/>
            </p:custDataLst>
          </p:nvPr>
        </p:nvSpPr>
        <p:spPr>
          <a:xfrm flipH="1">
            <a:off x="393759" y="6629444"/>
            <a:ext cx="141490" cy="142171"/>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custDataLst>
              <p:tags r:id="rId16"/>
            </p:custDataLst>
          </p:nvPr>
        </p:nvSpPr>
        <p:spPr>
          <a:xfrm flipH="1">
            <a:off x="393759" y="6054662"/>
            <a:ext cx="141490" cy="142171"/>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custDataLst>
              <p:tags r:id="rId17"/>
            </p:custDataLst>
          </p:nvPr>
        </p:nvGrpSpPr>
        <p:grpSpPr>
          <a:xfrm flipV="1">
            <a:off x="6549978" y="-15879"/>
            <a:ext cx="5669959" cy="6900556"/>
            <a:chOff x="8477" y="-38"/>
            <a:chExt cx="10806" cy="10864"/>
          </a:xfrm>
        </p:grpSpPr>
        <p:sp>
          <p:nvSpPr>
            <p:cNvPr id="10" name="任意多边形 54"/>
            <p:cNvSpPr/>
            <p:nvPr>
              <p:custDataLst>
                <p:tags r:id="rId18"/>
              </p:custDataLst>
            </p:nvPr>
          </p:nvSpPr>
          <p:spPr>
            <a:xfrm>
              <a:off x="8477" y="-38"/>
              <a:ext cx="10806" cy="10864"/>
            </a:xfrm>
            <a:custGeom>
              <a:avLst/>
              <a:gdLst/>
              <a:ahLst/>
              <a:cxnLst>
                <a:cxn ang="3">
                  <a:pos x="hc" y="t"/>
                </a:cxn>
                <a:cxn ang="cd2">
                  <a:pos x="l" y="vc"/>
                </a:cxn>
                <a:cxn ang="cd4">
                  <a:pos x="hc" y="b"/>
                </a:cxn>
                <a:cxn ang="0">
                  <a:pos x="r" y="vc"/>
                </a:cxn>
              </a:cxnLst>
              <a:rect l="l" t="t" r="r" b="b"/>
              <a:pathLst>
                <a:path w="13021" h="10859">
                  <a:moveTo>
                    <a:pt x="0" y="0"/>
                  </a:moveTo>
                  <a:lnTo>
                    <a:pt x="13021" y="0"/>
                  </a:lnTo>
                  <a:lnTo>
                    <a:pt x="13021" y="10859"/>
                  </a:lnTo>
                  <a:lnTo>
                    <a:pt x="12751" y="10859"/>
                  </a:lnTo>
                  <a:lnTo>
                    <a:pt x="12749" y="10848"/>
                  </a:lnTo>
                  <a:cubicBezTo>
                    <a:pt x="11638" y="5358"/>
                    <a:pt x="6518" y="1020"/>
                    <a:pt x="13" y="42"/>
                  </a:cubicBezTo>
                  <a:lnTo>
                    <a:pt x="0" y="40"/>
                  </a:lnTo>
                  <a:lnTo>
                    <a:pt x="0" y="0"/>
                  </a:lnTo>
                  <a:close/>
                </a:path>
              </a:pathLst>
            </a:custGeom>
            <a:solidFill>
              <a:srgbClr val="C6979F">
                <a:alpha val="2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51"/>
            <p:cNvSpPr/>
            <p:nvPr>
              <p:custDataLst>
                <p:tags r:id="rId19"/>
              </p:custDataLst>
            </p:nvPr>
          </p:nvSpPr>
          <p:spPr>
            <a:xfrm>
              <a:off x="11571" y="-22"/>
              <a:ext cx="7712" cy="10848"/>
            </a:xfrm>
            <a:custGeom>
              <a:avLst/>
              <a:gdLst/>
              <a:ahLst/>
              <a:cxnLst>
                <a:cxn ang="3">
                  <a:pos x="hc" y="t"/>
                </a:cxn>
                <a:cxn ang="cd2">
                  <a:pos x="l" y="vc"/>
                </a:cxn>
                <a:cxn ang="cd4">
                  <a:pos x="hc" y="b"/>
                </a:cxn>
                <a:cxn ang="0">
                  <a:pos x="r" y="vc"/>
                </a:cxn>
              </a:cxnLst>
              <a:rect l="l" t="t" r="r" b="b"/>
              <a:pathLst>
                <a:path w="9039" h="10843">
                  <a:moveTo>
                    <a:pt x="0" y="0"/>
                  </a:moveTo>
                  <a:lnTo>
                    <a:pt x="9039" y="0"/>
                  </a:lnTo>
                  <a:lnTo>
                    <a:pt x="9039" y="10843"/>
                  </a:lnTo>
                  <a:lnTo>
                    <a:pt x="9006" y="10843"/>
                  </a:lnTo>
                  <a:lnTo>
                    <a:pt x="9006" y="10797"/>
                  </a:lnTo>
                  <a:cubicBezTo>
                    <a:pt x="9006" y="5419"/>
                    <a:pt x="5124" y="948"/>
                    <a:pt x="9" y="35"/>
                  </a:cubicBezTo>
                  <a:lnTo>
                    <a:pt x="0" y="33"/>
                  </a:lnTo>
                  <a:lnTo>
                    <a:pt x="0" y="0"/>
                  </a:lnTo>
                  <a:close/>
                </a:path>
              </a:pathLst>
            </a:custGeom>
            <a:solidFill>
              <a:schemeClr val="bg1">
                <a:lumMod val="7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6" name="日期占位符 15"/>
          <p:cNvSpPr>
            <a:spLocks noGrp="1"/>
          </p:cNvSpPr>
          <p:nvPr>
            <p:ph type="dt" sz="half" idx="10"/>
            <p:custDataLst>
              <p:tags r:id="rId20"/>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21"/>
            </p:custDataLst>
          </p:nvPr>
        </p:nvSpPr>
        <p:spPr/>
        <p:txBody>
          <a:bodyPr/>
          <a:lstStyle/>
          <a:p>
            <a:endParaRPr lang="zh-CN" altLang="en-US" dirty="0"/>
          </a:p>
        </p:txBody>
      </p:sp>
      <p:sp>
        <p:nvSpPr>
          <p:cNvPr id="18" name="灯片编号占位符 17"/>
          <p:cNvSpPr>
            <a:spLocks noGrp="1"/>
          </p:cNvSpPr>
          <p:nvPr>
            <p:ph type="sldNum" sz="quarter" idx="12"/>
            <p:custDataLst>
              <p:tags r:id="rId22"/>
            </p:custDataLst>
          </p:nvPr>
        </p:nvSpPr>
        <p:spPr/>
        <p:txBody>
          <a:bodyPr/>
          <a:lstStyle/>
          <a:p>
            <a:fld id="{49AE70B2-8BF9-45C0-BB95-33D1B9D3A854}" type="slidenum">
              <a:rPr lang="zh-CN" altLang="en-US" smtClean="0"/>
            </a:fld>
            <a:endParaRPr lang="zh-CN" altLang="en-US" dirty="0"/>
          </a:p>
        </p:txBody>
      </p:sp>
      <p:sp>
        <p:nvSpPr>
          <p:cNvPr id="2" name="标题 1"/>
          <p:cNvSpPr>
            <a:spLocks noGrp="1"/>
          </p:cNvSpPr>
          <p:nvPr>
            <p:ph type="ctrTitle" hasCustomPrompt="1"/>
            <p:custDataLst>
              <p:tags r:id="rId23"/>
            </p:custDataLst>
          </p:nvPr>
        </p:nvSpPr>
        <p:spPr>
          <a:xfrm>
            <a:off x="6893477" y="1852174"/>
            <a:ext cx="4902324" cy="2027483"/>
          </a:xfrm>
        </p:spPr>
        <p:txBody>
          <a:bodyPr lIns="91440" tIns="46800" rIns="91440" bIns="0" anchor="b" anchorCtr="0">
            <a:normAutofit/>
          </a:bodyPr>
          <a:lstStyle>
            <a:lvl1pPr algn="l">
              <a:defRPr sz="5400" b="0" spc="600" baseline="0">
                <a:solidFill>
                  <a:schemeClr val="accent1"/>
                </a:solidFill>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24"/>
            </p:custDataLst>
          </p:nvPr>
        </p:nvSpPr>
        <p:spPr>
          <a:xfrm>
            <a:off x="6893477" y="3981286"/>
            <a:ext cx="4902324" cy="616756"/>
          </a:xfrm>
        </p:spPr>
        <p:txBody>
          <a:bodyPr lIns="91440" tIns="0" rIns="91440" bIns="45720">
            <a:normAutofit/>
          </a:bodyPr>
          <a:lstStyle>
            <a:lvl1pPr marL="0" indent="0" algn="l" eaLnBrk="1" fontAlgn="auto" latinLnBrk="0" hangingPunct="1">
              <a:lnSpc>
                <a:spcPct val="100000"/>
              </a:lnSpc>
              <a:buNone/>
              <a:defRPr sz="2000" b="0" u="none" strike="noStrike" kern="1200" cap="none" spc="200" normalizeH="0" baseline="0">
                <a:solidFill>
                  <a:schemeClr val="tx1"/>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199765" indent="0" algn="ctr">
              <a:buNone/>
              <a:defRPr sz="1600"/>
            </a:lvl8pPr>
            <a:lvl9pPr marL="3656965" indent="0" algn="ctr">
              <a:buNone/>
              <a:defRPr sz="1600"/>
            </a:lvl9pPr>
          </a:lstStyle>
          <a:p>
            <a:r>
              <a:rPr lang="zh-CN" altLang="en-US" dirty="0"/>
              <a:t>单击此处编辑副标题</a:t>
            </a:r>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12" y="443357"/>
            <a:ext cx="10851107" cy="442087"/>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12" y="952773"/>
            <a:ext cx="10851107" cy="539040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accent3">
            <a:lumMod val="20000"/>
            <a:lumOff val="80000"/>
          </a:schemeClr>
        </a:solidFill>
        <a:effectLst/>
      </p:bgPr>
    </p:bg>
    <p:spTree>
      <p:nvGrpSpPr>
        <p:cNvPr id="1" name=""/>
        <p:cNvGrpSpPr/>
        <p:nvPr/>
      </p:nvGrpSpPr>
      <p:grpSpPr>
        <a:xfrm>
          <a:off x="0" y="0"/>
          <a:ext cx="0" cy="0"/>
          <a:chOff x="0" y="0"/>
          <a:chExt cx="0" cy="0"/>
        </a:xfrm>
      </p:grpSpPr>
      <p:grpSp>
        <p:nvGrpSpPr>
          <p:cNvPr id="12" name="组合 11"/>
          <p:cNvGrpSpPr/>
          <p:nvPr>
            <p:custDataLst>
              <p:tags r:id="rId2"/>
            </p:custDataLst>
          </p:nvPr>
        </p:nvGrpSpPr>
        <p:grpSpPr>
          <a:xfrm>
            <a:off x="4094688" y="-15879"/>
            <a:ext cx="8125249" cy="6900556"/>
            <a:chOff x="8477" y="-38"/>
            <a:chExt cx="10806" cy="10864"/>
          </a:xfrm>
        </p:grpSpPr>
        <p:sp>
          <p:nvSpPr>
            <p:cNvPr id="13" name="任意多边形 74"/>
            <p:cNvSpPr/>
            <p:nvPr>
              <p:custDataLst>
                <p:tags r:id="rId3"/>
              </p:custDataLst>
            </p:nvPr>
          </p:nvSpPr>
          <p:spPr>
            <a:xfrm>
              <a:off x="8477" y="-38"/>
              <a:ext cx="10806" cy="10864"/>
            </a:xfrm>
            <a:custGeom>
              <a:avLst/>
              <a:gdLst/>
              <a:ahLst/>
              <a:cxnLst>
                <a:cxn ang="3">
                  <a:pos x="hc" y="t"/>
                </a:cxn>
                <a:cxn ang="cd2">
                  <a:pos x="l" y="vc"/>
                </a:cxn>
                <a:cxn ang="cd4">
                  <a:pos x="hc" y="b"/>
                </a:cxn>
                <a:cxn ang="0">
                  <a:pos x="r" y="vc"/>
                </a:cxn>
              </a:cxnLst>
              <a:rect l="l" t="t" r="r" b="b"/>
              <a:pathLst>
                <a:path w="13021" h="10859">
                  <a:moveTo>
                    <a:pt x="0" y="0"/>
                  </a:moveTo>
                  <a:lnTo>
                    <a:pt x="13021" y="0"/>
                  </a:lnTo>
                  <a:lnTo>
                    <a:pt x="13021" y="10859"/>
                  </a:lnTo>
                  <a:lnTo>
                    <a:pt x="12751" y="10859"/>
                  </a:lnTo>
                  <a:lnTo>
                    <a:pt x="12749" y="10848"/>
                  </a:lnTo>
                  <a:cubicBezTo>
                    <a:pt x="11638" y="5358"/>
                    <a:pt x="6518" y="1020"/>
                    <a:pt x="13" y="42"/>
                  </a:cubicBezTo>
                  <a:lnTo>
                    <a:pt x="0" y="40"/>
                  </a:lnTo>
                  <a:lnTo>
                    <a:pt x="0" y="0"/>
                  </a:lnTo>
                  <a:close/>
                </a:path>
              </a:pathLst>
            </a:cu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aseline="0">
                <a:latin typeface="Arial" panose="020B0604020202020204" pitchFamily="34" charset="0"/>
                <a:ea typeface="微软雅黑" panose="020B0503020204020204" charset="-122"/>
              </a:endParaRPr>
            </a:p>
          </p:txBody>
        </p:sp>
        <p:sp>
          <p:nvSpPr>
            <p:cNvPr id="14" name="任意多边形 75"/>
            <p:cNvSpPr/>
            <p:nvPr>
              <p:custDataLst>
                <p:tags r:id="rId4"/>
              </p:custDataLst>
            </p:nvPr>
          </p:nvSpPr>
          <p:spPr>
            <a:xfrm>
              <a:off x="11571" y="-22"/>
              <a:ext cx="7712" cy="10848"/>
            </a:xfrm>
            <a:custGeom>
              <a:avLst/>
              <a:gdLst/>
              <a:ahLst/>
              <a:cxnLst>
                <a:cxn ang="3">
                  <a:pos x="hc" y="t"/>
                </a:cxn>
                <a:cxn ang="cd2">
                  <a:pos x="l" y="vc"/>
                </a:cxn>
                <a:cxn ang="cd4">
                  <a:pos x="hc" y="b"/>
                </a:cxn>
                <a:cxn ang="0">
                  <a:pos x="r" y="vc"/>
                </a:cxn>
              </a:cxnLst>
              <a:rect l="l" t="t" r="r" b="b"/>
              <a:pathLst>
                <a:path w="9039" h="10843">
                  <a:moveTo>
                    <a:pt x="0" y="0"/>
                  </a:moveTo>
                  <a:lnTo>
                    <a:pt x="9039" y="0"/>
                  </a:lnTo>
                  <a:lnTo>
                    <a:pt x="9039" y="10843"/>
                  </a:lnTo>
                  <a:lnTo>
                    <a:pt x="9006" y="10843"/>
                  </a:lnTo>
                  <a:lnTo>
                    <a:pt x="9006" y="10797"/>
                  </a:lnTo>
                  <a:cubicBezTo>
                    <a:pt x="9006" y="5419"/>
                    <a:pt x="5124" y="948"/>
                    <a:pt x="9" y="35"/>
                  </a:cubicBezTo>
                  <a:lnTo>
                    <a:pt x="0" y="33"/>
                  </a:lnTo>
                  <a:lnTo>
                    <a:pt x="0" y="0"/>
                  </a:lnTo>
                  <a:close/>
                </a:path>
              </a:pathLst>
            </a:custGeom>
            <a:solidFill>
              <a:schemeClr val="bg1">
                <a:lumMod val="7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aseline="0">
                <a:latin typeface="Arial" panose="020B0604020202020204" pitchFamily="34" charset="0"/>
                <a:ea typeface="微软雅黑" panose="020B0503020204020204" charset="-122"/>
              </a:endParaRPr>
            </a:p>
          </p:txBody>
        </p:sp>
      </p:grpSp>
      <p:pic>
        <p:nvPicPr>
          <p:cNvPr id="15" name="图片 14" descr="花花"/>
          <p:cNvPicPr>
            <a:picLocks noChangeAspect="1"/>
          </p:cNvPicPr>
          <p:nvPr>
            <p:custDataLst>
              <p:tags r:id="rId5"/>
            </p:custDataLst>
          </p:nvPr>
        </p:nvPicPr>
        <p:blipFill>
          <a:blip r:embed="rId6" cstate="email"/>
          <a:stretch>
            <a:fillRect/>
          </a:stretch>
        </p:blipFill>
        <p:spPr>
          <a:xfrm>
            <a:off x="7719526" y="2782073"/>
            <a:ext cx="4446442" cy="4121024"/>
          </a:xfrm>
          <a:prstGeom prst="rect">
            <a:avLst/>
          </a:prstGeom>
        </p:spPr>
      </p:pic>
      <p:sp>
        <p:nvSpPr>
          <p:cNvPr id="2" name="标题 1"/>
          <p:cNvSpPr>
            <a:spLocks noGrp="1"/>
          </p:cNvSpPr>
          <p:nvPr>
            <p:ph type="title" hasCustomPrompt="1"/>
            <p:custDataLst>
              <p:tags r:id="rId7"/>
            </p:custDataLst>
          </p:nvPr>
        </p:nvSpPr>
        <p:spPr>
          <a:xfrm>
            <a:off x="1492977" y="3683118"/>
            <a:ext cx="5017247" cy="1199213"/>
          </a:xfrm>
        </p:spPr>
        <p:txBody>
          <a:bodyPr lIns="91440" tIns="45720" rIns="91440" bIns="0" anchor="t" anchorCtr="0">
            <a:noAutofit/>
          </a:bodyPr>
          <a:lstStyle>
            <a:lvl1pPr>
              <a:defRPr sz="6600" b="0" u="none" strike="noStrike" kern="1200" cap="none" spc="3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
        <p:nvSpPr>
          <p:cNvPr id="4" name="日期占位符 3"/>
          <p:cNvSpPr>
            <a:spLocks noGrp="1"/>
          </p:cNvSpPr>
          <p:nvPr>
            <p:ph type="dt" sz="half" idx="10"/>
            <p:custDataLst>
              <p:tags r:id="rId8"/>
            </p:custDataLst>
          </p:nvPr>
        </p:nvSpPr>
        <p:spPr/>
        <p:txBody>
          <a:bodyPr/>
          <a:lstStyle>
            <a:lvl1pPr>
              <a:defRPr baseline="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lstStyle>
            <a:lvl1pPr>
              <a:defRPr baseline="0">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baseline="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12" y="443357"/>
            <a:ext cx="10851107" cy="442087"/>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860" y="952773"/>
            <a:ext cx="5282692" cy="539040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227" y="952773"/>
            <a:ext cx="5282692" cy="5390404"/>
          </a:xfrm>
        </p:spPr>
        <p:txBody>
          <a:bodyPr>
            <a:noAutofit/>
          </a:bodyPr>
          <a:lstStyle>
            <a:lvl1pPr>
              <a:defRPr sz="1600" baseline="0">
                <a:latin typeface="Arial" panose="020B0604020202020204" pitchFamily="34" charset="0"/>
                <a:ea typeface="微软雅黑" panose="020B0503020204020204" charset="-122"/>
              </a:defRPr>
            </a:lvl1pPr>
            <a:lvl2pPr>
              <a:defRPr sz="1600" baseline="0">
                <a:latin typeface="Arial" panose="020B0604020202020204" pitchFamily="34" charset="0"/>
                <a:ea typeface="微软雅黑" panose="020B0503020204020204" charset="-122"/>
              </a:defRPr>
            </a:lvl2pPr>
            <a:lvl3pPr>
              <a:defRPr sz="1600" baseline="0">
                <a:latin typeface="Arial" panose="020B0604020202020204" pitchFamily="34" charset="0"/>
                <a:ea typeface="微软雅黑" panose="020B0503020204020204" charset="-122"/>
              </a:defRPr>
            </a:lvl3pPr>
            <a:lvl4pPr>
              <a:defRPr sz="1600" baseline="0">
                <a:latin typeface="Arial" panose="020B0604020202020204" pitchFamily="34" charset="0"/>
                <a:ea typeface="微软雅黑" panose="020B0503020204020204" charset="-122"/>
              </a:defRPr>
            </a:lvl4pPr>
            <a:lvl5pPr>
              <a:defRPr sz="1600"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lvl1pPr>
              <a:defRPr baseline="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lvl1pPr>
              <a:defRPr baseline="0">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7"/>
            </p:custDataLst>
          </p:nvPr>
        </p:nvSpPr>
        <p:spPr/>
        <p:txBody>
          <a:bodyPr/>
          <a:lstStyle>
            <a:lvl1pPr>
              <a:defRPr baseline="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12" y="443357"/>
            <a:ext cx="10851107" cy="442087"/>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860" y="952773"/>
            <a:ext cx="5282692" cy="381109"/>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855" y="1406916"/>
            <a:ext cx="5282650" cy="4936123"/>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100" y="952773"/>
            <a:ext cx="5282692" cy="381109"/>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100" y="1406916"/>
            <a:ext cx="5282692" cy="4936123"/>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lvl1pPr>
              <a:defRPr baseline="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lvl1pPr>
              <a:defRPr baseline="0">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9"/>
            </p:custDataLst>
          </p:nvPr>
        </p:nvSpPr>
        <p:spPr/>
        <p:txBody>
          <a:bodyPr/>
          <a:lstStyle>
            <a:lvl1pPr>
              <a:defRPr baseline="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accent3">
            <a:lumMod val="20000"/>
            <a:lumOff val="80000"/>
          </a:schemeClr>
        </a:solidFill>
        <a:effectLst/>
      </p:bgPr>
    </p:bg>
    <p:spTree>
      <p:nvGrpSpPr>
        <p:cNvPr id="1" name=""/>
        <p:cNvGrpSpPr/>
        <p:nvPr/>
      </p:nvGrpSpPr>
      <p:grpSpPr>
        <a:xfrm>
          <a:off x="0" y="0"/>
          <a:ext cx="0" cy="0"/>
          <a:chOff x="0" y="0"/>
          <a:chExt cx="0" cy="0"/>
        </a:xfrm>
      </p:grpSpPr>
      <p:grpSp>
        <p:nvGrpSpPr>
          <p:cNvPr id="6" name="组合 5"/>
          <p:cNvGrpSpPr/>
          <p:nvPr>
            <p:custDataLst>
              <p:tags r:id="rId2"/>
            </p:custDataLst>
          </p:nvPr>
        </p:nvGrpSpPr>
        <p:grpSpPr>
          <a:xfrm>
            <a:off x="4094688" y="-15879"/>
            <a:ext cx="8125249" cy="6900556"/>
            <a:chOff x="8477" y="-38"/>
            <a:chExt cx="10806" cy="10864"/>
          </a:xfrm>
        </p:grpSpPr>
        <p:sp>
          <p:nvSpPr>
            <p:cNvPr id="7" name="任意多边形 74"/>
            <p:cNvSpPr/>
            <p:nvPr>
              <p:custDataLst>
                <p:tags r:id="rId3"/>
              </p:custDataLst>
            </p:nvPr>
          </p:nvSpPr>
          <p:spPr>
            <a:xfrm>
              <a:off x="8477" y="-38"/>
              <a:ext cx="10806" cy="10864"/>
            </a:xfrm>
            <a:custGeom>
              <a:avLst/>
              <a:gdLst/>
              <a:ahLst/>
              <a:cxnLst>
                <a:cxn ang="3">
                  <a:pos x="hc" y="t"/>
                </a:cxn>
                <a:cxn ang="cd2">
                  <a:pos x="l" y="vc"/>
                </a:cxn>
                <a:cxn ang="cd4">
                  <a:pos x="hc" y="b"/>
                </a:cxn>
                <a:cxn ang="0">
                  <a:pos x="r" y="vc"/>
                </a:cxn>
              </a:cxnLst>
              <a:rect l="l" t="t" r="r" b="b"/>
              <a:pathLst>
                <a:path w="13021" h="10859">
                  <a:moveTo>
                    <a:pt x="0" y="0"/>
                  </a:moveTo>
                  <a:lnTo>
                    <a:pt x="13021" y="0"/>
                  </a:lnTo>
                  <a:lnTo>
                    <a:pt x="13021" y="10859"/>
                  </a:lnTo>
                  <a:lnTo>
                    <a:pt x="12751" y="10859"/>
                  </a:lnTo>
                  <a:lnTo>
                    <a:pt x="12749" y="10848"/>
                  </a:lnTo>
                  <a:cubicBezTo>
                    <a:pt x="11638" y="5358"/>
                    <a:pt x="6518" y="1020"/>
                    <a:pt x="13" y="42"/>
                  </a:cubicBezTo>
                  <a:lnTo>
                    <a:pt x="0" y="40"/>
                  </a:lnTo>
                  <a:lnTo>
                    <a:pt x="0" y="0"/>
                  </a:lnTo>
                  <a:close/>
                </a:path>
              </a:pathLst>
            </a:cu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aseline="0">
                <a:latin typeface="Arial" panose="020B0604020202020204" pitchFamily="34" charset="0"/>
                <a:ea typeface="微软雅黑" panose="020B0503020204020204" charset="-122"/>
              </a:endParaRPr>
            </a:p>
          </p:txBody>
        </p:sp>
        <p:sp>
          <p:nvSpPr>
            <p:cNvPr id="8" name="任意多边形 75"/>
            <p:cNvSpPr/>
            <p:nvPr>
              <p:custDataLst>
                <p:tags r:id="rId4"/>
              </p:custDataLst>
            </p:nvPr>
          </p:nvSpPr>
          <p:spPr>
            <a:xfrm>
              <a:off x="11571" y="-22"/>
              <a:ext cx="7712" cy="10848"/>
            </a:xfrm>
            <a:custGeom>
              <a:avLst/>
              <a:gdLst/>
              <a:ahLst/>
              <a:cxnLst>
                <a:cxn ang="3">
                  <a:pos x="hc" y="t"/>
                </a:cxn>
                <a:cxn ang="cd2">
                  <a:pos x="l" y="vc"/>
                </a:cxn>
                <a:cxn ang="cd4">
                  <a:pos x="hc" y="b"/>
                </a:cxn>
                <a:cxn ang="0">
                  <a:pos x="r" y="vc"/>
                </a:cxn>
              </a:cxnLst>
              <a:rect l="l" t="t" r="r" b="b"/>
              <a:pathLst>
                <a:path w="9039" h="10843">
                  <a:moveTo>
                    <a:pt x="0" y="0"/>
                  </a:moveTo>
                  <a:lnTo>
                    <a:pt x="9039" y="0"/>
                  </a:lnTo>
                  <a:lnTo>
                    <a:pt x="9039" y="10843"/>
                  </a:lnTo>
                  <a:lnTo>
                    <a:pt x="9006" y="10843"/>
                  </a:lnTo>
                  <a:lnTo>
                    <a:pt x="9006" y="10797"/>
                  </a:lnTo>
                  <a:cubicBezTo>
                    <a:pt x="9006" y="5419"/>
                    <a:pt x="5124" y="948"/>
                    <a:pt x="9" y="35"/>
                  </a:cubicBezTo>
                  <a:lnTo>
                    <a:pt x="0" y="33"/>
                  </a:lnTo>
                  <a:lnTo>
                    <a:pt x="0" y="0"/>
                  </a:lnTo>
                  <a:close/>
                </a:path>
              </a:pathLst>
            </a:custGeom>
            <a:solidFill>
              <a:schemeClr val="bg1">
                <a:lumMod val="7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aseline="0">
                <a:latin typeface="Arial" panose="020B0604020202020204" pitchFamily="34" charset="0"/>
                <a:ea typeface="微软雅黑" panose="020B0503020204020204" charset="-122"/>
              </a:endParaRPr>
            </a:p>
          </p:txBody>
        </p:sp>
      </p:grpSp>
      <p:pic>
        <p:nvPicPr>
          <p:cNvPr id="9" name="图片 8" descr="花花"/>
          <p:cNvPicPr>
            <a:picLocks noChangeAspect="1"/>
          </p:cNvPicPr>
          <p:nvPr>
            <p:custDataLst>
              <p:tags r:id="rId5"/>
            </p:custDataLst>
          </p:nvPr>
        </p:nvPicPr>
        <p:blipFill>
          <a:blip r:embed="rId6" cstate="email"/>
          <a:stretch>
            <a:fillRect/>
          </a:stretch>
        </p:blipFill>
        <p:spPr>
          <a:xfrm>
            <a:off x="7719526" y="2782073"/>
            <a:ext cx="4446442" cy="4121024"/>
          </a:xfrm>
          <a:prstGeom prst="rect">
            <a:avLst/>
          </a:prstGeom>
        </p:spPr>
      </p:pic>
      <p:sp>
        <p:nvSpPr>
          <p:cNvPr id="2" name="标题 1"/>
          <p:cNvSpPr>
            <a:spLocks noGrp="1"/>
          </p:cNvSpPr>
          <p:nvPr>
            <p:ph type="title"/>
            <p:custDataLst>
              <p:tags r:id="rId7"/>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a:lstStyle>
            <a:lvl1pPr>
              <a:defRPr baseline="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63" y="1710213"/>
            <a:ext cx="10514505" cy="2853529"/>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763" y="4590738"/>
            <a:ext cx="10514505" cy="1500604"/>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60" y="443357"/>
            <a:ext cx="10851107" cy="442087"/>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860" y="952773"/>
            <a:ext cx="5282692" cy="5390404"/>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275" y="952773"/>
            <a:ext cx="5282692" cy="5390404"/>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lvl1pPr>
              <a:defRPr baseline="0">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lvl1pPr>
              <a:defRPr baseline="0">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lvl1pPr>
              <a:defRPr baseline="0">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0034" y="952773"/>
            <a:ext cx="950885" cy="5390404"/>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855" y="952765"/>
            <a:ext cx="9827077" cy="5390404"/>
          </a:xfrm>
        </p:spPr>
        <p:txBody>
          <a:bodyPr vert="eaVert"/>
          <a:lstStyle>
            <a:lvl1pPr indent="0" eaLnBrk="1" fontAlgn="auto" latinLnBrk="0" hangingPunct="1">
              <a:defRPr baseline="0">
                <a:latin typeface="Arial" panose="020B0604020202020204" pitchFamily="34" charset="0"/>
                <a:ea typeface="微软雅黑" panose="020B0503020204020204" charset="-122"/>
              </a:defRPr>
            </a:lvl1pPr>
            <a:lvl2pPr indent="0" eaLnBrk="1" fontAlgn="auto" latinLnBrk="0" hangingPunct="1">
              <a:defRPr baseline="0">
                <a:latin typeface="Arial" panose="020B0604020202020204" pitchFamily="34" charset="0"/>
                <a:ea typeface="微软雅黑" panose="020B0503020204020204" charset="-122"/>
              </a:defRPr>
            </a:lvl2pPr>
            <a:lvl3pPr indent="0" eaLnBrk="1" fontAlgn="auto" latinLnBrk="0" hangingPunct="1">
              <a:defRPr baseline="0">
                <a:latin typeface="Arial" panose="020B0604020202020204" pitchFamily="34" charset="0"/>
                <a:ea typeface="微软雅黑" panose="020B0503020204020204" charset="-122"/>
              </a:defRPr>
            </a:lvl3pPr>
            <a:lvl4pPr indent="0" eaLnBrk="1" fontAlgn="auto" latinLnBrk="0" hangingPunct="1">
              <a:defRPr baseline="0">
                <a:latin typeface="Arial" panose="020B0604020202020204" pitchFamily="34" charset="0"/>
                <a:ea typeface="微软雅黑" panose="020B0503020204020204" charset="-122"/>
              </a:defRPr>
            </a:lvl4pPr>
            <a:lvl5pPr indent="0" eaLnBrk="1" fontAlgn="auto" latinLnBrk="0" hangingPunct="1">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lvl1pPr>
              <a:defRPr baseline="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lvl1pPr>
              <a:defRPr baseline="0">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baseline="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860" y="952773"/>
            <a:ext cx="10851107" cy="539040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accent3">
            <a:lumMod val="20000"/>
            <a:lumOff val="80000"/>
          </a:schemeClr>
        </a:solidFill>
        <a:effectLst/>
      </p:bgPr>
    </p:bg>
    <p:spTree>
      <p:nvGrpSpPr>
        <p:cNvPr id="1" name=""/>
        <p:cNvGrpSpPr/>
        <p:nvPr/>
      </p:nvGrpSpPr>
      <p:grpSpPr>
        <a:xfrm>
          <a:off x="0" y="0"/>
          <a:ext cx="0" cy="0"/>
          <a:chOff x="0" y="0"/>
          <a:chExt cx="0" cy="0"/>
        </a:xfrm>
      </p:grpSpPr>
      <p:grpSp>
        <p:nvGrpSpPr>
          <p:cNvPr id="7" name="组合 6"/>
          <p:cNvGrpSpPr/>
          <p:nvPr>
            <p:custDataLst>
              <p:tags r:id="rId2"/>
            </p:custDataLst>
          </p:nvPr>
        </p:nvGrpSpPr>
        <p:grpSpPr>
          <a:xfrm flipH="1">
            <a:off x="8254" y="-25407"/>
            <a:ext cx="11963424" cy="6899921"/>
            <a:chOff x="8477" y="-38"/>
            <a:chExt cx="10806" cy="10864"/>
          </a:xfrm>
        </p:grpSpPr>
        <p:sp>
          <p:nvSpPr>
            <p:cNvPr id="8" name="任意多边形 54"/>
            <p:cNvSpPr/>
            <p:nvPr>
              <p:custDataLst>
                <p:tags r:id="rId3"/>
              </p:custDataLst>
            </p:nvPr>
          </p:nvSpPr>
          <p:spPr>
            <a:xfrm>
              <a:off x="8477" y="-38"/>
              <a:ext cx="10806" cy="10864"/>
            </a:xfrm>
            <a:custGeom>
              <a:avLst/>
              <a:gdLst/>
              <a:ahLst/>
              <a:cxnLst>
                <a:cxn ang="3">
                  <a:pos x="hc" y="t"/>
                </a:cxn>
                <a:cxn ang="cd2">
                  <a:pos x="l" y="vc"/>
                </a:cxn>
                <a:cxn ang="cd4">
                  <a:pos x="hc" y="b"/>
                </a:cxn>
                <a:cxn ang="0">
                  <a:pos x="r" y="vc"/>
                </a:cxn>
              </a:cxnLst>
              <a:rect l="l" t="t" r="r" b="b"/>
              <a:pathLst>
                <a:path w="13021" h="10859">
                  <a:moveTo>
                    <a:pt x="0" y="0"/>
                  </a:moveTo>
                  <a:lnTo>
                    <a:pt x="13021" y="0"/>
                  </a:lnTo>
                  <a:lnTo>
                    <a:pt x="13021" y="10859"/>
                  </a:lnTo>
                  <a:lnTo>
                    <a:pt x="12751" y="10859"/>
                  </a:lnTo>
                  <a:lnTo>
                    <a:pt x="12749" y="10848"/>
                  </a:lnTo>
                  <a:cubicBezTo>
                    <a:pt x="11638" y="5358"/>
                    <a:pt x="6518" y="1020"/>
                    <a:pt x="13" y="42"/>
                  </a:cubicBezTo>
                  <a:lnTo>
                    <a:pt x="0" y="40"/>
                  </a:lnTo>
                  <a:lnTo>
                    <a:pt x="0" y="0"/>
                  </a:lnTo>
                  <a:close/>
                </a:path>
              </a:pathLst>
            </a:custGeom>
            <a:solidFill>
              <a:schemeClr val="accent1">
                <a:lumMod val="40000"/>
                <a:lumOff val="60000"/>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51"/>
            <p:cNvSpPr/>
            <p:nvPr>
              <p:custDataLst>
                <p:tags r:id="rId4"/>
              </p:custDataLst>
            </p:nvPr>
          </p:nvSpPr>
          <p:spPr>
            <a:xfrm>
              <a:off x="11571" y="-22"/>
              <a:ext cx="7712" cy="10848"/>
            </a:xfrm>
            <a:custGeom>
              <a:avLst/>
              <a:gdLst/>
              <a:ahLst/>
              <a:cxnLst>
                <a:cxn ang="3">
                  <a:pos x="hc" y="t"/>
                </a:cxn>
                <a:cxn ang="cd2">
                  <a:pos x="l" y="vc"/>
                </a:cxn>
                <a:cxn ang="cd4">
                  <a:pos x="hc" y="b"/>
                </a:cxn>
                <a:cxn ang="0">
                  <a:pos x="r" y="vc"/>
                </a:cxn>
              </a:cxnLst>
              <a:rect l="l" t="t" r="r" b="b"/>
              <a:pathLst>
                <a:path w="9039" h="10843">
                  <a:moveTo>
                    <a:pt x="0" y="0"/>
                  </a:moveTo>
                  <a:lnTo>
                    <a:pt x="9039" y="0"/>
                  </a:lnTo>
                  <a:lnTo>
                    <a:pt x="9039" y="10843"/>
                  </a:lnTo>
                  <a:lnTo>
                    <a:pt x="9006" y="10843"/>
                  </a:lnTo>
                  <a:lnTo>
                    <a:pt x="9006" y="10797"/>
                  </a:lnTo>
                  <a:cubicBezTo>
                    <a:pt x="9006" y="5419"/>
                    <a:pt x="5124" y="948"/>
                    <a:pt x="9" y="35"/>
                  </a:cubicBezTo>
                  <a:lnTo>
                    <a:pt x="0" y="33"/>
                  </a:lnTo>
                  <a:lnTo>
                    <a:pt x="0" y="0"/>
                  </a:lnTo>
                  <a:close/>
                </a:path>
              </a:pathLst>
            </a:custGeom>
            <a:solidFill>
              <a:schemeClr val="bg1">
                <a:lumMod val="7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7" name="组合 16"/>
          <p:cNvGrpSpPr/>
          <p:nvPr>
            <p:custDataLst>
              <p:tags r:id="rId5"/>
            </p:custDataLst>
          </p:nvPr>
        </p:nvGrpSpPr>
        <p:grpSpPr>
          <a:xfrm>
            <a:off x="6210288" y="2931339"/>
            <a:ext cx="141281" cy="1004542"/>
            <a:chOff x="6210935" y="2930525"/>
            <a:chExt cx="141296" cy="1004263"/>
          </a:xfrm>
        </p:grpSpPr>
        <p:sp>
          <p:nvSpPr>
            <p:cNvPr id="11" name="椭圆 10"/>
            <p:cNvSpPr/>
            <p:nvPr>
              <p:custDataLst>
                <p:tags r:id="rId6"/>
              </p:custDataLst>
            </p:nvPr>
          </p:nvSpPr>
          <p:spPr>
            <a:xfrm>
              <a:off x="6210935" y="3792728"/>
              <a:ext cx="141296" cy="14206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custDataLst>
                <p:tags r:id="rId7"/>
              </p:custDataLst>
            </p:nvPr>
          </p:nvSpPr>
          <p:spPr>
            <a:xfrm>
              <a:off x="6210935" y="3505327"/>
              <a:ext cx="141296" cy="1420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custDataLst>
                <p:tags r:id="rId8"/>
              </p:custDataLst>
            </p:nvPr>
          </p:nvSpPr>
          <p:spPr>
            <a:xfrm>
              <a:off x="6210935" y="3217926"/>
              <a:ext cx="141296" cy="14206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custDataLst>
                <p:tags r:id="rId9"/>
              </p:custDataLst>
            </p:nvPr>
          </p:nvSpPr>
          <p:spPr>
            <a:xfrm>
              <a:off x="6210935" y="2930525"/>
              <a:ext cx="141296" cy="1420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a:p>
        </p:txBody>
      </p:sp>
      <p:sp>
        <p:nvSpPr>
          <p:cNvPr id="6" name="任意多边形 21"/>
          <p:cNvSpPr/>
          <p:nvPr>
            <p:custDataLst>
              <p:tags r:id="rId13"/>
            </p:custDataLst>
          </p:nvPr>
        </p:nvSpPr>
        <p:spPr>
          <a:xfrm flipH="1" flipV="1">
            <a:off x="8254" y="-15244"/>
            <a:ext cx="11963424" cy="6889758"/>
          </a:xfrm>
          <a:custGeom>
            <a:avLst/>
            <a:gdLst/>
            <a:ahLst/>
            <a:cxnLst>
              <a:cxn ang="3">
                <a:pos x="hc" y="t"/>
              </a:cxn>
              <a:cxn ang="cd2">
                <a:pos x="l" y="vc"/>
              </a:cxn>
              <a:cxn ang="cd4">
                <a:pos x="hc" y="b"/>
              </a:cxn>
              <a:cxn ang="0">
                <a:pos x="r" y="vc"/>
              </a:cxn>
            </a:cxnLst>
            <a:rect l="l" t="t" r="r" b="b"/>
            <a:pathLst>
              <a:path w="13021" h="10859">
                <a:moveTo>
                  <a:pt x="0" y="0"/>
                </a:moveTo>
                <a:lnTo>
                  <a:pt x="13021" y="0"/>
                </a:lnTo>
                <a:lnTo>
                  <a:pt x="13021" y="10859"/>
                </a:lnTo>
                <a:lnTo>
                  <a:pt x="12751" y="10859"/>
                </a:lnTo>
                <a:lnTo>
                  <a:pt x="12749" y="10848"/>
                </a:lnTo>
                <a:cubicBezTo>
                  <a:pt x="11638" y="5358"/>
                  <a:pt x="6518" y="1020"/>
                  <a:pt x="13" y="42"/>
                </a:cubicBezTo>
                <a:lnTo>
                  <a:pt x="0" y="40"/>
                </a:lnTo>
                <a:lnTo>
                  <a:pt x="0" y="0"/>
                </a:lnTo>
                <a:close/>
              </a:path>
            </a:pathLst>
          </a:custGeom>
          <a:solidFill>
            <a:schemeClr val="accent1">
              <a:lumMod val="40000"/>
              <a:lumOff val="60000"/>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标题 1"/>
          <p:cNvSpPr>
            <a:spLocks noGrp="1"/>
          </p:cNvSpPr>
          <p:nvPr>
            <p:ph type="title" hasCustomPrompt="1"/>
            <p:custDataLst>
              <p:tags r:id="rId14"/>
            </p:custDataLst>
          </p:nvPr>
        </p:nvSpPr>
        <p:spPr>
          <a:xfrm>
            <a:off x="6717213" y="2677683"/>
            <a:ext cx="4592209" cy="1431633"/>
          </a:xfrm>
        </p:spPr>
        <p:txBody>
          <a:bodyPr vert="horz" lIns="91440" tIns="45720" rIns="91440" bIns="45720" rtlCol="0" anchor="ctr" anchorCtr="0">
            <a:normAutofit/>
          </a:bodyPr>
          <a:lstStyle>
            <a:lvl1pPr marL="0" marR="0" algn="l" defTabSz="914400" rtl="0" eaLnBrk="1" fontAlgn="auto" latinLnBrk="0" hangingPunct="1">
              <a:lnSpc>
                <a:spcPct val="100000"/>
              </a:lnSpc>
              <a:buNone/>
              <a:defRPr kumimoji="0" lang="zh-CN" altLang="en-US" sz="6600" b="0" i="0" u="none" strike="noStrike" kern="1200" cap="none" spc="600" normalizeH="0" baseline="0" noProof="1" dirty="0">
                <a:solidFill>
                  <a:schemeClr val="accent1"/>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grpSp>
        <p:nvGrpSpPr>
          <p:cNvPr id="6" name="组合 5"/>
          <p:cNvGrpSpPr/>
          <p:nvPr>
            <p:custDataLst>
              <p:tags r:id="rId2"/>
            </p:custDataLst>
          </p:nvPr>
        </p:nvGrpSpPr>
        <p:grpSpPr>
          <a:xfrm rot="5400000">
            <a:off x="-25397" y="6210120"/>
            <a:ext cx="749857" cy="141009"/>
            <a:chOff x="308" y="10338"/>
            <a:chExt cx="1181" cy="222"/>
          </a:xfrm>
        </p:grpSpPr>
        <p:sp>
          <p:nvSpPr>
            <p:cNvPr id="36" name="椭圆 35"/>
            <p:cNvSpPr/>
            <p:nvPr userDrawn="1">
              <p:custDataLst>
                <p:tags r:id="rId3"/>
              </p:custDataLst>
            </p:nvPr>
          </p:nvSpPr>
          <p:spPr>
            <a:xfrm rot="5400000" flipH="1" flipV="1">
              <a:off x="1266" y="10337"/>
              <a:ext cx="223" cy="2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75000"/>
                    <a:lumOff val="25000"/>
                  </a:schemeClr>
                </a:solidFill>
                <a:latin typeface="Arial" panose="020B0604020202020204" pitchFamily="34" charset="0"/>
                <a:ea typeface="微软雅黑" panose="020B0503020204020204" charset="-122"/>
              </a:endParaRPr>
            </a:p>
          </p:txBody>
        </p:sp>
        <p:sp>
          <p:nvSpPr>
            <p:cNvPr id="39" name="椭圆 38"/>
            <p:cNvSpPr/>
            <p:nvPr userDrawn="1">
              <p:custDataLst>
                <p:tags r:id="rId4"/>
              </p:custDataLst>
            </p:nvPr>
          </p:nvSpPr>
          <p:spPr>
            <a:xfrm rot="5400000" flipH="1" flipV="1">
              <a:off x="309" y="10337"/>
              <a:ext cx="223" cy="2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75000"/>
                    <a:lumOff val="25000"/>
                  </a:schemeClr>
                </a:solidFill>
                <a:latin typeface="Arial" panose="020B0604020202020204" pitchFamily="34" charset="0"/>
                <a:ea typeface="微软雅黑" panose="020B0503020204020204" charset="-122"/>
              </a:endParaRPr>
            </a:p>
          </p:txBody>
        </p:sp>
        <p:sp>
          <p:nvSpPr>
            <p:cNvPr id="40" name="椭圆 39"/>
            <p:cNvSpPr/>
            <p:nvPr userDrawn="1">
              <p:custDataLst>
                <p:tags r:id="rId5"/>
              </p:custDataLst>
            </p:nvPr>
          </p:nvSpPr>
          <p:spPr>
            <a:xfrm rot="5400000" flipH="1" flipV="1">
              <a:off x="787" y="10337"/>
              <a:ext cx="223" cy="22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dirty="0">
                <a:solidFill>
                  <a:schemeClr val="tx1">
                    <a:lumMod val="75000"/>
                    <a:lumOff val="25000"/>
                  </a:schemeClr>
                </a:solidFill>
                <a:latin typeface="Arial" panose="020B0604020202020204" pitchFamily="34" charset="0"/>
                <a:ea typeface="微软雅黑" panose="020B0503020204020204" charset="-122"/>
              </a:endParaRPr>
            </a:p>
          </p:txBody>
        </p:sp>
      </p:grpSp>
      <p:sp>
        <p:nvSpPr>
          <p:cNvPr id="2" name="标题 1"/>
          <p:cNvSpPr>
            <a:spLocks noGrp="1"/>
          </p:cNvSpPr>
          <p:nvPr>
            <p:ph type="title"/>
            <p:custDataLst>
              <p:tags r:id="rId6"/>
            </p:custDataLst>
          </p:nvPr>
        </p:nvSpPr>
        <p:spPr/>
        <p:txBody>
          <a:bodyPr>
            <a:normAutofit/>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91500" y="294122"/>
            <a:ext cx="11605191" cy="625133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baseline="0">
              <a:solidFill>
                <a:schemeClr val="tx1">
                  <a:lumMod val="75000"/>
                  <a:lumOff val="25000"/>
                </a:schemeClr>
              </a:solidFill>
              <a:latin typeface="Arial" panose="020B0604020202020204" pitchFamily="34" charset="0"/>
              <a:ea typeface="微软雅黑" panose="020B0503020204020204" charset="-122"/>
            </a:endParaRPr>
          </a:p>
        </p:txBody>
      </p:sp>
      <p:grpSp>
        <p:nvGrpSpPr>
          <p:cNvPr id="26" name="组合 25"/>
          <p:cNvGrpSpPr/>
          <p:nvPr>
            <p:custDataLst>
              <p:tags r:id="rId3"/>
            </p:custDataLst>
          </p:nvPr>
        </p:nvGrpSpPr>
        <p:grpSpPr>
          <a:xfrm rot="0">
            <a:off x="11528494" y="186742"/>
            <a:ext cx="551758" cy="603418"/>
            <a:chOff x="18157" y="294"/>
            <a:chExt cx="973" cy="1063"/>
          </a:xfrm>
        </p:grpSpPr>
        <p:sp>
          <p:nvSpPr>
            <p:cNvPr id="22" name="椭圆 21"/>
            <p:cNvSpPr/>
            <p:nvPr userDrawn="1">
              <p:custDataLst>
                <p:tags r:id="rId4"/>
              </p:custDataLst>
            </p:nvPr>
          </p:nvSpPr>
          <p:spPr>
            <a:xfrm rot="12420000">
              <a:off x="18808" y="294"/>
              <a:ext cx="323" cy="325"/>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baseline="0">
                <a:solidFill>
                  <a:schemeClr val="tx1">
                    <a:lumMod val="75000"/>
                    <a:lumOff val="25000"/>
                  </a:schemeClr>
                </a:solidFill>
                <a:latin typeface="Arial" panose="020B0604020202020204" pitchFamily="34" charset="0"/>
                <a:ea typeface="微软雅黑" panose="020B0503020204020204" charset="-122"/>
              </a:endParaRPr>
            </a:p>
          </p:txBody>
        </p:sp>
        <p:sp>
          <p:nvSpPr>
            <p:cNvPr id="23" name="椭圆 22"/>
            <p:cNvSpPr/>
            <p:nvPr userDrawn="1">
              <p:custDataLst>
                <p:tags r:id="rId5"/>
              </p:custDataLst>
            </p:nvPr>
          </p:nvSpPr>
          <p:spPr>
            <a:xfrm rot="12420000">
              <a:off x="18157" y="1131"/>
              <a:ext cx="225" cy="22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baseline="0">
                <a:solidFill>
                  <a:schemeClr val="tx1">
                    <a:lumMod val="75000"/>
                    <a:lumOff val="25000"/>
                  </a:schemeClr>
                </a:solidFill>
                <a:latin typeface="Arial" panose="020B0604020202020204" pitchFamily="34" charset="0"/>
                <a:ea typeface="微软雅黑" panose="020B0503020204020204" charset="-122"/>
              </a:endParaRPr>
            </a:p>
          </p:txBody>
        </p:sp>
        <p:sp>
          <p:nvSpPr>
            <p:cNvPr id="24" name="椭圆 23"/>
            <p:cNvSpPr/>
            <p:nvPr userDrawn="1">
              <p:custDataLst>
                <p:tags r:id="rId6"/>
              </p:custDataLst>
            </p:nvPr>
          </p:nvSpPr>
          <p:spPr>
            <a:xfrm rot="12420000">
              <a:off x="18472" y="722"/>
              <a:ext cx="282" cy="28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baseline="0">
                <a:solidFill>
                  <a:schemeClr val="tx1">
                    <a:lumMod val="75000"/>
                    <a:lumOff val="25000"/>
                  </a:schemeClr>
                </a:solidFill>
                <a:latin typeface="Arial" panose="020B0604020202020204" pitchFamily="34" charset="0"/>
                <a:ea typeface="微软雅黑" panose="020B0503020204020204" charset="-122"/>
              </a:endParaRPr>
            </a:p>
          </p:txBody>
        </p:sp>
      </p:grpSp>
      <p:grpSp>
        <p:nvGrpSpPr>
          <p:cNvPr id="27" name="组合 26"/>
          <p:cNvGrpSpPr/>
          <p:nvPr>
            <p:custDataLst>
              <p:tags r:id="rId7"/>
            </p:custDataLst>
          </p:nvPr>
        </p:nvGrpSpPr>
        <p:grpSpPr>
          <a:xfrm rot="16200000" flipH="1">
            <a:off x="101589" y="6175185"/>
            <a:ext cx="551758" cy="603418"/>
            <a:chOff x="18157" y="294"/>
            <a:chExt cx="973" cy="1063"/>
          </a:xfrm>
        </p:grpSpPr>
        <p:sp>
          <p:nvSpPr>
            <p:cNvPr id="28" name="椭圆 27"/>
            <p:cNvSpPr/>
            <p:nvPr userDrawn="1">
              <p:custDataLst>
                <p:tags r:id="rId8"/>
              </p:custDataLst>
            </p:nvPr>
          </p:nvSpPr>
          <p:spPr>
            <a:xfrm rot="12420000">
              <a:off x="18808" y="294"/>
              <a:ext cx="323" cy="325"/>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baseline="0">
                <a:solidFill>
                  <a:schemeClr val="tx1">
                    <a:lumMod val="75000"/>
                    <a:lumOff val="25000"/>
                  </a:schemeClr>
                </a:solidFill>
                <a:latin typeface="Arial" panose="020B0604020202020204" pitchFamily="34" charset="0"/>
                <a:ea typeface="微软雅黑" panose="020B0503020204020204" charset="-122"/>
              </a:endParaRPr>
            </a:p>
          </p:txBody>
        </p:sp>
        <p:sp>
          <p:nvSpPr>
            <p:cNvPr id="29" name="椭圆 28"/>
            <p:cNvSpPr/>
            <p:nvPr userDrawn="1">
              <p:custDataLst>
                <p:tags r:id="rId9"/>
              </p:custDataLst>
            </p:nvPr>
          </p:nvSpPr>
          <p:spPr>
            <a:xfrm rot="12420000">
              <a:off x="18157" y="1131"/>
              <a:ext cx="225" cy="22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baseline="0">
                <a:solidFill>
                  <a:schemeClr val="tx1">
                    <a:lumMod val="75000"/>
                    <a:lumOff val="25000"/>
                  </a:schemeClr>
                </a:solidFill>
                <a:latin typeface="Arial" panose="020B0604020202020204" pitchFamily="34" charset="0"/>
                <a:ea typeface="微软雅黑" panose="020B0503020204020204" charset="-122"/>
              </a:endParaRPr>
            </a:p>
          </p:txBody>
        </p:sp>
        <p:sp>
          <p:nvSpPr>
            <p:cNvPr id="30" name="椭圆 29"/>
            <p:cNvSpPr/>
            <p:nvPr userDrawn="1">
              <p:custDataLst>
                <p:tags r:id="rId10"/>
              </p:custDataLst>
            </p:nvPr>
          </p:nvSpPr>
          <p:spPr>
            <a:xfrm rot="12420000">
              <a:off x="18472" y="722"/>
              <a:ext cx="282" cy="28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baseline="0">
                <a:solidFill>
                  <a:schemeClr val="tx1">
                    <a:lumMod val="75000"/>
                    <a:lumOff val="25000"/>
                  </a:schemeClr>
                </a:solidFill>
                <a:latin typeface="Arial" panose="020B0604020202020204" pitchFamily="34" charset="0"/>
                <a:ea typeface="微软雅黑" panose="020B0503020204020204" charset="-122"/>
              </a:endParaRPr>
            </a:p>
          </p:txBody>
        </p:sp>
      </p:grpSp>
      <p:sp>
        <p:nvSpPr>
          <p:cNvPr id="3" name="日期占位符 2"/>
          <p:cNvSpPr>
            <a:spLocks noGrp="1"/>
          </p:cNvSpPr>
          <p:nvPr>
            <p:ph type="dt" sz="half" idx="10"/>
            <p:custDataLst>
              <p:tags r:id="rId11"/>
            </p:custDataLst>
          </p:nvPr>
        </p:nvSpPr>
        <p:spPr/>
        <p:txBody>
          <a:bodyPr>
            <a:normAutofit/>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normAutofit/>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normAutofit/>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4"/>
            </p:custDataLst>
          </p:nvPr>
        </p:nvSpPr>
        <p:spPr>
          <a:xfrm>
            <a:off x="1280980" y="2164201"/>
            <a:ext cx="9625597" cy="3446157"/>
          </a:xfrm>
        </p:spPr>
        <p:txBody>
          <a:bodyPr>
            <a:normAutofit/>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标题 1"/>
          <p:cNvSpPr>
            <a:spLocks noGrp="1"/>
          </p:cNvSpPr>
          <p:nvPr>
            <p:ph type="title" hasCustomPrompt="1"/>
            <p:custDataLst>
              <p:tags r:id="rId15"/>
            </p:custDataLst>
          </p:nvPr>
        </p:nvSpPr>
        <p:spPr>
          <a:xfrm>
            <a:off x="1281467" y="1249547"/>
            <a:ext cx="9625397" cy="723801"/>
          </a:xfrm>
        </p:spPr>
        <p:txBody>
          <a:bodyPr anchor="ctr">
            <a:normAutofit/>
          </a:bodyPr>
          <a:lstStyle>
            <a:lvl1pPr>
              <a:defRPr sz="3200" baseline="0">
                <a:solidFill>
                  <a:schemeClr val="tx1">
                    <a:lumMod val="75000"/>
                    <a:lumOff val="2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3811"/>
            <a:ext cx="4822958" cy="6868162"/>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lvl="0" algn="ctr"/>
            <a:endParaRPr lang="en-US" altLang="zh-CN" baseline="0" dirty="0">
              <a:solidFill>
                <a:schemeClr val="tx1">
                  <a:lumMod val="75000"/>
                  <a:lumOff val="25000"/>
                </a:schemeClr>
              </a:solidFill>
              <a:latin typeface="Arial" panose="020B0604020202020204" pitchFamily="34" charset="0"/>
              <a:ea typeface="微软雅黑" panose="020B0503020204020204" charset="-122"/>
              <a:sym typeface="+mn-ea"/>
            </a:endParaRPr>
          </a:p>
        </p:txBody>
      </p:sp>
      <p:sp>
        <p:nvSpPr>
          <p:cNvPr id="3" name="日期占位符 2"/>
          <p:cNvSpPr>
            <a:spLocks noGrp="1"/>
          </p:cNvSpPr>
          <p:nvPr>
            <p:ph type="dt" sz="half" idx="10"/>
            <p:custDataLst>
              <p:tags r:id="rId3"/>
            </p:custDataLst>
          </p:nvPr>
        </p:nvSpPr>
        <p:spPr/>
        <p:txBody>
          <a:bodyPr wrap="square">
            <a:normAutofit/>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wrap="square">
            <a:normAutofit/>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5"/>
            </p:custDataLst>
          </p:nvPr>
        </p:nvSpPr>
        <p:spPr/>
        <p:txBody>
          <a:bodyPr wrap="square">
            <a:normAutofit/>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9" name="内容占位符 8"/>
          <p:cNvSpPr>
            <a:spLocks noGrp="1"/>
          </p:cNvSpPr>
          <p:nvPr>
            <p:ph sz="quarter" idx="14"/>
            <p:custDataLst>
              <p:tags r:id="rId6"/>
            </p:custDataLst>
          </p:nvPr>
        </p:nvSpPr>
        <p:spPr>
          <a:xfrm>
            <a:off x="5100669" y="770152"/>
            <a:ext cx="6479325" cy="5089350"/>
          </a:xfrm>
        </p:spPr>
        <p:txBody>
          <a:bodyPr wrap="square">
            <a:normAutofit/>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grpSp>
        <p:nvGrpSpPr>
          <p:cNvPr id="15" name="组合 14"/>
          <p:cNvGrpSpPr/>
          <p:nvPr>
            <p:custDataLst>
              <p:tags r:id="rId7"/>
            </p:custDataLst>
          </p:nvPr>
        </p:nvGrpSpPr>
        <p:grpSpPr>
          <a:xfrm rot="16200000">
            <a:off x="10159" y="6083084"/>
            <a:ext cx="749857" cy="394445"/>
            <a:chOff x="17822" y="10000"/>
            <a:chExt cx="1181" cy="621"/>
          </a:xfrm>
        </p:grpSpPr>
        <p:sp>
          <p:nvSpPr>
            <p:cNvPr id="10" name="椭圆 9"/>
            <p:cNvSpPr/>
            <p:nvPr userDrawn="1">
              <p:custDataLst>
                <p:tags r:id="rId8"/>
              </p:custDataLst>
            </p:nvPr>
          </p:nvSpPr>
          <p:spPr>
            <a:xfrm rot="5400000" flipV="1">
              <a:off x="17823" y="10398"/>
              <a:ext cx="223" cy="2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baseline="0">
                <a:solidFill>
                  <a:schemeClr val="tx1">
                    <a:lumMod val="75000"/>
                    <a:lumOff val="25000"/>
                  </a:schemeClr>
                </a:solidFill>
                <a:latin typeface="Arial" panose="020B0604020202020204" pitchFamily="34" charset="0"/>
                <a:ea typeface="微软雅黑" panose="020B0503020204020204" charset="-122"/>
              </a:endParaRPr>
            </a:p>
          </p:txBody>
        </p:sp>
        <p:sp>
          <p:nvSpPr>
            <p:cNvPr id="11" name="椭圆 10"/>
            <p:cNvSpPr/>
            <p:nvPr userDrawn="1">
              <p:custDataLst>
                <p:tags r:id="rId9"/>
              </p:custDataLst>
            </p:nvPr>
          </p:nvSpPr>
          <p:spPr>
            <a:xfrm rot="5400000" flipV="1">
              <a:off x="18327" y="9999"/>
              <a:ext cx="223" cy="2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baseline="0">
                <a:solidFill>
                  <a:schemeClr val="tx1">
                    <a:lumMod val="75000"/>
                    <a:lumOff val="25000"/>
                  </a:schemeClr>
                </a:solidFill>
                <a:latin typeface="Arial" panose="020B0604020202020204" pitchFamily="34" charset="0"/>
                <a:ea typeface="微软雅黑" panose="020B0503020204020204" charset="-122"/>
              </a:endParaRPr>
            </a:p>
          </p:txBody>
        </p:sp>
        <p:sp>
          <p:nvSpPr>
            <p:cNvPr id="12" name="椭圆 11"/>
            <p:cNvSpPr/>
            <p:nvPr userDrawn="1">
              <p:custDataLst>
                <p:tags r:id="rId10"/>
              </p:custDataLst>
            </p:nvPr>
          </p:nvSpPr>
          <p:spPr>
            <a:xfrm rot="5400000" flipV="1">
              <a:off x="18780" y="9999"/>
              <a:ext cx="223" cy="22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baseline="0">
                <a:solidFill>
                  <a:schemeClr val="tx1">
                    <a:lumMod val="75000"/>
                    <a:lumOff val="25000"/>
                  </a:schemeClr>
                </a:solidFill>
                <a:latin typeface="Arial" panose="020B0604020202020204" pitchFamily="34" charset="0"/>
                <a:ea typeface="微软雅黑" panose="020B0503020204020204" charset="-122"/>
              </a:endParaRPr>
            </a:p>
          </p:txBody>
        </p:sp>
        <p:sp>
          <p:nvSpPr>
            <p:cNvPr id="14" name="椭圆 13"/>
            <p:cNvSpPr/>
            <p:nvPr userDrawn="1">
              <p:custDataLst>
                <p:tags r:id="rId11"/>
              </p:custDataLst>
            </p:nvPr>
          </p:nvSpPr>
          <p:spPr>
            <a:xfrm rot="5400000" flipV="1">
              <a:off x="18301" y="10398"/>
              <a:ext cx="223" cy="22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baseline="0">
                <a:solidFill>
                  <a:schemeClr val="tx1">
                    <a:lumMod val="75000"/>
                    <a:lumOff val="25000"/>
                  </a:schemeClr>
                </a:solidFill>
                <a:latin typeface="Arial" panose="020B0604020202020204" pitchFamily="34" charset="0"/>
                <a:ea typeface="微软雅黑" panose="020B0503020204020204" charset="-122"/>
              </a:endParaRPr>
            </a:p>
          </p:txBody>
        </p:sp>
      </p:grpSp>
      <p:sp>
        <p:nvSpPr>
          <p:cNvPr id="2" name="标题 1"/>
          <p:cNvSpPr>
            <a:spLocks noGrp="1"/>
          </p:cNvSpPr>
          <p:nvPr>
            <p:ph type="title" hasCustomPrompt="1"/>
            <p:custDataLst>
              <p:tags r:id="rId12"/>
            </p:custDataLst>
          </p:nvPr>
        </p:nvSpPr>
        <p:spPr>
          <a:xfrm>
            <a:off x="583139" y="770614"/>
            <a:ext cx="3959588" cy="882245"/>
          </a:xfrm>
        </p:spPr>
        <p:txBody>
          <a:bodyPr wrap="square" anchor="ctr">
            <a:normAutofit/>
          </a:bodyPr>
          <a:lstStyle>
            <a:lvl1pPr>
              <a:defRPr sz="3600" baseline="0">
                <a:solidFill>
                  <a:schemeClr val="tx1">
                    <a:lumMod val="75000"/>
                    <a:lumOff val="25000"/>
                  </a:schemeClr>
                </a:solidFill>
                <a:latin typeface="Arial" panose="020B0604020202020204" pitchFamily="34" charset="0"/>
                <a:ea typeface="微软雅黑" panose="020B0503020204020204" charset="-122"/>
              </a:defRPr>
            </a:lvl1pPr>
          </a:lstStyle>
          <a:p>
            <a:r>
              <a:rPr lang="zh-CN" altLang="en-US" dirty="0"/>
              <a:t>编辑标题</a:t>
            </a:r>
            <a:endParaRPr lang="zh-CN" altLang="en-US" dirty="0"/>
          </a:p>
        </p:txBody>
      </p:sp>
      <p:sp>
        <p:nvSpPr>
          <p:cNvPr id="7" name="文本占位符 6"/>
          <p:cNvSpPr>
            <a:spLocks noGrp="1"/>
          </p:cNvSpPr>
          <p:nvPr>
            <p:ph type="body" sz="quarter" idx="13"/>
            <p:custDataLst>
              <p:tags r:id="rId13"/>
            </p:custDataLst>
          </p:nvPr>
        </p:nvSpPr>
        <p:spPr>
          <a:xfrm>
            <a:off x="586739" y="1764490"/>
            <a:ext cx="3955988" cy="4094337"/>
          </a:xfrm>
        </p:spPr>
        <p:txBody>
          <a:bodyPr wrap="square">
            <a:normAutofit/>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p:custDataLst>
              <p:tags r:id="rId2"/>
            </p:custDataLst>
          </p:nvPr>
        </p:nvSpPr>
        <p:spPr>
          <a:xfrm>
            <a:off x="5079" y="-27948"/>
            <a:ext cx="12190730" cy="266474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lvl="0" algn="ctr"/>
            <a:endParaRPr lang="en-US" altLang="zh-CN" baseline="0">
              <a:solidFill>
                <a:schemeClr val="tx1">
                  <a:lumMod val="75000"/>
                  <a:lumOff val="25000"/>
                </a:schemeClr>
              </a:solidFill>
              <a:latin typeface="Arial" panose="020B0604020202020204" pitchFamily="34" charset="0"/>
              <a:ea typeface="微软雅黑" panose="020B0503020204020204" charset="-122"/>
              <a:sym typeface="+mn-ea"/>
            </a:endParaRPr>
          </a:p>
        </p:txBody>
      </p:sp>
      <p:grpSp>
        <p:nvGrpSpPr>
          <p:cNvPr id="8" name="组合 7"/>
          <p:cNvGrpSpPr/>
          <p:nvPr>
            <p:custDataLst>
              <p:tags r:id="rId3"/>
            </p:custDataLst>
          </p:nvPr>
        </p:nvGrpSpPr>
        <p:grpSpPr>
          <a:xfrm rot="5400000">
            <a:off x="-83176" y="493532"/>
            <a:ext cx="749857" cy="141009"/>
            <a:chOff x="308" y="10338"/>
            <a:chExt cx="1181" cy="222"/>
          </a:xfrm>
        </p:grpSpPr>
        <p:sp>
          <p:nvSpPr>
            <p:cNvPr id="36" name="椭圆 35"/>
            <p:cNvSpPr/>
            <p:nvPr userDrawn="1">
              <p:custDataLst>
                <p:tags r:id="rId4"/>
              </p:custDataLst>
            </p:nvPr>
          </p:nvSpPr>
          <p:spPr>
            <a:xfrm rot="5400000" flipH="1" flipV="1">
              <a:off x="1266" y="10337"/>
              <a:ext cx="223" cy="2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baseline="0">
                <a:solidFill>
                  <a:schemeClr val="tx1">
                    <a:lumMod val="75000"/>
                    <a:lumOff val="25000"/>
                  </a:schemeClr>
                </a:solidFill>
                <a:latin typeface="Arial" panose="020B0604020202020204" pitchFamily="34" charset="0"/>
                <a:ea typeface="微软雅黑" panose="020B0503020204020204" charset="-122"/>
              </a:endParaRPr>
            </a:p>
          </p:txBody>
        </p:sp>
        <p:sp>
          <p:nvSpPr>
            <p:cNvPr id="39" name="椭圆 38"/>
            <p:cNvSpPr/>
            <p:nvPr userDrawn="1">
              <p:custDataLst>
                <p:tags r:id="rId5"/>
              </p:custDataLst>
            </p:nvPr>
          </p:nvSpPr>
          <p:spPr>
            <a:xfrm rot="5400000" flipH="1" flipV="1">
              <a:off x="309" y="10337"/>
              <a:ext cx="223" cy="2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baseline="0">
                <a:solidFill>
                  <a:schemeClr val="tx1">
                    <a:lumMod val="75000"/>
                    <a:lumOff val="25000"/>
                  </a:schemeClr>
                </a:solidFill>
                <a:latin typeface="Arial" panose="020B0604020202020204" pitchFamily="34" charset="0"/>
                <a:ea typeface="微软雅黑" panose="020B0503020204020204" charset="-122"/>
              </a:endParaRPr>
            </a:p>
          </p:txBody>
        </p:sp>
        <p:sp>
          <p:nvSpPr>
            <p:cNvPr id="40" name="椭圆 39"/>
            <p:cNvSpPr/>
            <p:nvPr userDrawn="1">
              <p:custDataLst>
                <p:tags r:id="rId6"/>
              </p:custDataLst>
            </p:nvPr>
          </p:nvSpPr>
          <p:spPr>
            <a:xfrm rot="5400000" flipH="1" flipV="1">
              <a:off x="787" y="10337"/>
              <a:ext cx="223" cy="22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baseline="0">
                <a:solidFill>
                  <a:schemeClr val="tx1">
                    <a:lumMod val="75000"/>
                    <a:lumOff val="25000"/>
                  </a:schemeClr>
                </a:solidFill>
                <a:latin typeface="Arial" panose="020B0604020202020204" pitchFamily="34" charset="0"/>
                <a:ea typeface="微软雅黑" panose="020B0503020204020204" charset="-122"/>
              </a:endParaRPr>
            </a:p>
          </p:txBody>
        </p:sp>
      </p:grpSp>
      <p:grpSp>
        <p:nvGrpSpPr>
          <p:cNvPr id="13" name="组合 12"/>
          <p:cNvGrpSpPr/>
          <p:nvPr>
            <p:custDataLst>
              <p:tags r:id="rId7"/>
            </p:custDataLst>
          </p:nvPr>
        </p:nvGrpSpPr>
        <p:grpSpPr>
          <a:xfrm rot="5400000">
            <a:off x="11516430" y="493532"/>
            <a:ext cx="749857" cy="141009"/>
            <a:chOff x="308" y="10338"/>
            <a:chExt cx="1181" cy="222"/>
          </a:xfrm>
        </p:grpSpPr>
        <p:sp>
          <p:nvSpPr>
            <p:cNvPr id="16" name="椭圆 15"/>
            <p:cNvSpPr/>
            <p:nvPr userDrawn="1">
              <p:custDataLst>
                <p:tags r:id="rId8"/>
              </p:custDataLst>
            </p:nvPr>
          </p:nvSpPr>
          <p:spPr>
            <a:xfrm rot="5400000" flipH="1" flipV="1">
              <a:off x="1266" y="10337"/>
              <a:ext cx="223" cy="2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baseline="0">
                <a:solidFill>
                  <a:schemeClr val="tx1">
                    <a:lumMod val="75000"/>
                    <a:lumOff val="25000"/>
                  </a:schemeClr>
                </a:solidFill>
                <a:latin typeface="Arial" panose="020B0604020202020204" pitchFamily="34" charset="0"/>
                <a:ea typeface="微软雅黑" panose="020B0503020204020204" charset="-122"/>
              </a:endParaRPr>
            </a:p>
          </p:txBody>
        </p:sp>
        <p:sp>
          <p:nvSpPr>
            <p:cNvPr id="17" name="椭圆 16"/>
            <p:cNvSpPr/>
            <p:nvPr userDrawn="1">
              <p:custDataLst>
                <p:tags r:id="rId9"/>
              </p:custDataLst>
            </p:nvPr>
          </p:nvSpPr>
          <p:spPr>
            <a:xfrm rot="5400000" flipH="1" flipV="1">
              <a:off x="309" y="10337"/>
              <a:ext cx="223" cy="2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baseline="0">
                <a:solidFill>
                  <a:schemeClr val="tx1">
                    <a:lumMod val="75000"/>
                    <a:lumOff val="25000"/>
                  </a:schemeClr>
                </a:solidFill>
                <a:latin typeface="Arial" panose="020B0604020202020204" pitchFamily="34" charset="0"/>
                <a:ea typeface="微软雅黑" panose="020B0503020204020204" charset="-122"/>
              </a:endParaRPr>
            </a:p>
          </p:txBody>
        </p:sp>
        <p:sp>
          <p:nvSpPr>
            <p:cNvPr id="18" name="椭圆 17"/>
            <p:cNvSpPr/>
            <p:nvPr userDrawn="1">
              <p:custDataLst>
                <p:tags r:id="rId10"/>
              </p:custDataLst>
            </p:nvPr>
          </p:nvSpPr>
          <p:spPr>
            <a:xfrm rot="5400000" flipH="1" flipV="1">
              <a:off x="787" y="10337"/>
              <a:ext cx="223" cy="22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baseline="0">
                <a:solidFill>
                  <a:schemeClr val="tx1">
                    <a:lumMod val="75000"/>
                    <a:lumOff val="25000"/>
                  </a:schemeClr>
                </a:solidFill>
                <a:latin typeface="Arial" panose="020B0604020202020204" pitchFamily="34" charset="0"/>
                <a:ea typeface="微软雅黑" panose="020B0503020204020204" charset="-122"/>
              </a:endParaRPr>
            </a:p>
          </p:txBody>
        </p:sp>
      </p:grpSp>
      <p:sp>
        <p:nvSpPr>
          <p:cNvPr id="3" name="日期占位符 2"/>
          <p:cNvSpPr>
            <a:spLocks noGrp="1"/>
          </p:cNvSpPr>
          <p:nvPr>
            <p:ph type="dt" sz="half" idx="10"/>
            <p:custDataLst>
              <p:tags r:id="rId11"/>
            </p:custDataLst>
          </p:nvPr>
        </p:nvSpPr>
        <p:spPr/>
        <p:txBody>
          <a:bodyPr wrap="square">
            <a:normAutofit/>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wrap="square">
            <a:normAutofit/>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wrap="square">
            <a:normAutofit/>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9" name="内容占位符 8"/>
          <p:cNvSpPr>
            <a:spLocks noGrp="1"/>
          </p:cNvSpPr>
          <p:nvPr>
            <p:ph sz="quarter" idx="14"/>
            <p:custDataLst>
              <p:tags r:id="rId14"/>
            </p:custDataLst>
          </p:nvPr>
        </p:nvSpPr>
        <p:spPr>
          <a:xfrm>
            <a:off x="612711" y="2808780"/>
            <a:ext cx="10964458" cy="3431753"/>
          </a:xfrm>
        </p:spPr>
        <p:txBody>
          <a:bodyPr wrap="square">
            <a:normAutofit/>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标题 1"/>
          <p:cNvSpPr>
            <a:spLocks noGrp="1"/>
          </p:cNvSpPr>
          <p:nvPr>
            <p:ph type="title"/>
            <p:custDataLst>
              <p:tags r:id="rId15"/>
            </p:custDataLst>
          </p:nvPr>
        </p:nvSpPr>
        <p:spPr>
          <a:xfrm>
            <a:off x="611936" y="781417"/>
            <a:ext cx="10975257" cy="626574"/>
          </a:xfrm>
        </p:spPr>
        <p:txBody>
          <a:bodyPr wrap="square" anchor="ctr">
            <a:normAutofit/>
          </a:bodyPr>
          <a:lstStyle>
            <a:lvl1pPr algn="ctr">
              <a:defRPr sz="3600" baseline="0">
                <a:solidFill>
                  <a:schemeClr val="tx1">
                    <a:lumMod val="75000"/>
                    <a:lumOff val="2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7" name="文本占位符 6"/>
          <p:cNvSpPr>
            <a:spLocks noGrp="1"/>
          </p:cNvSpPr>
          <p:nvPr>
            <p:ph type="body" sz="quarter" idx="13"/>
            <p:custDataLst>
              <p:tags r:id="rId16"/>
            </p:custDataLst>
          </p:nvPr>
        </p:nvSpPr>
        <p:spPr>
          <a:xfrm>
            <a:off x="611936" y="1660061"/>
            <a:ext cx="10974832" cy="828230"/>
          </a:xfrm>
        </p:spPr>
        <p:txBody>
          <a:bodyPr wrap="square">
            <a:normAutofit/>
          </a:bodyPr>
          <a:lstStyle>
            <a:lvl1pPr algn="ct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grpSp>
        <p:nvGrpSpPr>
          <p:cNvPr id="26" name="组合 25"/>
          <p:cNvGrpSpPr/>
          <p:nvPr>
            <p:custDataLst>
              <p:tags r:id="rId2"/>
            </p:custDataLst>
          </p:nvPr>
        </p:nvGrpSpPr>
        <p:grpSpPr>
          <a:xfrm>
            <a:off x="11528494" y="186742"/>
            <a:ext cx="551758" cy="603418"/>
            <a:chOff x="18157" y="294"/>
            <a:chExt cx="973" cy="1063"/>
          </a:xfrm>
        </p:grpSpPr>
        <p:sp>
          <p:nvSpPr>
            <p:cNvPr id="22" name="椭圆 21"/>
            <p:cNvSpPr/>
            <p:nvPr userDrawn="1">
              <p:custDataLst>
                <p:tags r:id="rId3"/>
              </p:custDataLst>
            </p:nvPr>
          </p:nvSpPr>
          <p:spPr>
            <a:xfrm rot="12420000">
              <a:off x="18808" y="294"/>
              <a:ext cx="323" cy="325"/>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baseline="0">
                <a:solidFill>
                  <a:schemeClr val="tx1">
                    <a:lumMod val="75000"/>
                    <a:lumOff val="25000"/>
                  </a:schemeClr>
                </a:solidFill>
                <a:latin typeface="Arial" panose="020B0604020202020204" pitchFamily="34" charset="0"/>
                <a:ea typeface="微软雅黑" panose="020B0503020204020204" charset="-122"/>
              </a:endParaRPr>
            </a:p>
          </p:txBody>
        </p:sp>
        <p:sp>
          <p:nvSpPr>
            <p:cNvPr id="23" name="椭圆 22"/>
            <p:cNvSpPr/>
            <p:nvPr userDrawn="1">
              <p:custDataLst>
                <p:tags r:id="rId4"/>
              </p:custDataLst>
            </p:nvPr>
          </p:nvSpPr>
          <p:spPr>
            <a:xfrm rot="12420000">
              <a:off x="18157" y="1131"/>
              <a:ext cx="225" cy="22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baseline="0">
                <a:solidFill>
                  <a:schemeClr val="tx1">
                    <a:lumMod val="75000"/>
                    <a:lumOff val="25000"/>
                  </a:schemeClr>
                </a:solidFill>
                <a:latin typeface="Arial" panose="020B0604020202020204" pitchFamily="34" charset="0"/>
                <a:ea typeface="微软雅黑" panose="020B0503020204020204" charset="-122"/>
              </a:endParaRPr>
            </a:p>
          </p:txBody>
        </p:sp>
        <p:sp>
          <p:nvSpPr>
            <p:cNvPr id="24" name="椭圆 23"/>
            <p:cNvSpPr/>
            <p:nvPr userDrawn="1">
              <p:custDataLst>
                <p:tags r:id="rId5"/>
              </p:custDataLst>
            </p:nvPr>
          </p:nvSpPr>
          <p:spPr>
            <a:xfrm rot="12420000">
              <a:off x="18472" y="722"/>
              <a:ext cx="282" cy="28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baseline="0">
                <a:solidFill>
                  <a:schemeClr val="tx1">
                    <a:lumMod val="75000"/>
                    <a:lumOff val="25000"/>
                  </a:schemeClr>
                </a:solidFill>
                <a:latin typeface="Arial" panose="020B0604020202020204" pitchFamily="34" charset="0"/>
                <a:ea typeface="微软雅黑" panose="020B0503020204020204" charset="-122"/>
              </a:endParaRPr>
            </a:p>
          </p:txBody>
        </p:sp>
      </p:grpSp>
      <p:sp>
        <p:nvSpPr>
          <p:cNvPr id="8" name="矩形 7"/>
          <p:cNvSpPr/>
          <p:nvPr>
            <p:custDataLst>
              <p:tags r:id="rId6"/>
            </p:custDataLst>
          </p:nvPr>
        </p:nvSpPr>
        <p:spPr>
          <a:xfrm>
            <a:off x="-9524" y="5029963"/>
            <a:ext cx="12190730" cy="1829307"/>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lvl="0" algn="ctr"/>
            <a:endParaRPr lang="en-US" altLang="zh-CN" baseline="0">
              <a:solidFill>
                <a:schemeClr val="tx1">
                  <a:lumMod val="75000"/>
                  <a:lumOff val="25000"/>
                </a:schemeClr>
              </a:solidFill>
              <a:latin typeface="Arial" panose="020B0604020202020204" pitchFamily="34" charset="0"/>
              <a:ea typeface="微软雅黑" panose="020B0503020204020204" charset="-122"/>
              <a:sym typeface="+mn-ea"/>
            </a:endParaRPr>
          </a:p>
        </p:txBody>
      </p:sp>
      <p:sp>
        <p:nvSpPr>
          <p:cNvPr id="2" name="标题 1"/>
          <p:cNvSpPr>
            <a:spLocks noGrp="1"/>
          </p:cNvSpPr>
          <p:nvPr>
            <p:ph type="title"/>
            <p:custDataLst>
              <p:tags r:id="rId7"/>
            </p:custDataLst>
          </p:nvPr>
        </p:nvSpPr>
        <p:spPr>
          <a:xfrm>
            <a:off x="604737" y="669786"/>
            <a:ext cx="10975257" cy="565357"/>
          </a:xfrm>
        </p:spPr>
        <p:txBody>
          <a:bodyPr anchor="ctr">
            <a:normAutofit/>
          </a:bodyPr>
          <a:lstStyle>
            <a:lvl1pPr algn="ctr">
              <a:defRPr sz="3200" baseline="0">
                <a:solidFill>
                  <a:schemeClr val="tx1">
                    <a:lumMod val="75000"/>
                    <a:lumOff val="2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normAutofit/>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normAutofit/>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normAutofit/>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774" y="1681667"/>
            <a:ext cx="10989655" cy="3212092"/>
          </a:xfrm>
        </p:spPr>
        <p:txBody>
          <a:bodyPr>
            <a:normAutofit/>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3938" y="5181839"/>
            <a:ext cx="11000454" cy="1011881"/>
          </a:xfrm>
        </p:spPr>
        <p:txBody>
          <a:bodyPr>
            <a:normAutofit/>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grpSp>
        <p:nvGrpSpPr>
          <p:cNvPr id="27" name="组合 26"/>
          <p:cNvGrpSpPr/>
          <p:nvPr>
            <p:custDataLst>
              <p:tags r:id="rId2"/>
            </p:custDataLst>
          </p:nvPr>
        </p:nvGrpSpPr>
        <p:grpSpPr>
          <a:xfrm rot="16200000" flipH="1">
            <a:off x="157464" y="6147237"/>
            <a:ext cx="551758" cy="603418"/>
            <a:chOff x="18157" y="294"/>
            <a:chExt cx="973" cy="1063"/>
          </a:xfrm>
        </p:grpSpPr>
        <p:sp>
          <p:nvSpPr>
            <p:cNvPr id="28" name="椭圆 27"/>
            <p:cNvSpPr/>
            <p:nvPr userDrawn="1">
              <p:custDataLst>
                <p:tags r:id="rId3"/>
              </p:custDataLst>
            </p:nvPr>
          </p:nvSpPr>
          <p:spPr>
            <a:xfrm rot="12420000">
              <a:off x="18808" y="294"/>
              <a:ext cx="323" cy="325"/>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baseline="0">
                <a:solidFill>
                  <a:schemeClr val="tx1">
                    <a:lumMod val="75000"/>
                    <a:lumOff val="25000"/>
                  </a:schemeClr>
                </a:solidFill>
                <a:latin typeface="Arial" panose="020B0604020202020204" pitchFamily="34" charset="0"/>
                <a:ea typeface="微软雅黑" panose="020B0503020204020204" charset="-122"/>
              </a:endParaRPr>
            </a:p>
          </p:txBody>
        </p:sp>
        <p:sp>
          <p:nvSpPr>
            <p:cNvPr id="29" name="椭圆 28"/>
            <p:cNvSpPr/>
            <p:nvPr userDrawn="1">
              <p:custDataLst>
                <p:tags r:id="rId4"/>
              </p:custDataLst>
            </p:nvPr>
          </p:nvSpPr>
          <p:spPr>
            <a:xfrm rot="12420000">
              <a:off x="18157" y="1131"/>
              <a:ext cx="225" cy="22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baseline="0">
                <a:solidFill>
                  <a:schemeClr val="tx1">
                    <a:lumMod val="75000"/>
                    <a:lumOff val="25000"/>
                  </a:schemeClr>
                </a:solidFill>
                <a:latin typeface="Arial" panose="020B0604020202020204" pitchFamily="34" charset="0"/>
                <a:ea typeface="微软雅黑" panose="020B0503020204020204" charset="-122"/>
              </a:endParaRPr>
            </a:p>
          </p:txBody>
        </p:sp>
        <p:sp>
          <p:nvSpPr>
            <p:cNvPr id="30" name="椭圆 29"/>
            <p:cNvSpPr/>
            <p:nvPr userDrawn="1">
              <p:custDataLst>
                <p:tags r:id="rId5"/>
              </p:custDataLst>
            </p:nvPr>
          </p:nvSpPr>
          <p:spPr>
            <a:xfrm rot="12420000">
              <a:off x="18472" y="722"/>
              <a:ext cx="282" cy="28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baseline="0">
                <a:solidFill>
                  <a:schemeClr val="tx1">
                    <a:lumMod val="75000"/>
                    <a:lumOff val="25000"/>
                  </a:schemeClr>
                </a:solidFill>
                <a:latin typeface="Arial" panose="020B0604020202020204" pitchFamily="34" charset="0"/>
                <a:ea typeface="微软雅黑" panose="020B0503020204020204" charset="-122"/>
              </a:endParaRPr>
            </a:p>
          </p:txBody>
        </p:sp>
      </p:grpSp>
      <p:grpSp>
        <p:nvGrpSpPr>
          <p:cNvPr id="16" name="组合 15"/>
          <p:cNvGrpSpPr/>
          <p:nvPr>
            <p:custDataLst>
              <p:tags r:id="rId6"/>
            </p:custDataLst>
          </p:nvPr>
        </p:nvGrpSpPr>
        <p:grpSpPr>
          <a:xfrm rot="0" flipH="1">
            <a:off x="11434524" y="6106586"/>
            <a:ext cx="551758" cy="603418"/>
            <a:chOff x="18157" y="294"/>
            <a:chExt cx="973" cy="1063"/>
          </a:xfrm>
        </p:grpSpPr>
        <p:sp>
          <p:nvSpPr>
            <p:cNvPr id="17" name="椭圆 16"/>
            <p:cNvSpPr/>
            <p:nvPr userDrawn="1">
              <p:custDataLst>
                <p:tags r:id="rId7"/>
              </p:custDataLst>
            </p:nvPr>
          </p:nvSpPr>
          <p:spPr>
            <a:xfrm rot="12420000">
              <a:off x="18808" y="294"/>
              <a:ext cx="323" cy="325"/>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baseline="0">
                <a:solidFill>
                  <a:schemeClr val="tx1">
                    <a:lumMod val="75000"/>
                    <a:lumOff val="25000"/>
                  </a:schemeClr>
                </a:solidFill>
                <a:latin typeface="Arial" panose="020B0604020202020204" pitchFamily="34" charset="0"/>
                <a:ea typeface="微软雅黑" panose="020B0503020204020204" charset="-122"/>
              </a:endParaRPr>
            </a:p>
          </p:txBody>
        </p:sp>
        <p:sp>
          <p:nvSpPr>
            <p:cNvPr id="18" name="椭圆 17"/>
            <p:cNvSpPr/>
            <p:nvPr userDrawn="1">
              <p:custDataLst>
                <p:tags r:id="rId8"/>
              </p:custDataLst>
            </p:nvPr>
          </p:nvSpPr>
          <p:spPr>
            <a:xfrm rot="12420000">
              <a:off x="18157" y="1131"/>
              <a:ext cx="225" cy="22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baseline="0">
                <a:solidFill>
                  <a:schemeClr val="tx1">
                    <a:lumMod val="75000"/>
                    <a:lumOff val="25000"/>
                  </a:schemeClr>
                </a:solidFill>
                <a:latin typeface="Arial" panose="020B0604020202020204" pitchFamily="34" charset="0"/>
                <a:ea typeface="微软雅黑" panose="020B0503020204020204" charset="-122"/>
              </a:endParaRPr>
            </a:p>
          </p:txBody>
        </p:sp>
        <p:sp>
          <p:nvSpPr>
            <p:cNvPr id="19" name="椭圆 18"/>
            <p:cNvSpPr/>
            <p:nvPr userDrawn="1">
              <p:custDataLst>
                <p:tags r:id="rId9"/>
              </p:custDataLst>
            </p:nvPr>
          </p:nvSpPr>
          <p:spPr>
            <a:xfrm rot="12420000">
              <a:off x="18472" y="722"/>
              <a:ext cx="282" cy="28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baseline="0">
                <a:solidFill>
                  <a:schemeClr val="tx1">
                    <a:lumMod val="75000"/>
                    <a:lumOff val="25000"/>
                  </a:schemeClr>
                </a:solidFill>
                <a:latin typeface="Arial" panose="020B0604020202020204" pitchFamily="34" charset="0"/>
                <a:ea typeface="微软雅黑" panose="020B0503020204020204" charset="-122"/>
              </a:endParaRPr>
            </a:p>
          </p:txBody>
        </p:sp>
      </p:grpSp>
      <p:sp>
        <p:nvSpPr>
          <p:cNvPr id="10" name="矩形 9"/>
          <p:cNvSpPr/>
          <p:nvPr>
            <p:custDataLst>
              <p:tags r:id="rId10"/>
            </p:custDataLst>
          </p:nvPr>
        </p:nvSpPr>
        <p:spPr>
          <a:xfrm>
            <a:off x="0" y="1270"/>
            <a:ext cx="12190730" cy="914654"/>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lvl="0" algn="ctr"/>
            <a:endParaRPr lang="en-US" altLang="zh-CN" baseline="0">
              <a:solidFill>
                <a:schemeClr val="tx1">
                  <a:lumMod val="75000"/>
                  <a:lumOff val="25000"/>
                </a:schemeClr>
              </a:solidFill>
              <a:latin typeface="Arial" panose="020B0604020202020204" pitchFamily="34" charset="0"/>
              <a:ea typeface="微软雅黑" panose="020B0503020204020204" charset="-122"/>
              <a:sym typeface="+mn-ea"/>
            </a:endParaRPr>
          </a:p>
        </p:txBody>
      </p:sp>
      <p:sp>
        <p:nvSpPr>
          <p:cNvPr id="2" name="标题 1"/>
          <p:cNvSpPr>
            <a:spLocks noGrp="1"/>
          </p:cNvSpPr>
          <p:nvPr>
            <p:ph type="title"/>
            <p:custDataLst>
              <p:tags r:id="rId11"/>
            </p:custDataLst>
          </p:nvPr>
        </p:nvSpPr>
        <p:spPr>
          <a:xfrm>
            <a:off x="579540" y="237666"/>
            <a:ext cx="11036450" cy="442087"/>
          </a:xfrm>
        </p:spPr>
        <p:txBody>
          <a:bodyPr wrap="square">
            <a:normAutofit/>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2"/>
            </p:custDataLst>
          </p:nvPr>
        </p:nvSpPr>
        <p:spPr/>
        <p:txBody>
          <a:bodyPr wrap="square">
            <a:normAutofit/>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wrap="square">
            <a:normAutofit/>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4"/>
            </p:custDataLst>
          </p:nvPr>
        </p:nvSpPr>
        <p:spPr/>
        <p:txBody>
          <a:bodyPr wrap="square">
            <a:normAutofit/>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5"/>
            </p:custDataLst>
          </p:nvPr>
        </p:nvSpPr>
        <p:spPr>
          <a:xfrm>
            <a:off x="579540" y="1663662"/>
            <a:ext cx="5341844" cy="2895204"/>
          </a:xfrm>
        </p:spPr>
        <p:txBody>
          <a:bodyPr wrap="square">
            <a:normAutofit/>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6"/>
            </p:custDataLst>
          </p:nvPr>
        </p:nvSpPr>
        <p:spPr>
          <a:xfrm>
            <a:off x="6241750" y="1663662"/>
            <a:ext cx="5367041" cy="2895204"/>
          </a:xfrm>
        </p:spPr>
        <p:txBody>
          <a:bodyPr wrap="square">
            <a:normAutofit/>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7"/>
            </p:custDataLst>
          </p:nvPr>
        </p:nvSpPr>
        <p:spPr>
          <a:xfrm>
            <a:off x="572340" y="4818138"/>
            <a:ext cx="5341844" cy="781417"/>
          </a:xfrm>
        </p:spPr>
        <p:txBody>
          <a:bodyPr wrap="square">
            <a:normAutofit/>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8"/>
            </p:custDataLst>
          </p:nvPr>
        </p:nvSpPr>
        <p:spPr>
          <a:xfrm>
            <a:off x="6252549" y="4814537"/>
            <a:ext cx="5367041" cy="781417"/>
          </a:xfrm>
        </p:spPr>
        <p:txBody>
          <a:bodyPr wrap="square">
            <a:normAutofit/>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113" y="1826132"/>
            <a:ext cx="5181060" cy="4352547"/>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1557" y="1826132"/>
            <a:ext cx="5181060" cy="4352547"/>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grpSp>
        <p:nvGrpSpPr>
          <p:cNvPr id="6" name="组合 5"/>
          <p:cNvGrpSpPr/>
          <p:nvPr>
            <p:custDataLst>
              <p:tags r:id="rId2"/>
            </p:custDataLst>
          </p:nvPr>
        </p:nvGrpSpPr>
        <p:grpSpPr>
          <a:xfrm rot="10800000">
            <a:off x="154924" y="357604"/>
            <a:ext cx="1438125" cy="270585"/>
            <a:chOff x="308" y="10338"/>
            <a:chExt cx="1181" cy="222"/>
          </a:xfrm>
        </p:grpSpPr>
        <p:sp>
          <p:nvSpPr>
            <p:cNvPr id="8" name="椭圆 7"/>
            <p:cNvSpPr/>
            <p:nvPr userDrawn="1">
              <p:custDataLst>
                <p:tags r:id="rId3"/>
              </p:custDataLst>
            </p:nvPr>
          </p:nvSpPr>
          <p:spPr>
            <a:xfrm rot="5400000" flipH="1" flipV="1">
              <a:off x="1266" y="10337"/>
              <a:ext cx="223" cy="2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baseline="0">
                <a:solidFill>
                  <a:schemeClr val="tx1">
                    <a:lumMod val="75000"/>
                    <a:lumOff val="25000"/>
                  </a:schemeClr>
                </a:solidFill>
                <a:latin typeface="Arial" panose="020B0604020202020204" pitchFamily="34" charset="0"/>
                <a:ea typeface="微软雅黑" panose="020B0503020204020204" charset="-122"/>
              </a:endParaRPr>
            </a:p>
          </p:txBody>
        </p:sp>
        <p:sp>
          <p:nvSpPr>
            <p:cNvPr id="9" name="椭圆 8"/>
            <p:cNvSpPr/>
            <p:nvPr userDrawn="1">
              <p:custDataLst>
                <p:tags r:id="rId4"/>
              </p:custDataLst>
            </p:nvPr>
          </p:nvSpPr>
          <p:spPr>
            <a:xfrm rot="5400000" flipH="1" flipV="1">
              <a:off x="309" y="10337"/>
              <a:ext cx="223" cy="2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baseline="0">
                <a:solidFill>
                  <a:schemeClr val="tx1">
                    <a:lumMod val="75000"/>
                    <a:lumOff val="25000"/>
                  </a:schemeClr>
                </a:solidFill>
                <a:latin typeface="Arial" panose="020B0604020202020204" pitchFamily="34" charset="0"/>
                <a:ea typeface="微软雅黑" panose="020B0503020204020204" charset="-122"/>
              </a:endParaRPr>
            </a:p>
          </p:txBody>
        </p:sp>
        <p:sp>
          <p:nvSpPr>
            <p:cNvPr id="11" name="椭圆 10"/>
            <p:cNvSpPr/>
            <p:nvPr userDrawn="1">
              <p:custDataLst>
                <p:tags r:id="rId5"/>
              </p:custDataLst>
            </p:nvPr>
          </p:nvSpPr>
          <p:spPr>
            <a:xfrm rot="5400000" flipH="1" flipV="1">
              <a:off x="787" y="10337"/>
              <a:ext cx="223" cy="224"/>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baseline="0">
                <a:solidFill>
                  <a:schemeClr val="tx1">
                    <a:lumMod val="75000"/>
                    <a:lumOff val="25000"/>
                  </a:schemeClr>
                </a:solidFill>
                <a:latin typeface="Arial" panose="020B0604020202020204" pitchFamily="34" charset="0"/>
                <a:ea typeface="微软雅黑" panose="020B0503020204020204" charset="-122"/>
              </a:endParaRPr>
            </a:p>
          </p:txBody>
        </p:sp>
      </p:grpSp>
      <p:grpSp>
        <p:nvGrpSpPr>
          <p:cNvPr id="18" name="组合 17"/>
          <p:cNvGrpSpPr/>
          <p:nvPr>
            <p:custDataLst>
              <p:tags r:id="rId6"/>
            </p:custDataLst>
          </p:nvPr>
        </p:nvGrpSpPr>
        <p:grpSpPr>
          <a:xfrm flipH="1">
            <a:off x="10453551" y="6238067"/>
            <a:ext cx="1438125" cy="270585"/>
            <a:chOff x="308" y="10338"/>
            <a:chExt cx="1181" cy="222"/>
          </a:xfrm>
        </p:grpSpPr>
        <p:sp>
          <p:nvSpPr>
            <p:cNvPr id="19" name="椭圆 18"/>
            <p:cNvSpPr/>
            <p:nvPr userDrawn="1">
              <p:custDataLst>
                <p:tags r:id="rId7"/>
              </p:custDataLst>
            </p:nvPr>
          </p:nvSpPr>
          <p:spPr>
            <a:xfrm rot="5400000" flipH="1" flipV="1">
              <a:off x="1266" y="10337"/>
              <a:ext cx="223" cy="2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baseline="0">
                <a:solidFill>
                  <a:schemeClr val="tx1">
                    <a:lumMod val="75000"/>
                    <a:lumOff val="25000"/>
                  </a:schemeClr>
                </a:solidFill>
                <a:latin typeface="Arial" panose="020B0604020202020204" pitchFamily="34" charset="0"/>
                <a:ea typeface="微软雅黑" panose="020B0503020204020204" charset="-122"/>
              </a:endParaRPr>
            </a:p>
          </p:txBody>
        </p:sp>
        <p:sp>
          <p:nvSpPr>
            <p:cNvPr id="20" name="椭圆 19"/>
            <p:cNvSpPr/>
            <p:nvPr userDrawn="1">
              <p:custDataLst>
                <p:tags r:id="rId8"/>
              </p:custDataLst>
            </p:nvPr>
          </p:nvSpPr>
          <p:spPr>
            <a:xfrm rot="5400000" flipH="1" flipV="1">
              <a:off x="309" y="10337"/>
              <a:ext cx="223" cy="2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baseline="0">
                <a:solidFill>
                  <a:schemeClr val="tx1">
                    <a:lumMod val="75000"/>
                    <a:lumOff val="25000"/>
                  </a:schemeClr>
                </a:solidFill>
                <a:latin typeface="Arial" panose="020B0604020202020204" pitchFamily="34" charset="0"/>
                <a:ea typeface="微软雅黑" panose="020B0503020204020204" charset="-122"/>
              </a:endParaRPr>
            </a:p>
          </p:txBody>
        </p:sp>
        <p:sp>
          <p:nvSpPr>
            <p:cNvPr id="21" name="椭圆 20"/>
            <p:cNvSpPr/>
            <p:nvPr userDrawn="1">
              <p:custDataLst>
                <p:tags r:id="rId9"/>
              </p:custDataLst>
            </p:nvPr>
          </p:nvSpPr>
          <p:spPr>
            <a:xfrm rot="5400000" flipH="1" flipV="1">
              <a:off x="787" y="10337"/>
              <a:ext cx="223" cy="224"/>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baseline="0">
                <a:solidFill>
                  <a:schemeClr val="tx1">
                    <a:lumMod val="75000"/>
                    <a:lumOff val="25000"/>
                  </a:schemeClr>
                </a:solidFill>
                <a:latin typeface="Arial" panose="020B0604020202020204" pitchFamily="34" charset="0"/>
                <a:ea typeface="微软雅黑" panose="020B0503020204020204" charset="-122"/>
              </a:endParaRPr>
            </a:p>
          </p:txBody>
        </p:sp>
      </p:grpSp>
      <p:sp>
        <p:nvSpPr>
          <p:cNvPr id="10" name="矩形 9"/>
          <p:cNvSpPr/>
          <p:nvPr>
            <p:custDataLst>
              <p:tags r:id="rId10"/>
            </p:custDataLst>
          </p:nvPr>
        </p:nvSpPr>
        <p:spPr>
          <a:xfrm>
            <a:off x="0" y="977911"/>
            <a:ext cx="12190730" cy="494092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lvl="0" algn="ctr"/>
            <a:endParaRPr lang="en-US" altLang="zh-CN" baseline="0">
              <a:solidFill>
                <a:schemeClr val="tx1">
                  <a:lumMod val="75000"/>
                  <a:lumOff val="25000"/>
                </a:schemeClr>
              </a:solidFill>
              <a:latin typeface="Arial" panose="020B0604020202020204" pitchFamily="34" charset="0"/>
              <a:ea typeface="微软雅黑" panose="020B0503020204020204" charset="-122"/>
              <a:sym typeface="+mn-ea"/>
            </a:endParaRPr>
          </a:p>
        </p:txBody>
      </p:sp>
      <p:sp>
        <p:nvSpPr>
          <p:cNvPr id="2" name="标题 1"/>
          <p:cNvSpPr>
            <a:spLocks noGrp="1"/>
          </p:cNvSpPr>
          <p:nvPr>
            <p:ph type="title" hasCustomPrompt="1"/>
            <p:custDataLst>
              <p:tags r:id="rId11"/>
            </p:custDataLst>
          </p:nvPr>
        </p:nvSpPr>
        <p:spPr>
          <a:xfrm>
            <a:off x="1522641" y="1339572"/>
            <a:ext cx="9143048" cy="2387463"/>
          </a:xfrm>
        </p:spPr>
        <p:txBody>
          <a:bodyPr wrap="square" anchor="b">
            <a:normAutofit/>
          </a:bodyPr>
          <a:lstStyle>
            <a:lvl1pPr algn="ctr">
              <a:defRPr sz="6000" baseline="0">
                <a:solidFill>
                  <a:schemeClr val="tx1">
                    <a:lumMod val="75000"/>
                    <a:lumOff val="2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2"/>
            </p:custDataLst>
          </p:nvPr>
        </p:nvSpPr>
        <p:spPr/>
        <p:txBody>
          <a:bodyPr wrap="square">
            <a:normAutofit/>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wrap="square">
            <a:normAutofit/>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4"/>
            </p:custDataLst>
          </p:nvPr>
        </p:nvSpPr>
        <p:spPr/>
        <p:txBody>
          <a:bodyPr wrap="square">
            <a:normAutofit/>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5"/>
            </p:custDataLst>
          </p:nvPr>
        </p:nvSpPr>
        <p:spPr>
          <a:xfrm>
            <a:off x="1522254" y="3863873"/>
            <a:ext cx="9143048" cy="1656460"/>
          </a:xfrm>
        </p:spPr>
        <p:txBody>
          <a:bodyPr wrap="square">
            <a:normAutofit/>
          </a:bodyPr>
          <a:lstStyle>
            <a:lvl1pPr algn="ct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01" y="365226"/>
            <a:ext cx="10514505" cy="1325931"/>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650" y="1778932"/>
            <a:ext cx="4873066" cy="824141"/>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199765" indent="0">
              <a:buNone/>
              <a:defRPr sz="1800"/>
            </a:lvl8pPr>
            <a:lvl9pPr marL="3656965"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650" y="2666119"/>
            <a:ext cx="4873066" cy="35252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286" y="1778932"/>
            <a:ext cx="4897066" cy="824141"/>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199765" indent="0">
              <a:buNone/>
              <a:defRPr sz="1800"/>
            </a:lvl8pPr>
            <a:lvl9pPr marL="3656965"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286" y="2666119"/>
            <a:ext cx="4897066" cy="35252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01" y="457327"/>
            <a:ext cx="3931827" cy="1600645"/>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2648" y="987699"/>
            <a:ext cx="6171557" cy="4874979"/>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01" y="2057972"/>
            <a:ext cx="3931827" cy="3812647"/>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199765" indent="0">
              <a:buNone/>
              <a:defRPr sz="1000"/>
            </a:lvl8pPr>
            <a:lvl9pPr marL="3656965" indent="0">
              <a:buNone/>
              <a:defRPr sz="10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01" y="457327"/>
            <a:ext cx="4164915" cy="1600645"/>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2648" y="457328"/>
            <a:ext cx="6171557" cy="5405351"/>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199765" indent="0">
              <a:buNone/>
              <a:defRPr sz="2000"/>
            </a:lvl8pPr>
            <a:lvl9pPr marL="3656965" indent="0">
              <a:buNone/>
              <a:defRPr sz="2000"/>
            </a:lvl9pPr>
          </a:lstStyle>
          <a:p>
            <a:endParaRPr lang="zh-CN" altLang="en-US"/>
          </a:p>
        </p:txBody>
      </p:sp>
      <p:sp>
        <p:nvSpPr>
          <p:cNvPr id="4" name="文本占位符 3"/>
          <p:cNvSpPr>
            <a:spLocks noGrp="1"/>
          </p:cNvSpPr>
          <p:nvPr>
            <p:ph type="body" sz="half" idx="2"/>
          </p:nvPr>
        </p:nvSpPr>
        <p:spPr>
          <a:xfrm>
            <a:off x="839701" y="2057972"/>
            <a:ext cx="4164915" cy="3812647"/>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199765" indent="0">
              <a:buNone/>
              <a:defRPr sz="1400"/>
            </a:lvl8pPr>
            <a:lvl9pPr marL="3656965"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slide" Target="../slides/slide1.xml"/><Relationship Id="rId12" Type="http://schemas.openxmlformats.org/officeDocument/2006/relationships/image" Target="../media/image1.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5" Type="http://schemas.openxmlformats.org/officeDocument/2006/relationships/theme" Target="../theme/theme3.xml"/><Relationship Id="rId24" Type="http://schemas.openxmlformats.org/officeDocument/2006/relationships/tags" Target="../tags/tag185.xml"/><Relationship Id="rId23" Type="http://schemas.openxmlformats.org/officeDocument/2006/relationships/tags" Target="../tags/tag184.xml"/><Relationship Id="rId22" Type="http://schemas.openxmlformats.org/officeDocument/2006/relationships/tags" Target="../tags/tag183.xml"/><Relationship Id="rId21" Type="http://schemas.openxmlformats.org/officeDocument/2006/relationships/tags" Target="../tags/tag182.xml"/><Relationship Id="rId20" Type="http://schemas.openxmlformats.org/officeDocument/2006/relationships/tags" Target="../tags/tag181.xml"/><Relationship Id="rId2" Type="http://schemas.openxmlformats.org/officeDocument/2006/relationships/slideLayout" Target="../slideLayouts/slideLayout24.xml"/><Relationship Id="rId19" Type="http://schemas.openxmlformats.org/officeDocument/2006/relationships/tags" Target="../tags/tag180.xml"/><Relationship Id="rId18" Type="http://schemas.openxmlformats.org/officeDocument/2006/relationships/slideLayout" Target="../slideLayouts/slideLayout40.xml"/><Relationship Id="rId17" Type="http://schemas.openxmlformats.org/officeDocument/2006/relationships/slideLayout" Target="../slideLayouts/slideLayout39.xml"/><Relationship Id="rId16" Type="http://schemas.openxmlformats.org/officeDocument/2006/relationships/slideLayout" Target="../slideLayouts/slideLayout38.xml"/><Relationship Id="rId15" Type="http://schemas.openxmlformats.org/officeDocument/2006/relationships/slideLayout" Target="../slideLayouts/slideLayout37.xml"/><Relationship Id="rId14" Type="http://schemas.openxmlformats.org/officeDocument/2006/relationships/slideLayout" Target="../slideLayouts/slideLayout36.xml"/><Relationship Id="rId13" Type="http://schemas.openxmlformats.org/officeDocument/2006/relationships/slideLayout" Target="../slideLayouts/slideLayout35.xml"/><Relationship Id="rId12" Type="http://schemas.openxmlformats.org/officeDocument/2006/relationships/slideLayout" Target="../slideLayouts/slideLayout34.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pic>
        <p:nvPicPr>
          <p:cNvPr id="1523812" name="图片 1523811" descr="ppt背景1"/>
          <p:cNvPicPr>
            <a:picLocks noChangeAspect="1"/>
          </p:cNvPicPr>
          <p:nvPr userDrawn="1"/>
        </p:nvPicPr>
        <p:blipFill>
          <a:blip r:embed="rId12"/>
          <a:stretch>
            <a:fillRect/>
          </a:stretch>
        </p:blipFill>
        <p:spPr>
          <a:xfrm>
            <a:off x="1270000" y="2540000"/>
            <a:ext cx="9752013" cy="7313613"/>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p:txStyles>
    <p:titleStyle>
      <a:lvl1pPr marL="0" lvl="0" indent="0" algn="l" defTabSz="914400" rtl="0" eaLnBrk="1" fontAlgn="base" latinLnBrk="0" hangingPunct="1">
        <a:lnSpc>
          <a:spcPct val="90000"/>
        </a:lnSpc>
        <a:spcBef>
          <a:spcPct val="0"/>
        </a:spcBef>
        <a:spcAft>
          <a:spcPct val="0"/>
        </a:spcAft>
        <a:buNone/>
        <a:defRPr sz="4400" b="0" i="0" u="none" kern="1200" baseline="0">
          <a:solidFill>
            <a:schemeClr val="tx1"/>
          </a:solidFill>
          <a:latin typeface="+mj-lt"/>
          <a:ea typeface="+mj-ea"/>
          <a:cs typeface="+mj-cs"/>
        </a:defRPr>
      </a:lvl1pPr>
    </p:titleStyle>
    <p:bodyStyle>
      <a:lvl1pPr marL="228600" lvl="0" indent="-228600" algn="l" defTabSz="914400" rtl="0" eaLnBrk="1" fontAlgn="base" latinLnBrk="0" hangingPunct="1">
        <a:lnSpc>
          <a:spcPct val="90000"/>
        </a:lnSpc>
        <a:spcBef>
          <a:spcPts val="990"/>
        </a:spcBef>
        <a:spcAft>
          <a:spcPct val="0"/>
        </a:spcAft>
        <a:buFont typeface="Arial" panose="020B0604020202020204" pitchFamily="34" charset="0"/>
        <a:buChar char="•"/>
        <a:defRPr sz="2900" b="0" i="0" u="none" kern="1200" baseline="0">
          <a:solidFill>
            <a:schemeClr val="tx1"/>
          </a:solidFill>
          <a:latin typeface="+mn-lt"/>
          <a:ea typeface="+mn-ea"/>
          <a:cs typeface="+mn-cs"/>
        </a:defRPr>
      </a:lvl1pPr>
      <a:lvl2pPr marL="685800" lvl="1" indent="-228600" algn="l" defTabSz="914400" rtl="0" eaLnBrk="1" fontAlgn="base" latinLnBrk="0" hangingPunct="1">
        <a:lnSpc>
          <a:spcPct val="90000"/>
        </a:lnSpc>
        <a:spcBef>
          <a:spcPts val="500"/>
        </a:spcBef>
        <a:spcAft>
          <a:spcPct val="0"/>
        </a:spcAft>
        <a:buFont typeface="Arial" panose="020B0604020202020204" pitchFamily="34" charset="0"/>
        <a:buChar char="•"/>
        <a:defRPr sz="2400" b="0" i="0" u="none" kern="1200" baseline="0">
          <a:solidFill>
            <a:schemeClr val="tx1"/>
          </a:solidFill>
          <a:latin typeface="+mn-lt"/>
          <a:ea typeface="+mn-ea"/>
          <a:cs typeface="+mn-cs"/>
        </a:defRPr>
      </a:lvl2pPr>
      <a:lvl3pPr marL="1144905" lvl="2" indent="-230505" algn="l" defTabSz="914400" rtl="0" eaLnBrk="1" fontAlgn="base" latinLnBrk="0" hangingPunct="1">
        <a:lnSpc>
          <a:spcPct val="90000"/>
        </a:lnSpc>
        <a:spcBef>
          <a:spcPts val="500"/>
        </a:spcBef>
        <a:spcAft>
          <a:spcPct val="0"/>
        </a:spcAft>
        <a:buFont typeface="Arial" panose="020B0604020202020204" pitchFamily="34" charset="0"/>
        <a:buChar char="•"/>
        <a:defRPr sz="2100" b="0" i="0" u="none" kern="1200" baseline="0">
          <a:solidFill>
            <a:schemeClr val="tx1"/>
          </a:solidFill>
          <a:latin typeface="+mn-lt"/>
          <a:ea typeface="+mn-ea"/>
          <a:cs typeface="+mn-cs"/>
        </a:defRPr>
      </a:lvl3pPr>
      <a:lvl4pPr marL="1600200" lvl="3" indent="-228600" algn="l" defTabSz="914400" rtl="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4pPr>
      <a:lvl5pPr marL="2057400" lvl="4" indent="-229870" algn="l" defTabSz="914400" rtl="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5pPr>
      <a:lvl6pPr marL="2514600" lvl="5" indent="-228600" algn="l" defTabSz="914400" rtl="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6pPr>
      <a:lvl7pPr marL="2971800" lvl="6" indent="-228600" algn="l" defTabSz="914400" rtl="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7pPr>
      <a:lvl8pPr marL="3429000" lvl="7" indent="-228600" algn="l" defTabSz="914400" rtl="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8pPr>
      <a:lvl9pPr marL="3886200" lvl="8" indent="-228600" algn="l" defTabSz="914400" rtl="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5pPr>
      <a:lvl6pPr marL="2286000" lvl="5"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6pPr>
      <a:lvl7pPr marL="2743200" lvl="6"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7pPr>
      <a:lvl8pPr marL="3200400" lvl="7"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8pPr>
      <a:lvl9pPr marL="3657600" lvl="8"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2269187" name="矩形 2269186">
            <a:hlinkClick r:id="rId13" tooltip="返回" action="ppaction://hlinksldjump"/>
          </p:cNvPr>
          <p:cNvSpPr/>
          <p:nvPr userDrawn="1"/>
        </p:nvSpPr>
        <p:spPr>
          <a:xfrm>
            <a:off x="10223500" y="76200"/>
            <a:ext cx="1054100" cy="406400"/>
          </a:xfrm>
          <a:prstGeom prst="rect">
            <a:avLst/>
          </a:prstGeom>
          <a:solidFill>
            <a:srgbClr val="CC99FF">
              <a:alpha val="999"/>
            </a:srgbClr>
          </a:solidFill>
          <a:ln w="9525">
            <a:noFill/>
          </a:ln>
        </p:spPr>
        <p:txBody>
          <a:bodyPr/>
          <a:p>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p:txStyles>
    <p:titleStyle>
      <a:lvl1pPr marL="0" lvl="0" indent="0" algn="l" defTabSz="914400" rtl="0" eaLnBrk="1" fontAlgn="base" latinLnBrk="0" hangingPunct="1">
        <a:lnSpc>
          <a:spcPct val="90000"/>
        </a:lnSpc>
        <a:spcBef>
          <a:spcPct val="0"/>
        </a:spcBef>
        <a:spcAft>
          <a:spcPct val="0"/>
        </a:spcAft>
        <a:buNone/>
        <a:defRPr sz="4400" b="0" i="0" u="none" kern="1200" baseline="0">
          <a:solidFill>
            <a:schemeClr val="tx1"/>
          </a:solidFill>
          <a:latin typeface="+mj-lt"/>
          <a:ea typeface="+mj-ea"/>
          <a:cs typeface="+mj-cs"/>
        </a:defRPr>
      </a:lvl1pPr>
    </p:titleStyle>
    <p:bodyStyle>
      <a:lvl1pPr marL="228600" lvl="0" indent="-228600" algn="l" defTabSz="914400" rtl="0" eaLnBrk="1" fontAlgn="base" latinLnBrk="0" hangingPunct="1">
        <a:lnSpc>
          <a:spcPct val="90000"/>
        </a:lnSpc>
        <a:spcBef>
          <a:spcPts val="990"/>
        </a:spcBef>
        <a:spcAft>
          <a:spcPct val="0"/>
        </a:spcAft>
        <a:buFont typeface="Arial" panose="020B0604020202020204" pitchFamily="34" charset="0"/>
        <a:buChar char="•"/>
        <a:defRPr sz="2900" b="0" i="0" u="none" kern="1200" baseline="0">
          <a:solidFill>
            <a:schemeClr val="tx1"/>
          </a:solidFill>
          <a:latin typeface="+mn-lt"/>
          <a:ea typeface="+mn-ea"/>
          <a:cs typeface="+mn-cs"/>
        </a:defRPr>
      </a:lvl1pPr>
      <a:lvl2pPr marL="685800" lvl="1" indent="-228600" algn="l" defTabSz="914400" rtl="0" eaLnBrk="1" fontAlgn="base" latinLnBrk="0" hangingPunct="1">
        <a:lnSpc>
          <a:spcPct val="90000"/>
        </a:lnSpc>
        <a:spcBef>
          <a:spcPts val="500"/>
        </a:spcBef>
        <a:spcAft>
          <a:spcPct val="0"/>
        </a:spcAft>
        <a:buFont typeface="Arial" panose="020B0604020202020204" pitchFamily="34" charset="0"/>
        <a:buChar char="•"/>
        <a:defRPr sz="2400" b="0" i="0" u="none" kern="1200" baseline="0">
          <a:solidFill>
            <a:schemeClr val="tx1"/>
          </a:solidFill>
          <a:latin typeface="+mn-lt"/>
          <a:ea typeface="+mn-ea"/>
          <a:cs typeface="+mn-cs"/>
        </a:defRPr>
      </a:lvl2pPr>
      <a:lvl3pPr marL="1144905" lvl="2" indent="-230505" algn="l" defTabSz="914400" rtl="0" eaLnBrk="1" fontAlgn="base" latinLnBrk="0" hangingPunct="1">
        <a:lnSpc>
          <a:spcPct val="90000"/>
        </a:lnSpc>
        <a:spcBef>
          <a:spcPts val="500"/>
        </a:spcBef>
        <a:spcAft>
          <a:spcPct val="0"/>
        </a:spcAft>
        <a:buFont typeface="Arial" panose="020B0604020202020204" pitchFamily="34" charset="0"/>
        <a:buChar char="•"/>
        <a:defRPr sz="2100" b="0" i="0" u="none" kern="1200" baseline="0">
          <a:solidFill>
            <a:schemeClr val="tx1"/>
          </a:solidFill>
          <a:latin typeface="+mn-lt"/>
          <a:ea typeface="+mn-ea"/>
          <a:cs typeface="+mn-cs"/>
        </a:defRPr>
      </a:lvl3pPr>
      <a:lvl4pPr marL="1600200" lvl="3" indent="-228600" algn="l" defTabSz="914400" rtl="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4pPr>
      <a:lvl5pPr marL="2057400" lvl="4" indent="-229870" algn="l" defTabSz="914400" rtl="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5pPr>
      <a:lvl6pPr marL="2514600" lvl="5" indent="-228600" algn="l" defTabSz="914400" rtl="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6pPr>
      <a:lvl7pPr marL="2971800" lvl="6" indent="-228600" algn="l" defTabSz="914400" rtl="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7pPr>
      <a:lvl8pPr marL="3429000" lvl="7" indent="-228600" algn="l" defTabSz="914400" rtl="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8pPr>
      <a:lvl9pPr marL="3886200" lvl="8" indent="-228600" algn="l" defTabSz="914400" rtl="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2pPr>
      <a:lvl3pPr marL="914400" lvl="2"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3pPr>
      <a:lvl4pPr marL="1371600" lvl="3"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4pPr>
      <a:lvl5pPr marL="1828800" lvl="4"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5pPr>
      <a:lvl6pPr marL="2286000" lvl="5"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6pPr>
      <a:lvl7pPr marL="2743200" lvl="6"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7pPr>
      <a:lvl8pPr marL="3200400" lvl="7"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8pPr>
      <a:lvl9pPr marL="3657600" lvl="8" indent="0" algn="l" defTabSz="914400" rtl="0" eaLnBrk="1" fontAlgn="base" latinLnBrk="0" hangingPunct="1">
        <a:lnSpc>
          <a:spcPct val="150000"/>
        </a:lnSpc>
        <a:spcBef>
          <a:spcPct val="0"/>
        </a:spcBef>
        <a:spcAft>
          <a:spcPct val="0"/>
        </a:spcAft>
        <a:buNone/>
        <a:defRPr sz="2600" b="1" i="0" u="none" kern="1200" baseline="0">
          <a:solidFill>
            <a:schemeClr val="tx1"/>
          </a:solidFill>
          <a:latin typeface="宋体" panose="02010600030101010101" pitchFamily="2" charset="-122"/>
          <a:ea typeface="Times New Roman" panose="02020603050405020304" pitchFamily="18" charset="0"/>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12" y="443353"/>
            <a:ext cx="10851107" cy="442087"/>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12" y="952773"/>
            <a:ext cx="10851107" cy="5390404"/>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650" y="6351597"/>
            <a:ext cx="2699719" cy="316888"/>
          </a:xfrm>
          <a:prstGeom prst="rect">
            <a:avLst/>
          </a:prstGeom>
        </p:spPr>
        <p:txBody>
          <a:bodyPr vert="horz" lIns="91440" tIns="45720" rIns="91440" bIns="45720" rtlCol="0" anchor="ctr">
            <a:normAutofit/>
          </a:bodyPr>
          <a:lstStyle>
            <a:lvl1pPr algn="l">
              <a:defRPr sz="12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5571" y="6351597"/>
            <a:ext cx="3959588" cy="316888"/>
          </a:xfrm>
          <a:prstGeom prst="rect">
            <a:avLst/>
          </a:prstGeom>
        </p:spPr>
        <p:txBody>
          <a:bodyPr vert="horz" lIns="91440" tIns="45720" rIns="91440" bIns="45720" rtlCol="0" anchor="ctr">
            <a:normAutofit/>
          </a:bodyPr>
          <a:lstStyle>
            <a:lvl1pPr algn="ctr">
              <a:defRPr sz="12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09703" y="6351597"/>
            <a:ext cx="2699719" cy="316888"/>
          </a:xfrm>
          <a:prstGeom prst="rect">
            <a:avLst/>
          </a:prstGeom>
        </p:spPr>
        <p:txBody>
          <a:bodyPr vert="horz" lIns="91440" tIns="45720" rIns="91440" bIns="45720" rtlCol="0" anchor="ctr">
            <a:normAutofit/>
          </a:bodyPr>
          <a:lstStyle>
            <a:lvl1pPr algn="r">
              <a:defRPr sz="12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 id="2147483690"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23.xml"/><Relationship Id="rId3" Type="http://schemas.openxmlformats.org/officeDocument/2006/relationships/tags" Target="../tags/tag188.xml"/><Relationship Id="rId2" Type="http://schemas.openxmlformats.org/officeDocument/2006/relationships/tags" Target="../tags/tag187.xml"/><Relationship Id="rId1" Type="http://schemas.openxmlformats.org/officeDocument/2006/relationships/tags" Target="../tags/tag186.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tags" Target="../tags/tag19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tags" Target="../tags/tag198.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tags" Target="../tags/tag199.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tags" Target="../tags/tag200.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tags" Target="../tags/tag20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tags" Target="../tags/tag202.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9.xml"/><Relationship Id="rId3" Type="http://schemas.openxmlformats.org/officeDocument/2006/relationships/tags" Target="../tags/tag204.xml"/><Relationship Id="rId2" Type="http://schemas.openxmlformats.org/officeDocument/2006/relationships/image" Target="../media/image7.png"/><Relationship Id="rId1" Type="http://schemas.openxmlformats.org/officeDocument/2006/relationships/tags" Target="../tags/tag203.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9.xml"/><Relationship Id="rId3" Type="http://schemas.openxmlformats.org/officeDocument/2006/relationships/tags" Target="../tags/tag205.xml"/><Relationship Id="rId2" Type="http://schemas.openxmlformats.org/officeDocument/2006/relationships/image" Target="../media/image9.png"/><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9.xml"/><Relationship Id="rId3" Type="http://schemas.openxmlformats.org/officeDocument/2006/relationships/tags" Target="../tags/tag207.xml"/><Relationship Id="rId2" Type="http://schemas.openxmlformats.org/officeDocument/2006/relationships/image" Target="../media/image10.png"/><Relationship Id="rId1" Type="http://schemas.openxmlformats.org/officeDocument/2006/relationships/tags" Target="../tags/tag206.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9.xml"/><Relationship Id="rId3" Type="http://schemas.openxmlformats.org/officeDocument/2006/relationships/tags" Target="../tags/tag209.xml"/><Relationship Id="rId2" Type="http://schemas.openxmlformats.org/officeDocument/2006/relationships/image" Target="../media/image11.png"/><Relationship Id="rId1" Type="http://schemas.openxmlformats.org/officeDocument/2006/relationships/tags" Target="../tags/tag208.xml"/></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vmlDrawing" Target="../drawings/vmlDrawing1.vml"/><Relationship Id="rId6" Type="http://schemas.openxmlformats.org/officeDocument/2006/relationships/slideLayout" Target="../slideLayouts/slideLayout24.xml"/><Relationship Id="rId5" Type="http://schemas.openxmlformats.org/officeDocument/2006/relationships/tags" Target="../tags/tag189.xml"/><Relationship Id="rId4" Type="http://schemas.openxmlformats.org/officeDocument/2006/relationships/image" Target="../media/image5.emf"/><Relationship Id="rId3" Type="http://schemas.openxmlformats.org/officeDocument/2006/relationships/oleObject" Target="../embeddings/oleObject2.bin"/><Relationship Id="rId2" Type="http://schemas.openxmlformats.org/officeDocument/2006/relationships/image" Target="../media/image4.emf"/><Relationship Id="rId1" Type="http://schemas.openxmlformats.org/officeDocument/2006/relationships/oleObject" Target="../embeddings/oleObject1.bin"/></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9.xml"/><Relationship Id="rId3" Type="http://schemas.openxmlformats.org/officeDocument/2006/relationships/tags" Target="../tags/tag210.xml"/><Relationship Id="rId2" Type="http://schemas.openxmlformats.org/officeDocument/2006/relationships/image" Target="TBXX20-48.TIF" TargetMode="External"/><Relationship Id="rId1" Type="http://schemas.openxmlformats.org/officeDocument/2006/relationships/image" Target="../media/image12.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tags" Target="../tags/tag21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tags" Target="../tags/tag21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tags" Target="../tags/tag21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tags" Target="../tags/tag214.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tags" Target="../tags/tag215.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tags" Target="../tags/tag216.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tags" Target="../tags/tag217.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tags" Target="../tags/tag218.xml"/><Relationship Id="rId1" Type="http://schemas.openxmlformats.org/officeDocument/2006/relationships/image" Target="../media/image13.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tags" Target="../tags/tag219.xml"/><Relationship Id="rId1"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tags" Target="../tags/tag190.xml"/><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tags" Target="../tags/tag220.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tags" Target="../tags/tag221.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tags" Target="../tags/tag22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tags" Target="../tags/tag19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tags" Target="../tags/tag19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tags" Target="../tags/tag19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tags" Target="../tags/tag194.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tags" Target="../tags/tag195.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tags" Target="../tags/tag19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1"/>
          <p:cNvSpPr>
            <a:spLocks noGrp="1"/>
          </p:cNvSpPr>
          <p:nvPr>
            <p:ph type="ctrTitle"/>
            <p:custDataLst>
              <p:tags r:id="rId1"/>
            </p:custDataLst>
          </p:nvPr>
        </p:nvSpPr>
        <p:spPr>
          <a:xfrm>
            <a:off x="807720" y="1852295"/>
            <a:ext cx="10988040" cy="2027555"/>
          </a:xfrm>
        </p:spPr>
        <p:txBody>
          <a:bodyPr>
            <a:normAutofit fontScale="90000"/>
          </a:bodyPr>
          <a:p>
            <a:pPr marL="0" indent="0" algn="ctr">
              <a:lnSpc>
                <a:spcPct val="100000"/>
              </a:lnSpc>
              <a:spcBef>
                <a:spcPts val="0"/>
              </a:spcBef>
              <a:spcAft>
                <a:spcPts val="0"/>
              </a:spcAft>
              <a:buSzPct val="100000"/>
            </a:pPr>
            <a:r>
              <a:rPr lang="zh-CN" altLang="en-US" dirty="0">
                <a:sym typeface="+mn-ea"/>
              </a:rPr>
              <a:t>选择性必修下册</a:t>
            </a:r>
            <a:br>
              <a:rPr lang="zh-CN" altLang="en-US" dirty="0">
                <a:sym typeface="+mn-ea"/>
              </a:rPr>
            </a:br>
            <a:r>
              <a:rPr lang="zh-CN" altLang="en-US" dirty="0">
                <a:sym typeface="+mn-ea"/>
              </a:rPr>
              <a:t>第二单元教学设计思路初探</a:t>
            </a:r>
            <a:br>
              <a:rPr lang="zh-CN" altLang="en-US" dirty="0">
                <a:sym typeface="+mn-ea"/>
              </a:rPr>
            </a:br>
            <a:endParaRPr lang="zh-CN" altLang="en-US" dirty="0">
              <a:sym typeface="+mn-ea"/>
            </a:endParaRPr>
          </a:p>
        </p:txBody>
      </p:sp>
      <p:sp>
        <p:nvSpPr>
          <p:cNvPr id="13" name="副标题 12"/>
          <p:cNvSpPr>
            <a:spLocks noGrp="1"/>
          </p:cNvSpPr>
          <p:nvPr>
            <p:ph type="subTitle" idx="1"/>
            <p:custDataLst>
              <p:tags r:id="rId2"/>
            </p:custDataLst>
          </p:nvPr>
        </p:nvSpPr>
        <p:spPr/>
        <p:txBody>
          <a:bodyPr/>
          <a:p>
            <a:pPr marL="0" indent="0" algn="l">
              <a:lnSpc>
                <a:spcPct val="100000"/>
              </a:lnSpc>
              <a:spcBef>
                <a:spcPts val="0"/>
              </a:spcBef>
              <a:spcAft>
                <a:spcPts val="1000"/>
              </a:spcAft>
              <a:buSzPct val="100000"/>
            </a:pPr>
            <a:r>
              <a:rPr lang="zh-CN" altLang="en-US"/>
              <a:t>岳芬芬</a:t>
            </a:r>
            <a:endParaRPr lang="zh-CN" altLang="en-US"/>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64160" y="203200"/>
            <a:ext cx="11313795" cy="6323965"/>
          </a:xfrm>
          <a:prstGeom prst="rect">
            <a:avLst/>
          </a:prstGeom>
          <a:noFill/>
        </p:spPr>
        <p:txBody>
          <a:bodyPr wrap="square" rtlCol="0">
            <a:spAutoFit/>
          </a:bodyPr>
          <a:p>
            <a:r>
              <a:rPr lang="en-US" altLang="zh-CN">
                <a:ea typeface="宋体" panose="02010600030101010101" pitchFamily="2" charset="-122"/>
                <a:sym typeface="+mn-ea"/>
              </a:rPr>
              <a:t>5.</a:t>
            </a:r>
            <a:r>
              <a:rPr lang="zh-CN" altLang="en-US">
                <a:ea typeface="宋体" panose="02010600030101010101" pitchFamily="2" charset="-122"/>
                <a:sym typeface="+mn-ea"/>
              </a:rPr>
              <a:t>围绕单元研习任务来设计</a:t>
            </a:r>
            <a:endParaRPr lang="zh-CN" altLang="en-US">
              <a:ea typeface="宋体" panose="02010600030101010101" pitchFamily="2" charset="-122"/>
              <a:sym typeface="+mn-ea"/>
            </a:endParaRPr>
          </a:p>
          <a:p>
            <a:r>
              <a:rPr lang="zh-CN" altLang="en-US" sz="2400">
                <a:sym typeface="+mn-ea"/>
              </a:rPr>
              <a:t>单元研习任务：</a:t>
            </a:r>
            <a:endParaRPr lang="zh-CN" altLang="en-US" sz="2400"/>
          </a:p>
          <a:p>
            <a:r>
              <a:rPr lang="zh-CN" altLang="en-US" sz="2400">
                <a:sym typeface="+mn-ea"/>
              </a:rPr>
              <a:t>鲁迅和沈从文都十分关注中国普通民众的生活和精神世界”但观察和描写的角度却有很大的不同。研读本单元的两篇小说，完成下列任务。</a:t>
            </a:r>
            <a:endParaRPr lang="zh-CN" altLang="en-US" sz="2400"/>
          </a:p>
          <a:p>
            <a:r>
              <a:rPr lang="zh-CN" altLang="en-US" sz="2400">
                <a:sym typeface="+mn-ea"/>
              </a:rPr>
              <a:t>1.通读《阿Q正传》全篇，思考几个问题:鲁迅说他写《阿Q正传》是因为“要 画出这车沉默的国民的魂灵来”，怎么理解鲁迅的创作动机?有人说阿Q的“精神胜利法是我们民族落后的“国民性”的集中体现，也有人说“精神胜利法”是人类摆脱绝望处境的一种常见的精神反应。对此</a:t>
            </a:r>
            <a:r>
              <a:rPr lang="zh-CN" altLang="en-US" sz="2400">
                <a:solidFill>
                  <a:srgbClr val="FF0000"/>
                </a:solidFill>
                <a:sym typeface="+mn-ea"/>
              </a:rPr>
              <a:t>你怎么看</a:t>
            </a:r>
            <a:r>
              <a:rPr lang="zh-CN" altLang="en-US" sz="2400">
                <a:sym typeface="+mn-ea"/>
              </a:rPr>
              <a:t>?在老师指导下，搜集并阅读相关评论，围绕“说不尽的阿Q”这个话题，形成自己的看法，与同学讨论。</a:t>
            </a:r>
            <a:endParaRPr lang="zh-CN" altLang="en-US" sz="2400"/>
          </a:p>
          <a:p>
            <a:endParaRPr lang="zh-CN" altLang="en-US"/>
          </a:p>
          <a:p>
            <a:endParaRPr lang="zh-CN" altLang="en-US"/>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96545" y="452120"/>
            <a:ext cx="11562080" cy="4707890"/>
          </a:xfrm>
          <a:prstGeom prst="rect">
            <a:avLst/>
          </a:prstGeom>
          <a:noFill/>
        </p:spPr>
        <p:txBody>
          <a:bodyPr wrap="square" rtlCol="0">
            <a:spAutoFit/>
          </a:bodyPr>
          <a:p>
            <a:r>
              <a:rPr lang="zh-CN" altLang="en-US" sz="2000"/>
              <a:t>(观点一)同意。如果没有一点“阿Q精神”，那么一个人在现实生活中承受的压力就会很大。人的一生都不是一帆风顺的，都会或多或少地遇到一些挫折。如果没有“阿Q精神”的话，人恐怕就会被郁闷的情绪击倒，心理压力会很大，会无法面对现实生活，无法面对亲朋好友。所以说，现实生活中的人们是需要有一点“阿Q精神”的。</a:t>
            </a:r>
            <a:endParaRPr lang="zh-CN" altLang="en-US" sz="2000"/>
          </a:p>
          <a:p>
            <a:r>
              <a:rPr lang="zh-CN" altLang="en-US" sz="2000"/>
              <a:t>(观点二)不同意。“阿Q精神”只会使人因虚幻的“精神胜利”的补偿而心满意足，进而屈服于现实，成为现实环境的奴隶。鲁迅正是基于对这一生存状态的正视，揭示了人类精神现象的一个重要层面，从而使其具有了超越时代的意义与价值。</a:t>
            </a:r>
            <a:endParaRPr lang="zh-CN" altLang="en-US" sz="2000"/>
          </a:p>
          <a:p>
            <a:r>
              <a:rPr lang="zh-CN" altLang="en-US" sz="2000"/>
              <a:t>(观点三)要具体情况具体分析。生活中需要一些“阿Q精神”，它的确能放松我们的身心，缓解生活的压力，但“阿Q精神”不是时时皆能使用的，如果我们时时都用“阿Q精神”，那么我们就丧失了进取的意识，缺失了敏锐的发展观，我们的人生将会失去意义。</a:t>
            </a:r>
            <a:endParaRPr lang="zh-CN" altLang="en-US" sz="2000"/>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23520" y="0"/>
            <a:ext cx="11529060" cy="6462395"/>
          </a:xfrm>
          <a:prstGeom prst="rect">
            <a:avLst/>
          </a:prstGeom>
          <a:noFill/>
        </p:spPr>
        <p:txBody>
          <a:bodyPr wrap="square" rtlCol="0">
            <a:spAutoFit/>
          </a:bodyPr>
          <a:p>
            <a:r>
              <a:rPr lang="en-US" altLang="zh-CN">
                <a:sym typeface="+mn-ea"/>
              </a:rPr>
              <a:t>6.</a:t>
            </a:r>
            <a:r>
              <a:rPr lang="zh-CN" altLang="en-US">
                <a:ea typeface="宋体" panose="02010600030101010101" pitchFamily="2" charset="-122"/>
                <a:sym typeface="+mn-ea"/>
              </a:rPr>
              <a:t>写作任务：学习心理描写，并写片段。</a:t>
            </a:r>
            <a:r>
              <a:rPr lang="zh-CN" altLang="en-US">
                <a:sym typeface="+mn-ea"/>
              </a:rPr>
              <a:t>或者结合自己的阅读感受和经验，对这两种不同的创作风格加以评析，形成自己独特的理解和认识。</a:t>
            </a:r>
            <a:endParaRPr lang="zh-CN" altLang="en-US">
              <a:sym typeface="+mn-ea"/>
            </a:endParaRPr>
          </a:p>
          <a:p>
            <a:r>
              <a:rPr lang="zh-CN" altLang="en-US"/>
              <a:t>心理描写“五方法”</a:t>
            </a:r>
            <a:endParaRPr lang="zh-CN" altLang="en-US"/>
          </a:p>
          <a:p>
            <a:r>
              <a:rPr lang="zh-CN" altLang="en-US" sz="1800"/>
              <a:t>(1)内心独白：通过人物的内心表白来揭示人物隐秘的内心世界，充分地展示人物的思想、性格，使读者更深刻地理解人物的思想感情和精神面貌。</a:t>
            </a:r>
            <a:endParaRPr lang="zh-CN" altLang="en-US" sz="1800"/>
          </a:p>
          <a:p>
            <a:r>
              <a:rPr lang="zh-CN" altLang="en-US" sz="1800"/>
              <a:t>(2)梦境幻觉：作品中的人物由于现实中无法达到某种目标，于是会陷入空想的状态，而这种状态常通过幻觉或梦境的形式来得到表现。</a:t>
            </a:r>
            <a:endParaRPr lang="zh-CN" altLang="en-US" sz="1800"/>
          </a:p>
          <a:p>
            <a:r>
              <a:rPr lang="zh-CN" altLang="en-US" sz="1800"/>
              <a:t>(3)动作暗示：动作是人物的体态语言。抓住某一人物的某一个动作，通过具体描写，表现这个人物的内心世界，这就是动作暗示心理的手法。</a:t>
            </a:r>
            <a:endParaRPr lang="zh-CN" altLang="en-US" sz="1800"/>
          </a:p>
          <a:p>
            <a:r>
              <a:rPr lang="zh-CN" altLang="en-US" sz="1800"/>
              <a:t>(4)神态暗示：一个人的神态变化往往是在特殊事态的刺激下产生的心理波动的反映，和动作描写一样，成功的神态描写也应该根据表达的目的来选择材料，抓住最值得写的，最能反映出人物内心活动、性格特点的神态来写。</a:t>
            </a:r>
            <a:endParaRPr lang="zh-CN" altLang="en-US" sz="1800"/>
          </a:p>
          <a:p>
            <a:r>
              <a:rPr lang="zh-CN" altLang="en-US" sz="1800"/>
              <a:t>(5)环境烘托：环境描写可以起到烘托人物心理的作用。</a:t>
            </a:r>
            <a:endParaRPr lang="zh-CN" altLang="en-US" sz="1800"/>
          </a:p>
          <a:p>
            <a:r>
              <a:rPr lang="zh-CN" altLang="en-US" sz="1800"/>
              <a:t>迁移运用</a:t>
            </a:r>
            <a:endParaRPr lang="zh-CN" altLang="en-US" sz="1800"/>
          </a:p>
          <a:p>
            <a:r>
              <a:rPr lang="zh-CN" altLang="en-US" sz="1800"/>
              <a:t>请选择一个人物，运用心理描写的方法描写一个片段，表现其思想动态。二三百字。</a:t>
            </a:r>
            <a:endParaRPr lang="zh-CN" altLang="en-US" sz="1800"/>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600710"/>
            <a:ext cx="11346815" cy="4892675"/>
          </a:xfrm>
          <a:prstGeom prst="rect">
            <a:avLst/>
          </a:prstGeom>
          <a:noFill/>
        </p:spPr>
        <p:txBody>
          <a:bodyPr wrap="square" rtlCol="0">
            <a:spAutoFit/>
          </a:bodyPr>
          <a:p>
            <a:r>
              <a:rPr lang="zh-CN" altLang="en-US">
                <a:sym typeface="+mn-ea"/>
              </a:rPr>
              <a:t>第二组是诗歌，选取了艾青的《大堰河-我的保姆》和徐志摩的《再别康桥》，分别代表了中国现代文学中两种不同的诗歌流派。</a:t>
            </a:r>
            <a:endParaRPr lang="zh-CN" altLang="en-US">
              <a:sym typeface="+mn-ea"/>
            </a:endParaRPr>
          </a:p>
          <a:p>
            <a:r>
              <a:rPr lang="zh-CN" altLang="en-US">
                <a:sym typeface="+mn-ea"/>
              </a:rPr>
              <a:t>艾青追求诗的散文化，把现代自由体诗推向新的历史高度;</a:t>
            </a:r>
            <a:endParaRPr lang="zh-CN" altLang="en-US">
              <a:sym typeface="+mn-ea"/>
            </a:endParaRPr>
          </a:p>
          <a:p>
            <a:r>
              <a:rPr lang="zh-CN" altLang="en-US">
                <a:sym typeface="+mn-ea"/>
              </a:rPr>
              <a:t>以徐志摩为代表的新月派则借鉴西方诗歌形式，融人中国传统格律，进行了新诗格律化的尝试。</a:t>
            </a:r>
            <a:endParaRPr lang="zh-CN" altLang="en-US">
              <a:sym typeface="+mn-ea"/>
            </a:endParaRPr>
          </a:p>
          <a:p>
            <a:r>
              <a:rPr lang="zh-CN" altLang="en-US">
                <a:sym typeface="+mn-ea"/>
              </a:rPr>
              <a:t>学习这两首诗作，可以通过比较阅读和有感情朗读的方式，体会这两首诗的差异，并结合相关资料，加深对中国新诗发展过程中不同流派的了解。</a:t>
            </a:r>
            <a:endParaRPr lang="zh-CN" altLang="en-US"/>
          </a:p>
          <a:p>
            <a:endParaRPr lang="zh-CN" altLang="en-US"/>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0" y="-247650"/>
            <a:ext cx="11802110" cy="7293610"/>
          </a:xfrm>
          <a:prstGeom prst="rect">
            <a:avLst/>
          </a:prstGeom>
          <a:noFill/>
        </p:spPr>
        <p:txBody>
          <a:bodyPr wrap="square" rtlCol="0">
            <a:spAutoFit/>
          </a:bodyPr>
          <a:p>
            <a:r>
              <a:rPr lang="zh-CN" altLang="en-US"/>
              <a:t>教学设计：</a:t>
            </a:r>
            <a:endParaRPr lang="zh-CN" altLang="en-US"/>
          </a:p>
          <a:p>
            <a:r>
              <a:rPr lang="en-US" altLang="zh-CN"/>
              <a:t>1.</a:t>
            </a:r>
            <a:r>
              <a:rPr lang="zh-CN" altLang="en-US">
                <a:ea typeface="宋体" panose="02010600030101010101" pitchFamily="2" charset="-122"/>
              </a:rPr>
              <a:t>了解写作背景。让学生回顾艾青的相关资料，初中时候学过《我爱这土地》，课堂上简介艾青与大堰河、徐志摩与康桥，了解诗人与诗歌内容的关系。</a:t>
            </a:r>
            <a:endParaRPr lang="zh-CN" altLang="en-US">
              <a:ea typeface="宋体" panose="02010600030101010101" pitchFamily="2" charset="-122"/>
            </a:endParaRPr>
          </a:p>
          <a:p>
            <a:r>
              <a:rPr lang="en-US" altLang="zh-CN">
                <a:ea typeface="宋体" panose="02010600030101010101" pitchFamily="2" charset="-122"/>
              </a:rPr>
              <a:t>2.</a:t>
            </a:r>
            <a:r>
              <a:rPr lang="zh-CN" altLang="en-US">
                <a:ea typeface="宋体" panose="02010600030101010101" pitchFamily="2" charset="-122"/>
              </a:rPr>
              <a:t>听《大堰河</a:t>
            </a:r>
            <a:r>
              <a:rPr lang="en-US" altLang="zh-CN">
                <a:ea typeface="宋体" panose="02010600030101010101" pitchFamily="2" charset="-122"/>
              </a:rPr>
              <a:t>——</a:t>
            </a:r>
            <a:r>
              <a:rPr lang="zh-CN" altLang="en-US">
                <a:ea typeface="宋体" panose="02010600030101010101" pitchFamily="2" charset="-122"/>
              </a:rPr>
              <a:t>我的保姆》朗诵，听蔡琴的《再别康桥》歌曲</a:t>
            </a:r>
            <a:endParaRPr lang="zh-CN" altLang="en-US">
              <a:ea typeface="宋体" panose="02010600030101010101" pitchFamily="2" charset="-122"/>
            </a:endParaRPr>
          </a:p>
          <a:p>
            <a:r>
              <a:rPr lang="en-US" altLang="zh-CN">
                <a:ea typeface="宋体" panose="02010600030101010101" pitchFamily="2" charset="-122"/>
              </a:rPr>
              <a:t>3.</a:t>
            </a:r>
            <a:r>
              <a:rPr lang="zh-CN" altLang="en-US">
                <a:ea typeface="宋体" panose="02010600030101010101" pitchFamily="2" charset="-122"/>
              </a:rPr>
              <a:t>学生自由诵读，体会音韵的不同，由此对比自由诗和格律诗的不同点之一。</a:t>
            </a:r>
            <a:endParaRPr lang="zh-CN" altLang="en-US">
              <a:ea typeface="宋体" panose="02010600030101010101" pitchFamily="2" charset="-122"/>
            </a:endParaRPr>
          </a:p>
          <a:p>
            <a:r>
              <a:rPr lang="en-US" altLang="zh-CN">
                <a:ea typeface="宋体" panose="02010600030101010101" pitchFamily="2" charset="-122"/>
              </a:rPr>
              <a:t>4.</a:t>
            </a:r>
            <a:r>
              <a:rPr lang="zh-CN" altLang="en-US">
                <a:ea typeface="宋体" panose="02010600030101010101" pitchFamily="2" charset="-122"/>
              </a:rPr>
              <a:t>引导学生观察诗的行数，字数，了解新月诗派对</a:t>
            </a:r>
            <a:r>
              <a:rPr lang="en-US" altLang="zh-CN">
                <a:ea typeface="宋体" panose="02010600030101010101" pitchFamily="2" charset="-122"/>
              </a:rPr>
              <a:t>“</a:t>
            </a:r>
            <a:r>
              <a:rPr lang="zh-CN" altLang="en-US">
                <a:ea typeface="宋体" panose="02010600030101010101" pitchFamily="2" charset="-122"/>
              </a:rPr>
              <a:t>三美</a:t>
            </a:r>
            <a:r>
              <a:rPr lang="en-US" altLang="zh-CN">
                <a:ea typeface="宋体" panose="02010600030101010101" pitchFamily="2" charset="-122"/>
              </a:rPr>
              <a:t>”</a:t>
            </a:r>
            <a:r>
              <a:rPr lang="zh-CN" altLang="en-US">
                <a:ea typeface="宋体" panose="02010600030101010101" pitchFamily="2" charset="-122"/>
              </a:rPr>
              <a:t>的追求</a:t>
            </a:r>
            <a:endParaRPr lang="zh-CN" altLang="en-US">
              <a:ea typeface="宋体" panose="02010600030101010101" pitchFamily="2" charset="-122"/>
            </a:endParaRPr>
          </a:p>
          <a:p>
            <a:r>
              <a:rPr lang="en-US" altLang="zh-CN">
                <a:ea typeface="宋体" panose="02010600030101010101" pitchFamily="2" charset="-122"/>
              </a:rPr>
              <a:t>5.</a:t>
            </a:r>
            <a:r>
              <a:rPr lang="zh-CN" altLang="en-US">
                <a:ea typeface="宋体" panose="02010600030101010101" pitchFamily="2" charset="-122"/>
              </a:rPr>
              <a:t>发掘诗歌中的意象，引导学生明确艾青诗中意象，多为描述性的意象，用生活中的真实细节构成一幅幅深情的画面。《再别康桥》中多是大量富有色彩感和画面感的词语，带给读者视觉上的鲜明印象。</a:t>
            </a:r>
            <a:endParaRPr lang="zh-CN" altLang="en-US">
              <a:ea typeface="宋体" panose="02010600030101010101" pitchFamily="2" charset="-122"/>
            </a:endParaRPr>
          </a:p>
          <a:p>
            <a:r>
              <a:rPr lang="en-US" altLang="zh-CN">
                <a:ea typeface="宋体" panose="02010600030101010101" pitchFamily="2" charset="-122"/>
              </a:rPr>
              <a:t>6.</a:t>
            </a:r>
            <a:r>
              <a:rPr lang="zh-CN" altLang="en-US">
                <a:ea typeface="宋体" panose="02010600030101010101" pitchFamily="2" charset="-122"/>
              </a:rPr>
              <a:t>体会诗歌不同的情感。艾青诗通过叙事来抒情，感情凝重深沉。徐志摩诗表达的诗一种微波轻烟似的离情别绪。</a:t>
            </a:r>
            <a:endParaRPr lang="zh-CN" altLang="en-US">
              <a:ea typeface="宋体" panose="02010600030101010101" pitchFamily="2" charset="-122"/>
            </a:endParaRPr>
          </a:p>
          <a:p>
            <a:r>
              <a:rPr lang="en-US" altLang="zh-CN">
                <a:ea typeface="宋体" panose="02010600030101010101" pitchFamily="2" charset="-122"/>
              </a:rPr>
              <a:t>7.</a:t>
            </a:r>
            <a:r>
              <a:rPr lang="zh-CN" altLang="en-US">
                <a:ea typeface="宋体" panose="02010600030101010101" pitchFamily="2" charset="-122"/>
              </a:rPr>
              <a:t>燃起学生诵读的热情，来一次朗诵比赛</a:t>
            </a:r>
            <a:endParaRPr lang="zh-CN" altLang="en-US">
              <a:ea typeface="宋体" panose="02010600030101010101" pitchFamily="2" charset="-122"/>
            </a:endParaRP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79425" y="782955"/>
            <a:ext cx="11263630" cy="3091815"/>
          </a:xfrm>
          <a:prstGeom prst="rect">
            <a:avLst/>
          </a:prstGeom>
          <a:noFill/>
        </p:spPr>
        <p:txBody>
          <a:bodyPr wrap="square" rtlCol="0">
            <a:spAutoFit/>
          </a:bodyPr>
          <a:p>
            <a:r>
              <a:rPr lang="zh-CN" altLang="en-US">
                <a:sym typeface="+mn-ea"/>
              </a:rPr>
              <a:t>第三组是散文，选取了冯至的《一个消逝了的山村》和贾平凹的《秦腔》。前者通过平实细致的描写，表现了一个山村的风貌，在朴素而流畅的文字中蕴含着作者对人生、自然和历史的思考。后者则通过描写秦腔这一古老的民间艺术形式，展现了三秦大地的山川风貌和风俗人情，充满了乡士气息和厚重的文化意味。</a:t>
            </a:r>
            <a:endParaRPr lang="zh-CN" altLang="en-US"/>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32410" y="166370"/>
            <a:ext cx="11958320" cy="3091815"/>
          </a:xfrm>
          <a:prstGeom prst="rect">
            <a:avLst/>
          </a:prstGeom>
          <a:noFill/>
        </p:spPr>
        <p:txBody>
          <a:bodyPr wrap="square" rtlCol="0">
            <a:spAutoFit/>
          </a:bodyPr>
          <a:p>
            <a:r>
              <a:rPr lang="zh-CN" altLang="en-US"/>
              <a:t>教学设计</a:t>
            </a:r>
            <a:endParaRPr lang="zh-CN" altLang="en-US"/>
          </a:p>
          <a:p>
            <a:r>
              <a:rPr lang="en-US" altLang="zh-CN"/>
              <a:t>1.</a:t>
            </a:r>
            <a:r>
              <a:rPr lang="zh-CN" altLang="en-US">
                <a:ea typeface="宋体" panose="02010600030101010101" pitchFamily="2" charset="-122"/>
              </a:rPr>
              <a:t>了解作者，</a:t>
            </a:r>
            <a:r>
              <a:rPr lang="zh-CN" altLang="en-US">
                <a:ea typeface="宋体" panose="02010600030101010101" pitchFamily="2" charset="-122"/>
              </a:rPr>
              <a:t>阅读文章。</a:t>
            </a:r>
            <a:endParaRPr lang="zh-CN" altLang="en-US">
              <a:ea typeface="宋体" panose="02010600030101010101" pitchFamily="2" charset="-122"/>
            </a:endParaRPr>
          </a:p>
          <a:p>
            <a:r>
              <a:rPr lang="en-US" altLang="zh-CN">
                <a:ea typeface="宋体" panose="02010600030101010101" pitchFamily="2" charset="-122"/>
              </a:rPr>
              <a:t>2.</a:t>
            </a:r>
            <a:r>
              <a:rPr lang="zh-CN" altLang="en-US">
                <a:ea typeface="宋体" panose="02010600030101010101" pitchFamily="2" charset="-122"/>
              </a:rPr>
              <a:t>设计文本内的相关问题来赏析文本，并形成书面答案写在作业本上，养成条理作答，简洁全面的答题习惯。梳理文章脉络，品味文中词语句子涵义，理解文章内涵等。</a:t>
            </a:r>
            <a:endParaRPr lang="zh-CN" altLang="en-US">
              <a:ea typeface="宋体" panose="02010600030101010101" pitchFamily="2" charset="-122"/>
            </a:endParaRPr>
          </a:p>
        </p:txBody>
      </p:sp>
      <p:pic>
        <p:nvPicPr>
          <p:cNvPr id="3" name="图片 2"/>
          <p:cNvPicPr>
            <a:picLocks noChangeAspect="1"/>
          </p:cNvPicPr>
          <p:nvPr>
            <p:custDataLst>
              <p:tags r:id="rId1"/>
            </p:custDataLst>
          </p:nvPr>
        </p:nvPicPr>
        <p:blipFill>
          <a:blip r:embed="rId2"/>
          <a:stretch>
            <a:fillRect/>
          </a:stretch>
        </p:blipFill>
        <p:spPr>
          <a:xfrm>
            <a:off x="2081530" y="2597150"/>
            <a:ext cx="7432040" cy="4013835"/>
          </a:xfrm>
          <a:prstGeom prst="rect">
            <a:avLst/>
          </a:prstGeom>
        </p:spPr>
      </p:pic>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854075" y="225425"/>
            <a:ext cx="8993505" cy="3741420"/>
          </a:xfrm>
          <a:prstGeom prst="rect">
            <a:avLst/>
          </a:prstGeom>
        </p:spPr>
      </p:pic>
      <p:pic>
        <p:nvPicPr>
          <p:cNvPr id="3" name="图片 2"/>
          <p:cNvPicPr>
            <a:picLocks noChangeAspect="1"/>
          </p:cNvPicPr>
          <p:nvPr/>
        </p:nvPicPr>
        <p:blipFill>
          <a:blip r:embed="rId2"/>
          <a:stretch>
            <a:fillRect/>
          </a:stretch>
        </p:blipFill>
        <p:spPr>
          <a:xfrm>
            <a:off x="854075" y="4117340"/>
            <a:ext cx="9253855" cy="1882775"/>
          </a:xfrm>
          <a:prstGeom prst="rect">
            <a:avLst/>
          </a:prstGeom>
        </p:spPr>
      </p:pic>
    </p:spTree>
    <p:custDataLst>
      <p:tags r:id="rId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custDataLst>
              <p:tags r:id="rId1"/>
            </p:custDataLst>
          </p:nvPr>
        </p:nvPicPr>
        <p:blipFill>
          <a:blip r:embed="rId2"/>
          <a:stretch>
            <a:fillRect/>
          </a:stretch>
        </p:blipFill>
        <p:spPr>
          <a:xfrm>
            <a:off x="735965" y="481965"/>
            <a:ext cx="9554210" cy="5255260"/>
          </a:xfrm>
          <a:prstGeom prst="rect">
            <a:avLst/>
          </a:prstGeom>
        </p:spPr>
      </p:pic>
    </p:spTree>
    <p:custDataLst>
      <p:tags r:id="rId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25095" y="220980"/>
            <a:ext cx="11312525" cy="6692900"/>
          </a:xfrm>
          <a:prstGeom prst="rect">
            <a:avLst/>
          </a:prstGeom>
          <a:noFill/>
        </p:spPr>
        <p:txBody>
          <a:bodyPr wrap="square" rtlCol="0">
            <a:spAutoFit/>
          </a:bodyPr>
          <a:p>
            <a:r>
              <a:rPr lang="en-US" altLang="zh-CN"/>
              <a:t>3.</a:t>
            </a:r>
            <a:r>
              <a:rPr lang="zh-CN" altLang="en-US">
                <a:ea typeface="宋体" panose="02010600030101010101" pitchFamily="2" charset="-122"/>
              </a:rPr>
              <a:t>播放一段秦腔让学生感知</a:t>
            </a:r>
            <a:endParaRPr lang="zh-CN" altLang="en-US">
              <a:ea typeface="宋体" panose="02010600030101010101" pitchFamily="2" charset="-122"/>
            </a:endParaRPr>
          </a:p>
          <a:p>
            <a:r>
              <a:rPr lang="en-US" altLang="zh-CN">
                <a:ea typeface="宋体" panose="02010600030101010101" pitchFamily="2" charset="-122"/>
              </a:rPr>
              <a:t>4.</a:t>
            </a:r>
            <a:r>
              <a:rPr lang="zh-CN" altLang="en-US">
                <a:ea typeface="宋体" panose="02010600030101010101" pitchFamily="2" charset="-122"/>
              </a:rPr>
              <a:t>对比阅读</a:t>
            </a:r>
            <a:r>
              <a:rPr lang="zh-CN" altLang="en-US">
                <a:ea typeface="宋体" panose="02010600030101010101" pitchFamily="2" charset="-122"/>
              </a:rPr>
              <a:t>引导学生思考物与人之间的联系，品读两篇作品不同的魅力。</a:t>
            </a:r>
            <a:endParaRPr lang="zh-CN" altLang="en-US">
              <a:ea typeface="宋体" panose="02010600030101010101" pitchFamily="2" charset="-122"/>
            </a:endParaRPr>
          </a:p>
          <a:p>
            <a:r>
              <a:rPr lang="zh-CN" altLang="en-US">
                <a:ea typeface="宋体" panose="02010600030101010101" pitchFamily="2" charset="-122"/>
              </a:rPr>
              <a:t>冯至的作品缓笔写自然，，流露出对生命的感受与思考，文字充满原始气息，沉静克制，充满诗意。</a:t>
            </a:r>
            <a:endParaRPr lang="zh-CN" altLang="en-US">
              <a:ea typeface="宋体" panose="02010600030101010101" pitchFamily="2" charset="-122"/>
            </a:endParaRPr>
          </a:p>
          <a:p>
            <a:r>
              <a:rPr lang="zh-CN" altLang="en-US">
                <a:ea typeface="宋体" panose="02010600030101010101" pitchFamily="2" charset="-122"/>
              </a:rPr>
              <a:t>贾平凹将秦地人民的生活与灵魂呈现在读者面前，文章开阔、深远、厚重。</a:t>
            </a:r>
            <a:r>
              <a:rPr lang="zh-CN" altLang="en-US">
                <a:ea typeface="宋体" panose="02010600030101010101" pitchFamily="2" charset="-122"/>
                <a:sym typeface="+mn-ea"/>
              </a:rPr>
              <a:t>讲求</a:t>
            </a:r>
            <a:r>
              <a:rPr lang="en-US" altLang="zh-CN">
                <a:ea typeface="宋体" panose="02010600030101010101" pitchFamily="2" charset="-122"/>
                <a:sym typeface="+mn-ea"/>
              </a:rPr>
              <a:t>“</a:t>
            </a:r>
            <a:r>
              <a:rPr lang="zh-CN" altLang="en-US">
                <a:ea typeface="宋体" panose="02010600030101010101" pitchFamily="2" charset="-122"/>
                <a:sym typeface="+mn-ea"/>
              </a:rPr>
              <a:t>张扬、大度、力度</a:t>
            </a:r>
            <a:r>
              <a:rPr lang="en-US" altLang="zh-CN">
                <a:ea typeface="宋体" panose="02010600030101010101" pitchFamily="2" charset="-122"/>
                <a:sym typeface="+mn-ea"/>
              </a:rPr>
              <a:t>”</a:t>
            </a:r>
            <a:r>
              <a:rPr lang="zh-CN" altLang="en-US">
                <a:ea typeface="宋体" panose="02010600030101010101" pitchFamily="2" charset="-122"/>
                <a:sym typeface="+mn-ea"/>
              </a:rPr>
              <a:t>，语言浓墨重彩，交织着力量美与泥土气。</a:t>
            </a:r>
            <a:r>
              <a:rPr lang="zh-CN" altLang="en-US">
                <a:ea typeface="宋体" panose="02010600030101010101" pitchFamily="2" charset="-122"/>
              </a:rPr>
              <a:t>一淡一浓，一静一闹，花开两朵，各自芬芳。</a:t>
            </a:r>
            <a:endParaRPr lang="zh-CN" altLang="en-US">
              <a:ea typeface="宋体" panose="02010600030101010101" pitchFamily="2" charset="-122"/>
            </a:endParaRPr>
          </a:p>
          <a:p>
            <a:r>
              <a:rPr lang="en-US" altLang="zh-CN">
                <a:ea typeface="宋体" panose="02010600030101010101" pitchFamily="2" charset="-122"/>
              </a:rPr>
              <a:t>5.</a:t>
            </a:r>
            <a:r>
              <a:rPr lang="zh-CN" altLang="en-US">
                <a:ea typeface="宋体" panose="02010600030101010101" pitchFamily="2" charset="-122"/>
              </a:rPr>
              <a:t>写作练习：</a:t>
            </a:r>
            <a:r>
              <a:rPr lang="zh-CN" altLang="en-US">
                <a:ea typeface="宋体" panose="02010600030101010101" pitchFamily="2" charset="-122"/>
              </a:rPr>
              <a:t>选两篇文章中一两段赏析语言的精妙之处：</a:t>
            </a:r>
            <a:r>
              <a:rPr lang="zh-CN" altLang="en-US">
                <a:sym typeface="+mn-ea"/>
              </a:rPr>
              <a:t>用词是规范准确还是打破常规独出心裁；用了哪些修辞手法，具有怎样的表达效果；不同的句式是如何交错使用的，由此带来的结构和韵味又有哪些不同。</a:t>
            </a:r>
            <a:endParaRPr lang="zh-CN" altLang="en-US">
              <a:ea typeface="宋体" panose="02010600030101010101" pitchFamily="2" charset="-122"/>
            </a:endParaRPr>
          </a:p>
          <a:p>
            <a:endParaRPr lang="zh-CN" altLang="en-US">
              <a:ea typeface="宋体" panose="02010600030101010101" pitchFamily="2" charset="-122"/>
            </a:endParaRPr>
          </a:p>
        </p:txBody>
      </p:sp>
      <p:pic>
        <p:nvPicPr>
          <p:cNvPr id="2" name="图片 1"/>
          <p:cNvPicPr>
            <a:picLocks noChangeAspect="1"/>
          </p:cNvPicPr>
          <p:nvPr>
            <p:custDataLst>
              <p:tags r:id="rId1"/>
            </p:custDataLst>
          </p:nvPr>
        </p:nvPicPr>
        <p:blipFill>
          <a:blip r:embed="rId2"/>
          <a:stretch>
            <a:fillRect/>
          </a:stretch>
        </p:blipFill>
        <p:spPr>
          <a:xfrm>
            <a:off x="6551930" y="0"/>
            <a:ext cx="2235200" cy="1103630"/>
          </a:xfrm>
          <a:prstGeom prst="rect">
            <a:avLst/>
          </a:prstGeom>
        </p:spPr>
      </p:pic>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524738" name="对象 1524737"/>
          <p:cNvGraphicFramePr/>
          <p:nvPr/>
        </p:nvGraphicFramePr>
        <p:xfrm>
          <a:off x="201341" y="259342"/>
          <a:ext cx="11114089" cy="628180"/>
        </p:xfrm>
        <a:graphic>
          <a:graphicData uri="http://schemas.openxmlformats.org/presentationml/2006/ole">
            <mc:AlternateContent xmlns:mc="http://schemas.openxmlformats.org/markup-compatibility/2006">
              <mc:Choice xmlns:v="urn:schemas-microsoft-com:vml" Requires="v">
                <p:oleObj spid="_x0000_s3076" name="" r:id="rId1" imgW="10522585" imgH="596900" progId="Word.Document.8">
                  <p:embed/>
                </p:oleObj>
              </mc:Choice>
              <mc:Fallback>
                <p:oleObj name="" r:id="rId1" imgW="10522585" imgH="596900" progId="Word.Document.8">
                  <p:embed/>
                  <p:pic>
                    <p:nvPicPr>
                      <p:cNvPr id="0" name="图片 3075"/>
                      <p:cNvPicPr/>
                      <p:nvPr/>
                    </p:nvPicPr>
                    <p:blipFill>
                      <a:blip r:embed="rId2"/>
                      <a:stretch>
                        <a:fillRect/>
                      </a:stretch>
                    </p:blipFill>
                    <p:spPr>
                      <a:xfrm>
                        <a:off x="201341" y="259342"/>
                        <a:ext cx="11114089" cy="628180"/>
                      </a:xfrm>
                      <a:prstGeom prst="rect">
                        <a:avLst/>
                      </a:prstGeom>
                      <a:noFill/>
                      <a:ln w="38100">
                        <a:noFill/>
                        <a:miter/>
                      </a:ln>
                    </p:spPr>
                  </p:pic>
                </p:oleObj>
              </mc:Fallback>
            </mc:AlternateContent>
          </a:graphicData>
        </a:graphic>
      </p:graphicFrame>
      <p:graphicFrame>
        <p:nvGraphicFramePr>
          <p:cNvPr id="1524739" name="对象 1524738"/>
          <p:cNvGraphicFramePr/>
          <p:nvPr/>
        </p:nvGraphicFramePr>
        <p:xfrm>
          <a:off x="527403" y="1132224"/>
          <a:ext cx="11137605" cy="5121181"/>
        </p:xfrm>
        <a:graphic>
          <a:graphicData uri="http://schemas.openxmlformats.org/presentationml/2006/ole">
            <mc:AlternateContent xmlns:mc="http://schemas.openxmlformats.org/markup-compatibility/2006">
              <mc:Choice xmlns:v="urn:schemas-microsoft-com:vml" Requires="v">
                <p:oleObj spid="_x0000_s3082" name="" r:id="rId3" imgW="10509250" imgH="4832350" progId="Word.Document.8">
                  <p:embed/>
                </p:oleObj>
              </mc:Choice>
              <mc:Fallback>
                <p:oleObj name="" r:id="rId3" imgW="10509250" imgH="4832350" progId="Word.Document.8">
                  <p:embed/>
                  <p:pic>
                    <p:nvPicPr>
                      <p:cNvPr id="0" name="图片 3081"/>
                      <p:cNvPicPr/>
                      <p:nvPr/>
                    </p:nvPicPr>
                    <p:blipFill>
                      <a:blip r:embed="rId4"/>
                      <a:stretch>
                        <a:fillRect/>
                      </a:stretch>
                    </p:blipFill>
                    <p:spPr>
                      <a:xfrm>
                        <a:off x="527403" y="1132224"/>
                        <a:ext cx="11137605" cy="5121181"/>
                      </a:xfrm>
                      <a:prstGeom prst="rect">
                        <a:avLst/>
                      </a:prstGeom>
                      <a:noFill/>
                      <a:ln w="38100">
                        <a:noFill/>
                        <a:miter/>
                      </a:ln>
                    </p:spPr>
                  </p:pic>
                </p:oleObj>
              </mc:Fallback>
            </mc:AlternateContent>
          </a:graphicData>
        </a:graphic>
      </p:graphicFrame>
    </p:spTree>
    <p:custDataLst>
      <p:tags r:id="rId5"/>
    </p:custDataLst>
  </p:cSld>
  <p:clrMapOvr>
    <a:masterClrMapping/>
  </p:clrMapOvr>
  <p:transition spd="slow">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29235" y="257175"/>
            <a:ext cx="11346815" cy="5492750"/>
          </a:xfrm>
          <a:prstGeom prst="rect">
            <a:avLst/>
          </a:prstGeom>
          <a:noFill/>
        </p:spPr>
        <p:txBody>
          <a:bodyPr wrap="square" rtlCol="0">
            <a:spAutoFit/>
          </a:bodyPr>
          <a:p>
            <a:r>
              <a:rPr lang="zh-CN" altLang="en-US"/>
              <a:t>第四组是戏剧，选取了中国话剧史上的经典作品一老舍的《茶馆》。 《茶馆》以老北京“裕泰茶馆”为舞台，以卷轴画式的结构，刻画了茶馆中各色人物生活的变化，展示了清末到民国灭亡前夕半个多世纪里中国社会的历史变迁。</a:t>
            </a:r>
            <a:endParaRPr lang="zh-CN" altLang="en-US"/>
          </a:p>
          <a:p>
            <a:r>
              <a:rPr lang="zh-CN" altLang="en-US"/>
              <a:t>教学设计：</a:t>
            </a:r>
            <a:endParaRPr lang="zh-CN" altLang="en-US"/>
          </a:p>
          <a:p>
            <a:r>
              <a:rPr lang="en-US" altLang="zh-CN"/>
              <a:t>1.</a:t>
            </a:r>
            <a:r>
              <a:rPr lang="zh-CN" altLang="en-US">
                <a:ea typeface="宋体" panose="02010600030101010101" pitchFamily="2" charset="-122"/>
              </a:rPr>
              <a:t>提前阅读全本《茶馆》，</a:t>
            </a:r>
            <a:endParaRPr lang="zh-CN" altLang="en-US">
              <a:ea typeface="宋体" panose="02010600030101010101" pitchFamily="2" charset="-122"/>
            </a:endParaRPr>
          </a:p>
          <a:p>
            <a:r>
              <a:rPr lang="zh-CN" altLang="en-US">
                <a:ea typeface="宋体" panose="02010600030101010101" pitchFamily="2" charset="-122"/>
              </a:rPr>
              <a:t>有时间就播放茶馆第一幕视频</a:t>
            </a:r>
            <a:endParaRPr lang="zh-CN" altLang="en-US">
              <a:ea typeface="宋体" panose="02010600030101010101" pitchFamily="2" charset="-122"/>
            </a:endParaRPr>
          </a:p>
          <a:p>
            <a:r>
              <a:rPr lang="en-US" altLang="zh-CN">
                <a:ea typeface="宋体" panose="02010600030101010101" pitchFamily="2" charset="-122"/>
              </a:rPr>
              <a:t>2.</a:t>
            </a:r>
            <a:r>
              <a:rPr lang="zh-CN" altLang="en-US">
                <a:ea typeface="宋体" panose="02010600030101010101" pitchFamily="2" charset="-122"/>
              </a:rPr>
              <a:t>回顾戏剧的相关知识，梳理文脉，</a:t>
            </a:r>
            <a:endParaRPr lang="zh-CN" altLang="en-US">
              <a:ea typeface="宋体" panose="02010600030101010101" pitchFamily="2" charset="-122"/>
            </a:endParaRPr>
          </a:p>
          <a:p>
            <a:r>
              <a:rPr lang="zh-CN" altLang="en-US">
                <a:ea typeface="宋体" panose="02010600030101010101" pitchFamily="2" charset="-122"/>
              </a:rPr>
              <a:t>找出戏剧中的矛盾冲突。</a:t>
            </a:r>
            <a:endParaRPr lang="zh-CN" altLang="en-US">
              <a:ea typeface="宋体" panose="02010600030101010101" pitchFamily="2" charset="-122"/>
            </a:endParaRPr>
          </a:p>
          <a:p>
            <a:endParaRPr lang="en-US" altLang="zh-CN">
              <a:ea typeface="宋体" panose="02010600030101010101" pitchFamily="2" charset="-122"/>
            </a:endParaRPr>
          </a:p>
        </p:txBody>
      </p:sp>
      <p:pic>
        <p:nvPicPr>
          <p:cNvPr id="-2147482613" name="图片 -2147482614" descr="TBXX20-48.TIF"/>
          <p:cNvPicPr>
            <a:picLocks noChangeAspect="1"/>
          </p:cNvPicPr>
          <p:nvPr/>
        </p:nvPicPr>
        <p:blipFill>
          <a:blip r:embed="rId1" r:link="rId2"/>
          <a:srcRect l="2808" t="930" r="-2808" b="-930"/>
          <a:stretch>
            <a:fillRect/>
          </a:stretch>
        </p:blipFill>
        <p:spPr>
          <a:xfrm>
            <a:off x="5680075" y="2277110"/>
            <a:ext cx="3798570" cy="4302125"/>
          </a:xfrm>
          <a:prstGeom prst="rect">
            <a:avLst/>
          </a:prstGeom>
          <a:noFill/>
          <a:ln w="9525">
            <a:noFill/>
          </a:ln>
        </p:spPr>
      </p:pic>
      <p:sp>
        <p:nvSpPr>
          <p:cNvPr id="3" name="文本框 2"/>
          <p:cNvSpPr txBox="1"/>
          <p:nvPr/>
        </p:nvSpPr>
        <p:spPr>
          <a:xfrm>
            <a:off x="8451850" y="4923790"/>
            <a:ext cx="1548765" cy="1198880"/>
          </a:xfrm>
          <a:prstGeom prst="rect">
            <a:avLst/>
          </a:prstGeom>
          <a:noFill/>
        </p:spPr>
        <p:txBody>
          <a:bodyPr wrap="square" rtlCol="0">
            <a:spAutoFit/>
          </a:bodyPr>
          <a:p>
            <a:r>
              <a:rPr lang="zh-CN" altLang="en-US" sz="1600"/>
              <a:t>①斗嘴　</a:t>
            </a:r>
            <a:endParaRPr lang="zh-CN" altLang="en-US" sz="1600"/>
          </a:p>
          <a:p>
            <a:endParaRPr lang="zh-CN" altLang="en-US" sz="1600"/>
          </a:p>
          <a:p>
            <a:r>
              <a:rPr lang="zh-CN" altLang="en-US" sz="1600"/>
              <a:t>②被抓</a:t>
            </a:r>
            <a:endParaRPr lang="zh-CN" altLang="en-US" sz="1600"/>
          </a:p>
        </p:txBody>
      </p:sp>
    </p:spTree>
    <p:custDataLst>
      <p:tags r:id="rId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0" y="109220"/>
            <a:ext cx="12190730" cy="4892675"/>
          </a:xfrm>
          <a:prstGeom prst="rect">
            <a:avLst/>
          </a:prstGeom>
          <a:noFill/>
        </p:spPr>
        <p:txBody>
          <a:bodyPr wrap="square" rtlCol="0">
            <a:spAutoFit/>
          </a:bodyPr>
          <a:p>
            <a:r>
              <a:rPr lang="en-US" altLang="zh-CN">
                <a:ea typeface="宋体" panose="02010600030101010101" pitchFamily="2" charset="-122"/>
                <a:sym typeface="+mn-ea"/>
              </a:rPr>
              <a:t>3.</a:t>
            </a:r>
            <a:r>
              <a:rPr lang="zh-CN" altLang="en-US">
                <a:ea typeface="宋体" panose="02010600030101010101" pitchFamily="2" charset="-122"/>
                <a:sym typeface="+mn-ea"/>
              </a:rPr>
              <a:t>选择片段由学生表演，品味京味语言。选择性必修中册第四单元《玩偶之家》的设计也是由学生演出来学习的。</a:t>
            </a:r>
            <a:r>
              <a:rPr lang="zh-CN" altLang="en-US">
                <a:sym typeface="+mn-ea"/>
              </a:rPr>
              <a:t>在体验戏剧冲突的过程中更能加深对人物性格的理解。</a:t>
            </a:r>
            <a:endParaRPr lang="zh-CN" altLang="en-US">
              <a:sym typeface="+mn-ea"/>
            </a:endParaRPr>
          </a:p>
          <a:p>
            <a:r>
              <a:rPr lang="en-US" altLang="zh-CN">
                <a:sym typeface="+mn-ea"/>
              </a:rPr>
              <a:t>4.</a:t>
            </a:r>
            <a:r>
              <a:rPr lang="zh-CN" altLang="en-US">
                <a:ea typeface="宋体" panose="02010600030101010101" pitchFamily="2" charset="-122"/>
                <a:sym typeface="+mn-ea"/>
              </a:rPr>
              <a:t>赏析文本的语言了解人物：老舍善于从人物的身份、思想、性格出发， 让他们说出符合自己个性的语言。如王利发谦和周到，善于与各种人物打交道，对不同的人说不同的话，这与他的掌柜身份非常吻合。常四爷豪爽耿直，带有闯荡江湖的侠气和饱经沧桑的沉重感。刘麻子、唐铁嘴则满嘴流气，是典型的地痞无赖。</a:t>
            </a:r>
            <a:endParaRPr lang="zh-CN" altLang="en-US">
              <a:ea typeface="宋体" panose="02010600030101010101" pitchFamily="2" charset="-122"/>
              <a:sym typeface="+mn-ea"/>
            </a:endParaRPr>
          </a:p>
          <a:p>
            <a:endParaRPr lang="zh-CN" altLang="en-US"/>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65100" y="138430"/>
            <a:ext cx="11776710" cy="5492750"/>
          </a:xfrm>
          <a:prstGeom prst="rect">
            <a:avLst/>
          </a:prstGeom>
          <a:noFill/>
        </p:spPr>
        <p:txBody>
          <a:bodyPr wrap="square" rtlCol="0">
            <a:spAutoFit/>
          </a:bodyPr>
          <a:p>
            <a:r>
              <a:rPr lang="en-US" altLang="zh-CN">
                <a:ea typeface="宋体" panose="02010600030101010101" pitchFamily="2" charset="-122"/>
                <a:sym typeface="+mn-ea"/>
              </a:rPr>
              <a:t>5.</a:t>
            </a:r>
            <a:r>
              <a:rPr lang="zh-CN" altLang="en-US">
                <a:ea typeface="宋体" panose="02010600030101010101" pitchFamily="2" charset="-122"/>
                <a:sym typeface="+mn-ea"/>
              </a:rPr>
              <a:t>赏析潜台词：</a:t>
            </a:r>
            <a:endParaRPr lang="zh-CN" altLang="en-US"/>
          </a:p>
          <a:p>
            <a:r>
              <a:rPr lang="zh-CN" altLang="en-US">
                <a:ea typeface="宋体" panose="02010600030101010101" pitchFamily="2" charset="-122"/>
                <a:sym typeface="+mn-ea"/>
              </a:rPr>
              <a:t>如马五爷“我还有事，再见”的含意：</a:t>
            </a:r>
            <a:endParaRPr lang="zh-CN" altLang="en-US">
              <a:ea typeface="宋体" panose="02010600030101010101" pitchFamily="2" charset="-122"/>
              <a:sym typeface="+mn-ea"/>
            </a:endParaRPr>
          </a:p>
          <a:p>
            <a:r>
              <a:rPr lang="zh-CN" altLang="en-US">
                <a:ea typeface="宋体" panose="02010600030101010101" pitchFamily="2" charset="-122"/>
                <a:sym typeface="+mn-ea"/>
              </a:rPr>
              <a:t>①划清界限，表面客气实则趾高气扬，充分显示出假洋鬼子神气十足的傲慢劲。</a:t>
            </a:r>
            <a:endParaRPr lang="zh-CN" altLang="en-US">
              <a:ea typeface="宋体" panose="02010600030101010101" pitchFamily="2" charset="-122"/>
              <a:sym typeface="+mn-ea"/>
            </a:endParaRPr>
          </a:p>
          <a:p>
            <a:r>
              <a:rPr lang="zh-CN" altLang="en-US">
                <a:ea typeface="宋体" panose="02010600030101010101" pitchFamily="2" charset="-122"/>
                <a:sym typeface="+mn-ea"/>
              </a:rPr>
              <a:t>②说再见不是出于礼貌，而是借用从洋人那学来的虚伪的习惯用语，以壮声威。</a:t>
            </a:r>
            <a:endParaRPr lang="zh-CN" altLang="en-US">
              <a:ea typeface="宋体" panose="02010600030101010101" pitchFamily="2" charset="-122"/>
              <a:sym typeface="+mn-ea"/>
            </a:endParaRPr>
          </a:p>
          <a:p>
            <a:r>
              <a:rPr lang="zh-CN" altLang="en-US"/>
              <a:t>如作者为何在第一幕结尾处加上一句“将！你完啦！”？</a:t>
            </a:r>
            <a:endParaRPr lang="zh-CN" altLang="en-US"/>
          </a:p>
          <a:p>
            <a:r>
              <a:rPr lang="zh-CN" altLang="en-US"/>
              <a:t>这句话是作者有意加在结尾，和“大清国要完”一句遥相呼应，振聋发聩，形成阵阵回音，飘荡在茶馆的上空，一语三关，既是指棋局，又暗示受害者的命运，还象征着腐朽的清王朝，甚至是其他两幕的隐形结尾，也达到老舍“埋葬三个旧时代”的创作目的。</a:t>
            </a:r>
            <a:endParaRPr lang="zh-CN" altLang="en-US"/>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82245" y="137160"/>
            <a:ext cx="11826240" cy="6554470"/>
          </a:xfrm>
          <a:prstGeom prst="rect">
            <a:avLst/>
          </a:prstGeom>
          <a:noFill/>
        </p:spPr>
        <p:txBody>
          <a:bodyPr wrap="square" rtlCol="0">
            <a:spAutoFit/>
          </a:bodyPr>
          <a:p>
            <a:r>
              <a:rPr lang="en-US" altLang="zh-CN" sz="2800"/>
              <a:t>6.</a:t>
            </a:r>
            <a:r>
              <a:rPr lang="zh-CN" altLang="en-US" sz="2800">
                <a:ea typeface="宋体" panose="02010600030101010101" pitchFamily="2" charset="-122"/>
              </a:rPr>
              <a:t>设计几个探究题，展开讨论。</a:t>
            </a:r>
            <a:endParaRPr lang="zh-CN" altLang="en-US" sz="2800">
              <a:ea typeface="宋体" panose="02010600030101010101" pitchFamily="2" charset="-122"/>
            </a:endParaRPr>
          </a:p>
          <a:p>
            <a:r>
              <a:rPr lang="en-US" altLang="zh-CN" sz="1800"/>
              <a:t>1</a:t>
            </a:r>
            <a:r>
              <a:rPr lang="zh-CN" altLang="en-US" sz="1800">
                <a:ea typeface="宋体" panose="02010600030101010101" pitchFamily="2" charset="-122"/>
              </a:rPr>
              <a:t>）</a:t>
            </a:r>
            <a:r>
              <a:rPr lang="zh-CN" altLang="en-US" sz="1800"/>
              <a:t>请谈一谈秦仲义与庞太监的斗嘴谁更胜一筹，为什么？</a:t>
            </a:r>
            <a:endParaRPr lang="zh-CN" altLang="en-US" sz="1800"/>
          </a:p>
          <a:p>
            <a:r>
              <a:rPr lang="zh-CN" altLang="en-US" sz="1800"/>
              <a:t>_______________________________________________________</a:t>
            </a:r>
            <a:endParaRPr lang="zh-CN" altLang="en-US" sz="1800"/>
          </a:p>
          <a:p>
            <a:r>
              <a:rPr lang="zh-CN" altLang="en-US" sz="1800"/>
              <a:t>[参考答案]　这场斗嘴交锋从表面上看是庞太监占了上风，其实他并没有真正击败对手，对手主动弃权并不是认输而是不屑。秦仲义以退为进，嘴上自谦，但心中自负，没有输掉气势；庞太监明强实弱，对秦仲义虽恨却也无可奈何甚至不得不畏惧三分，只能逞一时口舌之快，所以他愤愤不平，对手已经走远了，还要射上一箭，捞足面子，感叹“年头真是改了”。</a:t>
            </a:r>
            <a:endParaRPr lang="zh-CN" altLang="en-US" sz="1800"/>
          </a:p>
          <a:p>
            <a:r>
              <a:rPr lang="en-US" altLang="zh-CN" sz="1800"/>
              <a:t>2</a:t>
            </a:r>
            <a:r>
              <a:rPr lang="zh-CN" altLang="en-US" sz="1800">
                <a:ea typeface="宋体" panose="02010600030101010101" pitchFamily="2" charset="-122"/>
              </a:rPr>
              <a:t>）</a:t>
            </a:r>
            <a:r>
              <a:rPr lang="zh-CN" altLang="en-US" sz="1800"/>
              <a:t>“秦庞斗嘴”让一直噤若寒蝉的茶客忍不住谈起国事来，在“茶客议论”的四人对话里，反映了怎样的社会现状呢？</a:t>
            </a:r>
            <a:endParaRPr lang="zh-CN" altLang="en-US" sz="1800"/>
          </a:p>
          <a:p>
            <a:r>
              <a:rPr lang="zh-CN" altLang="en-US" sz="1800"/>
              <a:t>_______________________________________________________</a:t>
            </a:r>
            <a:endParaRPr lang="zh-CN" altLang="en-US" sz="1800"/>
          </a:p>
          <a:p>
            <a:r>
              <a:rPr lang="zh-CN" altLang="en-US" sz="1800"/>
              <a:t>[答案]　这里的茶客群像不容忽视，他们胆小怯懦，冷血无情，无聊乏味，苟且偷生，对为之奋斗的变法者不仅不同情，反而误解尤深，甚至不认识也不了解他们的主张，以为他们是乱打乱闹捣鬼，扰乱他们的生活秩序，这也侧面反映了戊戌变法失败的原因，即脱离群众。他们目光短浅，只在乎眼前的利益，懒惰颓废，只要铁杆庄稼保住，哪怕被克扣一大半也不愿反抗，更不愿奋斗，奉行“好死不如赖活着”的寄生哲学，认为维新派主张“自谋生计”是心眼狠毒的表现，所以变法革命是无法唤醒这帮愚昧麻木、自私颓丧的群众的，这群没有同情心又胆小懦弱的人不仅无法救国，反而会蛀空清朝，而大清国的覆亡也就是必然的了。</a:t>
            </a:r>
            <a:endParaRPr lang="zh-CN" altLang="en-US" sz="1800"/>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14325" y="302895"/>
            <a:ext cx="11710035" cy="6092825"/>
          </a:xfrm>
          <a:prstGeom prst="rect">
            <a:avLst/>
          </a:prstGeom>
          <a:noFill/>
        </p:spPr>
        <p:txBody>
          <a:bodyPr wrap="square" rtlCol="0">
            <a:spAutoFit/>
          </a:bodyPr>
          <a:p>
            <a:r>
              <a:rPr lang="en-US" altLang="zh-CN"/>
              <a:t>7.</a:t>
            </a:r>
            <a:r>
              <a:rPr lang="zh-CN" altLang="en-US"/>
              <a:t>《茶馆》的第一幕， 被曹禺称誉为“古今中外罕见的第一幕”，研习文本， 查找资料，理解“罕见”的内涵及其价值。</a:t>
            </a:r>
            <a:endParaRPr lang="zh-CN" altLang="en-US"/>
          </a:p>
          <a:p>
            <a:r>
              <a:rPr lang="zh-CN" altLang="en-US"/>
              <a:t>这是一个有一定难度的研习任务，先推送解决问题的思路:①“大茶馆小社会”的独特构思，关注“小社会”的构成- +②茶馆是个三教九流的聚会处，各色人物出没其中一→③这一幕中塑造了众多的社会身份殊异的人物。这样学生就不难发现</a:t>
            </a:r>
            <a:r>
              <a:rPr lang="zh-CN" altLang="en-US">
                <a:solidFill>
                  <a:srgbClr val="FF0000"/>
                </a:solidFill>
              </a:rPr>
              <a:t>茶馆里各色人物个人生活上的变迁反映社会的变迁</a:t>
            </a:r>
            <a:r>
              <a:rPr lang="zh-CN" altLang="en-US"/>
              <a:t>。以此为基础，则“罕见”的核心内涵就容易理解了:</a:t>
            </a:r>
            <a:r>
              <a:rPr lang="zh-CN" altLang="en-US">
                <a:solidFill>
                  <a:srgbClr val="FF0000"/>
                </a:solidFill>
              </a:rPr>
              <a:t>第一，各色人物的活动造成戏剧性冲突接连不断，而冲突又都是散点式的。第二，与戏剧内容相适应的是“图卷戏”或者说“风俗画”的形式结构的创新。</a:t>
            </a:r>
            <a:endParaRPr lang="zh-CN" altLang="en-US">
              <a:solidFill>
                <a:srgbClr val="FF0000"/>
              </a:solidFill>
            </a:endParaRPr>
          </a:p>
          <a:p>
            <a:endParaRPr lang="zh-CN" altLang="en-US">
              <a:solidFill>
                <a:srgbClr val="FF0000"/>
              </a:solidFill>
              <a:ea typeface="宋体" panose="02010600030101010101" pitchFamily="2" charset="-122"/>
            </a:endParaRPr>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33375" y="799465"/>
            <a:ext cx="11774805" cy="4292600"/>
          </a:xfrm>
          <a:prstGeom prst="rect">
            <a:avLst/>
          </a:prstGeom>
          <a:noFill/>
        </p:spPr>
        <p:txBody>
          <a:bodyPr wrap="square" rtlCol="0">
            <a:spAutoFit/>
          </a:bodyPr>
          <a:p>
            <a:r>
              <a:rPr lang="zh-CN" altLang="en-US">
                <a:sym typeface="+mn-ea"/>
              </a:rPr>
              <a:t>本单元的写作任务，依照课程标准规定包括两部分: 一是写</a:t>
            </a:r>
            <a:r>
              <a:rPr lang="zh-CN" altLang="en-US">
                <a:solidFill>
                  <a:srgbClr val="FF0000"/>
                </a:solidFill>
                <a:sym typeface="+mn-ea"/>
              </a:rPr>
              <a:t>读书笔记</a:t>
            </a:r>
            <a:r>
              <a:rPr lang="zh-CN" altLang="en-US">
                <a:sym typeface="+mn-ea"/>
              </a:rPr>
              <a:t>，写出内容提要和阅读感受，以及写作品评论，发表自己的见解;二是选择喜欢的文学体裁，练习创作短篇作品。考虑到教材已经在必修上册安排了“学写文学短评”，所以把</a:t>
            </a:r>
            <a:r>
              <a:rPr lang="zh-CN" altLang="en-US">
                <a:solidFill>
                  <a:srgbClr val="FF0000"/>
                </a:solidFill>
                <a:sym typeface="+mn-ea"/>
              </a:rPr>
              <a:t>“语言的锤炼”</a:t>
            </a:r>
            <a:r>
              <a:rPr lang="zh-CN" altLang="en-US">
                <a:sym typeface="+mn-ea"/>
              </a:rPr>
              <a:t>作为单元核心研习任务，要求结合本单元课文中的实例，探究语言的表达技巧，写语言鉴赏札记。穿插在对作品的精读过程中进行，这个可以在精读文本时安排。</a:t>
            </a:r>
            <a:endParaRPr lang="zh-CN" altLang="en-US">
              <a:sym typeface="+mn-ea"/>
            </a:endParaRPr>
          </a:p>
          <a:p>
            <a:endParaRPr lang="en-US" altLang="zh-CN"/>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13995" y="251460"/>
            <a:ext cx="11645265" cy="4892675"/>
          </a:xfrm>
          <a:prstGeom prst="rect">
            <a:avLst/>
          </a:prstGeom>
          <a:noFill/>
        </p:spPr>
        <p:txBody>
          <a:bodyPr wrap="square" rtlCol="0">
            <a:spAutoFit/>
          </a:bodyPr>
          <a:p>
            <a:r>
              <a:rPr lang="zh-CN" altLang="en-US"/>
              <a:t>重新回顾本单元学习目标与内容:</a:t>
            </a:r>
            <a:endParaRPr lang="zh-CN" altLang="en-US"/>
          </a:p>
          <a:p>
            <a:r>
              <a:rPr lang="zh-CN" altLang="en-US"/>
              <a:t>(1)精读代表性作家作品，把握其精神内涵与艺术价值。至少</a:t>
            </a:r>
            <a:r>
              <a:rPr lang="zh-CN" altLang="en-US">
                <a:solidFill>
                  <a:srgbClr val="FF0000"/>
                </a:solidFill>
              </a:rPr>
              <a:t>选读10位现当代代表性作家的诗歌、散文、小说、戏剧方面的作品</a:t>
            </a:r>
            <a:r>
              <a:rPr lang="zh-CN" altLang="en-US"/>
              <a:t>，大体了解现当代文学的发展概貌。</a:t>
            </a:r>
            <a:endParaRPr lang="zh-CN" altLang="en-US"/>
          </a:p>
          <a:p>
            <a:r>
              <a:rPr lang="zh-CN" altLang="en-US"/>
              <a:t>(2)关注当代文学创作动态，</a:t>
            </a:r>
            <a:r>
              <a:rPr lang="zh-CN" altLang="en-US">
                <a:solidFill>
                  <a:srgbClr val="FF0000"/>
                </a:solidFill>
              </a:rPr>
              <a:t>选读新近发表的有影响的作品及相关评论</a:t>
            </a:r>
            <a:r>
              <a:rPr lang="zh-CN" altLang="en-US"/>
              <a:t>。</a:t>
            </a:r>
            <a:endParaRPr lang="zh-CN" altLang="en-US"/>
          </a:p>
          <a:p>
            <a:r>
              <a:rPr lang="zh-CN" altLang="en-US"/>
              <a:t>(3)养成撰写读书笔记的习惯，阅读作品应写出内容提要和阅读感受。选择喜欢的作品，</a:t>
            </a:r>
            <a:r>
              <a:rPr lang="zh-CN" altLang="en-US">
                <a:solidFill>
                  <a:srgbClr val="FF0000"/>
                </a:solidFill>
              </a:rPr>
              <a:t>从不同角度撰写作品评论，发表自己的见解。</a:t>
            </a:r>
            <a:endParaRPr lang="zh-CN" altLang="en-US"/>
          </a:p>
          <a:p>
            <a:r>
              <a:rPr lang="zh-CN" altLang="en-US"/>
              <a:t>( 4)可根据自己的兴趣，</a:t>
            </a:r>
            <a:r>
              <a:rPr lang="zh-CN" altLang="en-US">
                <a:solidFill>
                  <a:srgbClr val="FF0000"/>
                </a:solidFill>
              </a:rPr>
              <a:t>选择喜欢的文学体裁，练习创作短篇作品</a:t>
            </a:r>
            <a:r>
              <a:rPr lang="zh-CN" altLang="en-US"/>
              <a:t>。</a:t>
            </a:r>
            <a:endParaRPr lang="zh-CN" altLang="en-US"/>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09625" y="799465"/>
            <a:ext cx="9759315" cy="1891665"/>
          </a:xfrm>
          <a:prstGeom prst="rect">
            <a:avLst/>
          </a:prstGeom>
          <a:noFill/>
        </p:spPr>
        <p:txBody>
          <a:bodyPr wrap="square" rtlCol="0">
            <a:spAutoFit/>
          </a:bodyPr>
          <a:p>
            <a:r>
              <a:rPr lang="zh-CN" altLang="en-US">
                <a:sym typeface="+mn-ea"/>
              </a:rPr>
              <a:t>学习完整个单元后，引导学生梳理已学过和阅读过的现当代文学作品，大体了解中国现当代文学的发展概貌。增进对中国现当代文学的整体把握和深入了解。</a:t>
            </a:r>
            <a:endParaRPr lang="zh-CN" altLang="en-US"/>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rcRect l="-818" t="140" r="818" b="51688"/>
          <a:stretch>
            <a:fillRect/>
          </a:stretch>
        </p:blipFill>
        <p:spPr>
          <a:xfrm>
            <a:off x="-82550" y="17145"/>
            <a:ext cx="10089515" cy="5895975"/>
          </a:xfrm>
          <a:prstGeom prst="rect">
            <a:avLst/>
          </a:prstGeom>
        </p:spPr>
      </p:pic>
      <p:sp>
        <p:nvSpPr>
          <p:cNvPr id="3" name="文本框 2"/>
          <p:cNvSpPr txBox="1"/>
          <p:nvPr/>
        </p:nvSpPr>
        <p:spPr>
          <a:xfrm>
            <a:off x="10006965" y="88265"/>
            <a:ext cx="2183765" cy="6323965"/>
          </a:xfrm>
          <a:prstGeom prst="rect">
            <a:avLst/>
          </a:prstGeom>
          <a:noFill/>
        </p:spPr>
        <p:txBody>
          <a:bodyPr wrap="square" rtlCol="0">
            <a:spAutoFit/>
          </a:bodyPr>
          <a:p>
            <a:r>
              <a:rPr lang="zh-CN" altLang="en-US" sz="1800" u="sng">
                <a:sym typeface="+mn-ea"/>
              </a:rPr>
              <a:t>             。</a:t>
            </a:r>
            <a:r>
              <a:rPr lang="en-US" altLang="zh-CN" sz="1800"/>
              <a:t> </a:t>
            </a:r>
            <a:endParaRPr lang="zh-CN" altLang="en-US" sz="1800"/>
          </a:p>
          <a:p>
            <a:r>
              <a:rPr lang="zh-CN" altLang="en-US" sz="1800"/>
              <a:t>为了忘却的记念记念刘和珍君</a:t>
            </a:r>
            <a:endParaRPr lang="zh-CN" altLang="en-US" sz="1800"/>
          </a:p>
          <a:p>
            <a:r>
              <a:rPr lang="zh-CN" altLang="en-US" sz="1800"/>
              <a:t>祝福</a:t>
            </a:r>
            <a:endParaRPr lang="zh-CN" altLang="en-US" sz="1800"/>
          </a:p>
          <a:p>
            <a:r>
              <a:rPr lang="zh-CN" altLang="en-US" sz="1800" u="sng">
                <a:sym typeface="+mn-ea"/>
              </a:rPr>
              <a:t>              。</a:t>
            </a:r>
            <a:endParaRPr lang="zh-CN" altLang="en-US" sz="1800"/>
          </a:p>
          <a:p>
            <a:r>
              <a:rPr lang="zh-CN" altLang="en-US" sz="1800" u="sng"/>
              <a:t>              。    </a:t>
            </a:r>
            <a:endParaRPr lang="zh-CN" altLang="en-US" sz="1800" u="sng"/>
          </a:p>
          <a:p>
            <a:r>
              <a:rPr lang="zh-CN" altLang="en-US" sz="1800"/>
              <a:t>立在地球边上放号</a:t>
            </a:r>
            <a:endParaRPr lang="zh-CN" altLang="en-US" sz="1800"/>
          </a:p>
          <a:p>
            <a:r>
              <a:rPr lang="zh-CN" altLang="en-US" sz="1800" u="sng">
                <a:sym typeface="+mn-ea"/>
              </a:rPr>
              <a:t>             。</a:t>
            </a:r>
            <a:endParaRPr lang="zh-CN" altLang="en-US" sz="1800"/>
          </a:p>
          <a:p>
            <a:r>
              <a:rPr lang="zh-CN" altLang="en-US" sz="1800" u="sng">
                <a:sym typeface="+mn-ea"/>
              </a:rPr>
              <a:t>             。</a:t>
            </a:r>
            <a:endParaRPr lang="zh-CN" altLang="en-US" sz="1800"/>
          </a:p>
          <a:p>
            <a:r>
              <a:rPr lang="zh-CN" altLang="en-US" sz="1800"/>
              <a:t>荷塘月色</a:t>
            </a:r>
            <a:endParaRPr lang="zh-CN" altLang="en-US" sz="1800"/>
          </a:p>
          <a:p>
            <a:r>
              <a:rPr lang="zh-CN" altLang="en-US" sz="1800" u="sng">
                <a:sym typeface="+mn-ea"/>
              </a:rPr>
              <a:t>             。</a:t>
            </a:r>
            <a:endParaRPr lang="zh-CN" altLang="en-US" sz="1800"/>
          </a:p>
          <a:p>
            <a:r>
              <a:rPr lang="zh-CN" altLang="en-US" sz="1800" u="sng">
                <a:sym typeface="+mn-ea"/>
              </a:rPr>
              <a:t>             。</a:t>
            </a:r>
            <a:endParaRPr lang="zh-CN" altLang="en-US" sz="1800"/>
          </a:p>
          <a:p>
            <a:endParaRPr lang="zh-CN" altLang="en-US" sz="1800"/>
          </a:p>
          <a:p>
            <a:r>
              <a:rPr lang="zh-CN" altLang="en-US" sz="1800"/>
              <a:t>茶馆</a:t>
            </a:r>
            <a:endParaRPr lang="zh-CN" altLang="en-US" sz="1800"/>
          </a:p>
          <a:p>
            <a:endParaRPr lang="zh-CN" altLang="en-US" sz="1800"/>
          </a:p>
        </p:txBody>
      </p:sp>
    </p:spTree>
    <p:custDataLst>
      <p:tags r:id="rId2"/>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rcRect t="48378" r="1067"/>
          <a:stretch>
            <a:fillRect/>
          </a:stretch>
        </p:blipFill>
        <p:spPr>
          <a:xfrm>
            <a:off x="-37465" y="100330"/>
            <a:ext cx="9455150" cy="6566535"/>
          </a:xfrm>
          <a:prstGeom prst="rect">
            <a:avLst/>
          </a:prstGeom>
        </p:spPr>
      </p:pic>
      <p:sp>
        <p:nvSpPr>
          <p:cNvPr id="3" name="文本框 2"/>
          <p:cNvSpPr txBox="1"/>
          <p:nvPr/>
        </p:nvSpPr>
        <p:spPr>
          <a:xfrm>
            <a:off x="9609455" y="253365"/>
            <a:ext cx="2365375" cy="691515"/>
          </a:xfrm>
          <a:prstGeom prst="rect">
            <a:avLst/>
          </a:prstGeom>
          <a:noFill/>
        </p:spPr>
        <p:txBody>
          <a:bodyPr wrap="square" rtlCol="0">
            <a:spAutoFit/>
          </a:bodyPr>
          <a:p>
            <a:endParaRPr lang="zh-CN" altLang="en-US"/>
          </a:p>
        </p:txBody>
      </p:sp>
      <p:sp>
        <p:nvSpPr>
          <p:cNvPr id="4" name="文本框 3"/>
          <p:cNvSpPr txBox="1"/>
          <p:nvPr/>
        </p:nvSpPr>
        <p:spPr>
          <a:xfrm>
            <a:off x="9417685" y="0"/>
            <a:ext cx="2696210" cy="6600825"/>
          </a:xfrm>
          <a:prstGeom prst="rect">
            <a:avLst/>
          </a:prstGeom>
          <a:noFill/>
        </p:spPr>
        <p:txBody>
          <a:bodyPr wrap="square" rtlCol="0">
            <a:spAutoFit/>
          </a:bodyPr>
          <a:p>
            <a:endParaRPr lang="zh-CN" altLang="en-US"/>
          </a:p>
          <a:p>
            <a:endParaRPr lang="zh-CN" altLang="en-US" sz="1600"/>
          </a:p>
          <a:p>
            <a:r>
              <a:rPr lang="zh-CN" altLang="en-US" sz="1600"/>
              <a:t>《边城》</a:t>
            </a:r>
            <a:endParaRPr lang="zh-CN" altLang="en-US" sz="1600"/>
          </a:p>
          <a:p>
            <a:endParaRPr lang="zh-CN" altLang="en-US" sz="1600"/>
          </a:p>
          <a:p>
            <a:endParaRPr lang="zh-CN" altLang="en-US" sz="1600"/>
          </a:p>
          <a:p>
            <a:endParaRPr lang="zh-CN" altLang="en-US" sz="1600"/>
          </a:p>
          <a:p>
            <a:endParaRPr lang="zh-CN" altLang="en-US" sz="1600"/>
          </a:p>
          <a:p>
            <a:endParaRPr lang="zh-CN" altLang="en-US" sz="1600"/>
          </a:p>
          <a:p>
            <a:r>
              <a:rPr lang="zh-CN" altLang="en-US" sz="1600"/>
              <a:t>《白洋淀》</a:t>
            </a:r>
            <a:endParaRPr lang="zh-CN" altLang="en-US" sz="1600"/>
          </a:p>
          <a:p>
            <a:endParaRPr lang="zh-CN" altLang="en-US" sz="1600"/>
          </a:p>
          <a:p>
            <a:endParaRPr lang="zh-CN" altLang="en-US" sz="1600"/>
          </a:p>
          <a:p>
            <a:endParaRPr lang="zh-CN" altLang="en-US" sz="1600"/>
          </a:p>
          <a:p>
            <a:endParaRPr lang="zh-CN" altLang="en-US" sz="1600"/>
          </a:p>
          <a:p>
            <a:endParaRPr lang="zh-CN" altLang="en-US" sz="1600"/>
          </a:p>
          <a:p>
            <a:endParaRPr lang="zh-CN" altLang="en-US" sz="1600"/>
          </a:p>
          <a:p>
            <a:endParaRPr lang="zh-CN" altLang="en-US" sz="1600"/>
          </a:p>
          <a:p>
            <a:endParaRPr lang="zh-CN" altLang="en-US" sz="1600"/>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24482" name="文本框 2324481"/>
          <p:cNvSpPr txBox="1"/>
          <p:nvPr/>
        </p:nvSpPr>
        <p:spPr>
          <a:xfrm>
            <a:off x="342900" y="967423"/>
            <a:ext cx="11504613" cy="3717925"/>
          </a:xfrm>
          <a:prstGeom prst="rect">
            <a:avLst/>
          </a:prstGeom>
          <a:noFill/>
          <a:ln w="9525">
            <a:noFill/>
          </a:ln>
        </p:spPr>
        <p:txBody>
          <a:bodyPr wrap="square" lIns="117176" tIns="58589" rIns="117176" bIns="58589">
            <a:spAutoFit/>
          </a:bodyPr>
          <a:p>
            <a:pPr defTabSz="1171575"/>
            <a:r>
              <a:rPr lang="zh-CN" altLang="en-US" dirty="0">
                <a:solidFill>
                  <a:srgbClr val="0000FF"/>
                </a:solidFill>
                <a:latin typeface="宋体" panose="02010600030101010101" pitchFamily="2" charset="-122"/>
                <a:ea typeface="宋体" panose="02010600030101010101" pitchFamily="2" charset="-122"/>
                <a:cs typeface="Times New Roman" panose="02020603050405020304" pitchFamily="18" charset="0"/>
              </a:rPr>
              <a:t>【单元篇目设置</a:t>
            </a:r>
            <a:r>
              <a:rPr lang="zh-CN" altLang="en-US">
                <a:solidFill>
                  <a:srgbClr val="0000FF"/>
                </a:solidFill>
                <a:latin typeface="宋体" panose="02010600030101010101" pitchFamily="2" charset="-122"/>
                <a:ea typeface="宋体" panose="02010600030101010101" pitchFamily="2" charset="-122"/>
                <a:cs typeface="Times New Roman" panose="02020603050405020304" pitchFamily="18" charset="0"/>
              </a:rPr>
              <a:t>】</a:t>
            </a:r>
            <a:endParaRPr lang="zh-CN" altLang="en-US">
              <a:solidFill>
                <a:srgbClr val="0000FF"/>
              </a:solidFill>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dirty="0">
                <a:solidFill>
                  <a:srgbClr val="000000"/>
                </a:solidFill>
                <a:latin typeface="宋体" panose="02010600030101010101" pitchFamily="2" charset="-122"/>
                <a:ea typeface="宋体" panose="02010600030101010101" pitchFamily="2" charset="-122"/>
                <a:cs typeface="Times New Roman" panose="02020603050405020304" pitchFamily="18" charset="0"/>
              </a:rPr>
              <a:t>本单元所选都是现当代文学中的优秀作品</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en-US" dirty="0">
                <a:solidFill>
                  <a:srgbClr val="000000"/>
                </a:solidFill>
                <a:latin typeface="宋体" panose="02010600030101010101" pitchFamily="2" charset="-122"/>
                <a:ea typeface="宋体" panose="02010600030101010101" pitchFamily="2" charset="-122"/>
                <a:cs typeface="Times New Roman" panose="02020603050405020304" pitchFamily="18" charset="0"/>
              </a:rPr>
              <a:t>涵盖了新文学的主要体裁。</a:t>
            </a:r>
            <a:endParaRPr lang="zh-CN" altLang="en-US" dirty="0">
              <a:solidFill>
                <a:srgbClr val="000000"/>
              </a:solidFill>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dirty="0">
                <a:solidFill>
                  <a:srgbClr val="FF0000"/>
                </a:solidFill>
                <a:latin typeface="宋体" panose="02010600030101010101" pitchFamily="2" charset="-122"/>
                <a:ea typeface="宋体" panose="02010600030101010101" pitchFamily="2" charset="-122"/>
                <a:cs typeface="Times New Roman" panose="02020603050405020304" pitchFamily="18" charset="0"/>
              </a:rPr>
              <a:t>小说</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en-US" dirty="0">
                <a:solidFill>
                  <a:srgbClr val="000000"/>
                </a:solidFill>
                <a:latin typeface="宋体" panose="02010600030101010101" pitchFamily="2" charset="-122"/>
                <a:ea typeface="宋体" panose="02010600030101010101" pitchFamily="2" charset="-122"/>
                <a:cs typeface="Times New Roman" panose="02020603050405020304" pitchFamily="18" charset="0"/>
              </a:rPr>
              <a:t>阿</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Q</a:t>
            </a:r>
            <a:r>
              <a:rPr lang="zh-CN" altLang="en-US" dirty="0">
                <a:solidFill>
                  <a:srgbClr val="000000"/>
                </a:solidFill>
                <a:latin typeface="宋体" panose="02010600030101010101" pitchFamily="2" charset="-122"/>
                <a:ea typeface="宋体" panose="02010600030101010101" pitchFamily="2" charset="-122"/>
                <a:cs typeface="Times New Roman" panose="02020603050405020304" pitchFamily="18" charset="0"/>
              </a:rPr>
              <a:t>正传</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en-US" dirty="0">
                <a:solidFill>
                  <a:srgbClr val="000000"/>
                </a:solidFill>
                <a:latin typeface="宋体" panose="02010600030101010101" pitchFamily="2" charset="-122"/>
                <a:ea typeface="宋体" panose="02010600030101010101" pitchFamily="2" charset="-122"/>
                <a:cs typeface="Times New Roman" panose="02020603050405020304" pitchFamily="18" charset="0"/>
              </a:rPr>
              <a:t>节选</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en-US" dirty="0">
                <a:solidFill>
                  <a:srgbClr val="000000"/>
                </a:solidFill>
                <a:latin typeface="宋体" panose="02010600030101010101" pitchFamily="2" charset="-122"/>
                <a:ea typeface="宋体" panose="02010600030101010101" pitchFamily="2" charset="-122"/>
                <a:cs typeface="Times New Roman" panose="02020603050405020304" pitchFamily="18" charset="0"/>
              </a:rPr>
              <a:t>边城</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en-US" dirty="0">
                <a:solidFill>
                  <a:srgbClr val="000000"/>
                </a:solidFill>
                <a:latin typeface="宋体" panose="02010600030101010101" pitchFamily="2" charset="-122"/>
                <a:ea typeface="宋体" panose="02010600030101010101" pitchFamily="2" charset="-122"/>
                <a:cs typeface="Times New Roman" panose="02020603050405020304" pitchFamily="18" charset="0"/>
              </a:rPr>
              <a:t>节选</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en-US" dirty="0">
              <a:solidFill>
                <a:srgbClr val="000000"/>
              </a:solidFill>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dirty="0">
                <a:solidFill>
                  <a:srgbClr val="FF0000"/>
                </a:solidFill>
                <a:latin typeface="宋体" panose="02010600030101010101" pitchFamily="2" charset="-122"/>
                <a:ea typeface="宋体" panose="02010600030101010101" pitchFamily="2" charset="-122"/>
                <a:cs typeface="Times New Roman" panose="02020603050405020304" pitchFamily="18" charset="0"/>
              </a:rPr>
              <a:t>诗歌</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en-US" dirty="0">
                <a:solidFill>
                  <a:srgbClr val="000000"/>
                </a:solidFill>
                <a:latin typeface="宋体" panose="02010600030101010101" pitchFamily="2" charset="-122"/>
                <a:ea typeface="宋体" panose="02010600030101010101" pitchFamily="2" charset="-122"/>
                <a:cs typeface="Times New Roman" panose="02020603050405020304" pitchFamily="18" charset="0"/>
              </a:rPr>
              <a:t>大堰河</a:t>
            </a:r>
            <a:r>
              <a:rPr lang="en-US" altLang="zh-CN">
                <a:solidFill>
                  <a:srgbClr val="000000"/>
                </a:solidFill>
                <a:latin typeface="宋体" panose="02010600030101010101" pitchFamily="2" charset="-122"/>
                <a:ea typeface="Times New Roman" panose="02020603050405020304" pitchFamily="18" charset="0"/>
              </a:rPr>
              <a:t>——</a:t>
            </a:r>
            <a:r>
              <a:rPr lang="zh-CN" altLang="en-US" dirty="0">
                <a:solidFill>
                  <a:srgbClr val="000000"/>
                </a:solidFill>
                <a:latin typeface="宋体" panose="02010600030101010101" pitchFamily="2" charset="-122"/>
                <a:ea typeface="宋体" panose="02010600030101010101" pitchFamily="2" charset="-122"/>
                <a:cs typeface="Times New Roman" panose="02020603050405020304" pitchFamily="18" charset="0"/>
              </a:rPr>
              <a:t>我的保姆</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en-US" dirty="0">
                <a:solidFill>
                  <a:srgbClr val="000000"/>
                </a:solidFill>
                <a:latin typeface="宋体" panose="02010600030101010101" pitchFamily="2" charset="-122"/>
                <a:ea typeface="宋体" panose="02010600030101010101" pitchFamily="2" charset="-122"/>
                <a:cs typeface="Times New Roman" panose="02020603050405020304" pitchFamily="18" charset="0"/>
              </a:rPr>
              <a:t>再别康桥</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dirty="0">
                <a:solidFill>
                  <a:srgbClr val="FF0000"/>
                </a:solidFill>
                <a:latin typeface="宋体" panose="02010600030101010101" pitchFamily="2" charset="-122"/>
                <a:ea typeface="宋体" panose="02010600030101010101" pitchFamily="2" charset="-122"/>
                <a:cs typeface="Times New Roman" panose="02020603050405020304" pitchFamily="18" charset="0"/>
              </a:rPr>
              <a:t>散文</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en-US" dirty="0">
                <a:solidFill>
                  <a:srgbClr val="000000"/>
                </a:solidFill>
                <a:latin typeface="宋体" panose="02010600030101010101" pitchFamily="2" charset="-122"/>
                <a:ea typeface="宋体" panose="02010600030101010101" pitchFamily="2" charset="-122"/>
                <a:cs typeface="Times New Roman" panose="02020603050405020304" pitchFamily="18" charset="0"/>
              </a:rPr>
              <a:t>一个消逝了的山村</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en-US" dirty="0">
                <a:solidFill>
                  <a:srgbClr val="000000"/>
                </a:solidFill>
                <a:latin typeface="宋体" panose="02010600030101010101" pitchFamily="2" charset="-122"/>
                <a:ea typeface="宋体" panose="02010600030101010101" pitchFamily="2" charset="-122"/>
                <a:cs typeface="Times New Roman" panose="02020603050405020304" pitchFamily="18" charset="0"/>
              </a:rPr>
              <a:t>秦腔</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endParaRPr>
          </a:p>
          <a:p>
            <a:pPr defTabSz="1171575"/>
            <a:r>
              <a:rPr lang="zh-CN" altLang="en-US" dirty="0">
                <a:solidFill>
                  <a:srgbClr val="FF0000"/>
                </a:solidFill>
                <a:latin typeface="宋体" panose="02010600030101010101" pitchFamily="2" charset="-122"/>
                <a:ea typeface="宋体" panose="02010600030101010101" pitchFamily="2" charset="-122"/>
                <a:cs typeface="Times New Roman" panose="02020603050405020304" pitchFamily="18" charset="0"/>
              </a:rPr>
              <a:t>戏剧</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en-US" dirty="0">
                <a:solidFill>
                  <a:srgbClr val="000000"/>
                </a:solidFill>
                <a:latin typeface="宋体" panose="02010600030101010101" pitchFamily="2" charset="-122"/>
                <a:ea typeface="宋体" panose="02010600030101010101" pitchFamily="2" charset="-122"/>
                <a:cs typeface="Times New Roman" panose="02020603050405020304" pitchFamily="18" charset="0"/>
              </a:rPr>
              <a:t>茶馆</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en-US" dirty="0">
                <a:solidFill>
                  <a:srgbClr val="000000"/>
                </a:solidFill>
                <a:latin typeface="宋体" panose="02010600030101010101" pitchFamily="2" charset="-122"/>
                <a:ea typeface="宋体" panose="02010600030101010101" pitchFamily="2" charset="-122"/>
                <a:cs typeface="Times New Roman" panose="02020603050405020304" pitchFamily="18" charset="0"/>
              </a:rPr>
              <a:t>节选</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en-US">
              <a:latin typeface="宋体" panose="02010600030101010101" pitchFamily="2" charset="-122"/>
              <a:ea typeface="Times New Roman" panose="02020603050405020304" pitchFamily="18" charset="0"/>
            </a:endParaRPr>
          </a:p>
        </p:txBody>
      </p:sp>
      <p:pic>
        <p:nvPicPr>
          <p:cNvPr id="22" name="图片 16"/>
          <p:cNvPicPr>
            <a:picLocks noChangeAspect="1"/>
          </p:cNvPicPr>
          <p:nvPr/>
        </p:nvPicPr>
        <p:blipFill>
          <a:blip r:embed="rId1"/>
          <a:stretch>
            <a:fillRect/>
          </a:stretch>
        </p:blipFill>
        <p:spPr>
          <a:xfrm>
            <a:off x="8928418" y="0"/>
            <a:ext cx="3035300" cy="1463675"/>
          </a:xfrm>
          <a:prstGeom prst="rect">
            <a:avLst/>
          </a:prstGeom>
          <a:noFill/>
          <a:ln w="9525">
            <a:noFill/>
          </a:ln>
        </p:spPr>
      </p:pic>
    </p:spTree>
    <p:custDataLst>
      <p:tags r:id="rId2"/>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41020" y="1288415"/>
            <a:ext cx="11365865" cy="3091815"/>
          </a:xfrm>
          <a:prstGeom prst="rect">
            <a:avLst/>
          </a:prstGeom>
          <a:noFill/>
        </p:spPr>
        <p:txBody>
          <a:bodyPr wrap="square" rtlCol="0">
            <a:spAutoFit/>
          </a:bodyPr>
          <a:p>
            <a:r>
              <a:rPr lang="zh-CN" altLang="en-US">
                <a:sym typeface="+mn-ea"/>
              </a:rPr>
              <a:t>引导学生依据作家、文体、发表时间等，理解作品的成就及地位，根据自己的学习进度，不断补充完善，提高自己的阅读量，力争完成课标要求的有计划有系统地选读</a:t>
            </a:r>
            <a:r>
              <a:rPr lang="en-US" altLang="zh-CN">
                <a:ln/>
                <a:solidFill>
                  <a:schemeClr val="accent1"/>
                </a:solidFill>
                <a:effectLst>
                  <a:outerShdw blurRad="38100" dist="25400" dir="5400000" algn="ctr" rotWithShape="0">
                    <a:srgbClr val="6E747A">
                      <a:alpha val="43000"/>
                    </a:srgbClr>
                  </a:outerShdw>
                </a:effectLst>
                <a:sym typeface="+mn-ea"/>
              </a:rPr>
              <a:t>10</a:t>
            </a:r>
            <a:r>
              <a:rPr lang="zh-CN" altLang="en-US">
                <a:ln/>
                <a:solidFill>
                  <a:schemeClr val="accent1"/>
                </a:solidFill>
                <a:effectLst>
                  <a:outerShdw blurRad="38100" dist="25400" dir="5400000" algn="ctr" rotWithShape="0">
                    <a:srgbClr val="6E747A">
                      <a:alpha val="43000"/>
                    </a:srgbClr>
                  </a:outerShdw>
                </a:effectLst>
                <a:ea typeface="宋体" panose="02010600030101010101" pitchFamily="2" charset="-122"/>
                <a:sym typeface="+mn-ea"/>
              </a:rPr>
              <a:t>位</a:t>
            </a:r>
            <a:r>
              <a:rPr lang="zh-CN" altLang="en-US">
                <a:ea typeface="宋体" panose="02010600030101010101" pitchFamily="2" charset="-122"/>
                <a:sym typeface="+mn-ea"/>
              </a:rPr>
              <a:t>现当代代表作家的作品</a:t>
            </a:r>
            <a:r>
              <a:rPr lang="zh-CN" altLang="en-US">
                <a:sym typeface="+mn-ea"/>
              </a:rPr>
              <a:t>。如鲁迅的《彷徨》，茅盾的《子夜》，巴金的《家》，老舍的《四世同堂》等。</a:t>
            </a:r>
            <a:endParaRPr lang="zh-CN" altLang="en-US">
              <a:sym typeface="+mn-ea"/>
            </a:endParaRPr>
          </a:p>
          <a:p>
            <a:endParaRPr lang="zh-CN" altLang="en-US"/>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1610" y="269875"/>
            <a:ext cx="11528425" cy="6092825"/>
          </a:xfrm>
          <a:prstGeom prst="rect">
            <a:avLst/>
          </a:prstGeom>
          <a:noFill/>
        </p:spPr>
        <p:txBody>
          <a:bodyPr wrap="square" rtlCol="0">
            <a:spAutoFit/>
          </a:bodyPr>
          <a:p>
            <a:r>
              <a:rPr lang="zh-CN" altLang="en-US"/>
              <a:t>我的体会：</a:t>
            </a:r>
            <a:endParaRPr lang="zh-CN" altLang="en-US"/>
          </a:p>
          <a:p>
            <a:r>
              <a:rPr lang="en-US" altLang="zh-CN">
                <a:sym typeface="+mn-ea"/>
              </a:rPr>
              <a:t>1.</a:t>
            </a:r>
            <a:r>
              <a:rPr lang="zh-CN" altLang="en-US">
                <a:ea typeface="宋体" panose="02010600030101010101" pitchFamily="2" charset="-122"/>
                <a:sym typeface="+mn-ea"/>
              </a:rPr>
              <a:t>阅读的重要性不言而喻。</a:t>
            </a:r>
            <a:r>
              <a:rPr lang="zh-CN" altLang="en-US">
                <a:sym typeface="+mn-ea"/>
              </a:rPr>
              <a:t>阅读书目可在假期发给学生，书自备。小学生都是自备书目阅读的，为啥高中就不能自备了呢？最好从高一入学先安排准备好阅读书目，把阅读任务排出来，学期之间可以安排阅读课，晚间十分钟阅读，周末阅读等。有条件的年级晚自习也可以安排一周一两次阅读课。要是年级统一硬性规定就更好了，免得一阅读就被非语文班主任收走。</a:t>
            </a:r>
            <a:endParaRPr lang="zh-CN" altLang="en-US">
              <a:sym typeface="+mn-ea"/>
            </a:endParaRPr>
          </a:p>
          <a:p>
            <a:r>
              <a:rPr lang="en-US" altLang="zh-CN">
                <a:sym typeface="+mn-ea"/>
              </a:rPr>
              <a:t>2.</a:t>
            </a:r>
            <a:r>
              <a:rPr lang="zh-CN" altLang="en-US">
                <a:ea typeface="宋体" panose="02010600030101010101" pitchFamily="2" charset="-122"/>
                <a:sym typeface="+mn-ea"/>
              </a:rPr>
              <a:t>新教材以任务群呈现，设计的时候可以多考虑对比阅读，也可以增强学生的鉴赏能力，宏观把握作品内涵。</a:t>
            </a:r>
            <a:endParaRPr lang="zh-CN" altLang="en-US">
              <a:ea typeface="宋体" panose="02010600030101010101" pitchFamily="2" charset="-122"/>
              <a:sym typeface="+mn-ea"/>
            </a:endParaRPr>
          </a:p>
          <a:p>
            <a:r>
              <a:rPr lang="en-US" altLang="zh-CN">
                <a:ea typeface="宋体" panose="02010600030101010101" pitchFamily="2" charset="-122"/>
                <a:sym typeface="+mn-ea"/>
              </a:rPr>
              <a:t>3.</a:t>
            </a:r>
            <a:r>
              <a:rPr lang="zh-CN" altLang="en-US">
                <a:ea typeface="宋体" panose="02010600030101010101" pitchFamily="2" charset="-122"/>
                <a:sym typeface="+mn-ea"/>
              </a:rPr>
              <a:t>设计课型可以根据学生情况，灵活把握，让语文课生动有趣又有深度。</a:t>
            </a:r>
            <a:endParaRPr lang="zh-CN" altLang="en-US"/>
          </a:p>
          <a:p>
            <a:endParaRPr lang="zh-CN" altLang="en-US"/>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56640" y="2591435"/>
            <a:ext cx="10077450" cy="1938020"/>
          </a:xfrm>
          <a:prstGeom prst="rect">
            <a:avLst/>
          </a:prstGeom>
          <a:noFill/>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p>
            <a:r>
              <a:rPr lang="zh-CN" altLang="en-US" sz="4000">
                <a:solidFill>
                  <a:schemeClr val="accent3"/>
                </a:solidFill>
                <a:effectLst/>
              </a:rPr>
              <a:t>不当之处，请各位老师批评指正！</a:t>
            </a:r>
            <a:endParaRPr lang="zh-CN" altLang="en-US" sz="4000">
              <a:solidFill>
                <a:schemeClr val="accent3"/>
              </a:solidFill>
              <a:effectLst/>
            </a:endParaRPr>
          </a:p>
          <a:p>
            <a:pPr algn="ctr"/>
            <a:r>
              <a:rPr lang="zh-CN" altLang="en-US" sz="4000">
                <a:solidFill>
                  <a:schemeClr val="accent3"/>
                </a:solidFill>
                <a:effectLst/>
              </a:rPr>
              <a:t>谢谢</a:t>
            </a:r>
            <a:endParaRPr lang="zh-CN" altLang="en-US" sz="4000">
              <a:solidFill>
                <a:schemeClr val="accent3"/>
              </a:solidFill>
              <a:effectLst/>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50520" y="565150"/>
            <a:ext cx="11525885" cy="4892675"/>
          </a:xfrm>
          <a:prstGeom prst="rect">
            <a:avLst/>
          </a:prstGeom>
          <a:noFill/>
        </p:spPr>
        <p:txBody>
          <a:bodyPr wrap="square" rtlCol="0">
            <a:spAutoFit/>
          </a:bodyPr>
          <a:p>
            <a:r>
              <a:rPr lang="zh-CN" altLang="en-US"/>
              <a:t>编写意图</a:t>
            </a:r>
            <a:endParaRPr lang="zh-CN" altLang="en-US"/>
          </a:p>
          <a:p>
            <a:endParaRPr lang="zh-CN" altLang="en-US"/>
          </a:p>
          <a:p>
            <a:r>
              <a:rPr lang="zh-CN" altLang="en-US"/>
              <a:t>本单元属于选择性必修课程中的“中国现当代作家作品研习”学习任务群。</a:t>
            </a:r>
            <a:endParaRPr lang="zh-CN" altLang="en-US"/>
          </a:p>
          <a:p>
            <a:r>
              <a:rPr lang="zh-CN" altLang="en-US"/>
              <a:t>按照课程标准的规定，这一任务群主要</a:t>
            </a:r>
            <a:r>
              <a:rPr lang="zh-CN" altLang="en-US">
                <a:solidFill>
                  <a:srgbClr val="FF0000"/>
                </a:solidFill>
              </a:rPr>
              <a:t>“研习中国现当代代表性作家作品，</a:t>
            </a:r>
            <a:r>
              <a:rPr lang="zh-CN" altLang="en-US">
                <a:solidFill>
                  <a:schemeClr val="tx1"/>
                </a:solidFill>
              </a:rPr>
              <a:t>包括反映改革开放以来的社会主义先进文化的作品，</a:t>
            </a:r>
            <a:r>
              <a:rPr lang="zh-CN" altLang="en-US">
                <a:solidFill>
                  <a:srgbClr val="FF0000"/>
                </a:solidFill>
              </a:rPr>
              <a:t>旨在大体上了解现当代作家作品概貌，培养阅读现当代文学作品的习惯，以正确的价值观鉴赏文学作品，进步提高文学阅读和写作能力，把</a:t>
            </a:r>
            <a:r>
              <a:rPr lang="zh-CN" altLang="en-US">
                <a:solidFill>
                  <a:schemeClr val="tx1"/>
                </a:solidFill>
              </a:rPr>
              <a:t>握中国现当代文学作品思想性、艺术性、观赏性有机统-的价值取向”。 </a:t>
            </a:r>
            <a:endParaRPr lang="zh-CN" altLang="en-US">
              <a:solidFill>
                <a:schemeClr val="tx1"/>
              </a:solidFill>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7240" y="1047115"/>
            <a:ext cx="10353675" cy="2491740"/>
          </a:xfrm>
          <a:prstGeom prst="rect">
            <a:avLst/>
          </a:prstGeom>
          <a:noFill/>
        </p:spPr>
        <p:txBody>
          <a:bodyPr wrap="square" rtlCol="0">
            <a:spAutoFit/>
          </a:bodyPr>
          <a:p>
            <a:r>
              <a:rPr lang="zh-CN" altLang="en-US"/>
              <a:t>本单元就是依照课程标准的这些规定设置的，所选作品既有小说、戏剧，又有散文、诗歌，都是现当代文学的优秀作品，体现了现当代文学创作的多方面成就。集中研读这些作品，有助于整体了解现当代文学的艺术成就和精神追求。</a:t>
            </a:r>
            <a:endParaRPr lang="zh-CN" altLang="en-US"/>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64490" y="204470"/>
            <a:ext cx="11676380" cy="6092825"/>
          </a:xfrm>
          <a:prstGeom prst="rect">
            <a:avLst/>
          </a:prstGeom>
          <a:noFill/>
        </p:spPr>
        <p:txBody>
          <a:bodyPr wrap="square" rtlCol="0">
            <a:spAutoFit/>
          </a:bodyPr>
          <a:p>
            <a:r>
              <a:rPr lang="zh-CN" altLang="en-US"/>
              <a:t>本单元作品按照体裁的不同分为四组。</a:t>
            </a:r>
            <a:endParaRPr lang="zh-CN" altLang="en-US"/>
          </a:p>
          <a:p>
            <a:r>
              <a:rPr lang="zh-CN" altLang="en-US"/>
              <a:t>第一组是小说，节选了两部现代小说的名作一-鲁迅的 《阿Q正传》和沈从文的《边城》。</a:t>
            </a:r>
            <a:endParaRPr lang="zh-CN" altLang="en-US"/>
          </a:p>
          <a:p>
            <a:r>
              <a:rPr lang="zh-CN" altLang="en-US"/>
              <a:t>(阿Q正传》以辛亥革命前后的中国农村为背景，用现实主义的手法，描写了一个无名无姓，无家无业的贫苦雇农阿Q短暂的一生，运用喜剧的夸张笔墨，刻画了阿Q的“精神胜利法”，揭示了旧中国国民的“劣根性”，体现了鲁迅作品贯的批判国民性的主题。</a:t>
            </a:r>
            <a:endParaRPr lang="zh-CN" altLang="en-US"/>
          </a:p>
          <a:p>
            <a:r>
              <a:rPr lang="zh-CN" altLang="en-US"/>
              <a:t>《边城》则是部带有田园牧歌情调的散文化小说，作者围绕撑渡船的老人和他的孙女翠翠，描写了湘西淳朴的风土人情，展现出人性的善良美好，也写出了人在命运面前的无奈和悲凉。</a:t>
            </a:r>
            <a:endParaRPr lang="zh-CN" altLang="en-US"/>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2445" y="353060"/>
            <a:ext cx="11214100" cy="3091815"/>
          </a:xfrm>
          <a:prstGeom prst="rect">
            <a:avLst/>
          </a:prstGeom>
          <a:noFill/>
        </p:spPr>
        <p:txBody>
          <a:bodyPr wrap="square" rtlCol="0">
            <a:spAutoFit/>
          </a:bodyPr>
          <a:p>
            <a:r>
              <a:rPr lang="zh-CN" altLang="en-US">
                <a:sym typeface="+mn-ea"/>
              </a:rPr>
              <a:t>学习这两篇小说，既要抓住它们各自的特点，通过文本细读，把握两篇小说所反映的社会风貌和人物性格，了解它们独特的艺术手法和美学风格，还要深入体会其中共通的对乡土社会与普通民众的深切关怀，理解作品感时忧国的精神。</a:t>
            </a:r>
            <a:endParaRPr lang="zh-CN" altLang="en-US"/>
          </a:p>
          <a:p>
            <a:endParaRPr lang="zh-CN" altLang="en-US"/>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98120" y="221615"/>
            <a:ext cx="11809095" cy="7293610"/>
          </a:xfrm>
          <a:prstGeom prst="rect">
            <a:avLst/>
          </a:prstGeom>
          <a:noFill/>
        </p:spPr>
        <p:txBody>
          <a:bodyPr wrap="square" rtlCol="0">
            <a:spAutoFit/>
          </a:bodyPr>
          <a:p>
            <a:r>
              <a:rPr lang="zh-CN" altLang="en-US">
                <a:sym typeface="+mn-ea"/>
              </a:rPr>
              <a:t>课程教学设计：</a:t>
            </a:r>
            <a:endParaRPr lang="zh-CN" altLang="en-US">
              <a:sym typeface="+mn-ea"/>
            </a:endParaRPr>
          </a:p>
          <a:p>
            <a:r>
              <a:rPr lang="en-US" altLang="zh-CN">
                <a:sym typeface="+mn-ea"/>
              </a:rPr>
              <a:t>1.</a:t>
            </a:r>
            <a:r>
              <a:rPr lang="zh-CN" altLang="en-US">
                <a:ea typeface="宋体" panose="02010600030101010101" pitchFamily="2" charset="-122"/>
                <a:sym typeface="+mn-ea"/>
              </a:rPr>
              <a:t>提前安排学生准备作品书籍，提前阅读</a:t>
            </a:r>
            <a:endParaRPr lang="zh-CN" altLang="en-US">
              <a:ea typeface="宋体" panose="02010600030101010101" pitchFamily="2" charset="-122"/>
              <a:sym typeface="+mn-ea"/>
            </a:endParaRPr>
          </a:p>
          <a:p>
            <a:r>
              <a:rPr lang="en-US" altLang="zh-CN">
                <a:sym typeface="+mn-ea"/>
              </a:rPr>
              <a:t>2.</a:t>
            </a:r>
            <a:r>
              <a:rPr lang="zh-CN" altLang="en-US">
                <a:ea typeface="宋体" panose="02010600030101010101" pitchFamily="2" charset="-122"/>
                <a:sym typeface="+mn-ea"/>
              </a:rPr>
              <a:t>观赏影片《阿</a:t>
            </a:r>
            <a:r>
              <a:rPr lang="en-US" altLang="zh-CN">
                <a:ea typeface="宋体" panose="02010600030101010101" pitchFamily="2" charset="-122"/>
                <a:sym typeface="+mn-ea"/>
              </a:rPr>
              <a:t>Q</a:t>
            </a:r>
            <a:r>
              <a:rPr lang="zh-CN" altLang="en-US">
                <a:ea typeface="宋体" panose="02010600030101010101" pitchFamily="2" charset="-122"/>
                <a:sym typeface="+mn-ea"/>
              </a:rPr>
              <a:t>正传》和《边城》</a:t>
            </a:r>
            <a:endParaRPr lang="zh-CN" altLang="en-US">
              <a:ea typeface="宋体" panose="02010600030101010101" pitchFamily="2" charset="-122"/>
              <a:sym typeface="+mn-ea"/>
            </a:endParaRPr>
          </a:p>
          <a:p>
            <a:r>
              <a:rPr lang="en-US" altLang="zh-CN">
                <a:ea typeface="宋体" panose="02010600030101010101" pitchFamily="2" charset="-122"/>
                <a:sym typeface="+mn-ea"/>
              </a:rPr>
              <a:t>3.</a:t>
            </a:r>
            <a:r>
              <a:rPr lang="zh-CN" altLang="en-US">
                <a:ea typeface="宋体" panose="02010600030101010101" pitchFamily="2" charset="-122"/>
                <a:sym typeface="+mn-ea"/>
              </a:rPr>
              <a:t>《阿</a:t>
            </a:r>
            <a:r>
              <a:rPr lang="en-US" altLang="zh-CN">
                <a:ea typeface="宋体" panose="02010600030101010101" pitchFamily="2" charset="-122"/>
                <a:sym typeface="+mn-ea"/>
              </a:rPr>
              <a:t>Q</a:t>
            </a:r>
            <a:r>
              <a:rPr lang="zh-CN" altLang="en-US">
                <a:ea typeface="宋体" panose="02010600030101010101" pitchFamily="2" charset="-122"/>
                <a:sym typeface="+mn-ea"/>
              </a:rPr>
              <a:t>正传》设计</a:t>
            </a:r>
            <a:r>
              <a:rPr lang="zh-CN" altLang="en-US">
                <a:ea typeface="宋体" panose="02010600030101010101" pitchFamily="2" charset="-122"/>
                <a:sym typeface="+mn-ea"/>
              </a:rPr>
              <a:t>研读文本，重在找到阿</a:t>
            </a:r>
            <a:r>
              <a:rPr lang="en-US" altLang="zh-CN">
                <a:ea typeface="宋体" panose="02010600030101010101" pitchFamily="2" charset="-122"/>
                <a:sym typeface="+mn-ea"/>
              </a:rPr>
              <a:t>Q</a:t>
            </a:r>
            <a:r>
              <a:rPr lang="zh-CN" altLang="en-US">
                <a:ea typeface="宋体" panose="02010600030101010101" pitchFamily="2" charset="-122"/>
                <a:sym typeface="+mn-ea"/>
              </a:rPr>
              <a:t>精神胜利法的表现，由此</a:t>
            </a:r>
            <a:r>
              <a:rPr lang="en-US" altLang="zh-CN">
                <a:ea typeface="宋体" panose="02010600030101010101" pitchFamily="2" charset="-122"/>
                <a:sym typeface="+mn-ea"/>
              </a:rPr>
              <a:t>分析人物形象</a:t>
            </a:r>
            <a:r>
              <a:rPr lang="zh-CN" altLang="en-US">
                <a:ea typeface="宋体" panose="02010600030101010101" pitchFamily="2" charset="-122"/>
                <a:sym typeface="+mn-ea"/>
              </a:rPr>
              <a:t>，</a:t>
            </a:r>
            <a:r>
              <a:rPr lang="zh-CN" altLang="en-US">
                <a:sym typeface="+mn-ea"/>
              </a:rPr>
              <a:t>概括阿</a:t>
            </a:r>
            <a:r>
              <a:rPr lang="en-US" altLang="zh-CN">
                <a:sym typeface="+mn-ea"/>
              </a:rPr>
              <a:t>Q</a:t>
            </a:r>
            <a:r>
              <a:rPr lang="zh-CN" altLang="en-US">
                <a:ea typeface="宋体" panose="02010600030101010101" pitchFamily="2" charset="-122"/>
                <a:sym typeface="+mn-ea"/>
              </a:rPr>
              <a:t>的性格特征。</a:t>
            </a:r>
            <a:endParaRPr lang="en-US" altLang="zh-CN"/>
          </a:p>
          <a:p>
            <a:r>
              <a:rPr lang="zh-CN" altLang="en-US">
                <a:ea typeface="宋体" panose="02010600030101010101" pitchFamily="2" charset="-122"/>
                <a:sym typeface="+mn-ea"/>
              </a:rPr>
              <a:t>①自尊自大又自轻自贱，②争强好胜又忍辱屈从，</a:t>
            </a:r>
            <a:endParaRPr lang="zh-CN" altLang="en-US">
              <a:ea typeface="宋体" panose="02010600030101010101" pitchFamily="2" charset="-122"/>
              <a:sym typeface="+mn-ea"/>
            </a:endParaRPr>
          </a:p>
          <a:p>
            <a:r>
              <a:rPr lang="zh-CN" altLang="en-US">
                <a:ea typeface="宋体" panose="02010600030101010101" pitchFamily="2" charset="-122"/>
                <a:sym typeface="+mn-ea"/>
              </a:rPr>
              <a:t>③狭隘保守又盲目趋时，④蛮横霸道又懦弱卑怯，</a:t>
            </a:r>
            <a:endParaRPr lang="zh-CN" altLang="en-US">
              <a:ea typeface="宋体" panose="02010600030101010101" pitchFamily="2" charset="-122"/>
              <a:sym typeface="+mn-ea"/>
            </a:endParaRPr>
          </a:p>
          <a:p>
            <a:r>
              <a:rPr lang="zh-CN" altLang="en-US">
                <a:ea typeface="宋体" panose="02010600030101010101" pitchFamily="2" charset="-122"/>
                <a:sym typeface="+mn-ea"/>
              </a:rPr>
              <a:t>⑤憎恶权势又趋炎附势，⑥敏感禁忌又麻木健忘，</a:t>
            </a:r>
            <a:endParaRPr lang="zh-CN" altLang="en-US">
              <a:ea typeface="宋体" panose="02010600030101010101" pitchFamily="2" charset="-122"/>
              <a:sym typeface="+mn-ea"/>
            </a:endParaRPr>
          </a:p>
          <a:p>
            <a:r>
              <a:rPr lang="zh-CN" altLang="en-US">
                <a:ea typeface="宋体" panose="02010600030101010101" pitchFamily="2" charset="-122"/>
                <a:sym typeface="+mn-ea"/>
              </a:rPr>
              <a:t>⑦不满现状又安于现状。</a:t>
            </a:r>
            <a:endParaRPr lang="zh-CN" altLang="en-US">
              <a:ea typeface="宋体" panose="02010600030101010101" pitchFamily="2" charset="-122"/>
              <a:sym typeface="+mn-ea"/>
            </a:endParaRPr>
          </a:p>
          <a:p>
            <a:r>
              <a:rPr lang="zh-CN" altLang="en-US"/>
              <a:t>《边城》重在</a:t>
            </a:r>
            <a:r>
              <a:rPr lang="zh-CN" altLang="en-US">
                <a:sym typeface="+mn-ea"/>
              </a:rPr>
              <a:t>分析</a:t>
            </a:r>
            <a:r>
              <a:rPr lang="zh-CN" altLang="en-US"/>
              <a:t>翠翠</a:t>
            </a:r>
            <a:r>
              <a:rPr lang="zh-CN" altLang="en-US">
                <a:sym typeface="+mn-ea"/>
              </a:rPr>
              <a:t>这一人物形象。她</a:t>
            </a:r>
            <a:r>
              <a:rPr lang="zh-CN" altLang="en-US"/>
              <a:t>是美和爱的化身，沈从文笔下的人情美、人性美完全在翠翠身上体现了出来。</a:t>
            </a:r>
            <a:endParaRPr lang="zh-CN" altLang="en-US"/>
          </a:p>
          <a:p>
            <a:endParaRPr lang="zh-CN" altLang="en-US"/>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47650" y="0"/>
            <a:ext cx="11825605" cy="7893685"/>
          </a:xfrm>
          <a:prstGeom prst="rect">
            <a:avLst/>
          </a:prstGeom>
          <a:noFill/>
        </p:spPr>
        <p:txBody>
          <a:bodyPr wrap="square" rtlCol="0">
            <a:spAutoFit/>
          </a:bodyPr>
          <a:p>
            <a:r>
              <a:rPr lang="en-US" altLang="zh-CN"/>
              <a:t>4.</a:t>
            </a:r>
            <a:r>
              <a:rPr lang="zh-CN" altLang="en-US">
                <a:ea typeface="宋体" panose="02010600030101010101" pitchFamily="2" charset="-122"/>
              </a:rPr>
              <a:t>对比阅读理解作品内涵，</a:t>
            </a:r>
            <a:r>
              <a:rPr lang="zh-CN" altLang="en-US">
                <a:sym typeface="+mn-ea"/>
              </a:rPr>
              <a:t>引导学生了解作家的创作动机，探究作品中主要人物形象的思想文化内涵，更重要的是引导对比两部作品展示的民众不同精神风貌，感受作品中共通的对乡土社会与普通民众的深切关怀。</a:t>
            </a:r>
            <a:endParaRPr lang="zh-CN" altLang="en-US">
              <a:sym typeface="+mn-ea"/>
            </a:endParaRPr>
          </a:p>
          <a:p>
            <a:r>
              <a:rPr lang="zh-CN" altLang="en-US">
                <a:ea typeface="宋体" panose="02010600030101010101" pitchFamily="2" charset="-122"/>
                <a:sym typeface="+mn-ea"/>
              </a:rPr>
              <a:t>《阿</a:t>
            </a:r>
            <a:r>
              <a:rPr lang="en-US" altLang="zh-CN">
                <a:ea typeface="宋体" panose="02010600030101010101" pitchFamily="2" charset="-122"/>
                <a:sym typeface="+mn-ea"/>
              </a:rPr>
              <a:t>Q</a:t>
            </a:r>
            <a:r>
              <a:rPr lang="zh-CN" altLang="en-US">
                <a:ea typeface="宋体" panose="02010600030101010101" pitchFamily="2" charset="-122"/>
                <a:sym typeface="+mn-ea"/>
              </a:rPr>
              <a:t>正传》用喜剧的外衣包裹着一个悲剧性的故事，虽然读的时候被阿</a:t>
            </a:r>
            <a:r>
              <a:rPr lang="en-US" altLang="zh-CN">
                <a:ea typeface="宋体" panose="02010600030101010101" pitchFamily="2" charset="-122"/>
                <a:sym typeface="+mn-ea"/>
              </a:rPr>
              <a:t>Q</a:t>
            </a:r>
            <a:r>
              <a:rPr lang="zh-CN" altLang="en-US">
                <a:ea typeface="宋体" panose="02010600030101010101" pitchFamily="2" charset="-122"/>
                <a:sym typeface="+mn-ea"/>
              </a:rPr>
              <a:t>逗得忍俊不禁，又不免悲从中来，因为他的一生是悲惨的，下场令人唏嘘。鲁迅先生借阿</a:t>
            </a:r>
            <a:r>
              <a:rPr lang="en-US" altLang="zh-CN">
                <a:ea typeface="宋体" panose="02010600030101010101" pitchFamily="2" charset="-122"/>
                <a:sym typeface="+mn-ea"/>
              </a:rPr>
              <a:t>Q</a:t>
            </a:r>
            <a:r>
              <a:rPr lang="zh-CN" altLang="en-US">
                <a:ea typeface="宋体" panose="02010600030101010101" pitchFamily="2" charset="-122"/>
                <a:sym typeface="+mn-ea"/>
              </a:rPr>
              <a:t>写出了广大受压迫的劳动人民的苦难愚昧而落后的人生，</a:t>
            </a:r>
            <a:r>
              <a:rPr lang="zh-CN" altLang="en-US"/>
              <a:t>表达了作者改良悲惨的人生、唤醒沉睡的民众的愿望。</a:t>
            </a:r>
            <a:endParaRPr lang="zh-CN" altLang="en-US"/>
          </a:p>
          <a:p>
            <a:r>
              <a:rPr lang="zh-CN" altLang="en-US"/>
              <a:t>《边城》中美好的环境、人性和人情，是作者所渴望的，因此可以说是作者理想的桃花源。真正的社会现实当然不同于小说中所写，但作者以《边城》的美好引发人们对丑恶现实的怀疑和憎恨，引发人们朝着美好的方向努力进取，有积极的意义，不能看成是现实意义上的悲剧。</a:t>
            </a:r>
            <a:endParaRPr lang="zh-CN" altLang="en-US"/>
          </a:p>
          <a:p>
            <a:endParaRPr lang="zh-CN" altLang="en-US"/>
          </a:p>
          <a:p>
            <a:endParaRPr lang="zh-CN" altLang="en-US"/>
          </a:p>
        </p:txBody>
      </p:sp>
    </p:spTree>
    <p:custDataLst>
      <p:tags r:id="rId1"/>
    </p:custDataLst>
  </p:cSld>
  <p:clrMapOvr>
    <a:masterClrMapping/>
  </p:clrMapOvr>
</p:sld>
</file>

<file path=ppt/tags/tag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01.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02.xml><?xml version="1.0" encoding="utf-8"?>
<p:tagLst xmlns:p="http://schemas.openxmlformats.org/presentationml/2006/main">
  <p:tag name="KSO_WM_SLIDE_BACKGROUND_TYPE" val="frame"/>
</p:tagLst>
</file>

<file path=ppt/tags/tag103.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0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0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06.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0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0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0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1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11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2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124.xml><?xml version="1.0" encoding="utf-8"?>
<p:tagLst xmlns:p="http://schemas.openxmlformats.org/presentationml/2006/main">
  <p:tag name="KSO_WM_SLIDE_BACKGROUND_TYPE" val="topBottom"/>
</p:tagLst>
</file>

<file path=ppt/tags/tag12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2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2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28.xml><?xml version="1.0" encoding="utf-8"?>
<p:tagLst xmlns:p="http://schemas.openxmlformats.org/presentationml/2006/main">
  <p:tag name="KSO_WM_SLIDE_BACKGROUND_TYPE" val="topBottom"/>
</p:tagLst>
</file>

<file path=ppt/tags/tag12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3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3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3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3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3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3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3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3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3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4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4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14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4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4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46.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4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4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49.xml><?xml version="1.0" encoding="utf-8"?>
<p:tagLst xmlns:p="http://schemas.openxmlformats.org/presentationml/2006/main">
  <p:tag name="KSO_WM_SLIDE_BACKGROUND_TYPE" val="navigation"/>
</p:tagLst>
</file>

<file path=ppt/tags/tag1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5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5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53.xml><?xml version="1.0" encoding="utf-8"?>
<p:tagLst xmlns:p="http://schemas.openxmlformats.org/presentationml/2006/main">
  <p:tag name="KSO_WM_SLIDE_BACKGROUND_TYPE" val="navigation"/>
</p:tagLst>
</file>

<file path=ppt/tags/tag15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5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5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5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15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5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6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6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6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6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6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66.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6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68.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6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7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7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73.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74.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17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76.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7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78.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7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249"/>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249"/>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5.xml><?xml version="1.0" encoding="utf-8"?>
<p:tagLst xmlns:p="http://schemas.openxmlformats.org/presentationml/2006/main">
  <p:tag name="KSO_WM_SPECIAL_SOURCE" val="bdnull"/>
  <p:tag name="KSO_WM_TEMPLATE_THUMBS_INDEX" val="1、4、5、6、7、10、16、17、18、19、20、21、23、24、25、26、28"/>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5249"/>
</p:tagLst>
</file>

<file path=ppt/tags/tag186.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05249_1*a*1"/>
  <p:tag name="KSO_WM_TEMPLATE_CATEGORY" val="custom"/>
  <p:tag name="KSO_WM_TEMPLATE_INDEX" val="20205249"/>
  <p:tag name="KSO_WM_UNIT_LAYERLEVEL" val="1"/>
  <p:tag name="KSO_WM_TAG_VERSION" val="1.0"/>
  <p:tag name="KSO_WM_BEAUTIFY_FLAG" val="#wm#"/>
  <p:tag name="KSO_WM_UNIT_PRESET_TEXT" val="红色小清新毕业答辩PPT"/>
</p:tagLst>
</file>

<file path=ppt/tags/tag187.xml><?xml version="1.0" encoding="utf-8"?>
<p:tagLst xmlns:p="http://schemas.openxmlformats.org/presentationml/2006/main">
  <p:tag name="KSO_WM_UNIT_ISCONTENTSTITLE" val="0"/>
  <p:tag name="KSO_WM_UNIT_ISNUMDGMTITLE" val="0"/>
  <p:tag name="KSO_WM_UNIT_NOCLEAR" val="0"/>
  <p:tag name="KSO_WM_UNIT_VALUE" val="20"/>
  <p:tag name="KSO_WM_UNIT_HIGHLIGHT" val="0"/>
  <p:tag name="KSO_WM_UNIT_COMPATIBLE" val="0"/>
  <p:tag name="KSO_WM_UNIT_DIAGRAM_ISNUMVISUAL" val="0"/>
  <p:tag name="KSO_WM_UNIT_DIAGRAM_ISREFERUNIT" val="0"/>
  <p:tag name="KSO_WM_UNIT_TYPE" val="b"/>
  <p:tag name="KSO_WM_UNIT_INDEX" val="1"/>
  <p:tag name="KSO_WM_UNIT_ID" val="custom20205249_1*b*1"/>
  <p:tag name="KSO_WM_TEMPLATE_CATEGORY" val="custom"/>
  <p:tag name="KSO_WM_TEMPLATE_INDEX" val="20205249"/>
  <p:tag name="KSO_WM_UNIT_LAYERLEVEL" val="1"/>
  <p:tag name="KSO_WM_TAG_VERSION" val="1.0"/>
  <p:tag name="KSO_WM_BEAUTIFY_FLAG" val="#wm#"/>
  <p:tag name="KSO_WM_UNIT_PRESET_TEXT" val="点击此处添加副标题"/>
</p:tagLst>
</file>

<file path=ppt/tags/tag188.xml><?xml version="1.0" encoding="utf-8"?>
<p:tagLst xmlns:p="http://schemas.openxmlformats.org/presentationml/2006/main">
  <p:tag name="KSO_WM_SPECIAL_SOURCE" val="bdnull"/>
  <p:tag name="KSO_WM_TEMPLATE_THUMBS_INDEX" val="1、4、5、6、7、10、16、17、18、19、20、21、23、24、25、26、28"/>
  <p:tag name="KSO_WM_SLIDE_ID" val="custom20205249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EMPLATE_MASTER_THUMB_INDEX" val="12"/>
  <p:tag name="KSO_WM_TAG_VERSION" val="1.0"/>
  <p:tag name="KSO_WM_BEAUTIFY_FLAG" val="#wm#"/>
  <p:tag name="KSO_WM_TEMPLATE_CATEGORY" val="custom"/>
  <p:tag name="KSO_WM_TEMPLATE_INDEX" val="20205249"/>
  <p:tag name="KSO_WM_SLIDE_LAYOUT" val="a_b"/>
  <p:tag name="KSO_WM_SLIDE_LAYOUT_CNT" val="1_1"/>
</p:tagLst>
</file>

<file path=ppt/tags/tag189.xml><?xml version="1.0" encoding="utf-8"?>
<p:tagLst xmlns:p="http://schemas.openxmlformats.org/presentationml/2006/main">
  <p:tag name="KSO_WM_TEMPLATE_CATEGORY" val="custom"/>
  <p:tag name="KSO_WM_TEMPLATE_INDEX" val="20205249"/>
  <p:tag name="KSO_WM_SPECIAL_SOURCE" val="bdnull"/>
</p:tagLst>
</file>

<file path=ppt/tags/tag19.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0.xml><?xml version="1.0" encoding="utf-8"?>
<p:tagLst xmlns:p="http://schemas.openxmlformats.org/presentationml/2006/main">
  <p:tag name="KSO_WM_TEMPLATE_CATEGORY" val="custom"/>
  <p:tag name="KSO_WM_TEMPLATE_INDEX" val="20205249"/>
  <p:tag name="KSO_WM_SPECIAL_SOURCE" val="bdnull"/>
</p:tagLst>
</file>

<file path=ppt/tags/tag191.xml><?xml version="1.0" encoding="utf-8"?>
<p:tagLst xmlns:p="http://schemas.openxmlformats.org/presentationml/2006/main">
  <p:tag name="KSO_WM_BEAUTIFY_FLAG" val="#wm#"/>
  <p:tag name="KSO_WM_TEMPLATE_CATEGORY" val="custom"/>
  <p:tag name="KSO_WM_TEMPLATE_INDEX" val="20205249"/>
  <p:tag name="KSO_WM_SPECIAL_SOURCE" val="bdnull"/>
</p:tagLst>
</file>

<file path=ppt/tags/tag192.xml><?xml version="1.0" encoding="utf-8"?>
<p:tagLst xmlns:p="http://schemas.openxmlformats.org/presentationml/2006/main">
  <p:tag name="KSO_WM_BEAUTIFY_FLAG" val="#wm#"/>
  <p:tag name="KSO_WM_TEMPLATE_CATEGORY" val="custom"/>
  <p:tag name="KSO_WM_TEMPLATE_INDEX" val="20205249"/>
  <p:tag name="KSO_WM_SPECIAL_SOURCE" val="bdnull"/>
</p:tagLst>
</file>

<file path=ppt/tags/tag193.xml><?xml version="1.0" encoding="utf-8"?>
<p:tagLst xmlns:p="http://schemas.openxmlformats.org/presentationml/2006/main">
  <p:tag name="KSO_WM_BEAUTIFY_FLAG" val="#wm#"/>
  <p:tag name="KSO_WM_TEMPLATE_CATEGORY" val="custom"/>
  <p:tag name="KSO_WM_TEMPLATE_INDEX" val="20205249"/>
  <p:tag name="KSO_WM_SPECIAL_SOURCE" val="bdnull"/>
</p:tagLst>
</file>

<file path=ppt/tags/tag194.xml><?xml version="1.0" encoding="utf-8"?>
<p:tagLst xmlns:p="http://schemas.openxmlformats.org/presentationml/2006/main">
  <p:tag name="KSO_WM_BEAUTIFY_FLAG" val="#wm#"/>
  <p:tag name="KSO_WM_TEMPLATE_CATEGORY" val="custom"/>
  <p:tag name="KSO_WM_TEMPLATE_INDEX" val="20205249"/>
  <p:tag name="KSO_WM_SPECIAL_SOURCE" val="bdnull"/>
</p:tagLst>
</file>

<file path=ppt/tags/tag195.xml><?xml version="1.0" encoding="utf-8"?>
<p:tagLst xmlns:p="http://schemas.openxmlformats.org/presentationml/2006/main">
  <p:tag name="KSO_WM_BEAUTIFY_FLAG" val="#wm#"/>
  <p:tag name="KSO_WM_TEMPLATE_CATEGORY" val="custom"/>
  <p:tag name="KSO_WM_TEMPLATE_INDEX" val="20205249"/>
  <p:tag name="KSO_WM_SPECIAL_SOURCE" val="bdnull"/>
</p:tagLst>
</file>

<file path=ppt/tags/tag196.xml><?xml version="1.0" encoding="utf-8"?>
<p:tagLst xmlns:p="http://schemas.openxmlformats.org/presentationml/2006/main">
  <p:tag name="KSO_WM_BEAUTIFY_FLAG" val="#wm#"/>
  <p:tag name="KSO_WM_TEMPLATE_CATEGORY" val="custom"/>
  <p:tag name="KSO_WM_TEMPLATE_INDEX" val="20205249"/>
  <p:tag name="KSO_WM_SPECIAL_SOURCE" val="bdnull"/>
</p:tagLst>
</file>

<file path=ppt/tags/tag197.xml><?xml version="1.0" encoding="utf-8"?>
<p:tagLst xmlns:p="http://schemas.openxmlformats.org/presentationml/2006/main">
  <p:tag name="KSO_WM_BEAUTIFY_FLAG" val="#wm#"/>
  <p:tag name="KSO_WM_TEMPLATE_CATEGORY" val="custom"/>
  <p:tag name="KSO_WM_TEMPLATE_INDEX" val="20205249"/>
  <p:tag name="KSO_WM_SPECIAL_SOURCE" val="bdnull"/>
</p:tagLst>
</file>

<file path=ppt/tags/tag198.xml><?xml version="1.0" encoding="utf-8"?>
<p:tagLst xmlns:p="http://schemas.openxmlformats.org/presentationml/2006/main">
  <p:tag name="KSO_WM_BEAUTIFY_FLAG" val="#wm#"/>
  <p:tag name="KSO_WM_TEMPLATE_CATEGORY" val="custom"/>
  <p:tag name="KSO_WM_TEMPLATE_INDEX" val="20205249"/>
  <p:tag name="KSO_WM_SPECIAL_SOURCE" val="bdnull"/>
</p:tagLst>
</file>

<file path=ppt/tags/tag199.xml><?xml version="1.0" encoding="utf-8"?>
<p:tagLst xmlns:p="http://schemas.openxmlformats.org/presentationml/2006/main">
  <p:tag name="KSO_WM_BEAUTIFY_FLAG" val="#wm#"/>
  <p:tag name="KSO_WM_TEMPLATE_CATEGORY" val="custom"/>
  <p:tag name="KSO_WM_TEMPLATE_INDEX" val="20205249"/>
  <p:tag name="KSO_WM_SPECIAL_SOURCE" val="bdnull"/>
</p:tagLst>
</file>

<file path=ppt/tags/tag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0.xml><?xml version="1.0" encoding="utf-8"?>
<p:tagLst xmlns:p="http://schemas.openxmlformats.org/presentationml/2006/main">
  <p:tag name="KSO_WM_BEAUTIFY_FLAG" val="#wm#"/>
  <p:tag name="KSO_WM_TEMPLATE_CATEGORY" val="custom"/>
  <p:tag name="KSO_WM_TEMPLATE_INDEX" val="20205249"/>
  <p:tag name="KSO_WM_SPECIAL_SOURCE" val="bdnull"/>
</p:tagLst>
</file>

<file path=ppt/tags/tag201.xml><?xml version="1.0" encoding="utf-8"?>
<p:tagLst xmlns:p="http://schemas.openxmlformats.org/presentationml/2006/main">
  <p:tag name="KSO_WM_BEAUTIFY_FLAG" val="#wm#"/>
  <p:tag name="KSO_WM_TEMPLATE_CATEGORY" val="custom"/>
  <p:tag name="KSO_WM_TEMPLATE_INDEX" val="20205249"/>
  <p:tag name="KSO_WM_SPECIAL_SOURCE" val="bdnull"/>
</p:tagLst>
</file>

<file path=ppt/tags/tag202.xml><?xml version="1.0" encoding="utf-8"?>
<p:tagLst xmlns:p="http://schemas.openxmlformats.org/presentationml/2006/main">
  <p:tag name="KSO_WM_BEAUTIFY_FLAG" val="#wm#"/>
  <p:tag name="KSO_WM_TEMPLATE_CATEGORY" val="custom"/>
  <p:tag name="KSO_WM_TEMPLATE_INDEX" val="20205249"/>
  <p:tag name="KSO_WM_SPECIAL_SOURCE" val="bdnull"/>
</p:tagLst>
</file>

<file path=ppt/tags/tag203.xml><?xml version="1.0" encoding="utf-8"?>
<p:tagLst xmlns:p="http://schemas.openxmlformats.org/presentationml/2006/main">
  <p:tag name="KSO_WM_UNIT_PLACING_PICTURE_USER_VIEWPORT" val="{&quot;height&quot;:5055,&quot;width&quot;:9360}"/>
</p:tagLst>
</file>

<file path=ppt/tags/tag204.xml><?xml version="1.0" encoding="utf-8"?>
<p:tagLst xmlns:p="http://schemas.openxmlformats.org/presentationml/2006/main">
  <p:tag name="KSO_WM_BEAUTIFY_FLAG" val="#wm#"/>
  <p:tag name="KSO_WM_TEMPLATE_CATEGORY" val="custom"/>
  <p:tag name="KSO_WM_TEMPLATE_INDEX" val="20205249"/>
  <p:tag name="KSO_WM_SPECIAL_SOURCE" val="bdnull"/>
</p:tagLst>
</file>

<file path=ppt/tags/tag205.xml><?xml version="1.0" encoding="utf-8"?>
<p:tagLst xmlns:p="http://schemas.openxmlformats.org/presentationml/2006/main">
  <p:tag name="KSO_WM_BEAUTIFY_FLAG" val="#wm#"/>
  <p:tag name="KSO_WM_TEMPLATE_CATEGORY" val="custom"/>
  <p:tag name="KSO_WM_TEMPLATE_INDEX" val="20205249"/>
  <p:tag name="KSO_WM_SPECIAL_SOURCE" val="bdnull"/>
</p:tagLst>
</file>

<file path=ppt/tags/tag206.xml><?xml version="1.0" encoding="utf-8"?>
<p:tagLst xmlns:p="http://schemas.openxmlformats.org/presentationml/2006/main">
  <p:tag name="KSO_WM_UNIT_PLACING_PICTURE_USER_VIEWPORT" val="{&quot;height&quot;:8276,&quot;width&quot;:15046}"/>
</p:tagLst>
</file>

<file path=ppt/tags/tag207.xml><?xml version="1.0" encoding="utf-8"?>
<p:tagLst xmlns:p="http://schemas.openxmlformats.org/presentationml/2006/main">
  <p:tag name="KSO_WM_BEAUTIFY_FLAG" val="#wm#"/>
  <p:tag name="KSO_WM_TEMPLATE_CATEGORY" val="custom"/>
  <p:tag name="KSO_WM_TEMPLATE_INDEX" val="20205249"/>
  <p:tag name="KSO_WM_SPECIAL_SOURCE" val="bdnull"/>
</p:tagLst>
</file>

<file path=ppt/tags/tag208.xml><?xml version="1.0" encoding="utf-8"?>
<p:tagLst xmlns:p="http://schemas.openxmlformats.org/presentationml/2006/main">
  <p:tag name="KSO_WM_UNIT_PLACING_PICTURE_USER_VIEWPORT" val="{&quot;height&quot;:2617,&quot;width&quot;:5299}"/>
</p:tagLst>
</file>

<file path=ppt/tags/tag209.xml><?xml version="1.0" encoding="utf-8"?>
<p:tagLst xmlns:p="http://schemas.openxmlformats.org/presentationml/2006/main">
  <p:tag name="KSO_WM_BEAUTIFY_FLAG" val="#wm#"/>
  <p:tag name="KSO_WM_TEMPLATE_CATEGORY" val="custom"/>
  <p:tag name="KSO_WM_TEMPLATE_INDEX" val="20205249"/>
  <p:tag name="KSO_WM_SPECIAL_SOURCE" val="bdnull"/>
</p:tagLst>
</file>

<file path=ppt/tags/tag2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0.xml><?xml version="1.0" encoding="utf-8"?>
<p:tagLst xmlns:p="http://schemas.openxmlformats.org/presentationml/2006/main">
  <p:tag name="KSO_WM_BEAUTIFY_FLAG" val="#wm#"/>
  <p:tag name="KSO_WM_TEMPLATE_CATEGORY" val="custom"/>
  <p:tag name="KSO_WM_TEMPLATE_INDEX" val="20205249"/>
  <p:tag name="KSO_WM_SPECIAL_SOURCE" val="bdnull"/>
</p:tagLst>
</file>

<file path=ppt/tags/tag211.xml><?xml version="1.0" encoding="utf-8"?>
<p:tagLst xmlns:p="http://schemas.openxmlformats.org/presentationml/2006/main">
  <p:tag name="KSO_WM_BEAUTIFY_FLAG" val="#wm#"/>
  <p:tag name="KSO_WM_TEMPLATE_CATEGORY" val="custom"/>
  <p:tag name="KSO_WM_TEMPLATE_INDEX" val="20205249"/>
  <p:tag name="KSO_WM_SPECIAL_SOURCE" val="bdnull"/>
</p:tagLst>
</file>

<file path=ppt/tags/tag212.xml><?xml version="1.0" encoding="utf-8"?>
<p:tagLst xmlns:p="http://schemas.openxmlformats.org/presentationml/2006/main">
  <p:tag name="KSO_WM_BEAUTIFY_FLAG" val="#wm#"/>
  <p:tag name="KSO_WM_TEMPLATE_CATEGORY" val="custom"/>
  <p:tag name="KSO_WM_TEMPLATE_INDEX" val="20205249"/>
  <p:tag name="KSO_WM_SPECIAL_SOURCE" val="bdnull"/>
</p:tagLst>
</file>

<file path=ppt/tags/tag213.xml><?xml version="1.0" encoding="utf-8"?>
<p:tagLst xmlns:p="http://schemas.openxmlformats.org/presentationml/2006/main">
  <p:tag name="KSO_WM_BEAUTIFY_FLAG" val="#wm#"/>
  <p:tag name="KSO_WM_TEMPLATE_CATEGORY" val="custom"/>
  <p:tag name="KSO_WM_TEMPLATE_INDEX" val="20205249"/>
  <p:tag name="KSO_WM_SPECIAL_SOURCE" val="bdnull"/>
</p:tagLst>
</file>

<file path=ppt/tags/tag214.xml><?xml version="1.0" encoding="utf-8"?>
<p:tagLst xmlns:p="http://schemas.openxmlformats.org/presentationml/2006/main">
  <p:tag name="KSO_WM_BEAUTIFY_FLAG" val="#wm#"/>
  <p:tag name="KSO_WM_TEMPLATE_CATEGORY" val="custom"/>
  <p:tag name="KSO_WM_TEMPLATE_INDEX" val="20205249"/>
  <p:tag name="KSO_WM_SPECIAL_SOURCE" val="bdnull"/>
</p:tagLst>
</file>

<file path=ppt/tags/tag215.xml><?xml version="1.0" encoding="utf-8"?>
<p:tagLst xmlns:p="http://schemas.openxmlformats.org/presentationml/2006/main">
  <p:tag name="KSO_WM_BEAUTIFY_FLAG" val="#wm#"/>
  <p:tag name="KSO_WM_TEMPLATE_CATEGORY" val="custom"/>
  <p:tag name="KSO_WM_TEMPLATE_INDEX" val="20205249"/>
  <p:tag name="KSO_WM_SPECIAL_SOURCE" val="bdnull"/>
</p:tagLst>
</file>

<file path=ppt/tags/tag216.xml><?xml version="1.0" encoding="utf-8"?>
<p:tagLst xmlns:p="http://schemas.openxmlformats.org/presentationml/2006/main">
  <p:tag name="KSO_WM_BEAUTIFY_FLAG" val="#wm#"/>
  <p:tag name="KSO_WM_TEMPLATE_CATEGORY" val="custom"/>
  <p:tag name="KSO_WM_TEMPLATE_INDEX" val="20205249"/>
  <p:tag name="KSO_WM_SPECIAL_SOURCE" val="bdnull"/>
</p:tagLst>
</file>

<file path=ppt/tags/tag217.xml><?xml version="1.0" encoding="utf-8"?>
<p:tagLst xmlns:p="http://schemas.openxmlformats.org/presentationml/2006/main">
  <p:tag name="KSO_WM_BEAUTIFY_FLAG" val="#wm#"/>
  <p:tag name="KSO_WM_TEMPLATE_CATEGORY" val="custom"/>
  <p:tag name="KSO_WM_TEMPLATE_INDEX" val="20205249"/>
  <p:tag name="KSO_WM_SPECIAL_SOURCE" val="bdnull"/>
</p:tagLst>
</file>

<file path=ppt/tags/tag218.xml><?xml version="1.0" encoding="utf-8"?>
<p:tagLst xmlns:p="http://schemas.openxmlformats.org/presentationml/2006/main">
  <p:tag name="KSO_WM_BEAUTIFY_FLAG" val="#wm#"/>
  <p:tag name="KSO_WM_TEMPLATE_CATEGORY" val="custom"/>
  <p:tag name="KSO_WM_TEMPLATE_INDEX" val="20205249"/>
  <p:tag name="KSO_WM_SPECIAL_SOURCE" val="bdnull"/>
</p:tagLst>
</file>

<file path=ppt/tags/tag219.xml><?xml version="1.0" encoding="utf-8"?>
<p:tagLst xmlns:p="http://schemas.openxmlformats.org/presentationml/2006/main">
  <p:tag name="KSO_WM_BEAUTIFY_FLAG" val="#wm#"/>
  <p:tag name="KSO_WM_TEMPLATE_CATEGORY" val="custom"/>
  <p:tag name="KSO_WM_TEMPLATE_INDEX" val="20205249"/>
  <p:tag name="KSO_WM_SPECIAL_SOURCE" val="bdnull"/>
</p:tagLst>
</file>

<file path=ppt/tags/tag2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20.xml><?xml version="1.0" encoding="utf-8"?>
<p:tagLst xmlns:p="http://schemas.openxmlformats.org/presentationml/2006/main">
  <p:tag name="KSO_WM_BEAUTIFY_FLAG" val="#wm#"/>
  <p:tag name="KSO_WM_TEMPLATE_CATEGORY" val="custom"/>
  <p:tag name="KSO_WM_TEMPLATE_INDEX" val="20205249"/>
  <p:tag name="KSO_WM_SPECIAL_SOURCE" val="bdnull"/>
</p:tagLst>
</file>

<file path=ppt/tags/tag221.xml><?xml version="1.0" encoding="utf-8"?>
<p:tagLst xmlns:p="http://schemas.openxmlformats.org/presentationml/2006/main">
  <p:tag name="KSO_WM_BEAUTIFY_FLAG" val="#wm#"/>
  <p:tag name="KSO_WM_TEMPLATE_CATEGORY" val="custom"/>
  <p:tag name="KSO_WM_TEMPLATE_INDEX" val="20205249"/>
  <p:tag name="KSO_WM_SPECIAL_SOURCE" val="bdnull"/>
</p:tagLst>
</file>

<file path=ppt/tags/tag222.xml><?xml version="1.0" encoding="utf-8"?>
<p:tagLst xmlns:p="http://schemas.openxmlformats.org/presentationml/2006/main">
  <p:tag name="KSO_WM_BEAUTIFY_FLAG" val="#wm#"/>
  <p:tag name="KSO_WM_TEMPLATE_CATEGORY" val="custom"/>
  <p:tag name="KSO_WM_TEMPLATE_INDEX" val="20205249"/>
  <p:tag name="KSO_WM_SPECIAL_SOURCE" val="bdnull"/>
</p:tagLst>
</file>

<file path=ppt/tags/tag223.xml><?xml version="1.0" encoding="utf-8"?>
<p:tagLst xmlns:p="http://schemas.openxmlformats.org/presentationml/2006/main">
  <p:tag name="ARTICULATE_PROJECT_OPEN" val="0"/>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98.xml><?xml version="1.0" encoding="utf-8"?>
<p:tagLst xmlns:p="http://schemas.openxmlformats.org/presentationml/2006/main">
  <p:tag name="KSO_WM_SLIDE_BACKGROUND_TYPE" val="frame"/>
</p:tagLst>
</file>

<file path=ppt/tags/tag9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
      <a:majorFont>
        <a:latin typeface="等线 Light"/>
        <a:ea typeface="宋体"/>
        <a:cs typeface=""/>
      </a:majorFont>
      <a:minorFont>
        <a:latin typeface="等线"/>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6_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
      <a:majorFont>
        <a:latin typeface="等线 Light"/>
        <a:ea typeface="宋体"/>
        <a:cs typeface=""/>
      </a:majorFont>
      <a:minorFont>
        <a:latin typeface="等线"/>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自定义 52">
      <a:dk1>
        <a:sysClr val="windowText" lastClr="000000"/>
      </a:dk1>
      <a:lt1>
        <a:sysClr val="window" lastClr="FFFFFF"/>
      </a:lt1>
      <a:dk2>
        <a:srgbClr val="FDF4F4"/>
      </a:dk2>
      <a:lt2>
        <a:srgbClr val="FFFFFF"/>
      </a:lt2>
      <a:accent1>
        <a:srgbClr val="DA6D6A"/>
      </a:accent1>
      <a:accent2>
        <a:srgbClr val="CF6C80"/>
      </a:accent2>
      <a:accent3>
        <a:srgbClr val="C56C97"/>
      </a:accent3>
      <a:accent4>
        <a:srgbClr val="BA6BAD"/>
      </a:accent4>
      <a:accent5>
        <a:srgbClr val="B06BC4"/>
      </a:accent5>
      <a:accent6>
        <a:srgbClr val="A56ADA"/>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5956</Words>
  <Application>WPS 演示</Application>
  <PresentationFormat/>
  <Paragraphs>182</Paragraphs>
  <Slides>32</Slides>
  <Notes>0</Notes>
  <HiddenSlides>0</HiddenSlides>
  <MMClips>0</MMClips>
  <ScaleCrop>false</ScaleCrop>
  <HeadingPairs>
    <vt:vector size="8" baseType="variant">
      <vt:variant>
        <vt:lpstr>已用的字体</vt:lpstr>
      </vt:variant>
      <vt:variant>
        <vt:i4>11</vt:i4>
      </vt:variant>
      <vt:variant>
        <vt:lpstr>主题</vt:lpstr>
      </vt:variant>
      <vt:variant>
        <vt:i4>3</vt:i4>
      </vt:variant>
      <vt:variant>
        <vt:lpstr>嵌入 OLE 服务器</vt:lpstr>
      </vt:variant>
      <vt:variant>
        <vt:i4>2</vt:i4>
      </vt:variant>
      <vt:variant>
        <vt:lpstr>幻灯片标题</vt:lpstr>
      </vt:variant>
      <vt:variant>
        <vt:i4>32</vt:i4>
      </vt:variant>
    </vt:vector>
  </HeadingPairs>
  <TitlesOfParts>
    <vt:vector size="48" baseType="lpstr">
      <vt:lpstr>Arial</vt:lpstr>
      <vt:lpstr>宋体</vt:lpstr>
      <vt:lpstr>Wingdings</vt:lpstr>
      <vt:lpstr>Times New Roman</vt:lpstr>
      <vt:lpstr>微软雅黑</vt:lpstr>
      <vt:lpstr>汉仪旗黑-85S</vt:lpstr>
      <vt:lpstr>黑体</vt:lpstr>
      <vt:lpstr>Arial Unicode MS</vt:lpstr>
      <vt:lpstr>Calibri</vt:lpstr>
      <vt:lpstr>等线 Light</vt:lpstr>
      <vt:lpstr>等线</vt:lpstr>
      <vt:lpstr>Office 主题​​</vt:lpstr>
      <vt:lpstr>6_Office 主题​​</vt:lpstr>
      <vt:lpstr>3_Office 主题​​</vt:lpstr>
      <vt:lpstr>Word.Document.8</vt:lpstr>
      <vt:lpstr>Word.Document.8</vt:lpstr>
      <vt:lpstr>选择性必修下册 第二单元教学设计思路初探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 索菲 </cp:lastModifiedBy>
  <cp:revision>1075</cp:revision>
  <dcterms:created xsi:type="dcterms:W3CDTF">2021-04-16T08:00:00Z</dcterms:created>
  <dcterms:modified xsi:type="dcterms:W3CDTF">2021-04-21T03:11:35Z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2052-11.1.0.10132</vt:lpwstr>
  </property>
</Properties>
</file>