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80" r:id="rId4"/>
    <p:sldMasterId id="2147483700" r:id="rId5"/>
    <p:sldMasterId id="2147483719" r:id="rId6"/>
  </p:sldMasterIdLst>
  <p:notesMasterIdLst>
    <p:notesMasterId r:id="rId7"/>
  </p:notesMasterIdLst>
  <p:sldIdLst>
    <p:sldId id="256" r:id="rId8"/>
    <p:sldId id="310" r:id="rId9"/>
    <p:sldId id="311" r:id="rId10"/>
    <p:sldId id="283" r:id="rId11"/>
    <p:sldId id="284" r:id="rId12"/>
    <p:sldId id="318" r:id="rId13"/>
    <p:sldId id="335" r:id="rId14"/>
    <p:sldId id="336" r:id="rId15"/>
    <p:sldId id="338" r:id="rId16"/>
    <p:sldId id="258" r:id="rId17"/>
    <p:sldId id="285" r:id="rId18"/>
    <p:sldId id="272" r:id="rId19"/>
    <p:sldId id="330" r:id="rId20"/>
    <p:sldId id="331" r:id="rId21"/>
    <p:sldId id="332" r:id="rId22"/>
    <p:sldId id="333" r:id="rId23"/>
    <p:sldId id="334" r:id="rId24"/>
    <p:sldId id="319" r:id="rId25"/>
    <p:sldId id="320" r:id="rId26"/>
    <p:sldId id="321" r:id="rId27"/>
    <p:sldId id="322" r:id="rId28"/>
    <p:sldId id="323" r:id="rId29"/>
    <p:sldId id="359" r:id="rId30"/>
    <p:sldId id="365" r:id="rId31"/>
    <p:sldId id="366" r:id="rId32"/>
    <p:sldId id="367" r:id="rId33"/>
    <p:sldId id="360" r:id="rId34"/>
    <p:sldId id="324" r:id="rId35"/>
    <p:sldId id="325" r:id="rId36"/>
    <p:sldId id="326" r:id="rId37"/>
    <p:sldId id="327" r:id="rId38"/>
    <p:sldId id="328" r:id="rId39"/>
    <p:sldId id="273" r:id="rId40"/>
    <p:sldId id="259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童柳明" initials="TLM" lastIdx="0" clrIdx="1"/>
  <p:cmAuthor id="7" name="宋洁然" initials="宋" lastIdx="0" clrIdx="1"/>
  <p:cmAuthor id="1" name="user" initials="u" lastIdx="0" clrIdx="0"/>
  <p:cmAuthor id="8" name="ming qiu" initials="m" lastIdx="0" clrIdx="1"/>
  <p:cmAuthor id="2" name="作者" initials="A" lastIdx="0" clrIdx="1"/>
  <p:cmAuthor id="3" name="Wangzhi gang" initials="W" lastIdx="0" clrIdx="0"/>
  <p:cmAuthor id="4" name="姜伟光" initials="姜" lastIdx="0" clrIdx="0"/>
  <p:cmAuthor id="5" name="lenovo" initials="l" lastIdx="0" clrIdx="2"/>
  <p:cmAuthor id="6" name="Administrator" initials="A" lastIdx="0" clrIdx="3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-12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slide" Target="slides/slide22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3.xml" /><Relationship Id="rId31" Type="http://schemas.openxmlformats.org/officeDocument/2006/relationships/slide" Target="slides/slide24.xml" /><Relationship Id="rId32" Type="http://schemas.openxmlformats.org/officeDocument/2006/relationships/slide" Target="slides/slide25.xml" /><Relationship Id="rId33" Type="http://schemas.openxmlformats.org/officeDocument/2006/relationships/slide" Target="slides/slide26.xml" /><Relationship Id="rId34" Type="http://schemas.openxmlformats.org/officeDocument/2006/relationships/slide" Target="slides/slide27.xml" /><Relationship Id="rId35" Type="http://schemas.openxmlformats.org/officeDocument/2006/relationships/slide" Target="slides/slide28.xml" /><Relationship Id="rId36" Type="http://schemas.openxmlformats.org/officeDocument/2006/relationships/slide" Target="slides/slide29.xml" /><Relationship Id="rId37" Type="http://schemas.openxmlformats.org/officeDocument/2006/relationships/slide" Target="slides/slide30.xml" /><Relationship Id="rId38" Type="http://schemas.openxmlformats.org/officeDocument/2006/relationships/slide" Target="slides/slide31.xml" /><Relationship Id="rId39" Type="http://schemas.openxmlformats.org/officeDocument/2006/relationships/slide" Target="slides/slide32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3.xml" /><Relationship Id="rId41" Type="http://schemas.openxmlformats.org/officeDocument/2006/relationships/slide" Target="slides/slide34.xml" /><Relationship Id="rId42" Type="http://schemas.openxmlformats.org/officeDocument/2006/relationships/tags" Target="tags/tag608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4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70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8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84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484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10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18" Type="http://schemas.openxmlformats.org/officeDocument/2006/relationships/tags" Target="../tags/tag17.xml" /><Relationship Id="rId19" Type="http://schemas.openxmlformats.org/officeDocument/2006/relationships/tags" Target="../tags/tag18.xml" /><Relationship Id="rId2" Type="http://schemas.openxmlformats.org/officeDocument/2006/relationships/tags" Target="../tags/tag2.xml" /><Relationship Id="rId20" Type="http://schemas.openxmlformats.org/officeDocument/2006/relationships/tags" Target="../tags/tag19.xml" /><Relationship Id="rId21" Type="http://schemas.openxmlformats.org/officeDocument/2006/relationships/tags" Target="../tags/tag20.xml" /><Relationship Id="rId22" Type="http://schemas.openxmlformats.org/officeDocument/2006/relationships/tags" Target="../tags/tag21.xml" /><Relationship Id="rId23" Type="http://schemas.openxmlformats.org/officeDocument/2006/relationships/tags" Target="../tags/tag22.xml" /><Relationship Id="rId24" Type="http://schemas.openxmlformats.org/officeDocument/2006/relationships/tags" Target="../tags/tag23.xml" /><Relationship Id="rId25" Type="http://schemas.openxmlformats.org/officeDocument/2006/relationships/slideMaster" Target="../slideMasters/slideMaster2.xml" /><Relationship Id="rId3" Type="http://schemas.openxmlformats.org/officeDocument/2006/relationships/image" Target="../media/image1.png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4.xml" /><Relationship Id="rId3" Type="http://schemas.openxmlformats.org/officeDocument/2006/relationships/image" Target="../media/image3.png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10" Type="http://schemas.openxmlformats.org/officeDocument/2006/relationships/tags" Target="../tags/tag37.xml" /><Relationship Id="rId11" Type="http://schemas.openxmlformats.org/officeDocument/2006/relationships/tags" Target="../tags/tag38.xml" /><Relationship Id="rId12" Type="http://schemas.openxmlformats.org/officeDocument/2006/relationships/tags" Target="../tags/tag39.xml" /><Relationship Id="rId13" Type="http://schemas.openxmlformats.org/officeDocument/2006/relationships/tags" Target="../tags/tag40.xml" /><Relationship Id="rId14" Type="http://schemas.openxmlformats.org/officeDocument/2006/relationships/tags" Target="../tags/tag41.xml" /><Relationship Id="rId15" Type="http://schemas.openxmlformats.org/officeDocument/2006/relationships/tags" Target="../tags/tag42.xml" /><Relationship Id="rId16" Type="http://schemas.openxmlformats.org/officeDocument/2006/relationships/tags" Target="../tags/tag43.xml" /><Relationship Id="rId17" Type="http://schemas.openxmlformats.org/officeDocument/2006/relationships/tags" Target="../tags/tag44.xml" /><Relationship Id="rId18" Type="http://schemas.openxmlformats.org/officeDocument/2006/relationships/tags" Target="../tags/tag45.xml" /><Relationship Id="rId19" Type="http://schemas.openxmlformats.org/officeDocument/2006/relationships/tags" Target="../tags/tag46.xml" /><Relationship Id="rId2" Type="http://schemas.openxmlformats.org/officeDocument/2006/relationships/tags" Target="../tags/tag30.xml" /><Relationship Id="rId20" Type="http://schemas.openxmlformats.org/officeDocument/2006/relationships/tags" Target="../tags/tag47.xml" /><Relationship Id="rId21" Type="http://schemas.openxmlformats.org/officeDocument/2006/relationships/tags" Target="../tags/tag48.xml" /><Relationship Id="rId22" Type="http://schemas.openxmlformats.org/officeDocument/2006/relationships/tags" Target="../tags/tag49.xml" /><Relationship Id="rId23" Type="http://schemas.openxmlformats.org/officeDocument/2006/relationships/tags" Target="../tags/tag50.xml" /><Relationship Id="rId24" Type="http://schemas.openxmlformats.org/officeDocument/2006/relationships/tags" Target="../tags/tag51.xml" /><Relationship Id="rId25" Type="http://schemas.openxmlformats.org/officeDocument/2006/relationships/tags" Target="../tags/tag52.xml" /><Relationship Id="rId26" Type="http://schemas.openxmlformats.org/officeDocument/2006/relationships/slideMaster" Target="../slideMasters/slideMaster2.xml" /><Relationship Id="rId3" Type="http://schemas.openxmlformats.org/officeDocument/2006/relationships/image" Target="../media/image4.png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3.xml" /><Relationship Id="rId3" Type="http://schemas.openxmlformats.org/officeDocument/2006/relationships/image" Target="../media/image3.png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8.xml" /><Relationship Id="rId3" Type="http://schemas.openxmlformats.org/officeDocument/2006/relationships/image" Target="../media/image3.png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70.xml" /><Relationship Id="rId11" Type="http://schemas.openxmlformats.org/officeDocument/2006/relationships/tags" Target="../tags/tag71.xml" /><Relationship Id="rId12" Type="http://schemas.openxmlformats.org/officeDocument/2006/relationships/tags" Target="../tags/tag72.xml" /><Relationship Id="rId13" Type="http://schemas.openxmlformats.org/officeDocument/2006/relationships/tags" Target="../tags/tag73.xml" /><Relationship Id="rId14" Type="http://schemas.openxmlformats.org/officeDocument/2006/relationships/tags" Target="../tags/tag74.xml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tags" Target="../tags/tag79.xml" /><Relationship Id="rId2" Type="http://schemas.openxmlformats.org/officeDocument/2006/relationships/tags" Target="../tags/tag63.xml" /><Relationship Id="rId20" Type="http://schemas.openxmlformats.org/officeDocument/2006/relationships/tags" Target="../tags/tag80.xml" /><Relationship Id="rId21" Type="http://schemas.openxmlformats.org/officeDocument/2006/relationships/tags" Target="../tags/tag81.xml" /><Relationship Id="rId22" Type="http://schemas.openxmlformats.org/officeDocument/2006/relationships/tags" Target="../tags/tag82.xml" /><Relationship Id="rId23" Type="http://schemas.openxmlformats.org/officeDocument/2006/relationships/tags" Target="../tags/tag83.xml" /><Relationship Id="rId24" Type="http://schemas.openxmlformats.org/officeDocument/2006/relationships/tags" Target="../tags/tag84.xml" /><Relationship Id="rId25" Type="http://schemas.openxmlformats.org/officeDocument/2006/relationships/slideMaster" Target="../slideMasters/slideMaster2.xml" /><Relationship Id="rId3" Type="http://schemas.openxmlformats.org/officeDocument/2006/relationships/image" Target="../media/image6.png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tags" Target="../tags/tag6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5.xml" /><Relationship Id="rId3" Type="http://schemas.openxmlformats.org/officeDocument/2006/relationships/image" Target="../media/image3.png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0.xml" /><Relationship Id="rId3" Type="http://schemas.openxmlformats.org/officeDocument/2006/relationships/image" Target="../media/image3.png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5.xml" /><Relationship Id="rId3" Type="http://schemas.openxmlformats.org/officeDocument/2006/relationships/image" Target="../media/image3.png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13" Type="http://schemas.openxmlformats.org/officeDocument/2006/relationships/tags" Target="../tags/tag112.xml" /><Relationship Id="rId14" Type="http://schemas.openxmlformats.org/officeDocument/2006/relationships/tags" Target="../tags/tag113.xml" /><Relationship Id="rId15" Type="http://schemas.openxmlformats.org/officeDocument/2006/relationships/tags" Target="../tags/tag114.xml" /><Relationship Id="rId16" Type="http://schemas.openxmlformats.org/officeDocument/2006/relationships/tags" Target="../tags/tag115.xml" /><Relationship Id="rId17" Type="http://schemas.openxmlformats.org/officeDocument/2006/relationships/tags" Target="../tags/tag116.xml" /><Relationship Id="rId18" Type="http://schemas.openxmlformats.org/officeDocument/2006/relationships/tags" Target="../tags/tag117.xml" /><Relationship Id="rId19" Type="http://schemas.openxmlformats.org/officeDocument/2006/relationships/tags" Target="../tags/tag118.xml" /><Relationship Id="rId2" Type="http://schemas.openxmlformats.org/officeDocument/2006/relationships/tags" Target="../tags/tag101.xml" /><Relationship Id="rId20" Type="http://schemas.openxmlformats.org/officeDocument/2006/relationships/image" Target="../media/image7.png" /><Relationship Id="rId21" Type="http://schemas.openxmlformats.org/officeDocument/2006/relationships/tags" Target="../tags/tag119.xml" /><Relationship Id="rId22" Type="http://schemas.openxmlformats.org/officeDocument/2006/relationships/tags" Target="../tags/tag120.xml" /><Relationship Id="rId23" Type="http://schemas.openxmlformats.org/officeDocument/2006/relationships/tags" Target="../tags/tag121.xml" /><Relationship Id="rId24" Type="http://schemas.openxmlformats.org/officeDocument/2006/relationships/tags" Target="../tags/tag122.xml" /><Relationship Id="rId25" Type="http://schemas.openxmlformats.org/officeDocument/2006/relationships/slideMaster" Target="../slideMasters/slideMaster2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23.xml" /><Relationship Id="rId3" Type="http://schemas.openxmlformats.org/officeDocument/2006/relationships/image" Target="../media/image9.png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2" Type="http://schemas.openxmlformats.org/officeDocument/2006/relationships/image" Target="../media/image10.png" /><Relationship Id="rId3" Type="http://schemas.openxmlformats.org/officeDocument/2006/relationships/tags" Target="../tags/tag129.xml" /><Relationship Id="rId4" Type="http://schemas.openxmlformats.org/officeDocument/2006/relationships/image" Target="../media/image11.png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image" Target="../media/image12.png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image" Target="../media/image13.png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2" Type="http://schemas.openxmlformats.org/officeDocument/2006/relationships/image" Target="../media/image2.png" /><Relationship Id="rId3" Type="http://schemas.openxmlformats.org/officeDocument/2006/relationships/tags" Target="../tags/tag145.xml" /><Relationship Id="rId4" Type="http://schemas.openxmlformats.org/officeDocument/2006/relationships/image" Target="../media/image3.png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image" Target="../media/image14.png" /><Relationship Id="rId3" Type="http://schemas.openxmlformats.org/officeDocument/2006/relationships/tags" Target="../tags/tag151.xml" /><Relationship Id="rId4" Type="http://schemas.openxmlformats.org/officeDocument/2006/relationships/image" Target="../media/image15.png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2" Type="http://schemas.openxmlformats.org/officeDocument/2006/relationships/image" Target="../media/image16.png" /><Relationship Id="rId3" Type="http://schemas.openxmlformats.org/officeDocument/2006/relationships/tags" Target="../tags/tag157.xml" /><Relationship Id="rId4" Type="http://schemas.openxmlformats.org/officeDocument/2006/relationships/image" Target="../media/image17.png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8.xml" /><Relationship Id="rId10" Type="http://schemas.openxmlformats.org/officeDocument/2006/relationships/tags" Target="../tags/tag176.xml" /><Relationship Id="rId11" Type="http://schemas.openxmlformats.org/officeDocument/2006/relationships/tags" Target="../tags/tag177.xml" /><Relationship Id="rId12" Type="http://schemas.openxmlformats.org/officeDocument/2006/relationships/tags" Target="../tags/tag178.xml" /><Relationship Id="rId13" Type="http://schemas.openxmlformats.org/officeDocument/2006/relationships/tags" Target="../tags/tag179.xml" /><Relationship Id="rId14" Type="http://schemas.openxmlformats.org/officeDocument/2006/relationships/tags" Target="../tags/tag180.xml" /><Relationship Id="rId15" Type="http://schemas.openxmlformats.org/officeDocument/2006/relationships/tags" Target="../tags/tag181.xml" /><Relationship Id="rId16" Type="http://schemas.openxmlformats.org/officeDocument/2006/relationships/tags" Target="../tags/tag182.xml" /><Relationship Id="rId17" Type="http://schemas.openxmlformats.org/officeDocument/2006/relationships/tags" Target="../tags/tag183.xml" /><Relationship Id="rId18" Type="http://schemas.openxmlformats.org/officeDocument/2006/relationships/tags" Target="../tags/tag184.xml" /><Relationship Id="rId19" Type="http://schemas.openxmlformats.org/officeDocument/2006/relationships/tags" Target="../tags/tag185.xml" /><Relationship Id="rId2" Type="http://schemas.openxmlformats.org/officeDocument/2006/relationships/tags" Target="../tags/tag169.xml" /><Relationship Id="rId20" Type="http://schemas.openxmlformats.org/officeDocument/2006/relationships/tags" Target="../tags/tag186.xml" /><Relationship Id="rId21" Type="http://schemas.openxmlformats.org/officeDocument/2006/relationships/tags" Target="../tags/tag187.xml" /><Relationship Id="rId22" Type="http://schemas.openxmlformats.org/officeDocument/2006/relationships/tags" Target="../tags/tag188.xml" /><Relationship Id="rId23" Type="http://schemas.openxmlformats.org/officeDocument/2006/relationships/tags" Target="../tags/tag189.xml" /><Relationship Id="rId24" Type="http://schemas.openxmlformats.org/officeDocument/2006/relationships/tags" Target="../tags/tag190.xml" /><Relationship Id="rId25" Type="http://schemas.openxmlformats.org/officeDocument/2006/relationships/slideMaster" Target="../slideMasters/slideMaster3.xml" /><Relationship Id="rId3" Type="http://schemas.openxmlformats.org/officeDocument/2006/relationships/image" Target="../media/image1.png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tags" Target="../tags/tag175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91.xml" /><Relationship Id="rId3" Type="http://schemas.openxmlformats.org/officeDocument/2006/relationships/image" Target="../media/image3.png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10" Type="http://schemas.openxmlformats.org/officeDocument/2006/relationships/tags" Target="../tags/tag204.xml" /><Relationship Id="rId11" Type="http://schemas.openxmlformats.org/officeDocument/2006/relationships/tags" Target="../tags/tag205.xml" /><Relationship Id="rId12" Type="http://schemas.openxmlformats.org/officeDocument/2006/relationships/tags" Target="../tags/tag206.xml" /><Relationship Id="rId13" Type="http://schemas.openxmlformats.org/officeDocument/2006/relationships/tags" Target="../tags/tag207.xml" /><Relationship Id="rId14" Type="http://schemas.openxmlformats.org/officeDocument/2006/relationships/tags" Target="../tags/tag208.xml" /><Relationship Id="rId15" Type="http://schemas.openxmlformats.org/officeDocument/2006/relationships/tags" Target="../tags/tag209.xml" /><Relationship Id="rId16" Type="http://schemas.openxmlformats.org/officeDocument/2006/relationships/tags" Target="../tags/tag210.xml" /><Relationship Id="rId17" Type="http://schemas.openxmlformats.org/officeDocument/2006/relationships/tags" Target="../tags/tag211.xml" /><Relationship Id="rId18" Type="http://schemas.openxmlformats.org/officeDocument/2006/relationships/tags" Target="../tags/tag212.xml" /><Relationship Id="rId19" Type="http://schemas.openxmlformats.org/officeDocument/2006/relationships/tags" Target="../tags/tag213.xml" /><Relationship Id="rId2" Type="http://schemas.openxmlformats.org/officeDocument/2006/relationships/tags" Target="../tags/tag197.xml" /><Relationship Id="rId20" Type="http://schemas.openxmlformats.org/officeDocument/2006/relationships/tags" Target="../tags/tag214.xml" /><Relationship Id="rId21" Type="http://schemas.openxmlformats.org/officeDocument/2006/relationships/tags" Target="../tags/tag215.xml" /><Relationship Id="rId22" Type="http://schemas.openxmlformats.org/officeDocument/2006/relationships/tags" Target="../tags/tag216.xml" /><Relationship Id="rId23" Type="http://schemas.openxmlformats.org/officeDocument/2006/relationships/tags" Target="../tags/tag217.xml" /><Relationship Id="rId24" Type="http://schemas.openxmlformats.org/officeDocument/2006/relationships/tags" Target="../tags/tag218.xml" /><Relationship Id="rId25" Type="http://schemas.openxmlformats.org/officeDocument/2006/relationships/tags" Target="../tags/tag219.xml" /><Relationship Id="rId26" Type="http://schemas.openxmlformats.org/officeDocument/2006/relationships/slideMaster" Target="../slideMasters/slideMaster3.xml" /><Relationship Id="rId3" Type="http://schemas.openxmlformats.org/officeDocument/2006/relationships/image" Target="../media/image4.png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Relationship Id="rId9" Type="http://schemas.openxmlformats.org/officeDocument/2006/relationships/tags" Target="../tags/tag20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20.xml" /><Relationship Id="rId3" Type="http://schemas.openxmlformats.org/officeDocument/2006/relationships/image" Target="../media/image3.png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25.xml" /><Relationship Id="rId3" Type="http://schemas.openxmlformats.org/officeDocument/2006/relationships/image" Target="../media/image3.png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tags" Target="../tags/tag240.xml" /><Relationship Id="rId14" Type="http://schemas.openxmlformats.org/officeDocument/2006/relationships/tags" Target="../tags/tag241.xml" /><Relationship Id="rId15" Type="http://schemas.openxmlformats.org/officeDocument/2006/relationships/tags" Target="../tags/tag242.xml" /><Relationship Id="rId16" Type="http://schemas.openxmlformats.org/officeDocument/2006/relationships/tags" Target="../tags/tag243.xml" /><Relationship Id="rId17" Type="http://schemas.openxmlformats.org/officeDocument/2006/relationships/tags" Target="../tags/tag244.xml" /><Relationship Id="rId18" Type="http://schemas.openxmlformats.org/officeDocument/2006/relationships/tags" Target="../tags/tag245.xml" /><Relationship Id="rId19" Type="http://schemas.openxmlformats.org/officeDocument/2006/relationships/tags" Target="../tags/tag246.xml" /><Relationship Id="rId2" Type="http://schemas.openxmlformats.org/officeDocument/2006/relationships/tags" Target="../tags/tag230.xml" /><Relationship Id="rId20" Type="http://schemas.openxmlformats.org/officeDocument/2006/relationships/tags" Target="../tags/tag247.xml" /><Relationship Id="rId21" Type="http://schemas.openxmlformats.org/officeDocument/2006/relationships/tags" Target="../tags/tag248.xml" /><Relationship Id="rId22" Type="http://schemas.openxmlformats.org/officeDocument/2006/relationships/tags" Target="../tags/tag249.xml" /><Relationship Id="rId23" Type="http://schemas.openxmlformats.org/officeDocument/2006/relationships/tags" Target="../tags/tag250.xml" /><Relationship Id="rId24" Type="http://schemas.openxmlformats.org/officeDocument/2006/relationships/tags" Target="../tags/tag251.xml" /><Relationship Id="rId25" Type="http://schemas.openxmlformats.org/officeDocument/2006/relationships/slideMaster" Target="../slideMasters/slideMaster3.xml" /><Relationship Id="rId3" Type="http://schemas.openxmlformats.org/officeDocument/2006/relationships/image" Target="../media/image6.pn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52.xml" /><Relationship Id="rId3" Type="http://schemas.openxmlformats.org/officeDocument/2006/relationships/image" Target="../media/image3.png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tags" Target="../tags/tag256.xml" /><Relationship Id="rId8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57.xml" /><Relationship Id="rId3" Type="http://schemas.openxmlformats.org/officeDocument/2006/relationships/image" Target="../media/image3.png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62.xml" /><Relationship Id="rId3" Type="http://schemas.openxmlformats.org/officeDocument/2006/relationships/image" Target="../media/image3.png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7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tags" Target="../tags/tag278.xml" /><Relationship Id="rId13" Type="http://schemas.openxmlformats.org/officeDocument/2006/relationships/tags" Target="../tags/tag279.xml" /><Relationship Id="rId14" Type="http://schemas.openxmlformats.org/officeDocument/2006/relationships/tags" Target="../tags/tag280.xml" /><Relationship Id="rId15" Type="http://schemas.openxmlformats.org/officeDocument/2006/relationships/tags" Target="../tags/tag281.xml" /><Relationship Id="rId16" Type="http://schemas.openxmlformats.org/officeDocument/2006/relationships/tags" Target="../tags/tag282.xml" /><Relationship Id="rId17" Type="http://schemas.openxmlformats.org/officeDocument/2006/relationships/tags" Target="../tags/tag283.xml" /><Relationship Id="rId18" Type="http://schemas.openxmlformats.org/officeDocument/2006/relationships/tags" Target="../tags/tag284.xml" /><Relationship Id="rId19" Type="http://schemas.openxmlformats.org/officeDocument/2006/relationships/tags" Target="../tags/tag285.xml" /><Relationship Id="rId2" Type="http://schemas.openxmlformats.org/officeDocument/2006/relationships/tags" Target="../tags/tag268.xml" /><Relationship Id="rId20" Type="http://schemas.openxmlformats.org/officeDocument/2006/relationships/image" Target="../media/image7.png" /><Relationship Id="rId21" Type="http://schemas.openxmlformats.org/officeDocument/2006/relationships/tags" Target="../tags/tag286.xml" /><Relationship Id="rId22" Type="http://schemas.openxmlformats.org/officeDocument/2006/relationships/tags" Target="../tags/tag287.xml" /><Relationship Id="rId23" Type="http://schemas.openxmlformats.org/officeDocument/2006/relationships/tags" Target="../tags/tag288.xml" /><Relationship Id="rId24" Type="http://schemas.openxmlformats.org/officeDocument/2006/relationships/tags" Target="../tags/tag289.xml" /><Relationship Id="rId25" Type="http://schemas.openxmlformats.org/officeDocument/2006/relationships/slideMaster" Target="../slideMasters/slideMaster3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290.xml" /><Relationship Id="rId3" Type="http://schemas.openxmlformats.org/officeDocument/2006/relationships/image" Target="../media/image9.png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5.xml" /><Relationship Id="rId2" Type="http://schemas.openxmlformats.org/officeDocument/2006/relationships/image" Target="../media/image10.png" /><Relationship Id="rId3" Type="http://schemas.openxmlformats.org/officeDocument/2006/relationships/tags" Target="../tags/tag296.xml" /><Relationship Id="rId4" Type="http://schemas.openxmlformats.org/officeDocument/2006/relationships/image" Target="../media/image11.png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1.xml" /><Relationship Id="rId2" Type="http://schemas.openxmlformats.org/officeDocument/2006/relationships/image" Target="../media/image12.png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6.xml" /><Relationship Id="rId2" Type="http://schemas.openxmlformats.org/officeDocument/2006/relationships/image" Target="../media/image13.png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1.xml" /><Relationship Id="rId2" Type="http://schemas.openxmlformats.org/officeDocument/2006/relationships/image" Target="../media/image2.png" /><Relationship Id="rId3" Type="http://schemas.openxmlformats.org/officeDocument/2006/relationships/tags" Target="../tags/tag312.xml" /><Relationship Id="rId4" Type="http://schemas.openxmlformats.org/officeDocument/2006/relationships/image" Target="../media/image3.png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7.xml" /><Relationship Id="rId2" Type="http://schemas.openxmlformats.org/officeDocument/2006/relationships/image" Target="../media/image14.png" /><Relationship Id="rId3" Type="http://schemas.openxmlformats.org/officeDocument/2006/relationships/tags" Target="../tags/tag318.xml" /><Relationship Id="rId4" Type="http://schemas.openxmlformats.org/officeDocument/2006/relationships/image" Target="../media/image15.png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tags" Target="../tags/tag321.xml" /><Relationship Id="rId8" Type="http://schemas.openxmlformats.org/officeDocument/2006/relationships/tags" Target="../tags/tag322.xml" /><Relationship Id="rId9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2" Type="http://schemas.openxmlformats.org/officeDocument/2006/relationships/image" Target="../media/image16.png" /><Relationship Id="rId3" Type="http://schemas.openxmlformats.org/officeDocument/2006/relationships/tags" Target="../tags/tag324.xml" /><Relationship Id="rId4" Type="http://schemas.openxmlformats.org/officeDocument/2006/relationships/image" Target="../media/image17.png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tags" Target="../tags/tag327.xml" /><Relationship Id="rId8" Type="http://schemas.openxmlformats.org/officeDocument/2006/relationships/tags" Target="../tags/tag328.xml" /><Relationship Id="rId9" Type="http://schemas.openxmlformats.org/officeDocument/2006/relationships/slideMaster" Target="../slideMasters/slideMaster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5.xml" /><Relationship Id="rId10" Type="http://schemas.openxmlformats.org/officeDocument/2006/relationships/tags" Target="../tags/tag343.xml" /><Relationship Id="rId11" Type="http://schemas.openxmlformats.org/officeDocument/2006/relationships/tags" Target="../tags/tag344.xml" /><Relationship Id="rId12" Type="http://schemas.openxmlformats.org/officeDocument/2006/relationships/tags" Target="../tags/tag345.xml" /><Relationship Id="rId13" Type="http://schemas.openxmlformats.org/officeDocument/2006/relationships/tags" Target="../tags/tag346.xml" /><Relationship Id="rId14" Type="http://schemas.openxmlformats.org/officeDocument/2006/relationships/tags" Target="../tags/tag347.xml" /><Relationship Id="rId15" Type="http://schemas.openxmlformats.org/officeDocument/2006/relationships/tags" Target="../tags/tag348.xml" /><Relationship Id="rId16" Type="http://schemas.openxmlformats.org/officeDocument/2006/relationships/tags" Target="../tags/tag349.xml" /><Relationship Id="rId17" Type="http://schemas.openxmlformats.org/officeDocument/2006/relationships/tags" Target="../tags/tag350.xml" /><Relationship Id="rId18" Type="http://schemas.openxmlformats.org/officeDocument/2006/relationships/tags" Target="../tags/tag351.xml" /><Relationship Id="rId19" Type="http://schemas.openxmlformats.org/officeDocument/2006/relationships/tags" Target="../tags/tag352.xml" /><Relationship Id="rId2" Type="http://schemas.openxmlformats.org/officeDocument/2006/relationships/tags" Target="../tags/tag336.xml" /><Relationship Id="rId20" Type="http://schemas.openxmlformats.org/officeDocument/2006/relationships/tags" Target="../tags/tag353.xml" /><Relationship Id="rId21" Type="http://schemas.openxmlformats.org/officeDocument/2006/relationships/tags" Target="../tags/tag354.xml" /><Relationship Id="rId22" Type="http://schemas.openxmlformats.org/officeDocument/2006/relationships/tags" Target="../tags/tag355.xml" /><Relationship Id="rId23" Type="http://schemas.openxmlformats.org/officeDocument/2006/relationships/tags" Target="../tags/tag356.xml" /><Relationship Id="rId24" Type="http://schemas.openxmlformats.org/officeDocument/2006/relationships/tags" Target="../tags/tag357.xml" /><Relationship Id="rId25" Type="http://schemas.openxmlformats.org/officeDocument/2006/relationships/tags" Target="../tags/tag358.xml" /><Relationship Id="rId26" Type="http://schemas.openxmlformats.org/officeDocument/2006/relationships/tags" Target="../tags/tag359.xml" /><Relationship Id="rId27" Type="http://schemas.openxmlformats.org/officeDocument/2006/relationships/tags" Target="../tags/tag360.xml" /><Relationship Id="rId28" Type="http://schemas.openxmlformats.org/officeDocument/2006/relationships/tags" Target="../tags/tag361.xml" /><Relationship Id="rId29" Type="http://schemas.openxmlformats.org/officeDocument/2006/relationships/tags" Target="../tags/tag362.xml" /><Relationship Id="rId3" Type="http://schemas.openxmlformats.org/officeDocument/2006/relationships/tags" Target="../tags/tag337.xml" /><Relationship Id="rId30" Type="http://schemas.openxmlformats.org/officeDocument/2006/relationships/tags" Target="../tags/tag363.xml" /><Relationship Id="rId31" Type="http://schemas.openxmlformats.org/officeDocument/2006/relationships/tags" Target="../tags/tag364.xml" /><Relationship Id="rId32" Type="http://schemas.openxmlformats.org/officeDocument/2006/relationships/slideMaster" Target="../slideMasters/slideMaster4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image" Target="../media/image1.png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5.xml" /><Relationship Id="rId10" Type="http://schemas.openxmlformats.org/officeDocument/2006/relationships/tags" Target="../tags/tag372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366.xml" /><Relationship Id="rId4" Type="http://schemas.openxmlformats.org/officeDocument/2006/relationships/image" Target="../media/image3.png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3.xml" /><Relationship Id="rId10" Type="http://schemas.openxmlformats.org/officeDocument/2006/relationships/tags" Target="../tags/tag381.xml" /><Relationship Id="rId11" Type="http://schemas.openxmlformats.org/officeDocument/2006/relationships/tags" Target="../tags/tag382.xml" /><Relationship Id="rId12" Type="http://schemas.openxmlformats.org/officeDocument/2006/relationships/tags" Target="../tags/tag383.xml" /><Relationship Id="rId13" Type="http://schemas.openxmlformats.org/officeDocument/2006/relationships/tags" Target="../tags/tag384.xml" /><Relationship Id="rId14" Type="http://schemas.openxmlformats.org/officeDocument/2006/relationships/tags" Target="../tags/tag385.xml" /><Relationship Id="rId15" Type="http://schemas.openxmlformats.org/officeDocument/2006/relationships/tags" Target="../tags/tag386.xml" /><Relationship Id="rId16" Type="http://schemas.openxmlformats.org/officeDocument/2006/relationships/tags" Target="../tags/tag387.xml" /><Relationship Id="rId17" Type="http://schemas.openxmlformats.org/officeDocument/2006/relationships/tags" Target="../tags/tag388.xml" /><Relationship Id="rId18" Type="http://schemas.openxmlformats.org/officeDocument/2006/relationships/tags" Target="../tags/tag389.xml" /><Relationship Id="rId19" Type="http://schemas.openxmlformats.org/officeDocument/2006/relationships/tags" Target="../tags/tag390.xml" /><Relationship Id="rId2" Type="http://schemas.openxmlformats.org/officeDocument/2006/relationships/tags" Target="../tags/tag374.xml" /><Relationship Id="rId20" Type="http://schemas.openxmlformats.org/officeDocument/2006/relationships/tags" Target="../tags/tag391.xml" /><Relationship Id="rId21" Type="http://schemas.openxmlformats.org/officeDocument/2006/relationships/tags" Target="../tags/tag392.xml" /><Relationship Id="rId22" Type="http://schemas.openxmlformats.org/officeDocument/2006/relationships/tags" Target="../tags/tag393.xml" /><Relationship Id="rId23" Type="http://schemas.openxmlformats.org/officeDocument/2006/relationships/tags" Target="../tags/tag394.xml" /><Relationship Id="rId24" Type="http://schemas.openxmlformats.org/officeDocument/2006/relationships/tags" Target="../tags/tag395.xml" /><Relationship Id="rId25" Type="http://schemas.openxmlformats.org/officeDocument/2006/relationships/tags" Target="../tags/tag396.xml" /><Relationship Id="rId26" Type="http://schemas.openxmlformats.org/officeDocument/2006/relationships/tags" Target="../tags/tag397.xml" /><Relationship Id="rId27" Type="http://schemas.openxmlformats.org/officeDocument/2006/relationships/tags" Target="../tags/tag398.xml" /><Relationship Id="rId28" Type="http://schemas.openxmlformats.org/officeDocument/2006/relationships/tags" Target="../tags/tag399.xml" /><Relationship Id="rId29" Type="http://schemas.openxmlformats.org/officeDocument/2006/relationships/tags" Target="../tags/tag400.xml" /><Relationship Id="rId3" Type="http://schemas.openxmlformats.org/officeDocument/2006/relationships/tags" Target="../tags/tag375.xml" /><Relationship Id="rId30" Type="http://schemas.openxmlformats.org/officeDocument/2006/relationships/tags" Target="../tags/tag401.xml" /><Relationship Id="rId31" Type="http://schemas.openxmlformats.org/officeDocument/2006/relationships/tags" Target="../tags/tag402.xml" /><Relationship Id="rId32" Type="http://schemas.openxmlformats.org/officeDocument/2006/relationships/tags" Target="../tags/tag403.xml" /><Relationship Id="rId33" Type="http://schemas.openxmlformats.org/officeDocument/2006/relationships/slideMaster" Target="../slideMasters/slideMaster4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image" Target="../media/image4.png" /><Relationship Id="rId7" Type="http://schemas.openxmlformats.org/officeDocument/2006/relationships/tags" Target="../tags/tag378.xml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4.xml" /><Relationship Id="rId10" Type="http://schemas.openxmlformats.org/officeDocument/2006/relationships/tags" Target="../tags/tag411.xml" /><Relationship Id="rId11" Type="http://schemas.openxmlformats.org/officeDocument/2006/relationships/tags" Target="../tags/tag412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05.xml" /><Relationship Id="rId4" Type="http://schemas.openxmlformats.org/officeDocument/2006/relationships/image" Target="../media/image3.png" /><Relationship Id="rId5" Type="http://schemas.openxmlformats.org/officeDocument/2006/relationships/tags" Target="../tags/tag406.xml" /><Relationship Id="rId6" Type="http://schemas.openxmlformats.org/officeDocument/2006/relationships/tags" Target="../tags/tag407.xml" /><Relationship Id="rId7" Type="http://schemas.openxmlformats.org/officeDocument/2006/relationships/tags" Target="../tags/tag408.xml" /><Relationship Id="rId8" Type="http://schemas.openxmlformats.org/officeDocument/2006/relationships/tags" Target="../tags/tag409.xml" /><Relationship Id="rId9" Type="http://schemas.openxmlformats.org/officeDocument/2006/relationships/tags" Target="../tags/tag410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3.xml" /><Relationship Id="rId10" Type="http://schemas.openxmlformats.org/officeDocument/2006/relationships/tags" Target="../tags/tag420.xml" /><Relationship Id="rId11" Type="http://schemas.openxmlformats.org/officeDocument/2006/relationships/tags" Target="../tags/tag421.xml" /><Relationship Id="rId12" Type="http://schemas.openxmlformats.org/officeDocument/2006/relationships/tags" Target="../tags/tag422.xml" /><Relationship Id="rId13" Type="http://schemas.openxmlformats.org/officeDocument/2006/relationships/tags" Target="../tags/tag423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14.xml" /><Relationship Id="rId4" Type="http://schemas.openxmlformats.org/officeDocument/2006/relationships/image" Target="../media/image3.png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4.xml" /><Relationship Id="rId10" Type="http://schemas.openxmlformats.org/officeDocument/2006/relationships/tags" Target="../tags/tag431.xml" /><Relationship Id="rId11" Type="http://schemas.openxmlformats.org/officeDocument/2006/relationships/tags" Target="../tags/tag432.xml" /><Relationship Id="rId12" Type="http://schemas.openxmlformats.org/officeDocument/2006/relationships/tags" Target="../tags/tag433.xml" /><Relationship Id="rId13" Type="http://schemas.openxmlformats.org/officeDocument/2006/relationships/tags" Target="../tags/tag434.xml" /><Relationship Id="rId14" Type="http://schemas.openxmlformats.org/officeDocument/2006/relationships/tags" Target="../tags/tag435.xml" /><Relationship Id="rId15" Type="http://schemas.openxmlformats.org/officeDocument/2006/relationships/tags" Target="../tags/tag436.xml" /><Relationship Id="rId16" Type="http://schemas.openxmlformats.org/officeDocument/2006/relationships/tags" Target="../tags/tag437.xml" /><Relationship Id="rId17" Type="http://schemas.openxmlformats.org/officeDocument/2006/relationships/tags" Target="../tags/tag438.xml" /><Relationship Id="rId18" Type="http://schemas.openxmlformats.org/officeDocument/2006/relationships/tags" Target="../tags/tag439.xml" /><Relationship Id="rId19" Type="http://schemas.openxmlformats.org/officeDocument/2006/relationships/tags" Target="../tags/tag440.xml" /><Relationship Id="rId2" Type="http://schemas.openxmlformats.org/officeDocument/2006/relationships/tags" Target="../tags/tag425.xml" /><Relationship Id="rId20" Type="http://schemas.openxmlformats.org/officeDocument/2006/relationships/tags" Target="../tags/tag441.xml" /><Relationship Id="rId21" Type="http://schemas.openxmlformats.org/officeDocument/2006/relationships/tags" Target="../tags/tag442.xml" /><Relationship Id="rId22" Type="http://schemas.openxmlformats.org/officeDocument/2006/relationships/tags" Target="../tags/tag443.xml" /><Relationship Id="rId23" Type="http://schemas.openxmlformats.org/officeDocument/2006/relationships/tags" Target="../tags/tag444.xml" /><Relationship Id="rId24" Type="http://schemas.openxmlformats.org/officeDocument/2006/relationships/tags" Target="../tags/tag445.xml" /><Relationship Id="rId25" Type="http://schemas.openxmlformats.org/officeDocument/2006/relationships/tags" Target="../tags/tag446.xml" /><Relationship Id="rId26" Type="http://schemas.openxmlformats.org/officeDocument/2006/relationships/tags" Target="../tags/tag447.xml" /><Relationship Id="rId27" Type="http://schemas.openxmlformats.org/officeDocument/2006/relationships/tags" Target="../tags/tag448.xml" /><Relationship Id="rId28" Type="http://schemas.openxmlformats.org/officeDocument/2006/relationships/slideMaster" Target="../slideMasters/slideMaster4.xml" /><Relationship Id="rId3" Type="http://schemas.openxmlformats.org/officeDocument/2006/relationships/tags" Target="../tags/tag426.xml" /><Relationship Id="rId4" Type="http://schemas.openxmlformats.org/officeDocument/2006/relationships/tags" Target="../tags/tag427.xml" /><Relationship Id="rId5" Type="http://schemas.openxmlformats.org/officeDocument/2006/relationships/image" Target="../media/image5.png" /><Relationship Id="rId6" Type="http://schemas.openxmlformats.org/officeDocument/2006/relationships/tags" Target="../tags/tag428.xml" /><Relationship Id="rId7" Type="http://schemas.openxmlformats.org/officeDocument/2006/relationships/image" Target="../media/image6.png" /><Relationship Id="rId8" Type="http://schemas.openxmlformats.org/officeDocument/2006/relationships/tags" Target="../tags/tag429.xml" /><Relationship Id="rId9" Type="http://schemas.openxmlformats.org/officeDocument/2006/relationships/tags" Target="../tags/tag430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9.xml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2.xml" /><Relationship Id="rId10" Type="http://schemas.openxmlformats.org/officeDocument/2006/relationships/tags" Target="../tags/tag459.xml" /><Relationship Id="rId11" Type="http://schemas.openxmlformats.org/officeDocument/2006/relationships/tags" Target="../tags/tag460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53.xml" /><Relationship Id="rId4" Type="http://schemas.openxmlformats.org/officeDocument/2006/relationships/image" Target="../media/image3.png" /><Relationship Id="rId5" Type="http://schemas.openxmlformats.org/officeDocument/2006/relationships/tags" Target="../tags/tag454.xml" /><Relationship Id="rId6" Type="http://schemas.openxmlformats.org/officeDocument/2006/relationships/tags" Target="../tags/tag455.xml" /><Relationship Id="rId7" Type="http://schemas.openxmlformats.org/officeDocument/2006/relationships/tags" Target="../tags/tag456.xml" /><Relationship Id="rId8" Type="http://schemas.openxmlformats.org/officeDocument/2006/relationships/tags" Target="../tags/tag457.xml" /><Relationship Id="rId9" Type="http://schemas.openxmlformats.org/officeDocument/2006/relationships/tags" Target="../tags/tag458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1.xml" /><Relationship Id="rId10" Type="http://schemas.openxmlformats.org/officeDocument/2006/relationships/tags" Target="../tags/tag468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62.xml" /><Relationship Id="rId4" Type="http://schemas.openxmlformats.org/officeDocument/2006/relationships/image" Target="../media/image3.png" /><Relationship Id="rId5" Type="http://schemas.openxmlformats.org/officeDocument/2006/relationships/tags" Target="../tags/tag463.xml" /><Relationship Id="rId6" Type="http://schemas.openxmlformats.org/officeDocument/2006/relationships/tags" Target="../tags/tag464.xml" /><Relationship Id="rId7" Type="http://schemas.openxmlformats.org/officeDocument/2006/relationships/tags" Target="../tags/tag465.xml" /><Relationship Id="rId8" Type="http://schemas.openxmlformats.org/officeDocument/2006/relationships/tags" Target="../tags/tag466.xml" /><Relationship Id="rId9" Type="http://schemas.openxmlformats.org/officeDocument/2006/relationships/tags" Target="../tags/tag467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9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470.xml" /><Relationship Id="rId4" Type="http://schemas.openxmlformats.org/officeDocument/2006/relationships/image" Target="../media/image3.png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tags" Target="../tags/tag473.xml" /><Relationship Id="rId8" Type="http://schemas.openxmlformats.org/officeDocument/2006/relationships/tags" Target="../tags/tag474.xml" /><Relationship Id="rId9" Type="http://schemas.openxmlformats.org/officeDocument/2006/relationships/tags" Target="../tags/tag47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6.xml" /><Relationship Id="rId10" Type="http://schemas.openxmlformats.org/officeDocument/2006/relationships/tags" Target="../tags/tag485.xml" /><Relationship Id="rId11" Type="http://schemas.openxmlformats.org/officeDocument/2006/relationships/tags" Target="../tags/tag486.xml" /><Relationship Id="rId12" Type="http://schemas.openxmlformats.org/officeDocument/2006/relationships/tags" Target="../tags/tag487.xml" /><Relationship Id="rId13" Type="http://schemas.openxmlformats.org/officeDocument/2006/relationships/tags" Target="../tags/tag488.xml" /><Relationship Id="rId14" Type="http://schemas.openxmlformats.org/officeDocument/2006/relationships/tags" Target="../tags/tag489.xml" /><Relationship Id="rId15" Type="http://schemas.openxmlformats.org/officeDocument/2006/relationships/tags" Target="../tags/tag490.xml" /><Relationship Id="rId16" Type="http://schemas.openxmlformats.org/officeDocument/2006/relationships/tags" Target="../tags/tag491.xml" /><Relationship Id="rId17" Type="http://schemas.openxmlformats.org/officeDocument/2006/relationships/tags" Target="../tags/tag492.xml" /><Relationship Id="rId18" Type="http://schemas.openxmlformats.org/officeDocument/2006/relationships/tags" Target="../tags/tag493.xml" /><Relationship Id="rId19" Type="http://schemas.openxmlformats.org/officeDocument/2006/relationships/tags" Target="../tags/tag494.xml" /><Relationship Id="rId2" Type="http://schemas.openxmlformats.org/officeDocument/2006/relationships/tags" Target="../tags/tag477.xml" /><Relationship Id="rId20" Type="http://schemas.openxmlformats.org/officeDocument/2006/relationships/tags" Target="../tags/tag495.xml" /><Relationship Id="rId21" Type="http://schemas.openxmlformats.org/officeDocument/2006/relationships/tags" Target="../tags/tag496.xml" /><Relationship Id="rId22" Type="http://schemas.openxmlformats.org/officeDocument/2006/relationships/image" Target="../media/image7.png" /><Relationship Id="rId23" Type="http://schemas.openxmlformats.org/officeDocument/2006/relationships/tags" Target="../tags/tag497.xml" /><Relationship Id="rId24" Type="http://schemas.openxmlformats.org/officeDocument/2006/relationships/tags" Target="../tags/tag498.xml" /><Relationship Id="rId25" Type="http://schemas.openxmlformats.org/officeDocument/2006/relationships/tags" Target="../tags/tag499.xml" /><Relationship Id="rId26" Type="http://schemas.openxmlformats.org/officeDocument/2006/relationships/tags" Target="../tags/tag500.xml" /><Relationship Id="rId27" Type="http://schemas.openxmlformats.org/officeDocument/2006/relationships/tags" Target="../tags/tag501.xml" /><Relationship Id="rId28" Type="http://schemas.openxmlformats.org/officeDocument/2006/relationships/tags" Target="../tags/tag502.xml" /><Relationship Id="rId29" Type="http://schemas.openxmlformats.org/officeDocument/2006/relationships/slideMaster" Target="../slideMasters/slideMaster4.xml" /><Relationship Id="rId3" Type="http://schemas.openxmlformats.org/officeDocument/2006/relationships/tags" Target="../tags/tag478.xml" /><Relationship Id="rId4" Type="http://schemas.openxmlformats.org/officeDocument/2006/relationships/tags" Target="../tags/tag479.xml" /><Relationship Id="rId5" Type="http://schemas.openxmlformats.org/officeDocument/2006/relationships/tags" Target="../tags/tag480.xml" /><Relationship Id="rId6" Type="http://schemas.openxmlformats.org/officeDocument/2006/relationships/tags" Target="../tags/tag481.xml" /><Relationship Id="rId7" Type="http://schemas.openxmlformats.org/officeDocument/2006/relationships/tags" Target="../tags/tag482.xml" /><Relationship Id="rId8" Type="http://schemas.openxmlformats.org/officeDocument/2006/relationships/tags" Target="../tags/tag483.xml" /><Relationship Id="rId9" Type="http://schemas.openxmlformats.org/officeDocument/2006/relationships/tags" Target="../tags/tag48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3.xml" /><Relationship Id="rId2" Type="http://schemas.openxmlformats.org/officeDocument/2006/relationships/tags" Target="../tags/tag504.xml" /><Relationship Id="rId3" Type="http://schemas.openxmlformats.org/officeDocument/2006/relationships/tags" Target="../tags/tag505.xml" /><Relationship Id="rId4" Type="http://schemas.openxmlformats.org/officeDocument/2006/relationships/tags" Target="../tags/tag506.xml" /><Relationship Id="rId5" Type="http://schemas.openxmlformats.org/officeDocument/2006/relationships/image" Target="../media/image8.png" /><Relationship Id="rId6" Type="http://schemas.openxmlformats.org/officeDocument/2006/relationships/tags" Target="../tags/tag507.xml" /><Relationship Id="rId7" Type="http://schemas.openxmlformats.org/officeDocument/2006/relationships/image" Target="../media/image9.png" /><Relationship Id="rId8" Type="http://schemas.openxmlformats.org/officeDocument/2006/relationships/tags" Target="../tags/tag508.xml" /><Relationship Id="rId9" Type="http://schemas.openxmlformats.org/officeDocument/2006/relationships/slideMaster" Target="../slideMasters/slideMaster4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9.xml" /><Relationship Id="rId10" Type="http://schemas.openxmlformats.org/officeDocument/2006/relationships/tags" Target="../tags/tag516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510.xml" /><Relationship Id="rId3" Type="http://schemas.openxmlformats.org/officeDocument/2006/relationships/tags" Target="../tags/tag511.xml" /><Relationship Id="rId4" Type="http://schemas.openxmlformats.org/officeDocument/2006/relationships/tags" Target="../tags/tag512.xml" /><Relationship Id="rId5" Type="http://schemas.openxmlformats.org/officeDocument/2006/relationships/tags" Target="../tags/tag513.xml" /><Relationship Id="rId6" Type="http://schemas.openxmlformats.org/officeDocument/2006/relationships/tags" Target="../tags/tag514.xml" /><Relationship Id="rId7" Type="http://schemas.openxmlformats.org/officeDocument/2006/relationships/image" Target="../media/image10.png" /><Relationship Id="rId8" Type="http://schemas.openxmlformats.org/officeDocument/2006/relationships/tags" Target="../tags/tag515.xml" /><Relationship Id="rId9" Type="http://schemas.openxmlformats.org/officeDocument/2006/relationships/image" Target="../media/image11.png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7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518.xml" /><Relationship Id="rId3" Type="http://schemas.openxmlformats.org/officeDocument/2006/relationships/tags" Target="../tags/tag519.xml" /><Relationship Id="rId4" Type="http://schemas.openxmlformats.org/officeDocument/2006/relationships/tags" Target="../tags/tag520.xml" /><Relationship Id="rId5" Type="http://schemas.openxmlformats.org/officeDocument/2006/relationships/tags" Target="../tags/tag521.xml" /><Relationship Id="rId6" Type="http://schemas.openxmlformats.org/officeDocument/2006/relationships/tags" Target="../tags/tag522.xml" /><Relationship Id="rId7" Type="http://schemas.openxmlformats.org/officeDocument/2006/relationships/tags" Target="../tags/tag523.xml" /><Relationship Id="rId8" Type="http://schemas.openxmlformats.org/officeDocument/2006/relationships/image" Target="../media/image12.png" /><Relationship Id="rId9" Type="http://schemas.openxmlformats.org/officeDocument/2006/relationships/tags" Target="../tags/tag524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5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526.xml" /><Relationship Id="rId3" Type="http://schemas.openxmlformats.org/officeDocument/2006/relationships/tags" Target="../tags/tag527.xml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image" Target="../media/image13.png" /><Relationship Id="rId9" Type="http://schemas.openxmlformats.org/officeDocument/2006/relationships/tags" Target="../tags/tag532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3.xml" /><Relationship Id="rId10" Type="http://schemas.openxmlformats.org/officeDocument/2006/relationships/image" Target="../media/image3.png" /><Relationship Id="rId11" Type="http://schemas.openxmlformats.org/officeDocument/2006/relationships/tags" Target="../tags/tag541.xml" /><Relationship Id="rId12" Type="http://schemas.openxmlformats.org/officeDocument/2006/relationships/slideMaster" Target="../slideMasters/slideMaster4.xml" /><Relationship Id="rId2" Type="http://schemas.openxmlformats.org/officeDocument/2006/relationships/tags" Target="../tags/tag534.xml" /><Relationship Id="rId3" Type="http://schemas.openxmlformats.org/officeDocument/2006/relationships/tags" Target="../tags/tag535.xml" /><Relationship Id="rId4" Type="http://schemas.openxmlformats.org/officeDocument/2006/relationships/tags" Target="../tags/tag536.xml" /><Relationship Id="rId5" Type="http://schemas.openxmlformats.org/officeDocument/2006/relationships/tags" Target="../tags/tag537.xml" /><Relationship Id="rId6" Type="http://schemas.openxmlformats.org/officeDocument/2006/relationships/tags" Target="../tags/tag538.xml" /><Relationship Id="rId7" Type="http://schemas.openxmlformats.org/officeDocument/2006/relationships/tags" Target="../tags/tag539.xml" /><Relationship Id="rId8" Type="http://schemas.openxmlformats.org/officeDocument/2006/relationships/image" Target="../media/image2.png" /><Relationship Id="rId9" Type="http://schemas.openxmlformats.org/officeDocument/2006/relationships/tags" Target="../tags/tag540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2.xml" /><Relationship Id="rId10" Type="http://schemas.openxmlformats.org/officeDocument/2006/relationships/image" Target="../media/image14.png" /><Relationship Id="rId11" Type="http://schemas.openxmlformats.org/officeDocument/2006/relationships/tags" Target="../tags/tag551.xml" /><Relationship Id="rId12" Type="http://schemas.openxmlformats.org/officeDocument/2006/relationships/image" Target="../media/image15.png" /><Relationship Id="rId13" Type="http://schemas.openxmlformats.org/officeDocument/2006/relationships/tags" Target="../tags/tag552.xml" /><Relationship Id="rId14" Type="http://schemas.openxmlformats.org/officeDocument/2006/relationships/slideMaster" Target="../slideMasters/slideMaster4.xml" /><Relationship Id="rId2" Type="http://schemas.openxmlformats.org/officeDocument/2006/relationships/tags" Target="../tags/tag543.xml" /><Relationship Id="rId3" Type="http://schemas.openxmlformats.org/officeDocument/2006/relationships/tags" Target="../tags/tag544.xml" /><Relationship Id="rId4" Type="http://schemas.openxmlformats.org/officeDocument/2006/relationships/tags" Target="../tags/tag545.xml" /><Relationship Id="rId5" Type="http://schemas.openxmlformats.org/officeDocument/2006/relationships/tags" Target="../tags/tag546.xml" /><Relationship Id="rId6" Type="http://schemas.openxmlformats.org/officeDocument/2006/relationships/tags" Target="../tags/tag547.xml" /><Relationship Id="rId7" Type="http://schemas.openxmlformats.org/officeDocument/2006/relationships/tags" Target="../tags/tag548.xml" /><Relationship Id="rId8" Type="http://schemas.openxmlformats.org/officeDocument/2006/relationships/tags" Target="../tags/tag549.xml" /><Relationship Id="rId9" Type="http://schemas.openxmlformats.org/officeDocument/2006/relationships/tags" Target="../tags/tag550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3.xml" /><Relationship Id="rId10" Type="http://schemas.openxmlformats.org/officeDocument/2006/relationships/tags" Target="../tags/tag560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554.xml" /><Relationship Id="rId3" Type="http://schemas.openxmlformats.org/officeDocument/2006/relationships/tags" Target="../tags/tag555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image" Target="../media/image16.png" /><Relationship Id="rId8" Type="http://schemas.openxmlformats.org/officeDocument/2006/relationships/tags" Target="../tags/tag559.xml" /><Relationship Id="rId9" Type="http://schemas.openxmlformats.org/officeDocument/2006/relationships/image" Target="../media/image17.png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9" name="组合 6"/>
          <p:cNvGrpSpPr/>
          <p:nvPr userDrawn="1"/>
        </p:nvGrpSpPr>
        <p:grpSpPr>
          <a:xfrm>
            <a:off x="1944688" y="849313"/>
            <a:ext cx="8302625" cy="3525837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9222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3" name="组合 10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9231" name="组合 21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19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0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>
            <a:off x="4587875" y="2916238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43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0244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矩形 60"/>
          <p:cNvSpPr/>
          <p:nvPr userDrawn="1">
            <p:custDataLst>
              <p:tags r:id="rId1"/>
            </p:custDataLst>
          </p:nvPr>
        </p:nvSpPr>
        <p:spPr>
          <a:xfrm>
            <a:off x="1155700" y="846138"/>
            <a:ext cx="9736138" cy="506730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2"/>
            </p:custDataLst>
          </p:nvPr>
        </p:nvSpPr>
        <p:spPr>
          <a:xfrm>
            <a:off x="1319213" y="1028700"/>
            <a:ext cx="9736138" cy="506730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269" name="PA-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700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grpSp>
        <p:nvGrpSpPr>
          <p:cNvPr id="11271" name="PA-组合 24"/>
          <p:cNvGrpSpPr/>
          <p:nvPr userDrawn="1"/>
        </p:nvGrpSpPr>
        <p:grpSpPr>
          <a:xfrm>
            <a:off x="2525713" y="-12700"/>
            <a:ext cx="925512" cy="1100138"/>
            <a:chOff x="2471687" y="0"/>
            <a:chExt cx="918749" cy="1091504"/>
          </a:xfrm>
        </p:grpSpPr>
        <p:grpSp>
          <p:nvGrpSpPr>
            <p:cNvPr id="11272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81" name="PA-组合 35"/>
          <p:cNvGrpSpPr/>
          <p:nvPr userDrawn="1"/>
        </p:nvGrpSpPr>
        <p:grpSpPr>
          <a:xfrm>
            <a:off x="8785225" y="-12700"/>
            <a:ext cx="927100" cy="1100138"/>
            <a:chOff x="2471687" y="0"/>
            <a:chExt cx="918749" cy="1091504"/>
          </a:xfrm>
        </p:grpSpPr>
        <p:grpSp>
          <p:nvGrpSpPr>
            <p:cNvPr id="11282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PA-组合 9"/>
          <p:cNvGrpSpPr>
            <a:grpSpLocks noChangeAspect="1"/>
          </p:cNvGrpSpPr>
          <p:nvPr userDrawn="1">
            <p:custDataLst>
              <p:tags r:id="rId21"/>
            </p:custDataLst>
          </p:nvPr>
        </p:nvGrpSpPr>
        <p:grpSpPr>
          <a:xfrm>
            <a:off x="3154044" y="1960879"/>
            <a:ext cx="541656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2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22"/>
            </p:custDataLst>
          </p:nvPr>
        </p:nvGrpSpPr>
        <p:grpSpPr>
          <a:xfrm rot="10800000">
            <a:off x="8682355" y="1960879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5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1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229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315" name="组合 9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3316" name="图片 10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图片 11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9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41275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8675" y="4854575"/>
            <a:ext cx="2138363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016125" y="914400"/>
            <a:ext cx="8159750" cy="84931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4342" name="组合 8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1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4350" name="组合 16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15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6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18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19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0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1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3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5364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387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6388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89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11" name="组合 5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741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463"/>
            <a:ext cx="10953750" cy="5618163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463"/>
            <a:ext cx="10953750" cy="557053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8437" name="组合 7"/>
          <p:cNvGrpSpPr/>
          <p:nvPr userDrawn="1"/>
        </p:nvGrpSpPr>
        <p:grpSpPr>
          <a:xfrm>
            <a:off x="2079625" y="-12700"/>
            <a:ext cx="1041400" cy="1238250"/>
            <a:chOff x="2471687" y="0"/>
            <a:chExt cx="918749" cy="1091504"/>
          </a:xfrm>
        </p:grpSpPr>
        <p:grpSp>
          <p:nvGrpSpPr>
            <p:cNvPr id="18438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7" name="组合 17"/>
          <p:cNvGrpSpPr/>
          <p:nvPr userDrawn="1"/>
        </p:nvGrpSpPr>
        <p:grpSpPr>
          <a:xfrm>
            <a:off x="9121775" y="-12700"/>
            <a:ext cx="1041400" cy="1238250"/>
            <a:chOff x="2471687" y="0"/>
            <a:chExt cx="918749" cy="1091504"/>
          </a:xfrm>
        </p:grpSpPr>
        <p:grpSp>
          <p:nvGrpSpPr>
            <p:cNvPr id="18448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2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19"/>
            </p:custDataLst>
          </p:nvPr>
        </p:nvCxnSpPr>
        <p:spPr>
          <a:xfrm>
            <a:off x="4587875" y="3857625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8" name="图片 2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1200" y="471488"/>
            <a:ext cx="10953750" cy="598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9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839450" y="5789613"/>
            <a:ext cx="1235075" cy="106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6" descr="图层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050" y="5976938"/>
            <a:ext cx="2155825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20484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5" y="63500"/>
            <a:ext cx="11541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内容占位符 1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1900" y="4967288"/>
            <a:ext cx="2070100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1508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52113" y="6189663"/>
            <a:ext cx="1655762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2532" name="图片 10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6303963"/>
            <a:ext cx="1354137" cy="55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3556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440988" y="-7937"/>
            <a:ext cx="175101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10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054100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4580" name="图片 11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5992813"/>
            <a:ext cx="2114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13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26738" y="5516563"/>
            <a:ext cx="1468437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5604" name="图片 7" descr="图层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0" y="4865688"/>
            <a:ext cx="2181225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941513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fld id="{9A3CC518-32E7-4B44-9056-93DF078CE181}" type="datetime1">
              <a:rPr lang="zh-CN" altLang="en-US" sz="1200">
                <a:solidFill>
                  <a:srgbClr val="898989"/>
                </a:solidFill>
              </a:rPr>
              <a:t>2022/1/12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/>
            <a:fld id="{516C91B9-C263-4139-B84C-62C2BDC5D1B2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627" name="组合 6"/>
          <p:cNvGrpSpPr/>
          <p:nvPr userDrawn="1"/>
        </p:nvGrpSpPr>
        <p:grpSpPr>
          <a:xfrm>
            <a:off x="1944688" y="849313"/>
            <a:ext cx="8302625" cy="3525837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663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1" name="组合 10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6639" name="组合 21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19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0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>
            <a:off x="4587875" y="2916238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651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2765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矩形 60"/>
          <p:cNvSpPr/>
          <p:nvPr userDrawn="1">
            <p:custDataLst>
              <p:tags r:id="rId1"/>
            </p:custDataLst>
          </p:nvPr>
        </p:nvSpPr>
        <p:spPr>
          <a:xfrm>
            <a:off x="1155700" y="846138"/>
            <a:ext cx="9736138" cy="506730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2"/>
            </p:custDataLst>
          </p:nvPr>
        </p:nvSpPr>
        <p:spPr>
          <a:xfrm>
            <a:off x="1319213" y="1028700"/>
            <a:ext cx="9736138" cy="506730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8677" name="PA-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700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grpSp>
        <p:nvGrpSpPr>
          <p:cNvPr id="28679" name="PA-组合 24"/>
          <p:cNvGrpSpPr/>
          <p:nvPr userDrawn="1"/>
        </p:nvGrpSpPr>
        <p:grpSpPr>
          <a:xfrm>
            <a:off x="2525713" y="-12700"/>
            <a:ext cx="925512" cy="1100138"/>
            <a:chOff x="2471687" y="0"/>
            <a:chExt cx="918749" cy="1091504"/>
          </a:xfrm>
        </p:grpSpPr>
        <p:grpSp>
          <p:nvGrpSpPr>
            <p:cNvPr id="28680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89" name="PA-组合 35"/>
          <p:cNvGrpSpPr/>
          <p:nvPr userDrawn="1"/>
        </p:nvGrpSpPr>
        <p:grpSpPr>
          <a:xfrm>
            <a:off x="8785225" y="-12700"/>
            <a:ext cx="927100" cy="1100138"/>
            <a:chOff x="2471687" y="0"/>
            <a:chExt cx="918749" cy="1091504"/>
          </a:xfrm>
        </p:grpSpPr>
        <p:grpSp>
          <p:nvGrpSpPr>
            <p:cNvPr id="28690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PA-组合 9"/>
          <p:cNvGrpSpPr>
            <a:grpSpLocks noChangeAspect="1"/>
          </p:cNvGrpSpPr>
          <p:nvPr userDrawn="1">
            <p:custDataLst>
              <p:tags r:id="rId21"/>
            </p:custDataLst>
          </p:nvPr>
        </p:nvGrpSpPr>
        <p:grpSpPr>
          <a:xfrm>
            <a:off x="3154044" y="1960879"/>
            <a:ext cx="541656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2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22"/>
            </p:custDataLst>
          </p:nvPr>
        </p:nvGrpSpPr>
        <p:grpSpPr>
          <a:xfrm rot="10800000">
            <a:off x="8682355" y="1960879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5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699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29700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1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23" name="组合 9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0724" name="图片 10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5" name="图片 11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7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41275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8675" y="4854575"/>
            <a:ext cx="2138363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016125" y="914400"/>
            <a:ext cx="8159750" cy="84931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1750" name="组合 8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1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1758" name="组合 16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15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6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18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19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0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1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771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277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795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3796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7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819" name="组合 5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4820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1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463"/>
            <a:ext cx="10953750" cy="5618163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463"/>
            <a:ext cx="10953750" cy="557053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5845" name="组合 7"/>
          <p:cNvGrpSpPr/>
          <p:nvPr userDrawn="1"/>
        </p:nvGrpSpPr>
        <p:grpSpPr>
          <a:xfrm>
            <a:off x="2079625" y="-12700"/>
            <a:ext cx="1041400" cy="1238250"/>
            <a:chOff x="2471687" y="0"/>
            <a:chExt cx="918749" cy="1091504"/>
          </a:xfrm>
        </p:grpSpPr>
        <p:grpSp>
          <p:nvGrpSpPr>
            <p:cNvPr id="35846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5" name="组合 17"/>
          <p:cNvGrpSpPr/>
          <p:nvPr userDrawn="1"/>
        </p:nvGrpSpPr>
        <p:grpSpPr>
          <a:xfrm>
            <a:off x="9121775" y="-12700"/>
            <a:ext cx="1041400" cy="1238250"/>
            <a:chOff x="2471687" y="0"/>
            <a:chExt cx="918749" cy="1091504"/>
          </a:xfrm>
        </p:grpSpPr>
        <p:grpSp>
          <p:nvGrpSpPr>
            <p:cNvPr id="35856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2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19"/>
            </p:custDataLst>
          </p:nvPr>
        </p:nvCxnSpPr>
        <p:spPr>
          <a:xfrm>
            <a:off x="4587875" y="3857625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66" name="图片 2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1200" y="471488"/>
            <a:ext cx="10953750" cy="598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7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839450" y="5789613"/>
            <a:ext cx="1235075" cy="106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6" descr="图层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050" y="5976938"/>
            <a:ext cx="2155825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7892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5" y="63500"/>
            <a:ext cx="11541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内容占位符 1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1900" y="4967288"/>
            <a:ext cx="2070100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38916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52113" y="6189663"/>
            <a:ext cx="1655762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39940" name="图片 10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6303963"/>
            <a:ext cx="1354137" cy="55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0964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440988" y="-7937"/>
            <a:ext cx="175101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10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054100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1988" name="图片 11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5992813"/>
            <a:ext cx="2114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13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26738" y="5516563"/>
            <a:ext cx="1468437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3012" name="图片 7" descr="图层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0" y="4865688"/>
            <a:ext cx="2181225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941513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1944688" y="848995"/>
            <a:ext cx="8302625" cy="3526155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343"/>
            <a:ext cx="12192000" cy="6857657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3874135" y="535940"/>
            <a:ext cx="634365" cy="568960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10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3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14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5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6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 userDrawn="1">
            <p:custDataLst>
              <p:tags r:id="rId17"/>
            </p:custDataLst>
          </p:nvPr>
        </p:nvGrpSpPr>
        <p:grpSpPr>
          <a:xfrm>
            <a:off x="7619365" y="535940"/>
            <a:ext cx="634365" cy="568960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8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20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1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22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23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24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25"/>
            </p:custDataLst>
          </p:nvPr>
        </p:nvCxnSpPr>
        <p:spPr>
          <a:xfrm flipH="1" flipV="1">
            <a:off x="4186555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6"/>
            </p:custDataLst>
          </p:nvPr>
        </p:nvCxnSpPr>
        <p:spPr>
          <a:xfrm flipH="1" flipV="1">
            <a:off x="7936230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7"/>
            </p:custDataLst>
          </p:nvPr>
        </p:nvCxnSpPr>
        <p:spPr>
          <a:xfrm>
            <a:off x="4587875" y="2915704"/>
            <a:ext cx="323278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8"/>
            </p:custDataLst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9"/>
            </p:custDataLst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  <p:custDataLst>
              <p:tags r:id="rId30"/>
            </p:custDataLst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/>
              <a:t>单击编辑文本</a:t>
            </a:r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  <p:custDataLst>
              <p:tags r:id="rId31"/>
            </p:custDataLst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zh-CN" altLang="en-US"/>
              <a:t>单击编辑文本</a:t>
            </a: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PA-矩形 60"/>
          <p:cNvSpPr/>
          <p:nvPr userDrawn="1">
            <p:custDataLst>
              <p:tags r:id="rId4"/>
            </p:custDataLst>
          </p:nvPr>
        </p:nvSpPr>
        <p:spPr>
          <a:xfrm>
            <a:off x="1155700" y="845820"/>
            <a:ext cx="9736455" cy="5067935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5"/>
            </p:custDataLst>
          </p:nvPr>
        </p:nvSpPr>
        <p:spPr>
          <a:xfrm>
            <a:off x="1318895" y="1028065"/>
            <a:ext cx="9736455" cy="506793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PA-图片 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" y="-12381"/>
            <a:ext cx="12192001" cy="6899591"/>
          </a:xfrm>
          <a:prstGeom prst="rect">
            <a:avLst/>
          </a:prstGeom>
        </p:spPr>
      </p:pic>
      <p:grpSp>
        <p:nvGrpSpPr>
          <p:cNvPr id="10" name="PA-组合 9"/>
          <p:cNvGrpSpPr>
            <a:grpSpLocks noChangeAspect="1"/>
          </p:cNvGrpSpPr>
          <p:nvPr userDrawn="1">
            <p:custDataLst>
              <p:tags r:id="rId8"/>
            </p:custDataLst>
          </p:nvPr>
        </p:nvGrpSpPr>
        <p:grpSpPr>
          <a:xfrm>
            <a:off x="3154045" y="1960880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: 形状 9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11"/>
            </p:custDataLst>
          </p:nvPr>
        </p:nvGrpSpPr>
        <p:grpSpPr>
          <a:xfrm rot="10800000">
            <a:off x="8682355" y="1960880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PA-任意多边形: 形状 9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PA-组合 24"/>
          <p:cNvGrpSpPr/>
          <p:nvPr userDrawn="1">
            <p:custDataLst>
              <p:tags r:id="rId14"/>
            </p:custDataLst>
          </p:nvPr>
        </p:nvGrpSpPr>
        <p:grpSpPr>
          <a:xfrm>
            <a:off x="2525395" y="-12065"/>
            <a:ext cx="925830" cy="1099820"/>
            <a:chOff x="2471687" y="0"/>
            <a:chExt cx="918749" cy="1091504"/>
          </a:xfrm>
        </p:grpSpPr>
        <p:grpSp>
          <p:nvGrpSpPr>
            <p:cNvPr id="17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1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1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2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2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2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PA-组合 35"/>
          <p:cNvGrpSpPr/>
          <p:nvPr userDrawn="1">
            <p:custDataLst>
              <p:tags r:id="rId23"/>
            </p:custDataLst>
          </p:nvPr>
        </p:nvGrpSpPr>
        <p:grpSpPr>
          <a:xfrm>
            <a:off x="8785860" y="-12065"/>
            <a:ext cx="925830" cy="1099820"/>
            <a:chOff x="2471687" y="0"/>
            <a:chExt cx="918749" cy="1091504"/>
          </a:xfrm>
        </p:grpSpPr>
        <p:grpSp>
          <p:nvGrpSpPr>
            <p:cNvPr id="27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2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2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2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3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3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2"/>
            </p:custDataLst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1" name="图片 10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2" name="图片 11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49" y="-41030"/>
            <a:ext cx="12192098" cy="6899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18675" y="4854575"/>
            <a:ext cx="2138680" cy="21971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9"/>
            </p:custDataLst>
          </p:nvPr>
        </p:nvSpPr>
        <p:spPr>
          <a:xfrm>
            <a:off x="2015490" y="913765"/>
            <a:ext cx="8161020" cy="84963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10"/>
            </p:custDataLst>
          </p:nvPr>
        </p:nvGrpSpPr>
        <p:grpSpPr>
          <a:xfrm>
            <a:off x="3874135" y="535940"/>
            <a:ext cx="634365" cy="568960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13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4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5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6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7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 userDrawn="1">
            <p:custDataLst>
              <p:tags r:id="rId18"/>
            </p:custDataLst>
          </p:nvPr>
        </p:nvGrpSpPr>
        <p:grpSpPr>
          <a:xfrm>
            <a:off x="7619365" y="535940"/>
            <a:ext cx="634365" cy="568960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20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21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2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23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24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25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6"/>
            </p:custDataLst>
          </p:nvPr>
        </p:nvCxnSpPr>
        <p:spPr>
          <a:xfrm flipH="1" flipV="1">
            <a:off x="4186555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7"/>
            </p:custDataLst>
          </p:nvPr>
        </p:nvCxnSpPr>
        <p:spPr>
          <a:xfrm flipH="1" flipV="1">
            <a:off x="7936230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780"/>
            <a:ext cx="10953750" cy="561848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780"/>
            <a:ext cx="10953750" cy="557022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2078990" y="-12065"/>
            <a:ext cx="1041400" cy="1237615"/>
            <a:chOff x="2471687" y="0"/>
            <a:chExt cx="918749" cy="1091504"/>
          </a:xfrm>
        </p:grpSpPr>
        <p:grpSp>
          <p:nvGrpSpPr>
            <p:cNvPr id="9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1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 userDrawn="1">
            <p:custDataLst>
              <p:tags r:id="rId12"/>
            </p:custDataLst>
          </p:nvPr>
        </p:nvGrpSpPr>
        <p:grpSpPr>
          <a:xfrm>
            <a:off x="9122410" y="-12065"/>
            <a:ext cx="1041400" cy="1237615"/>
            <a:chOff x="2471687" y="0"/>
            <a:chExt cx="918749" cy="1091504"/>
          </a:xfrm>
        </p:grpSpPr>
        <p:grpSp>
          <p:nvGrpSpPr>
            <p:cNvPr id="19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21"/>
            </p:custDataLst>
          </p:nvPr>
        </p:nvCxnSpPr>
        <p:spPr>
          <a:xfrm>
            <a:off x="4587875" y="3858260"/>
            <a:ext cx="323278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711235" y="471306"/>
            <a:ext cx="10953512" cy="5982475"/>
          </a:xfrm>
          <a:prstGeom prst="rect">
            <a:avLst/>
          </a:prstGeom>
          <a:ln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  <p:custDataLst>
              <p:tags r:id="rId28"/>
            </p:custDataLst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39450" y="5789295"/>
            <a:ext cx="1235710" cy="1068705"/>
          </a:xfrm>
          <a:prstGeom prst="rect">
            <a:avLst/>
          </a:prstGeom>
        </p:spPr>
      </p:pic>
      <p:pic>
        <p:nvPicPr>
          <p:cNvPr id="7" name="图片 6" descr="图层 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8415" y="5976620"/>
            <a:ext cx="2155825" cy="8813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10" y="64135"/>
            <a:ext cx="1153160" cy="1184910"/>
          </a:xfrm>
          <a:prstGeom prst="rect">
            <a:avLst/>
          </a:prstGeom>
        </p:spPr>
      </p:pic>
      <p:pic>
        <p:nvPicPr>
          <p:cNvPr id="10" name="内容占位符 18" descr="图层 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121265" y="4966970"/>
            <a:ext cx="2070735" cy="189103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552430" y="6189345"/>
            <a:ext cx="1655445" cy="67691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1" name="图片 10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45" y="6304280"/>
            <a:ext cx="1353820" cy="55372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440670" y="-7620"/>
            <a:ext cx="1751330" cy="716280"/>
          </a:xfrm>
          <a:prstGeom prst="rect">
            <a:avLst/>
          </a:prstGeom>
        </p:spPr>
      </p:pic>
      <p:pic>
        <p:nvPicPr>
          <p:cNvPr id="11" name="图片 10" descr="图层 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>
            <a:off x="0" y="-7620"/>
            <a:ext cx="1053465" cy="96266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 descr="图层 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445" y="5993130"/>
            <a:ext cx="2114550" cy="864870"/>
          </a:xfrm>
          <a:prstGeom prst="rect">
            <a:avLst/>
          </a:prstGeom>
        </p:spPr>
      </p:pic>
      <p:pic>
        <p:nvPicPr>
          <p:cNvPr id="14" name="图片 13" descr="图层 4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727055" y="5516880"/>
            <a:ext cx="1467485" cy="134112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8" name="图片 7" descr="图层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14585" y="4865370"/>
            <a:ext cx="2179955" cy="1992630"/>
          </a:xfrm>
          <a:prstGeom prst="rect">
            <a:avLst/>
          </a:prstGeom>
        </p:spPr>
      </p:pic>
      <p:pic>
        <p:nvPicPr>
          <p:cNvPr id="9" name="图片 8" descr="图层 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0" y="-7620"/>
            <a:ext cx="1941830" cy="177482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62.xml" /><Relationship Id="rId21" Type="http://schemas.openxmlformats.org/officeDocument/2006/relationships/tags" Target="../tags/tag163.xml" /><Relationship Id="rId22" Type="http://schemas.openxmlformats.org/officeDocument/2006/relationships/tags" Target="../tags/tag164.xml" /><Relationship Id="rId23" Type="http://schemas.openxmlformats.org/officeDocument/2006/relationships/tags" Target="../tags/tag165.xml" /><Relationship Id="rId24" Type="http://schemas.openxmlformats.org/officeDocument/2006/relationships/tags" Target="../tags/tag166.xml" /><Relationship Id="rId25" Type="http://schemas.openxmlformats.org/officeDocument/2006/relationships/tags" Target="../tags/tag167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slideLayout" Target="../slideLayouts/slideLayout49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329.xml" /><Relationship Id="rId21" Type="http://schemas.openxmlformats.org/officeDocument/2006/relationships/tags" Target="../tags/tag330.xml" /><Relationship Id="rId22" Type="http://schemas.openxmlformats.org/officeDocument/2006/relationships/tags" Target="../tags/tag331.xml" /><Relationship Id="rId23" Type="http://schemas.openxmlformats.org/officeDocument/2006/relationships/tags" Target="../tags/tag332.xml" /><Relationship Id="rId24" Type="http://schemas.openxmlformats.org/officeDocument/2006/relationships/tags" Target="../tags/tag333.xml" /><Relationship Id="rId25" Type="http://schemas.openxmlformats.org/officeDocument/2006/relationships/tags" Target="../tags/tag334.xml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10" Type="http://schemas.openxmlformats.org/officeDocument/2006/relationships/slideLayout" Target="../slideLayouts/slideLayout59.xml" /><Relationship Id="rId11" Type="http://schemas.openxmlformats.org/officeDocument/2006/relationships/slideLayout" Target="../slideLayouts/slideLayout60.xml" /><Relationship Id="rId12" Type="http://schemas.openxmlformats.org/officeDocument/2006/relationships/slideLayout" Target="../slideLayouts/slideLayout61.xml" /><Relationship Id="rId13" Type="http://schemas.openxmlformats.org/officeDocument/2006/relationships/slideLayout" Target="../slideLayouts/slideLayout62.xml" /><Relationship Id="rId14" Type="http://schemas.openxmlformats.org/officeDocument/2006/relationships/slideLayout" Target="../slideLayouts/slideLayout63.xml" /><Relationship Id="rId15" Type="http://schemas.openxmlformats.org/officeDocument/2006/relationships/slideLayout" Target="../slideLayouts/slideLayout64.xml" /><Relationship Id="rId16" Type="http://schemas.openxmlformats.org/officeDocument/2006/relationships/slideLayout" Target="../slideLayouts/slideLayout65.xml" /><Relationship Id="rId17" Type="http://schemas.openxmlformats.org/officeDocument/2006/relationships/slideLayout" Target="../slideLayouts/slideLayout66.xml" /><Relationship Id="rId18" Type="http://schemas.openxmlformats.org/officeDocument/2006/relationships/slideLayout" Target="../slideLayouts/slideLayout67.xml" /><Relationship Id="rId19" Type="http://schemas.openxmlformats.org/officeDocument/2006/relationships/tags" Target="../tags/tag561.xml" /><Relationship Id="rId2" Type="http://schemas.openxmlformats.org/officeDocument/2006/relationships/slideLayout" Target="../slideLayouts/slideLayout51.xml" /><Relationship Id="rId20" Type="http://schemas.openxmlformats.org/officeDocument/2006/relationships/tags" Target="../tags/tag562.xml" /><Relationship Id="rId21" Type="http://schemas.openxmlformats.org/officeDocument/2006/relationships/tags" Target="../tags/tag563.xml" /><Relationship Id="rId22" Type="http://schemas.openxmlformats.org/officeDocument/2006/relationships/tags" Target="../tags/tag564.xml" /><Relationship Id="rId23" Type="http://schemas.openxmlformats.org/officeDocument/2006/relationships/tags" Target="../tags/tag565.xml" /><Relationship Id="rId24" Type="http://schemas.openxmlformats.org/officeDocument/2006/relationships/tags" Target="../tags/tag566.xml" /><Relationship Id="rId25" Type="http://schemas.openxmlformats.org/officeDocument/2006/relationships/theme" Target="../theme/theme4.xml" /><Relationship Id="rId3" Type="http://schemas.openxmlformats.org/officeDocument/2006/relationships/slideLayout" Target="../slideLayouts/slideLayout52.xml" /><Relationship Id="rId4" Type="http://schemas.openxmlformats.org/officeDocument/2006/relationships/slideLayout" Target="../slideLayouts/slideLayout53.xml" /><Relationship Id="rId5" Type="http://schemas.openxmlformats.org/officeDocument/2006/relationships/slideLayout" Target="../slideLayouts/slideLayout54.xml" /><Relationship Id="rId6" Type="http://schemas.openxmlformats.org/officeDocument/2006/relationships/slideLayout" Target="../slideLayouts/slideLayout55.xml" /><Relationship Id="rId7" Type="http://schemas.openxmlformats.org/officeDocument/2006/relationships/slideLayout" Target="../slideLayouts/slideLayout56.xml" /><Relationship Id="rId8" Type="http://schemas.openxmlformats.org/officeDocument/2006/relationships/slideLayout" Target="../slideLayouts/slideLayout57.xml" /><Relationship Id="rId9" Type="http://schemas.openxmlformats.org/officeDocument/2006/relationships/slideLayout" Target="../slideLayouts/slideLayout58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10" Type="http://schemas.openxmlformats.org/officeDocument/2006/relationships/slideLayout" Target="../slideLayouts/slideLayout77.xml" /><Relationship Id="rId11" Type="http://schemas.openxmlformats.org/officeDocument/2006/relationships/slideLayout" Target="../slideLayouts/slideLayout78.xml" /><Relationship Id="rId12" Type="http://schemas.openxmlformats.org/officeDocument/2006/relationships/slideLayout" Target="../slideLayouts/slideLayout79.xml" /><Relationship Id="rId13" Type="http://schemas.openxmlformats.org/officeDocument/2006/relationships/slideLayout" Target="../slideLayouts/slideLayout80.xml" /><Relationship Id="rId14" Type="http://schemas.openxmlformats.org/officeDocument/2006/relationships/slideLayout" Target="../slideLayouts/slideLayout81.xml" /><Relationship Id="rId15" Type="http://schemas.openxmlformats.org/officeDocument/2006/relationships/slideLayout" Target="../slideLayouts/slideLayout82.xml" /><Relationship Id="rId16" Type="http://schemas.openxmlformats.org/officeDocument/2006/relationships/slideLayout" Target="../slideLayouts/slideLayout83.xml" /><Relationship Id="rId17" Type="http://schemas.openxmlformats.org/officeDocument/2006/relationships/slideLayout" Target="../slideLayouts/slideLayout84.xml" /><Relationship Id="rId18" Type="http://schemas.openxmlformats.org/officeDocument/2006/relationships/slideLayout" Target="../slideLayouts/slideLayout85.xml" /><Relationship Id="rId19" Type="http://schemas.openxmlformats.org/officeDocument/2006/relationships/slideLayout" Target="../slideLayouts/slideLayout86.xml" /><Relationship Id="rId2" Type="http://schemas.openxmlformats.org/officeDocument/2006/relationships/slideLayout" Target="../slideLayouts/slideLayout69.xml" /><Relationship Id="rId20" Type="http://schemas.openxmlformats.org/officeDocument/2006/relationships/slideLayout" Target="../slideLayouts/slideLayout87.xml" /><Relationship Id="rId21" Type="http://schemas.openxmlformats.org/officeDocument/2006/relationships/slideLayout" Target="../slideLayouts/slideLayout88.xml" /><Relationship Id="rId22" Type="http://schemas.openxmlformats.org/officeDocument/2006/relationships/slideLayout" Target="../slideLayouts/slideLayout89.xml" /><Relationship Id="rId23" Type="http://schemas.openxmlformats.org/officeDocument/2006/relationships/slideLayout" Target="../slideLayouts/slideLayout90.xml" /><Relationship Id="rId24" Type="http://schemas.openxmlformats.org/officeDocument/2006/relationships/slideLayout" Target="../slideLayouts/slideLayout91.xml" /><Relationship Id="rId25" Type="http://schemas.openxmlformats.org/officeDocument/2006/relationships/slideLayout" Target="../slideLayouts/slideLayout92.xml" /><Relationship Id="rId26" Type="http://schemas.openxmlformats.org/officeDocument/2006/relationships/slideLayout" Target="../slideLayouts/slideLayout93.xml" /><Relationship Id="rId27" Type="http://schemas.openxmlformats.org/officeDocument/2006/relationships/slideLayout" Target="../slideLayouts/slideLayout94.xml" /><Relationship Id="rId28" Type="http://schemas.openxmlformats.org/officeDocument/2006/relationships/slideLayout" Target="../slideLayouts/slideLayout95.xml" /><Relationship Id="rId29" Type="http://schemas.openxmlformats.org/officeDocument/2006/relationships/slideLayout" Target="../slideLayouts/slideLayout96.xml" /><Relationship Id="rId3" Type="http://schemas.openxmlformats.org/officeDocument/2006/relationships/slideLayout" Target="../slideLayouts/slideLayout70.xml" /><Relationship Id="rId30" Type="http://schemas.openxmlformats.org/officeDocument/2006/relationships/slideLayout" Target="../slideLayouts/slideLayout97.xml" /><Relationship Id="rId31" Type="http://schemas.openxmlformats.org/officeDocument/2006/relationships/slideLayout" Target="../slideLayouts/slideLayout98.xml" /><Relationship Id="rId32" Type="http://schemas.openxmlformats.org/officeDocument/2006/relationships/slideLayout" Target="../slideLayouts/slideLayout99.xml" /><Relationship Id="rId33" Type="http://schemas.openxmlformats.org/officeDocument/2006/relationships/slideLayout" Target="../slideLayouts/slideLayout100.xml" /><Relationship Id="rId34" Type="http://schemas.openxmlformats.org/officeDocument/2006/relationships/slideLayout" Target="../slideLayouts/slideLayout101.xml" /><Relationship Id="rId35" Type="http://schemas.openxmlformats.org/officeDocument/2006/relationships/slideLayout" Target="../slideLayouts/slideLayout102.xml" /><Relationship Id="rId36" Type="http://schemas.openxmlformats.org/officeDocument/2006/relationships/theme" Target="../theme/theme5.xml" /><Relationship Id="rId4" Type="http://schemas.openxmlformats.org/officeDocument/2006/relationships/slideLayout" Target="../slideLayouts/slideLayout71.xml" /><Relationship Id="rId5" Type="http://schemas.openxmlformats.org/officeDocument/2006/relationships/slideLayout" Target="../slideLayouts/slideLayout72.xml" /><Relationship Id="rId6" Type="http://schemas.openxmlformats.org/officeDocument/2006/relationships/slideLayout" Target="../slideLayouts/slideLayout73.xml" /><Relationship Id="rId7" Type="http://schemas.openxmlformats.org/officeDocument/2006/relationships/slideLayout" Target="../slideLayouts/slideLayout74.xml" /><Relationship Id="rId8" Type="http://schemas.openxmlformats.org/officeDocument/2006/relationships/slideLayout" Target="../slideLayouts/slideLayout75.xml" /><Relationship Id="rId9" Type="http://schemas.openxmlformats.org/officeDocument/2006/relationships/slideLayout" Target="../slideLayouts/slideLayout7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2022/1/12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  <p:sldLayoutId id="2147483738" r:id="rId19"/>
    <p:sldLayoutId id="2147483739" r:id="rId20"/>
    <p:sldLayoutId id="2147483740" r:id="rId21"/>
    <p:sldLayoutId id="2147483741" r:id="rId22"/>
    <p:sldLayoutId id="2147483742" r:id="rId23"/>
    <p:sldLayoutId id="2147483743" r:id="rId24"/>
    <p:sldLayoutId id="2147483744" r:id="rId25"/>
    <p:sldLayoutId id="2147483745" r:id="rId26"/>
    <p:sldLayoutId id="2147483746" r:id="rId27"/>
    <p:sldLayoutId id="2147483747" r:id="rId28"/>
    <p:sldLayoutId id="2147483748" r:id="rId29"/>
    <p:sldLayoutId id="2147483749" r:id="rId30"/>
    <p:sldLayoutId id="2147483750" r:id="rId31"/>
    <p:sldLayoutId id="2147483751" r:id="rId32"/>
    <p:sldLayoutId id="2147483752" r:id="rId33"/>
    <p:sldLayoutId id="2147483753" r:id="rId34"/>
    <p:sldLayoutId id="2147483754" r:id="rId3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567.xml" /><Relationship Id="rId3" Type="http://schemas.openxmlformats.org/officeDocument/2006/relationships/tags" Target="../tags/tag56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77.xml" /><Relationship Id="rId4" Type="http://schemas.openxmlformats.org/officeDocument/2006/relationships/tags" Target="../tags/tag578.xml" /><Relationship Id="rId5" Type="http://schemas.openxmlformats.org/officeDocument/2006/relationships/tags" Target="../tags/tag57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80.xml" /><Relationship Id="rId3" Type="http://schemas.openxmlformats.org/officeDocument/2006/relationships/tags" Target="../tags/tag58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8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2.jpeg" /><Relationship Id="rId3" Type="http://schemas.openxmlformats.org/officeDocument/2006/relationships/tags" Target="../tags/tag58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png" /><Relationship Id="rId3" Type="http://schemas.openxmlformats.org/officeDocument/2006/relationships/tags" Target="../tags/tag58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png" /><Relationship Id="rId3" Type="http://schemas.openxmlformats.org/officeDocument/2006/relationships/tags" Target="../tags/tag58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png" /><Relationship Id="rId3" Type="http://schemas.openxmlformats.org/officeDocument/2006/relationships/tags" Target="../tags/tag58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png" /><Relationship Id="rId3" Type="http://schemas.openxmlformats.org/officeDocument/2006/relationships/tags" Target="../tags/tag58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19.png" /><Relationship Id="rId3" Type="http://schemas.openxmlformats.org/officeDocument/2006/relationships/tags" Target="../tags/tag58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oleObject" Target="../embeddings/Microsoft_Word_97_-_2003___1.doc" TargetMode="Internal" /><Relationship Id="rId3" Type="http://schemas.openxmlformats.org/officeDocument/2006/relationships/image" Target="../media/image23.emf" /><Relationship Id="rId4" Type="http://schemas.openxmlformats.org/officeDocument/2006/relationships/oleObject" Target="../embeddings/oleObject1.bin" /><Relationship Id="rId5" Type="http://schemas.openxmlformats.org/officeDocument/2006/relationships/image" Target="../media/image19.png" /><Relationship Id="rId6" Type="http://schemas.openxmlformats.org/officeDocument/2006/relationships/tags" Target="../tags/tag589.xml" /><Relationship Id="rId7" Type="http://schemas.openxmlformats.org/officeDocument/2006/relationships/vmlDrawing" Target="../drawings/vmlDrawing1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6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oleObject" Target="../embeddings/Microsoft_Word_97_-_2003___2.doc" TargetMode="Internal" /><Relationship Id="rId3" Type="http://schemas.openxmlformats.org/officeDocument/2006/relationships/image" Target="../media/image24.emf" /><Relationship Id="rId4" Type="http://schemas.openxmlformats.org/officeDocument/2006/relationships/oleObject" Target="../embeddings/oleObject2.bin" /><Relationship Id="rId5" Type="http://schemas.openxmlformats.org/officeDocument/2006/relationships/image" Target="../media/image19.png" /><Relationship Id="rId6" Type="http://schemas.openxmlformats.org/officeDocument/2006/relationships/tags" Target="../tags/tag590.xml" /><Relationship Id="rId7" Type="http://schemas.openxmlformats.org/officeDocument/2006/relationships/vmlDrawing" Target="../drawings/vmlDrawing2.v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image" Target="../media/image19.png" /><Relationship Id="rId3" Type="http://schemas.openxmlformats.org/officeDocument/2006/relationships/tags" Target="../tags/tag59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19.png" /><Relationship Id="rId3" Type="http://schemas.openxmlformats.org/officeDocument/2006/relationships/tags" Target="../tags/tag59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97.xml" /><Relationship Id="rId3" Type="http://schemas.openxmlformats.org/officeDocument/2006/relationships/tags" Target="../tags/tag59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9.png" /><Relationship Id="rId3" Type="http://schemas.openxmlformats.org/officeDocument/2006/relationships/tags" Target="../tags/tag59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9.png" /><Relationship Id="rId3" Type="http://schemas.openxmlformats.org/officeDocument/2006/relationships/tags" Target="../tags/tag60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openxmlformats.org/officeDocument/2006/relationships/tags" Target="../tags/tag57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9.png" /><Relationship Id="rId3" Type="http://schemas.openxmlformats.org/officeDocument/2006/relationships/tags" Target="../tags/tag60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png" /><Relationship Id="rId3" Type="http://schemas.openxmlformats.org/officeDocument/2006/relationships/tags" Target="../tags/tag60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9.png" /><Relationship Id="rId3" Type="http://schemas.openxmlformats.org/officeDocument/2006/relationships/tags" Target="../tags/tag60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png" /><Relationship Id="rId3" Type="http://schemas.openxmlformats.org/officeDocument/2006/relationships/image" Target="../media/image25.png" /><Relationship Id="rId4" Type="http://schemas.openxmlformats.org/officeDocument/2006/relationships/tags" Target="../tags/tag60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05.xml" /><Relationship Id="rId4" Type="http://schemas.openxmlformats.org/officeDocument/2006/relationships/tags" Target="../tags/tag606.xml" /><Relationship Id="rId5" Type="http://schemas.openxmlformats.org/officeDocument/2006/relationships/image" Target="../media/image26.png" /><Relationship Id="rId6" Type="http://schemas.openxmlformats.org/officeDocument/2006/relationships/tags" Target="../tags/tag60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0.jpeg" /><Relationship Id="rId3" Type="http://schemas.openxmlformats.org/officeDocument/2006/relationships/tags" Target="../tags/tag57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7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21.png" /><Relationship Id="rId3" Type="http://schemas.openxmlformats.org/officeDocument/2006/relationships/image" Target="../media/image19.png" /><Relationship Id="rId4" Type="http://schemas.openxmlformats.org/officeDocument/2006/relationships/tags" Target="../tags/tag57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57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57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4.xml" /><Relationship Id="rId2" Type="http://schemas.openxmlformats.org/officeDocument/2006/relationships/tags" Target="../tags/tag57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92313" y="2636838"/>
            <a:ext cx="7869238" cy="1120775"/>
          </a:xfrm>
        </p:spPr>
        <p:txBody>
          <a:bodyPr lIns="90000" tIns="46800" rIns="90000" bIns="46800" anchor="b" anchorCtr="0"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  </a:t>
            </a:r>
            <a:r>
              <a:rPr kumimoji="0" lang="zh-CN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文学类文本</a:t>
            </a:r>
            <a:br>
              <a:rPr lang="zh-CN" altLang="zh-CN" kern="1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</a:br>
            <a:r>
              <a:rPr kumimoji="0" lang="en-US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  </a:t>
            </a:r>
            <a:r>
              <a:rPr kumimoji="0" lang="zh-CN" altLang="en-US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小说阅读</a:t>
            </a:r>
            <a:endParaRPr kumimoji="0" lang="zh-CN" altLang="en-US" sz="5400" b="1" i="0" u="none" strike="noStrike" kern="1200" cap="none" spc="600" normalizeH="0" baseline="0" noProof="1">
              <a:solidFill>
                <a:schemeClr val="accent1"/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cs typeface="+mj-cs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4178300" y="1565275"/>
            <a:ext cx="4016375" cy="15367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/>
            <a:r>
              <a:rPr lang="zh-CN" altLang="en-US" sz="5400" b="1" spc="600" noProof="1">
                <a:solidFill>
                  <a:schemeClr val="accent6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题型二</a:t>
            </a:r>
            <a:endParaRPr lang="zh-CN" altLang="en-US" sz="5400" b="1" spc="600" noProof="1">
              <a:solidFill>
                <a:schemeClr val="accent6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649220" y="3324860"/>
            <a:ext cx="6874510" cy="1410970"/>
          </a:xfrm>
        </p:spPr>
        <p:txBody>
          <a:bodyPr lIns="90000" tIns="46800" rIns="90000" bIns="46800" anchor="ctr" anchorCtr="0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rPr>
              <a:t>人物形象的塑造手法</a:t>
            </a: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828040" y="245745"/>
            <a:ext cx="7807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1">
                <a:solidFill>
                  <a:srgbClr val="FF0000"/>
                </a:solidFill>
                <a:ea typeface="黑体" panose="02010609060101010101" charset="-122"/>
              </a:rPr>
              <a:t>二、怎样考人物形象的塑造手法</a:t>
            </a:r>
            <a:endParaRPr lang="zh-CN" altLang="en-US"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32105" y="1210310"/>
          <a:ext cx="11342370" cy="518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71185"/>
                <a:gridCol w="5671185"/>
              </a:tblGrid>
              <a:tr h="30480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题干示例</a:t>
                      </a:r>
                      <a:endParaRPr lang="en-US" altLang="en-US" sz="2000" b="1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审题定向</a:t>
                      </a:r>
                      <a:endParaRPr lang="en-US" altLang="en-US" sz="2000" b="1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(1)(2019·全国卷Ⅰ)鲁迅说：“我们从古以来，就有埋头苦干的人，有拼命硬干的人，有为民请命的人，有舍身求法的人，……这就是中国的脊梁。”请谈谈本文是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如何具体塑造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这样的“中国的脊梁”的。[《理水(节选)》]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(2)(2019·全国卷Ⅱ)请以老舞蹈师形象为例，谈谈小说塑造人物形象时运用了哪些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表现手法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。(《小步舞》)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(3)(2017·山东卷)本文第⑬～⑱段描写公鹿与狼搏斗的过程，运用了哪些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表现手法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？请简要</a:t>
                      </a:r>
                      <a:r>
                        <a:rPr lang="en-US" sz="2000" b="1" u="wavy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分析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。(《七岔犄角的公鹿》)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(4)(重庆卷)作者主要用了哪种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艺术手法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塑造贝尔蒂这一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形象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？请简要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分析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。(《枪口下的人格》)</a:t>
                      </a:r>
                    </a:p>
                    <a:p>
                      <a:pPr indent="0">
                        <a:buNone/>
                      </a:pP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(5)(江西卷)文章哪些地方运用了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间接描写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(侧面烘托)的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方法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表现铁良的抻面手艺？请简要</a:t>
                      </a:r>
                      <a:r>
                        <a:rPr lang="en-US" sz="20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分析</a:t>
                      </a: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。(《抻面》)</a:t>
                      </a:r>
                      <a:endParaRPr lang="en-US" altLang="en-US" sz="20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(1)考查从正面描写人物的方法，题干中往往有“形象”“手法”“技巧”等表答题方向的名词。(2)考查从侧面描写人物的方法，题干中往往有“间接”“侧面”等表答题方向的名词。</a:t>
                      </a:r>
                      <a:endParaRPr lang="en-US" altLang="en-US" sz="20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899160" y="607695"/>
            <a:ext cx="101707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三、怎样答人物形象的塑造手法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人物形象的塑造手法答题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“3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步骤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第一步：定角度，明方向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看题干要求和文本内容，确定答题是从直接描写的角度还是从间接描写的角度，还是两者兼有。</a:t>
            </a:r>
          </a:p>
          <a:p>
            <a:pPr indent="266700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第二步：找对应，细分析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从文中找出直接描写或者间接描写对应的内容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，看看运用了哪些表现手法，指出运用这种手法从哪个角度表现了人物的哪种特点。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第三步：析效果，组答案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指出使用这种手法所达到的艺术效果，再根据题干要求进行答案整合。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7" name="文本框 4"/>
          <p:cNvSpPr txBox="1"/>
          <p:nvPr/>
        </p:nvSpPr>
        <p:spPr>
          <a:xfrm>
            <a:off x="256479" y="1818043"/>
            <a:ext cx="736600" cy="3221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赏析方法</a:t>
            </a:r>
            <a:endParaRPr lang="zh-CN" altLang="en-US" sz="3600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5778" name="文本框 1"/>
          <p:cNvSpPr/>
          <p:nvPr/>
        </p:nvSpPr>
        <p:spPr>
          <a:xfrm>
            <a:off x="1790700" y="673100"/>
            <a:ext cx="10245725" cy="600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1．人物描写及作用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(1)肖像描写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——对人物形象的外部特征进行描绘的手法，具体包括容貌、身材、表情、衣着、姿态等描写。肖像描写有着重要的烘托作用。</a:t>
            </a:r>
          </a:p>
          <a:p>
            <a:pPr lvl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(2)语言描写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——包括对话、独白、旁白及对语气的描写。语言描写有助于刻画人物性格，反映人物的心理活动，促进故事情节的发展，代表性的语言描写可以使人物形象跃然纸上。</a:t>
            </a:r>
          </a:p>
          <a:p>
            <a:pPr lvl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(3)动作描写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——对人物在典型环境中的行为动作进行描写的手法。动作描写可以写出人物的心灵世界，有助于揭示人物心理及性格特征。</a:t>
            </a:r>
          </a:p>
          <a:p>
            <a:pPr lvl="0"/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5779" name="图片 10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1104900" y="673100"/>
            <a:ext cx="127000" cy="5849938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文本框 4"/>
          <p:cNvSpPr txBox="1"/>
          <p:nvPr/>
        </p:nvSpPr>
        <p:spPr>
          <a:xfrm>
            <a:off x="380304" y="1818043"/>
            <a:ext cx="736600" cy="3221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赏析方法</a:t>
            </a:r>
            <a:endParaRPr lang="zh-CN" altLang="en-US" sz="3600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6802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1117600" y="128588"/>
            <a:ext cx="266700" cy="67056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6803" name="文本框 1"/>
          <p:cNvSpPr/>
          <p:nvPr/>
        </p:nvSpPr>
        <p:spPr>
          <a:xfrm>
            <a:off x="1468438" y="22225"/>
            <a:ext cx="10764838" cy="6554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1．人物描写及作用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(4)心理描写——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对人物在一定情景中的想法、感触、情绪、意识等进行的具体刻画。心理描写可以直接揭示人物的内心世界，交代人物的思想基础及行动的内在依据，表现人物的思想品质和性格特征，推动故事情节的进展。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(5)细节描写——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对生活中那些细致又富有表现力的典型环节所做的特写型描写。是叙事类文章最小的描写单位，它把事物细微本质的情状特点，鲜明逼真地呈现出来。细节描写都是作者精心的设置和安排，不可随意取代。小说中运用恰当的细节描写，能起到烘托环境气氛，细腻地展示人物某方面的性格特征及揭示主题思想的作用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(6)场面描写——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在特定的时间及环境中，展开以人物活动为中心的生活画面的描写，主要体现在人与人之间发生关系而构成的人物活动的“动态”描写上，同时也表现在作为人物活动背景的特定环境的渲染上，通过环境及人物活动的描写，来烘托、渲染气氛，以刻画人物性格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5" name="文本框 4"/>
          <p:cNvSpPr txBox="1"/>
          <p:nvPr/>
        </p:nvSpPr>
        <p:spPr>
          <a:xfrm>
            <a:off x="269814" y="1764703"/>
            <a:ext cx="736600" cy="32219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赏析方法</a:t>
            </a:r>
            <a:endParaRPr lang="en-US" altLang="zh-CN" sz="3600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7826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1006475" y="425450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graphicFrame>
        <p:nvGraphicFramePr>
          <p:cNvPr id="77827" name="表格 1"/>
          <p:cNvGraphicFramePr>
            <a:graphicFrameLocks noGrp="1"/>
          </p:cNvGraphicFramePr>
          <p:nvPr/>
        </p:nvGraphicFramePr>
        <p:xfrm>
          <a:off x="1685925" y="939800"/>
          <a:ext cx="10358437" cy="5459413"/>
        </p:xfrm>
        <a:graphic>
          <a:graphicData uri="http://schemas.openxmlformats.org/drawingml/2006/table">
            <a:tbl>
              <a:tblPr/>
              <a:tblGrid>
                <a:gridCol w="428625"/>
                <a:gridCol w="1935162"/>
                <a:gridCol w="7994650"/>
              </a:tblGrid>
              <a:tr h="733425">
                <a:tc gridSpan="2"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描写技巧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>
                    <a:lnL w="28575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28575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>
                      <a:miter lim="800000"/>
                    </a:lnR>
                    <a:lnT w="28575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表达效果或作用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28575">
                      <a:solidFill>
                        <a:srgbClr val="080000"/>
                      </a:solidFill>
                      <a:miter lim="800000"/>
                    </a:lnR>
                    <a:lnT w="28575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976312">
                <a:tc rowSpan="3"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间接描写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>
                    <a:lnL w="28575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环境衬托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8575" marR="28575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通过写周围的自然环境和社会环境来烘托人物的形象。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8575" marR="28575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28575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16652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人物衬托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8575" marR="28575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小说在刻画一个人物时,不可能只描写他一人,往往需要通过其他人物的言论行为来做陪衬,通过其他次要人物的表现塑造主要人物。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8575" marR="28575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28575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2084388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28575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事物衬托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8575" marR="28575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28575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可分为正衬和反衬,正衬就是利用同描写的主要对象相类似的人或事物来做陪衬;反衬即从反面衬托,就是利用同描写的主要对象相异或相反的人或事物来做陪衬。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8575" marR="28575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28575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28575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7847" name="文本框 2"/>
          <p:cNvSpPr/>
          <p:nvPr/>
        </p:nvSpPr>
        <p:spPr>
          <a:xfrm>
            <a:off x="1685925" y="203200"/>
            <a:ext cx="33956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2.</a:t>
            </a:r>
            <a:r>
              <a:rPr lang="zh-CN" altLang="en-US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间接描写及作用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49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1100138" y="412750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8850" name="文本框 2"/>
          <p:cNvSpPr/>
          <p:nvPr/>
        </p:nvSpPr>
        <p:spPr>
          <a:xfrm>
            <a:off x="44450" y="1985962"/>
            <a:ext cx="1168400" cy="2122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6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提醒</a:t>
            </a:r>
          </a:p>
        </p:txBody>
      </p:sp>
      <p:sp>
        <p:nvSpPr>
          <p:cNvPr id="78851" name="内容占位符 2"/>
          <p:cNvSpPr>
            <a:spLocks noGrp="1"/>
          </p:cNvSpPr>
          <p:nvPr>
            <p:ph idx="4294967295"/>
          </p:nvPr>
        </p:nvSpPr>
        <p:spPr>
          <a:xfrm>
            <a:off x="1351280" y="683895"/>
            <a:ext cx="10869295" cy="531812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t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fontAlgn="base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人物描写艺术涉及的范围很广，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如表现手法(如对比)、修辞手法、语言等角度</a:t>
            </a:r>
            <a:r>
              <a:rPr lang="zh-CN" altLang="en-US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，但主要在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人物描写手法</a:t>
            </a:r>
            <a:r>
              <a:rPr lang="zh-CN" altLang="en-US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上。具体指正面描写(语言、动作、肖像、心理、细节等)与侧面描写两类。在判定所用的手法上要注意两点：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(1)具体而全面。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(2)特别注意以下写人手法的判断。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①侧面描写。</a:t>
            </a:r>
            <a:r>
              <a:rPr lang="zh-CN" altLang="en-US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对小说塑造人物形象的手法，不要仅仅局限于正面描写，不要遗漏侧面描写、对比映衬、环境烘托等。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②细节描写。不能把细节描写等同于动作描写。细节描写多表现在动作描写上，但同时也表现在服饰、神态和心理上。细节描写肯定是一种细致描写，但描写细致不能等同于细节描写，只有那些描写细致而又非常具有表现力的描写才叫细节描写。</a:t>
            </a:r>
            <a:endParaRPr lang="zh-CN" altLang="en-US"/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</a:pPr>
            <a:endParaRPr lang="zh-CN" altLang="en-US"/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873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985838" y="360362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9874" name="内容占位符 2"/>
          <p:cNvSpPr>
            <a:spLocks noGrp="1"/>
          </p:cNvSpPr>
          <p:nvPr>
            <p:ph idx="4294967295"/>
          </p:nvPr>
        </p:nvSpPr>
        <p:spPr>
          <a:xfrm>
            <a:off x="1236980" y="621030"/>
            <a:ext cx="11118850" cy="512826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③心理描写。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高考命题正趋向这一点。心理描写又分为直接心理描写(如内心独白、意识流、梦幻等方式)和间接心理描写(主要通过语言、动作来体现心理)，是对人物内心世界的真实展现，是一种层次很高的描写艺术。</a:t>
            </a:r>
            <a:r>
              <a:rPr lang="zh-CN" altLang="en-US" sz="3200">
                <a:solidFill>
                  <a:srgbClr val="000000"/>
                </a:solidFill>
                <a:ea typeface="仿宋_GB2312" pitchFamily="49" charset="-122"/>
              </a:rPr>
              <a:t>语言描写和心理描写有交叉，语言是展示人物心理的重要方法，人物说的话是语言描写，人物所思所想是心理描写。</a:t>
            </a:r>
          </a:p>
          <a:p>
            <a:pPr lvl="0"/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④个别不常用的写人手法。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如主观描写与客观描写等。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客观描写,就是如实地再现描写对象的原貌和特征,而不加入作者的主观感受和评价;主观描写恰与之相反,作者带着主观情感和评价去描写对象,这类描写包括描述事物本身和作者对它的反应两个方面。</a:t>
            </a:r>
          </a:p>
          <a:p>
            <a:pPr lvl="0"/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875" name="文本框 1"/>
          <p:cNvSpPr/>
          <p:nvPr/>
        </p:nvSpPr>
        <p:spPr>
          <a:xfrm>
            <a:off x="68262" y="1862138"/>
            <a:ext cx="1168400" cy="2122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6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提醒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7" name="Text Box 3"/>
          <p:cNvSpPr/>
          <p:nvPr/>
        </p:nvSpPr>
        <p:spPr>
          <a:xfrm>
            <a:off x="1257300" y="307975"/>
            <a:ext cx="10718800" cy="5997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(2014·</a:t>
            </a:r>
            <a:r>
              <a:rPr lang="zh-CN" altLang="en-US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江西卷</a:t>
            </a:r>
            <a:r>
              <a:rPr lang="en-US" altLang="zh-CN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阅读下面的文字，完成后面的题目。</a:t>
            </a:r>
          </a:p>
          <a:p>
            <a:pPr lvl="0" algn="ct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抻　面</a:t>
            </a:r>
            <a:r>
              <a:rPr lang="zh-CN" altLang="en-US" sz="2400" b="1" baseline="30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400" b="1">
              <a:solidFill>
                <a:srgbClr val="000000"/>
              </a:solidFill>
              <a:latin typeface="Times New Roman" panose="02020603050405020304"/>
              <a:ea typeface="黑体" panose="02010609060101010101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阿　城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黑体" panose="02010609060101010101" charset="-122"/>
            </a:endParaRPr>
          </a:p>
          <a:p>
            <a:pPr lvl="0" algn="just">
              <a:spcBef>
                <a:spcPct val="5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铁良是满族人。问他祖上是哪个旗的，他说不知道，管它哪个旗的，还不都是要干活儿吃饭。</a:t>
            </a:r>
          </a:p>
          <a:p>
            <a:pPr lvl="0" algn="just">
              <a:spcBef>
                <a:spcPct val="5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铁良在北京是个小有名气的人，因为抻得一手好面。面是随时有客要吃就得煮的，因此，铁良专在一家做。</a:t>
            </a:r>
          </a:p>
          <a:p>
            <a:pPr lvl="0" algn="just">
              <a:spcBef>
                <a:spcPct val="5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铁良原来有几股钱在店里，后来店叫政府公私合了营，铁良有些不太愿意，在一个公家人面前说了几句。公家人也是以前常来店里吃铁良抻的面的主儿，劝了铁良几句。几年以后，铁良知道害怕了，心里感激着那个公家人。</a:t>
            </a:r>
          </a:p>
          <a:p>
            <a:pPr lvl="0" algn="just">
              <a:spcBef>
                <a:spcPct val="5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抻面最讲究的是和面。和面先和个大概齐，之后放在案子上苫块湿布醒着。后来运动多了，铁良说，这“反省”就是咱们的醒面；醒好了面，愿意怎么揉掐捏拉，随您便。</a:t>
            </a:r>
          </a:p>
          <a:p>
            <a:pPr lvl="0" algn="just">
              <a:spcBef>
                <a:spcPct val="5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     醒好了的面，内里没有疙瘩。面粉一掺了水，放不多时就会发酸，所以要下碱。下了碱的面，就可以抻了。</a:t>
            </a:r>
          </a:p>
        </p:txBody>
      </p:sp>
      <p:pic>
        <p:nvPicPr>
          <p:cNvPr id="80898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0899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1921" name="Object 3"/>
          <p:cNvGraphicFramePr>
            <a:graphicFrameLocks noChangeAspect="1"/>
          </p:cNvGraphicFramePr>
          <p:nvPr/>
        </p:nvGraphicFramePr>
        <p:xfrm>
          <a:off x="3144838" y="4730750"/>
          <a:ext cx="6816725" cy="10731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7506970" imgH="1182370" progId="Word.Document.8">
                  <p:embed/>
                </p:oleObj>
              </mc:Choice>
              <mc:Fallback>
                <p:oleObj r:id="rId2" imgW="7506970" imgH="11823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44838" y="4730750"/>
                        <a:ext cx="6816725" cy="1073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22" name="Text Box 4"/>
          <p:cNvSpPr/>
          <p:nvPr/>
        </p:nvSpPr>
        <p:spPr>
          <a:xfrm>
            <a:off x="1108075" y="398462"/>
            <a:ext cx="10890250" cy="5815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     有人用舌头试碱放多了还是少了，舔舔，有一股苦甜香，就是合适了。铁良试碱不用舌头，一半儿的原因是抻面是个露脸的活儿，是公开的，客人看着，当面的。铁良用鼻子闻闻，碱多了，就再放放，醒碱。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        跑堂的得了客人要的数儿，拉长声儿喊给铁良。客人出到街上，靠在铺面窗口看铁良抻面，好像是买了一张看戏的站票。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       铁良不含糊，一手揪出一拳头面，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啪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，和在一起，搓成粗条儿，掐着两头儿，上下一悠，就一个人长了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人伸开胳膊的长度等于这个人的身高。铁良两手往当中一合，就是两股，再抻再合，就是四股，再抻再合，八股，十六股，三十二股，六十四股，一百二十八股。之后掐去两头，朝脑后一甩，好像是大闺女的辫子飞落到灶上的锅里，客人就笑了，转身回到店里的座位上。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       锅边儿的伙计用一双长筷子搅两下，大笊篱把面捞出盛到海碗里。海碗里有牛骨高汤，入好面，撒几片芫荽、葱丝儿、带红根儿的嫩菠菜，浇上满天星辣椒油花儿，红、绿、白，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啪嗒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，放在了客人面前。客人挑起一筷子面，撑开嘴吃，热气蒸得额头有点儿亮。铁良呢，和街上的熟人聊了有一会儿了。</a:t>
            </a:r>
          </a:p>
        </p:txBody>
      </p:sp>
      <p:pic>
        <p:nvPicPr>
          <p:cNvPr id="81923" name="图片 10"/>
          <p:cNvPicPr/>
          <p:nvPr/>
        </p:nvPicPr>
        <p:blipFill>
          <a:blip r:embed="rId5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1924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文本框 2"/>
          <p:cNvSpPr txBox="1"/>
          <p:nvPr/>
        </p:nvSpPr>
        <p:spPr>
          <a:xfrm>
            <a:off x="48260" y="2339975"/>
            <a:ext cx="12094845" cy="4153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indent="457200" defTabSz="584200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4400" b="1" strike="noStrike" noProof="1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小说是以</a:t>
            </a:r>
            <a:r>
              <a:rPr lang="zh-CN" altLang="en-US" sz="4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刻画人物形象为中心，通过完整的故事情节和环境描写来反映社会生活的文学体裁</a:t>
            </a:r>
            <a:r>
              <a:rPr lang="zh-CN" altLang="en-US" sz="4400" b="1" strike="noStrike" noProof="1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lang="zh-CN" altLang="en-US" sz="4400" b="1" strike="noStrike" noProof="1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R="0" indent="457200" defTabSz="584200" fontAlgn="auto" latinLnBrk="1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44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人物是小说的核心，情节是小说的骨架，环境是小说的依托。</a:t>
            </a:r>
            <a:r>
              <a:rPr lang="zh-CN" altLang="en-US" sz="4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情节的设置和环境的描写都是为塑造人物服务的。</a:t>
            </a:r>
            <a:endParaRPr lang="zh-CN" altLang="en-US" sz="44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3" name="矩形 3"/>
          <p:cNvSpPr/>
          <p:nvPr/>
        </p:nvSpPr>
        <p:spPr>
          <a:xfrm>
            <a:off x="1465263" y="485140"/>
            <a:ext cx="3611563" cy="784225"/>
          </a:xfrm>
          <a:prstGeom prst="rect">
            <a:avLst/>
          </a:prstGeom>
          <a:noFill/>
          <a:ln>
            <a:noFill/>
          </a:ln>
        </p:spPr>
        <p:txBody>
          <a:bodyPr wrap="none" rtlCol="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人物形象专题</a:t>
            </a:r>
            <a:endParaRPr lang="zh-CN" altLang="en-US" sz="4500" b="1">
              <a:solidFill>
                <a:srgbClr val="5B9BD5"/>
              </a:solidFill>
              <a:effectLst>
                <a:outerShdw blurRad="38100" dist="38100" dir="2700000" algn="tl">
                  <a:srgbClr val="E7E6E6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2945" name="Object 2"/>
          <p:cNvGraphicFramePr>
            <a:graphicFrameLocks noChangeAspect="1"/>
          </p:cNvGraphicFramePr>
          <p:nvPr/>
        </p:nvGraphicFramePr>
        <p:xfrm>
          <a:off x="3365500" y="0"/>
          <a:ext cx="6716712" cy="24622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7506970" imgH="2758440" progId="Word.Document.8">
                  <p:embed/>
                </p:oleObj>
              </mc:Choice>
              <mc:Fallback>
                <p:oleObj r:id="rId2" imgW="7506970" imgH="275844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65500" y="0"/>
                        <a:ext cx="6716712" cy="24622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46" name="Text Box 4"/>
          <p:cNvSpPr/>
          <p:nvPr/>
        </p:nvSpPr>
        <p:spPr>
          <a:xfrm>
            <a:off x="884238" y="474662"/>
            <a:ext cx="11125200" cy="5908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20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世纪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50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年代，犯人被押去刑场的时候还允许点路边的馆子，吃最后一口人间食。有个老头子被押在车上，路过铁良的店，说是去阴间的路上得吃口抻面。于是押进去，老头子张口要龙须面，铁良也不说话，开始抻。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铁良几下就抻好了，亲自放面下锅，瞬时捞起，入在汤里，双手捧了碗放在老头儿面前。老头儿挑起面迎光看了看，手上的铐“哗啦啦”响，吃了一口，说：“是这个意思。”就招呼上路了。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铁良后来跟人说：“这就是当初借钱给我学手艺的恩人，他就是要我抻头发丝儿面，我也得抻出来。”</a:t>
            </a:r>
          </a:p>
          <a:p>
            <a:pPr lvl="0" algn="r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选自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阿城精选集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，有删改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注：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①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仿宋_GB2312" pitchFamily="49" charset="-122"/>
              </a:rPr>
              <a:t>抻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/>
                <a:ea typeface="仿宋_GB2312" pitchFamily="49" charset="-122"/>
              </a:rPr>
              <a:t>(chēn)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仿宋_GB2312" pitchFamily="49" charset="-122"/>
              </a:rPr>
              <a:t>面：用手把面团抻成面条。抻，拉长。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文章哪些地方运用了间接描写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侧面烘托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的方法表现铁良的抻面手艺？请简要分析。</a:t>
            </a:r>
          </a:p>
        </p:txBody>
      </p:sp>
      <p:pic>
        <p:nvPicPr>
          <p:cNvPr id="82947" name="图片 10"/>
          <p:cNvPicPr/>
          <p:nvPr/>
        </p:nvPicPr>
        <p:blipFill>
          <a:blip r:embed="rId5"/>
          <a:srcRect l="92679" t="1964" r="-7059" b="31405"/>
          <a:stretch>
            <a:fillRect/>
          </a:stretch>
        </p:blipFill>
        <p:spPr>
          <a:xfrm flipH="1">
            <a:off x="708025" y="1492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2948" name="文本框 2"/>
          <p:cNvSpPr txBox="1"/>
          <p:nvPr/>
        </p:nvSpPr>
        <p:spPr>
          <a:xfrm>
            <a:off x="-6350" y="20002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6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133475" y="98425"/>
            <a:ext cx="10506075" cy="27622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22860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228600" lvl="0" indent="0" fontAlgn="base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第一步：确定角度，明考向。</a:t>
            </a:r>
          </a:p>
          <a:p>
            <a:pPr marL="228600" lvl="0" indent="0" fontAlgn="base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      题干中明确提示了从</a:t>
            </a:r>
            <a:r>
              <a:rPr lang="zh-CN" altLang="en-US" sz="2400" b="1">
                <a:latin typeface="仿宋" panose="02010609060101010101" charset="-122"/>
                <a:ea typeface="隶书" panose="02010509060101010101" pitchFamily="49" charset="-122"/>
              </a:rPr>
              <a:t>“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间接描写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侧面烘托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en-US" altLang="zh-CN" sz="2400" b="1">
                <a:latin typeface="仿宋" panose="02010609060101010101" charset="-122"/>
                <a:ea typeface="隶书" panose="02010509060101010101" pitchFamily="49" charset="-122"/>
              </a:rPr>
              <a:t>”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的角度解答，这里的</a:t>
            </a:r>
            <a:r>
              <a:rPr lang="zh-CN" altLang="en-US" sz="2400" b="1">
                <a:latin typeface="仿宋" panose="02010609060101010101" charset="-122"/>
                <a:ea typeface="隶书" panose="02010509060101010101" pitchFamily="49" charset="-122"/>
              </a:rPr>
              <a:t>“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间接描写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侧面烘托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en-US" altLang="zh-CN" sz="2400" b="1">
                <a:latin typeface="仿宋" panose="02010609060101010101" charset="-122"/>
                <a:ea typeface="隶书" panose="02010509060101010101" pitchFamily="49" charset="-122"/>
              </a:rPr>
              <a:t>”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主要是</a:t>
            </a:r>
            <a:r>
              <a:rPr lang="zh-CN" altLang="en-US" sz="2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借助其他人物来侧面烘托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辨析铁良的抻面手艺，至于物象衬托、环境烘托，文中没有体现出来。</a:t>
            </a:r>
          </a:p>
          <a:p>
            <a:pPr marL="228600" lvl="0" indent="0" fontAlgn="base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第二步：寻找对应，析效果。</a:t>
            </a:r>
          </a:p>
          <a:p>
            <a:pPr marL="228600" lvl="0" indent="0" fontAlgn="base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     从文中找出借助其他人物来侧面烘托铁良的抻面手艺的对应内容，并分析效果。</a:t>
            </a:r>
          </a:p>
        </p:txBody>
      </p:sp>
      <p:graphicFrame>
        <p:nvGraphicFramePr>
          <p:cNvPr id="83970" name="Group 57"/>
          <p:cNvGraphicFramePr>
            <a:graphicFrameLocks noGrp="1"/>
          </p:cNvGraphicFramePr>
          <p:nvPr>
            <p:ph sz="half" idx="4294967295"/>
          </p:nvPr>
        </p:nvGraphicFramePr>
        <p:xfrm>
          <a:off x="1358900" y="2763838"/>
          <a:ext cx="10042525" cy="3851592"/>
        </p:xfrm>
        <a:graphic>
          <a:graphicData uri="http://schemas.openxmlformats.org/drawingml/2006/table">
            <a:tbl>
              <a:tblPr/>
              <a:tblGrid>
                <a:gridCol w="1012825"/>
                <a:gridCol w="736600"/>
                <a:gridCol w="8293100"/>
              </a:tblGrid>
              <a:tr h="468312">
                <a:tc gridSpan="2"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 u="none" baseline="0">
                          <a:solidFill>
                            <a:srgbClr val="FF0000"/>
                          </a:solidFill>
                          <a:latin typeface="Times New Roman" panose="02020603050405020304"/>
                          <a:ea typeface="隶书" panose="02010509060101010101" pitchFamily="49" charset="-122"/>
                        </a:rPr>
                        <a:t>思考角度</a:t>
                      </a:r>
                      <a:endParaRPr lang="zh-CN" altLang="en-US" sz="2400" b="1" u="none" baseline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隶书" panose="02010509060101010101" pitchFamily="49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>
                      <a:bevel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 u="none" baseline="0">
                          <a:solidFill>
                            <a:srgbClr val="FF0000"/>
                          </a:solidFill>
                          <a:latin typeface="Times New Roman" panose="02020603050405020304"/>
                          <a:ea typeface="隶书" panose="02010509060101010101" pitchFamily="49" charset="-122"/>
                        </a:rPr>
                        <a:t>文中对应的答案要点</a:t>
                      </a:r>
                      <a:endParaRPr lang="zh-CN" altLang="en-US" sz="2400" b="1" u="none" baseline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隶书" panose="020105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</a:tr>
              <a:tr h="1905000">
                <a:tc rowSpan="2"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endParaRPr lang="zh-CN" altLang="en-US" sz="2400" b="1" u="none" baseline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lvl="0" algn="ctr"/>
                      <a:endParaRPr lang="zh-CN" altLang="en-US" sz="2400" b="1" u="none" baseline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lvl="0" algn="ctr"/>
                      <a:endParaRPr lang="zh-CN" altLang="en-US" sz="2400" b="1" u="none" baseline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lvl="0" algn="ctr"/>
                      <a:endParaRPr lang="zh-CN" altLang="en-US" sz="2400" b="1" u="none" baseline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lvl="0" algn="ctr"/>
                      <a:r>
                        <a:rPr lang="zh-CN" altLang="en-US" sz="2400" b="1" u="none" baseline="0">
                          <a:solidFill>
                            <a:srgbClr val="FF0000"/>
                          </a:solidFill>
                          <a:latin typeface="Times New Roman" panose="02020603050405020304"/>
                          <a:ea typeface="隶书" panose="02010509060101010101" pitchFamily="49" charset="-122"/>
                        </a:rPr>
                        <a:t>借助其他人物对比衬托</a:t>
                      </a:r>
                      <a:endParaRPr lang="zh-CN" altLang="en-US" sz="2400" b="1" u="none" baseline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隶书" panose="02010509060101010101" pitchFamily="49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 u="none" baseline="0">
                          <a:solidFill>
                            <a:srgbClr val="CC3399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客人</a:t>
                      </a:r>
                      <a:endParaRPr lang="zh-CN" altLang="en-US" sz="2400" b="1" u="none" baseline="0">
                        <a:solidFill>
                          <a:srgbClr val="CC3399"/>
                        </a:solidFill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写客人看铁良抻面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“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好像是买了一张看戏的站票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”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运用比喻的修辞手法，突出铁良抻面的有趣；看完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“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客人就笑了，转身回到店里的座位上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”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是神态动作描写，突出客人看铁良抻面的满足；吃面时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“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客人挑起一筷子面，撑开嘴吃，热气蒸得额头有点儿亮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”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是动作描写，写出客人吃铁良抻面的专注贪吃。</a:t>
                      </a:r>
                      <a:endParaRPr lang="zh-CN" altLang="en-US" sz="2000" b="1" u="none" baseline="0">
                        <a:latin typeface="Arial" panose="020b0604020202020204" pitchFamily="34" charset="0"/>
                        <a:ea typeface="仿宋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</a:tr>
              <a:tr h="1477962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prstClr val="black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B w="12700">
                      <a:bevel/>
                    </a:lnB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 u="none" baseline="0">
                          <a:solidFill>
                            <a:srgbClr val="CC3399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犯人</a:t>
                      </a:r>
                      <a:endParaRPr lang="zh-CN" altLang="en-US" sz="2400" b="1" u="none" baseline="0">
                        <a:solidFill>
                          <a:srgbClr val="CC3399"/>
                        </a:solidFill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“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老头儿挑起面迎光看了看，手上的铐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‘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哗啦啦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’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响，吃了一口，说：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‘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是这个意思。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’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就招呼上路了。</a:t>
                      </a:r>
                      <a:r>
                        <a:rPr lang="zh-CN" altLang="en-US" sz="2000" b="1" u="none" baseline="0">
                          <a:latin typeface="仿宋" panose="02010609060101010101" charset="-122"/>
                          <a:ea typeface="仿宋" panose="02010609060101010101" charset="-122"/>
                        </a:rPr>
                        <a:t>”</a:t>
                      </a:r>
                      <a:r>
                        <a:rPr lang="zh-CN" altLang="en-US" sz="2000" b="1" u="none" baseline="0">
                          <a:latin typeface="Times New Roman" panose="02020603050405020304"/>
                          <a:ea typeface="仿宋" panose="02010609060101010101" charset="-122"/>
                        </a:rPr>
                        <a:t>此处通过对犯人的动作描写和语言描写，烘托了铁良抻面技艺高超、面的质量高。</a:t>
                      </a:r>
                      <a:endParaRPr lang="zh-CN" altLang="en-US" sz="2000" b="1" u="none" baseline="0">
                        <a:latin typeface="Arial" panose="020b0604020202020204" pitchFamily="34" charset="0"/>
                        <a:ea typeface="仿宋" panose="02010609060101010101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3986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3987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3" name="Text Box 3"/>
          <p:cNvSpPr txBox="1"/>
          <p:nvPr/>
        </p:nvSpPr>
        <p:spPr>
          <a:xfrm>
            <a:off x="1130300" y="385444"/>
            <a:ext cx="10946129" cy="5754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答案：</a:t>
            </a:r>
            <a:r>
              <a:rPr lang="en-US" altLang="zh-CN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从客人的角度侧面烘托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：①“客人出到街上，靠在铺面窗口看铁良抻面，好像是买了一张看戏的站票。”②“客人就笑了，转身回到店里的座位上。”③“客人挑起一筷子面，撑开嘴吃，热气蒸得额头有点儿亮。”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运用比喻、神态描写、心理描写、动作描写等手法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写出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客人不同阶段的反应，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衬托铁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良抻面手艺的高超。</a:t>
            </a: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从犯人的角度侧面烘托：“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老头儿挑起面迎光看了看，手上的铐‘哗啦啦’响，吃了一口，说：‘是这个意思。’”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运用行动描写、语言描写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等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手法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表现出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“老头儿”对铁良抻面手艺的肯定，</a:t>
            </a:r>
            <a:r>
              <a:rPr lang="zh-CN" altLang="en-US" sz="3200" b="1" u="sng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衬托出</a:t>
            </a:r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铁良抻面手艺的高超。</a:t>
            </a:r>
          </a:p>
        </p:txBody>
      </p:sp>
      <p:pic>
        <p:nvPicPr>
          <p:cNvPr id="84994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4995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84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84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7" dur="500" fill="hold"/>
                                        <p:tgtEl>
                                          <p:spTgt spid="849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85115" y="118745"/>
            <a:ext cx="1171257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(2019·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全国卷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Ⅰ)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阅读下面的文字，完成后面的题目。</a:t>
            </a:r>
          </a:p>
          <a:p>
            <a:pPr indent="266700"/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理水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节选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        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鲁　迅</a:t>
            </a:r>
            <a:endParaRPr 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两位大员回到京都的时候，别的考察员也大抵陆续回来了，只有禹还在外。他们在家里休息了几天，水利局的同事们就在局里大排筵宴，替他们接风。这一天真是车水马龙，不到黄昏时候，主客就全都到齐了，院子里却已经点起庭燎来，鼎中的牛肉香，一直透到门外虎贲的鼻子跟前，大家就一齐咽口水。酒过三巡，大员们就讲了一些水乡沿途的风景，芦花似雪，泥水如金，黄鳝膏腴，青苔滑溜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等等。微醺之后，才取出大家采集了来的民食来，都装着细巧的木匣子，盖上写着文字，有的是伏羲八卦体，有的是仓颉鬼哭体，大家就先来赏鉴这些字，争论得几乎打架之后，才决定以写着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国泰民安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的一块为第一，因为不但文字质朴难识，有上古淳厚之风，而且立言也很得体，可以宣付史馆的。</a:t>
            </a:r>
            <a:endParaRPr 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局外面也起了一阵喧嚷。一群乞丐似的大汉，面目黧黑，衣服破旧，竟冲破了断绝交通的界线，闯到局里来了。卫兵们大喝一声，连忙左右交叉了明晃晃的戈，挡住他们的去路。</a:t>
            </a:r>
            <a:endParaRPr 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③“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什么？——看明白！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当头是一条瘦长的莽汉，粗手粗脚的，怔了一下，大声说。</a:t>
            </a:r>
            <a:endParaRPr 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卫兵们在昏黄中定睛一看，就恭恭敬敬的立正，举戈，放他们进去了。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39395" y="1275080"/>
            <a:ext cx="117125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⑤局里的大厅上发生了扰乱。大家一望见一群莽汉们奔来，纷纷都想躲避，但看不见耀眼的兵器，就又硬着头皮，定睛去看。头一个虽然面貌黑瘦，但从神情上，也就认识他正是禹；其余的自然是他的随员。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这一吓，把大家的酒意都吓退了，沙沙的一阵衣裳声，立刻都退在下面。禹便一径跨到席上，并不屈膝而坐，却伸开了两脚，把大脚底对着大员们，又不穿袜子，满脚底都是栗子一般的老茧。随员们就分坐在他的左右。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⑦“大人是今天回京的？”一位大胆的属员，膝行而前了一点，恭敬的问。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⑧“你们坐近一点来！”禹不答他的询问，只对大家说，“查的怎么样？”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⑨大员们一面膝行而前，一面面面相觑，列坐在残筵的下面，看见咬过的松皮饼和啃光的牛骨头。非常不自在——却又不敢叫膳夫来收去。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⑩“禀大人，”一位大员终于说，“倒还像个样子——印象甚佳。松皮水草，出产不少；饮料呢，那可丰富得很。百姓都很老实，他们是过惯了的。”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40030" y="361950"/>
            <a:ext cx="1171257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⑪“卑职可是已经拟好了募捐的计划，”又一位大员说，“准备开一个奇异食品展览会，另请女隗小姐来做时装表演，来看的可以多一点。”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⑫“这很好。”禹说着，向他弯一弯腰。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⑬“不过第一要紧的是赶快派一批大木筏去，把学者们接上高原来。”第三位大员说，“学者们有一个公呈在这里，他们以为文化是一国的命脉，学者是文化的灵魂，只要文化存在，华夏也就存在，别的一切，倒还在其次……”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⑭“他们以为华夏的人口太多了，”第一位大员道，“减少一些倒也是致太平之道。况且那些不过是愚民，那喜怒哀乐，也决没有智者所推想的那么精微的。……”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⑮“放他妈的屁！”禹心里想，但嘴上却大声的说道：“我经过查考，知道先前的方法：‘湮’，确是错误了。以后应该用‘导’！不知道诸位的意见怎么样？”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⑯静得好像坟山；大员们的脸上也显出死色，许多人还觉得自己生了病，明天恐怕要请病假了。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⑰“这是蚩尤的法子！”一个勇敢的青年官员悄悄的愤激着。</a:t>
            </a:r>
          </a:p>
          <a:p>
            <a:pPr indent="26670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⑱“卑职的愚见，窃以为大人是似乎应该收回成命的。”一位白须白发的大员，这时觉得天下兴亡，系在他的嘴上了，便把心一横，置死生于度外，坚决的抗议道：“湮是老大人的成法。‘三年无改于父之道，可谓孝矣。’——老大人升天还不到三年。”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40030" y="321945"/>
            <a:ext cx="11712575" cy="47089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⑲禹一声也不响。</a:t>
            </a:r>
          </a:p>
          <a:p>
            <a:pPr indent="26670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⑳“况且老大人化过多少心力呢。借了上帝的息壤，来湮洪水，虽然触了上帝的恼怒，洪水的深度可也浅了一点了。这似乎还是照例的治下去。”另一位花白须发的大员说，他是禹的母舅的干儿子。</a:t>
            </a:r>
          </a:p>
          <a:p>
            <a:pPr indent="266700"/>
            <a:r>
              <a:rPr sz="2000" b="1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禹一声也不响。</a:t>
            </a:r>
          </a:p>
          <a:p>
            <a:pPr indent="26670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我看大人还不如‘干父之蛊’，”一位胖大官员看得禹不作声，以为他就要折服了，便带些轻薄的大声说，不过脸上还流出着一层油汗，“照着家法，挽回家声。大人大约未必知道人们在怎么讲说老大人罢……”</a:t>
            </a:r>
          </a:p>
          <a:p>
            <a:pPr indent="26670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“要而言之，‘湮’是世界上已有定评的好法子，”白须发的老官恐怕胖子闹出岔子来，就抢着说道，“别的种种，所谓‘摩登’者也，昔者蚩尤氏就坏在这一点上。”</a:t>
            </a:r>
          </a:p>
          <a:p>
            <a:pPr indent="26670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禹微微一笑：“我知道的。有人说我的爸爸变了黄熊，也有人说他变了三足鳖，也有人说我在求名，图利。说就是了。我要说的是我查了山泽的情形，征了百姓的意见，已经看透实情，打定主意，无论如何，非‘导’不可！这些同事，也都和我同意的。”</a:t>
            </a:r>
          </a:p>
          <a:p>
            <a:pPr indent="26670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他举手向两旁一指。白须发的，花须发的，小白脸的，胖而流着油汗的，胖而不流油汗的官员们，跟着他的指头看过去，只见一排黑瘦的乞丐似的东西，不动，不言，不笑，像铁铸的一样。</a:t>
            </a:r>
          </a:p>
          <a:p>
            <a:pPr indent="266700"/>
            <a:r>
              <a:rPr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(节选鲁迅《故事新编》，人民文学出版社2014年5月版)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614680" y="119380"/>
            <a:ext cx="105575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鲁迅说：</a:t>
            </a:r>
            <a:r>
              <a:rPr 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我们从古以来，就有埋头苦干的人，有拼命硬干的人，有为民请命的人，有舍身求法的人，</a:t>
            </a:r>
            <a:r>
              <a:rPr 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这就是中国的脊梁。</a:t>
            </a:r>
            <a:r>
              <a:rPr 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请谈谈本文是如何具体塑造这样的</a:t>
            </a:r>
            <a:r>
              <a:rPr 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中国的脊梁</a:t>
            </a:r>
            <a:r>
              <a:rPr 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的。</a:t>
            </a:r>
            <a:endParaRPr 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解题指导</a:t>
            </a:r>
            <a:r>
              <a:rPr 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]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36220" y="1441450"/>
          <a:ext cx="11162665" cy="53549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8820"/>
                <a:gridCol w="5015230"/>
                <a:gridCol w="4158615"/>
              </a:tblGrid>
              <a:tr h="59436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第一步：明手法</a:t>
                      </a:r>
                      <a:endParaRPr lang="en-US" altLang="en-US" sz="1800" b="1"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第二步：析手法</a:t>
                      </a:r>
                      <a:endParaRPr lang="en-US" altLang="en-US" sz="1800" b="1"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第三步：析效果</a:t>
                      </a:r>
                      <a:endParaRPr lang="en-US" altLang="en-US" sz="1800" b="1"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780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形象描写</a:t>
                      </a:r>
                      <a:endParaRPr lang="en-US" altLang="en-US" sz="18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如“一群乞丐似的大汉，面目黧黑，衣服破旧，竟冲破了断绝交通的界线，闯到局里来了”“面貌黑瘦”“不穿袜子，满脚底都是栗子一般的老茧”这些语句是对大禹及其随员的形象描写。</a:t>
                      </a:r>
                      <a:endParaRPr lang="en-US" altLang="en-US" sz="18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写出大禹及其随员脚踏实地、埋头苦干、拼命硬干的艰苦卓绝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的实干家形象。</a:t>
                      </a:r>
                      <a:endParaRPr lang="en-US" altLang="en-US" sz="1800" b="1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8562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言行描写</a:t>
                      </a:r>
                      <a:endParaRPr lang="en-US" altLang="en-US" sz="18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如“禹一声也不响”“我要说的是我查了山泽的情形，征了百姓的意见，已经看透实情，打定主意，无论如何，非‘导’不可！这些同事，也都和我同意的”“他举手向两旁一指”，上述语句既有语言描写，又有动作描写。</a:t>
                      </a:r>
                      <a:endParaRPr lang="en-US" altLang="en-US" sz="18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体现出大禹坚毅寡言的性格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，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表现了他了解民情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，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为民请命的坚定决心。</a:t>
                      </a:r>
                      <a:endParaRPr lang="en-US" altLang="en-US" sz="1800" b="1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717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对比手法</a:t>
                      </a:r>
                      <a:endParaRPr lang="en-US" altLang="en-US" sz="18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大禹及其随员深入民间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，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公而忘私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，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面对施压意志坚定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，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不改初心。其他官员的吃喝享乐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，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顽固地站在守旧的立场上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，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对大禹群起而攻之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，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极尽诽谤攻击、威胁恫吓之能事。两者形成了鲜明的对</a:t>
                      </a: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仿宋_GB2312" charset="0"/>
                        </a:rPr>
                        <a:t>比。</a:t>
                      </a:r>
                      <a:endParaRPr lang="en-US" altLang="en-US" sz="1800" b="1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凸显了埋头苦干的“中国的脊梁”形象。</a:t>
                      </a:r>
                      <a:endParaRPr lang="en-US" altLang="en-US" sz="18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7" name="标题 1"/>
          <p:cNvSpPr>
            <a:spLocks noGrp="1"/>
          </p:cNvSpPr>
          <p:nvPr>
            <p:ph type="title" idx="4294967295"/>
          </p:nvPr>
        </p:nvSpPr>
        <p:spPr>
          <a:xfrm>
            <a:off x="1390650" y="285750"/>
            <a:ext cx="10044112" cy="211296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lIns="91440" tIns="45720" rIns="91440" bIns="45720" anchor="ctr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>
              <a:defRPr lang="zh-CN" altLang="en-US"/>
            </a:lvl2pPr>
            <a:lvl3pPr>
              <a:defRPr lang="zh-CN" altLang="en-US"/>
            </a:lvl3pPr>
            <a:lvl4pPr>
              <a:defRPr lang="zh-CN" altLang="en-US"/>
            </a:lvl4pPr>
            <a:lvl5pPr>
              <a:defRPr lang="zh-CN" altLang="en-US"/>
            </a:lvl5pPr>
          </a:lstStyle>
          <a:p>
            <a:pPr marL="0" lvl="0" indent="0" fontAlgn="base">
              <a:spcAft>
                <a:spcPct val="0"/>
              </a:spcAft>
              <a:buClrTx/>
            </a:pP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《理水》鲁迅说：“我们从古以来，就有埋头苦干的人，有拼命硬干的人，有为民请命的人，有舍身求法的人，</a:t>
            </a:r>
            <a:r>
              <a:rPr lang="en-US" altLang="zh-CN" sz="3200" b="1" baseline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这就是中国的脊梁。”请谈谈本文是如何</a:t>
            </a:r>
            <a:r>
              <a:rPr lang="zh-CN" altLang="en-US" sz="3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具体塑造这样</a:t>
            </a: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的“</a:t>
            </a:r>
            <a:r>
              <a:rPr lang="zh-CN" altLang="en-US" sz="3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中国的脊梁</a:t>
            </a: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”的。（</a:t>
            </a:r>
            <a:r>
              <a:rPr lang="en-US" altLang="zh-CN" sz="3200" b="1" baseline="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分）</a:t>
            </a:r>
          </a:p>
        </p:txBody>
      </p:sp>
      <p:sp>
        <p:nvSpPr>
          <p:cNvPr id="86018" name="标题 1"/>
          <p:cNvSpPr txBox="1"/>
          <p:nvPr/>
        </p:nvSpPr>
        <p:spPr>
          <a:xfrm>
            <a:off x="1391285" y="2856865"/>
            <a:ext cx="10694035" cy="3456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fontAlgn="base">
              <a:lnSpc>
                <a:spcPct val="120000"/>
              </a:lnSpc>
              <a:defRPr/>
            </a:pPr>
            <a:r>
              <a:rPr lang="zh-CN" altLang="en-US" sz="31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谈谈：</a:t>
            </a:r>
            <a:r>
              <a:rPr lang="zh-CN" altLang="en-US" sz="31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</a:p>
          <a:p>
            <a:pPr fontAlgn="base">
              <a:lnSpc>
                <a:spcPct val="120000"/>
              </a:lnSpc>
              <a:defRPr/>
            </a:pPr>
            <a:r>
              <a:rPr lang="zh-CN" altLang="en-US" sz="31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</a:t>
            </a:r>
            <a:r>
              <a:rPr lang="zh-CN" altLang="en-US" sz="31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：怎么写的？什么方法，什么途径。</a:t>
            </a:r>
            <a:endParaRPr lang="en-US" altLang="zh-CN" sz="31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base">
              <a:lnSpc>
                <a:spcPct val="120000"/>
              </a:lnSpc>
              <a:defRPr/>
            </a:pPr>
            <a:r>
              <a:rPr lang="zh-CN" altLang="en-US" sz="31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具体：</a:t>
            </a:r>
            <a:r>
              <a:rPr lang="zh-CN" altLang="en-US" sz="31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手法</a:t>
            </a:r>
            <a:r>
              <a:rPr lang="en-US" altLang="zh-CN" sz="31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31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</a:t>
            </a:r>
            <a:endParaRPr lang="en-US" altLang="zh-CN" sz="31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base">
              <a:lnSpc>
                <a:spcPct val="120000"/>
              </a:lnSpc>
              <a:defRPr/>
            </a:pPr>
            <a:r>
              <a:rPr lang="zh-CN" altLang="en-US" sz="31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这样：</a:t>
            </a:r>
            <a:r>
              <a:rPr lang="zh-CN" altLang="en-US" sz="31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埋头苦干的人，有拼命硬干的人，有为民请命的人，有舍身求法的人</a:t>
            </a:r>
            <a:endParaRPr lang="en-US" altLang="zh-CN" sz="31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base">
              <a:lnSpc>
                <a:spcPct val="120000"/>
              </a:lnSpc>
              <a:defRPr/>
            </a:pPr>
            <a:r>
              <a:rPr lang="zh-CN" altLang="en-US" sz="31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结论：</a:t>
            </a:r>
            <a:r>
              <a:rPr lang="zh-CN" altLang="en-US" sz="31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中国的脊梁</a:t>
            </a:r>
          </a:p>
        </p:txBody>
      </p:sp>
      <p:pic>
        <p:nvPicPr>
          <p:cNvPr id="86019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6020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1" name="矩形 1"/>
          <p:cNvSpPr/>
          <p:nvPr/>
        </p:nvSpPr>
        <p:spPr>
          <a:xfrm>
            <a:off x="1600200" y="165100"/>
            <a:ext cx="10367962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鲁迅说：“我们从古以来，就有埋头苦干的人，有拼命硬干的人，有为民请命的人，有舍身求法的人，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这就是中国的脊梁。”请谈谈本文是如何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具体塑造这样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的“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中国的脊梁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”的。（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分）</a:t>
            </a:r>
          </a:p>
        </p:txBody>
      </p:sp>
      <p:sp>
        <p:nvSpPr>
          <p:cNvPr id="87042" name="矩形 3"/>
          <p:cNvSpPr/>
          <p:nvPr/>
        </p:nvSpPr>
        <p:spPr>
          <a:xfrm>
            <a:off x="1287463" y="2870200"/>
            <a:ext cx="2286000" cy="7683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埋头苦干</a:t>
            </a:r>
          </a:p>
        </p:txBody>
      </p:sp>
      <p:grpSp>
        <p:nvGrpSpPr>
          <p:cNvPr id="87043" name="组合 31"/>
          <p:cNvGrpSpPr/>
          <p:nvPr/>
        </p:nvGrpSpPr>
        <p:grpSpPr>
          <a:xfrm>
            <a:off x="2430462" y="1797050"/>
            <a:ext cx="8983662" cy="4003675"/>
            <a:chOff x="-25790" y="1154003"/>
            <a:chExt cx="8605237" cy="3001923"/>
          </a:xfrm>
        </p:grpSpPr>
        <p:sp>
          <p:nvSpPr>
            <p:cNvPr id="87044" name="矩形 2"/>
            <p:cNvSpPr/>
            <p:nvPr/>
          </p:nvSpPr>
          <p:spPr>
            <a:xfrm>
              <a:off x="2555022" y="1154003"/>
              <a:ext cx="3168578" cy="57625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 algn="ctr"/>
              <a:r>
                <a:rPr lang="en-US" altLang="zh-CN" sz="37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T:</a:t>
              </a:r>
              <a:r>
                <a:rPr lang="zh-CN" altLang="en-US" sz="37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中国的脊梁</a:t>
              </a:r>
            </a:p>
          </p:txBody>
        </p:sp>
        <p:sp>
          <p:nvSpPr>
            <p:cNvPr id="87045" name="矩形 4"/>
            <p:cNvSpPr/>
            <p:nvPr/>
          </p:nvSpPr>
          <p:spPr>
            <a:xfrm>
              <a:off x="2123232" y="1933455"/>
              <a:ext cx="2016079" cy="5762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 algn="ctr"/>
              <a:r>
                <a:rPr lang="en-US" altLang="zh-CN" sz="2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B:</a:t>
              </a:r>
              <a:r>
                <a:rPr lang="zh-CN" altLang="en-US" sz="2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拼命硬干</a:t>
              </a:r>
            </a:p>
          </p:txBody>
        </p:sp>
        <p:sp>
          <p:nvSpPr>
            <p:cNvPr id="87046" name="矩形 5"/>
            <p:cNvSpPr/>
            <p:nvPr/>
          </p:nvSpPr>
          <p:spPr>
            <a:xfrm>
              <a:off x="6707828" y="1908055"/>
              <a:ext cx="1871619" cy="5762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 algn="ctr"/>
              <a:r>
                <a:rPr lang="en-US" altLang="zh-CN" sz="2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D:</a:t>
              </a:r>
              <a:r>
                <a:rPr lang="zh-CN" altLang="en-US" sz="2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舍身求法</a:t>
              </a:r>
            </a:p>
          </p:txBody>
        </p:sp>
        <p:sp>
          <p:nvSpPr>
            <p:cNvPr id="87047" name="矩形 6"/>
            <p:cNvSpPr/>
            <p:nvPr/>
          </p:nvSpPr>
          <p:spPr>
            <a:xfrm>
              <a:off x="4506015" y="1906468"/>
              <a:ext cx="1800184" cy="57625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 algn="ctr"/>
              <a:r>
                <a:rPr lang="en-US" altLang="zh-CN" sz="2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C:</a:t>
              </a:r>
              <a:r>
                <a:rPr lang="zh-CN" altLang="en-US" sz="26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为民请命</a:t>
              </a:r>
            </a:p>
          </p:txBody>
        </p:sp>
        <p:cxnSp>
          <p:nvCxnSpPr>
            <p:cNvPr id="87048" name="直接箭头连接符 8"/>
            <p:cNvCxnSpPr/>
            <p:nvPr/>
          </p:nvCxnSpPr>
          <p:spPr>
            <a:xfrm flipV="1">
              <a:off x="-25790" y="1730150"/>
              <a:ext cx="4165050" cy="229013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tailEnd type="triangle"/>
            </a:ln>
          </p:spPr>
        </p:cxnSp>
        <p:cxnSp>
          <p:nvCxnSpPr>
            <p:cNvPr id="87049" name="直接箭头连接符 9"/>
            <p:cNvCxnSpPr/>
            <p:nvPr/>
          </p:nvCxnSpPr>
          <p:spPr>
            <a:xfrm flipV="1">
              <a:off x="3131271" y="1730258"/>
              <a:ext cx="1008040" cy="203197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tailEnd type="triangle"/>
            </a:ln>
          </p:spPr>
        </p:cxnSp>
        <p:cxnSp>
          <p:nvCxnSpPr>
            <p:cNvPr id="87050" name="直接箭头连接符 12"/>
            <p:cNvCxnSpPr/>
            <p:nvPr/>
          </p:nvCxnSpPr>
          <p:spPr>
            <a:xfrm flipH="1" flipV="1">
              <a:off x="4139311" y="1730258"/>
              <a:ext cx="1015977" cy="16668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tailEnd type="triangle"/>
            </a:ln>
          </p:spPr>
        </p:cxnSp>
        <p:cxnSp>
          <p:nvCxnSpPr>
            <p:cNvPr id="87051" name="直接箭头连接符 14"/>
            <p:cNvCxnSpPr/>
            <p:nvPr/>
          </p:nvCxnSpPr>
          <p:spPr>
            <a:xfrm flipH="1" flipV="1">
              <a:off x="4139311" y="1730258"/>
              <a:ext cx="3316212" cy="16668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tailEnd type="triangle"/>
            </a:ln>
          </p:spPr>
        </p:cxnSp>
        <p:sp>
          <p:nvSpPr>
            <p:cNvPr id="87052" name="矩形 18"/>
            <p:cNvSpPr/>
            <p:nvPr/>
          </p:nvSpPr>
          <p:spPr>
            <a:xfrm>
              <a:off x="1980360" y="3579671"/>
              <a:ext cx="4837002" cy="57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 algn="ctr"/>
              <a:endParaRPr lang="zh-CN" altLang="en-US" sz="37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37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手法（</a:t>
              </a:r>
              <a:r>
                <a:rPr lang="en-US" altLang="zh-CN" sz="37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abcd</a:t>
              </a:r>
              <a:r>
                <a:rPr lang="zh-CN" altLang="en-US" sz="37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 文本</a:t>
              </a:r>
              <a:r>
                <a:rPr lang="en-US" altLang="zh-CN" sz="37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(abcd)</a:t>
              </a:r>
              <a:endParaRPr lang="zh-CN" altLang="en-US" sz="37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87053" name="直接箭头连接符 20"/>
            <p:cNvCxnSpPr/>
            <p:nvPr/>
          </p:nvCxnSpPr>
          <p:spPr>
            <a:xfrm flipH="1" flipV="1">
              <a:off x="921521" y="2535110"/>
              <a:ext cx="3476546" cy="1044561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tailEnd type="triangle"/>
            </a:ln>
          </p:spPr>
        </p:cxnSp>
        <p:cxnSp>
          <p:nvCxnSpPr>
            <p:cNvPr id="87054" name="直接箭头连接符 21"/>
            <p:cNvCxnSpPr/>
            <p:nvPr/>
          </p:nvCxnSpPr>
          <p:spPr>
            <a:xfrm flipH="1" flipV="1">
              <a:off x="2628045" y="2519235"/>
              <a:ext cx="1770022" cy="1060436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tailEnd type="triangle"/>
            </a:ln>
          </p:spPr>
        </p:cxnSp>
        <p:cxnSp>
          <p:nvCxnSpPr>
            <p:cNvPr id="87055" name="直接箭头连接符 24"/>
            <p:cNvCxnSpPr/>
            <p:nvPr/>
          </p:nvCxnSpPr>
          <p:spPr>
            <a:xfrm flipV="1">
              <a:off x="4398067" y="2482723"/>
              <a:ext cx="1008040" cy="1096949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tailEnd type="triangle"/>
            </a:ln>
          </p:spPr>
        </p:cxnSp>
        <p:cxnSp>
          <p:nvCxnSpPr>
            <p:cNvPr id="87056" name="直接箭头连接符 27"/>
            <p:cNvCxnSpPr/>
            <p:nvPr/>
          </p:nvCxnSpPr>
          <p:spPr>
            <a:xfrm flipV="1">
              <a:off x="4398067" y="2482723"/>
              <a:ext cx="3270176" cy="1096949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tailEnd type="triangle"/>
            </a:ln>
          </p:spPr>
        </p:cxnSp>
      </p:grpSp>
      <p:pic>
        <p:nvPicPr>
          <p:cNvPr id="87057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7058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advClick="0" advTm="3000"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9569" name="C06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738" y="90488"/>
            <a:ext cx="10807700" cy="6570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-909320" y="1410970"/>
            <a:ext cx="1844675" cy="4774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 kern="100" spc="600" noProof="1">
                <a:solidFill>
                  <a:srgbClr val="FF0000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+mn-ea"/>
              </a:rPr>
              <a:t>形象考什么</a:t>
            </a:r>
          </a:p>
          <a:p>
            <a:pPr algn="ctr"/>
            <a:endParaRPr lang="zh-CN" altLang="en-US" sz="5400" b="1" kern="100" spc="600" noProof="1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+mn-ea"/>
            </a:endParaRPr>
          </a:p>
        </p:txBody>
      </p:sp>
      <p:pic>
        <p:nvPicPr>
          <p:cNvPr id="109571" name="图片 10"/>
          <p:cNvPicPr>
            <a:picLocks noChangeAspect="1"/>
          </p:cNvPicPr>
          <p:nvPr/>
        </p:nvPicPr>
        <p:blipFill>
          <a:blip r:embed="rId3"/>
          <a:srcRect l="92677" t="1964" r="-7060" b="31404"/>
          <a:stretch>
            <a:fillRect/>
          </a:stretch>
        </p:blipFill>
        <p:spPr>
          <a:xfrm flipH="1">
            <a:off x="935038" y="90488"/>
            <a:ext cx="266700" cy="6705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5" name="矩形 2"/>
          <p:cNvSpPr>
            <a:spLocks noChangeArrowheads="1"/>
          </p:cNvSpPr>
          <p:nvPr/>
        </p:nvSpPr>
        <p:spPr bwMode="auto">
          <a:xfrm>
            <a:off x="1243013" y="260350"/>
            <a:ext cx="10614025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lvl="0"/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</a:rPr>
              <a:t>参考答案</a:t>
            </a:r>
            <a:r>
              <a:rPr lang="en-US" altLang="zh-CN" sz="4500" b="1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45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参考答案是得满分的最低标准</a:t>
            </a:r>
            <a:r>
              <a:rPr lang="en-US" altLang="zh-CN" sz="4500" b="1">
                <a:latin typeface="微软雅黑" panose="020b0503020204020204" charset="-122"/>
                <a:ea typeface="微软雅黑" panose="020b0503020204020204" charset="-122"/>
              </a:rPr>
              <a:t>)</a:t>
            </a:r>
            <a:br>
              <a:rPr lang="en-US" altLang="zh-CN" sz="4500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4500" b="1"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</a:rPr>
              <a:t>形象描写。将禹及其随员描写为“乞丐似的大汉”，写出艰苦卓绝的实干家形象。</a:t>
            </a:r>
            <a:br>
              <a:rPr lang="zh-CN" altLang="en-US" sz="4500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</a:rPr>
              <a:t>②言行描写。文中的禹坚毅寡言，一旦说话，则刚直有力。</a:t>
            </a:r>
            <a:br>
              <a:rPr lang="zh-CN" altLang="en-US" sz="4500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</a:rPr>
              <a:t>③对比手法。始终在同众大员的对比中塑造禹及其随员，从而凸显其“中国的脊梁”形象。</a:t>
            </a:r>
          </a:p>
        </p:txBody>
      </p:sp>
      <p:pic>
        <p:nvPicPr>
          <p:cNvPr id="88066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8067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advClick="0" advTm="3000">
    <p:random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89" name="内容占位符 2"/>
          <p:cNvSpPr>
            <a:spLocks noGrp="1"/>
          </p:cNvSpPr>
          <p:nvPr>
            <p:ph idx="4294967295"/>
          </p:nvPr>
        </p:nvSpPr>
        <p:spPr>
          <a:xfrm>
            <a:off x="1108075" y="284162"/>
            <a:ext cx="11115675" cy="604361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t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(2019《小步舞》)请以老舞蹈师形象为例，谈谈小说</a:t>
            </a:r>
            <a:r>
              <a:rPr lang="zh-CN" altLang="en-US" sz="4000" b="1" u="sng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塑造人物形象时运用了哪些表现手法。</a:t>
            </a:r>
          </a:p>
          <a:p>
            <a:pPr marL="0" lvl="0" indent="0"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4000" b="1"/>
          </a:p>
          <a:p>
            <a:pPr marL="0" lvl="0" indent="0">
              <a:buNone/>
            </a:pPr>
            <a:r>
              <a:rPr lang="zh-CN" altLang="en-US" sz="4000" b="1"/>
              <a:t>   </a:t>
            </a:r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参考答案：①用特征鲜明的细节凸显人物的个性，如老舞蹈师过时的穿戴、木偶似的舞姿等，表明他是一个怀旧的人；②用个性化的对话揭示人物的内心世界，如老舞蹈师与“我”的交谈，流露出内心的痛苦与无奈；③用典型化的场景烘托人物状态，如被人遗忘的苗圃，村托了老舞蹈师失落的心态。</a:t>
            </a:r>
          </a:p>
        </p:txBody>
      </p:sp>
      <p:pic>
        <p:nvPicPr>
          <p:cNvPr id="89090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9091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真题示例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9">
                                            <p:txEl>
                                              <p:charRg st="4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89089">
                                            <p:txEl>
                                              <p:charRg st="4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9">
                                            <p:txEl>
                                              <p:charRg st="52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89089">
                                            <p:txEl>
                                              <p:charRg st="52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3" name="文本框 3"/>
          <p:cNvSpPr/>
          <p:nvPr/>
        </p:nvSpPr>
        <p:spPr>
          <a:xfrm>
            <a:off x="1017588" y="366712"/>
            <a:ext cx="10936288" cy="6124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《赵一曼女士》：请谈谈本文是如何具体塑造赵一曼女士形象的？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lvl="0"/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正面描写：</a:t>
            </a:r>
          </a:p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语言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：①“七尺男儿，为着区区十几块钱、甘为日本人役使，不是太愚蠢了吗?”②遗书</a:t>
            </a:r>
          </a:p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神态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：赵一曼女士淡淡地笑了</a:t>
            </a:r>
          </a:p>
          <a:p>
            <a:pPr lvl="0"/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侧面描写：</a:t>
            </a:r>
          </a:p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环境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：①小兴安岭：钟声、歌声；②纪念碑：环境十分幽静，周围种植着一些松树。</a:t>
            </a:r>
          </a:p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他人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</a:rPr>
              <a:t>：韩勇义、董宪勋、大野泰治等</a:t>
            </a:r>
          </a:p>
        </p:txBody>
      </p:sp>
      <p:sp>
        <p:nvSpPr>
          <p:cNvPr id="90114" name="文本框 2"/>
          <p:cNvSpPr/>
          <p:nvPr/>
        </p:nvSpPr>
        <p:spPr>
          <a:xfrm>
            <a:off x="61912" y="2012950"/>
            <a:ext cx="792162" cy="2122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3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</a:p>
        </p:txBody>
      </p:sp>
      <p:pic>
        <p:nvPicPr>
          <p:cNvPr id="90115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603250" y="376238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>
                                            <p:txEl>
                                              <p:charRg st="9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13">
                                            <p:txEl>
                                              <p:charRg st="9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113">
                                            <p:txEl>
                                              <p:charRg st="9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>
                                            <p:txEl>
                                              <p:charRg st="99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13">
                                            <p:txEl>
                                              <p:charRg st="99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13">
                                            <p:txEl>
                                              <p:charRg st="99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>
                                            <p:txEl>
                                              <p:charRg st="13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0113">
                                            <p:txEl>
                                              <p:charRg st="13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0113">
                                            <p:txEl>
                                              <p:charRg st="13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7" name="文本框 2"/>
          <p:cNvSpPr/>
          <p:nvPr/>
        </p:nvSpPr>
        <p:spPr>
          <a:xfrm>
            <a:off x="61912" y="2012950"/>
            <a:ext cx="792162" cy="2122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3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</a:p>
        </p:txBody>
      </p:sp>
      <p:sp>
        <p:nvSpPr>
          <p:cNvPr id="91138" name="文本框 3"/>
          <p:cNvSpPr/>
          <p:nvPr/>
        </p:nvSpPr>
        <p:spPr>
          <a:xfrm>
            <a:off x="1203325" y="508000"/>
            <a:ext cx="11074400" cy="6553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</a:t>
            </a:r>
            <a:r>
              <a:rPr lang="zh-CN" altLang="en-US" sz="3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《小步舞》：莫泊桑以</a:t>
            </a:r>
            <a:r>
              <a:rPr lang="en-US" altLang="zh-CN" sz="3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细节描写</a:t>
            </a:r>
            <a:r>
              <a:rPr lang="en-US" altLang="zh-CN" sz="3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著称，请你结合小说进行分析。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①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景物细节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：绿篱隔出一条条狭窄、规整的小径，显得非常幽静。在这迷人的小树林里，有一个角落完全被蜜蜂占据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......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②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肖像细节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：他穿一双带银扣的皮鞋、一条带遮门襟的短套裤和一件棕褐色的长礼服，戴一顶肠绒毛宽檐的怪诞的灰礼帽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......他手里总是拿着一根金镶头的华丽的手杖......</a:t>
            </a:r>
          </a:p>
          <a:p>
            <a:pPr lvl="0"/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③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动作细节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：先是几个小步跳跃，继而行了个屈膝礼，接着用他那细长的腿来了个还算利落的击脚跳，然后开始优雅的旋转，把他那木偶似的身体扭来绞去，动人而又可笑地向空中频频点头致意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......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④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语言细节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：“先生，它是舞蹈中的皇后，王后们的舞蹈。您懂吗？自从没了国王，也就没有了小步舞。”</a:t>
            </a:r>
          </a:p>
          <a:p>
            <a:pPr lvl="0"/>
            <a:endParaRPr lang="zh-CN" altLang="en-US" sz="3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91139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952500" y="412750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114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01300" y="11214100"/>
            <a:ext cx="3175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感谢观看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下节再见</a:t>
            </a:r>
          </a:p>
        </p:txBody>
      </p:sp>
      <p:pic>
        <p:nvPicPr>
          <p:cNvPr id="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201400" y="10693400"/>
            <a:ext cx="355600" cy="2667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46125" y="317500"/>
            <a:ext cx="109023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一、什么是人物形象的塑造手法</a:t>
            </a:r>
            <a:endParaRPr lang="zh-CN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小说塑造人物形象是多方位的，它凭借各种艺术手段既对人物形象进行直接描写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如肖像描写、心理描写、语言描写、动作描写等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，又对人物进行间接描写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如侧面衬托</a:t>
            </a:r>
            <a:r>
              <a:rPr 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3094355" y="1653540"/>
            <a:ext cx="6003290" cy="51098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81075" y="168910"/>
            <a:ext cx="100920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一、正面描写其言行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二、侧面描写来烘托</a:t>
            </a:r>
          </a:p>
          <a:p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补充：他人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作者的评价介绍，通过精当的议论来点睛：如作者的客观陈述，作者的评价，他人的评价等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点面结合，或以个体写群像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欲扬先抑，先抑后扬</a:t>
            </a:r>
          </a:p>
          <a:p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3915" y="2753360"/>
            <a:ext cx="102292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sz="2800" b="1">
                <a:solidFill>
                  <a:srgbClr val="FF0000"/>
                </a:solidFill>
                <a:ea typeface="黑体" panose="02010609060101010101" charset="-122"/>
              </a:rPr>
              <a:t>特别提示：细节描写</a:t>
            </a:r>
            <a:endParaRPr lang="en-US" sz="2800" b="1">
              <a:solidFill>
                <a:srgbClr val="FF0000"/>
              </a:solidFill>
              <a:latin typeface="Times New Roman" panose="02020603050405020304"/>
            </a:endParaRPr>
          </a:p>
          <a:p>
            <a:pPr indent="0">
              <a:buNone/>
            </a:pPr>
            <a:r>
              <a:rPr lang="en-US" sz="2800" b="1">
                <a:solidFill>
                  <a:srgbClr val="FF0000"/>
                </a:solidFill>
                <a:latin typeface="Times New Roman" panose="02020603050405020304"/>
              </a:rPr>
              <a:t>    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细节描写，有动作描写细节、心理描写细节、语言描写细节、环境描写细节等。</a:t>
            </a:r>
          </a:p>
          <a:p>
            <a:pPr indent="0">
              <a:buNone/>
            </a:pP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这些细节描写的作用有：</a:t>
            </a:r>
          </a:p>
          <a:p>
            <a:pPr indent="267970"/>
            <a:r>
              <a:rPr lang="en-US" sz="2800" b="1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/>
              </a:rPr>
              <a:t>   ①</a:t>
            </a:r>
            <a:r>
              <a:rPr lang="zh-CN" sz="2800" b="1">
                <a:solidFill>
                  <a:srgbClr val="1D41D5"/>
                </a:solidFill>
                <a:ea typeface="宋体" panose="02010600030101010101" pitchFamily="2" charset="-122"/>
              </a:rPr>
              <a:t>刻画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人物</a:t>
            </a:r>
            <a:r>
              <a:rPr lang="zh-CN" sz="2800" b="1">
                <a:solidFill>
                  <a:srgbClr val="1D41D5"/>
                </a:solidFill>
                <a:ea typeface="宋体" panose="02010600030101010101" pitchFamily="2" charset="-122"/>
              </a:rPr>
              <a:t>性格、爱好、追求；</a:t>
            </a:r>
          </a:p>
          <a:p>
            <a:pPr indent="267970"/>
            <a:r>
              <a:rPr lang="en-US" sz="2800" b="1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/>
              </a:rPr>
              <a:t>   ②</a:t>
            </a:r>
            <a:r>
              <a:rPr lang="zh-CN" sz="2800" b="1">
                <a:solidFill>
                  <a:srgbClr val="1D41D5"/>
                </a:solidFill>
                <a:ea typeface="宋体" panose="02010600030101010101" pitchFamily="2" charset="-122"/>
              </a:rPr>
              <a:t>深化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主题</a:t>
            </a:r>
            <a:r>
              <a:rPr lang="zh-CN" sz="2800" b="1">
                <a:solidFill>
                  <a:srgbClr val="1D41D5"/>
                </a:solidFill>
                <a:ea typeface="宋体" panose="02010600030101010101" pitchFamily="2" charset="-122"/>
              </a:rPr>
              <a:t>；</a:t>
            </a:r>
          </a:p>
          <a:p>
            <a:pPr indent="267970"/>
            <a:r>
              <a:rPr lang="en-US" sz="2800" b="1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/>
              </a:rPr>
              <a:t>   ③</a:t>
            </a:r>
            <a:r>
              <a:rPr lang="zh-CN" sz="2800" b="1">
                <a:solidFill>
                  <a:srgbClr val="1D41D5"/>
                </a:solidFill>
                <a:ea typeface="宋体" panose="02010600030101010101" pitchFamily="2" charset="-122"/>
              </a:rPr>
              <a:t>推动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情节</a:t>
            </a:r>
            <a:r>
              <a:rPr lang="zh-CN" sz="2800" b="1">
                <a:solidFill>
                  <a:srgbClr val="1D41D5"/>
                </a:solidFill>
                <a:ea typeface="宋体" panose="02010600030101010101" pitchFamily="2" charset="-122"/>
              </a:rPr>
              <a:t>发展；</a:t>
            </a:r>
          </a:p>
          <a:p>
            <a:pPr indent="267970"/>
            <a:r>
              <a:rPr lang="en-US" sz="2800" b="1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/>
              </a:rPr>
              <a:t>   ④</a:t>
            </a:r>
            <a:r>
              <a:rPr lang="zh-CN" sz="2800" b="1">
                <a:solidFill>
                  <a:srgbClr val="1D41D5"/>
                </a:solidFill>
                <a:ea typeface="宋体" panose="02010600030101010101" pitchFamily="2" charset="-122"/>
              </a:rPr>
              <a:t>渲染时代气氛、地方特色；</a:t>
            </a:r>
          </a:p>
          <a:p>
            <a:pPr indent="267970"/>
            <a:r>
              <a:rPr lang="en-US" sz="2800" b="1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/>
              </a:rPr>
              <a:t>   ⑤</a:t>
            </a:r>
            <a:r>
              <a:rPr lang="zh-CN" sz="2800" b="1">
                <a:solidFill>
                  <a:srgbClr val="1D41D5"/>
                </a:solidFill>
                <a:ea typeface="宋体" panose="02010600030101010101" pitchFamily="2" charset="-122"/>
              </a:rPr>
              <a:t>渲染人物心情、心理活动。</a:t>
            </a:r>
            <a:endParaRPr lang="zh-CN" altLang="en-US" sz="2800" b="1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标题 1"/>
          <p:cNvSpPr>
            <a:spLocks noGrp="1"/>
          </p:cNvSpPr>
          <p:nvPr>
            <p:ph type="title" idx="4294967295"/>
          </p:nvPr>
        </p:nvSpPr>
        <p:spPr>
          <a:xfrm>
            <a:off x="1139825" y="244475"/>
            <a:ext cx="10845800" cy="132873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</a:lstStyle>
          <a:p>
            <a:pPr lvl="0"/>
            <a:r>
              <a:rPr lang="zh-CN" altLang="en-US" b="1"/>
              <a:t>《祝福》中对</a:t>
            </a:r>
            <a:r>
              <a:rPr lang="en-US" altLang="zh-CN" b="1"/>
              <a:t>“</a:t>
            </a:r>
            <a:r>
              <a:rPr lang="zh-CN" altLang="en-US" b="1"/>
              <a:t>祥林嫂</a:t>
            </a:r>
            <a:r>
              <a:rPr lang="en-US" altLang="zh-CN" b="1"/>
              <a:t>”</a:t>
            </a:r>
            <a:r>
              <a:rPr lang="zh-CN" altLang="en-US" b="1"/>
              <a:t>眼睛的描写</a:t>
            </a:r>
          </a:p>
        </p:txBody>
      </p:sp>
      <p:pic>
        <p:nvPicPr>
          <p:cNvPr id="74754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1027112" y="1905000"/>
            <a:ext cx="10847388" cy="47625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74755" name="图片 10"/>
          <p:cNvPicPr/>
          <p:nvPr/>
        </p:nvPicPr>
        <p:blipFill>
          <a:blip r:embed="rId3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4756" name="文本框 2"/>
          <p:cNvSpPr txBox="1"/>
          <p:nvPr/>
        </p:nvSpPr>
        <p:spPr>
          <a:xfrm>
            <a:off x="62230" y="2012950"/>
            <a:ext cx="791845" cy="21228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3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回扣教材</a:t>
            </a:r>
            <a:endParaRPr lang="zh-CN" altLang="en-US" sz="3300" b="1" strike="noStrike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6450" y="1711960"/>
            <a:ext cx="10697210" cy="47675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pPr indent="0">
              <a:lnSpc>
                <a:spcPct val="90000"/>
              </a:lnSpc>
            </a:pPr>
            <a:r>
              <a:rPr lang="en-US" altLang="zh-CN" sz="3200" b="1"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>
                <a:ea typeface="宋体" panose="02010600030101010101" pitchFamily="2" charset="-122"/>
                <a:sym typeface="+mn-ea"/>
              </a:rPr>
              <a:t>侧面描写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又叫间接描写，是从侧面烘托人物形象，作者通过对</a:t>
            </a:r>
            <a:r>
              <a:rPr lang="zh-CN" sz="3200" b="1">
                <a:solidFill>
                  <a:srgbClr val="1D41D5"/>
                </a:solidFill>
                <a:ea typeface="宋体" panose="02010600030101010101" pitchFamily="2" charset="-122"/>
                <a:sym typeface="+mn-ea"/>
              </a:rPr>
              <a:t>周围人物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或环境的描绘来表现所要描写的对象，以使其鲜明突出，即间接地对描写对象进行刻画描绘。</a:t>
            </a:r>
          </a:p>
          <a:p>
            <a:pPr indent="0">
              <a:lnSpc>
                <a:spcPct val="90000"/>
              </a:lnSpc>
            </a:pPr>
            <a:r>
              <a:rPr lang="zh-CN" sz="3200" b="1">
                <a:ea typeface="宋体" panose="02010600030101010101" pitchFamily="2" charset="-122"/>
                <a:sym typeface="+mn-ea"/>
              </a:rPr>
              <a:t> </a:t>
            </a:r>
          </a:p>
          <a:p>
            <a:pPr indent="0">
              <a:lnSpc>
                <a:spcPct val="90000"/>
              </a:lnSpc>
            </a:pPr>
            <a:r>
              <a:rPr lang="zh-CN" sz="3200" b="1">
                <a:solidFill>
                  <a:srgbClr val="1D41D5"/>
                </a:solidFill>
                <a:ea typeface="宋体" panose="02010600030101010101" pitchFamily="2" charset="-122"/>
                <a:sym typeface="+mn-ea"/>
              </a:rPr>
              <a:t>       次要人物的对比衬托</a:t>
            </a:r>
          </a:p>
          <a:p>
            <a:pPr indent="0"/>
            <a:endParaRPr lang="zh-CN" sz="3200" b="1">
              <a:solidFill>
                <a:srgbClr val="1D41D5"/>
              </a:solidFill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80000"/>
              </a:lnSpc>
            </a:pPr>
            <a:r>
              <a:rPr lang="zh-CN" sz="3200" b="1">
                <a:solidFill>
                  <a:srgbClr val="1D41D5"/>
                </a:solidFill>
                <a:ea typeface="宋体" panose="02010600030101010101" pitchFamily="2" charset="-122"/>
                <a:sym typeface="+mn-ea"/>
              </a:rPr>
              <a:t>       环境的暗示烘托</a:t>
            </a:r>
          </a:p>
          <a:p>
            <a:pPr indent="0">
              <a:lnSpc>
                <a:spcPct val="80000"/>
              </a:lnSpc>
            </a:pPr>
            <a:endParaRPr lang="zh-CN" sz="3200" b="1">
              <a:solidFill>
                <a:srgbClr val="1D41D5"/>
              </a:solidFill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80000"/>
              </a:lnSpc>
            </a:pPr>
            <a:endParaRPr lang="zh-CN" sz="3200" b="1">
              <a:solidFill>
                <a:srgbClr val="1D41D5"/>
              </a:solidFill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80000"/>
              </a:lnSpc>
            </a:pPr>
            <a:endParaRPr lang="zh-CN" sz="3200" b="1">
              <a:solidFill>
                <a:srgbClr val="1D41D5"/>
              </a:solidFill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80000"/>
              </a:lnSpc>
            </a:pPr>
            <a:r>
              <a:rPr lang="zh-CN" sz="3200" b="1">
                <a:solidFill>
                  <a:srgbClr val="1D41D5"/>
                </a:solidFill>
                <a:ea typeface="宋体" panose="02010600030101010101" pitchFamily="2" charset="-122"/>
                <a:sym typeface="+mn-ea"/>
              </a:rPr>
              <a:t>   </a:t>
            </a:r>
            <a:endParaRPr lang="zh-CN" altLang="en-US" sz="28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9760" y="3404870"/>
            <a:ext cx="19005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（四叔）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450" y="974090"/>
            <a:ext cx="242824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4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侧面描写</a:t>
            </a:r>
            <a:endParaRPr lang="zh-CN" altLang="en-US" sz="4400" b="1">
              <a:solidFill>
                <a:srgbClr val="FF0000"/>
              </a:solidFill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0735" y="4322445"/>
            <a:ext cx="6892925" cy="2157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阴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历的年底毕竟最像年底，村镇上不必说，就在天空中也显出将到新年的气象来。灰白色的沉重的晚云中间时时发出闪光，接着一声钝响，是送灶的爆竹；近处燃放的可就更强烈了，震耳的大音还没有息，空气里已经散满了幽微的火药香。</a:t>
            </a:r>
            <a:r>
              <a:rPr lang="zh-CN" sz="28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50900" y="1548765"/>
            <a:ext cx="10502265" cy="39693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/>
              <a:t>       </a:t>
            </a:r>
            <a:r>
              <a:rPr lang="zh-CN" altLang="en-US" sz="2800" b="1"/>
              <a:t>严监生临死时的描写：</a:t>
            </a:r>
          </a:p>
          <a:p>
            <a:r>
              <a:rPr lang="zh-CN" altLang="en-US" sz="2800" b="1"/>
              <a:t>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晚间挤了一屋的人，桌上点着一盏灯。严监生喉咙里痰一进一出，一声不倒一声的，总不得断气，还把手从被单里拿出来，伸着两个指头。大侄子走上前来问道：‘二叔，你莫不是还有两个亲人不曾见面?’他就把头摇了两摇。赵氏慌忙揩揩眼泪，走近上前道：‘爷，别人都说的不相干，只有我能知道你的心事。你是为那灯盏里点的是两茎灯草，不放心，恐费了油。我如今挑掉一茎就是了。’说罢，忙走去挑掉一茎。众人看严监生时，点一点头，把手垂下，登时就没了气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0900" y="5518150"/>
            <a:ext cx="105016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1D41D5"/>
                </a:solidFill>
              </a:rPr>
              <a:t>       </a:t>
            </a:r>
            <a:r>
              <a:rPr lang="zh-CN" altLang="en-US" sz="2800" b="1">
                <a:solidFill>
                  <a:srgbClr val="1D41D5"/>
                </a:solidFill>
              </a:rPr>
              <a:t>爱财竟胜过自己的生命。为区区两茎灯草而眼不闭，气不咽，如此贪婪，真令人可恨又可笑。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2160" y="736600"/>
            <a:ext cx="2621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sym typeface="+mn-ea"/>
              </a:rPr>
              <a:t>细节描写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23" name="矩形 389122"/>
          <p:cNvSpPr/>
          <p:nvPr/>
        </p:nvSpPr>
        <p:spPr>
          <a:xfrm>
            <a:off x="803910" y="1553845"/>
            <a:ext cx="10711815" cy="334073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altLang="zh-CN" sz="3200">
                <a:solidFill>
                  <a:srgbClr val="008000"/>
                </a:solidFill>
                <a:latin typeface="Times New Roman" panose="02020603050405020304"/>
                <a:ea typeface="隶书" panose="02010509060101010101" pitchFamily="49" charset="-122"/>
              </a:rPr>
              <a:t>        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行动描写能“以外显内”，可以反映人物的心理状况、揭示人物的性格、品质。有时还能推动故事情节的发展。 </a:t>
            </a:r>
          </a:p>
          <a:p>
            <a:pPr algn="l"/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葛朗台</a:t>
            </a:r>
            <a:r>
              <a:rPr lang="zh-CN" altLang="en-US" sz="3200" b="1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老头儿身子一纵，扑上梳妆匣，好似一头老虎扑上一个睡着的婴儿。</a:t>
            </a:r>
          </a:p>
          <a:p>
            <a:pPr algn="l"/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神甫把镀金的十字架送到他唇边，给他亲吻基督的圣像，他却作了一个骇人的姿势想把十字架抓在手里，这一下最后的努力送了他的命。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9125" name="矩形 389124"/>
          <p:cNvSpPr/>
          <p:nvPr/>
        </p:nvSpPr>
        <p:spPr>
          <a:xfrm>
            <a:off x="1524000" y="304800"/>
            <a:ext cx="9144000" cy="0"/>
          </a:xfrm>
          <a:prstGeom prst="rect">
            <a:avLst/>
          </a:prstGeom>
          <a:noFill/>
          <a:ln w="285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26" name="文本框 389125"/>
          <p:cNvSpPr txBox="1"/>
          <p:nvPr/>
        </p:nvSpPr>
        <p:spPr>
          <a:xfrm>
            <a:off x="676275" y="4894580"/>
            <a:ext cx="10838815" cy="1568450"/>
          </a:xfrm>
          <a:prstGeom prst="rect">
            <a:avLst/>
          </a:prstGeom>
          <a:solidFill>
            <a:srgbClr val="FFFFFF"/>
          </a:solidFill>
          <a:ln w="2857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</a:rPr>
              <a:t>分析：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/>
                <a:ea typeface="黑体" panose="02010609060101010101" charset="-122"/>
              </a:rPr>
              <a:t>76</a:t>
            </a:r>
            <a:r>
              <a:rPr lang="zh-CN" altLang="en-US" sz="3200">
                <a:solidFill>
                  <a:schemeClr val="tx2"/>
                </a:solidFill>
                <a:latin typeface="Times New Roman" panose="02020603050405020304"/>
                <a:ea typeface="黑体" panose="02010609060101010101" charset="-122"/>
              </a:rPr>
              <a:t>岁的老头一见到金子，立刻焕发了“青春”，这一“纵”一“扑”强烈地辐射着葛朗台对金子的专注、贪婪，反映出他爱财如命的本质。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6275" y="785495"/>
            <a:ext cx="242824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行动描写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2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3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3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37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1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4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46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47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2"/>
  <p:tag name="KSO_WM_UNIT_INDEX" val="12"/>
  <p:tag name="KSO_WM_UNIT_LAYERLEVEL" val="1"/>
  <p:tag name="KSO_WM_UNIT_TYPE" val="i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5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卡通教育模板"/>
  <p:tag name="KSO_WM_UNIT_TYPE" val="a"/>
  <p:tag name="KSO_WM_UNIT_VALUE" val="12"/>
</p:tagLst>
</file>

<file path=ppt/tags/tag568.xml><?xml version="1.0" encoding="utf-8"?>
<p:tagLst xmlns:p="http://schemas.openxmlformats.org/presentationml/2006/main">
  <p:tag name="KSO_WM_BEAUTIFY_FLAG" val="#wm#"/>
  <p:tag name="KSO_WM_SLIDE_ID" val="custom2020388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56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0.xml><?xml version="1.0" encoding="utf-8"?>
<p:tagLst xmlns:p="http://schemas.openxmlformats.org/presentationml/2006/main">
  <p:tag name="KSO_WM_SPECIAL_SOURCE" val="bdnull"/>
</p:tagLst>
</file>

<file path=ppt/tags/tag57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7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73.xml><?xml version="1.0" encoding="utf-8"?>
<p:tagLst xmlns:p="http://schemas.openxmlformats.org/presentationml/2006/main">
  <p:tag name="KSO_WM_SPECIAL_SOURCE" val="bdnull"/>
</p:tagLst>
</file>

<file path=ppt/tags/tag574.xml><?xml version="1.0" encoding="utf-8"?>
<p:tagLst xmlns:p="http://schemas.openxmlformats.org/presentationml/2006/main">
  <p:tag name="KSO_WM_SPECIAL_SOURCE" val="bdnull"/>
</p:tagLst>
</file>

<file path=ppt/tags/tag575.xml><?xml version="1.0" encoding="utf-8"?>
<p:tagLst xmlns:p="http://schemas.openxmlformats.org/presentationml/2006/main">
  <p:tag name="KSO_WM_SPECIAL_SOURCE" val="bdnull"/>
</p:tagLst>
</file>

<file path=ppt/tags/tag576.xml><?xml version="1.0" encoding="utf-8"?>
<p:tagLst xmlns:p="http://schemas.openxmlformats.org/presentationml/2006/main">
  <p:tag name="KSO_WM_SPECIAL_SOURCE" val="bdnull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1"/>
  <p:tag name="KSO_WM_UNIT_DIAGRAM_ISNUMVISUAL" val="0"/>
  <p:tag name="KSO_WM_UNIT_DIAGRAM_ISREFERUNIT" val="0"/>
  <p:tag name="KSO_WM_UNIT_HIGHLIGHT" val="0"/>
  <p:tag name="KSO_WM_UNIT_ID" val="custom20203888_7*e*1"/>
  <p:tag name="KSO_WM_UNIT_INDEX" val="1"/>
  <p:tag name="KSO_WM_UNIT_ISCONTENTSTITLE" val="0"/>
  <p:tag name="KSO_WM_UNIT_LAYERLEVEL" val="1"/>
  <p:tag name="KSO_WM_UNIT_NOCLEAR" val="0"/>
  <p:tag name="KSO_WM_UNIT_PRESET_TEXT" val="第一章"/>
  <p:tag name="KSO_WM_UNIT_TYPE" val="e"/>
  <p:tag name="KSO_WM_UNIT_VALUE" val="12"/>
  <p:tag name="PA" val="v5.2.8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579.xml><?xml version="1.0" encoding="utf-8"?>
<p:tagLst xmlns:p="http://schemas.openxmlformats.org/presentationml/2006/main">
  <p:tag name="KSO_WM_BEAUTIFY_FLAG" val="#wm#"/>
  <p:tag name="KSO_WM_SLIDE_ID" val="custom20203888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SPECIAL_SOURCE" val="bdnull"/>
  <p:tag name="KSO_WM_TAG_VERSION" val="1.0"/>
  <p:tag name="KSO_WM_TEMPLATE_CATEGORY" val="custom"/>
  <p:tag name="KSO_WM_TEMPLATE_COLOR_TYPE" val="1"/>
  <p:tag name="KSO_WM_TEMPLATE_INDEX" val="20203888"/>
  <p:tag name="KSO_WM_TEMPLATE_MASTER_TYPE" val="1"/>
  <p:tag name="KSO_WM_TEMPLATE_SUBCATEGORY" val="0"/>
</p:tagLst>
</file>

<file path=ppt/tags/tag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0.xml><?xml version="1.0" encoding="utf-8"?>
<p:tagLst xmlns:p="http://schemas.openxmlformats.org/presentationml/2006/main">
  <p:tag name="KSO_WM_UNIT_TABLE_BEAUTIFY" val="smartTable{ad4bc615-e095-422f-aa35-4dd079e57721}"/>
  <p:tag name="TABLE_ENDDRAG_ORIGIN_RECT" val="893*310"/>
  <p:tag name="TABLE_ENDDRAG_RECT" val="26*70*893*310"/>
</p:tagLst>
</file>

<file path=ppt/tags/tag58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8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83.xml><?xml version="1.0" encoding="utf-8"?>
<p:tagLst xmlns:p="http://schemas.openxmlformats.org/presentationml/2006/main">
  <p:tag name="KSO_WM_SPECIAL_SOURCE" val="bdnull"/>
</p:tagLst>
</file>

<file path=ppt/tags/tag584.xml><?xml version="1.0" encoding="utf-8"?>
<p:tagLst xmlns:p="http://schemas.openxmlformats.org/presentationml/2006/main">
  <p:tag name="KSO_WM_SPECIAL_SOURCE" val="bdnull"/>
</p:tagLst>
</file>

<file path=ppt/tags/tag585.xml><?xml version="1.0" encoding="utf-8"?>
<p:tagLst xmlns:p="http://schemas.openxmlformats.org/presentationml/2006/main">
  <p:tag name="KSO_WM_SPECIAL_SOURCE" val="bdnull"/>
</p:tagLst>
</file>

<file path=ppt/tags/tag586.xml><?xml version="1.0" encoding="utf-8"?>
<p:tagLst xmlns:p="http://schemas.openxmlformats.org/presentationml/2006/main">
  <p:tag name="KSO_WM_SPECIAL_SOURCE" val="bdnull"/>
</p:tagLst>
</file>

<file path=ppt/tags/tag587.xml><?xml version="1.0" encoding="utf-8"?>
<p:tagLst xmlns:p="http://schemas.openxmlformats.org/presentationml/2006/main">
  <p:tag name="KSO_WM_SPECIAL_SOURCE" val="bdnull"/>
</p:tagLst>
</file>

<file path=ppt/tags/tag588.xml><?xml version="1.0" encoding="utf-8"?>
<p:tagLst xmlns:p="http://schemas.openxmlformats.org/presentationml/2006/main">
  <p:tag name="KSO_WM_SPECIAL_SOURCE" val="bdnull"/>
</p:tagLst>
</file>

<file path=ppt/tags/tag589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0.xml><?xml version="1.0" encoding="utf-8"?>
<p:tagLst xmlns:p="http://schemas.openxmlformats.org/presentationml/2006/main">
  <p:tag name="KSO_WM_SPECIAL_SOURCE" val="bdnull"/>
</p:tagLst>
</file>

<file path=ppt/tags/tag591.xml><?xml version="1.0" encoding="utf-8"?>
<p:tagLst xmlns:p="http://schemas.openxmlformats.org/presentationml/2006/main">
  <p:tag name="KSO_WM_SPECIAL_SOURCE" val="bdnull"/>
</p:tagLst>
</file>

<file path=ppt/tags/tag592.xml><?xml version="1.0" encoding="utf-8"?>
<p:tagLst xmlns:p="http://schemas.openxmlformats.org/presentationml/2006/main">
  <p:tag name="KSO_WM_SPECIAL_SOURCE" val="bdnull"/>
</p:tagLst>
</file>

<file path=ppt/tags/tag59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9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9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9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97.xml><?xml version="1.0" encoding="utf-8"?>
<p:tagLst xmlns:p="http://schemas.openxmlformats.org/presentationml/2006/main">
  <p:tag name="KSO_WM_UNIT_TABLE_BEAUTIFY" val="smartTable{1d504dcb-4a52-4c98-8838-48a2e40dd8ed}"/>
  <p:tag name="TABLE_ENDDRAG_ORIGIN_RECT" val="878*421"/>
  <p:tag name="TABLE_ENDDRAG_RECT" val="18*113*878*421"/>
</p:tagLst>
</file>

<file path=ppt/tags/tag59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59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0.xml><?xml version="1.0" encoding="utf-8"?>
<p:tagLst xmlns:p="http://schemas.openxmlformats.org/presentationml/2006/main">
  <p:tag name="KSO_WM_SPECIAL_SOURCE" val="bdnull"/>
</p:tagLst>
</file>

<file path=ppt/tags/tag601.xml><?xml version="1.0" encoding="utf-8"?>
<p:tagLst xmlns:p="http://schemas.openxmlformats.org/presentationml/2006/main">
  <p:tag name="KSO_WM_SPECIAL_SOURCE" val="bdnull"/>
</p:tagLst>
</file>

<file path=ppt/tags/tag602.xml><?xml version="1.0" encoding="utf-8"?>
<p:tagLst xmlns:p="http://schemas.openxmlformats.org/presentationml/2006/main">
  <p:tag name="KSO_WM_SPECIAL_SOURCE" val="bdnull"/>
</p:tagLst>
</file>

<file path=ppt/tags/tag603.xml><?xml version="1.0" encoding="utf-8"?>
<p:tagLst xmlns:p="http://schemas.openxmlformats.org/presentationml/2006/main">
  <p:tag name="KSO_WM_SPECIAL_SOURCE" val="bdnull"/>
</p:tagLst>
</file>

<file path=ppt/tags/tag60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3888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30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观看"/>
  <p:tag name="KSO_WM_UNIT_TYPE" val="a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30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12"/>
</p:tagLst>
</file>

<file path=ppt/tags/tag607.xml><?xml version="1.0" encoding="utf-8"?>
<p:tagLst xmlns:p="http://schemas.openxmlformats.org/presentationml/2006/main">
  <p:tag name="KSO_WM_BEAUTIFY_FLAG" val="#wm#"/>
  <p:tag name="KSO_WM_SLIDE_ID" val="custom20203888_30"/>
  <p:tag name="KSO_WM_SLIDE_INDEX" val="30"/>
  <p:tag name="KSO_WM_SLIDE_ITEM_CNT" val="0"/>
  <p:tag name="KSO_WM_SLIDE_LAYOUT" val="a_b"/>
  <p:tag name="KSO_WM_SLIDE_LAYOUT_CNT" val="1_1"/>
  <p:tag name="KSO_WM_SLIDE_SUBTYPE" val="pureTxt"/>
  <p:tag name="KSO_WM_SLIDE_TYPE" val="endPage"/>
  <p:tag name="KSO_WM_SPECIAL_SOURCE" val="bdnull"/>
  <p:tag name="KSO_WM_TAG_VERSION" val="1.0"/>
  <p:tag name="KSO_WM_TEMPLATE_CATEGORY" val="custom"/>
  <p:tag name="KSO_WM_TEMPLATE_COLOR_TYPE" val="1"/>
  <p:tag name="KSO_WM_TEMPLATE_INDEX" val="20203888"/>
  <p:tag name="KSO_WM_TEMPLATE_MASTER_TYPE" val="1"/>
  <p:tag name="KSO_WM_TEMPLATE_SUBCATEGORY" val="0"/>
</p:tagLst>
</file>

<file path=ppt/tags/tag60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DOCER_TEMPLATE_OPEN_ONCE_MARK" val="1"/>
</p:tagLst>
</file>

<file path=ppt/tags/tag6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3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171</Paragraphs>
  <Slides>34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52">
      <vt:lpstr>Arial</vt:lpstr>
      <vt:lpstr>Calibri</vt:lpstr>
      <vt:lpstr>幼圆</vt:lpstr>
      <vt:lpstr>等线</vt:lpstr>
      <vt:lpstr>汉仪乐喵体W</vt:lpstr>
      <vt:lpstr>微软雅黑</vt:lpstr>
      <vt:lpstr>宋体</vt:lpstr>
      <vt:lpstr>Calibri Light</vt:lpstr>
      <vt:lpstr>Times New Roman</vt:lpstr>
      <vt:lpstr>黑体</vt:lpstr>
      <vt:lpstr>等线 Light</vt:lpstr>
      <vt:lpstr>楷体</vt:lpstr>
      <vt:lpstr>隶书</vt:lpstr>
      <vt:lpstr>华文行楷</vt:lpstr>
      <vt:lpstr>仿宋_GB2312</vt:lpstr>
      <vt:lpstr>仿宋</vt:lpstr>
      <vt:lpstr>Gill Sans MT</vt:lpstr>
      <vt:lpstr>Office 主题</vt:lpstr>
      <vt:lpstr>  文学类文本  小说阅读</vt:lpstr>
      <vt:lpstr>PowerPoint Presentation</vt:lpstr>
      <vt:lpstr>PowerPoint Presentation</vt:lpstr>
      <vt:lpstr>PowerPoint Presentation</vt:lpstr>
      <vt:lpstr>PowerPoint Presentation</vt:lpstr>
      <vt:lpstr>《祝福》中对“祥林嫂”眼睛的描写</vt:lpstr>
      <vt:lpstr>PowerPoint Presentation</vt:lpstr>
      <vt:lpstr>PowerPoint Presentation</vt:lpstr>
      <vt:lpstr>PowerPoint Presentation</vt:lpstr>
      <vt:lpstr>人物形象的塑造手法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《理水》鲁迅说：“我们从古以来，就有埋头苦干的人，有拼命硬干的人，有为民请命的人，有舍身求法的人，……这就是中国的脊梁。”请谈谈本文是如何具体塑造这样的“中国的脊梁”的。（6分）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2022-01-12T15:18:30.707</cp:lastPrinted>
  <dcterms:created xsi:type="dcterms:W3CDTF">2022-01-12T15:18:30Z</dcterms:created>
  <dcterms:modified xsi:type="dcterms:W3CDTF">2022-01-12T07:18:33Z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