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单元写作任务　叙事要引人入胜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959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方昭走进去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站在办公桌前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望着窗外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预想着可能发生的情景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又一个课间十分钟过去了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还没有人进来。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梁老师干什么去了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是不是去请教高人来处理我呢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等待猜想间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方昭的目光游移在房间内。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一封信躺在桌上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上面写的是自己的名字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他瞧了瞧门口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没有动静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这才忐忑而好奇地将信封拿起。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信没有封口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他打开信纸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帅狼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一直没有和你联系。还记得临上高中时的情景吗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那时你曾和我说过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怎么这么熟悉自己的过往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方昭迷糊了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赶快继续往下读。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忘记梦想了吗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要勇敢坚韧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懂得执着奋斗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如果你明白怎么做了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就先回到教室上课吧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一直支持你的蓝月亮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蓝月亮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难道梁老师就是那个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蓝月亮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那个曾开导、鼓励自己的网友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蓝月亮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方昭的心仿佛被震了一下。他知道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不能再等待了。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天渐渐明朗起来。几缕阳光静静地泻在办公桌上。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7984" y="1340768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亮点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评析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6735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】倒叙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设置悬念。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】欲扬先抑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埋下伏笔。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】误会法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为下文情节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】信是释疑的道具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情节合情合理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】情节突转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3831637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作者先用倒叙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引发读者的好奇心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插叙原因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对方昭的心理活动的描写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又运用了误会法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再次让读者产生期待心理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是调动人物情感的又一个高潮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致使悬念迭生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不能再等待了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的一语双关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再次引发了读者的无限想象。全文引人入胜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111333"/>
            <a:ext cx="8312472" cy="536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申纪兰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初心不变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奋斗不止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申纪兰是第一至第十三届全国人大代表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山西省平顺县西沟村党总支副书记。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她初心不改、矢志不渝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带领群众艰苦奋斗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为发展农业和农村集体经济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推动老区经济建设和老区人民脱贫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攻坚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巨大贡献。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申纪兰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月生于山西省平顺县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月加入中国共产党。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她带头动员和组织妇女参加农业合作社劳动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在全国率先实行男女同工同酬。她提出的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男女同工同酬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倡议被写入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年通过的中华人民共和国第一部宪法。改革开放以来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申纪兰勇于改革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大胆创新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不断探索山区发展道路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全面发展农、林、牧、副生产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带领村民治山治沟、兴企办厂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逐浪市场经济大潮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把一个落后的纯农业村变成农、林、牧、工、商、游全面发展的现代化新农村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使西沟村的发展始终走在山西前列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成为全国农业战线的一面红旗。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当人大代表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就要代表人民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代表人民说话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代表人民办事。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申纪兰是这样说的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也是这样做的。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每年的全国人大会议她都带着自己关心的议案参加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忠诚履行着对党、国家和人民的光荣职责。她曾荣获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全国劳动模范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全国优秀共产党员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全国道德模范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等称号。在庆祝改革开放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周年大会上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党中央、国务院授予她改革先锋称号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颁授改革先锋奖章。在中华人民共和国成立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周年前夕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党和人民授予她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共和国勋章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习近平总书记亲自给她颁奖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素材解读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曾经撂荒的山坡上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如今或已披绿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或梯田成行。这里有一位执拗的耄耋老者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年复一年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仍坚持着自己劳作。春天播种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秋天收获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冬天除雪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步履日渐蹒跚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但她干起活来仍充满力量。申纪兰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一直在努力地为自己代表的妇女和农民争取权益。而今年已九旬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她依然在基层第一线践行自己的职责。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职责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心系百姓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等写作话题。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970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按要求作文。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我们读小说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常常会对其中的人物、故事或场景有似曾相识的感觉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这是因为小说往往取材于我们的生活。日常生活中的人与事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看似平淡无奇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但在特定的情境中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人物也可能展现自己的光彩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事情也可能具有独特的情味。记述自己的一段真实经历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或发挥合理想象创作一个虚构的故事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题目自拟。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类作文叙事时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首先要善于观察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发现生活中那些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情理之中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意料之外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的事。生活中许多有趣的事情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只要善于发现、留心积累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都可以成为写作的素材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要找到一个好的立足点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从这个立足点去观察和叙述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也就是要选择合适的叙述视角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叙事要合理安排情节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做到引人入胜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还要注意情节中内在的情感和思想意蕴。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学会在叙事类写作中合理安排情节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写出事情的波澜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做到叙事引人入胜。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善于运用语言、动作、肖像、心理、细节多种描写方法来塑造人物形象。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文似看山不喜平。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平铺直叙的文章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读起来会让人觉得味同嚼蜡。只有情节曲折、波澜迭起的文章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才能引人入胜。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抑扬法。抑扬法是指根据人们认识事物的客观规律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将生活素材抑扬交错地组织在一起。通过前后材料的反差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突出表现对象的本质属性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鲜明刻画人物性格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揭示主题的一种构思方法。如《林黛玉进贾府》中写贾宝玉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先由王夫人介绍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称他是个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孽根祸胎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混世魔王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后写黛玉母亲曾说过他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顽劣异常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极恶读书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再写林黛玉猜想他是位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惫懒人物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懵懂顽童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最后引出两首《西江月》词正话反说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赞颂了他的叛逆精神。前三次写是抑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最后一次是扬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以贬抑来突出褒扬。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悬念法。悬念法就是通过在文章中设置悬念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吸引读者寻根问底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最后峰回路转柳暗花明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从而完成对人物性格的塑造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点明文章的中心思想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给读者强烈的艺术震撼和情感满足。如鲁迅的小说《祝福》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先写故事的结局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祥林嫂在一片祝福声中寂然死去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无人关心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无人过问。这就造成了悬念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祥林嫂的命运为什么如此悲惨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她是怎样一个人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她是怎样被一步步逼上绝路的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吸引着读者迫不及待地去了解事情的原委。于是下文叙述了她大半生的生活片断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深刻地揭露了封建礼教吃人的罪恶本质。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4464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误会法。写作中的误会技法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是指在作品中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让人物的一方对另一方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或者人物双方互相产生误解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促使故事情节的产生和发展的一种写作技法。误会法的艺术魅力表现在两个方面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一是由于误会而造成强烈悬念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使读者经常处于非看下去不可的境地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二是人物双方误会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往往会使情节得到生动曲折的发展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产生戏剧性效果。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如《水浒传》第七十三回中有这样一件事情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李逵在刘太公庄上借宿时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听闻刘太公的女儿被梁山的宋江、柴进劫走做了压寨夫人后便大怒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于是回梁山砍倒杏黄旗并要杀宋江。这样的情节正是误会法的巧妙运用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让情节发展顿生波澜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把读者的胃口吊得十足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急切想知道后文发生了什么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同时也进一步表现了李逵火爆而正直的性格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可谓一箭双雕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匠心独运。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突转法。突转法是指在叙述故事时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有意顺着一个方向铺陈渲染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把读者的注意力和情感完全引向一个方向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层层递进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直至高潮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然后陡转骤折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以一种出乎意料的结局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强烈地震动读者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从而取得一种异乎寻常的效果。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357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作品导读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这篇记叙文贴近学生生活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叙述了一个师生之间的故事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由于作者综合运用了多种手法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使文章跌宕起伏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一波三折。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5576" y="2348880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佳作赏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0186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山东一考生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风沙漫天。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空荡荡的楼道里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方昭足足站了两节课了。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这在他看来不算什么了不起的折磨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挨批评、罚站、写检查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被叫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升高中前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这些对于他来说就如家常便饭。他早就习惯了这种生活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59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不过这次略有不同。这次惩罚他的梁老师可是出了名的好脾气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虽然自己以前没少气她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可是她从来都是对自己的无理挑衅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一笑置之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今天却让自己站了这么久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估计是被气坏了吧。不知道这次等待自己的是什么新招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他的嘴角掠过一丝诡笑。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要说今天的事情不算小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上课时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手机上网聊天被逮了个正着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他的行为很有掩饰性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时不时抬头望望黑板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趴在桌面写写字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偶尔还和老师做一下眼神的交流互动。到现在方昭也没想明白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单人单桌的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一周了都没事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其他老师都没发现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怎么偏偏今天让这个温柔的梁老师发现了呢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真是应了那句老话了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常在河边走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哪能不湿鞋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手机被没收的时候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方昭还没来得及关上聊天窗口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哥儿们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玩得痛快吧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我说过一般人都不会发现。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技法指导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佳作赏析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单元实练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0423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帅狼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前几天她还说我听课认真了呢。傻帽儿一个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龇牙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38+2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坏笑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帅狼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呵呵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得谢我吧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回想起这一幕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他就不由得跺脚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这回糗大了。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课间十分钟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梁老师也没过来搭理自己。会不会给家长打了电话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等着家长来呢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瞧着外面昏黄的天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方昭等得多少有些不安了。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梁老师叫你去二楼谈话室。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一个老师朝他说了一句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径自走了。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谈话室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不去办公室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老师真的把家长叫来了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方昭心里犯了嘀咕。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推开谈话室的门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里面没有人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3711</Words>
  <Application>WPS 演示</Application>
  <PresentationFormat/>
  <Paragraphs>232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NEU-BZ-S92</vt:lpstr>
      <vt:lpstr>Segoe Print</vt:lpstr>
      <vt:lpstr>方正书宋_GBK</vt:lpstr>
      <vt:lpstr>黑体</vt:lpstr>
      <vt:lpstr>方正宋黑_GBK</vt:lpstr>
      <vt:lpstr>楷体</vt:lpstr>
      <vt:lpstr>默认设计模板</vt:lpstr>
      <vt:lpstr>单元写作任务　叙事要引人入胜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海鸥子</cp:lastModifiedBy>
  <cp:revision>2</cp:revision>
  <dcterms:created xsi:type="dcterms:W3CDTF">2020-04-15T10:26:00Z</dcterms:created>
  <dcterms:modified xsi:type="dcterms:W3CDTF">2020-04-17T07:14:59Z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