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8" r:id="rId4"/>
    <p:sldId id="269" r:id="rId5"/>
    <p:sldId id="306" r:id="rId6"/>
    <p:sldId id="291" r:id="rId7"/>
    <p:sldId id="322" r:id="rId8"/>
    <p:sldId id="260" r:id="rId9"/>
    <p:sldId id="361" r:id="rId10"/>
    <p:sldId id="323" r:id="rId11"/>
    <p:sldId id="281" r:id="rId12"/>
    <p:sldId id="343" r:id="rId13"/>
    <p:sldId id="400" r:id="rId14"/>
    <p:sldId id="377" r:id="rId15"/>
    <p:sldId id="401" r:id="rId16"/>
    <p:sldId id="379" r:id="rId17"/>
    <p:sldId id="332" r:id="rId18"/>
    <p:sldId id="326" r:id="rId19"/>
    <p:sldId id="327" r:id="rId20"/>
    <p:sldId id="328" r:id="rId21"/>
    <p:sldId id="329" r:id="rId22"/>
    <p:sldId id="330" r:id="rId23"/>
    <p:sldId id="331" r:id="rId24"/>
    <p:sldId id="378" r:id="rId25"/>
  </p:sldIdLst>
  <p:sldSz cx="12192000" cy="6858000"/>
  <p:notesSz cx="6858000" cy="9144000"/>
  <p:custDataLst>
    <p:tags r:id="rId26"/>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p:restoredTop sz="94660"/>
  </p:normalViewPr>
  <p:slideViewPr>
    <p:cSldViewPr snapToGrid="0" showGuides="1">
      <p:cViewPr varScale="1">
        <p:scale>
          <a:sx n="78" d="100"/>
          <a:sy n="78" d="100"/>
        </p:scale>
        <p:origin x="654" y="54"/>
      </p:cViewPr>
      <p:guideLst>
        <p:guide orient="horz" pos="2145"/>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300.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handoutMaster" Target="handoutMasters/handout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charset="-122"/>
              <a:ea typeface="微软雅黑"/>
            </a:endParaRPr>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charset="-122"/>
                <a:ea typeface="微软雅黑"/>
                <a:cs typeface="+mn-cs"/>
              </a:rPr>
              <a:t/>
            </a:fld>
            <a:endParaRPr lang="zh-CN" altLang="en-US" strike="noStrike" noProof="1" smtClean="0">
              <a:latin typeface="微软雅黑" charset="-122"/>
              <a:ea typeface="微软雅黑"/>
            </a:endParaRPr>
          </a:p>
        </p:txBody>
      </p:sp>
      <p:sp>
        <p:nvSpPr>
          <p:cNvPr id="4" name="页脚占位符 3"/>
          <p:cNvSpPr>
            <a:spLocks noGrp="1"/>
          </p:cNvSpPr>
          <p:nvPr>
            <p:ph type="ftr" sz="quarter" idx="2"/>
            <p:custDataLst>
              <p:tags r:id="rId4"/>
            </p:custDataLst>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charset="-122"/>
              <a:ea typeface="微软雅黑"/>
            </a:endParaRPr>
          </a:p>
        </p:txBody>
      </p:sp>
      <p:sp>
        <p:nvSpPr>
          <p:cNvPr id="5" name="灯片编号占位符 4"/>
          <p:cNvSpPr>
            <a:spLocks noGrp="1"/>
          </p:cNvSpPr>
          <p:nvPr>
            <p:ph type="sldNum" sz="quarter" idx="3"/>
            <p:custDataLst>
              <p:tags r:id="rId5"/>
            </p:custDataLst>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charset="-122"/>
                <a:ea typeface="微软雅黑"/>
                <a:cs typeface="+mn-cs"/>
              </a:rPr>
              <a:t/>
            </a:fld>
            <a:endParaRPr lang="zh-CN" altLang="en-US" strike="noStrike" noProof="1" smtClean="0">
              <a:latin typeface="微软雅黑"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微软雅黑" charset="-122"/>
                <a:ea typeface="微软雅黑"/>
              </a:defRPr>
            </a:lvl1pPr>
          </a:lstStyle>
          <a:p>
            <a:pPr fontAlgn="auto"/>
            <a:endParaRPr lang="zh-CN" altLang="en-US" strike="noStrike" noProof="1"/>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微软雅黑" charset="-122"/>
                <a:ea typeface="微软雅黑"/>
              </a:defRPr>
            </a:lvl1pPr>
          </a:lstStyle>
          <a:p>
            <a:pPr fontAlgn="auto"/>
            <a:fld id="{1AC49D05-6128-4D0D-A32A-06A5E73B386C}" type="datetimeFigureOut">
              <a:rPr lang="zh-CN" altLang="en-US" strike="noStrike" noProof="1" smtClean="0">
                <a:latin typeface="微软雅黑" charset="-122"/>
                <a:ea typeface="微软雅黑"/>
                <a:cs typeface="+mn-cs"/>
              </a:rPr>
              <a:t/>
            </a:fld>
            <a:endParaRPr lang="zh-CN" altLang="en-US" strike="noStrike" noProof="1"/>
          </a:p>
        </p:txBody>
      </p:sp>
      <p:sp>
        <p:nvSpPr>
          <p:cNvPr id="3076" name="幻灯片图像占位符 3"/>
          <p:cNvSpPr>
            <a:spLocks noGrp="1" noRot="1" noChangeAspect="1"/>
          </p:cNvSpPr>
          <p:nvPr>
            <p:ph type="sldImg" idx="6"/>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idx="7"/>
            <p:custDataLst>
              <p:tags r:id="rId5"/>
            </p:custDataLst>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a:latin typeface="微软雅黑" charset="-122"/>
                <a:ea typeface="微软雅黑"/>
              </a:defRPr>
            </a:lvl1pPr>
          </a:lstStyle>
          <a:p>
            <a:pPr fontAlgn="auto"/>
            <a:endParaRPr lang="zh-CN" altLang="en-US" strike="noStrike" noProof="1"/>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lstStyle>
            <a:lvl1pPr algn="r">
              <a:defRPr sz="1200">
                <a:latin typeface="微软雅黑" charset="-122"/>
                <a:ea typeface="微软雅黑"/>
              </a:defRPr>
            </a:lvl1pPr>
          </a:lstStyle>
          <a:p>
            <a:pPr fontAlgn="auto"/>
            <a:fld id="{5849F42C-2DAE-424C-A4B8-3140182C3E9F}" type="slidenum">
              <a:rPr lang="zh-CN" altLang="en-US" strike="noStrike" noProof="1" smtClean="0">
                <a:latin typeface="微软雅黑" charset="-122"/>
                <a:ea typeface="微软雅黑"/>
                <a:cs typeface="+mn-cs"/>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charset="-122"/>
        <a:ea typeface="微软雅黑"/>
        <a:cs typeface="+mn-cs"/>
      </a:defRPr>
    </a:lvl1pPr>
    <a:lvl2pPr marL="457200" algn="l" defTabSz="914400" rtl="0" eaLnBrk="1" latinLnBrk="0" hangingPunct="1">
      <a:defRPr sz="1200" kern="1200">
        <a:solidFill>
          <a:schemeClr val="tx1"/>
        </a:solidFill>
        <a:latin typeface="微软雅黑" charset="-122"/>
        <a:ea typeface="微软雅黑"/>
        <a:cs typeface="+mn-cs"/>
      </a:defRPr>
    </a:lvl2pPr>
    <a:lvl3pPr marL="914400" algn="l" defTabSz="914400" rtl="0" eaLnBrk="1" latinLnBrk="0" hangingPunct="1">
      <a:defRPr sz="1200" kern="1200">
        <a:solidFill>
          <a:schemeClr val="tx1"/>
        </a:solidFill>
        <a:latin typeface="微软雅黑" charset="-122"/>
        <a:ea typeface="微软雅黑"/>
        <a:cs typeface="+mn-cs"/>
      </a:defRPr>
    </a:lvl3pPr>
    <a:lvl4pPr marL="1371600" algn="l" defTabSz="914400" rtl="0" eaLnBrk="1" latinLnBrk="0" hangingPunct="1">
      <a:defRPr sz="1200" kern="1200">
        <a:solidFill>
          <a:schemeClr val="tx1"/>
        </a:solidFill>
        <a:latin typeface="微软雅黑" charset="-122"/>
        <a:ea typeface="微软雅黑"/>
        <a:cs typeface="+mn-cs"/>
      </a:defRPr>
    </a:lvl4pPr>
    <a:lvl5pPr marL="1828800" algn="l" defTabSz="914400" rtl="0" eaLnBrk="1" latinLnBrk="0" hangingPunct="1">
      <a:defRPr sz="1200" kern="1200">
        <a:solidFill>
          <a:schemeClr val="tx1"/>
        </a:solidFill>
        <a:latin typeface="微软雅黑"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265" name="幻灯片图像占位符 1"/>
          <p:cNvSpPr>
            <a:spLocks noGrp="1" noRot="1"/>
          </p:cNvSpPr>
          <p:nvPr>
            <p:ph type="sldImg"/>
            <p:custDataLst>
              <p:tags r:id="rId4"/>
            </p:custDataLst>
          </p:nvPr>
        </p:nvSpPr>
        <p:spPr/>
      </p:sp>
      <p:sp>
        <p:nvSpPr>
          <p:cNvPr id="11266" name="文本占位符 2"/>
          <p:cNvSpPr>
            <a:spLocks noGrp="1"/>
          </p:cNvSpPr>
          <p:nvPr>
            <p:ph type="body" idx="1"/>
            <p:custDataLst>
              <p:tags r:id="rId5"/>
            </p:custDataLst>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3313" name="幻灯片图像占位符 1"/>
          <p:cNvSpPr>
            <a:spLocks noGrp="1" noRot="1"/>
          </p:cNvSpPr>
          <p:nvPr>
            <p:ph type="sldImg"/>
            <p:custDataLst>
              <p:tags r:id="rId4"/>
            </p:custDataLst>
          </p:nvPr>
        </p:nvSpPr>
        <p:spPr/>
      </p:sp>
      <p:sp>
        <p:nvSpPr>
          <p:cNvPr id="13314" name="文本占位符 2"/>
          <p:cNvSpPr>
            <a:spLocks noGrp="1"/>
          </p:cNvSpPr>
          <p:nvPr>
            <p:ph type="body" idx="1"/>
            <p:custDataLst>
              <p:tags r:id="rId5"/>
            </p:custDataLst>
          </p:nvPr>
        </p:nvSpPr>
        <p:spPr/>
        <p:txBody>
          <a:bodyPr lIns="91440" tIns="45720" rIns="91440" bIns="45720" anchor="t"/>
          <a:lstStyle/>
          <a:p>
            <a:pPr lvl="0"/>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内容">
    <p:spTree>
      <p:nvGrpSpPr>
        <p:cNvPr id="1" name=""/>
        <p:cNvGrpSpPr/>
        <p:nvPr>
          <p:custDataLst>
            <p:tags r:id="rId1"/>
          </p:custDataLst>
        </p:nvPr>
      </p:nvGrpSpPr>
      <p:grpSpPr>
        <a:xfrm>
          <a:off x="0" y="0"/>
          <a:ext cx="0" cy="0"/>
        </a:xfrm>
      </p:grpSpPr>
      <p:sp>
        <p:nvSpPr>
          <p:cNvPr id="7" name="内容占位符 6"/>
          <p:cNvSpPr>
            <a:spLocks noGrp="1"/>
          </p:cNvSpPr>
          <p:nvPr>
            <p:ph sz="quarter" idx="13"/>
            <p:custDataLst>
              <p:tags r:id="rId2"/>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2" name="日期占位符 1"/>
          <p:cNvSpPr>
            <a:spLocks noGrp="1"/>
          </p:cNvSpPr>
          <p:nvPr>
            <p:ph type="dt" sz="half" idx="14"/>
            <p:custDataLst>
              <p:tags r:id="rId3"/>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5"/>
            <p:custDataLst>
              <p:tags r:id="rId4"/>
            </p:custDataLst>
          </p:nvPr>
        </p:nvSpPr>
        <p:spPr/>
        <p:txBody>
          <a:bodyPr/>
          <a:lstStyle/>
          <a:p>
            <a:pPr fontAlgn="auto"/>
            <a:endParaRPr lang="zh-CN" altLang="en-US" strike="noStrike" noProof="1"/>
          </a:p>
        </p:txBody>
      </p:sp>
      <p:sp>
        <p:nvSpPr>
          <p:cNvPr id="4" name="灯片编号占位符 3"/>
          <p:cNvSpPr>
            <a:spLocks noGrp="1"/>
          </p:cNvSpPr>
          <p:nvPr>
            <p:ph type="sldNum" sz="quarter" idx="16"/>
            <p:custDataLst>
              <p:tags r:id="rId5"/>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末尾幻灯片">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3"/>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标题和内容">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custDataLst>
              <p:tags r:id="rId3"/>
            </p:custDataLst>
          </p:nvPr>
        </p:nvSpPr>
        <p:spPr/>
        <p:txBody>
          <a:body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4"/>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7"/>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8" name="页脚占位符 7"/>
          <p:cNvSpPr>
            <a:spLocks noGrp="1"/>
          </p:cNvSpPr>
          <p:nvPr>
            <p:ph type="ftr" sz="quarter" idx="11"/>
            <p:custDataLst>
              <p:tags r:id="rId8"/>
            </p:custDataLst>
          </p:nvPr>
        </p:nvSpPr>
        <p:spPr/>
        <p:txBody>
          <a:bodyPr/>
          <a:lstStyle/>
          <a:p>
            <a:pPr fontAlgn="auto"/>
            <a:endParaRPr lang="zh-CN" altLang="en-US" strike="noStrike" noProof="1"/>
          </a:p>
        </p:txBody>
      </p:sp>
      <p:sp>
        <p:nvSpPr>
          <p:cNvPr id="9" name="灯片编号占位符 8"/>
          <p:cNvSpPr>
            <a:spLocks noGrp="1"/>
          </p:cNvSpPr>
          <p:nvPr>
            <p:ph type="sldNum" sz="quarter" idx="12"/>
            <p:custDataLst>
              <p:tags r:id="rId9"/>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custDataLst>
              <p:tags r:id="rId3"/>
            </p:custDataLst>
          </p:nvPr>
        </p:nvSpPr>
        <p:spPr/>
        <p:txBody>
          <a:body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custDataLst>
              <p:tags r:id="rId4"/>
            </p:custDataLst>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custDataLst>
              <p:tags r:id="rId5"/>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custDataLst>
              <p:tags r:id="rId6"/>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7"/>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tags" Target="../tags/tag77.xml" /><Relationship Id="rId2" Type="http://schemas.openxmlformats.org/officeDocument/2006/relationships/slideLayout" Target="../slideLayouts/slideLayout2.xml" /><Relationship Id="rId20" Type="http://schemas.openxmlformats.org/officeDocument/2006/relationships/tags" Target="../tags/tag78.xml" /><Relationship Id="rId21" Type="http://schemas.openxmlformats.org/officeDocument/2006/relationships/image" Target="../media/image1.png" /><Relationship Id="rId22" Type="http://schemas.openxmlformats.org/officeDocument/2006/relationships/tags" Target="../tags/tag79.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p:sp>
        <p:nvSpPr>
          <p:cNvPr id="1026" name="标题占位符 1"/>
          <p:cNvSpPr>
            <a:spLocks noGrp="1"/>
          </p:cNvSpPr>
          <p:nvPr>
            <p:ph type="title"/>
            <p:custDataLst>
              <p:tags r:id="rId14"/>
            </p:custDataLst>
          </p:nvPr>
        </p:nvSpPr>
        <p:spPr>
          <a:xfrm>
            <a:off x="669925" y="431800"/>
            <a:ext cx="10852150" cy="647700"/>
          </a:xfrm>
          <a:prstGeom prst="rect">
            <a:avLst/>
          </a:prstGeom>
          <a:noFill/>
          <a:ln w="9525">
            <a:noFill/>
          </a:ln>
        </p:spPr>
        <p:txBody>
          <a:bodyPr vert="horz" lIns="101600" tIns="38100" rIns="76200" bIns="38100" anchor="ctr"/>
          <a:lstStyle/>
          <a:p>
            <a:pPr lvl="0"/>
            <a:r>
              <a:rPr lang="zh-CN" altLang="en-US"/>
              <a:t>单击此处编辑母版标题样式</a:t>
            </a:r>
            <a:endParaRPr lang="zh-CN" altLang="en-US"/>
          </a:p>
        </p:txBody>
      </p:sp>
      <p:sp>
        <p:nvSpPr>
          <p:cNvPr id="1027" name="文本占位符 2"/>
          <p:cNvSpPr>
            <a:spLocks noGrp="1"/>
          </p:cNvSpPr>
          <p:nvPr>
            <p:ph type="body" idx="5"/>
            <p:custDataLst>
              <p:tags r:id="rId15"/>
            </p:custDataLst>
          </p:nvPr>
        </p:nvSpPr>
        <p:spPr>
          <a:xfrm>
            <a:off x="669925" y="1295400"/>
            <a:ext cx="10852150" cy="5040313"/>
          </a:xfrm>
          <a:prstGeom prst="rect">
            <a:avLst/>
          </a:prstGeom>
          <a:noFill/>
          <a:ln w="9525">
            <a:noFill/>
          </a:ln>
        </p:spPr>
        <p:txBody>
          <a:bodyPr vert="horz" lIns="101600" tIns="0" rIns="82550" bIns="0" anchor="t"/>
          <a:lstStyle/>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custDataLst>
              <p:tags r:id="rId16"/>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3"/>
            <p:custDataLst>
              <p:tags r:id="rId17"/>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8"/>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t>0</a:t>
            </a:fld>
            <a:endParaRPr lang="zh-CN" altLang="en-US" strike="noStrike" noProof="1"/>
          </a:p>
        </p:txBody>
      </p:sp>
      <p:sp>
        <p:nvSpPr>
          <p:cNvPr id="7" name="KSO_TEMPLATE" hidden="1"/>
          <p:cNvSpPr/>
          <p:nvPr>
            <p:custDataLst>
              <p:tags r:id="rId1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32" name="文本框 8"/>
          <p:cNvSpPr txBox="1"/>
          <p:nvPr userDrawn="1">
            <p:custDataLst>
              <p:tags r:id="rId20"/>
            </p:custDataLst>
          </p:nvPr>
        </p:nvSpPr>
        <p:spPr>
          <a:xfrm>
            <a:off x="11117263" y="6488113"/>
            <a:ext cx="1166812" cy="368300"/>
          </a:xfrm>
          <a:prstGeom prst="rect">
            <a:avLst/>
          </a:prstGeom>
          <a:noFill/>
          <a:ln w="9525">
            <a:noFill/>
          </a:ln>
        </p:spPr>
        <p:txBody>
          <a:bodyPr wrap="square" anchor="t">
            <a:spAutoFit/>
          </a:bodyPr>
          <a:lstStyle/>
          <a:p>
            <a:pPr lvl="0"/>
            <a:r>
              <a:rPr lang="zh-CN" altLang="zh-CN">
                <a:latin typeface="华文新魏" charset="-122"/>
                <a:ea typeface="华文新魏" charset="-122"/>
              </a:rPr>
              <a:t>琴岛学校</a:t>
            </a:r>
            <a:endParaRPr lang="zh-CN" altLang="zh-CN">
              <a:latin typeface="华文新魏" charset="-122"/>
              <a:ea typeface="华文新魏" charset="-122"/>
            </a:endParaRPr>
          </a:p>
        </p:txBody>
      </p:sp>
      <p:pic>
        <p:nvPicPr>
          <p:cNvPr id="1033" name="图片 10" descr="校徽"/>
          <p:cNvPicPr>
            <a:picLocks noChangeAspect="1"/>
          </p:cNvPicPr>
          <p:nvPr userDrawn="1">
            <p:custDataLst>
              <p:tags r:id="rId22"/>
            </p:custDataLst>
          </p:nvPr>
        </p:nvPicPr>
        <p:blipFill>
          <a:blip r:embed="rId21">
            <a:clrChange>
              <a:clrFrom>
                <a:srgbClr val="FFFFFF"/>
              </a:clrFrom>
              <a:clrTo>
                <a:srgbClr val="FFFFFF">
                  <a:alpha val="0"/>
                </a:srgbClr>
              </a:clrTo>
            </a:clrChange>
          </a:blip>
          <a:stretch>
            <a:fillRect/>
          </a:stretch>
        </p:blipFill>
        <p:spPr>
          <a:xfrm>
            <a:off x="11310938" y="5897563"/>
            <a:ext cx="666750" cy="6286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92.xml" /><Relationship Id="rId3" Type="http://schemas.openxmlformats.org/officeDocument/2006/relationships/image" Target="../media/image2.png"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9.xml" /><Relationship Id="rId3" Type="http://schemas.openxmlformats.org/officeDocument/2006/relationships/image" Target="../media/image5.png" /><Relationship Id="rId4" Type="http://schemas.openxmlformats.org/officeDocument/2006/relationships/tags" Target="../tags/tag190.xml" /><Relationship Id="rId5" Type="http://schemas.openxmlformats.org/officeDocument/2006/relationships/video" Target="../media/media1.mp4" /><Relationship Id="rId6" Type="http://schemas.microsoft.com/office/2007/relationships/media" Target="../media/media1.mp4" /><Relationship Id="rId7" Type="http://schemas.openxmlformats.org/officeDocument/2006/relationships/tags" Target="../tags/tag19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8.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image" Target="../media/image3.png" /><Relationship Id="rId5" Type="http://schemas.openxmlformats.org/officeDocument/2006/relationships/tags" Target="../tags/tag194.xml" /><Relationship Id="rId6" Type="http://schemas.openxmlformats.org/officeDocument/2006/relationships/image" Target="../media/image4.png"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5.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image" Target="../media/image3.png" /><Relationship Id="rId5" Type="http://schemas.openxmlformats.org/officeDocument/2006/relationships/tags" Target="../tags/tag201.xml" /><Relationship Id="rId6" Type="http://schemas.openxmlformats.org/officeDocument/2006/relationships/image" Target="../media/image4.png"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2.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image" Target="../media/image3.png" /><Relationship Id="rId5" Type="http://schemas.openxmlformats.org/officeDocument/2006/relationships/tags" Target="../tags/tag208.xml" /><Relationship Id="rId6" Type="http://schemas.openxmlformats.org/officeDocument/2006/relationships/image" Target="../media/image4.png" /><Relationship Id="rId7" Type="http://schemas.openxmlformats.org/officeDocument/2006/relationships/tags" Target="../tags/tag209.xml" /><Relationship Id="rId8" Type="http://schemas.openxmlformats.org/officeDocument/2006/relationships/tags" Target="../tags/tag210.xml" /><Relationship Id="rId9" Type="http://schemas.openxmlformats.org/officeDocument/2006/relationships/tags" Target="../tags/tag2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9.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image" Target="../media/image3.png" /><Relationship Id="rId5" Type="http://schemas.openxmlformats.org/officeDocument/2006/relationships/tags" Target="../tags/tag215.xml" /><Relationship Id="rId6" Type="http://schemas.openxmlformats.org/officeDocument/2006/relationships/image" Target="../media/image4.png"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0.xml" /><Relationship Id="rId3" Type="http://schemas.openxmlformats.org/officeDocument/2006/relationships/image" Target="../media/image6.png"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0.xml" /><Relationship Id="rId11" Type="http://schemas.openxmlformats.org/officeDocument/2006/relationships/tags" Target="../tags/tag231.xml" /><Relationship Id="rId12" Type="http://schemas.openxmlformats.org/officeDocument/2006/relationships/tags" Target="../tags/tag232.xml" /><Relationship Id="rId13" Type="http://schemas.openxmlformats.org/officeDocument/2006/relationships/tags" Target="../tags/tag233.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image" Target="../media/image3.png" /><Relationship Id="rId5" Type="http://schemas.openxmlformats.org/officeDocument/2006/relationships/tags" Target="../tags/tag226.xml" /><Relationship Id="rId6" Type="http://schemas.openxmlformats.org/officeDocument/2006/relationships/image" Target="../media/image4.png"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0.xml" /><Relationship Id="rId11" Type="http://schemas.openxmlformats.org/officeDocument/2006/relationships/tags" Target="../tags/tag241.xml" /><Relationship Id="rId12" Type="http://schemas.openxmlformats.org/officeDocument/2006/relationships/tags" Target="../tags/tag242.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image" Target="../media/image3.png" /><Relationship Id="rId5" Type="http://schemas.openxmlformats.org/officeDocument/2006/relationships/tags" Target="../tags/tag236.xml" /><Relationship Id="rId6" Type="http://schemas.openxmlformats.org/officeDocument/2006/relationships/image" Target="../media/image4.png" /><Relationship Id="rId7" Type="http://schemas.openxmlformats.org/officeDocument/2006/relationships/tags" Target="../tags/tag237.xml" /><Relationship Id="rId8" Type="http://schemas.openxmlformats.org/officeDocument/2006/relationships/tags" Target="../tags/tag238.xml" /><Relationship Id="rId9" Type="http://schemas.openxmlformats.org/officeDocument/2006/relationships/tags" Target="../tags/tag23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9.xml" /><Relationship Id="rId11" Type="http://schemas.openxmlformats.org/officeDocument/2006/relationships/tags" Target="../tags/tag250.xml" /><Relationship Id="rId12" Type="http://schemas.openxmlformats.org/officeDocument/2006/relationships/tags" Target="../tags/tag251.xml" /><Relationship Id="rId13" Type="http://schemas.openxmlformats.org/officeDocument/2006/relationships/tags" Target="../tags/tag25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media/image3.png" /><Relationship Id="rId5" Type="http://schemas.openxmlformats.org/officeDocument/2006/relationships/tags" Target="../tags/tag245.xml" /><Relationship Id="rId6" Type="http://schemas.openxmlformats.org/officeDocument/2006/relationships/image" Target="../media/image4.png"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tags" Target="../tags/tag262.xml" /><Relationship Id="rId14" Type="http://schemas.openxmlformats.org/officeDocument/2006/relationships/tags" Target="../tags/tag263.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image" Target="../media/image3.png" /><Relationship Id="rId5" Type="http://schemas.openxmlformats.org/officeDocument/2006/relationships/tags" Target="../tags/tag255.xml" /><Relationship Id="rId6" Type="http://schemas.openxmlformats.org/officeDocument/2006/relationships/image" Target="../media/image4.png"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tags" Target="../tags/tag274.xml" /><Relationship Id="rId15" Type="http://schemas.openxmlformats.org/officeDocument/2006/relationships/tags" Target="../tags/tag275.xml" /><Relationship Id="rId16" Type="http://schemas.openxmlformats.org/officeDocument/2006/relationships/tags" Target="../tags/tag276.xml" /><Relationship Id="rId17" Type="http://schemas.openxmlformats.org/officeDocument/2006/relationships/tags" Target="../tags/tag277.xml" /><Relationship Id="rId18" Type="http://schemas.openxmlformats.org/officeDocument/2006/relationships/tags" Target="../tags/tag278.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image" Target="../media/image3.png" /><Relationship Id="rId5" Type="http://schemas.openxmlformats.org/officeDocument/2006/relationships/tags" Target="../tags/tag266.xml" /><Relationship Id="rId6" Type="http://schemas.openxmlformats.org/officeDocument/2006/relationships/image" Target="../media/image4.png"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85.xml" /><Relationship Id="rId11" Type="http://schemas.openxmlformats.org/officeDocument/2006/relationships/tags" Target="../tags/tag286.xml" /><Relationship Id="rId12" Type="http://schemas.openxmlformats.org/officeDocument/2006/relationships/tags" Target="../tags/tag287.xml" /><Relationship Id="rId13" Type="http://schemas.openxmlformats.org/officeDocument/2006/relationships/tags" Target="../tags/tag288.xml" /><Relationship Id="rId14" Type="http://schemas.openxmlformats.org/officeDocument/2006/relationships/tags" Target="../tags/tag289.xml" /><Relationship Id="rId15" Type="http://schemas.openxmlformats.org/officeDocument/2006/relationships/tags" Target="../tags/tag290.xml" /><Relationship Id="rId16" Type="http://schemas.openxmlformats.org/officeDocument/2006/relationships/tags" Target="../tags/tag291.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image" Target="../media/image3.png" /><Relationship Id="rId5" Type="http://schemas.openxmlformats.org/officeDocument/2006/relationships/tags" Target="../tags/tag281.xml" /><Relationship Id="rId6" Type="http://schemas.openxmlformats.org/officeDocument/2006/relationships/image" Target="../media/image4.png"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7.png" /><Relationship Id="rId11" Type="http://schemas.openxmlformats.org/officeDocument/2006/relationships/tags" Target="../tags/tag298.xml" /><Relationship Id="rId12" Type="http://schemas.openxmlformats.org/officeDocument/2006/relationships/tags" Target="../tags/tag299.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image" Target="../media/image3.png" /><Relationship Id="rId6" Type="http://schemas.openxmlformats.org/officeDocument/2006/relationships/tags" Target="../tags/tag295.xml" /><Relationship Id="rId7" Type="http://schemas.openxmlformats.org/officeDocument/2006/relationships/image" Target="../media/image4.png" /><Relationship Id="rId8" Type="http://schemas.openxmlformats.org/officeDocument/2006/relationships/tags" Target="../tags/tag296.xml" /><Relationship Id="rId9" Type="http://schemas.openxmlformats.org/officeDocument/2006/relationships/tags" Target="../tags/tag29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6.xml" /><Relationship Id="rId11" Type="http://schemas.openxmlformats.org/officeDocument/2006/relationships/tags" Target="../tags/tag107.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image" Target="../media/image3.png" /><Relationship Id="rId5" Type="http://schemas.openxmlformats.org/officeDocument/2006/relationships/tags" Target="../tags/tag102.xml" /><Relationship Id="rId6" Type="http://schemas.openxmlformats.org/officeDocument/2006/relationships/image" Target="../media/image4.png"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4.xml" /><Relationship Id="rId11" Type="http://schemas.openxmlformats.org/officeDocument/2006/relationships/tags" Target="../tags/tag115.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image" Target="../media/image3.png" /><Relationship Id="rId5" Type="http://schemas.openxmlformats.org/officeDocument/2006/relationships/tags" Target="../tags/tag110.xml" /><Relationship Id="rId6" Type="http://schemas.openxmlformats.org/officeDocument/2006/relationships/image" Target="../media/image4.png"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2.xml" /><Relationship Id="rId11" Type="http://schemas.openxmlformats.org/officeDocument/2006/relationships/tags" Target="../tags/tag123.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image" Target="../media/image3.png" /><Relationship Id="rId5" Type="http://schemas.openxmlformats.org/officeDocument/2006/relationships/tags" Target="../tags/tag118.xml" /><Relationship Id="rId6" Type="http://schemas.openxmlformats.org/officeDocument/2006/relationships/image" Target="../media/image4.png"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2.xml" /><Relationship Id="rId11" Type="http://schemas.openxmlformats.org/officeDocument/2006/relationships/tags" Target="../tags/tag133.xml" /><Relationship Id="rId12" Type="http://schemas.openxmlformats.org/officeDocument/2006/relationships/tags" Target="../tags/tag134.xml" /><Relationship Id="rId13" Type="http://schemas.openxmlformats.org/officeDocument/2006/relationships/tags" Target="../tags/tag135.xml" /><Relationship Id="rId14" Type="http://schemas.openxmlformats.org/officeDocument/2006/relationships/tags" Target="../tags/tag136.xml" /><Relationship Id="rId15" Type="http://schemas.openxmlformats.org/officeDocument/2006/relationships/tags" Target="../tags/tag137.xml" /><Relationship Id="rId16" Type="http://schemas.openxmlformats.org/officeDocument/2006/relationships/tags" Target="../tags/tag138.xml" /><Relationship Id="rId17" Type="http://schemas.openxmlformats.org/officeDocument/2006/relationships/tags" Target="../tags/tag139.xml" /><Relationship Id="rId18" Type="http://schemas.openxmlformats.org/officeDocument/2006/relationships/tags" Target="../tags/tag140.xml" /><Relationship Id="rId19" Type="http://schemas.openxmlformats.org/officeDocument/2006/relationships/tags" Target="../tags/tag141.xml" /><Relationship Id="rId2" Type="http://schemas.openxmlformats.org/officeDocument/2006/relationships/notesSlide" Target="../notesSlides/notesSlide1.xml" /><Relationship Id="rId20" Type="http://schemas.openxmlformats.org/officeDocument/2006/relationships/tags" Target="../tags/tag142.xml" /><Relationship Id="rId21" Type="http://schemas.openxmlformats.org/officeDocument/2006/relationships/tags" Target="../tags/tag143.xml" /><Relationship Id="rId22" Type="http://schemas.openxmlformats.org/officeDocument/2006/relationships/tags" Target="../tags/tag144.xml" /><Relationship Id="rId23" Type="http://schemas.openxmlformats.org/officeDocument/2006/relationships/tags" Target="../tags/tag145.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image" Target="../media/image3.png" /><Relationship Id="rId6" Type="http://schemas.openxmlformats.org/officeDocument/2006/relationships/tags" Target="../tags/tag129.xml" /><Relationship Id="rId7" Type="http://schemas.openxmlformats.org/officeDocument/2006/relationships/image" Target="../media/image4.png" /><Relationship Id="rId8" Type="http://schemas.openxmlformats.org/officeDocument/2006/relationships/tags" Target="../tags/tag130.xml" /><Relationship Id="rId9" Type="http://schemas.openxmlformats.org/officeDocument/2006/relationships/tags" Target="../tags/tag13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4.xml" /><Relationship Id="rId11" Type="http://schemas.openxmlformats.org/officeDocument/2006/relationships/tags" Target="../tags/tag155.xml" /><Relationship Id="rId12" Type="http://schemas.openxmlformats.org/officeDocument/2006/relationships/tags" Target="../tags/tag156.xml" /><Relationship Id="rId13" Type="http://schemas.openxmlformats.org/officeDocument/2006/relationships/tags" Target="../tags/tag157.xml" /><Relationship Id="rId14" Type="http://schemas.openxmlformats.org/officeDocument/2006/relationships/tags" Target="../tags/tag158.xml" /><Relationship Id="rId15" Type="http://schemas.openxmlformats.org/officeDocument/2006/relationships/tags" Target="../tags/tag159.xml" /><Relationship Id="rId16" Type="http://schemas.openxmlformats.org/officeDocument/2006/relationships/tags" Target="../tags/tag160.xml" /><Relationship Id="rId17" Type="http://schemas.openxmlformats.org/officeDocument/2006/relationships/tags" Target="../tags/tag161.xml" /><Relationship Id="rId18" Type="http://schemas.openxmlformats.org/officeDocument/2006/relationships/tags" Target="../tags/tag162.xml" /><Relationship Id="rId19" Type="http://schemas.openxmlformats.org/officeDocument/2006/relationships/tags" Target="../tags/tag163.xml" /><Relationship Id="rId2" Type="http://schemas.openxmlformats.org/officeDocument/2006/relationships/notesSlide" Target="../notesSlides/notesSlide2.xml" /><Relationship Id="rId20" Type="http://schemas.openxmlformats.org/officeDocument/2006/relationships/tags" Target="../tags/tag164.xml" /><Relationship Id="rId21" Type="http://schemas.openxmlformats.org/officeDocument/2006/relationships/tags" Target="../tags/tag165.xml" /><Relationship Id="rId22" Type="http://schemas.openxmlformats.org/officeDocument/2006/relationships/tags" Target="../tags/tag166.xml" /><Relationship Id="rId23" Type="http://schemas.openxmlformats.org/officeDocument/2006/relationships/tags" Target="../tags/tag167.xml" /><Relationship Id="rId24" Type="http://schemas.openxmlformats.org/officeDocument/2006/relationships/tags" Target="../tags/tag168.xml" /><Relationship Id="rId25" Type="http://schemas.openxmlformats.org/officeDocument/2006/relationships/tags" Target="../tags/tag169.xml" /><Relationship Id="rId26" Type="http://schemas.openxmlformats.org/officeDocument/2006/relationships/tags" Target="../tags/tag170.xml" /><Relationship Id="rId27" Type="http://schemas.openxmlformats.org/officeDocument/2006/relationships/tags" Target="../tags/tag171.xml" /><Relationship Id="rId28" Type="http://schemas.openxmlformats.org/officeDocument/2006/relationships/tags" Target="../tags/tag172.xml" /><Relationship Id="rId29" Type="http://schemas.openxmlformats.org/officeDocument/2006/relationships/tags" Target="../tags/tag173.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image" Target="../media/image3.png" /><Relationship Id="rId6" Type="http://schemas.openxmlformats.org/officeDocument/2006/relationships/tags" Target="../tags/tag151.xml" /><Relationship Id="rId7" Type="http://schemas.openxmlformats.org/officeDocument/2006/relationships/image" Target="../media/image4.png" /><Relationship Id="rId8" Type="http://schemas.openxmlformats.org/officeDocument/2006/relationships/tags" Target="../tags/tag152.xml" /><Relationship Id="rId9" Type="http://schemas.openxmlformats.org/officeDocument/2006/relationships/tags" Target="../tags/tag15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0.xml" /><Relationship Id="rId11" Type="http://schemas.openxmlformats.org/officeDocument/2006/relationships/tags" Target="../tags/tag181.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image" Target="../media/image3.png" /><Relationship Id="rId5" Type="http://schemas.openxmlformats.org/officeDocument/2006/relationships/tags" Target="../tags/tag176.xml" /><Relationship Id="rId6" Type="http://schemas.openxmlformats.org/officeDocument/2006/relationships/image" Target="../media/image4.png"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tags" Target="../tags/tag17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8.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image" Target="../media/image3.png" /><Relationship Id="rId5" Type="http://schemas.openxmlformats.org/officeDocument/2006/relationships/tags" Target="../tags/tag184.xml" /><Relationship Id="rId6" Type="http://schemas.openxmlformats.org/officeDocument/2006/relationships/image" Target="../media/image4.png"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5122" name="图片 2" descr="C:/Users/1/AppData/Local/Temp/kaimatting_20201011114218/output_20201011114239..pngoutput_20201011114239."/>
          <p:cNvPicPr>
            <a:picLocks noChangeAspect="1"/>
          </p:cNvPicPr>
          <p:nvPr>
            <p:custDataLst>
              <p:tags r:id="rId4"/>
            </p:custDataLst>
          </p:nvPr>
        </p:nvPicPr>
        <p:blipFill>
          <a:blip r:embed="rId3">
            <a:clrChange>
              <a:clrFrom>
                <a:srgbClr val="FFFFFF"/>
              </a:clrFrom>
              <a:clrTo>
                <a:srgbClr val="FFFFFF">
                  <a:alpha val="0"/>
                </a:srgbClr>
              </a:clrTo>
            </a:clrChange>
          </a:blip>
          <a:srcRect l="14713" t="4594"/>
          <a:stretch>
            <a:fillRect/>
          </a:stretch>
        </p:blipFill>
        <p:spPr>
          <a:xfrm>
            <a:off x="744538" y="930275"/>
            <a:ext cx="4745037" cy="5016500"/>
          </a:xfrm>
          <a:prstGeom prst="rect">
            <a:avLst/>
          </a:prstGeom>
          <a:noFill/>
          <a:ln w="9525">
            <a:noFill/>
          </a:ln>
        </p:spPr>
      </p:pic>
      <p:sp>
        <p:nvSpPr>
          <p:cNvPr id="5123" name="文本框 3"/>
          <p:cNvSpPr txBox="1"/>
          <p:nvPr>
            <p:custDataLst>
              <p:tags r:id="rId5"/>
            </p:custDataLst>
          </p:nvPr>
        </p:nvSpPr>
        <p:spPr>
          <a:xfrm>
            <a:off x="6864350" y="930275"/>
            <a:ext cx="1568450" cy="5324475"/>
          </a:xfrm>
          <a:prstGeom prst="rect">
            <a:avLst/>
          </a:prstGeom>
          <a:noFill/>
          <a:ln w="9525">
            <a:noFill/>
          </a:ln>
        </p:spPr>
        <p:txBody>
          <a:bodyPr vert="eaVert" wrap="square" anchor="t">
            <a:spAutoFit/>
          </a:bodyPr>
          <a:lstStyle/>
          <a:p>
            <a:r>
              <a:rPr lang="zh-CN" altLang="en-US" sz="9000">
                <a:latin typeface="华文新魏" charset="-122"/>
                <a:ea typeface="华文新魏" charset="-122"/>
              </a:rPr>
              <a:t>卖 油 翁</a:t>
            </a:r>
            <a:endParaRPr lang="zh-CN" altLang="en-US" sz="9000">
              <a:latin typeface="华文新魏" charset="-122"/>
              <a:ea typeface="华文新魏" charset="-122"/>
            </a:endParaRPr>
          </a:p>
        </p:txBody>
      </p:sp>
      <p:sp>
        <p:nvSpPr>
          <p:cNvPr id="5124" name="文本框 4"/>
          <p:cNvSpPr txBox="1"/>
          <p:nvPr>
            <p:custDataLst>
              <p:tags r:id="rId6"/>
            </p:custDataLst>
          </p:nvPr>
        </p:nvSpPr>
        <p:spPr>
          <a:xfrm>
            <a:off x="9074150" y="3635375"/>
            <a:ext cx="796925" cy="2092325"/>
          </a:xfrm>
          <a:prstGeom prst="rect">
            <a:avLst/>
          </a:prstGeom>
          <a:noFill/>
          <a:ln w="9525">
            <a:noFill/>
          </a:ln>
        </p:spPr>
        <p:txBody>
          <a:bodyPr vert="eaVert" wrap="square" anchor="t">
            <a:spAutoFit/>
          </a:bodyPr>
          <a:lstStyle/>
          <a:p>
            <a:r>
              <a:rPr lang="zh-CN" altLang="en-US" sz="4000">
                <a:latin typeface="华文新魏" charset="-122"/>
                <a:ea typeface="华文新魏" charset="-122"/>
              </a:rPr>
              <a:t>欧 阳 修</a:t>
            </a:r>
            <a:endParaRPr lang="zh-CN" altLang="en-US" sz="4000">
              <a:latin typeface="华文新魏" charset="-122"/>
              <a:ea typeface="华文新魏" charset="-122"/>
            </a:endParaRPr>
          </a:p>
        </p:txBody>
      </p:sp>
    </p:spTree>
  </p:cSld>
  <p:clrMapOvr>
    <a:masterClrMapping/>
  </p:clrMapOvr>
  <p:transition spd="slow">
    <p:fad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3" name="卖油翁">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0" y="329565"/>
            <a:ext cx="12192000" cy="6198235"/>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p:tgtEl>
                        <p:sldTgt/>
                      </p:tgtEl>
                    </p:cond>
                    <p:cond evt="onPrev">
                      <p:tgtEl>
                        <p:sldTgt/>
                      </p:tgtEl>
                    </p:cond>
                  </p:end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17410"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17411"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17412"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品读语言</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7414" name="文本框 99"/>
          <p:cNvSpPr txBox="1"/>
          <p:nvPr>
            <p:custDataLst>
              <p:tags r:id="rId9"/>
            </p:custDataLst>
          </p:nvPr>
        </p:nvSpPr>
        <p:spPr>
          <a:xfrm>
            <a:off x="476250" y="1922463"/>
            <a:ext cx="11268075" cy="3552825"/>
          </a:xfrm>
          <a:prstGeom prst="rect">
            <a:avLst/>
          </a:prstGeom>
          <a:noFill/>
          <a:ln w="9525">
            <a:noFill/>
          </a:ln>
        </p:spPr>
        <p:txBody>
          <a:bodyPr wrap="square" anchor="t">
            <a:spAutoFit/>
          </a:bodyPr>
          <a:lstStyle/>
          <a:p>
            <a:pPr>
              <a:lnSpc>
                <a:spcPct val="150000"/>
              </a:lnSpc>
            </a:pPr>
            <a:r>
              <a:rPr lang="zh-CN" altLang="zh-CN" sz="5000">
                <a:latin typeface="华文新魏" charset="-122"/>
                <a:ea typeface="华文新魏" charset="-122"/>
              </a:rPr>
              <a:t>再读文章，思考：找出描写陈尧咨和卖油翁的语句，从中可以看出他们各是怎样的人？</a:t>
            </a:r>
            <a:endParaRPr lang="zh-CN" altLang="zh-CN" sz="5000">
              <a:latin typeface="华文新魏" charset="-122"/>
              <a:ea typeface="华文新魏" charset="-122"/>
            </a:endParaRPr>
          </a:p>
        </p:txBody>
      </p:sp>
    </p:spTree>
    <p:custDataLst>
      <p:tags r:id="rId10"/>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18434"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18435"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18436"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诵读文章</a:t>
              </a:r>
              <a:endPar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8438" name="文本框 6"/>
          <p:cNvSpPr txBox="1"/>
          <p:nvPr>
            <p:custDataLst>
              <p:tags r:id="rId9"/>
            </p:custDataLst>
          </p:nvPr>
        </p:nvSpPr>
        <p:spPr>
          <a:xfrm>
            <a:off x="219075" y="1131888"/>
            <a:ext cx="11831638" cy="5284787"/>
          </a:xfrm>
          <a:prstGeom prst="rect">
            <a:avLst/>
          </a:prstGeom>
          <a:noFill/>
          <a:ln w="9525">
            <a:noFill/>
          </a:ln>
        </p:spPr>
        <p:txBody>
          <a:bodyPr wrap="square" anchor="t">
            <a:spAutoFit/>
          </a:bodyPr>
          <a:lstStyle/>
          <a:p>
            <a:pPr>
              <a:lnSpc>
                <a:spcPct val="150000"/>
              </a:lnSpc>
            </a:pPr>
            <a:r>
              <a:rPr lang="zh-CN" altLang="en-US" sz="4500">
                <a:latin typeface="华文新魏" charset="-122"/>
                <a:ea typeface="华文新魏" charset="-122"/>
              </a:rPr>
              <a:t>康肃问曰：</a:t>
            </a:r>
            <a:r>
              <a:rPr lang="en-US" altLang="zh-CN" sz="4500">
                <a:latin typeface="华文新魏" charset="-122"/>
                <a:ea typeface="华文新魏" charset="-122"/>
              </a:rPr>
              <a:t>“</a:t>
            </a:r>
            <a:r>
              <a:rPr lang="zh-CN" altLang="en-US" sz="4500">
                <a:latin typeface="华文新魏" charset="-122"/>
                <a:ea typeface="华文新魏" charset="-122"/>
              </a:rPr>
              <a:t>汝亦知射乎？吾射不亦精乎？</a:t>
            </a:r>
            <a:r>
              <a:rPr lang="en-US" altLang="zh-CN" sz="4500">
                <a:latin typeface="华文新魏" charset="-122"/>
                <a:ea typeface="华文新魏" charset="-122"/>
              </a:rPr>
              <a:t>”</a:t>
            </a:r>
            <a:endParaRPr lang="en-US" altLang="zh-CN" sz="4500">
              <a:latin typeface="华文新魏" charset="-122"/>
              <a:ea typeface="华文新魏" charset="-122"/>
            </a:endParaRPr>
          </a:p>
          <a:p>
            <a:pPr>
              <a:lnSpc>
                <a:spcPct val="150000"/>
              </a:lnSpc>
            </a:pPr>
            <a:r>
              <a:rPr lang="zh-CN" altLang="en-US" sz="4500">
                <a:latin typeface="华文新魏" charset="-122"/>
                <a:ea typeface="华文新魏" charset="-122"/>
              </a:rPr>
              <a:t>翁曰：</a:t>
            </a:r>
            <a:r>
              <a:rPr lang="en-US" altLang="zh-CN" sz="4500">
                <a:latin typeface="华文新魏" charset="-122"/>
                <a:ea typeface="华文新魏" charset="-122"/>
              </a:rPr>
              <a:t>“</a:t>
            </a:r>
            <a:r>
              <a:rPr lang="zh-CN" altLang="en-US" sz="4500">
                <a:latin typeface="华文新魏" charset="-122"/>
                <a:ea typeface="华文新魏" charset="-122"/>
              </a:rPr>
              <a:t>无他，但手熟尔。</a:t>
            </a:r>
            <a:r>
              <a:rPr lang="en-US" altLang="zh-CN" sz="4500">
                <a:latin typeface="华文新魏" charset="-122"/>
                <a:ea typeface="华文新魏" charset="-122"/>
              </a:rPr>
              <a:t>”</a:t>
            </a:r>
            <a:endParaRPr lang="en-US" altLang="zh-CN" sz="4500">
              <a:latin typeface="华文新魏" charset="-122"/>
              <a:ea typeface="华文新魏" charset="-122"/>
            </a:endParaRPr>
          </a:p>
          <a:p>
            <a:pPr>
              <a:lnSpc>
                <a:spcPct val="150000"/>
              </a:lnSpc>
            </a:pPr>
            <a:r>
              <a:rPr lang="zh-CN" altLang="en-US" sz="4500">
                <a:latin typeface="华文新魏" charset="-122"/>
                <a:ea typeface="华文新魏" charset="-122"/>
              </a:rPr>
              <a:t>康肃忿然曰：</a:t>
            </a:r>
            <a:r>
              <a:rPr lang="en-US" altLang="zh-CN" sz="4500">
                <a:latin typeface="华文新魏" charset="-122"/>
                <a:ea typeface="华文新魏" charset="-122"/>
              </a:rPr>
              <a:t>“</a:t>
            </a:r>
            <a:r>
              <a:rPr lang="zh-CN" altLang="en-US" sz="4500">
                <a:latin typeface="华文新魏" charset="-122"/>
                <a:ea typeface="华文新魏" charset="-122"/>
              </a:rPr>
              <a:t>尔安敢轻吾射！</a:t>
            </a:r>
            <a:r>
              <a:rPr lang="en-US" altLang="zh-CN" sz="4500">
                <a:latin typeface="华文新魏" charset="-122"/>
                <a:ea typeface="华文新魏" charset="-122"/>
              </a:rPr>
              <a:t>”</a:t>
            </a:r>
            <a:endParaRPr lang="en-US" altLang="zh-CN" sz="4500">
              <a:latin typeface="华文新魏" charset="-122"/>
              <a:ea typeface="华文新魏" charset="-122"/>
            </a:endParaRPr>
          </a:p>
          <a:p>
            <a:pPr>
              <a:lnSpc>
                <a:spcPct val="150000"/>
              </a:lnSpc>
            </a:pPr>
            <a:r>
              <a:rPr lang="zh-CN" altLang="en-US" sz="4500">
                <a:latin typeface="华文新魏" charset="-122"/>
                <a:ea typeface="华文新魏" charset="-122"/>
              </a:rPr>
              <a:t>翁曰：</a:t>
            </a:r>
            <a:r>
              <a:rPr lang="en-US" altLang="zh-CN" sz="4500">
                <a:latin typeface="华文新魏" charset="-122"/>
                <a:ea typeface="华文新魏" charset="-122"/>
              </a:rPr>
              <a:t>“</a:t>
            </a:r>
            <a:r>
              <a:rPr lang="zh-CN" altLang="en-US" sz="4500">
                <a:latin typeface="华文新魏" charset="-122"/>
                <a:ea typeface="华文新魏" charset="-122"/>
              </a:rPr>
              <a:t>以我酌油知之。</a:t>
            </a:r>
            <a:r>
              <a:rPr lang="en-US" altLang="zh-CN" sz="4500">
                <a:latin typeface="华文新魏" charset="-122"/>
                <a:ea typeface="华文新魏" charset="-122"/>
              </a:rPr>
              <a:t>”</a:t>
            </a:r>
            <a:endParaRPr lang="en-US" altLang="zh-CN" sz="4500">
              <a:latin typeface="华文新魏" charset="-122"/>
              <a:ea typeface="华文新魏" charset="-122"/>
            </a:endParaRPr>
          </a:p>
          <a:p>
            <a:pPr>
              <a:lnSpc>
                <a:spcPct val="150000"/>
              </a:lnSpc>
            </a:pPr>
            <a:r>
              <a:rPr lang="zh-CN" altLang="en-US" sz="4500">
                <a:latin typeface="华文新魏" charset="-122"/>
                <a:ea typeface="华文新魏" charset="-122"/>
              </a:rPr>
              <a:t>因曰：</a:t>
            </a:r>
            <a:r>
              <a:rPr lang="en-US" altLang="zh-CN" sz="4500">
                <a:latin typeface="华文新魏" charset="-122"/>
                <a:ea typeface="华文新魏" charset="-122"/>
              </a:rPr>
              <a:t>“</a:t>
            </a:r>
            <a:r>
              <a:rPr lang="zh-CN" altLang="en-US" sz="4500">
                <a:latin typeface="华文新魏" charset="-122"/>
                <a:ea typeface="华文新魏" charset="-122"/>
              </a:rPr>
              <a:t>我亦无他，惟手熟尔。</a:t>
            </a:r>
            <a:r>
              <a:rPr lang="en-US" altLang="zh-CN" sz="4500">
                <a:latin typeface="华文新魏" charset="-122"/>
                <a:ea typeface="华文新魏" charset="-122"/>
              </a:rPr>
              <a:t>”</a:t>
            </a:r>
            <a:endParaRPr lang="zh-CN" altLang="en-US" sz="4500">
              <a:latin typeface="华文新魏" charset="-122"/>
              <a:ea typeface="华文新魏" charset="-122"/>
            </a:endParaRPr>
          </a:p>
        </p:txBody>
      </p:sp>
    </p:spTree>
    <p:custDataLst>
      <p:tags r:id="rId10"/>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19458"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19459"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19460"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品读语言</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9462" name="文本框 99"/>
          <p:cNvSpPr txBox="1"/>
          <p:nvPr>
            <p:custDataLst>
              <p:tags r:id="rId9"/>
            </p:custDataLst>
          </p:nvPr>
        </p:nvSpPr>
        <p:spPr>
          <a:xfrm>
            <a:off x="476250" y="1922463"/>
            <a:ext cx="11268075" cy="3552825"/>
          </a:xfrm>
          <a:prstGeom prst="rect">
            <a:avLst/>
          </a:prstGeom>
          <a:noFill/>
          <a:ln w="9525">
            <a:noFill/>
          </a:ln>
        </p:spPr>
        <p:txBody>
          <a:bodyPr wrap="square" anchor="t">
            <a:spAutoFit/>
          </a:bodyPr>
          <a:lstStyle/>
          <a:p>
            <a:pPr>
              <a:lnSpc>
                <a:spcPct val="150000"/>
              </a:lnSpc>
            </a:pPr>
            <a:r>
              <a:rPr lang="zh-CN" altLang="zh-CN" sz="5000">
                <a:latin typeface="华文新魏" charset="-122"/>
                <a:ea typeface="华文新魏" charset="-122"/>
              </a:rPr>
              <a:t>再读文章，思考：找出描写陈尧咨和卖油翁的语句，从中可以看出他们各是怎样的人？</a:t>
            </a:r>
            <a:endParaRPr lang="zh-CN" altLang="zh-CN" sz="5000">
              <a:latin typeface="华文新魏" charset="-122"/>
              <a:ea typeface="华文新魏" charset="-122"/>
            </a:endParaRPr>
          </a:p>
        </p:txBody>
      </p:sp>
    </p:spTree>
    <p:custDataLst>
      <p:tags r:id="rId10"/>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0482"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0483"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0484"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理解感悟</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0486" name="文本框 99"/>
          <p:cNvSpPr txBox="1"/>
          <p:nvPr>
            <p:custDataLst>
              <p:tags r:id="rId9"/>
            </p:custDataLst>
          </p:nvPr>
        </p:nvSpPr>
        <p:spPr>
          <a:xfrm>
            <a:off x="441325" y="2070100"/>
            <a:ext cx="11447463" cy="1476375"/>
          </a:xfrm>
          <a:prstGeom prst="rect">
            <a:avLst/>
          </a:prstGeom>
          <a:noFill/>
          <a:ln w="9525">
            <a:noFill/>
          </a:ln>
        </p:spPr>
        <p:txBody>
          <a:bodyPr wrap="square" anchor="t">
            <a:spAutoFit/>
          </a:bodyPr>
          <a:lstStyle/>
          <a:p>
            <a:pPr>
              <a:lnSpc>
                <a:spcPct val="150000"/>
              </a:lnSpc>
            </a:pPr>
            <a:r>
              <a:rPr lang="zh-CN" altLang="zh-CN" sz="6000">
                <a:latin typeface="华文新魏" charset="-122"/>
                <a:ea typeface="华文新魏" charset="-122"/>
              </a:rPr>
              <a:t>从这个故事中，你得到什么启示？</a:t>
            </a:r>
            <a:endParaRPr lang="zh-CN" altLang="zh-CN" sz="6000">
              <a:latin typeface="华文新魏" charset="-122"/>
              <a:ea typeface="华文新魏" charset="-122"/>
            </a:endParaRPr>
          </a:p>
        </p:txBody>
      </p:sp>
    </p:spTree>
    <p:custDataLst>
      <p:tags r:id="rId10"/>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21506" name="图片 12"/>
          <p:cNvPicPr>
            <a:picLocks noChangeAspect="1"/>
          </p:cNvPicPr>
          <p:nvPr>
            <p:custDataLst>
              <p:tags r:id="rId4"/>
            </p:custDataLst>
          </p:nvPr>
        </p:nvPicPr>
        <p:blipFill>
          <a:blip r:embed="rId3">
            <a:lum contrast="11999"/>
          </a:blip>
          <a:srcRect l="2197" t="1801"/>
          <a:stretch>
            <a:fillRect/>
          </a:stretch>
        </p:blipFill>
        <p:spPr>
          <a:xfrm>
            <a:off x="528638" y="898525"/>
            <a:ext cx="3559175" cy="5060950"/>
          </a:xfrm>
          <a:prstGeom prst="rect">
            <a:avLst/>
          </a:prstGeom>
          <a:noFill/>
          <a:ln w="9525">
            <a:noFill/>
          </a:ln>
        </p:spPr>
      </p:pic>
      <p:sp>
        <p:nvSpPr>
          <p:cNvPr id="3" name="文本框 2"/>
          <p:cNvSpPr txBox="1"/>
          <p:nvPr>
            <p:custDataLst>
              <p:tags r:id="rId5"/>
            </p:custDataLst>
          </p:nvPr>
        </p:nvSpPr>
        <p:spPr>
          <a:xfrm>
            <a:off x="4295775" y="622300"/>
            <a:ext cx="7689850" cy="5734050"/>
          </a:xfrm>
          <a:prstGeom prst="rect">
            <a:avLst/>
          </a:prstGeom>
          <a:noFill/>
          <a:ln w="9525">
            <a:noFill/>
          </a:ln>
        </p:spPr>
        <p:txBody>
          <a:bodyPr wrap="square" anchor="t">
            <a:spAutoFit/>
          </a:bodyPr>
          <a:lstStyle/>
          <a:p>
            <a:pPr>
              <a:lnSpc>
                <a:spcPts val="5500"/>
              </a:lnSpc>
            </a:pPr>
            <a:r>
              <a:rPr lang="zh-CN" altLang="en-US" sz="4000">
                <a:latin typeface="华文新魏" charset="-122"/>
                <a:ea typeface="华文新魏" charset="-122"/>
                <a:sym typeface="微软雅黑" charset="-122"/>
              </a:rPr>
              <a:t>本文选自《归田录》，这是欧阳修晚年辞官后归隐田园所写的一本书。书中记录他在朝廷做官时的一些朝廷旧事和士大夫的日常琐事，大多是亲身经历和见闻。作者将一些小故事或小人物用平实简洁的语言呈现在读者面前，给世人感悟体会。</a:t>
            </a:r>
            <a:endParaRPr lang="zh-CN" altLang="en-US" sz="4000">
              <a:latin typeface="华文新魏" charset="-122"/>
              <a:ea typeface="华文新魏" charset="-122"/>
              <a:sym typeface="微软雅黑"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2530"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2531"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2532"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2534" name="文本框 99"/>
          <p:cNvSpPr txBox="1"/>
          <p:nvPr>
            <p:custDataLst>
              <p:tags r:id="rId9"/>
            </p:custDataLst>
          </p:nvPr>
        </p:nvSpPr>
        <p:spPr>
          <a:xfrm>
            <a:off x="649288" y="1476375"/>
            <a:ext cx="4119562" cy="2860675"/>
          </a:xfrm>
          <a:prstGeom prst="rect">
            <a:avLst/>
          </a:prstGeom>
          <a:noFill/>
          <a:ln w="9525">
            <a:noFill/>
          </a:ln>
        </p:spPr>
        <p:txBody>
          <a:bodyPr wrap="square" anchor="t">
            <a:spAutoFit/>
          </a:bodyPr>
          <a:lstStyle/>
          <a:p>
            <a:pPr>
              <a:lnSpc>
                <a:spcPct val="150000"/>
              </a:lnSpc>
            </a:pPr>
            <a:r>
              <a:rPr lang="zh-CN" altLang="zh-CN" sz="6000">
                <a:latin typeface="华文新魏" charset="-122"/>
                <a:ea typeface="华文新魏" charset="-122"/>
              </a:rPr>
              <a:t>但手熟</a:t>
            </a:r>
            <a:r>
              <a:rPr lang="zh-CN" altLang="zh-CN" sz="6000">
                <a:solidFill>
                  <a:srgbClr val="FF0000"/>
                </a:solidFill>
                <a:latin typeface="华文新魏" charset="-122"/>
                <a:ea typeface="华文新魏" charset="-122"/>
              </a:rPr>
              <a:t>尔</a:t>
            </a:r>
            <a:r>
              <a:rPr lang="zh-CN" altLang="zh-CN" sz="6000">
                <a:latin typeface="华文新魏" charset="-122"/>
                <a:ea typeface="华文新魏" charset="-122"/>
              </a:rPr>
              <a:t>：</a:t>
            </a:r>
            <a:endParaRPr lang="zh-CN" altLang="zh-CN" sz="6000">
              <a:latin typeface="华文新魏" charset="-122"/>
              <a:ea typeface="华文新魏" charset="-122"/>
            </a:endParaRPr>
          </a:p>
          <a:p>
            <a:pPr>
              <a:lnSpc>
                <a:spcPct val="150000"/>
              </a:lnSpc>
            </a:pPr>
            <a:r>
              <a:rPr lang="zh-CN" altLang="zh-CN" sz="6000">
                <a:latin typeface="华文新魏" charset="-122"/>
                <a:ea typeface="华文新魏" charset="-122"/>
              </a:rPr>
              <a:t>惟手熟</a:t>
            </a:r>
            <a:r>
              <a:rPr lang="zh-CN" altLang="zh-CN" sz="6000">
                <a:solidFill>
                  <a:srgbClr val="FF0000"/>
                </a:solidFill>
                <a:latin typeface="华文新魏" charset="-122"/>
                <a:ea typeface="华文新魏" charset="-122"/>
              </a:rPr>
              <a:t>尔</a:t>
            </a:r>
            <a:r>
              <a:rPr lang="zh-CN" altLang="zh-CN" sz="6000">
                <a:latin typeface="华文新魏" charset="-122"/>
                <a:ea typeface="华文新魏" charset="-122"/>
              </a:rPr>
              <a:t>：</a:t>
            </a:r>
            <a:endParaRPr lang="zh-CN" altLang="en-US" sz="6000">
              <a:latin typeface="华文新魏" charset="-122"/>
              <a:ea typeface="华文新魏" charset="-122"/>
            </a:endParaRPr>
          </a:p>
        </p:txBody>
      </p:sp>
      <p:sp>
        <p:nvSpPr>
          <p:cNvPr id="2" name="文本框 1"/>
          <p:cNvSpPr txBox="1"/>
          <p:nvPr>
            <p:custDataLst>
              <p:tags r:id="rId10"/>
            </p:custDataLst>
          </p:nvPr>
        </p:nvSpPr>
        <p:spPr>
          <a:xfrm>
            <a:off x="4524375" y="2751138"/>
            <a:ext cx="7040563" cy="784225"/>
          </a:xfrm>
          <a:prstGeom prst="rect">
            <a:avLst/>
          </a:prstGeom>
          <a:noFill/>
          <a:ln w="9525">
            <a:noFill/>
          </a:ln>
        </p:spPr>
        <p:txBody>
          <a:bodyPr wrap="none" anchor="t">
            <a:spAutoFit/>
          </a:bodyPr>
          <a:lstStyle/>
          <a:p>
            <a:r>
              <a:rPr lang="zh-CN" altLang="zh-CN" sz="4500">
                <a:solidFill>
                  <a:srgbClr val="FF0000"/>
                </a:solidFill>
                <a:latin typeface="华文新魏" charset="-122"/>
                <a:ea typeface="华文新魏" charset="-122"/>
                <a:sym typeface="微软雅黑" charset="-122"/>
              </a:rPr>
              <a:t>通“耳”，相当于“罢了”</a:t>
            </a:r>
            <a:endParaRPr lang="zh-CN" altLang="en-US" sz="4500">
              <a:solidFill>
                <a:srgbClr val="FF0000"/>
              </a:solidFill>
              <a:latin typeface="华文新魏" charset="-122"/>
              <a:ea typeface="华文新魏" charset="-122"/>
              <a:sym typeface="微软雅黑" charset="-122"/>
            </a:endParaRPr>
          </a:p>
        </p:txBody>
      </p:sp>
      <p:sp>
        <p:nvSpPr>
          <p:cNvPr id="7" name="文本框 6"/>
          <p:cNvSpPr txBox="1"/>
          <p:nvPr>
            <p:custDataLst>
              <p:tags r:id="rId11"/>
            </p:custDataLst>
          </p:nvPr>
        </p:nvSpPr>
        <p:spPr>
          <a:xfrm>
            <a:off x="6107113" y="4664075"/>
            <a:ext cx="4754562" cy="1014413"/>
          </a:xfrm>
          <a:prstGeom prst="rect">
            <a:avLst/>
          </a:prstGeom>
          <a:noFill/>
          <a:ln w="9525">
            <a:noFill/>
          </a:ln>
        </p:spPr>
        <p:txBody>
          <a:bodyPr wrap="none" anchor="t">
            <a:spAutoFit/>
          </a:bodyPr>
          <a:lstStyle/>
          <a:p>
            <a:r>
              <a:rPr lang="zh-CN" altLang="zh-CN" sz="6000">
                <a:solidFill>
                  <a:srgbClr val="FF0000"/>
                </a:solidFill>
                <a:latin typeface="华文新魏" charset="-122"/>
                <a:ea typeface="华文新魏" charset="-122"/>
                <a:sym typeface="微软雅黑" charset="-122"/>
              </a:rPr>
              <a:t>人称代词，你</a:t>
            </a:r>
            <a:endParaRPr lang="zh-CN" altLang="en-US" sz="6000">
              <a:solidFill>
                <a:srgbClr val="FF0000"/>
              </a:solidFill>
              <a:latin typeface="华文新魏" charset="-122"/>
              <a:ea typeface="华文新魏" charset="-122"/>
              <a:sym typeface="微软雅黑" charset="-122"/>
            </a:endParaRPr>
          </a:p>
        </p:txBody>
      </p:sp>
      <p:sp>
        <p:nvSpPr>
          <p:cNvPr id="22537" name="文本框 7"/>
          <p:cNvSpPr txBox="1"/>
          <p:nvPr>
            <p:custDataLst>
              <p:tags r:id="rId12"/>
            </p:custDataLst>
          </p:nvPr>
        </p:nvSpPr>
        <p:spPr>
          <a:xfrm>
            <a:off x="704850" y="4337050"/>
            <a:ext cx="5516563" cy="1476375"/>
          </a:xfrm>
          <a:prstGeom prst="rect">
            <a:avLst/>
          </a:prstGeom>
          <a:noFill/>
          <a:ln w="9525">
            <a:noFill/>
          </a:ln>
        </p:spPr>
        <p:txBody>
          <a:bodyPr wrap="none" anchor="t">
            <a:spAutoFit/>
          </a:bodyPr>
          <a:lstStyle/>
          <a:p>
            <a:pPr>
              <a:lnSpc>
                <a:spcPct val="150000"/>
              </a:lnSpc>
            </a:pPr>
            <a:r>
              <a:rPr lang="zh-CN" altLang="zh-CN" sz="6000">
                <a:solidFill>
                  <a:srgbClr val="FF0000"/>
                </a:solidFill>
                <a:latin typeface="华文新魏" charset="-122"/>
                <a:ea typeface="华文新魏" charset="-122"/>
                <a:sym typeface="微软雅黑" charset="-122"/>
              </a:rPr>
              <a:t>尔</a:t>
            </a:r>
            <a:r>
              <a:rPr lang="zh-CN" altLang="zh-CN" sz="6000">
                <a:latin typeface="华文新魏" charset="-122"/>
                <a:ea typeface="华文新魏" charset="-122"/>
                <a:sym typeface="微软雅黑" charset="-122"/>
              </a:rPr>
              <a:t>安敢轻吾射：</a:t>
            </a:r>
            <a:endParaRPr lang="zh-CN" altLang="en-US" sz="6000">
              <a:latin typeface="华文新魏" charset="-122"/>
              <a:ea typeface="华文新魏"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3554"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3555"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3556"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3558" name="文本框 99"/>
          <p:cNvSpPr txBox="1"/>
          <p:nvPr>
            <p:custDataLst>
              <p:tags r:id="rId9"/>
            </p:custDataLst>
          </p:nvPr>
        </p:nvSpPr>
        <p:spPr>
          <a:xfrm>
            <a:off x="314325" y="2068513"/>
            <a:ext cx="7053263" cy="2862262"/>
          </a:xfrm>
          <a:prstGeom prst="rect">
            <a:avLst/>
          </a:prstGeom>
          <a:noFill/>
          <a:ln w="9525">
            <a:noFill/>
          </a:ln>
        </p:spPr>
        <p:txBody>
          <a:bodyPr wrap="square" anchor="t">
            <a:spAutoFit/>
          </a:bodyPr>
          <a:lstStyle/>
          <a:p>
            <a:pPr>
              <a:lnSpc>
                <a:spcPct val="150000"/>
              </a:lnSpc>
            </a:pPr>
            <a:r>
              <a:rPr lang="zh-CN" altLang="zh-CN" sz="6000">
                <a:latin typeface="华文新魏" charset="-122"/>
                <a:ea typeface="华文新魏" charset="-122"/>
              </a:rPr>
              <a:t>以我</a:t>
            </a:r>
            <a:r>
              <a:rPr lang="zh-CN" altLang="zh-CN" sz="6000">
                <a:solidFill>
                  <a:srgbClr val="FF0000"/>
                </a:solidFill>
                <a:latin typeface="华文新魏" charset="-122"/>
                <a:ea typeface="华文新魏" charset="-122"/>
              </a:rPr>
              <a:t>酌</a:t>
            </a:r>
            <a:r>
              <a:rPr lang="zh-CN" altLang="zh-CN" sz="6000">
                <a:latin typeface="华文新魏" charset="-122"/>
                <a:ea typeface="华文新魏" charset="-122"/>
              </a:rPr>
              <a:t>油知之：</a:t>
            </a:r>
            <a:endParaRPr lang="zh-CN" altLang="zh-CN" sz="6000">
              <a:latin typeface="华文新魏" charset="-122"/>
              <a:ea typeface="华文新魏" charset="-122"/>
            </a:endParaRPr>
          </a:p>
          <a:p>
            <a:pPr>
              <a:lnSpc>
                <a:spcPct val="150000"/>
              </a:lnSpc>
            </a:pPr>
            <a:r>
              <a:rPr lang="zh-CN" altLang="zh-CN" sz="6000">
                <a:latin typeface="华文新魏" charset="-122"/>
                <a:ea typeface="华文新魏" charset="-122"/>
              </a:rPr>
              <a:t>徐以杓</a:t>
            </a:r>
            <a:r>
              <a:rPr lang="zh-CN" altLang="zh-CN" sz="6000">
                <a:solidFill>
                  <a:srgbClr val="FF0000"/>
                </a:solidFill>
                <a:latin typeface="华文新魏" charset="-122"/>
                <a:ea typeface="华文新魏" charset="-122"/>
              </a:rPr>
              <a:t>酌</a:t>
            </a:r>
            <a:r>
              <a:rPr lang="zh-CN" altLang="zh-CN" sz="6000">
                <a:latin typeface="华文新魏" charset="-122"/>
                <a:ea typeface="华文新魏" charset="-122"/>
              </a:rPr>
              <a:t>油沥之：</a:t>
            </a:r>
            <a:endParaRPr lang="zh-CN" altLang="en-US" sz="6000">
              <a:latin typeface="华文新魏" charset="-122"/>
              <a:ea typeface="华文新魏" charset="-122"/>
            </a:endParaRPr>
          </a:p>
        </p:txBody>
      </p:sp>
      <p:sp>
        <p:nvSpPr>
          <p:cNvPr id="2" name="文本框 1"/>
          <p:cNvSpPr txBox="1"/>
          <p:nvPr>
            <p:custDataLst>
              <p:tags r:id="rId10"/>
            </p:custDataLst>
          </p:nvPr>
        </p:nvSpPr>
        <p:spPr>
          <a:xfrm>
            <a:off x="5468938" y="2435225"/>
            <a:ext cx="6278562" cy="1014413"/>
          </a:xfrm>
          <a:prstGeom prst="rect">
            <a:avLst/>
          </a:prstGeom>
          <a:noFill/>
          <a:ln w="9525">
            <a:noFill/>
          </a:ln>
        </p:spPr>
        <p:txBody>
          <a:bodyPr wrap="none" anchor="t">
            <a:spAutoFit/>
          </a:bodyPr>
          <a:lstStyle/>
          <a:p>
            <a:r>
              <a:rPr lang="zh-CN" altLang="zh-CN" sz="6000">
                <a:solidFill>
                  <a:srgbClr val="FF0000"/>
                </a:solidFill>
                <a:latin typeface="华文新魏" charset="-122"/>
                <a:ea typeface="华文新魏" charset="-122"/>
                <a:sym typeface="微软雅黑" charset="-122"/>
              </a:rPr>
              <a:t>舀取，这里指倒入</a:t>
            </a:r>
            <a:endParaRPr lang="zh-CN" altLang="en-US" sz="6000">
              <a:solidFill>
                <a:srgbClr val="FF0000"/>
              </a:solidFill>
              <a:latin typeface="华文新魏" charset="-122"/>
              <a:ea typeface="华文新魏" charset="-122"/>
              <a:sym typeface="微软雅黑" charset="-122"/>
            </a:endParaRPr>
          </a:p>
        </p:txBody>
      </p:sp>
      <p:sp>
        <p:nvSpPr>
          <p:cNvPr id="7" name="文本框 6"/>
          <p:cNvSpPr txBox="1"/>
          <p:nvPr>
            <p:custDataLst>
              <p:tags r:id="rId11"/>
            </p:custDataLst>
          </p:nvPr>
        </p:nvSpPr>
        <p:spPr>
          <a:xfrm>
            <a:off x="6378575" y="3821113"/>
            <a:ext cx="1706563" cy="1014412"/>
          </a:xfrm>
          <a:prstGeom prst="rect">
            <a:avLst/>
          </a:prstGeom>
          <a:noFill/>
          <a:ln w="9525">
            <a:noFill/>
          </a:ln>
        </p:spPr>
        <p:txBody>
          <a:bodyPr wrap="none" anchor="t">
            <a:spAutoFit/>
          </a:bodyPr>
          <a:lstStyle/>
          <a:p>
            <a:r>
              <a:rPr lang="zh-CN" altLang="zh-CN" sz="6000">
                <a:solidFill>
                  <a:srgbClr val="FF0000"/>
                </a:solidFill>
                <a:latin typeface="华文新魏" charset="-122"/>
                <a:ea typeface="华文新魏" charset="-122"/>
                <a:sym typeface="微软雅黑" charset="-122"/>
              </a:rPr>
              <a:t>舀取</a:t>
            </a:r>
            <a:endParaRPr lang="zh-CN" altLang="en-US" sz="6000">
              <a:solidFill>
                <a:srgbClr val="FF0000"/>
              </a:solidFill>
              <a:latin typeface="华文新魏" charset="-122"/>
              <a:ea typeface="华文新魏" charset="-122"/>
              <a:sym typeface="微软雅黑"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4578"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4579"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4580"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4582" name="文本框 99"/>
          <p:cNvSpPr txBox="1"/>
          <p:nvPr>
            <p:custDataLst>
              <p:tags r:id="rId9"/>
            </p:custDataLst>
          </p:nvPr>
        </p:nvSpPr>
        <p:spPr>
          <a:xfrm>
            <a:off x="377825" y="1844675"/>
            <a:ext cx="6591300" cy="4244975"/>
          </a:xfrm>
          <a:prstGeom prst="rect">
            <a:avLst/>
          </a:prstGeom>
          <a:noFill/>
          <a:ln w="9525">
            <a:noFill/>
          </a:ln>
        </p:spPr>
        <p:txBody>
          <a:bodyPr wrap="square" anchor="t">
            <a:spAutoFit/>
          </a:bodyPr>
          <a:lstStyle/>
          <a:p>
            <a:pPr>
              <a:lnSpc>
                <a:spcPct val="150000"/>
              </a:lnSpc>
            </a:pPr>
            <a:r>
              <a:rPr lang="zh-CN" altLang="zh-CN" sz="6000">
                <a:latin typeface="华文新魏" charset="-122"/>
                <a:ea typeface="华文新魏" charset="-122"/>
              </a:rPr>
              <a:t>有卖油翁释担</a:t>
            </a:r>
            <a:r>
              <a:rPr lang="zh-CN" altLang="zh-CN" sz="6000">
                <a:solidFill>
                  <a:srgbClr val="FF0000"/>
                </a:solidFill>
                <a:latin typeface="华文新魏" charset="-122"/>
                <a:ea typeface="华文新魏" charset="-122"/>
              </a:rPr>
              <a:t>而</a:t>
            </a:r>
            <a:r>
              <a:rPr lang="zh-CN" altLang="zh-CN" sz="6000">
                <a:latin typeface="华文新魏" charset="-122"/>
                <a:ea typeface="华文新魏" charset="-122"/>
              </a:rPr>
              <a:t>立：</a:t>
            </a:r>
            <a:endParaRPr lang="zh-CN" altLang="zh-CN" sz="6000">
              <a:solidFill>
                <a:srgbClr val="333333"/>
              </a:solidFill>
              <a:latin typeface="华文新魏" charset="-122"/>
              <a:ea typeface="华文新魏" charset="-122"/>
            </a:endParaRPr>
          </a:p>
          <a:p>
            <a:pPr>
              <a:lnSpc>
                <a:spcPct val="150000"/>
              </a:lnSpc>
            </a:pPr>
            <a:r>
              <a:rPr lang="zh-CN" altLang="zh-CN" sz="6000">
                <a:solidFill>
                  <a:srgbClr val="FF0000"/>
                </a:solidFill>
                <a:latin typeface="华文新魏" charset="-122"/>
                <a:ea typeface="华文新魏" charset="-122"/>
              </a:rPr>
              <a:t>而</a:t>
            </a:r>
            <a:r>
              <a:rPr lang="zh-CN" altLang="zh-CN" sz="6000">
                <a:solidFill>
                  <a:srgbClr val="333333"/>
                </a:solidFill>
                <a:latin typeface="华文新魏" charset="-122"/>
                <a:ea typeface="华文新魏" charset="-122"/>
              </a:rPr>
              <a:t>钱不湿：</a:t>
            </a:r>
            <a:endParaRPr lang="zh-CN" altLang="zh-CN" sz="6000">
              <a:solidFill>
                <a:srgbClr val="333333"/>
              </a:solidFill>
              <a:latin typeface="华文新魏" charset="-122"/>
              <a:ea typeface="华文新魏" charset="-122"/>
            </a:endParaRPr>
          </a:p>
          <a:p>
            <a:pPr>
              <a:lnSpc>
                <a:spcPct val="150000"/>
              </a:lnSpc>
            </a:pPr>
            <a:r>
              <a:rPr lang="zh-CN" altLang="zh-CN" sz="6000">
                <a:solidFill>
                  <a:srgbClr val="333333"/>
                </a:solidFill>
                <a:latin typeface="华文新魏" charset="-122"/>
                <a:ea typeface="华文新魏" charset="-122"/>
              </a:rPr>
              <a:t>康肃笑</a:t>
            </a:r>
            <a:r>
              <a:rPr lang="zh-CN" altLang="zh-CN" sz="6000">
                <a:solidFill>
                  <a:srgbClr val="FF0000"/>
                </a:solidFill>
                <a:latin typeface="华文新魏" charset="-122"/>
                <a:ea typeface="华文新魏" charset="-122"/>
              </a:rPr>
              <a:t>而</a:t>
            </a:r>
            <a:r>
              <a:rPr lang="zh-CN" altLang="zh-CN" sz="6000">
                <a:solidFill>
                  <a:srgbClr val="333333"/>
                </a:solidFill>
                <a:latin typeface="华文新魏" charset="-122"/>
                <a:ea typeface="华文新魏" charset="-122"/>
              </a:rPr>
              <a:t>遣之：</a:t>
            </a:r>
            <a:endParaRPr lang="zh-CN" altLang="en-US" sz="6000">
              <a:latin typeface="华文新魏" charset="-122"/>
              <a:ea typeface="华文新魏" charset="-122"/>
            </a:endParaRPr>
          </a:p>
        </p:txBody>
      </p:sp>
      <p:sp>
        <p:nvSpPr>
          <p:cNvPr id="2" name="文本框 1"/>
          <p:cNvSpPr txBox="1"/>
          <p:nvPr>
            <p:custDataLst>
              <p:tags r:id="rId10"/>
            </p:custDataLst>
          </p:nvPr>
        </p:nvSpPr>
        <p:spPr>
          <a:xfrm>
            <a:off x="7329488" y="2205038"/>
            <a:ext cx="3203575" cy="1014412"/>
          </a:xfrm>
          <a:prstGeom prst="rect">
            <a:avLst/>
          </a:prstGeom>
          <a:noFill/>
          <a:ln w="9525">
            <a:noFill/>
          </a:ln>
        </p:spPr>
        <p:txBody>
          <a:bodyPr wrap="square" anchor="t">
            <a:spAutoFit/>
          </a:bodyPr>
          <a:lstStyle/>
          <a:p>
            <a:r>
              <a:rPr lang="zh-CN" altLang="zh-CN" sz="6000">
                <a:solidFill>
                  <a:srgbClr val="FF0000"/>
                </a:solidFill>
                <a:latin typeface="华文新魏" charset="-122"/>
                <a:ea typeface="华文新魏" charset="-122"/>
                <a:sym typeface="微软雅黑" charset="-122"/>
              </a:rPr>
              <a:t>表顺承</a:t>
            </a:r>
            <a:endParaRPr lang="zh-CN" altLang="en-US" sz="6000">
              <a:solidFill>
                <a:srgbClr val="FF0000"/>
              </a:solidFill>
              <a:latin typeface="华文新魏" charset="-122"/>
              <a:ea typeface="华文新魏" charset="-122"/>
              <a:sym typeface="微软雅黑" charset="-122"/>
            </a:endParaRPr>
          </a:p>
        </p:txBody>
      </p:sp>
      <p:sp>
        <p:nvSpPr>
          <p:cNvPr id="7" name="文本框 6"/>
          <p:cNvSpPr txBox="1"/>
          <p:nvPr>
            <p:custDataLst>
              <p:tags r:id="rId11"/>
            </p:custDataLst>
          </p:nvPr>
        </p:nvSpPr>
        <p:spPr>
          <a:xfrm>
            <a:off x="4333875" y="3562350"/>
            <a:ext cx="3203575" cy="1016000"/>
          </a:xfrm>
          <a:prstGeom prst="rect">
            <a:avLst/>
          </a:prstGeom>
          <a:noFill/>
          <a:ln w="9525">
            <a:noFill/>
          </a:ln>
        </p:spPr>
        <p:txBody>
          <a:bodyPr wrap="square" anchor="t">
            <a:spAutoFit/>
          </a:bodyPr>
          <a:lstStyle/>
          <a:p>
            <a:r>
              <a:rPr lang="zh-CN" altLang="zh-CN" sz="6000">
                <a:solidFill>
                  <a:srgbClr val="FF0000"/>
                </a:solidFill>
                <a:latin typeface="华文新魏" charset="-122"/>
                <a:ea typeface="华文新魏" charset="-122"/>
                <a:sym typeface="微软雅黑" charset="-122"/>
              </a:rPr>
              <a:t>表转折</a:t>
            </a:r>
            <a:endParaRPr lang="zh-CN" altLang="en-US" sz="6000">
              <a:solidFill>
                <a:srgbClr val="FF0000"/>
              </a:solidFill>
              <a:latin typeface="华文新魏" charset="-122"/>
              <a:ea typeface="华文新魏" charset="-122"/>
              <a:sym typeface="微软雅黑" charset="-122"/>
            </a:endParaRPr>
          </a:p>
        </p:txBody>
      </p:sp>
      <p:sp>
        <p:nvSpPr>
          <p:cNvPr id="8" name="文本框 7"/>
          <p:cNvSpPr txBox="1"/>
          <p:nvPr>
            <p:custDataLst>
              <p:tags r:id="rId12"/>
            </p:custDataLst>
          </p:nvPr>
        </p:nvSpPr>
        <p:spPr>
          <a:xfrm>
            <a:off x="5722938" y="4973638"/>
            <a:ext cx="3203575" cy="1014412"/>
          </a:xfrm>
          <a:prstGeom prst="rect">
            <a:avLst/>
          </a:prstGeom>
          <a:noFill/>
          <a:ln w="9525">
            <a:noFill/>
          </a:ln>
        </p:spPr>
        <p:txBody>
          <a:bodyPr wrap="square" anchor="t">
            <a:spAutoFit/>
          </a:bodyPr>
          <a:lstStyle/>
          <a:p>
            <a:r>
              <a:rPr lang="zh-CN" altLang="zh-CN" sz="6000">
                <a:solidFill>
                  <a:srgbClr val="FF0000"/>
                </a:solidFill>
                <a:latin typeface="华文新魏" charset="-122"/>
                <a:ea typeface="华文新魏" charset="-122"/>
                <a:sym typeface="微软雅黑" charset="-122"/>
              </a:rPr>
              <a:t>表修饰</a:t>
            </a:r>
            <a:endParaRPr lang="zh-CN" altLang="en-US" sz="6000">
              <a:solidFill>
                <a:srgbClr val="FF0000"/>
              </a:solidFill>
              <a:latin typeface="华文新魏" charset="-122"/>
              <a:ea typeface="华文新魏" charset="-122"/>
              <a:sym typeface="微软雅黑"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5602"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5603"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5604"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5606" name="文本框 99"/>
          <p:cNvSpPr txBox="1"/>
          <p:nvPr>
            <p:custDataLst>
              <p:tags r:id="rId9"/>
            </p:custDataLst>
          </p:nvPr>
        </p:nvSpPr>
        <p:spPr>
          <a:xfrm>
            <a:off x="314325" y="1411288"/>
            <a:ext cx="5791200" cy="4708525"/>
          </a:xfrm>
          <a:prstGeom prst="rect">
            <a:avLst/>
          </a:prstGeom>
          <a:noFill/>
          <a:ln w="9525">
            <a:noFill/>
          </a:ln>
        </p:spPr>
        <p:txBody>
          <a:bodyPr wrap="square" anchor="t">
            <a:spAutoFit/>
          </a:bodyPr>
          <a:lstStyle/>
          <a:p>
            <a:pPr>
              <a:lnSpc>
                <a:spcPct val="150000"/>
              </a:lnSpc>
            </a:pPr>
            <a:r>
              <a:rPr lang="zh-CN" altLang="zh-CN" sz="5000">
                <a:latin typeface="华文新魏" charset="-122"/>
                <a:ea typeface="华文新魏" charset="-122"/>
              </a:rPr>
              <a:t>公亦</a:t>
            </a:r>
            <a:r>
              <a:rPr lang="zh-CN" altLang="zh-CN" sz="5000">
                <a:solidFill>
                  <a:srgbClr val="FF0000"/>
                </a:solidFill>
                <a:latin typeface="华文新魏" charset="-122"/>
                <a:ea typeface="华文新魏" charset="-122"/>
              </a:rPr>
              <a:t>以</a:t>
            </a:r>
            <a:r>
              <a:rPr lang="zh-CN" altLang="zh-CN" sz="5000">
                <a:latin typeface="华文新魏" charset="-122"/>
                <a:ea typeface="华文新魏" charset="-122"/>
              </a:rPr>
              <a:t>此自矜：</a:t>
            </a:r>
            <a:endParaRPr lang="zh-CN" altLang="zh-CN" sz="5000">
              <a:latin typeface="华文新魏" charset="-122"/>
              <a:ea typeface="华文新魏" charset="-122"/>
            </a:endParaRPr>
          </a:p>
          <a:p>
            <a:pPr>
              <a:lnSpc>
                <a:spcPct val="150000"/>
              </a:lnSpc>
            </a:pPr>
            <a:r>
              <a:rPr lang="zh-CN" altLang="zh-CN" sz="5000">
                <a:solidFill>
                  <a:srgbClr val="FF0000"/>
                </a:solidFill>
                <a:latin typeface="华文新魏" charset="-122"/>
                <a:ea typeface="华文新魏" charset="-122"/>
              </a:rPr>
              <a:t>以</a:t>
            </a:r>
            <a:r>
              <a:rPr lang="zh-CN" altLang="zh-CN" sz="5000">
                <a:latin typeface="华文新魏" charset="-122"/>
                <a:ea typeface="华文新魏" charset="-122"/>
              </a:rPr>
              <a:t>我酌油知之：</a:t>
            </a:r>
            <a:endParaRPr lang="zh-CN" altLang="zh-CN" sz="5000">
              <a:latin typeface="华文新魏" charset="-122"/>
              <a:ea typeface="华文新魏" charset="-122"/>
            </a:endParaRPr>
          </a:p>
          <a:p>
            <a:pPr>
              <a:lnSpc>
                <a:spcPct val="150000"/>
              </a:lnSpc>
            </a:pPr>
            <a:r>
              <a:rPr lang="zh-CN" altLang="zh-CN" sz="5000">
                <a:solidFill>
                  <a:srgbClr val="FF0000"/>
                </a:solidFill>
                <a:latin typeface="华文新魏" charset="-122"/>
                <a:ea typeface="华文新魏" charset="-122"/>
              </a:rPr>
              <a:t>以</a:t>
            </a:r>
            <a:r>
              <a:rPr lang="zh-CN" altLang="zh-CN" sz="5000">
                <a:latin typeface="华文新魏" charset="-122"/>
                <a:ea typeface="华文新魏" charset="-122"/>
              </a:rPr>
              <a:t>钱覆其口：</a:t>
            </a:r>
            <a:endParaRPr lang="zh-CN" altLang="zh-CN" sz="5000">
              <a:latin typeface="华文新魏" charset="-122"/>
              <a:ea typeface="华文新魏" charset="-122"/>
            </a:endParaRPr>
          </a:p>
          <a:p>
            <a:pPr>
              <a:lnSpc>
                <a:spcPct val="150000"/>
              </a:lnSpc>
            </a:pPr>
            <a:r>
              <a:rPr lang="zh-CN" altLang="zh-CN" sz="5000">
                <a:latin typeface="华文新魏" charset="-122"/>
                <a:ea typeface="华文新魏" charset="-122"/>
              </a:rPr>
              <a:t>徐</a:t>
            </a:r>
            <a:r>
              <a:rPr lang="zh-CN" altLang="zh-CN" sz="5000">
                <a:solidFill>
                  <a:srgbClr val="FF0000"/>
                </a:solidFill>
                <a:latin typeface="华文新魏" charset="-122"/>
                <a:ea typeface="华文新魏" charset="-122"/>
              </a:rPr>
              <a:t>以</a:t>
            </a:r>
            <a:r>
              <a:rPr lang="zh-CN" altLang="zh-CN" sz="5000">
                <a:latin typeface="华文新魏" charset="-122"/>
                <a:ea typeface="华文新魏" charset="-122"/>
              </a:rPr>
              <a:t>杓酌油沥之：</a:t>
            </a:r>
            <a:endParaRPr lang="zh-CN" altLang="en-US" sz="5000">
              <a:latin typeface="华文新魏" charset="-122"/>
              <a:ea typeface="华文新魏" charset="-122"/>
            </a:endParaRPr>
          </a:p>
        </p:txBody>
      </p:sp>
      <p:sp>
        <p:nvSpPr>
          <p:cNvPr id="2" name="文本框 1"/>
          <p:cNvSpPr txBox="1"/>
          <p:nvPr>
            <p:custDataLst>
              <p:tags r:id="rId10"/>
            </p:custDataLst>
          </p:nvPr>
        </p:nvSpPr>
        <p:spPr>
          <a:xfrm>
            <a:off x="4899025" y="1774825"/>
            <a:ext cx="3606800" cy="860425"/>
          </a:xfrm>
          <a:prstGeom prst="rect">
            <a:avLst/>
          </a:prstGeom>
          <a:noFill/>
          <a:ln w="9525">
            <a:noFill/>
          </a:ln>
        </p:spPr>
        <p:txBody>
          <a:bodyPr wrap="square" anchor="t">
            <a:spAutoFit/>
          </a:bodyPr>
          <a:lstStyle/>
          <a:p>
            <a:r>
              <a:rPr lang="zh-CN" altLang="zh-CN" sz="5000">
                <a:solidFill>
                  <a:srgbClr val="FF0000"/>
                </a:solidFill>
                <a:latin typeface="华文新魏" charset="-122"/>
                <a:ea typeface="华文新魏" charset="-122"/>
                <a:sym typeface="微软雅黑" charset="-122"/>
              </a:rPr>
              <a:t>凭借</a:t>
            </a:r>
            <a:r>
              <a:rPr lang="en-US" altLang="zh-CN" sz="5000">
                <a:solidFill>
                  <a:srgbClr val="FF0000"/>
                </a:solidFill>
                <a:latin typeface="华文新魏" charset="-122"/>
                <a:ea typeface="华文新魏" charset="-122"/>
                <a:sym typeface="微软雅黑" charset="-122"/>
              </a:rPr>
              <a:t>/</a:t>
            </a:r>
            <a:r>
              <a:rPr lang="zh-CN" altLang="zh-CN" sz="5000">
                <a:solidFill>
                  <a:srgbClr val="FF0000"/>
                </a:solidFill>
                <a:latin typeface="华文新魏" charset="-122"/>
                <a:ea typeface="华文新魏" charset="-122"/>
                <a:sym typeface="微软雅黑" charset="-122"/>
              </a:rPr>
              <a:t>因为</a:t>
            </a:r>
            <a:endParaRPr lang="zh-CN" altLang="en-US" sz="5000">
              <a:latin typeface="华文新魏" charset="-122"/>
              <a:ea typeface="华文新魏" charset="-122"/>
            </a:endParaRPr>
          </a:p>
        </p:txBody>
      </p:sp>
      <p:sp>
        <p:nvSpPr>
          <p:cNvPr id="7" name="文本框 6"/>
          <p:cNvSpPr txBox="1"/>
          <p:nvPr>
            <p:custDataLst>
              <p:tags r:id="rId11"/>
            </p:custDataLst>
          </p:nvPr>
        </p:nvSpPr>
        <p:spPr>
          <a:xfrm>
            <a:off x="4972050" y="2882900"/>
            <a:ext cx="1946275" cy="860425"/>
          </a:xfrm>
          <a:prstGeom prst="rect">
            <a:avLst/>
          </a:prstGeom>
          <a:noFill/>
          <a:ln w="9525">
            <a:noFill/>
          </a:ln>
        </p:spPr>
        <p:txBody>
          <a:bodyPr wrap="square" anchor="t">
            <a:spAutoFit/>
          </a:bodyPr>
          <a:lstStyle/>
          <a:p>
            <a:r>
              <a:rPr lang="zh-CN" altLang="zh-CN" sz="5000">
                <a:solidFill>
                  <a:srgbClr val="FF0000"/>
                </a:solidFill>
                <a:latin typeface="华文新魏" charset="-122"/>
                <a:ea typeface="华文新魏" charset="-122"/>
                <a:sym typeface="微软雅黑" charset="-122"/>
              </a:rPr>
              <a:t>凭借</a:t>
            </a:r>
            <a:endParaRPr lang="zh-CN" altLang="en-US" sz="5000">
              <a:solidFill>
                <a:srgbClr val="FF0000"/>
              </a:solidFill>
              <a:latin typeface="华文新魏" charset="-122"/>
              <a:ea typeface="华文新魏" charset="-122"/>
              <a:sym typeface="微软雅黑" charset="-122"/>
            </a:endParaRPr>
          </a:p>
        </p:txBody>
      </p:sp>
      <p:sp>
        <p:nvSpPr>
          <p:cNvPr id="8" name="文本框 7"/>
          <p:cNvSpPr txBox="1"/>
          <p:nvPr>
            <p:custDataLst>
              <p:tags r:id="rId12"/>
            </p:custDataLst>
          </p:nvPr>
        </p:nvSpPr>
        <p:spPr>
          <a:xfrm>
            <a:off x="5643563" y="4022725"/>
            <a:ext cx="1076325" cy="860425"/>
          </a:xfrm>
          <a:prstGeom prst="rect">
            <a:avLst/>
          </a:prstGeom>
          <a:noFill/>
          <a:ln w="9525">
            <a:noFill/>
          </a:ln>
        </p:spPr>
        <p:txBody>
          <a:bodyPr wrap="square" anchor="t">
            <a:spAutoFit/>
          </a:bodyPr>
          <a:lstStyle/>
          <a:p>
            <a:r>
              <a:rPr lang="zh-CN" altLang="zh-CN" sz="5000">
                <a:solidFill>
                  <a:srgbClr val="FF0000"/>
                </a:solidFill>
                <a:latin typeface="华文新魏" charset="-122"/>
                <a:ea typeface="华文新魏" charset="-122"/>
                <a:sym typeface="微软雅黑" charset="-122"/>
              </a:rPr>
              <a:t>用</a:t>
            </a:r>
            <a:endParaRPr lang="zh-CN" altLang="en-US" sz="5000">
              <a:solidFill>
                <a:srgbClr val="FF0000"/>
              </a:solidFill>
              <a:latin typeface="华文新魏" charset="-122"/>
              <a:ea typeface="华文新魏" charset="-122"/>
              <a:sym typeface="微软雅黑" charset="-122"/>
            </a:endParaRPr>
          </a:p>
        </p:txBody>
      </p:sp>
      <p:sp>
        <p:nvSpPr>
          <p:cNvPr id="9" name="文本框 8"/>
          <p:cNvSpPr txBox="1"/>
          <p:nvPr>
            <p:custDataLst>
              <p:tags r:id="rId13"/>
            </p:custDataLst>
          </p:nvPr>
        </p:nvSpPr>
        <p:spPr>
          <a:xfrm>
            <a:off x="5692775" y="5164138"/>
            <a:ext cx="1076325" cy="860425"/>
          </a:xfrm>
          <a:prstGeom prst="rect">
            <a:avLst/>
          </a:prstGeom>
          <a:noFill/>
          <a:ln w="9525">
            <a:noFill/>
          </a:ln>
        </p:spPr>
        <p:txBody>
          <a:bodyPr wrap="square" anchor="t">
            <a:spAutoFit/>
          </a:bodyPr>
          <a:lstStyle/>
          <a:p>
            <a:r>
              <a:rPr lang="zh-CN" altLang="zh-CN" sz="5000">
                <a:solidFill>
                  <a:srgbClr val="FF0000"/>
                </a:solidFill>
                <a:latin typeface="华文新魏" charset="-122"/>
                <a:ea typeface="华文新魏" charset="-122"/>
                <a:sym typeface="微软雅黑" charset="-122"/>
              </a:rPr>
              <a:t>用</a:t>
            </a:r>
            <a:endParaRPr lang="zh-CN" altLang="en-US" sz="5000">
              <a:solidFill>
                <a:srgbClr val="FF0000"/>
              </a:solidFill>
              <a:latin typeface="华文新魏" charset="-122"/>
              <a:ea typeface="华文新魏" charset="-122"/>
              <a:sym typeface="微软雅黑"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6146" name="文本框 14"/>
          <p:cNvSpPr txBox="1"/>
          <p:nvPr>
            <p:custDataLst>
              <p:tags r:id="rId3"/>
            </p:custDataLst>
          </p:nvPr>
        </p:nvSpPr>
        <p:spPr>
          <a:xfrm>
            <a:off x="561975" y="1306513"/>
            <a:ext cx="11068050" cy="4246562"/>
          </a:xfrm>
          <a:prstGeom prst="rect">
            <a:avLst/>
          </a:prstGeom>
          <a:noFill/>
          <a:ln w="9525">
            <a:noFill/>
          </a:ln>
        </p:spPr>
        <p:txBody>
          <a:bodyPr wrap="square" anchor="t">
            <a:spAutoFit/>
          </a:bodyPr>
          <a:lstStyle/>
          <a:p>
            <a:pPr>
              <a:lnSpc>
                <a:spcPct val="150000"/>
              </a:lnSpc>
            </a:pPr>
            <a:r>
              <a:rPr lang="en-US" altLang="zh-CN" sz="4500">
                <a:latin typeface="华文新魏" charset="-122"/>
                <a:ea typeface="华文新魏" charset="-122"/>
                <a:sym typeface="微软雅黑" charset="-122"/>
              </a:rPr>
              <a:t>                        </a:t>
            </a:r>
            <a:r>
              <a:rPr lang="zh-CN" altLang="en-US" sz="4500">
                <a:latin typeface="华文新魏" charset="-122"/>
                <a:ea typeface="华文新魏" charset="-122"/>
                <a:sym typeface="微软雅黑" charset="-122"/>
              </a:rPr>
              <a:t>字永叔，号醉翁，晚号六一居士，北宋政治家、文学家。 他是宋代文学史上最早开创一代文风的文坛领袖，“唐宋八大家”之一。</a:t>
            </a:r>
            <a:endParaRPr lang="zh-CN" altLang="en-US" sz="4500">
              <a:latin typeface="华文新魏" charset="-122"/>
              <a:ea typeface="华文新魏" charset="-122"/>
            </a:endParaRPr>
          </a:p>
        </p:txBody>
      </p:sp>
      <p:sp>
        <p:nvSpPr>
          <p:cNvPr id="6147" name="文本框 1"/>
          <p:cNvSpPr txBox="1"/>
          <p:nvPr>
            <p:custDataLst>
              <p:tags r:id="rId4"/>
            </p:custDataLst>
          </p:nvPr>
        </p:nvSpPr>
        <p:spPr>
          <a:xfrm>
            <a:off x="561975" y="1182688"/>
            <a:ext cx="3230563" cy="1322387"/>
          </a:xfrm>
          <a:prstGeom prst="rect">
            <a:avLst/>
          </a:prstGeom>
          <a:noFill/>
          <a:ln w="9525">
            <a:noFill/>
          </a:ln>
        </p:spPr>
        <p:txBody>
          <a:bodyPr wrap="none" anchor="t">
            <a:spAutoFit/>
          </a:bodyPr>
          <a:lstStyle/>
          <a:p>
            <a:r>
              <a:rPr lang="zh-CN" altLang="en-US" sz="8000">
                <a:latin typeface="华文新魏" charset="-122"/>
                <a:ea typeface="华文新魏" charset="-122"/>
                <a:sym typeface="微软雅黑" charset="-122"/>
              </a:rPr>
              <a:t>欧阳修</a:t>
            </a:r>
            <a:endParaRPr lang="zh-CN" altLang="en-US" sz="8000">
              <a:latin typeface="华文新魏" charset="-122"/>
              <a:ea typeface="华文新魏" charset="-122"/>
              <a:sym typeface="微软雅黑" charset="-122"/>
            </a:endParaRPr>
          </a:p>
        </p:txBody>
      </p:sp>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6626"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6627"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6628"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6630" name="文本框 99"/>
          <p:cNvSpPr txBox="1"/>
          <p:nvPr>
            <p:custDataLst>
              <p:tags r:id="rId9"/>
            </p:custDataLst>
          </p:nvPr>
        </p:nvSpPr>
        <p:spPr>
          <a:xfrm>
            <a:off x="314325" y="1149350"/>
            <a:ext cx="7040563" cy="2208213"/>
          </a:xfrm>
          <a:prstGeom prst="rect">
            <a:avLst/>
          </a:prstGeom>
          <a:noFill/>
          <a:ln w="9525">
            <a:noFill/>
          </a:ln>
        </p:spPr>
        <p:txBody>
          <a:bodyPr wrap="square" anchor="t">
            <a:spAutoFit/>
          </a:bodyPr>
          <a:lstStyle/>
          <a:p>
            <a:pPr>
              <a:lnSpc>
                <a:spcPts val="5500"/>
              </a:lnSpc>
            </a:pPr>
            <a:r>
              <a:rPr lang="zh-CN" altLang="zh-CN" sz="3500">
                <a:latin typeface="华文新魏" charset="-122"/>
                <a:ea typeface="华文新魏" charset="-122"/>
              </a:rPr>
              <a:t>蒙辞</a:t>
            </a:r>
            <a:r>
              <a:rPr lang="zh-CN" altLang="zh-CN" sz="3500">
                <a:solidFill>
                  <a:srgbClr val="FF0000"/>
                </a:solidFill>
                <a:latin typeface="华文新魏" charset="-122"/>
                <a:ea typeface="华文新魏" charset="-122"/>
              </a:rPr>
              <a:t>以</a:t>
            </a:r>
            <a:r>
              <a:rPr lang="zh-CN" altLang="zh-CN" sz="3500">
                <a:latin typeface="华文新魏" charset="-122"/>
                <a:ea typeface="华文新魏" charset="-122"/>
              </a:rPr>
              <a:t>军中多务</a:t>
            </a:r>
            <a:r>
              <a:rPr lang="zh-CN" altLang="zh-CN" sz="3500">
                <a:latin typeface="华文新魏" charset="-122"/>
                <a:ea typeface="华文新魏" charset="-122"/>
                <a:sym typeface="微软雅黑" charset="-122"/>
              </a:rPr>
              <a:t>《孙权劝学》</a:t>
            </a:r>
            <a:endParaRPr lang="zh-CN" altLang="zh-CN" sz="3500">
              <a:latin typeface="华文新魏" charset="-122"/>
              <a:ea typeface="华文新魏" charset="-122"/>
            </a:endParaRPr>
          </a:p>
          <a:p>
            <a:pPr>
              <a:lnSpc>
                <a:spcPts val="5500"/>
              </a:lnSpc>
            </a:pPr>
            <a:r>
              <a:rPr lang="zh-CN" altLang="zh-CN" sz="3500">
                <a:latin typeface="华文新魏" charset="-122"/>
                <a:ea typeface="华文新魏" charset="-122"/>
              </a:rPr>
              <a:t>可</a:t>
            </a:r>
            <a:r>
              <a:rPr lang="zh-CN" altLang="zh-CN" sz="3500">
                <a:solidFill>
                  <a:srgbClr val="FF0000"/>
                </a:solidFill>
                <a:latin typeface="华文新魏" charset="-122"/>
                <a:ea typeface="华文新魏" charset="-122"/>
              </a:rPr>
              <a:t>以</a:t>
            </a:r>
            <a:r>
              <a:rPr lang="zh-CN" altLang="zh-CN" sz="3500">
                <a:latin typeface="华文新魏" charset="-122"/>
                <a:ea typeface="华文新魏" charset="-122"/>
              </a:rPr>
              <a:t>为师矣</a:t>
            </a:r>
            <a:r>
              <a:rPr lang="zh-CN" altLang="zh-CN" sz="3500">
                <a:latin typeface="华文新魏" charset="-122"/>
                <a:ea typeface="华文新魏" charset="-122"/>
                <a:sym typeface="微软雅黑" charset="-122"/>
              </a:rPr>
              <a:t>《论语十二章》</a:t>
            </a:r>
            <a:endParaRPr lang="zh-CN" altLang="zh-CN" sz="3500">
              <a:latin typeface="华文新魏" charset="-122"/>
              <a:ea typeface="华文新魏" charset="-122"/>
            </a:endParaRPr>
          </a:p>
          <a:p>
            <a:pPr>
              <a:lnSpc>
                <a:spcPts val="5500"/>
              </a:lnSpc>
            </a:pPr>
            <a:r>
              <a:rPr lang="zh-CN" altLang="zh-CN" sz="3500">
                <a:latin typeface="华文新魏" charset="-122"/>
                <a:ea typeface="华文新魏" charset="-122"/>
              </a:rPr>
              <a:t>静</a:t>
            </a:r>
            <a:r>
              <a:rPr lang="zh-CN" altLang="zh-CN" sz="3500">
                <a:solidFill>
                  <a:srgbClr val="FF0000"/>
                </a:solidFill>
                <a:latin typeface="华文新魏" charset="-122"/>
                <a:ea typeface="华文新魏" charset="-122"/>
              </a:rPr>
              <a:t>以</a:t>
            </a:r>
            <a:r>
              <a:rPr lang="zh-CN" altLang="zh-CN" sz="3500">
                <a:latin typeface="华文新魏" charset="-122"/>
                <a:ea typeface="华文新魏" charset="-122"/>
              </a:rPr>
              <a:t>修身，俭</a:t>
            </a:r>
            <a:r>
              <a:rPr lang="zh-CN" altLang="zh-CN" sz="3500">
                <a:solidFill>
                  <a:srgbClr val="FF0000"/>
                </a:solidFill>
                <a:latin typeface="华文新魏" charset="-122"/>
                <a:ea typeface="华文新魏" charset="-122"/>
              </a:rPr>
              <a:t>以</a:t>
            </a:r>
            <a:r>
              <a:rPr lang="zh-CN" altLang="zh-CN" sz="3500">
                <a:latin typeface="华文新魏" charset="-122"/>
                <a:ea typeface="华文新魏" charset="-122"/>
              </a:rPr>
              <a:t>养德。</a:t>
            </a:r>
            <a:r>
              <a:rPr lang="zh-CN" altLang="zh-CN" sz="3500">
                <a:latin typeface="华文新魏" charset="-122"/>
                <a:ea typeface="华文新魏" charset="-122"/>
                <a:sym typeface="微软雅黑" charset="-122"/>
              </a:rPr>
              <a:t>《诫子书》</a:t>
            </a:r>
            <a:endParaRPr lang="zh-CN" altLang="en-US" sz="3500">
              <a:latin typeface="华文新魏" charset="-122"/>
              <a:ea typeface="华文新魏" charset="-122"/>
            </a:endParaRPr>
          </a:p>
        </p:txBody>
      </p:sp>
      <p:sp>
        <p:nvSpPr>
          <p:cNvPr id="2" name="文本框 1"/>
          <p:cNvSpPr txBox="1"/>
          <p:nvPr>
            <p:custDataLst>
              <p:tags r:id="rId10"/>
            </p:custDataLst>
          </p:nvPr>
        </p:nvSpPr>
        <p:spPr>
          <a:xfrm>
            <a:off x="7080250" y="1201738"/>
            <a:ext cx="690563" cy="706437"/>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用</a:t>
            </a:r>
            <a:endParaRPr lang="zh-CN" altLang="en-US" sz="4000">
              <a:solidFill>
                <a:srgbClr val="FF0000"/>
              </a:solidFill>
              <a:latin typeface="华文新魏" charset="-122"/>
              <a:ea typeface="华文新魏" charset="-122"/>
              <a:sym typeface="微软雅黑" charset="-122"/>
            </a:endParaRPr>
          </a:p>
        </p:txBody>
      </p:sp>
      <p:sp>
        <p:nvSpPr>
          <p:cNvPr id="7" name="文本框 6"/>
          <p:cNvSpPr txBox="1"/>
          <p:nvPr>
            <p:custDataLst>
              <p:tags r:id="rId11"/>
            </p:custDataLst>
          </p:nvPr>
        </p:nvSpPr>
        <p:spPr>
          <a:xfrm>
            <a:off x="7080250" y="1978025"/>
            <a:ext cx="1198563" cy="706438"/>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凭借</a:t>
            </a:r>
            <a:endParaRPr lang="zh-CN" altLang="en-US" sz="4000">
              <a:solidFill>
                <a:srgbClr val="FF0000"/>
              </a:solidFill>
              <a:latin typeface="华文新魏" charset="-122"/>
              <a:ea typeface="华文新魏" charset="-122"/>
              <a:sym typeface="微软雅黑" charset="-122"/>
            </a:endParaRPr>
          </a:p>
        </p:txBody>
      </p:sp>
      <p:sp>
        <p:nvSpPr>
          <p:cNvPr id="8" name="文本框 7"/>
          <p:cNvSpPr txBox="1"/>
          <p:nvPr>
            <p:custDataLst>
              <p:tags r:id="rId12"/>
            </p:custDataLst>
          </p:nvPr>
        </p:nvSpPr>
        <p:spPr>
          <a:xfrm>
            <a:off x="6931025" y="2727325"/>
            <a:ext cx="5135563" cy="552450"/>
          </a:xfrm>
          <a:prstGeom prst="rect">
            <a:avLst/>
          </a:prstGeom>
          <a:noFill/>
          <a:ln w="9525">
            <a:noFill/>
          </a:ln>
        </p:spPr>
        <p:txBody>
          <a:bodyPr wrap="none" anchor="t">
            <a:spAutoFit/>
          </a:bodyPr>
          <a:lstStyle/>
          <a:p>
            <a:r>
              <a:rPr lang="zh-CN" altLang="zh-CN" sz="3000">
                <a:solidFill>
                  <a:srgbClr val="FF0000"/>
                </a:solidFill>
                <a:latin typeface="华文新魏" charset="-122"/>
                <a:ea typeface="华文新魏" charset="-122"/>
                <a:sym typeface="微软雅黑" charset="-122"/>
              </a:rPr>
              <a:t>连词，表示后者是前者的目的</a:t>
            </a:r>
            <a:endParaRPr lang="zh-CN" altLang="en-US" sz="3000">
              <a:solidFill>
                <a:srgbClr val="FF0000"/>
              </a:solidFill>
              <a:latin typeface="华文新魏" charset="-122"/>
              <a:ea typeface="华文新魏" charset="-122"/>
              <a:sym typeface="微软雅黑" charset="-122"/>
            </a:endParaRPr>
          </a:p>
        </p:txBody>
      </p:sp>
      <p:sp>
        <p:nvSpPr>
          <p:cNvPr id="9" name="文本框 8"/>
          <p:cNvSpPr txBox="1"/>
          <p:nvPr>
            <p:custDataLst>
              <p:tags r:id="rId13"/>
            </p:custDataLst>
          </p:nvPr>
        </p:nvSpPr>
        <p:spPr>
          <a:xfrm>
            <a:off x="5387975" y="4713288"/>
            <a:ext cx="6456363" cy="676275"/>
          </a:xfrm>
          <a:prstGeom prst="rect">
            <a:avLst/>
          </a:prstGeom>
          <a:noFill/>
          <a:ln w="9525">
            <a:noFill/>
          </a:ln>
        </p:spPr>
        <p:txBody>
          <a:bodyPr wrap="none" anchor="t">
            <a:spAutoFit/>
          </a:bodyPr>
          <a:lstStyle/>
          <a:p>
            <a:r>
              <a:rPr lang="zh-CN" altLang="zh-CN" sz="3800">
                <a:solidFill>
                  <a:srgbClr val="FF0000"/>
                </a:solidFill>
                <a:latin typeface="华文新魏" charset="-122"/>
                <a:ea typeface="华文新魏" charset="-122"/>
                <a:sym typeface="微软雅黑" charset="-122"/>
              </a:rPr>
              <a:t>连词，表示后者是前者的目的</a:t>
            </a:r>
            <a:endParaRPr lang="zh-CN" altLang="en-US" sz="3800">
              <a:solidFill>
                <a:srgbClr val="FF0000"/>
              </a:solidFill>
              <a:latin typeface="华文新魏" charset="-122"/>
              <a:ea typeface="华文新魏" charset="-122"/>
              <a:sym typeface="微软雅黑" charset="-122"/>
            </a:endParaRPr>
          </a:p>
        </p:txBody>
      </p:sp>
      <p:sp>
        <p:nvSpPr>
          <p:cNvPr id="10" name="文本框 9"/>
          <p:cNvSpPr txBox="1"/>
          <p:nvPr>
            <p:custDataLst>
              <p:tags r:id="rId14"/>
            </p:custDataLst>
          </p:nvPr>
        </p:nvSpPr>
        <p:spPr>
          <a:xfrm>
            <a:off x="5951538" y="4006850"/>
            <a:ext cx="690562" cy="706438"/>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用</a:t>
            </a:r>
            <a:endParaRPr lang="zh-CN" altLang="en-US" sz="4000">
              <a:solidFill>
                <a:srgbClr val="FF0000"/>
              </a:solidFill>
              <a:latin typeface="华文新魏" charset="-122"/>
              <a:ea typeface="华文新魏" charset="-122"/>
              <a:sym typeface="微软雅黑" charset="-122"/>
            </a:endParaRPr>
          </a:p>
        </p:txBody>
      </p:sp>
      <p:sp>
        <p:nvSpPr>
          <p:cNvPr id="11" name="文本框 10"/>
          <p:cNvSpPr txBox="1"/>
          <p:nvPr>
            <p:custDataLst>
              <p:tags r:id="rId15"/>
            </p:custDataLst>
          </p:nvPr>
        </p:nvSpPr>
        <p:spPr>
          <a:xfrm>
            <a:off x="5951538" y="3348038"/>
            <a:ext cx="690562" cy="706437"/>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把</a:t>
            </a:r>
            <a:endParaRPr lang="zh-CN" altLang="en-US" sz="4000">
              <a:solidFill>
                <a:srgbClr val="FF0000"/>
              </a:solidFill>
              <a:latin typeface="华文新魏" charset="-122"/>
              <a:ea typeface="华文新魏" charset="-122"/>
              <a:sym typeface="微软雅黑" charset="-122"/>
            </a:endParaRPr>
          </a:p>
        </p:txBody>
      </p:sp>
      <p:sp>
        <p:nvSpPr>
          <p:cNvPr id="26637" name="文本框 11"/>
          <p:cNvSpPr txBox="1"/>
          <p:nvPr>
            <p:custDataLst>
              <p:tags r:id="rId16"/>
            </p:custDataLst>
          </p:nvPr>
        </p:nvSpPr>
        <p:spPr>
          <a:xfrm>
            <a:off x="330200" y="3270250"/>
            <a:ext cx="5151438" cy="2913063"/>
          </a:xfrm>
          <a:prstGeom prst="rect">
            <a:avLst/>
          </a:prstGeom>
          <a:noFill/>
          <a:ln w="9525">
            <a:noFill/>
          </a:ln>
        </p:spPr>
        <p:txBody>
          <a:bodyPr wrap="square" anchor="t">
            <a:spAutoFit/>
          </a:bodyPr>
          <a:lstStyle/>
          <a:p>
            <a:pPr>
              <a:lnSpc>
                <a:spcPts val="5500"/>
              </a:lnSpc>
            </a:pPr>
            <a:r>
              <a:rPr lang="zh-CN" altLang="zh-CN" sz="4000">
                <a:latin typeface="华文新魏" charset="-122"/>
                <a:ea typeface="华文新魏" charset="-122"/>
                <a:sym typeface="微软雅黑" charset="-122"/>
              </a:rPr>
              <a:t>投</a:t>
            </a:r>
            <a:r>
              <a:rPr lang="zh-CN" altLang="zh-CN" sz="4000">
                <a:solidFill>
                  <a:srgbClr val="FF0000"/>
                </a:solidFill>
                <a:latin typeface="华文新魏" charset="-122"/>
                <a:ea typeface="华文新魏" charset="-122"/>
                <a:sym typeface="微软雅黑" charset="-122"/>
              </a:rPr>
              <a:t>以</a:t>
            </a:r>
            <a:r>
              <a:rPr lang="zh-CN" altLang="zh-CN" sz="4000">
                <a:latin typeface="华文新魏" charset="-122"/>
                <a:ea typeface="华文新魏" charset="-122"/>
                <a:sym typeface="微软雅黑" charset="-122"/>
              </a:rPr>
              <a:t>骨</a:t>
            </a:r>
            <a:endParaRPr lang="zh-CN" altLang="zh-CN" sz="4000">
              <a:latin typeface="华文新魏" charset="-122"/>
              <a:ea typeface="华文新魏" charset="-122"/>
              <a:sym typeface="微软雅黑" charset="-122"/>
            </a:endParaRPr>
          </a:p>
          <a:p>
            <a:pPr>
              <a:lnSpc>
                <a:spcPts val="5500"/>
              </a:lnSpc>
            </a:pPr>
            <a:r>
              <a:rPr lang="zh-CN" altLang="zh-CN" sz="4000">
                <a:solidFill>
                  <a:srgbClr val="FF0000"/>
                </a:solidFill>
                <a:latin typeface="华文新魏" charset="-122"/>
                <a:ea typeface="华文新魏" charset="-122"/>
                <a:sym typeface="微软雅黑" charset="-122"/>
              </a:rPr>
              <a:t>以</a:t>
            </a:r>
            <a:r>
              <a:rPr lang="zh-CN" altLang="zh-CN" sz="4000">
                <a:latin typeface="华文新魏" charset="-122"/>
                <a:ea typeface="华文新魏" charset="-122"/>
                <a:sym typeface="微软雅黑" charset="-122"/>
              </a:rPr>
              <a:t>刀劈狼首</a:t>
            </a:r>
            <a:endParaRPr lang="zh-CN" altLang="zh-CN" sz="4000">
              <a:latin typeface="华文新魏" charset="-122"/>
              <a:ea typeface="华文新魏" charset="-122"/>
              <a:sym typeface="微软雅黑" charset="-122"/>
            </a:endParaRPr>
          </a:p>
          <a:p>
            <a:pPr>
              <a:lnSpc>
                <a:spcPts val="5500"/>
              </a:lnSpc>
            </a:pPr>
            <a:r>
              <a:rPr lang="zh-CN" altLang="zh-CN" sz="4000">
                <a:latin typeface="华文新魏" charset="-122"/>
                <a:ea typeface="华文新魏" charset="-122"/>
                <a:sym typeface="微软雅黑" charset="-122"/>
              </a:rPr>
              <a:t>意将隧入</a:t>
            </a:r>
            <a:r>
              <a:rPr lang="zh-CN" altLang="zh-CN" sz="4000">
                <a:solidFill>
                  <a:srgbClr val="FF0000"/>
                </a:solidFill>
                <a:latin typeface="华文新魏" charset="-122"/>
                <a:ea typeface="华文新魏" charset="-122"/>
                <a:sym typeface="微软雅黑" charset="-122"/>
              </a:rPr>
              <a:t>以</a:t>
            </a:r>
            <a:r>
              <a:rPr lang="zh-CN" altLang="zh-CN" sz="4000">
                <a:latin typeface="华文新魏" charset="-122"/>
                <a:ea typeface="华文新魏" charset="-122"/>
                <a:sym typeface="微软雅黑" charset="-122"/>
              </a:rPr>
              <a:t>攻其后也</a:t>
            </a:r>
            <a:endParaRPr lang="zh-CN" altLang="zh-CN" sz="4000">
              <a:latin typeface="华文新魏" charset="-122"/>
              <a:ea typeface="华文新魏" charset="-122"/>
              <a:sym typeface="微软雅黑" charset="-122"/>
            </a:endParaRPr>
          </a:p>
          <a:p>
            <a:pPr>
              <a:lnSpc>
                <a:spcPts val="5500"/>
              </a:lnSpc>
            </a:pPr>
            <a:r>
              <a:rPr lang="zh-CN" altLang="zh-CN" sz="4000">
                <a:latin typeface="华文新魏" charset="-122"/>
                <a:ea typeface="华文新魏" charset="-122"/>
                <a:sym typeface="微软雅黑" charset="-122"/>
              </a:rPr>
              <a:t>盖</a:t>
            </a:r>
            <a:r>
              <a:rPr lang="zh-CN" altLang="zh-CN" sz="4000">
                <a:solidFill>
                  <a:srgbClr val="FF0000"/>
                </a:solidFill>
                <a:latin typeface="华文新魏" charset="-122"/>
                <a:ea typeface="华文新魏" charset="-122"/>
                <a:sym typeface="微软雅黑" charset="-122"/>
              </a:rPr>
              <a:t>以</a:t>
            </a:r>
            <a:r>
              <a:rPr lang="zh-CN" altLang="zh-CN" sz="4000">
                <a:latin typeface="华文新魏" charset="-122"/>
                <a:ea typeface="华文新魏" charset="-122"/>
                <a:sym typeface="微软雅黑" charset="-122"/>
              </a:rPr>
              <a:t>诱敌        《狼》</a:t>
            </a:r>
            <a:endParaRPr lang="zh-CN" altLang="en-US" sz="4000">
              <a:latin typeface="Arial" panose="020b0604020202020204" pitchFamily="34" charset="0"/>
              <a:ea typeface="微软雅黑"/>
            </a:endParaRPr>
          </a:p>
        </p:txBody>
      </p:sp>
      <p:sp>
        <p:nvSpPr>
          <p:cNvPr id="13" name="文本框 12"/>
          <p:cNvSpPr txBox="1"/>
          <p:nvPr>
            <p:custDataLst>
              <p:tags r:id="rId17"/>
            </p:custDataLst>
          </p:nvPr>
        </p:nvSpPr>
        <p:spPr>
          <a:xfrm>
            <a:off x="5387975" y="5476875"/>
            <a:ext cx="6456363" cy="674688"/>
          </a:xfrm>
          <a:prstGeom prst="rect">
            <a:avLst/>
          </a:prstGeom>
          <a:noFill/>
          <a:ln w="9525">
            <a:noFill/>
          </a:ln>
        </p:spPr>
        <p:txBody>
          <a:bodyPr wrap="none" anchor="t">
            <a:spAutoFit/>
          </a:bodyPr>
          <a:lstStyle/>
          <a:p>
            <a:r>
              <a:rPr lang="zh-CN" altLang="zh-CN" sz="3800">
                <a:solidFill>
                  <a:srgbClr val="FF0000"/>
                </a:solidFill>
                <a:latin typeface="华文新魏" charset="-122"/>
                <a:ea typeface="华文新魏" charset="-122"/>
                <a:sym typeface="微软雅黑" charset="-122"/>
              </a:rPr>
              <a:t>连词，表示后者是前者的目的</a:t>
            </a:r>
            <a:endParaRPr lang="zh-CN" altLang="en-US" sz="3800">
              <a:solidFill>
                <a:srgbClr val="FF0000"/>
              </a:solidFill>
              <a:latin typeface="华文新魏" charset="-122"/>
              <a:ea typeface="华文新魏" charset="-122"/>
              <a:sym typeface="微软雅黑" charset="-122"/>
            </a:endParaRP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P spid="10" grpId="0"/>
      <p:bldP spid="9"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27650"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27651"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27652"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积累总结</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7654" name="文本框 99"/>
          <p:cNvSpPr txBox="1"/>
          <p:nvPr>
            <p:custDataLst>
              <p:tags r:id="rId9"/>
            </p:custDataLst>
          </p:nvPr>
        </p:nvSpPr>
        <p:spPr>
          <a:xfrm>
            <a:off x="752475" y="1587500"/>
            <a:ext cx="3829050" cy="706438"/>
          </a:xfrm>
          <a:prstGeom prst="rect">
            <a:avLst/>
          </a:prstGeom>
          <a:noFill/>
          <a:ln w="9525">
            <a:noFill/>
          </a:ln>
        </p:spPr>
        <p:txBody>
          <a:bodyPr wrap="square" anchor="t">
            <a:spAutoFit/>
          </a:bodyPr>
          <a:lstStyle/>
          <a:p>
            <a:r>
              <a:rPr lang="zh-CN" altLang="zh-CN" sz="4000">
                <a:latin typeface="华文新魏" charset="-122"/>
                <a:ea typeface="华文新魏" charset="-122"/>
              </a:rPr>
              <a:t>尝射于家圃</a:t>
            </a:r>
            <a:endParaRPr lang="zh-CN" altLang="en-US" sz="4000">
              <a:latin typeface="华文新魏" charset="-122"/>
              <a:ea typeface="华文新魏" charset="-122"/>
            </a:endParaRPr>
          </a:p>
        </p:txBody>
      </p:sp>
      <p:sp>
        <p:nvSpPr>
          <p:cNvPr id="2" name="文本框 1"/>
          <p:cNvSpPr txBox="1"/>
          <p:nvPr>
            <p:custDataLst>
              <p:tags r:id="rId10"/>
            </p:custDataLst>
          </p:nvPr>
        </p:nvSpPr>
        <p:spPr>
          <a:xfrm>
            <a:off x="752475" y="3076575"/>
            <a:ext cx="1706563" cy="706438"/>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倒装句</a:t>
            </a:r>
            <a:endParaRPr lang="zh-CN" altLang="en-US" sz="4000">
              <a:solidFill>
                <a:srgbClr val="FF0000"/>
              </a:solidFill>
              <a:latin typeface="华文新魏" charset="-122"/>
              <a:ea typeface="华文新魏" charset="-122"/>
              <a:sym typeface="微软雅黑" charset="-122"/>
            </a:endParaRPr>
          </a:p>
        </p:txBody>
      </p:sp>
      <p:sp>
        <p:nvSpPr>
          <p:cNvPr id="7" name="文本框 6"/>
          <p:cNvSpPr txBox="1"/>
          <p:nvPr>
            <p:custDataLst>
              <p:tags r:id="rId11"/>
            </p:custDataLst>
          </p:nvPr>
        </p:nvSpPr>
        <p:spPr>
          <a:xfrm>
            <a:off x="8964613" y="5159375"/>
            <a:ext cx="1706562" cy="708025"/>
          </a:xfrm>
          <a:prstGeom prst="rect">
            <a:avLst/>
          </a:prstGeom>
          <a:noFill/>
          <a:ln w="9525">
            <a:noFill/>
          </a:ln>
        </p:spPr>
        <p:txBody>
          <a:bodyPr wrap="none" anchor="t">
            <a:spAutoFit/>
          </a:bodyPr>
          <a:lstStyle/>
          <a:p>
            <a:r>
              <a:rPr lang="zh-CN" altLang="zh-CN" sz="4000">
                <a:solidFill>
                  <a:srgbClr val="FF0000"/>
                </a:solidFill>
                <a:latin typeface="华文新魏" charset="-122"/>
                <a:ea typeface="华文新魏" charset="-122"/>
                <a:sym typeface="微软雅黑" charset="-122"/>
              </a:rPr>
              <a:t>省略句</a:t>
            </a:r>
            <a:endParaRPr lang="zh-CN" altLang="en-US" sz="4000">
              <a:solidFill>
                <a:srgbClr val="FF0000"/>
              </a:solidFill>
              <a:latin typeface="华文新魏" charset="-122"/>
              <a:ea typeface="华文新魏" charset="-122"/>
              <a:sym typeface="微软雅黑" charset="-122"/>
            </a:endParaRPr>
          </a:p>
        </p:txBody>
      </p:sp>
      <p:sp>
        <p:nvSpPr>
          <p:cNvPr id="8" name="文本框 7"/>
          <p:cNvSpPr txBox="1"/>
          <p:nvPr>
            <p:custDataLst>
              <p:tags r:id="rId12"/>
            </p:custDataLst>
          </p:nvPr>
        </p:nvSpPr>
        <p:spPr>
          <a:xfrm>
            <a:off x="3240088" y="3076575"/>
            <a:ext cx="2941637" cy="706438"/>
          </a:xfrm>
          <a:prstGeom prst="rect">
            <a:avLst/>
          </a:prstGeom>
          <a:noFill/>
          <a:ln w="9525">
            <a:noFill/>
          </a:ln>
        </p:spPr>
        <p:txBody>
          <a:bodyPr wrap="square" anchor="t">
            <a:spAutoFit/>
          </a:bodyPr>
          <a:lstStyle/>
          <a:p>
            <a:r>
              <a:rPr lang="zh-CN" altLang="zh-CN" sz="4000">
                <a:latin typeface="华文新魏" charset="-122"/>
                <a:ea typeface="华文新魏" charset="-122"/>
                <a:sym typeface="微软雅黑" charset="-122"/>
              </a:rPr>
              <a:t>尝</a:t>
            </a:r>
            <a:r>
              <a:rPr lang="zh-CN" altLang="zh-CN" sz="4000">
                <a:solidFill>
                  <a:srgbClr val="FF0000"/>
                </a:solidFill>
                <a:latin typeface="华文新魏" charset="-122"/>
                <a:ea typeface="华文新魏" charset="-122"/>
                <a:sym typeface="微软雅黑" charset="-122"/>
              </a:rPr>
              <a:t>于家圃</a:t>
            </a:r>
            <a:r>
              <a:rPr lang="zh-CN" altLang="zh-CN" sz="4000">
                <a:latin typeface="华文新魏" charset="-122"/>
                <a:ea typeface="华文新魏" charset="-122"/>
                <a:sym typeface="微软雅黑" charset="-122"/>
              </a:rPr>
              <a:t>射</a:t>
            </a:r>
            <a:endParaRPr lang="zh-CN" altLang="en-US" sz="4000">
              <a:latin typeface="华文新魏" charset="-122"/>
              <a:ea typeface="华文新魏" charset="-122"/>
              <a:sym typeface="微软雅黑" charset="-122"/>
            </a:endParaRPr>
          </a:p>
        </p:txBody>
      </p:sp>
      <p:sp>
        <p:nvSpPr>
          <p:cNvPr id="9" name="文本框 8"/>
          <p:cNvSpPr txBox="1"/>
          <p:nvPr>
            <p:custDataLst>
              <p:tags r:id="rId13"/>
            </p:custDataLst>
          </p:nvPr>
        </p:nvSpPr>
        <p:spPr>
          <a:xfrm>
            <a:off x="633413" y="5159375"/>
            <a:ext cx="7802562" cy="708025"/>
          </a:xfrm>
          <a:prstGeom prst="rect">
            <a:avLst/>
          </a:prstGeom>
          <a:noFill/>
          <a:ln w="9525">
            <a:noFill/>
          </a:ln>
        </p:spPr>
        <p:txBody>
          <a:bodyPr wrap="none" anchor="t">
            <a:spAutoFit/>
          </a:bodyPr>
          <a:lstStyle/>
          <a:p>
            <a:r>
              <a:rPr lang="zh-CN" altLang="zh-CN" sz="4000">
                <a:solidFill>
                  <a:srgbClr val="002060"/>
                </a:solidFill>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油</a:t>
            </a:r>
            <a:r>
              <a:rPr lang="zh-CN" altLang="zh-CN" sz="4000">
                <a:solidFill>
                  <a:srgbClr val="002060"/>
                </a:solidFill>
                <a:latin typeface="华文新魏" charset="-122"/>
                <a:ea typeface="华文新魏" charset="-122"/>
                <a:sym typeface="微软雅黑" charset="-122"/>
              </a:rPr>
              <a:t>）从钱孔进入，但</a:t>
            </a:r>
            <a:r>
              <a:rPr lang="zh-CN" altLang="zh-CN" sz="4000">
                <a:solidFill>
                  <a:srgbClr val="FF0000"/>
                </a:solidFill>
                <a:latin typeface="华文新魏" charset="-122"/>
                <a:ea typeface="华文新魏" charset="-122"/>
                <a:sym typeface="微软雅黑" charset="-122"/>
              </a:rPr>
              <a:t>钱</a:t>
            </a:r>
            <a:r>
              <a:rPr lang="zh-CN" altLang="zh-CN" sz="4000">
                <a:solidFill>
                  <a:srgbClr val="002060"/>
                </a:solidFill>
                <a:latin typeface="华文新魏" charset="-122"/>
                <a:ea typeface="华文新魏" charset="-122"/>
                <a:sym typeface="微软雅黑" charset="-122"/>
              </a:rPr>
              <a:t>不沾湿。</a:t>
            </a:r>
            <a:endParaRPr lang="zh-CN" altLang="en-US" sz="4000">
              <a:solidFill>
                <a:srgbClr val="002060"/>
              </a:solidFill>
              <a:latin typeface="华文新魏" charset="-122"/>
              <a:ea typeface="华文新魏" charset="-122"/>
              <a:sym typeface="微软雅黑" charset="-122"/>
            </a:endParaRPr>
          </a:p>
        </p:txBody>
      </p:sp>
      <p:sp>
        <p:nvSpPr>
          <p:cNvPr id="27659" name="文本框 9"/>
          <p:cNvSpPr txBox="1"/>
          <p:nvPr>
            <p:custDataLst>
              <p:tags r:id="rId14"/>
            </p:custDataLst>
          </p:nvPr>
        </p:nvSpPr>
        <p:spPr>
          <a:xfrm>
            <a:off x="781050" y="4392613"/>
            <a:ext cx="4756150" cy="706437"/>
          </a:xfrm>
          <a:prstGeom prst="rect">
            <a:avLst/>
          </a:prstGeom>
          <a:noFill/>
          <a:ln w="9525">
            <a:noFill/>
          </a:ln>
        </p:spPr>
        <p:txBody>
          <a:bodyPr wrap="none" anchor="t">
            <a:spAutoFit/>
          </a:bodyPr>
          <a:lstStyle/>
          <a:p>
            <a:r>
              <a:rPr lang="zh-CN" altLang="zh-CN" sz="4000">
                <a:latin typeface="华文新魏" charset="-122"/>
                <a:ea typeface="华文新魏" charset="-122"/>
                <a:sym typeface="微软雅黑" charset="-122"/>
              </a:rPr>
              <a:t>自钱孔入，而钱不湿</a:t>
            </a:r>
            <a:endParaRPr lang="zh-CN" altLang="en-US" sz="4000">
              <a:latin typeface="华文新魏" charset="-122"/>
              <a:ea typeface="华文新魏" charset="-122"/>
              <a:sym typeface="微软雅黑" charset="-122"/>
            </a:endParaRPr>
          </a:p>
        </p:txBody>
      </p:sp>
      <p:sp>
        <p:nvSpPr>
          <p:cNvPr id="11" name="文本框 10"/>
          <p:cNvSpPr txBox="1"/>
          <p:nvPr>
            <p:custDataLst>
              <p:tags r:id="rId15"/>
            </p:custDataLst>
          </p:nvPr>
        </p:nvSpPr>
        <p:spPr>
          <a:xfrm>
            <a:off x="314325" y="2355850"/>
            <a:ext cx="6786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（陈尧咨）曾经在园子里射箭</a:t>
            </a:r>
            <a:endParaRPr lang="zh-CN" altLang="en-US" sz="4000">
              <a:solidFill>
                <a:srgbClr val="002060"/>
              </a:solidFill>
              <a:latin typeface="华文新魏" charset="-122"/>
              <a:ea typeface="华文新魏" charset="-122"/>
              <a:sym typeface="微软雅黑" charset="-122"/>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7" grpId="0"/>
      <p:bldP spid="9" grpId="0"/>
      <p:bldP spid="1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8674" name="文本框 14"/>
          <p:cNvSpPr txBox="1"/>
          <p:nvPr>
            <p:custDataLst>
              <p:tags r:id="rId3"/>
            </p:custDataLst>
          </p:nvPr>
        </p:nvSpPr>
        <p:spPr>
          <a:xfrm>
            <a:off x="628650" y="1652588"/>
            <a:ext cx="10715625" cy="3552825"/>
          </a:xfrm>
          <a:prstGeom prst="rect">
            <a:avLst/>
          </a:prstGeom>
          <a:noFill/>
          <a:ln w="9525">
            <a:noFill/>
          </a:ln>
        </p:spPr>
        <p:txBody>
          <a:bodyPr wrap="square" anchor="t">
            <a:spAutoFit/>
          </a:bodyPr>
          <a:lstStyle/>
          <a:p>
            <a:pPr>
              <a:lnSpc>
                <a:spcPct val="150000"/>
              </a:lnSpc>
            </a:pPr>
            <a:r>
              <a:rPr lang="en-US" altLang="zh-CN" sz="5000">
                <a:latin typeface="华文新魏" charset="-122"/>
                <a:ea typeface="华文新魏" charset="-122"/>
              </a:rPr>
              <a:t>1. </a:t>
            </a:r>
            <a:r>
              <a:rPr lang="zh-CN" altLang="zh-CN" sz="5000">
                <a:latin typeface="华文新魏" charset="-122"/>
                <a:ea typeface="华文新魏" charset="-122"/>
              </a:rPr>
              <a:t>整理归纳本课重点字词、语句。</a:t>
            </a:r>
            <a:endParaRPr lang="en-US" altLang="zh-CN" sz="5000">
              <a:latin typeface="华文新魏" charset="-122"/>
              <a:ea typeface="华文新魏" charset="-122"/>
            </a:endParaRPr>
          </a:p>
          <a:p>
            <a:pPr>
              <a:lnSpc>
                <a:spcPct val="150000"/>
              </a:lnSpc>
            </a:pPr>
            <a:r>
              <a:rPr lang="en-US" altLang="zh-CN" sz="5000">
                <a:latin typeface="华文新魏" charset="-122"/>
                <a:ea typeface="华文新魏" charset="-122"/>
              </a:rPr>
              <a:t>2. A</a:t>
            </a:r>
            <a:r>
              <a:rPr lang="zh-CN" altLang="zh-CN" sz="5000">
                <a:latin typeface="华文新魏" charset="-122"/>
                <a:ea typeface="华文新魏" charset="-122"/>
              </a:rPr>
              <a:t>层：阅读《归田录》中</a:t>
            </a:r>
            <a:r>
              <a:rPr lang="en-US" altLang="zh-CN" sz="5000">
                <a:latin typeface="华文新魏" charset="-122"/>
                <a:ea typeface="华文新魏" charset="-122"/>
              </a:rPr>
              <a:t>1-2</a:t>
            </a:r>
            <a:r>
              <a:rPr lang="zh-CN" altLang="zh-CN" sz="5000">
                <a:latin typeface="华文新魏" charset="-122"/>
                <a:ea typeface="华文新魏" charset="-122"/>
              </a:rPr>
              <a:t>个小故事，谈谈自己的体会。</a:t>
            </a:r>
            <a:endParaRPr lang="zh-CN" altLang="en-US" sz="5000">
              <a:latin typeface="华文新魏" charset="-122"/>
              <a:ea typeface="华文新魏" charset="-122"/>
            </a:endParaRPr>
          </a:p>
        </p:txBody>
      </p:sp>
      <p:grpSp>
        <p:nvGrpSpPr>
          <p:cNvPr id="28675" name="wps稻壳儿佳誉设计原创链接：http://chn.docer.com/works?userid=219874625_2"/>
          <p:cNvGrpSpPr/>
          <p:nvPr>
            <p:custDataLst>
              <p:tags r:id="rId4"/>
            </p:custDataLst>
          </p:nvPr>
        </p:nvGrpSpPr>
        <p:grpSpPr>
          <a:xfrm>
            <a:off x="142875" y="69850"/>
            <a:ext cx="4756150" cy="1131888"/>
            <a:chOff x="211269" y="127670"/>
            <a:chExt cx="5732965" cy="1133217"/>
          </a:xfrm>
        </p:grpSpPr>
        <p:pic>
          <p:nvPicPr>
            <p:cNvPr id="28676" name="Picture 9" descr="F:\ppt素材\图标\我收集的图标\字体\3.png"/>
            <p:cNvPicPr>
              <a:picLocks noChangeAspect="1"/>
            </p:cNvPicPr>
            <p:nvPr>
              <p:custDataLst>
                <p:tags r:id="rId6"/>
              </p:custDataLst>
            </p:nvPr>
          </p:nvPicPr>
          <p:blipFill>
            <a:blip r:embed="rId5"/>
            <a:stretch>
              <a:fillRect/>
            </a:stretch>
          </p:blipFill>
          <p:spPr>
            <a:xfrm rot="5400000">
              <a:off x="2688690" y="-1994656"/>
              <a:ext cx="985350" cy="5525735"/>
            </a:xfrm>
            <a:prstGeom prst="rect">
              <a:avLst/>
            </a:prstGeom>
            <a:noFill/>
            <a:ln w="9525">
              <a:noFill/>
            </a:ln>
          </p:spPr>
        </p:pic>
        <p:pic>
          <p:nvPicPr>
            <p:cNvPr id="28677" name="Picture 6" descr="F:\超棒ppt模板\中国风\中国风物件\maobi.png"/>
            <p:cNvPicPr>
              <a:picLocks noChangeAspect="1"/>
            </p:cNvPicPr>
            <p:nvPr>
              <p:custDataLst>
                <p:tags r:id="rId8"/>
              </p:custDataLst>
            </p:nvPr>
          </p:nvPicPr>
          <p:blipFill>
            <a:blip r:embed="rId7"/>
            <a:stretch>
              <a:fillRect/>
            </a:stretch>
          </p:blipFill>
          <p:spPr>
            <a:xfrm>
              <a:off x="211269" y="127670"/>
              <a:ext cx="985348" cy="985349"/>
            </a:xfrm>
            <a:prstGeom prst="rect">
              <a:avLst/>
            </a:prstGeom>
            <a:noFill/>
            <a:ln w="9525">
              <a:noFill/>
            </a:ln>
          </p:spPr>
        </p:pic>
        <p:sp>
          <p:nvSpPr>
            <p:cNvPr id="19" name="TextBox 2"/>
            <p:cNvSpPr txBox="1">
              <a:spLocks noChangeArrowheads="1"/>
            </p:cNvSpPr>
            <p:nvPr>
              <p:custDataLst>
                <p:tags r:id="rId9"/>
              </p:custDataLst>
            </p:nvPr>
          </p:nvSpPr>
          <p:spPr bwMode="auto">
            <a:xfrm>
              <a:off x="1482198" y="584678"/>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作   业</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pic>
        <p:nvPicPr>
          <p:cNvPr id="28678" name="New picture"/>
          <p:cNvPicPr/>
          <p:nvPr>
            <p:custDataLst>
              <p:tags r:id="rId11"/>
            </p:custDataLst>
          </p:nvPr>
        </p:nvPicPr>
        <p:blipFill>
          <a:blip r:embed="rId10"/>
          <a:stretch>
            <a:fillRect/>
          </a:stretch>
        </p:blipFill>
        <p:spPr>
          <a:xfrm>
            <a:off x="10248900" y="10744200"/>
            <a:ext cx="304800" cy="228600"/>
          </a:xfrm>
          <a:prstGeom prst="cube">
            <a:avLst/>
          </a:prstGeom>
        </p:spPr>
      </p:pic>
    </p:spTree>
    <p:custDataLst>
      <p:tags r:id="rId1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7170"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7171"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7172"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 name="TextBox 2"/>
          <p:cNvSpPr txBox="1">
            <a:spLocks noChangeArrowheads="1"/>
          </p:cNvSpPr>
          <p:nvPr>
            <p:custDataLst>
              <p:tags r:id="rId9"/>
            </p:custDataLst>
          </p:nvPr>
        </p:nvSpPr>
        <p:spPr bwMode="auto">
          <a:xfrm>
            <a:off x="879475" y="542925"/>
            <a:ext cx="2701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诵读文章</a:t>
            </a:r>
            <a:endPar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sp>
        <p:nvSpPr>
          <p:cNvPr id="7175" name="文本框 99"/>
          <p:cNvSpPr txBox="1"/>
          <p:nvPr>
            <p:custDataLst>
              <p:tags r:id="rId10"/>
            </p:custDataLst>
          </p:nvPr>
        </p:nvSpPr>
        <p:spPr>
          <a:xfrm>
            <a:off x="614363" y="2365375"/>
            <a:ext cx="11195050" cy="1362075"/>
          </a:xfrm>
          <a:prstGeom prst="rect">
            <a:avLst/>
          </a:prstGeom>
          <a:noFill/>
          <a:ln w="9525">
            <a:noFill/>
          </a:ln>
        </p:spPr>
        <p:txBody>
          <a:bodyPr wrap="square" anchor="t">
            <a:spAutoFit/>
          </a:bodyPr>
          <a:lstStyle/>
          <a:p>
            <a:pPr indent="355600">
              <a:lnSpc>
                <a:spcPct val="150000"/>
              </a:lnSpc>
            </a:pPr>
            <a:r>
              <a:rPr lang="zh-CN" altLang="en-US" sz="5500">
                <a:latin typeface="华文新魏" charset="-122"/>
                <a:ea typeface="华文新魏" charset="-122"/>
              </a:rPr>
              <a:t>自由朗读，读准字音，读出停顿。</a:t>
            </a:r>
            <a:endParaRPr lang="zh-CN" altLang="en-US" sz="5500">
              <a:latin typeface="华文新魏" charset="-122"/>
              <a:ea typeface="华文新魏" charset="-122"/>
            </a:endParaRPr>
          </a:p>
        </p:txBody>
      </p:sp>
    </p:spTree>
    <p:custDataLst>
      <p:tags r:id="rId11"/>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8194"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8195"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8196"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 name="TextBox 2"/>
          <p:cNvSpPr txBox="1">
            <a:spLocks noChangeArrowheads="1"/>
          </p:cNvSpPr>
          <p:nvPr>
            <p:custDataLst>
              <p:tags r:id="rId9"/>
            </p:custDataLst>
          </p:nvPr>
        </p:nvSpPr>
        <p:spPr bwMode="auto">
          <a:xfrm>
            <a:off x="879475" y="542925"/>
            <a:ext cx="2701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诵读文章</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sp>
        <p:nvSpPr>
          <p:cNvPr id="8199" name="文本框 6"/>
          <p:cNvSpPr txBox="1"/>
          <p:nvPr>
            <p:custDataLst>
              <p:tags r:id="rId10"/>
            </p:custDataLst>
          </p:nvPr>
        </p:nvSpPr>
        <p:spPr>
          <a:xfrm>
            <a:off x="241300" y="1131888"/>
            <a:ext cx="12001500" cy="5492750"/>
          </a:xfrm>
          <a:prstGeom prst="rect">
            <a:avLst/>
          </a:prstGeom>
          <a:noFill/>
          <a:ln w="9525">
            <a:noFill/>
          </a:ln>
        </p:spPr>
        <p:txBody>
          <a:bodyPr wrap="square" anchor="t">
            <a:spAutoFit/>
          </a:bodyPr>
          <a:lstStyle/>
          <a:p>
            <a:pPr>
              <a:lnSpc>
                <a:spcPct val="150000"/>
              </a:lnSpc>
            </a:pPr>
            <a:r>
              <a:rPr lang="zh-CN" altLang="en-US" sz="3900">
                <a:latin typeface="华文新魏" charset="-122"/>
                <a:ea typeface="华文新魏" charset="-122"/>
              </a:rPr>
              <a:t>陈康肃公善射当世无双公亦以此自矜尝射于家圃有卖油翁释担而立睨之久而不去见其发矢十中八九但微颔之康肃问曰汝亦知射乎吾射不亦精乎翁曰无他但手熟尔康肃忿然曰尔安敢轻吾射翁曰以我酌油知之乃取一葫芦置于地以钱覆其口徐以杓酌油沥之自钱孔入而钱不湿因曰我亦无他惟手熟尔康肃笑而遣之</a:t>
            </a:r>
            <a:endParaRPr lang="zh-CN" altLang="en-US" sz="3900">
              <a:latin typeface="华文新魏" charset="-122"/>
              <a:ea typeface="华文新魏" charset="-122"/>
            </a:endParaRPr>
          </a:p>
        </p:txBody>
      </p:sp>
    </p:spTree>
    <p:custDataLst>
      <p:tags r:id="rId11"/>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9218"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9219"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9220"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 name="TextBox 2"/>
          <p:cNvSpPr txBox="1">
            <a:spLocks noChangeArrowheads="1"/>
          </p:cNvSpPr>
          <p:nvPr>
            <p:custDataLst>
              <p:tags r:id="rId9"/>
            </p:custDataLst>
          </p:nvPr>
        </p:nvSpPr>
        <p:spPr bwMode="auto">
          <a:xfrm>
            <a:off x="879475" y="542925"/>
            <a:ext cx="2701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疏通文意</a:t>
            </a:r>
            <a:endPar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sp>
        <p:nvSpPr>
          <p:cNvPr id="9223" name="文本框 99"/>
          <p:cNvSpPr txBox="1"/>
          <p:nvPr>
            <p:custDataLst>
              <p:tags r:id="rId10"/>
            </p:custDataLst>
          </p:nvPr>
        </p:nvSpPr>
        <p:spPr>
          <a:xfrm>
            <a:off x="142875" y="2365375"/>
            <a:ext cx="11757025" cy="1592263"/>
          </a:xfrm>
          <a:prstGeom prst="rect">
            <a:avLst/>
          </a:prstGeom>
          <a:noFill/>
          <a:ln w="9525">
            <a:noFill/>
          </a:ln>
        </p:spPr>
        <p:txBody>
          <a:bodyPr wrap="square" anchor="t">
            <a:spAutoFit/>
          </a:bodyPr>
          <a:lstStyle/>
          <a:p>
            <a:pPr indent="355600">
              <a:lnSpc>
                <a:spcPct val="150000"/>
              </a:lnSpc>
            </a:pPr>
            <a:r>
              <a:rPr lang="zh-CN" altLang="en-US" sz="6500">
                <a:latin typeface="华文新魏" charset="-122"/>
                <a:ea typeface="华文新魏" charset="-122"/>
              </a:rPr>
              <a:t>方法：借助书下注释、工具书。</a:t>
            </a:r>
            <a:endParaRPr lang="zh-CN" altLang="en-US" sz="6500">
              <a:latin typeface="华文新魏" charset="-122"/>
              <a:ea typeface="华文新魏" charset="-122"/>
            </a:endParaRPr>
          </a:p>
        </p:txBody>
      </p:sp>
    </p:spTree>
    <p:custDataLst>
      <p:tags r:id="rId11"/>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grpSp>
        <p:nvGrpSpPr>
          <p:cNvPr id="10242" name="wps稻壳儿佳誉设计原创链接：http://chn.docer.com/works?userid=219874625_2"/>
          <p:cNvGrpSpPr/>
          <p:nvPr>
            <p:custDataLst>
              <p:tags r:id="rId4"/>
            </p:custDataLst>
          </p:nvPr>
        </p:nvGrpSpPr>
        <p:grpSpPr>
          <a:xfrm>
            <a:off x="142875" y="-55562"/>
            <a:ext cx="4756150" cy="1131887"/>
            <a:chOff x="211269" y="127670"/>
            <a:chExt cx="5732965" cy="1133217"/>
          </a:xfrm>
        </p:grpSpPr>
        <p:pic>
          <p:nvPicPr>
            <p:cNvPr id="10243" name="Picture 9" descr="F:\ppt素材\图标\我收集的图标\字体\3.png"/>
            <p:cNvPicPr>
              <a:picLocks noChangeAspect="1"/>
            </p:cNvPicPr>
            <p:nvPr>
              <p:custDataLst>
                <p:tags r:id="rId6"/>
              </p:custDataLst>
            </p:nvPr>
          </p:nvPicPr>
          <p:blipFill>
            <a:blip r:embed="rId5"/>
            <a:stretch>
              <a:fillRect/>
            </a:stretch>
          </p:blipFill>
          <p:spPr>
            <a:xfrm rot="5400000">
              <a:off x="2688690" y="-1994656"/>
              <a:ext cx="985350" cy="5525735"/>
            </a:xfrm>
            <a:prstGeom prst="rect">
              <a:avLst/>
            </a:prstGeom>
            <a:noFill/>
            <a:ln w="9525">
              <a:noFill/>
            </a:ln>
          </p:spPr>
        </p:pic>
        <p:pic>
          <p:nvPicPr>
            <p:cNvPr id="10244" name="Picture 6" descr="F:\超棒ppt模板\中国风\中国风物件\maobi.png"/>
            <p:cNvPicPr>
              <a:picLocks noChangeAspect="1"/>
            </p:cNvPicPr>
            <p:nvPr>
              <p:custDataLst>
                <p:tags r:id="rId8"/>
              </p:custDataLst>
            </p:nvPr>
          </p:nvPicPr>
          <p:blipFill>
            <a:blip r:embed="rId7"/>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9"/>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疏通文意</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0246" name="文本框 99"/>
          <p:cNvSpPr txBox="1"/>
          <p:nvPr>
            <p:custDataLst>
              <p:tags r:id="rId10"/>
            </p:custDataLst>
          </p:nvPr>
        </p:nvSpPr>
        <p:spPr>
          <a:xfrm>
            <a:off x="314325" y="1292225"/>
            <a:ext cx="5530850" cy="2809875"/>
          </a:xfrm>
          <a:prstGeom prst="rect">
            <a:avLst/>
          </a:prstGeom>
          <a:noFill/>
          <a:ln w="9525">
            <a:noFill/>
          </a:ln>
        </p:spPr>
        <p:txBody>
          <a:bodyPr wrap="square" anchor="t">
            <a:spAutoFit/>
          </a:bodyPr>
          <a:lstStyle/>
          <a:p>
            <a:pPr>
              <a:lnSpc>
                <a:spcPts val="5300"/>
              </a:lnSpc>
            </a:pPr>
            <a:r>
              <a:rPr lang="en-US" altLang="zh-CN" sz="4500">
                <a:latin typeface="华文新魏" charset="-122"/>
                <a:ea typeface="华文新魏" charset="-122"/>
              </a:rPr>
              <a:t>1.</a:t>
            </a:r>
            <a:r>
              <a:rPr lang="zh-CN" altLang="zh-CN" sz="4500">
                <a:latin typeface="华文新魏" charset="-122"/>
                <a:ea typeface="华文新魏" charset="-122"/>
              </a:rPr>
              <a:t>陈康肃公</a:t>
            </a:r>
            <a:r>
              <a:rPr lang="zh-CN" altLang="zh-CN" sz="4500">
                <a:solidFill>
                  <a:srgbClr val="FF0000"/>
                </a:solidFill>
                <a:latin typeface="华文新魏" charset="-122"/>
                <a:ea typeface="华文新魏" charset="-122"/>
              </a:rPr>
              <a:t>善</a:t>
            </a:r>
            <a:r>
              <a:rPr lang="zh-CN" altLang="zh-CN" sz="4500">
                <a:latin typeface="华文新魏" charset="-122"/>
                <a:ea typeface="华文新魏" charset="-122"/>
              </a:rPr>
              <a:t>射：</a:t>
            </a:r>
            <a:endParaRPr lang="en-US" altLang="zh-CN" sz="4500">
              <a:latin typeface="华文新魏" charset="-122"/>
              <a:ea typeface="华文新魏" charset="-122"/>
            </a:endParaRPr>
          </a:p>
          <a:p>
            <a:pPr>
              <a:lnSpc>
                <a:spcPts val="5300"/>
              </a:lnSpc>
            </a:pPr>
            <a:r>
              <a:rPr lang="en-US" altLang="zh-CN" sz="4500">
                <a:latin typeface="华文新魏" charset="-122"/>
                <a:ea typeface="华文新魏" charset="-122"/>
              </a:rPr>
              <a:t>2.</a:t>
            </a:r>
            <a:r>
              <a:rPr lang="zh-CN" altLang="zh-CN" sz="4500">
                <a:latin typeface="华文新魏" charset="-122"/>
                <a:ea typeface="华文新魏" charset="-122"/>
              </a:rPr>
              <a:t>公亦</a:t>
            </a:r>
            <a:r>
              <a:rPr lang="zh-CN" altLang="zh-CN" sz="4500">
                <a:solidFill>
                  <a:srgbClr val="FF0000"/>
                </a:solidFill>
                <a:latin typeface="华文新魏" charset="-122"/>
                <a:ea typeface="华文新魏" charset="-122"/>
              </a:rPr>
              <a:t>以</a:t>
            </a:r>
            <a:r>
              <a:rPr lang="zh-CN" altLang="zh-CN" sz="4500">
                <a:latin typeface="华文新魏" charset="-122"/>
                <a:ea typeface="华文新魏" charset="-122"/>
              </a:rPr>
              <a:t>此</a:t>
            </a:r>
            <a:r>
              <a:rPr lang="zh-CN" altLang="zh-CN" sz="4500">
                <a:solidFill>
                  <a:srgbClr val="FF0000"/>
                </a:solidFill>
                <a:latin typeface="华文新魏" charset="-122"/>
                <a:ea typeface="华文新魏" charset="-122"/>
              </a:rPr>
              <a:t>自矜</a:t>
            </a:r>
            <a:r>
              <a:rPr lang="zh-CN" altLang="zh-CN" sz="4500">
                <a:latin typeface="华文新魏" charset="-122"/>
                <a:ea typeface="华文新魏" charset="-122"/>
              </a:rPr>
              <a:t>：</a:t>
            </a:r>
            <a:endParaRPr lang="en-US" altLang="zh-CN" sz="4500">
              <a:latin typeface="华文新魏" charset="-122"/>
              <a:ea typeface="华文新魏" charset="-122"/>
            </a:endParaRPr>
          </a:p>
          <a:p>
            <a:pPr>
              <a:lnSpc>
                <a:spcPts val="5300"/>
              </a:lnSpc>
            </a:pPr>
            <a:r>
              <a:rPr lang="en-US" altLang="zh-CN" sz="4500">
                <a:latin typeface="华文新魏" charset="-122"/>
                <a:ea typeface="华文新魏" charset="-122"/>
              </a:rPr>
              <a:t>3.</a:t>
            </a:r>
            <a:r>
              <a:rPr lang="zh-CN" altLang="zh-CN" sz="4500">
                <a:latin typeface="华文新魏" charset="-122"/>
                <a:ea typeface="华文新魏" charset="-122"/>
              </a:rPr>
              <a:t>有卖油翁</a:t>
            </a:r>
            <a:r>
              <a:rPr lang="zh-CN" altLang="zh-CN" sz="4500">
                <a:solidFill>
                  <a:srgbClr val="FF0000"/>
                </a:solidFill>
                <a:latin typeface="华文新魏" charset="-122"/>
                <a:ea typeface="华文新魏" charset="-122"/>
              </a:rPr>
              <a:t>释</a:t>
            </a:r>
            <a:r>
              <a:rPr lang="zh-CN" altLang="zh-CN" sz="4500">
                <a:latin typeface="华文新魏" charset="-122"/>
                <a:ea typeface="华文新魏" charset="-122"/>
              </a:rPr>
              <a:t>担</a:t>
            </a:r>
            <a:r>
              <a:rPr lang="zh-CN" altLang="zh-CN" sz="4500">
                <a:solidFill>
                  <a:srgbClr val="FF0000"/>
                </a:solidFill>
                <a:latin typeface="华文新魏" charset="-122"/>
                <a:ea typeface="华文新魏" charset="-122"/>
              </a:rPr>
              <a:t>而</a:t>
            </a:r>
            <a:r>
              <a:rPr lang="zh-CN" altLang="zh-CN" sz="4500">
                <a:latin typeface="华文新魏" charset="-122"/>
                <a:ea typeface="华文新魏" charset="-122"/>
              </a:rPr>
              <a:t>立：</a:t>
            </a:r>
            <a:endParaRPr lang="en-US" altLang="zh-CN" sz="4500">
              <a:latin typeface="华文新魏" charset="-122"/>
              <a:ea typeface="华文新魏" charset="-122"/>
            </a:endParaRPr>
          </a:p>
          <a:p>
            <a:pPr>
              <a:lnSpc>
                <a:spcPts val="5300"/>
              </a:lnSpc>
            </a:pPr>
            <a:r>
              <a:rPr lang="en-US" altLang="zh-CN" sz="4500">
                <a:latin typeface="华文新魏" charset="-122"/>
                <a:ea typeface="华文新魏" charset="-122"/>
              </a:rPr>
              <a:t>4.</a:t>
            </a:r>
            <a:r>
              <a:rPr lang="zh-CN" altLang="zh-CN" sz="4500">
                <a:solidFill>
                  <a:srgbClr val="FF0000"/>
                </a:solidFill>
                <a:latin typeface="华文新魏" charset="-122"/>
                <a:ea typeface="华文新魏" charset="-122"/>
              </a:rPr>
              <a:t>睨</a:t>
            </a:r>
            <a:r>
              <a:rPr lang="zh-CN" altLang="zh-CN" sz="4500">
                <a:latin typeface="华文新魏" charset="-122"/>
                <a:ea typeface="华文新魏" charset="-122"/>
              </a:rPr>
              <a:t>之久而不</a:t>
            </a:r>
            <a:r>
              <a:rPr lang="zh-CN" altLang="zh-CN" sz="4500">
                <a:solidFill>
                  <a:srgbClr val="FF0000"/>
                </a:solidFill>
                <a:latin typeface="华文新魏" charset="-122"/>
                <a:ea typeface="华文新魏" charset="-122"/>
              </a:rPr>
              <a:t>去</a:t>
            </a:r>
            <a:r>
              <a:rPr lang="zh-CN" altLang="zh-CN" sz="4500">
                <a:latin typeface="华文新魏" charset="-122"/>
                <a:ea typeface="华文新魏" charset="-122"/>
              </a:rPr>
              <a:t>：</a:t>
            </a:r>
            <a:endParaRPr lang="zh-CN" altLang="en-US" sz="4500">
              <a:latin typeface="华文新魏" charset="-122"/>
              <a:ea typeface="华文新魏" charset="-122"/>
            </a:endParaRPr>
          </a:p>
        </p:txBody>
      </p:sp>
      <p:sp>
        <p:nvSpPr>
          <p:cNvPr id="8" name="文本框 7"/>
          <p:cNvSpPr txBox="1"/>
          <p:nvPr>
            <p:custDataLst>
              <p:tags r:id="rId11"/>
            </p:custDataLst>
          </p:nvPr>
        </p:nvSpPr>
        <p:spPr>
          <a:xfrm>
            <a:off x="4733925" y="1355725"/>
            <a:ext cx="2724150" cy="708025"/>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擅长，善于</a:t>
            </a:r>
            <a:endParaRPr lang="zh-CN" altLang="en-US" sz="4000">
              <a:solidFill>
                <a:srgbClr val="002060"/>
              </a:solidFill>
              <a:latin typeface="华文新魏" charset="-122"/>
              <a:ea typeface="华文新魏" charset="-122"/>
              <a:sym typeface="微软雅黑" charset="-122"/>
            </a:endParaRPr>
          </a:p>
        </p:txBody>
      </p:sp>
      <p:sp>
        <p:nvSpPr>
          <p:cNvPr id="9" name="文本框 8"/>
          <p:cNvSpPr txBox="1"/>
          <p:nvPr>
            <p:custDataLst>
              <p:tags r:id="rId12"/>
            </p:custDataLst>
          </p:nvPr>
        </p:nvSpPr>
        <p:spPr>
          <a:xfrm>
            <a:off x="4775200" y="2016125"/>
            <a:ext cx="2403475"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因为</a:t>
            </a:r>
            <a:r>
              <a:rPr lang="en-US" altLang="zh-CN" sz="4000">
                <a:solidFill>
                  <a:srgbClr val="002060"/>
                </a:solidFill>
                <a:latin typeface="华文新魏" charset="-122"/>
                <a:ea typeface="华文新魏" charset="-122"/>
                <a:sym typeface="微软雅黑" charset="-122"/>
              </a:rPr>
              <a:t>/</a:t>
            </a:r>
            <a:r>
              <a:rPr lang="zh-CN" altLang="en-US" sz="4000">
                <a:solidFill>
                  <a:srgbClr val="002060"/>
                </a:solidFill>
                <a:latin typeface="华文新魏" charset="-122"/>
                <a:ea typeface="华文新魏" charset="-122"/>
                <a:sym typeface="微软雅黑" charset="-122"/>
              </a:rPr>
              <a:t>凭借</a:t>
            </a:r>
            <a:endParaRPr lang="zh-CN" altLang="en-US" sz="4000">
              <a:solidFill>
                <a:srgbClr val="002060"/>
              </a:solidFill>
              <a:latin typeface="华文新魏" charset="-122"/>
              <a:ea typeface="华文新魏" charset="-122"/>
            </a:endParaRPr>
          </a:p>
        </p:txBody>
      </p:sp>
      <p:sp>
        <p:nvSpPr>
          <p:cNvPr id="10" name="文本框 9"/>
          <p:cNvSpPr txBox="1"/>
          <p:nvPr>
            <p:custDataLst>
              <p:tags r:id="rId13"/>
            </p:custDataLst>
          </p:nvPr>
        </p:nvSpPr>
        <p:spPr>
          <a:xfrm>
            <a:off x="7870825" y="2016125"/>
            <a:ext cx="1198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自夸</a:t>
            </a:r>
            <a:endParaRPr lang="zh-CN" altLang="en-US" sz="4000">
              <a:solidFill>
                <a:srgbClr val="002060"/>
              </a:solidFill>
              <a:latin typeface="华文新魏" charset="-122"/>
              <a:ea typeface="华文新魏" charset="-122"/>
              <a:sym typeface="微软雅黑" charset="-122"/>
            </a:endParaRPr>
          </a:p>
        </p:txBody>
      </p:sp>
      <p:sp>
        <p:nvSpPr>
          <p:cNvPr id="11" name="文本框 10"/>
          <p:cNvSpPr txBox="1"/>
          <p:nvPr>
            <p:custDataLst>
              <p:tags r:id="rId14"/>
            </p:custDataLst>
          </p:nvPr>
        </p:nvSpPr>
        <p:spPr>
          <a:xfrm>
            <a:off x="5886450" y="2713038"/>
            <a:ext cx="1198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放下</a:t>
            </a:r>
            <a:endParaRPr lang="zh-CN" altLang="en-US" sz="4000">
              <a:solidFill>
                <a:srgbClr val="002060"/>
              </a:solidFill>
              <a:latin typeface="华文新魏" charset="-122"/>
              <a:ea typeface="华文新魏" charset="-122"/>
              <a:sym typeface="微软雅黑" charset="-122"/>
            </a:endParaRPr>
          </a:p>
        </p:txBody>
      </p:sp>
      <p:sp>
        <p:nvSpPr>
          <p:cNvPr id="13" name="文本框 12"/>
          <p:cNvSpPr txBox="1"/>
          <p:nvPr>
            <p:custDataLst>
              <p:tags r:id="rId15"/>
            </p:custDataLst>
          </p:nvPr>
        </p:nvSpPr>
        <p:spPr>
          <a:xfrm>
            <a:off x="7496175" y="2665413"/>
            <a:ext cx="1708150"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表顺承</a:t>
            </a:r>
            <a:endParaRPr lang="zh-CN" altLang="en-US" sz="4000">
              <a:solidFill>
                <a:srgbClr val="002060"/>
              </a:solidFill>
              <a:latin typeface="华文新魏" charset="-122"/>
              <a:ea typeface="华文新魏" charset="-122"/>
              <a:sym typeface="微软雅黑" charset="-122"/>
            </a:endParaRPr>
          </a:p>
        </p:txBody>
      </p:sp>
      <p:sp>
        <p:nvSpPr>
          <p:cNvPr id="14" name="文本框 13"/>
          <p:cNvSpPr txBox="1"/>
          <p:nvPr>
            <p:custDataLst>
              <p:tags r:id="rId16"/>
            </p:custDataLst>
          </p:nvPr>
        </p:nvSpPr>
        <p:spPr>
          <a:xfrm>
            <a:off x="4587875" y="3381375"/>
            <a:ext cx="6251575" cy="676275"/>
          </a:xfrm>
          <a:prstGeom prst="rect">
            <a:avLst/>
          </a:prstGeom>
          <a:noFill/>
          <a:ln w="9525">
            <a:noFill/>
          </a:ln>
        </p:spPr>
        <p:txBody>
          <a:bodyPr wrap="square" anchor="t">
            <a:spAutoFit/>
          </a:bodyPr>
          <a:lstStyle/>
          <a:p>
            <a:r>
              <a:rPr lang="zh-CN" altLang="en-US" sz="3800">
                <a:solidFill>
                  <a:srgbClr val="002060"/>
                </a:solidFill>
                <a:latin typeface="华文新魏" charset="-122"/>
                <a:ea typeface="华文新魏" charset="-122"/>
                <a:sym typeface="微软雅黑" charset="-122"/>
              </a:rPr>
              <a:t>斜眼看，形容不在意的样子</a:t>
            </a:r>
            <a:endParaRPr lang="zh-CN" altLang="en-US" sz="3800">
              <a:solidFill>
                <a:srgbClr val="002060"/>
              </a:solidFill>
              <a:latin typeface="华文新魏" charset="-122"/>
              <a:ea typeface="华文新魏" charset="-122"/>
              <a:sym typeface="微软雅黑" charset="-122"/>
            </a:endParaRPr>
          </a:p>
        </p:txBody>
      </p:sp>
      <p:sp>
        <p:nvSpPr>
          <p:cNvPr id="15" name="文本框 14"/>
          <p:cNvSpPr txBox="1"/>
          <p:nvPr>
            <p:custDataLst>
              <p:tags r:id="rId17"/>
            </p:custDataLst>
          </p:nvPr>
        </p:nvSpPr>
        <p:spPr>
          <a:xfrm>
            <a:off x="10775950" y="3355975"/>
            <a:ext cx="1149350" cy="674688"/>
          </a:xfrm>
          <a:prstGeom prst="rect">
            <a:avLst/>
          </a:prstGeom>
          <a:noFill/>
          <a:ln w="9525">
            <a:noFill/>
          </a:ln>
        </p:spPr>
        <p:txBody>
          <a:bodyPr wrap="none" anchor="t">
            <a:spAutoFit/>
          </a:bodyPr>
          <a:lstStyle/>
          <a:p>
            <a:r>
              <a:rPr lang="zh-CN" altLang="en-US" sz="3800">
                <a:solidFill>
                  <a:srgbClr val="002060"/>
                </a:solidFill>
                <a:latin typeface="华文新魏" charset="-122"/>
                <a:ea typeface="华文新魏" charset="-122"/>
                <a:sym typeface="微软雅黑" charset="-122"/>
              </a:rPr>
              <a:t>离开</a:t>
            </a:r>
            <a:endParaRPr lang="zh-CN" altLang="en-US" sz="3800">
              <a:solidFill>
                <a:srgbClr val="002060"/>
              </a:solidFill>
              <a:latin typeface="华文新魏" charset="-122"/>
              <a:ea typeface="华文新魏" charset="-122"/>
              <a:sym typeface="微软雅黑" charset="-122"/>
            </a:endParaRPr>
          </a:p>
        </p:txBody>
      </p:sp>
      <p:sp>
        <p:nvSpPr>
          <p:cNvPr id="16" name="文本框 15"/>
          <p:cNvSpPr txBox="1"/>
          <p:nvPr>
            <p:custDataLst>
              <p:tags r:id="rId18"/>
            </p:custDataLst>
          </p:nvPr>
        </p:nvSpPr>
        <p:spPr>
          <a:xfrm>
            <a:off x="3719513" y="4049713"/>
            <a:ext cx="690562"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只</a:t>
            </a:r>
            <a:endParaRPr lang="zh-CN" altLang="en-US" sz="4000">
              <a:solidFill>
                <a:srgbClr val="002060"/>
              </a:solidFill>
              <a:latin typeface="华文新魏" charset="-122"/>
              <a:ea typeface="华文新魏" charset="-122"/>
              <a:sym typeface="微软雅黑" charset="-122"/>
            </a:endParaRPr>
          </a:p>
        </p:txBody>
      </p:sp>
      <p:sp>
        <p:nvSpPr>
          <p:cNvPr id="17" name="文本框 16"/>
          <p:cNvSpPr txBox="1"/>
          <p:nvPr>
            <p:custDataLst>
              <p:tags r:id="rId19"/>
            </p:custDataLst>
          </p:nvPr>
        </p:nvSpPr>
        <p:spPr>
          <a:xfrm>
            <a:off x="4765675" y="4059238"/>
            <a:ext cx="1200150"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点头</a:t>
            </a:r>
            <a:endParaRPr lang="zh-CN" altLang="en-US" sz="4000">
              <a:solidFill>
                <a:srgbClr val="002060"/>
              </a:solidFill>
              <a:latin typeface="华文新魏" charset="-122"/>
              <a:ea typeface="华文新魏" charset="-122"/>
              <a:sym typeface="微软雅黑" charset="-122"/>
            </a:endParaRPr>
          </a:p>
        </p:txBody>
      </p:sp>
      <p:sp>
        <p:nvSpPr>
          <p:cNvPr id="18" name="文本框 17"/>
          <p:cNvSpPr txBox="1"/>
          <p:nvPr>
            <p:custDataLst>
              <p:tags r:id="rId20"/>
            </p:custDataLst>
          </p:nvPr>
        </p:nvSpPr>
        <p:spPr>
          <a:xfrm>
            <a:off x="3719513" y="4794250"/>
            <a:ext cx="5262562"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通</a:t>
            </a:r>
            <a:r>
              <a:rPr lang="en-US" altLang="zh-CN" sz="4000">
                <a:solidFill>
                  <a:srgbClr val="002060"/>
                </a:solidFill>
                <a:latin typeface="华文新魏" charset="-122"/>
                <a:ea typeface="华文新魏" charset="-122"/>
                <a:sym typeface="微软雅黑" charset="-122"/>
              </a:rPr>
              <a:t>“</a:t>
            </a:r>
            <a:r>
              <a:rPr lang="zh-CN" altLang="en-US" sz="4000">
                <a:solidFill>
                  <a:srgbClr val="002060"/>
                </a:solidFill>
                <a:latin typeface="华文新魏" charset="-122"/>
                <a:ea typeface="华文新魏" charset="-122"/>
                <a:sym typeface="微软雅黑" charset="-122"/>
              </a:rPr>
              <a:t>耳</a:t>
            </a:r>
            <a:r>
              <a:rPr lang="en-US" altLang="zh-CN" sz="4000">
                <a:solidFill>
                  <a:srgbClr val="002060"/>
                </a:solidFill>
                <a:latin typeface="华文新魏" charset="-122"/>
                <a:ea typeface="华文新魏" charset="-122"/>
                <a:sym typeface="微软雅黑" charset="-122"/>
              </a:rPr>
              <a:t>”</a:t>
            </a:r>
            <a:r>
              <a:rPr lang="zh-CN" altLang="en-US" sz="4000">
                <a:solidFill>
                  <a:srgbClr val="002060"/>
                </a:solidFill>
                <a:latin typeface="华文新魏" charset="-122"/>
                <a:ea typeface="华文新魏" charset="-122"/>
                <a:sym typeface="微软雅黑" charset="-122"/>
              </a:rPr>
              <a:t>，相当于罢了</a:t>
            </a:r>
            <a:endParaRPr lang="zh-CN" altLang="en-US" sz="4000">
              <a:solidFill>
                <a:srgbClr val="002060"/>
              </a:solidFill>
              <a:latin typeface="华文新魏" charset="-122"/>
              <a:ea typeface="华文新魏" charset="-122"/>
            </a:endParaRPr>
          </a:p>
        </p:txBody>
      </p:sp>
      <p:sp>
        <p:nvSpPr>
          <p:cNvPr id="19" name="文本框 18"/>
          <p:cNvSpPr txBox="1"/>
          <p:nvPr>
            <p:custDataLst>
              <p:tags r:id="rId21"/>
            </p:custDataLst>
          </p:nvPr>
        </p:nvSpPr>
        <p:spPr>
          <a:xfrm>
            <a:off x="3719513" y="5443538"/>
            <a:ext cx="2722562"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气愤的样子</a:t>
            </a:r>
            <a:endParaRPr lang="zh-CN" altLang="en-US" sz="4000">
              <a:solidFill>
                <a:srgbClr val="002060"/>
              </a:solidFill>
              <a:latin typeface="华文新魏" charset="-122"/>
              <a:ea typeface="华文新魏" charset="-122"/>
              <a:sym typeface="微软雅黑" charset="-122"/>
            </a:endParaRPr>
          </a:p>
        </p:txBody>
      </p:sp>
      <p:sp>
        <p:nvSpPr>
          <p:cNvPr id="10258" name="文本框 6"/>
          <p:cNvSpPr txBox="1"/>
          <p:nvPr>
            <p:custDataLst>
              <p:tags r:id="rId22"/>
            </p:custDataLst>
          </p:nvPr>
        </p:nvSpPr>
        <p:spPr>
          <a:xfrm>
            <a:off x="314325" y="4002088"/>
            <a:ext cx="3529013" cy="2130425"/>
          </a:xfrm>
          <a:prstGeom prst="rect">
            <a:avLst/>
          </a:prstGeom>
          <a:noFill/>
          <a:ln w="9525">
            <a:noFill/>
          </a:ln>
        </p:spPr>
        <p:txBody>
          <a:bodyPr wrap="none" anchor="t">
            <a:spAutoFit/>
          </a:bodyPr>
          <a:lstStyle/>
          <a:p>
            <a:pPr>
              <a:lnSpc>
                <a:spcPts val="5300"/>
              </a:lnSpc>
            </a:pPr>
            <a:r>
              <a:rPr lang="en-US" altLang="zh-CN" sz="4500">
                <a:latin typeface="华文新魏" charset="-122"/>
                <a:ea typeface="华文新魏" charset="-122"/>
                <a:sym typeface="微软雅黑" charset="-122"/>
              </a:rPr>
              <a:t>5.</a:t>
            </a:r>
            <a:r>
              <a:rPr lang="zh-CN" altLang="zh-CN" sz="4500">
                <a:solidFill>
                  <a:srgbClr val="FF0000"/>
                </a:solidFill>
                <a:latin typeface="华文新魏" charset="-122"/>
                <a:ea typeface="华文新魏" charset="-122"/>
                <a:sym typeface="微软雅黑" charset="-122"/>
              </a:rPr>
              <a:t>但</a:t>
            </a:r>
            <a:r>
              <a:rPr lang="zh-CN" altLang="zh-CN" sz="4500">
                <a:latin typeface="华文新魏" charset="-122"/>
                <a:ea typeface="华文新魏" charset="-122"/>
                <a:sym typeface="微软雅黑" charset="-122"/>
              </a:rPr>
              <a:t>微</a:t>
            </a:r>
            <a:r>
              <a:rPr lang="zh-CN" altLang="zh-CN" sz="4500">
                <a:solidFill>
                  <a:srgbClr val="FF0000"/>
                </a:solidFill>
                <a:latin typeface="华文新魏" charset="-122"/>
                <a:ea typeface="华文新魏" charset="-122"/>
                <a:sym typeface="微软雅黑" charset="-122"/>
              </a:rPr>
              <a:t>颔</a:t>
            </a:r>
            <a:r>
              <a:rPr lang="zh-CN" altLang="zh-CN" sz="4500">
                <a:latin typeface="华文新魏" charset="-122"/>
                <a:ea typeface="华文新魏" charset="-122"/>
                <a:sym typeface="微软雅黑" charset="-122"/>
              </a:rPr>
              <a:t>之：</a:t>
            </a:r>
            <a:endParaRPr lang="en-US" altLang="zh-CN" sz="4500">
              <a:latin typeface="华文新魏" charset="-122"/>
              <a:ea typeface="华文新魏" charset="-122"/>
              <a:sym typeface="微软雅黑" charset="-122"/>
            </a:endParaRPr>
          </a:p>
          <a:p>
            <a:pPr>
              <a:lnSpc>
                <a:spcPts val="5300"/>
              </a:lnSpc>
            </a:pPr>
            <a:r>
              <a:rPr lang="en-US" altLang="zh-CN" sz="4500">
                <a:latin typeface="华文新魏" charset="-122"/>
                <a:ea typeface="华文新魏" charset="-122"/>
                <a:sym typeface="微软雅黑" charset="-122"/>
              </a:rPr>
              <a:t>6.</a:t>
            </a:r>
            <a:r>
              <a:rPr lang="zh-CN" altLang="zh-CN" sz="4500">
                <a:latin typeface="华文新魏" charset="-122"/>
                <a:ea typeface="华文新魏" charset="-122"/>
                <a:sym typeface="微软雅黑" charset="-122"/>
              </a:rPr>
              <a:t>但手熟</a:t>
            </a:r>
            <a:r>
              <a:rPr lang="zh-CN" altLang="zh-CN" sz="4500">
                <a:solidFill>
                  <a:srgbClr val="FF0000"/>
                </a:solidFill>
                <a:latin typeface="华文新魏" charset="-122"/>
                <a:ea typeface="华文新魏" charset="-122"/>
                <a:sym typeface="微软雅黑" charset="-122"/>
              </a:rPr>
              <a:t>尔</a:t>
            </a:r>
            <a:r>
              <a:rPr lang="zh-CN" altLang="zh-CN" sz="4500">
                <a:latin typeface="华文新魏" charset="-122"/>
                <a:ea typeface="华文新魏" charset="-122"/>
                <a:sym typeface="微软雅黑" charset="-122"/>
              </a:rPr>
              <a:t>：</a:t>
            </a:r>
            <a:endParaRPr lang="en-US" altLang="zh-CN" sz="4500">
              <a:latin typeface="华文新魏" charset="-122"/>
              <a:ea typeface="华文新魏" charset="-122"/>
              <a:sym typeface="微软雅黑" charset="-122"/>
            </a:endParaRPr>
          </a:p>
          <a:p>
            <a:pPr>
              <a:lnSpc>
                <a:spcPts val="5300"/>
              </a:lnSpc>
            </a:pPr>
            <a:r>
              <a:rPr lang="en-US" altLang="zh-CN" sz="4500">
                <a:latin typeface="华文新魏" charset="-122"/>
                <a:ea typeface="华文新魏" charset="-122"/>
                <a:sym typeface="微软雅黑" charset="-122"/>
              </a:rPr>
              <a:t>7.</a:t>
            </a:r>
            <a:r>
              <a:rPr lang="zh-CN" altLang="zh-CN" sz="4500">
                <a:latin typeface="华文新魏" charset="-122"/>
                <a:ea typeface="华文新魏" charset="-122"/>
                <a:sym typeface="微软雅黑" charset="-122"/>
              </a:rPr>
              <a:t>康肃</a:t>
            </a:r>
            <a:r>
              <a:rPr lang="zh-CN" altLang="zh-CN" sz="4500">
                <a:solidFill>
                  <a:srgbClr val="FF0000"/>
                </a:solidFill>
                <a:latin typeface="华文新魏" charset="-122"/>
                <a:ea typeface="华文新魏" charset="-122"/>
                <a:sym typeface="微软雅黑" charset="-122"/>
              </a:rPr>
              <a:t>忿然</a:t>
            </a:r>
            <a:r>
              <a:rPr lang="zh-CN" altLang="zh-CN" sz="4500">
                <a:latin typeface="华文新魏" charset="-122"/>
                <a:ea typeface="华文新魏" charset="-122"/>
                <a:sym typeface="微软雅黑" charset="-122"/>
              </a:rPr>
              <a:t>：</a:t>
            </a:r>
            <a:endParaRPr lang="zh-CN" altLang="en-US" sz="4500">
              <a:latin typeface="华文新魏" charset="-122"/>
              <a:ea typeface="华文新魏" charset="-122"/>
            </a:endParaRPr>
          </a:p>
        </p:txBody>
      </p:sp>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grpSp>
        <p:nvGrpSpPr>
          <p:cNvPr id="12290" name="wps稻壳儿佳誉设计原创链接：http://chn.docer.com/works?userid=219874625_2"/>
          <p:cNvGrpSpPr/>
          <p:nvPr>
            <p:custDataLst>
              <p:tags r:id="rId4"/>
            </p:custDataLst>
          </p:nvPr>
        </p:nvGrpSpPr>
        <p:grpSpPr>
          <a:xfrm>
            <a:off x="142875" y="-55562"/>
            <a:ext cx="4756150" cy="1131887"/>
            <a:chOff x="211269" y="127670"/>
            <a:chExt cx="5732965" cy="1133217"/>
          </a:xfrm>
        </p:grpSpPr>
        <p:pic>
          <p:nvPicPr>
            <p:cNvPr id="12291" name="Picture 9" descr="F:\ppt素材\图标\我收集的图标\字体\3.png"/>
            <p:cNvPicPr>
              <a:picLocks noChangeAspect="1"/>
            </p:cNvPicPr>
            <p:nvPr>
              <p:custDataLst>
                <p:tags r:id="rId6"/>
              </p:custDataLst>
            </p:nvPr>
          </p:nvPicPr>
          <p:blipFill>
            <a:blip r:embed="rId5"/>
            <a:stretch>
              <a:fillRect/>
            </a:stretch>
          </p:blipFill>
          <p:spPr>
            <a:xfrm rot="5400000">
              <a:off x="2688690" y="-1994656"/>
              <a:ext cx="985350" cy="5525735"/>
            </a:xfrm>
            <a:prstGeom prst="rect">
              <a:avLst/>
            </a:prstGeom>
            <a:noFill/>
            <a:ln w="9525">
              <a:noFill/>
            </a:ln>
          </p:spPr>
        </p:pic>
        <p:pic>
          <p:nvPicPr>
            <p:cNvPr id="12292" name="Picture 6" descr="F:\超棒ppt模板\中国风\中国风物件\maobi.png"/>
            <p:cNvPicPr>
              <a:picLocks noChangeAspect="1"/>
            </p:cNvPicPr>
            <p:nvPr>
              <p:custDataLst>
                <p:tags r:id="rId8"/>
              </p:custDataLst>
            </p:nvPr>
          </p:nvPicPr>
          <p:blipFill>
            <a:blip r:embed="rId7"/>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9"/>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疏通文意</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2294" name="文本框 1"/>
          <p:cNvSpPr txBox="1"/>
          <p:nvPr>
            <p:custDataLst>
              <p:tags r:id="rId10"/>
            </p:custDataLst>
          </p:nvPr>
        </p:nvSpPr>
        <p:spPr>
          <a:xfrm>
            <a:off x="536575" y="1076325"/>
            <a:ext cx="5734050" cy="1016000"/>
          </a:xfrm>
          <a:prstGeom prst="rect">
            <a:avLst/>
          </a:prstGeom>
          <a:noFill/>
          <a:ln w="9525">
            <a:noFill/>
          </a:ln>
        </p:spPr>
        <p:txBody>
          <a:bodyPr wrap="square" anchor="t">
            <a:spAutoFit/>
          </a:bodyPr>
          <a:lstStyle/>
          <a:p>
            <a:pPr>
              <a:lnSpc>
                <a:spcPct val="150000"/>
              </a:lnSpc>
            </a:pPr>
            <a:r>
              <a:rPr lang="en-US" altLang="zh-CN" sz="4000">
                <a:latin typeface="华文新魏" charset="-122"/>
                <a:ea typeface="华文新魏" charset="-122"/>
                <a:sym typeface="微软雅黑" charset="-122"/>
              </a:rPr>
              <a:t>8.</a:t>
            </a:r>
            <a:r>
              <a:rPr lang="zh-CN" altLang="zh-CN" sz="4000">
                <a:solidFill>
                  <a:srgbClr val="FF0000"/>
                </a:solidFill>
                <a:latin typeface="华文新魏" charset="-122"/>
                <a:ea typeface="华文新魏" charset="-122"/>
                <a:sym typeface="微软雅黑" charset="-122"/>
              </a:rPr>
              <a:t>尔</a:t>
            </a:r>
            <a:r>
              <a:rPr lang="en-US" altLang="zh-CN" sz="4000">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安</a:t>
            </a:r>
            <a:r>
              <a:rPr lang="zh-CN" altLang="zh-CN" sz="4000">
                <a:latin typeface="华文新魏" charset="-122"/>
                <a:ea typeface="华文新魏" charset="-122"/>
                <a:sym typeface="微软雅黑" charset="-122"/>
              </a:rPr>
              <a:t>敢</a:t>
            </a:r>
            <a:r>
              <a:rPr lang="zh-CN" altLang="zh-CN" sz="4000">
                <a:solidFill>
                  <a:srgbClr val="FF0000"/>
                </a:solidFill>
                <a:latin typeface="华文新魏" charset="-122"/>
                <a:ea typeface="华文新魏" charset="-122"/>
                <a:sym typeface="微软雅黑" charset="-122"/>
              </a:rPr>
              <a:t>轻</a:t>
            </a:r>
            <a:r>
              <a:rPr lang="zh-CN" altLang="zh-CN" sz="4000">
                <a:latin typeface="华文新魏" charset="-122"/>
                <a:ea typeface="华文新魏" charset="-122"/>
                <a:sym typeface="微软雅黑" charset="-122"/>
              </a:rPr>
              <a:t>吾射：</a:t>
            </a:r>
            <a:endParaRPr lang="zh-CN" altLang="en-US" sz="4000">
              <a:latin typeface="华文新魏" charset="-122"/>
              <a:ea typeface="华文新魏" charset="-122"/>
            </a:endParaRPr>
          </a:p>
        </p:txBody>
      </p:sp>
      <p:sp>
        <p:nvSpPr>
          <p:cNvPr id="20" name="文本框 19"/>
          <p:cNvSpPr txBox="1"/>
          <p:nvPr>
            <p:custDataLst>
              <p:tags r:id="rId11"/>
            </p:custDataLst>
          </p:nvPr>
        </p:nvSpPr>
        <p:spPr>
          <a:xfrm>
            <a:off x="4683125" y="1354138"/>
            <a:ext cx="690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你</a:t>
            </a:r>
            <a:endParaRPr lang="zh-CN" altLang="en-US" sz="4000">
              <a:solidFill>
                <a:srgbClr val="002060"/>
              </a:solidFill>
              <a:latin typeface="华文新魏" charset="-122"/>
              <a:ea typeface="华文新魏" charset="-122"/>
              <a:sym typeface="微软雅黑" charset="-122"/>
            </a:endParaRPr>
          </a:p>
        </p:txBody>
      </p:sp>
      <p:sp>
        <p:nvSpPr>
          <p:cNvPr id="21" name="文本框 20"/>
          <p:cNvSpPr txBox="1"/>
          <p:nvPr>
            <p:custDataLst>
              <p:tags r:id="rId12"/>
            </p:custDataLst>
          </p:nvPr>
        </p:nvSpPr>
        <p:spPr>
          <a:xfrm>
            <a:off x="5543550" y="1354138"/>
            <a:ext cx="1198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怎么</a:t>
            </a:r>
            <a:endParaRPr lang="zh-CN" altLang="en-US" sz="4000">
              <a:solidFill>
                <a:srgbClr val="002060"/>
              </a:solidFill>
              <a:latin typeface="华文新魏" charset="-122"/>
              <a:ea typeface="华文新魏" charset="-122"/>
              <a:sym typeface="微软雅黑" charset="-122"/>
            </a:endParaRPr>
          </a:p>
        </p:txBody>
      </p:sp>
      <p:sp>
        <p:nvSpPr>
          <p:cNvPr id="22" name="文本框 21"/>
          <p:cNvSpPr txBox="1"/>
          <p:nvPr>
            <p:custDataLst>
              <p:tags r:id="rId13"/>
            </p:custDataLst>
          </p:nvPr>
        </p:nvSpPr>
        <p:spPr>
          <a:xfrm>
            <a:off x="6980238" y="1358900"/>
            <a:ext cx="2722562"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轻视，动词</a:t>
            </a:r>
            <a:endParaRPr lang="zh-CN" altLang="en-US" sz="4000">
              <a:solidFill>
                <a:srgbClr val="002060"/>
              </a:solidFill>
              <a:latin typeface="华文新魏" charset="-122"/>
              <a:ea typeface="华文新魏" charset="-122"/>
              <a:sym typeface="微软雅黑" charset="-122"/>
            </a:endParaRPr>
          </a:p>
        </p:txBody>
      </p:sp>
      <p:sp>
        <p:nvSpPr>
          <p:cNvPr id="23" name="文本框 22"/>
          <p:cNvSpPr txBox="1"/>
          <p:nvPr>
            <p:custDataLst>
              <p:tags r:id="rId14"/>
            </p:custDataLst>
          </p:nvPr>
        </p:nvSpPr>
        <p:spPr>
          <a:xfrm>
            <a:off x="4648200" y="2139950"/>
            <a:ext cx="1198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凭借</a:t>
            </a:r>
            <a:endParaRPr lang="zh-CN" altLang="en-US" sz="4000">
              <a:solidFill>
                <a:srgbClr val="002060"/>
              </a:solidFill>
              <a:latin typeface="华文新魏" charset="-122"/>
              <a:ea typeface="华文新魏" charset="-122"/>
              <a:sym typeface="微软雅黑" charset="-122"/>
            </a:endParaRPr>
          </a:p>
        </p:txBody>
      </p:sp>
      <p:sp>
        <p:nvSpPr>
          <p:cNvPr id="12299" name="文本框 25"/>
          <p:cNvSpPr txBox="1"/>
          <p:nvPr>
            <p:custDataLst>
              <p:tags r:id="rId15"/>
            </p:custDataLst>
          </p:nvPr>
        </p:nvSpPr>
        <p:spPr>
          <a:xfrm>
            <a:off x="527050" y="1773238"/>
            <a:ext cx="4162425" cy="1014412"/>
          </a:xfrm>
          <a:prstGeom prst="rect">
            <a:avLst/>
          </a:prstGeom>
          <a:noFill/>
          <a:ln w="9525">
            <a:noFill/>
          </a:ln>
        </p:spPr>
        <p:txBody>
          <a:bodyPr wrap="square" anchor="t">
            <a:spAutoFit/>
          </a:bodyPr>
          <a:lstStyle/>
          <a:p>
            <a:pPr>
              <a:lnSpc>
                <a:spcPct val="150000"/>
              </a:lnSpc>
            </a:pPr>
            <a:r>
              <a:rPr lang="en-US" altLang="zh-CN" sz="4000">
                <a:latin typeface="华文新魏" charset="-122"/>
                <a:ea typeface="华文新魏" charset="-122"/>
              </a:rPr>
              <a:t>9.</a:t>
            </a:r>
            <a:r>
              <a:rPr lang="zh-CN" altLang="zh-CN" sz="4000">
                <a:solidFill>
                  <a:srgbClr val="FF0000"/>
                </a:solidFill>
                <a:latin typeface="华文新魏" charset="-122"/>
                <a:ea typeface="华文新魏" charset="-122"/>
              </a:rPr>
              <a:t>以</a:t>
            </a:r>
            <a:r>
              <a:rPr lang="zh-CN" altLang="zh-CN" sz="4000">
                <a:latin typeface="华文新魏" charset="-122"/>
                <a:ea typeface="华文新魏" charset="-122"/>
              </a:rPr>
              <a:t>我</a:t>
            </a:r>
            <a:r>
              <a:rPr lang="zh-CN" altLang="zh-CN" sz="4000">
                <a:solidFill>
                  <a:srgbClr val="FF0000"/>
                </a:solidFill>
                <a:latin typeface="华文新魏" charset="-122"/>
                <a:ea typeface="华文新魏" charset="-122"/>
              </a:rPr>
              <a:t>酌</a:t>
            </a:r>
            <a:r>
              <a:rPr lang="zh-CN" altLang="zh-CN" sz="4000">
                <a:latin typeface="华文新魏" charset="-122"/>
                <a:ea typeface="华文新魏" charset="-122"/>
              </a:rPr>
              <a:t>油知之：</a:t>
            </a:r>
            <a:endParaRPr lang="zh-CN" altLang="en-US" sz="4000">
              <a:latin typeface="华文新魏" charset="-122"/>
              <a:ea typeface="华文新魏" charset="-122"/>
            </a:endParaRPr>
          </a:p>
        </p:txBody>
      </p:sp>
      <p:sp>
        <p:nvSpPr>
          <p:cNvPr id="12300" name="文本框 26"/>
          <p:cNvSpPr txBox="1"/>
          <p:nvPr>
            <p:custDataLst>
              <p:tags r:id="rId16"/>
            </p:custDataLst>
          </p:nvPr>
        </p:nvSpPr>
        <p:spPr>
          <a:xfrm>
            <a:off x="409575" y="2609850"/>
            <a:ext cx="6380163" cy="1501775"/>
          </a:xfrm>
          <a:prstGeom prst="rect">
            <a:avLst/>
          </a:prstGeom>
          <a:noFill/>
          <a:ln w="9525">
            <a:noFill/>
          </a:ln>
        </p:spPr>
        <p:txBody>
          <a:bodyPr wrap="square" anchor="t">
            <a:spAutoFit/>
          </a:bodyPr>
          <a:lstStyle/>
          <a:p>
            <a:pPr>
              <a:lnSpc>
                <a:spcPts val="5500"/>
              </a:lnSpc>
            </a:pPr>
            <a:r>
              <a:rPr lang="en-US" altLang="zh-CN" sz="4000">
                <a:latin typeface="华文新魏" charset="-122"/>
                <a:ea typeface="华文新魏" charset="-122"/>
                <a:sym typeface="微软雅黑" charset="-122"/>
              </a:rPr>
              <a:t>10.</a:t>
            </a:r>
            <a:r>
              <a:rPr lang="zh-CN" altLang="zh-CN" sz="4000">
                <a:solidFill>
                  <a:srgbClr val="FF0000"/>
                </a:solidFill>
                <a:latin typeface="华文新魏" charset="-122"/>
                <a:ea typeface="华文新魏" charset="-122"/>
                <a:sym typeface="微软雅黑" charset="-122"/>
              </a:rPr>
              <a:t>以</a:t>
            </a:r>
            <a:r>
              <a:rPr lang="zh-CN" altLang="zh-CN" sz="4000">
                <a:latin typeface="华文新魏" charset="-122"/>
                <a:ea typeface="华文新魏" charset="-122"/>
                <a:sym typeface="微软雅黑" charset="-122"/>
              </a:rPr>
              <a:t>钱</a:t>
            </a:r>
            <a:r>
              <a:rPr lang="zh-CN" altLang="zh-CN" sz="4000">
                <a:solidFill>
                  <a:srgbClr val="FF0000"/>
                </a:solidFill>
                <a:latin typeface="华文新魏" charset="-122"/>
                <a:ea typeface="华文新魏" charset="-122"/>
                <a:sym typeface="微软雅黑" charset="-122"/>
              </a:rPr>
              <a:t>覆</a:t>
            </a:r>
            <a:r>
              <a:rPr lang="zh-CN" altLang="zh-CN" sz="4000">
                <a:latin typeface="华文新魏" charset="-122"/>
                <a:ea typeface="华文新魏" charset="-122"/>
                <a:sym typeface="微软雅黑" charset="-122"/>
              </a:rPr>
              <a:t>其口：</a:t>
            </a:r>
            <a:endParaRPr lang="en-US" altLang="zh-CN" sz="4000">
              <a:latin typeface="华文新魏" charset="-122"/>
              <a:ea typeface="华文新魏" charset="-122"/>
              <a:sym typeface="微软雅黑" charset="-122"/>
            </a:endParaRPr>
          </a:p>
          <a:p>
            <a:pPr>
              <a:lnSpc>
                <a:spcPts val="5500"/>
              </a:lnSpc>
            </a:pPr>
            <a:r>
              <a:rPr lang="en-US" altLang="zh-CN" sz="4000">
                <a:latin typeface="华文新魏" charset="-122"/>
                <a:ea typeface="华文新魏" charset="-122"/>
                <a:sym typeface="微软雅黑" charset="-122"/>
              </a:rPr>
              <a:t>11.</a:t>
            </a:r>
            <a:r>
              <a:rPr lang="zh-CN" altLang="zh-CN" sz="4000">
                <a:solidFill>
                  <a:srgbClr val="FF0000"/>
                </a:solidFill>
                <a:latin typeface="华文新魏" charset="-122"/>
                <a:ea typeface="华文新魏" charset="-122"/>
                <a:sym typeface="微软雅黑" charset="-122"/>
              </a:rPr>
              <a:t>徐</a:t>
            </a:r>
            <a:r>
              <a:rPr lang="en-US" altLang="zh-CN" sz="4000">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以</a:t>
            </a:r>
            <a:r>
              <a:rPr lang="en-US" altLang="zh-CN" sz="4000">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杓</a:t>
            </a:r>
            <a:r>
              <a:rPr lang="en-US" altLang="zh-CN" sz="4000">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酌</a:t>
            </a:r>
            <a:r>
              <a:rPr lang="zh-CN" altLang="zh-CN" sz="4000">
                <a:latin typeface="华文新魏" charset="-122"/>
                <a:ea typeface="华文新魏" charset="-122"/>
                <a:sym typeface="微软雅黑" charset="-122"/>
              </a:rPr>
              <a:t>油沥之</a:t>
            </a:r>
            <a:endParaRPr lang="zh-CN" altLang="en-US" sz="4000">
              <a:latin typeface="华文新魏" charset="-122"/>
              <a:ea typeface="华文新魏" charset="-122"/>
            </a:endParaRPr>
          </a:p>
        </p:txBody>
      </p:sp>
      <p:sp>
        <p:nvSpPr>
          <p:cNvPr id="28" name="文本框 27"/>
          <p:cNvSpPr txBox="1"/>
          <p:nvPr>
            <p:custDataLst>
              <p:tags r:id="rId17"/>
            </p:custDataLst>
          </p:nvPr>
        </p:nvSpPr>
        <p:spPr>
          <a:xfrm>
            <a:off x="6270625" y="2139950"/>
            <a:ext cx="4248150"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舀取，这里指倒入</a:t>
            </a:r>
            <a:endParaRPr lang="zh-CN" altLang="en-US" sz="4000">
              <a:solidFill>
                <a:srgbClr val="002060"/>
              </a:solidFill>
              <a:latin typeface="华文新魏" charset="-122"/>
              <a:ea typeface="华文新魏" charset="-122"/>
              <a:sym typeface="微软雅黑" charset="-122"/>
            </a:endParaRPr>
          </a:p>
        </p:txBody>
      </p:sp>
      <p:sp>
        <p:nvSpPr>
          <p:cNvPr id="29" name="文本框 28"/>
          <p:cNvSpPr txBox="1"/>
          <p:nvPr>
            <p:custDataLst>
              <p:tags r:id="rId18"/>
            </p:custDataLst>
          </p:nvPr>
        </p:nvSpPr>
        <p:spPr>
          <a:xfrm>
            <a:off x="4613275" y="2717800"/>
            <a:ext cx="690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用</a:t>
            </a:r>
            <a:endParaRPr lang="zh-CN" altLang="en-US" sz="4000">
              <a:solidFill>
                <a:srgbClr val="002060"/>
              </a:solidFill>
              <a:latin typeface="华文新魏" charset="-122"/>
              <a:ea typeface="华文新魏" charset="-122"/>
              <a:sym typeface="微软雅黑" charset="-122"/>
            </a:endParaRPr>
          </a:p>
        </p:txBody>
      </p:sp>
      <p:sp>
        <p:nvSpPr>
          <p:cNvPr id="12303" name="文本框 29"/>
          <p:cNvSpPr txBox="1"/>
          <p:nvPr>
            <p:custDataLst>
              <p:tags r:id="rId19"/>
            </p:custDataLst>
          </p:nvPr>
        </p:nvSpPr>
        <p:spPr>
          <a:xfrm>
            <a:off x="390525" y="3933825"/>
            <a:ext cx="6000750" cy="2206625"/>
          </a:xfrm>
          <a:prstGeom prst="rect">
            <a:avLst/>
          </a:prstGeom>
          <a:noFill/>
          <a:ln w="9525">
            <a:noFill/>
          </a:ln>
        </p:spPr>
        <p:txBody>
          <a:bodyPr wrap="square" anchor="t">
            <a:spAutoFit/>
          </a:bodyPr>
          <a:lstStyle/>
          <a:p>
            <a:pPr>
              <a:lnSpc>
                <a:spcPts val="5500"/>
              </a:lnSpc>
            </a:pPr>
            <a:r>
              <a:rPr lang="en-US" altLang="zh-CN" sz="4000">
                <a:latin typeface="华文新魏" charset="-122"/>
                <a:ea typeface="华文新魏" charset="-122"/>
                <a:sym typeface="微软雅黑" charset="-122"/>
              </a:rPr>
              <a:t>12.</a:t>
            </a:r>
            <a:r>
              <a:rPr lang="zh-CN" altLang="zh-CN" sz="4000">
                <a:solidFill>
                  <a:srgbClr val="FF0000"/>
                </a:solidFill>
                <a:latin typeface="华文新魏" charset="-122"/>
                <a:ea typeface="华文新魏" charset="-122"/>
                <a:sym typeface="微软雅黑" charset="-122"/>
              </a:rPr>
              <a:t>而</a:t>
            </a:r>
            <a:r>
              <a:rPr lang="zh-CN" altLang="zh-CN" sz="4000">
                <a:solidFill>
                  <a:srgbClr val="333333"/>
                </a:solidFill>
                <a:latin typeface="华文新魏" charset="-122"/>
                <a:ea typeface="华文新魏" charset="-122"/>
                <a:sym typeface="微软雅黑" charset="-122"/>
              </a:rPr>
              <a:t>钱不湿：</a:t>
            </a:r>
            <a:endParaRPr lang="en-US" altLang="zh-CN" sz="4000">
              <a:latin typeface="华文新魏" charset="-122"/>
              <a:ea typeface="华文新魏" charset="-122"/>
              <a:sym typeface="微软雅黑" charset="-122"/>
            </a:endParaRPr>
          </a:p>
          <a:p>
            <a:pPr>
              <a:lnSpc>
                <a:spcPts val="5500"/>
              </a:lnSpc>
            </a:pPr>
            <a:r>
              <a:rPr lang="en-US" altLang="zh-CN" sz="4000">
                <a:latin typeface="华文新魏" charset="-122"/>
                <a:ea typeface="华文新魏" charset="-122"/>
                <a:sym typeface="微软雅黑" charset="-122"/>
              </a:rPr>
              <a:t>13.</a:t>
            </a:r>
            <a:r>
              <a:rPr lang="zh-CN" altLang="zh-CN" sz="4000">
                <a:solidFill>
                  <a:srgbClr val="FF0000"/>
                </a:solidFill>
                <a:latin typeface="华文新魏" charset="-122"/>
                <a:ea typeface="华文新魏" charset="-122"/>
                <a:sym typeface="微软雅黑" charset="-122"/>
              </a:rPr>
              <a:t>因</a:t>
            </a:r>
            <a:r>
              <a:rPr lang="zh-CN" altLang="zh-CN" sz="4000">
                <a:latin typeface="华文新魏" charset="-122"/>
                <a:ea typeface="华文新魏" charset="-122"/>
                <a:sym typeface="微软雅黑" charset="-122"/>
              </a:rPr>
              <a:t>曰：</a:t>
            </a:r>
            <a:endParaRPr lang="en-US" altLang="zh-CN" sz="4000">
              <a:solidFill>
                <a:srgbClr val="333333"/>
              </a:solidFill>
              <a:latin typeface="华文新魏" charset="-122"/>
              <a:ea typeface="华文新魏" charset="-122"/>
              <a:sym typeface="微软雅黑" charset="-122"/>
            </a:endParaRPr>
          </a:p>
          <a:p>
            <a:pPr>
              <a:lnSpc>
                <a:spcPts val="5500"/>
              </a:lnSpc>
            </a:pPr>
            <a:r>
              <a:rPr lang="en-US" altLang="zh-CN" sz="4000">
                <a:solidFill>
                  <a:srgbClr val="333333"/>
                </a:solidFill>
                <a:latin typeface="华文新魏" charset="-122"/>
                <a:ea typeface="华文新魏" charset="-122"/>
                <a:sym typeface="微软雅黑" charset="-122"/>
              </a:rPr>
              <a:t>14.</a:t>
            </a:r>
            <a:r>
              <a:rPr lang="zh-CN" altLang="zh-CN" sz="4000">
                <a:latin typeface="华文新魏" charset="-122"/>
                <a:ea typeface="华文新魏" charset="-122"/>
                <a:sym typeface="微软雅黑" charset="-122"/>
              </a:rPr>
              <a:t>康肃笑</a:t>
            </a:r>
            <a:r>
              <a:rPr lang="zh-CN" altLang="zh-CN" sz="4000">
                <a:solidFill>
                  <a:srgbClr val="FF0000"/>
                </a:solidFill>
                <a:latin typeface="华文新魏" charset="-122"/>
                <a:ea typeface="华文新魏" charset="-122"/>
                <a:sym typeface="微软雅黑" charset="-122"/>
              </a:rPr>
              <a:t>而</a:t>
            </a:r>
            <a:r>
              <a:rPr lang="en-US" altLang="zh-CN" sz="4000">
                <a:latin typeface="华文新魏" charset="-122"/>
                <a:ea typeface="华文新魏" charset="-122"/>
                <a:sym typeface="微软雅黑" charset="-122"/>
              </a:rPr>
              <a:t>/</a:t>
            </a:r>
            <a:r>
              <a:rPr lang="zh-CN" altLang="zh-CN" sz="4000">
                <a:solidFill>
                  <a:srgbClr val="FF0000"/>
                </a:solidFill>
                <a:latin typeface="华文新魏" charset="-122"/>
                <a:ea typeface="华文新魏" charset="-122"/>
                <a:sym typeface="微软雅黑" charset="-122"/>
              </a:rPr>
              <a:t>遣</a:t>
            </a:r>
            <a:r>
              <a:rPr lang="zh-CN" altLang="zh-CN" sz="4000">
                <a:latin typeface="华文新魏" charset="-122"/>
                <a:ea typeface="华文新魏" charset="-122"/>
                <a:sym typeface="微软雅黑" charset="-122"/>
              </a:rPr>
              <a:t>之：</a:t>
            </a:r>
            <a:endParaRPr lang="zh-CN" altLang="en-US" sz="4000">
              <a:latin typeface="华文新魏" charset="-122"/>
              <a:ea typeface="华文新魏" charset="-122"/>
            </a:endParaRPr>
          </a:p>
        </p:txBody>
      </p:sp>
      <p:sp>
        <p:nvSpPr>
          <p:cNvPr id="31" name="文本框 30"/>
          <p:cNvSpPr txBox="1"/>
          <p:nvPr>
            <p:custDataLst>
              <p:tags r:id="rId20"/>
            </p:custDataLst>
          </p:nvPr>
        </p:nvSpPr>
        <p:spPr>
          <a:xfrm>
            <a:off x="5373688" y="3405188"/>
            <a:ext cx="1706562"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慢慢地</a:t>
            </a:r>
            <a:endParaRPr lang="zh-CN" altLang="en-US" sz="4000">
              <a:solidFill>
                <a:srgbClr val="002060"/>
              </a:solidFill>
              <a:latin typeface="华文新魏" charset="-122"/>
              <a:ea typeface="华文新魏" charset="-122"/>
              <a:sym typeface="微软雅黑" charset="-122"/>
            </a:endParaRPr>
          </a:p>
        </p:txBody>
      </p:sp>
      <p:sp>
        <p:nvSpPr>
          <p:cNvPr id="32" name="文本框 31"/>
          <p:cNvSpPr txBox="1"/>
          <p:nvPr>
            <p:custDataLst>
              <p:tags r:id="rId21"/>
            </p:custDataLst>
          </p:nvPr>
        </p:nvSpPr>
        <p:spPr>
          <a:xfrm>
            <a:off x="7231063" y="3405188"/>
            <a:ext cx="690562"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用</a:t>
            </a:r>
            <a:endParaRPr lang="zh-CN" altLang="en-US" sz="4000">
              <a:solidFill>
                <a:srgbClr val="002060"/>
              </a:solidFill>
              <a:latin typeface="华文新魏" charset="-122"/>
              <a:ea typeface="华文新魏" charset="-122"/>
              <a:sym typeface="微软雅黑" charset="-122"/>
            </a:endParaRPr>
          </a:p>
        </p:txBody>
      </p:sp>
      <p:sp>
        <p:nvSpPr>
          <p:cNvPr id="33" name="文本框 32"/>
          <p:cNvSpPr txBox="1"/>
          <p:nvPr>
            <p:custDataLst>
              <p:tags r:id="rId22"/>
            </p:custDataLst>
          </p:nvPr>
        </p:nvSpPr>
        <p:spPr>
          <a:xfrm>
            <a:off x="8102600" y="3405188"/>
            <a:ext cx="2214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通</a:t>
            </a:r>
            <a:r>
              <a:rPr lang="en-US" altLang="zh-CN" sz="4000">
                <a:solidFill>
                  <a:srgbClr val="002060"/>
                </a:solidFill>
                <a:latin typeface="华文新魏" charset="-122"/>
                <a:ea typeface="华文新魏" charset="-122"/>
                <a:sym typeface="微软雅黑" charset="-122"/>
              </a:rPr>
              <a:t>“</a:t>
            </a:r>
            <a:r>
              <a:rPr lang="zh-CN" altLang="en-US" sz="4000">
                <a:solidFill>
                  <a:srgbClr val="002060"/>
                </a:solidFill>
                <a:latin typeface="华文新魏" charset="-122"/>
                <a:ea typeface="华文新魏" charset="-122"/>
                <a:sym typeface="微软雅黑" charset="-122"/>
              </a:rPr>
              <a:t>勺</a:t>
            </a:r>
            <a:r>
              <a:rPr lang="en-US" altLang="zh-CN" sz="4000">
                <a:solidFill>
                  <a:srgbClr val="002060"/>
                </a:solidFill>
                <a:latin typeface="华文新魏" charset="-122"/>
                <a:ea typeface="华文新魏" charset="-122"/>
                <a:sym typeface="微软雅黑" charset="-122"/>
              </a:rPr>
              <a:t>”</a:t>
            </a:r>
            <a:endParaRPr lang="en-US" altLang="zh-CN" sz="4000">
              <a:solidFill>
                <a:srgbClr val="002060"/>
              </a:solidFill>
              <a:latin typeface="华文新魏" charset="-122"/>
              <a:ea typeface="华文新魏" charset="-122"/>
            </a:endParaRPr>
          </a:p>
        </p:txBody>
      </p:sp>
      <p:sp>
        <p:nvSpPr>
          <p:cNvPr id="34" name="文本框 33"/>
          <p:cNvSpPr txBox="1"/>
          <p:nvPr>
            <p:custDataLst>
              <p:tags r:id="rId23"/>
            </p:custDataLst>
          </p:nvPr>
        </p:nvSpPr>
        <p:spPr>
          <a:xfrm>
            <a:off x="10147300" y="3405188"/>
            <a:ext cx="1198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舀取</a:t>
            </a:r>
            <a:endParaRPr lang="zh-CN" altLang="en-US" sz="4000">
              <a:solidFill>
                <a:srgbClr val="002060"/>
              </a:solidFill>
              <a:latin typeface="华文新魏" charset="-122"/>
              <a:ea typeface="华文新魏" charset="-122"/>
              <a:sym typeface="微软雅黑" charset="-122"/>
            </a:endParaRPr>
          </a:p>
        </p:txBody>
      </p:sp>
      <p:sp>
        <p:nvSpPr>
          <p:cNvPr id="35" name="文本框 34"/>
          <p:cNvSpPr txBox="1"/>
          <p:nvPr>
            <p:custDataLst>
              <p:tags r:id="rId24"/>
            </p:custDataLst>
          </p:nvPr>
        </p:nvSpPr>
        <p:spPr>
          <a:xfrm>
            <a:off x="3578225" y="4038600"/>
            <a:ext cx="1706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表转折</a:t>
            </a:r>
            <a:endParaRPr lang="zh-CN" altLang="en-US" sz="4000">
              <a:solidFill>
                <a:srgbClr val="002060"/>
              </a:solidFill>
              <a:latin typeface="华文新魏" charset="-122"/>
              <a:ea typeface="华文新魏" charset="-122"/>
              <a:sym typeface="微软雅黑" charset="-122"/>
            </a:endParaRPr>
          </a:p>
        </p:txBody>
      </p:sp>
      <p:sp>
        <p:nvSpPr>
          <p:cNvPr id="36" name="文本框 35"/>
          <p:cNvSpPr txBox="1"/>
          <p:nvPr>
            <p:custDataLst>
              <p:tags r:id="rId25"/>
            </p:custDataLst>
          </p:nvPr>
        </p:nvSpPr>
        <p:spPr>
          <a:xfrm>
            <a:off x="2871788" y="4770438"/>
            <a:ext cx="2214562"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于是，就</a:t>
            </a:r>
            <a:endParaRPr lang="zh-CN" altLang="en-US" sz="4000">
              <a:solidFill>
                <a:srgbClr val="002060"/>
              </a:solidFill>
              <a:latin typeface="华文新魏" charset="-122"/>
              <a:ea typeface="华文新魏" charset="-122"/>
              <a:sym typeface="微软雅黑" charset="-122"/>
            </a:endParaRPr>
          </a:p>
        </p:txBody>
      </p:sp>
      <p:sp>
        <p:nvSpPr>
          <p:cNvPr id="37" name="文本框 36"/>
          <p:cNvSpPr txBox="1"/>
          <p:nvPr>
            <p:custDataLst>
              <p:tags r:id="rId26"/>
            </p:custDataLst>
          </p:nvPr>
        </p:nvSpPr>
        <p:spPr>
          <a:xfrm>
            <a:off x="4508500" y="5430838"/>
            <a:ext cx="1706563" cy="706437"/>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表修饰</a:t>
            </a:r>
            <a:endParaRPr lang="zh-CN" altLang="en-US" sz="4000">
              <a:solidFill>
                <a:srgbClr val="002060"/>
              </a:solidFill>
              <a:latin typeface="华文新魏" charset="-122"/>
              <a:ea typeface="华文新魏" charset="-122"/>
              <a:sym typeface="微软雅黑" charset="-122"/>
            </a:endParaRPr>
          </a:p>
        </p:txBody>
      </p:sp>
      <p:sp>
        <p:nvSpPr>
          <p:cNvPr id="38" name="文本框 37"/>
          <p:cNvSpPr txBox="1"/>
          <p:nvPr>
            <p:custDataLst>
              <p:tags r:id="rId27"/>
            </p:custDataLst>
          </p:nvPr>
        </p:nvSpPr>
        <p:spPr>
          <a:xfrm>
            <a:off x="6391275" y="5413375"/>
            <a:ext cx="1198563" cy="706438"/>
          </a:xfrm>
          <a:prstGeom prst="rect">
            <a:avLst/>
          </a:prstGeom>
          <a:noFill/>
          <a:ln w="9525">
            <a:noFill/>
          </a:ln>
        </p:spPr>
        <p:txBody>
          <a:bodyPr wrap="none" anchor="t">
            <a:spAutoFit/>
          </a:bodyPr>
          <a:lstStyle/>
          <a:p>
            <a:r>
              <a:rPr lang="zh-CN" altLang="en-US" sz="4000">
                <a:solidFill>
                  <a:srgbClr val="002060"/>
                </a:solidFill>
                <a:latin typeface="华文新魏" charset="-122"/>
                <a:ea typeface="华文新魏" charset="-122"/>
                <a:sym typeface="微软雅黑" charset="-122"/>
              </a:rPr>
              <a:t>打发</a:t>
            </a:r>
            <a:endParaRPr lang="zh-CN" altLang="en-US" sz="4000">
              <a:solidFill>
                <a:srgbClr val="002060"/>
              </a:solidFill>
              <a:latin typeface="华文新魏" charset="-122"/>
              <a:ea typeface="华文新魏" charset="-122"/>
              <a:sym typeface="微软雅黑" charset="-122"/>
            </a:endParaRPr>
          </a:p>
        </p:txBody>
      </p:sp>
      <p:sp>
        <p:nvSpPr>
          <p:cNvPr id="8" name="文本框 7"/>
          <p:cNvSpPr txBox="1"/>
          <p:nvPr>
            <p:custDataLst>
              <p:tags r:id="rId28"/>
            </p:custDataLst>
          </p:nvPr>
        </p:nvSpPr>
        <p:spPr>
          <a:xfrm>
            <a:off x="5551488" y="2692400"/>
            <a:ext cx="690562" cy="706438"/>
          </a:xfrm>
          <a:prstGeom prst="rect">
            <a:avLst/>
          </a:prstGeom>
          <a:noFill/>
          <a:ln w="9525">
            <a:noFill/>
          </a:ln>
        </p:spPr>
        <p:txBody>
          <a:bodyPr wrap="none" anchor="t">
            <a:spAutoFit/>
          </a:bodyPr>
          <a:lstStyle/>
          <a:p>
            <a:r>
              <a:rPr lang="zh-CN" altLang="zh-CN" sz="4000">
                <a:solidFill>
                  <a:srgbClr val="002060"/>
                </a:solidFill>
                <a:latin typeface="华文新魏" charset="-122"/>
                <a:ea typeface="华文新魏" charset="-122"/>
              </a:rPr>
              <a:t>盖</a:t>
            </a:r>
            <a:endParaRPr lang="zh-CN" altLang="zh-CN" sz="4000">
              <a:solidFill>
                <a:srgbClr val="002060"/>
              </a:solidFill>
              <a:latin typeface="华文新魏" charset="-122"/>
              <a:ea typeface="华文新魏" charset="-122"/>
            </a:endParaRPr>
          </a:p>
        </p:txBody>
      </p:sp>
    </p:spTree>
    <p:custDataLst>
      <p:tags r:id="rId2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8" grpId="0"/>
      <p:bldP spid="29" grpId="0"/>
      <p:bldP spid="31" grpId="0"/>
      <p:bldP spid="32" grpId="0"/>
      <p:bldP spid="33" grpId="0"/>
      <p:bldP spid="34" grpId="0"/>
      <p:bldP spid="35" grpId="0"/>
      <p:bldP spid="36" grpId="0"/>
      <p:bldP spid="37" grpId="0"/>
      <p:bldP spid="38"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14338"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14339"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14340"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2" name="TextBox 2"/>
          <p:cNvSpPr txBox="1">
            <a:spLocks noChangeArrowheads="1"/>
          </p:cNvSpPr>
          <p:nvPr>
            <p:custDataLst>
              <p:tags r:id="rId9"/>
            </p:custDataLst>
          </p:nvPr>
        </p:nvSpPr>
        <p:spPr bwMode="auto">
          <a:xfrm>
            <a:off x="879475" y="542925"/>
            <a:ext cx="2701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疏通文意</a:t>
            </a:r>
            <a:endParaRPr kumimoji="0" lang="zh-CN" altLang="zh-CN"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sp>
        <p:nvSpPr>
          <p:cNvPr id="14343" name="文本框 6"/>
          <p:cNvSpPr txBox="1"/>
          <p:nvPr>
            <p:custDataLst>
              <p:tags r:id="rId10"/>
            </p:custDataLst>
          </p:nvPr>
        </p:nvSpPr>
        <p:spPr>
          <a:xfrm>
            <a:off x="960438" y="2374900"/>
            <a:ext cx="10331450" cy="1168400"/>
          </a:xfrm>
          <a:prstGeom prst="rect">
            <a:avLst/>
          </a:prstGeom>
          <a:noFill/>
          <a:ln w="9525">
            <a:noFill/>
          </a:ln>
        </p:spPr>
        <p:txBody>
          <a:bodyPr wrap="square" anchor="t">
            <a:spAutoFit/>
          </a:bodyPr>
          <a:lstStyle/>
          <a:p>
            <a:r>
              <a:rPr lang="zh-CN" altLang="en-US" sz="7000">
                <a:latin typeface="华文新魏" charset="-122"/>
                <a:ea typeface="华文新魏" charset="-122"/>
              </a:rPr>
              <a:t>根据文章内容复述故事。</a:t>
            </a:r>
            <a:endParaRPr lang="zh-CN" altLang="en-US" sz="7000">
              <a:latin typeface="华文新魏" charset="-122"/>
              <a:ea typeface="华文新魏" charset="-122"/>
            </a:endParaRPr>
          </a:p>
        </p:txBody>
      </p:sp>
    </p:spTree>
    <p:custDataLst>
      <p:tags r:id="rId11"/>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grpSp>
        <p:nvGrpSpPr>
          <p:cNvPr id="15362" name="wps稻壳儿佳誉设计原创链接：http://chn.docer.com/works?userid=219874625_2"/>
          <p:cNvGrpSpPr/>
          <p:nvPr>
            <p:custDataLst>
              <p:tags r:id="rId3"/>
            </p:custDataLst>
          </p:nvPr>
        </p:nvGrpSpPr>
        <p:grpSpPr>
          <a:xfrm>
            <a:off x="142875" y="69850"/>
            <a:ext cx="4756150" cy="1131888"/>
            <a:chOff x="211269" y="127670"/>
            <a:chExt cx="5732965" cy="1133217"/>
          </a:xfrm>
        </p:grpSpPr>
        <p:pic>
          <p:nvPicPr>
            <p:cNvPr id="15363" name="Picture 9" descr="F:\ppt素材\图标\我收集的图标\字体\3.png"/>
            <p:cNvPicPr>
              <a:picLocks noChangeAspect="1"/>
            </p:cNvPicPr>
            <p:nvPr>
              <p:custDataLst>
                <p:tags r:id="rId5"/>
              </p:custDataLst>
            </p:nvPr>
          </p:nvPicPr>
          <p:blipFill>
            <a:blip r:embed="rId4"/>
            <a:stretch>
              <a:fillRect/>
            </a:stretch>
          </p:blipFill>
          <p:spPr>
            <a:xfrm rot="5400000">
              <a:off x="2688690" y="-1994656"/>
              <a:ext cx="985350" cy="5525735"/>
            </a:xfrm>
            <a:prstGeom prst="rect">
              <a:avLst/>
            </a:prstGeom>
            <a:noFill/>
            <a:ln w="9525">
              <a:noFill/>
            </a:ln>
          </p:spPr>
        </p:pic>
        <p:pic>
          <p:nvPicPr>
            <p:cNvPr id="15364" name="Picture 6" descr="F:\超棒ppt模板\中国风\中国风物件\maobi.png"/>
            <p:cNvPicPr>
              <a:picLocks noChangeAspect="1"/>
            </p:cNvPicPr>
            <p:nvPr>
              <p:custDataLst>
                <p:tags r:id="rId7"/>
              </p:custDataLst>
            </p:nvPr>
          </p:nvPicPr>
          <p:blipFill>
            <a:blip r:embed="rId6"/>
            <a:stretch>
              <a:fillRect/>
            </a:stretch>
          </p:blipFill>
          <p:spPr>
            <a:xfrm>
              <a:off x="211269" y="127670"/>
              <a:ext cx="985348" cy="985349"/>
            </a:xfrm>
            <a:prstGeom prst="rect">
              <a:avLst/>
            </a:prstGeom>
            <a:noFill/>
            <a:ln w="9525">
              <a:noFill/>
            </a:ln>
          </p:spPr>
        </p:pic>
        <p:sp>
          <p:nvSpPr>
            <p:cNvPr id="6" name="TextBox 2"/>
            <p:cNvSpPr txBox="1">
              <a:spLocks noChangeArrowheads="1"/>
            </p:cNvSpPr>
            <p:nvPr>
              <p:custDataLst>
                <p:tags r:id="rId8"/>
              </p:custDataLst>
            </p:nvPr>
          </p:nvSpPr>
          <p:spPr bwMode="auto">
            <a:xfrm>
              <a:off x="946550" y="545895"/>
              <a:ext cx="3255765" cy="64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rPr>
                <a:t>品读语言</a:t>
              </a:r>
              <a:endParaRPr kumimoji="0" lang="zh-CN" altLang="en-US" sz="3600" b="0" i="0" u="none" strike="noStrike" kern="1200" cap="none" spc="0" normalizeH="0" baseline="0" noProof="0">
                <a:ln>
                  <a:noFill/>
                </a:ln>
                <a:solidFill>
                  <a:prstClr val="white"/>
                </a:solidFill>
                <a:effectLst/>
                <a:uLnTx/>
                <a:uFillTx/>
                <a:latin typeface="华文新魏" charset="-122"/>
                <a:ea typeface="华文新魏" charset="-122"/>
                <a:cs typeface="+mn-ea"/>
                <a:sym typeface="+mn-lt"/>
              </a:endParaRPr>
            </a:p>
          </p:txBody>
        </p:sp>
      </p:grpSp>
      <p:sp>
        <p:nvSpPr>
          <p:cNvPr id="15366" name="文本框 99"/>
          <p:cNvSpPr txBox="1"/>
          <p:nvPr>
            <p:custDataLst>
              <p:tags r:id="rId9"/>
            </p:custDataLst>
          </p:nvPr>
        </p:nvSpPr>
        <p:spPr>
          <a:xfrm>
            <a:off x="476250" y="1922463"/>
            <a:ext cx="11268075" cy="3552825"/>
          </a:xfrm>
          <a:prstGeom prst="rect">
            <a:avLst/>
          </a:prstGeom>
          <a:noFill/>
          <a:ln w="9525">
            <a:noFill/>
          </a:ln>
        </p:spPr>
        <p:txBody>
          <a:bodyPr wrap="square" anchor="t">
            <a:spAutoFit/>
          </a:bodyPr>
          <a:lstStyle/>
          <a:p>
            <a:pPr>
              <a:lnSpc>
                <a:spcPct val="150000"/>
              </a:lnSpc>
            </a:pPr>
            <a:r>
              <a:rPr lang="zh-CN" altLang="zh-CN" sz="5000">
                <a:latin typeface="华文新魏" charset="-122"/>
                <a:ea typeface="华文新魏" charset="-122"/>
              </a:rPr>
              <a:t>再读文章，思考：找出描写陈尧咨和卖油翁的语句，从中可以看出他们各是怎样的人？</a:t>
            </a:r>
            <a:endParaRPr lang="zh-CN" altLang="zh-CN" sz="5000">
              <a:latin typeface="华文新魏" charset="-122"/>
              <a:ea typeface="华文新魏" charset="-122"/>
            </a:endParaRPr>
          </a:p>
        </p:txBody>
      </p:sp>
    </p:spTree>
    <p:custDataLst>
      <p:tags r:id="rId10"/>
    </p:custDataLst>
  </p:cSld>
  <p:clrMapOvr>
    <a:masterClrMapping/>
  </p:clrMapOvr>
  <p:transition/>
  <p:timing/>
</p:sld>
</file>

<file path=ppt/tags/tag1.xml><?xml version="1.0" encoding="utf-8"?>
<p:tagLst xmlns:p="http://schemas.openxmlformats.org/presentationml/2006/main">
  <p:tag name="AS_UNIQUEID" val="97"/>
</p:tagLst>
</file>

<file path=ppt/tags/tag10.xml><?xml version="1.0" encoding="utf-8"?>
<p:tagLst xmlns:p="http://schemas.openxmlformats.org/presentationml/2006/main">
  <p:tag name="AS_UNIQUEID" val="106"/>
</p:tagLst>
</file>

<file path=ppt/tags/tag100.xml><?xml version="1.0" encoding="utf-8"?>
<p:tagLst xmlns:p="http://schemas.openxmlformats.org/presentationml/2006/main">
  <p:tag name="AS_UNIQUEID" val="195"/>
</p:tagLst>
</file>

<file path=ppt/tags/tag101.xml><?xml version="1.0" encoding="utf-8"?>
<p:tagLst xmlns:p="http://schemas.openxmlformats.org/presentationml/2006/main">
  <p:tag name="AS_UNIQUEID" val="196"/>
</p:tagLst>
</file>

<file path=ppt/tags/tag102.xml><?xml version="1.0" encoding="utf-8"?>
<p:tagLst xmlns:p="http://schemas.openxmlformats.org/presentationml/2006/main">
  <p:tag name="AS_UNIQUEID" val="197"/>
</p:tagLst>
</file>

<file path=ppt/tags/tag103.xml><?xml version="1.0" encoding="utf-8"?>
<p:tagLst xmlns:p="http://schemas.openxmlformats.org/presentationml/2006/main">
  <p:tag name="AS_UNIQUEID" val="198"/>
</p:tagLst>
</file>

<file path=ppt/tags/tag104.xml><?xml version="1.0" encoding="utf-8"?>
<p:tagLst xmlns:p="http://schemas.openxmlformats.org/presentationml/2006/main">
  <p:tag name="AS_UNIQUEID" val="199"/>
</p:tagLst>
</file>

<file path=ppt/tags/tag105.xml><?xml version="1.0" encoding="utf-8"?>
<p:tagLst xmlns:p="http://schemas.openxmlformats.org/presentationml/2006/main">
  <p:tag name="AS_UNIQUEID" val="200"/>
</p:tagLst>
</file>

<file path=ppt/tags/tag106.xml><?xml version="1.0" encoding="utf-8"?>
<p:tagLst xmlns:p="http://schemas.openxmlformats.org/presentationml/2006/main">
  <p:tag name="AS_UNIQUEID" val="201"/>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AS_UNIQUEID" val="202"/>
</p:tagLst>
</file>

<file path=ppt/tags/tag109.xml><?xml version="1.0" encoding="utf-8"?>
<p:tagLst xmlns:p="http://schemas.openxmlformats.org/presentationml/2006/main">
  <p:tag name="AS_UNIQUEID" val="203"/>
</p:tagLst>
</file>

<file path=ppt/tags/tag11.xml><?xml version="1.0" encoding="utf-8"?>
<p:tagLst xmlns:p="http://schemas.openxmlformats.org/presentationml/2006/main">
  <p:tag name="AS_UNIQUEID" val="107"/>
</p:tagLst>
</file>

<file path=ppt/tags/tag110.xml><?xml version="1.0" encoding="utf-8"?>
<p:tagLst xmlns:p="http://schemas.openxmlformats.org/presentationml/2006/main">
  <p:tag name="AS_UNIQUEID" val="204"/>
</p:tagLst>
</file>

<file path=ppt/tags/tag111.xml><?xml version="1.0" encoding="utf-8"?>
<p:tagLst xmlns:p="http://schemas.openxmlformats.org/presentationml/2006/main">
  <p:tag name="AS_UNIQUEID" val="205"/>
</p:tagLst>
</file>

<file path=ppt/tags/tag112.xml><?xml version="1.0" encoding="utf-8"?>
<p:tagLst xmlns:p="http://schemas.openxmlformats.org/presentationml/2006/main">
  <p:tag name="AS_UNIQUEID" val="206"/>
</p:tagLst>
</file>

<file path=ppt/tags/tag113.xml><?xml version="1.0" encoding="utf-8"?>
<p:tagLst xmlns:p="http://schemas.openxmlformats.org/presentationml/2006/main">
  <p:tag name="AS_UNIQUEID" val="207"/>
</p:tagLst>
</file>

<file path=ppt/tags/tag114.xml><?xml version="1.0" encoding="utf-8"?>
<p:tagLst xmlns:p="http://schemas.openxmlformats.org/presentationml/2006/main">
  <p:tag name="AS_UNIQUEID" val="208"/>
</p:tagLst>
</file>

<file path=ppt/tags/tag115.xml><?xml version="1.0" encoding="utf-8"?>
<p:tagLst xmlns:p="http://schemas.openxmlformats.org/presentationml/2006/main">
  <p:tag name="KSO_WM_BEAUTIFY_FLAG" val="#wm#"/>
  <p:tag name="KSO_WM_TEMPLATE_CATEGORY" val="custom"/>
  <p:tag name="KSO_WM_TEMPLATE_INDEX" val="20187308"/>
</p:tagLst>
</file>

<file path=ppt/tags/tag116.xml><?xml version="1.0" encoding="utf-8"?>
<p:tagLst xmlns:p="http://schemas.openxmlformats.org/presentationml/2006/main">
  <p:tag name="AS_UNIQUEID" val="209"/>
</p:tagLst>
</file>

<file path=ppt/tags/tag117.xml><?xml version="1.0" encoding="utf-8"?>
<p:tagLst xmlns:p="http://schemas.openxmlformats.org/presentationml/2006/main">
  <p:tag name="AS_UNIQUEID" val="210"/>
</p:tagLst>
</file>

<file path=ppt/tags/tag118.xml><?xml version="1.0" encoding="utf-8"?>
<p:tagLst xmlns:p="http://schemas.openxmlformats.org/presentationml/2006/main">
  <p:tag name="AS_UNIQUEID" val="211"/>
</p:tagLst>
</file>

<file path=ppt/tags/tag119.xml><?xml version="1.0" encoding="utf-8"?>
<p:tagLst xmlns:p="http://schemas.openxmlformats.org/presentationml/2006/main">
  <p:tag name="AS_UNIQUEID" val="212"/>
</p:tagLst>
</file>

<file path=ppt/tags/tag12.xml><?xml version="1.0" encoding="utf-8"?>
<p:tagLst xmlns:p="http://schemas.openxmlformats.org/presentationml/2006/main">
  <p:tag name="AS_UNIQUEID" val="108"/>
</p:tagLst>
</file>

<file path=ppt/tags/tag120.xml><?xml version="1.0" encoding="utf-8"?>
<p:tagLst xmlns:p="http://schemas.openxmlformats.org/presentationml/2006/main">
  <p:tag name="AS_UNIQUEID" val="213"/>
</p:tagLst>
</file>

<file path=ppt/tags/tag121.xml><?xml version="1.0" encoding="utf-8"?>
<p:tagLst xmlns:p="http://schemas.openxmlformats.org/presentationml/2006/main">
  <p:tag name="AS_UNIQUEID" val="214"/>
</p:tagLst>
</file>

<file path=ppt/tags/tag122.xml><?xml version="1.0" encoding="utf-8"?>
<p:tagLst xmlns:p="http://schemas.openxmlformats.org/presentationml/2006/main">
  <p:tag name="AS_UNIQUEID" val="215"/>
</p:tagLst>
</file>

<file path=ppt/tags/tag123.xml><?xml version="1.0" encoding="utf-8"?>
<p:tagLst xmlns:p="http://schemas.openxmlformats.org/presentationml/2006/main">
  <p:tag name="KSO_WM_BEAUTIFY_FLAG" val="#wm#"/>
  <p:tag name="KSO_WM_TEMPLATE_CATEGORY" val="custom"/>
  <p:tag name="KSO_WM_TEMPLATE_INDEX" val="20187308"/>
</p:tagLst>
</file>

<file path=ppt/tags/tag124.xml><?xml version="1.0" encoding="utf-8"?>
<p:tagLst xmlns:p="http://schemas.openxmlformats.org/presentationml/2006/main">
  <p:tag name="AS_UNIQUEID" val="216"/>
</p:tagLst>
</file>

<file path=ppt/tags/tag125.xml><?xml version="1.0" encoding="utf-8"?>
<p:tagLst xmlns:p="http://schemas.openxmlformats.org/presentationml/2006/main">
  <p:tag name="AS_UNIQUEID" val="217"/>
</p:tagLst>
</file>

<file path=ppt/tags/tag126.xml><?xml version="1.0" encoding="utf-8"?>
<p:tagLst xmlns:p="http://schemas.openxmlformats.org/presentationml/2006/main">
  <p:tag name="AS_UNIQUEID" val="218"/>
</p:tagLst>
</file>

<file path=ppt/tags/tag127.xml><?xml version="1.0" encoding="utf-8"?>
<p:tagLst xmlns:p="http://schemas.openxmlformats.org/presentationml/2006/main">
  <p:tag name="AS_UNIQUEID" val="219"/>
</p:tagLst>
</file>

<file path=ppt/tags/tag128.xml><?xml version="1.0" encoding="utf-8"?>
<p:tagLst xmlns:p="http://schemas.openxmlformats.org/presentationml/2006/main">
  <p:tag name="AS_UNIQUEID" val="220"/>
</p:tagLst>
</file>

<file path=ppt/tags/tag129.xml><?xml version="1.0" encoding="utf-8"?>
<p:tagLst xmlns:p="http://schemas.openxmlformats.org/presentationml/2006/main">
  <p:tag name="AS_UNIQUEID" val="221"/>
</p:tagLst>
</file>

<file path=ppt/tags/tag13.xml><?xml version="1.0" encoding="utf-8"?>
<p:tagLst xmlns:p="http://schemas.openxmlformats.org/presentationml/2006/main">
  <p:tag name="AS_UNIQUEID" val="109"/>
</p:tagLst>
</file>

<file path=ppt/tags/tag130.xml><?xml version="1.0" encoding="utf-8"?>
<p:tagLst xmlns:p="http://schemas.openxmlformats.org/presentationml/2006/main">
  <p:tag name="AS_UNIQUEID" val="222"/>
</p:tagLst>
</file>

<file path=ppt/tags/tag131.xml><?xml version="1.0" encoding="utf-8"?>
<p:tagLst xmlns:p="http://schemas.openxmlformats.org/presentationml/2006/main">
  <p:tag name="AS_UNIQUEID" val="223"/>
</p:tagLst>
</file>

<file path=ppt/tags/tag132.xml><?xml version="1.0" encoding="utf-8"?>
<p:tagLst xmlns:p="http://schemas.openxmlformats.org/presentationml/2006/main">
  <p:tag name="AS_UNIQUEID" val="224"/>
</p:tagLst>
</file>

<file path=ppt/tags/tag133.xml><?xml version="1.0" encoding="utf-8"?>
<p:tagLst xmlns:p="http://schemas.openxmlformats.org/presentationml/2006/main">
  <p:tag name="AS_UNIQUEID" val="225"/>
</p:tagLst>
</file>

<file path=ppt/tags/tag134.xml><?xml version="1.0" encoding="utf-8"?>
<p:tagLst xmlns:p="http://schemas.openxmlformats.org/presentationml/2006/main">
  <p:tag name="AS_UNIQUEID" val="226"/>
</p:tagLst>
</file>

<file path=ppt/tags/tag135.xml><?xml version="1.0" encoding="utf-8"?>
<p:tagLst xmlns:p="http://schemas.openxmlformats.org/presentationml/2006/main">
  <p:tag name="AS_UNIQUEID" val="227"/>
</p:tagLst>
</file>

<file path=ppt/tags/tag136.xml><?xml version="1.0" encoding="utf-8"?>
<p:tagLst xmlns:p="http://schemas.openxmlformats.org/presentationml/2006/main">
  <p:tag name="AS_UNIQUEID" val="228"/>
</p:tagLst>
</file>

<file path=ppt/tags/tag137.xml><?xml version="1.0" encoding="utf-8"?>
<p:tagLst xmlns:p="http://schemas.openxmlformats.org/presentationml/2006/main">
  <p:tag name="AS_UNIQUEID" val="229"/>
</p:tagLst>
</file>

<file path=ppt/tags/tag138.xml><?xml version="1.0" encoding="utf-8"?>
<p:tagLst xmlns:p="http://schemas.openxmlformats.org/presentationml/2006/main">
  <p:tag name="AS_UNIQUEID" val="230"/>
</p:tagLst>
</file>

<file path=ppt/tags/tag139.xml><?xml version="1.0" encoding="utf-8"?>
<p:tagLst xmlns:p="http://schemas.openxmlformats.org/presentationml/2006/main">
  <p:tag name="AS_UNIQUEID" val="231"/>
</p:tagLst>
</file>

<file path=ppt/tags/tag14.xml><?xml version="1.0" encoding="utf-8"?>
<p:tagLst xmlns:p="http://schemas.openxmlformats.org/presentationml/2006/main">
  <p:tag name="AS_UNIQUEID" val="110"/>
</p:tagLst>
</file>

<file path=ppt/tags/tag140.xml><?xml version="1.0" encoding="utf-8"?>
<p:tagLst xmlns:p="http://schemas.openxmlformats.org/presentationml/2006/main">
  <p:tag name="AS_UNIQUEID" val="232"/>
</p:tagLst>
</file>

<file path=ppt/tags/tag141.xml><?xml version="1.0" encoding="utf-8"?>
<p:tagLst xmlns:p="http://schemas.openxmlformats.org/presentationml/2006/main">
  <p:tag name="AS_UNIQUEID" val="233"/>
</p:tagLst>
</file>

<file path=ppt/tags/tag142.xml><?xml version="1.0" encoding="utf-8"?>
<p:tagLst xmlns:p="http://schemas.openxmlformats.org/presentationml/2006/main">
  <p:tag name="AS_UNIQUEID" val="234"/>
</p:tagLst>
</file>

<file path=ppt/tags/tag143.xml><?xml version="1.0" encoding="utf-8"?>
<p:tagLst xmlns:p="http://schemas.openxmlformats.org/presentationml/2006/main">
  <p:tag name="AS_UNIQUEID" val="235"/>
</p:tagLst>
</file>

<file path=ppt/tags/tag144.xml><?xml version="1.0" encoding="utf-8"?>
<p:tagLst xmlns:p="http://schemas.openxmlformats.org/presentationml/2006/main">
  <p:tag name="AS_UNIQUEID" val="236"/>
</p:tagLst>
</file>

<file path=ppt/tags/tag145.xml><?xml version="1.0" encoding="utf-8"?>
<p:tagLst xmlns:p="http://schemas.openxmlformats.org/presentationml/2006/main">
  <p:tag name="KSO_WM_BEAUTIFY_FLAG" val="#wm#"/>
  <p:tag name="KSO_WM_TEMPLATE_CATEGORY" val="custom"/>
  <p:tag name="KSO_WM_TEMPLATE_INDEX" val="20187308"/>
</p:tagLst>
</file>

<file path=ppt/tags/tag146.xml><?xml version="1.0" encoding="utf-8"?>
<p:tagLst xmlns:p="http://schemas.openxmlformats.org/presentationml/2006/main">
  <p:tag name="AS_UNIQUEID" val="237"/>
</p:tagLst>
</file>

<file path=ppt/tags/tag147.xml><?xml version="1.0" encoding="utf-8"?>
<p:tagLst xmlns:p="http://schemas.openxmlformats.org/presentationml/2006/main">
  <p:tag name="AS_UNIQUEID" val="238"/>
</p:tagLst>
</file>

<file path=ppt/tags/tag148.xml><?xml version="1.0" encoding="utf-8"?>
<p:tagLst xmlns:p="http://schemas.openxmlformats.org/presentationml/2006/main">
  <p:tag name="AS_UNIQUEID" val="239"/>
</p:tagLst>
</file>

<file path=ppt/tags/tag149.xml><?xml version="1.0" encoding="utf-8"?>
<p:tagLst xmlns:p="http://schemas.openxmlformats.org/presentationml/2006/main">
  <p:tag name="AS_UNIQUEID" val="240"/>
</p:tagLst>
</file>

<file path=ppt/tags/tag15.xml><?xml version="1.0" encoding="utf-8"?>
<p:tagLst xmlns:p="http://schemas.openxmlformats.org/presentationml/2006/main">
  <p:tag name="AS_UNIQUEID" val="111"/>
</p:tagLst>
</file>

<file path=ppt/tags/tag150.xml><?xml version="1.0" encoding="utf-8"?>
<p:tagLst xmlns:p="http://schemas.openxmlformats.org/presentationml/2006/main">
  <p:tag name="AS_UNIQUEID" val="241"/>
</p:tagLst>
</file>

<file path=ppt/tags/tag151.xml><?xml version="1.0" encoding="utf-8"?>
<p:tagLst xmlns:p="http://schemas.openxmlformats.org/presentationml/2006/main">
  <p:tag name="AS_UNIQUEID" val="242"/>
</p:tagLst>
</file>

<file path=ppt/tags/tag152.xml><?xml version="1.0" encoding="utf-8"?>
<p:tagLst xmlns:p="http://schemas.openxmlformats.org/presentationml/2006/main">
  <p:tag name="AS_UNIQUEID" val="243"/>
</p:tagLst>
</file>

<file path=ppt/tags/tag153.xml><?xml version="1.0" encoding="utf-8"?>
<p:tagLst xmlns:p="http://schemas.openxmlformats.org/presentationml/2006/main">
  <p:tag name="AS_UNIQUEID" val="244"/>
</p:tagLst>
</file>

<file path=ppt/tags/tag154.xml><?xml version="1.0" encoding="utf-8"?>
<p:tagLst xmlns:p="http://schemas.openxmlformats.org/presentationml/2006/main">
  <p:tag name="AS_UNIQUEID" val="245"/>
</p:tagLst>
</file>

<file path=ppt/tags/tag155.xml><?xml version="1.0" encoding="utf-8"?>
<p:tagLst xmlns:p="http://schemas.openxmlformats.org/presentationml/2006/main">
  <p:tag name="AS_UNIQUEID" val="246"/>
</p:tagLst>
</file>

<file path=ppt/tags/tag156.xml><?xml version="1.0" encoding="utf-8"?>
<p:tagLst xmlns:p="http://schemas.openxmlformats.org/presentationml/2006/main">
  <p:tag name="AS_UNIQUEID" val="247"/>
</p:tagLst>
</file>

<file path=ppt/tags/tag157.xml><?xml version="1.0" encoding="utf-8"?>
<p:tagLst xmlns:p="http://schemas.openxmlformats.org/presentationml/2006/main">
  <p:tag name="AS_UNIQUEID" val="248"/>
</p:tagLst>
</file>

<file path=ppt/tags/tag158.xml><?xml version="1.0" encoding="utf-8"?>
<p:tagLst xmlns:p="http://schemas.openxmlformats.org/presentationml/2006/main">
  <p:tag name="AS_UNIQUEID" val="249"/>
</p:tagLst>
</file>

<file path=ppt/tags/tag159.xml><?xml version="1.0" encoding="utf-8"?>
<p:tagLst xmlns:p="http://schemas.openxmlformats.org/presentationml/2006/main">
  <p:tag name="AS_UNIQUEID" val="250"/>
</p:tagLst>
</file>

<file path=ppt/tags/tag16.xml><?xml version="1.0" encoding="utf-8"?>
<p:tagLst xmlns:p="http://schemas.openxmlformats.org/presentationml/2006/main">
  <p:tag name="AS_UNIQUEID" val="112"/>
</p:tagLst>
</file>

<file path=ppt/tags/tag160.xml><?xml version="1.0" encoding="utf-8"?>
<p:tagLst xmlns:p="http://schemas.openxmlformats.org/presentationml/2006/main">
  <p:tag name="AS_UNIQUEID" val="251"/>
</p:tagLst>
</file>

<file path=ppt/tags/tag161.xml><?xml version="1.0" encoding="utf-8"?>
<p:tagLst xmlns:p="http://schemas.openxmlformats.org/presentationml/2006/main">
  <p:tag name="AS_UNIQUEID" val="252"/>
</p:tagLst>
</file>

<file path=ppt/tags/tag162.xml><?xml version="1.0" encoding="utf-8"?>
<p:tagLst xmlns:p="http://schemas.openxmlformats.org/presentationml/2006/main">
  <p:tag name="AS_UNIQUEID" val="253"/>
</p:tagLst>
</file>

<file path=ppt/tags/tag163.xml><?xml version="1.0" encoding="utf-8"?>
<p:tagLst xmlns:p="http://schemas.openxmlformats.org/presentationml/2006/main">
  <p:tag name="AS_UNIQUEID" val="254"/>
</p:tagLst>
</file>

<file path=ppt/tags/tag164.xml><?xml version="1.0" encoding="utf-8"?>
<p:tagLst xmlns:p="http://schemas.openxmlformats.org/presentationml/2006/main">
  <p:tag name="AS_UNIQUEID" val="255"/>
</p:tagLst>
</file>

<file path=ppt/tags/tag165.xml><?xml version="1.0" encoding="utf-8"?>
<p:tagLst xmlns:p="http://schemas.openxmlformats.org/presentationml/2006/main">
  <p:tag name="AS_UNIQUEID" val="256"/>
</p:tagLst>
</file>

<file path=ppt/tags/tag166.xml><?xml version="1.0" encoding="utf-8"?>
<p:tagLst xmlns:p="http://schemas.openxmlformats.org/presentationml/2006/main">
  <p:tag name="AS_UNIQUEID" val="257"/>
</p:tagLst>
</file>

<file path=ppt/tags/tag167.xml><?xml version="1.0" encoding="utf-8"?>
<p:tagLst xmlns:p="http://schemas.openxmlformats.org/presentationml/2006/main">
  <p:tag name="AS_UNIQUEID" val="258"/>
</p:tagLst>
</file>

<file path=ppt/tags/tag168.xml><?xml version="1.0" encoding="utf-8"?>
<p:tagLst xmlns:p="http://schemas.openxmlformats.org/presentationml/2006/main">
  <p:tag name="AS_UNIQUEID" val="259"/>
</p:tagLst>
</file>

<file path=ppt/tags/tag169.xml><?xml version="1.0" encoding="utf-8"?>
<p:tagLst xmlns:p="http://schemas.openxmlformats.org/presentationml/2006/main">
  <p:tag name="AS_UNIQUEID" val="260"/>
</p:tagLst>
</file>

<file path=ppt/tags/tag17.xml><?xml version="1.0" encoding="utf-8"?>
<p:tagLst xmlns:p="http://schemas.openxmlformats.org/presentationml/2006/main">
  <p:tag name="AS_UNIQUEID" val="113"/>
</p:tagLst>
</file>

<file path=ppt/tags/tag170.xml><?xml version="1.0" encoding="utf-8"?>
<p:tagLst xmlns:p="http://schemas.openxmlformats.org/presentationml/2006/main">
  <p:tag name="AS_UNIQUEID" val="261"/>
</p:tagLst>
</file>

<file path=ppt/tags/tag171.xml><?xml version="1.0" encoding="utf-8"?>
<p:tagLst xmlns:p="http://schemas.openxmlformats.org/presentationml/2006/main">
  <p:tag name="AS_UNIQUEID" val="262"/>
</p:tagLst>
</file>

<file path=ppt/tags/tag172.xml><?xml version="1.0" encoding="utf-8"?>
<p:tagLst xmlns:p="http://schemas.openxmlformats.org/presentationml/2006/main">
  <p:tag name="AS_UNIQUEID" val="263"/>
</p:tagLst>
</file>

<file path=ppt/tags/tag173.xml><?xml version="1.0" encoding="utf-8"?>
<p:tagLst xmlns:p="http://schemas.openxmlformats.org/presentationml/2006/main">
  <p:tag name="KSO_WM_BEAUTIFY_FLAG" val="#wm#"/>
  <p:tag name="KSO_WM_TEMPLATE_CATEGORY" val="custom"/>
  <p:tag name="KSO_WM_TEMPLATE_INDEX" val="20187308"/>
</p:tagLst>
</file>

<file path=ppt/tags/tag174.xml><?xml version="1.0" encoding="utf-8"?>
<p:tagLst xmlns:p="http://schemas.openxmlformats.org/presentationml/2006/main">
  <p:tag name="AS_UNIQUEID" val="264"/>
</p:tagLst>
</file>

<file path=ppt/tags/tag175.xml><?xml version="1.0" encoding="utf-8"?>
<p:tagLst xmlns:p="http://schemas.openxmlformats.org/presentationml/2006/main">
  <p:tag name="AS_UNIQUEID" val="265"/>
</p:tagLst>
</file>

<file path=ppt/tags/tag176.xml><?xml version="1.0" encoding="utf-8"?>
<p:tagLst xmlns:p="http://schemas.openxmlformats.org/presentationml/2006/main">
  <p:tag name="AS_UNIQUEID" val="266"/>
</p:tagLst>
</file>

<file path=ppt/tags/tag177.xml><?xml version="1.0" encoding="utf-8"?>
<p:tagLst xmlns:p="http://schemas.openxmlformats.org/presentationml/2006/main">
  <p:tag name="AS_UNIQUEID" val="267"/>
</p:tagLst>
</file>

<file path=ppt/tags/tag178.xml><?xml version="1.0" encoding="utf-8"?>
<p:tagLst xmlns:p="http://schemas.openxmlformats.org/presentationml/2006/main">
  <p:tag name="AS_UNIQUEID" val="268"/>
</p:tagLst>
</file>

<file path=ppt/tags/tag179.xml><?xml version="1.0" encoding="utf-8"?>
<p:tagLst xmlns:p="http://schemas.openxmlformats.org/presentationml/2006/main">
  <p:tag name="AS_UNIQUEID" val="269"/>
</p:tagLst>
</file>

<file path=ppt/tags/tag18.xml><?xml version="1.0" encoding="utf-8"?>
<p:tagLst xmlns:p="http://schemas.openxmlformats.org/presentationml/2006/main">
  <p:tag name="AS_UNIQUEID" val="114"/>
</p:tagLst>
</file>

<file path=ppt/tags/tag180.xml><?xml version="1.0" encoding="utf-8"?>
<p:tagLst xmlns:p="http://schemas.openxmlformats.org/presentationml/2006/main">
  <p:tag name="AS_UNIQUEID" val="270"/>
</p:tagLst>
</file>

<file path=ppt/tags/tag181.xml><?xml version="1.0" encoding="utf-8"?>
<p:tagLst xmlns:p="http://schemas.openxmlformats.org/presentationml/2006/main">
  <p:tag name="KSO_WM_BEAUTIFY_FLAG" val="#wm#"/>
  <p:tag name="KSO_WM_TEMPLATE_CATEGORY" val="custom"/>
  <p:tag name="KSO_WM_TEMPLATE_INDEX" val="20187308"/>
</p:tagLst>
</file>

<file path=ppt/tags/tag182.xml><?xml version="1.0" encoding="utf-8"?>
<p:tagLst xmlns:p="http://schemas.openxmlformats.org/presentationml/2006/main">
  <p:tag name="AS_UNIQUEID" val="271"/>
</p:tagLst>
</file>

<file path=ppt/tags/tag183.xml><?xml version="1.0" encoding="utf-8"?>
<p:tagLst xmlns:p="http://schemas.openxmlformats.org/presentationml/2006/main">
  <p:tag name="AS_UNIQUEID" val="272"/>
</p:tagLst>
</file>

<file path=ppt/tags/tag184.xml><?xml version="1.0" encoding="utf-8"?>
<p:tagLst xmlns:p="http://schemas.openxmlformats.org/presentationml/2006/main">
  <p:tag name="AS_UNIQUEID" val="273"/>
</p:tagLst>
</file>

<file path=ppt/tags/tag185.xml><?xml version="1.0" encoding="utf-8"?>
<p:tagLst xmlns:p="http://schemas.openxmlformats.org/presentationml/2006/main">
  <p:tag name="AS_UNIQUEID" val="274"/>
</p:tagLst>
</file>

<file path=ppt/tags/tag186.xml><?xml version="1.0" encoding="utf-8"?>
<p:tagLst xmlns:p="http://schemas.openxmlformats.org/presentationml/2006/main">
  <p:tag name="AS_UNIQUEID" val="275"/>
</p:tagLst>
</file>

<file path=ppt/tags/tag187.xml><?xml version="1.0" encoding="utf-8"?>
<p:tagLst xmlns:p="http://schemas.openxmlformats.org/presentationml/2006/main">
  <p:tag name="AS_UNIQUEID" val="276"/>
</p:tagLst>
</file>

<file path=ppt/tags/tag188.xml><?xml version="1.0" encoding="utf-8"?>
<p:tagLst xmlns:p="http://schemas.openxmlformats.org/presentationml/2006/main">
  <p:tag name="KSO_WM_BEAUTIFY_FLAG" val="#wm#"/>
  <p:tag name="KSO_WM_TEMPLATE_CATEGORY" val="custom"/>
  <p:tag name="KSO_WM_TEMPLATE_INDEX" val="20187308"/>
</p:tagLst>
</file>

<file path=ppt/tags/tag189.xml><?xml version="1.0" encoding="utf-8"?>
<p:tagLst xmlns:p="http://schemas.openxmlformats.org/presentationml/2006/main">
  <p:tag name="AS_UNIQUEID" val="277"/>
</p:tagLst>
</file>

<file path=ppt/tags/tag19.xml><?xml version="1.0" encoding="utf-8"?>
<p:tagLst xmlns:p="http://schemas.openxmlformats.org/presentationml/2006/main">
  <p:tag name="AS_UNIQUEID" val="115"/>
</p:tagLst>
</file>

<file path=ppt/tags/tag190.xml><?xml version="1.0" encoding="utf-8"?>
<p:tagLst xmlns:p="http://schemas.openxmlformats.org/presentationml/2006/main">
  <p:tag name="AS_UNIQUEID" val="0"/>
  <p:tag name="KSO_WM_MEDIACOVER_FLAG" val="1"/>
  <p:tag name="KSO_WM_UNIT_MEDIACOVER_BTN_STATE" val="1"/>
  <p:tag name="KSO_WM_UNIT_MEDIACOVER_BTNRECT" val="0*0*0*0"/>
</p:tagLst>
</file>

<file path=ppt/tags/tag191.xml><?xml version="1.0" encoding="utf-8"?>
<p:tagLst xmlns:p="http://schemas.openxmlformats.org/presentationml/2006/main">
  <p:tag name="KSO_WM_BEAUTIFY_FLAG" val="#wm#"/>
  <p:tag name="KSO_WM_TEMPLATE_CATEGORY" val="custom"/>
  <p:tag name="KSO_WM_TEMPLATE_INDEX" val="20187308"/>
</p:tagLst>
</file>

<file path=ppt/tags/tag192.xml><?xml version="1.0" encoding="utf-8"?>
<p:tagLst xmlns:p="http://schemas.openxmlformats.org/presentationml/2006/main">
  <p:tag name="AS_UNIQUEID" val="1"/>
</p:tagLst>
</file>

<file path=ppt/tags/tag193.xml><?xml version="1.0" encoding="utf-8"?>
<p:tagLst xmlns:p="http://schemas.openxmlformats.org/presentationml/2006/main">
  <p:tag name="AS_UNIQUEID" val="2"/>
</p:tagLst>
</file>

<file path=ppt/tags/tag194.xml><?xml version="1.0" encoding="utf-8"?>
<p:tagLst xmlns:p="http://schemas.openxmlformats.org/presentationml/2006/main">
  <p:tag name="AS_UNIQUEID" val="3"/>
</p:tagLst>
</file>

<file path=ppt/tags/tag195.xml><?xml version="1.0" encoding="utf-8"?>
<p:tagLst xmlns:p="http://schemas.openxmlformats.org/presentationml/2006/main">
  <p:tag name="AS_UNIQUEID" val="4"/>
</p:tagLst>
</file>

<file path=ppt/tags/tag196.xml><?xml version="1.0" encoding="utf-8"?>
<p:tagLst xmlns:p="http://schemas.openxmlformats.org/presentationml/2006/main">
  <p:tag name="AS_UNIQUEID" val="5"/>
</p:tagLst>
</file>

<file path=ppt/tags/tag197.xml><?xml version="1.0" encoding="utf-8"?>
<p:tagLst xmlns:p="http://schemas.openxmlformats.org/presentationml/2006/main">
  <p:tag name="AS_UNIQUEID" val="6"/>
</p:tagLst>
</file>

<file path=ppt/tags/tag198.xml><?xml version="1.0" encoding="utf-8"?>
<p:tagLst xmlns:p="http://schemas.openxmlformats.org/presentationml/2006/main">
  <p:tag name="KSO_WM_BEAUTIFY_FLAG" val="#wm#"/>
  <p:tag name="KSO_WM_TEMPLATE_CATEGORY" val="custom"/>
  <p:tag name="KSO_WM_TEMPLATE_INDEX" val="20187308"/>
</p:tagLst>
</file>

<file path=ppt/tags/tag199.xml><?xml version="1.0" encoding="utf-8"?>
<p:tagLst xmlns:p="http://schemas.openxmlformats.org/presentationml/2006/main">
  <p:tag name="AS_UNIQUEID" val="7"/>
</p:tagLst>
</file>

<file path=ppt/tags/tag2.xml><?xml version="1.0" encoding="utf-8"?>
<p:tagLst xmlns:p="http://schemas.openxmlformats.org/presentationml/2006/main">
  <p:tag name="AS_UNIQUEID" val="98"/>
</p:tagLst>
</file>

<file path=ppt/tags/tag20.xml><?xml version="1.0" encoding="utf-8"?>
<p:tagLst xmlns:p="http://schemas.openxmlformats.org/presentationml/2006/main">
  <p:tag name="AS_UNIQUEID" val="116"/>
</p:tagLst>
</file>

<file path=ppt/tags/tag200.xml><?xml version="1.0" encoding="utf-8"?>
<p:tagLst xmlns:p="http://schemas.openxmlformats.org/presentationml/2006/main">
  <p:tag name="AS_UNIQUEID" val="8"/>
</p:tagLst>
</file>

<file path=ppt/tags/tag201.xml><?xml version="1.0" encoding="utf-8"?>
<p:tagLst xmlns:p="http://schemas.openxmlformats.org/presentationml/2006/main">
  <p:tag name="AS_UNIQUEID" val="9"/>
</p:tagLst>
</file>

<file path=ppt/tags/tag202.xml><?xml version="1.0" encoding="utf-8"?>
<p:tagLst xmlns:p="http://schemas.openxmlformats.org/presentationml/2006/main">
  <p:tag name="AS_UNIQUEID" val="10"/>
</p:tagLst>
</file>

<file path=ppt/tags/tag203.xml><?xml version="1.0" encoding="utf-8"?>
<p:tagLst xmlns:p="http://schemas.openxmlformats.org/presentationml/2006/main">
  <p:tag name="AS_UNIQUEID" val="11"/>
</p:tagLst>
</file>

<file path=ppt/tags/tag204.xml><?xml version="1.0" encoding="utf-8"?>
<p:tagLst xmlns:p="http://schemas.openxmlformats.org/presentationml/2006/main">
  <p:tag name="AS_UNIQUEID" val="12"/>
</p:tagLst>
</file>

<file path=ppt/tags/tag205.xml><?xml version="1.0" encoding="utf-8"?>
<p:tagLst xmlns:p="http://schemas.openxmlformats.org/presentationml/2006/main">
  <p:tag name="KSO_WM_BEAUTIFY_FLAG" val="#wm#"/>
  <p:tag name="KSO_WM_TEMPLATE_CATEGORY" val="custom"/>
  <p:tag name="KSO_WM_TEMPLATE_INDEX" val="20187308"/>
</p:tagLst>
</file>

<file path=ppt/tags/tag206.xml><?xml version="1.0" encoding="utf-8"?>
<p:tagLst xmlns:p="http://schemas.openxmlformats.org/presentationml/2006/main">
  <p:tag name="AS_UNIQUEID" val="13"/>
</p:tagLst>
</file>

<file path=ppt/tags/tag207.xml><?xml version="1.0" encoding="utf-8"?>
<p:tagLst xmlns:p="http://schemas.openxmlformats.org/presentationml/2006/main">
  <p:tag name="AS_UNIQUEID" val="14"/>
</p:tagLst>
</file>

<file path=ppt/tags/tag208.xml><?xml version="1.0" encoding="utf-8"?>
<p:tagLst xmlns:p="http://schemas.openxmlformats.org/presentationml/2006/main">
  <p:tag name="AS_UNIQUEID" val="15"/>
</p:tagLst>
</file>

<file path=ppt/tags/tag209.xml><?xml version="1.0" encoding="utf-8"?>
<p:tagLst xmlns:p="http://schemas.openxmlformats.org/presentationml/2006/main">
  <p:tag name="AS_UNIQUEID" val="16"/>
</p:tagLst>
</file>

<file path=ppt/tags/tag21.xml><?xml version="1.0" encoding="utf-8"?>
<p:tagLst xmlns:p="http://schemas.openxmlformats.org/presentationml/2006/main">
  <p:tag name="AS_UNIQUEID" val="117"/>
</p:tagLst>
</file>

<file path=ppt/tags/tag210.xml><?xml version="1.0" encoding="utf-8"?>
<p:tagLst xmlns:p="http://schemas.openxmlformats.org/presentationml/2006/main">
  <p:tag name="AS_UNIQUEID" val="17"/>
</p:tagLst>
</file>

<file path=ppt/tags/tag211.xml><?xml version="1.0" encoding="utf-8"?>
<p:tagLst xmlns:p="http://schemas.openxmlformats.org/presentationml/2006/main">
  <p:tag name="AS_UNIQUEID" val="18"/>
</p:tagLst>
</file>

<file path=ppt/tags/tag212.xml><?xml version="1.0" encoding="utf-8"?>
<p:tagLst xmlns:p="http://schemas.openxmlformats.org/presentationml/2006/main">
  <p:tag name="KSO_WM_BEAUTIFY_FLAG" val="#wm#"/>
  <p:tag name="KSO_WM_TEMPLATE_CATEGORY" val="custom"/>
  <p:tag name="KSO_WM_TEMPLATE_INDEX" val="20187308"/>
</p:tagLst>
</file>

<file path=ppt/tags/tag213.xml><?xml version="1.0" encoding="utf-8"?>
<p:tagLst xmlns:p="http://schemas.openxmlformats.org/presentationml/2006/main">
  <p:tag name="AS_UNIQUEID" val="19"/>
</p:tagLst>
</file>

<file path=ppt/tags/tag214.xml><?xml version="1.0" encoding="utf-8"?>
<p:tagLst xmlns:p="http://schemas.openxmlformats.org/presentationml/2006/main">
  <p:tag name="AS_UNIQUEID" val="20"/>
</p:tagLst>
</file>

<file path=ppt/tags/tag215.xml><?xml version="1.0" encoding="utf-8"?>
<p:tagLst xmlns:p="http://schemas.openxmlformats.org/presentationml/2006/main">
  <p:tag name="AS_UNIQUEID" val="21"/>
</p:tagLst>
</file>

<file path=ppt/tags/tag216.xml><?xml version="1.0" encoding="utf-8"?>
<p:tagLst xmlns:p="http://schemas.openxmlformats.org/presentationml/2006/main">
  <p:tag name="AS_UNIQUEID" val="22"/>
</p:tagLst>
</file>

<file path=ppt/tags/tag217.xml><?xml version="1.0" encoding="utf-8"?>
<p:tagLst xmlns:p="http://schemas.openxmlformats.org/presentationml/2006/main">
  <p:tag name="AS_UNIQUEID" val="23"/>
</p:tagLst>
</file>

<file path=ppt/tags/tag218.xml><?xml version="1.0" encoding="utf-8"?>
<p:tagLst xmlns:p="http://schemas.openxmlformats.org/presentationml/2006/main">
  <p:tag name="AS_UNIQUEID" val="24"/>
</p:tagLst>
</file>

<file path=ppt/tags/tag219.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AS_UNIQUEID" val="118"/>
</p:tagLst>
</file>

<file path=ppt/tags/tag220.xml><?xml version="1.0" encoding="utf-8"?>
<p:tagLst xmlns:p="http://schemas.openxmlformats.org/presentationml/2006/main">
  <p:tag name="AS_UNIQUEID" val="25"/>
</p:tagLst>
</file>

<file path=ppt/tags/tag221.xml><?xml version="1.0" encoding="utf-8"?>
<p:tagLst xmlns:p="http://schemas.openxmlformats.org/presentationml/2006/main">
  <p:tag name="AS_UNIQUEID" val="26"/>
</p:tagLst>
</file>

<file path=ppt/tags/tag222.xml><?xml version="1.0" encoding="utf-8"?>
<p:tagLst xmlns:p="http://schemas.openxmlformats.org/presentationml/2006/main">
  <p:tag name="AS_UNIQUEID" val="27"/>
</p:tagLst>
</file>

<file path=ppt/tags/tag223.xml><?xml version="1.0" encoding="utf-8"?>
<p:tagLst xmlns:p="http://schemas.openxmlformats.org/presentationml/2006/main">
  <p:tag name="KSO_WM_BEAUTIFY_FLAG" val="#wm#"/>
  <p:tag name="KSO_WM_TEMPLATE_CATEGORY" val="custom"/>
  <p:tag name="KSO_WM_TEMPLATE_INDEX" val="20187308"/>
</p:tagLst>
</file>

<file path=ppt/tags/tag224.xml><?xml version="1.0" encoding="utf-8"?>
<p:tagLst xmlns:p="http://schemas.openxmlformats.org/presentationml/2006/main">
  <p:tag name="AS_UNIQUEID" val="28"/>
</p:tagLst>
</file>

<file path=ppt/tags/tag225.xml><?xml version="1.0" encoding="utf-8"?>
<p:tagLst xmlns:p="http://schemas.openxmlformats.org/presentationml/2006/main">
  <p:tag name="AS_UNIQUEID" val="29"/>
</p:tagLst>
</file>

<file path=ppt/tags/tag226.xml><?xml version="1.0" encoding="utf-8"?>
<p:tagLst xmlns:p="http://schemas.openxmlformats.org/presentationml/2006/main">
  <p:tag name="AS_UNIQUEID" val="30"/>
</p:tagLst>
</file>

<file path=ppt/tags/tag227.xml><?xml version="1.0" encoding="utf-8"?>
<p:tagLst xmlns:p="http://schemas.openxmlformats.org/presentationml/2006/main">
  <p:tag name="AS_UNIQUEID" val="31"/>
</p:tagLst>
</file>

<file path=ppt/tags/tag228.xml><?xml version="1.0" encoding="utf-8"?>
<p:tagLst xmlns:p="http://schemas.openxmlformats.org/presentationml/2006/main">
  <p:tag name="AS_UNIQUEID" val="32"/>
</p:tagLst>
</file>

<file path=ppt/tags/tag229.xml><?xml version="1.0" encoding="utf-8"?>
<p:tagLst xmlns:p="http://schemas.openxmlformats.org/presentationml/2006/main">
  <p:tag name="AS_UNIQUEID" val="33"/>
</p:tagLst>
</file>

<file path=ppt/tags/tag23.xml><?xml version="1.0" encoding="utf-8"?>
<p:tagLst xmlns:p="http://schemas.openxmlformats.org/presentationml/2006/main">
  <p:tag name="AS_UNIQUEID" val="119"/>
</p:tagLst>
</file>

<file path=ppt/tags/tag230.xml><?xml version="1.0" encoding="utf-8"?>
<p:tagLst xmlns:p="http://schemas.openxmlformats.org/presentationml/2006/main">
  <p:tag name="AS_UNIQUEID" val="34"/>
</p:tagLst>
</file>

<file path=ppt/tags/tag231.xml><?xml version="1.0" encoding="utf-8"?>
<p:tagLst xmlns:p="http://schemas.openxmlformats.org/presentationml/2006/main">
  <p:tag name="AS_UNIQUEID" val="35"/>
</p:tagLst>
</file>

<file path=ppt/tags/tag232.xml><?xml version="1.0" encoding="utf-8"?>
<p:tagLst xmlns:p="http://schemas.openxmlformats.org/presentationml/2006/main">
  <p:tag name="AS_UNIQUEID" val="36"/>
</p:tagLst>
</file>

<file path=ppt/tags/tag233.xml><?xml version="1.0" encoding="utf-8"?>
<p:tagLst xmlns:p="http://schemas.openxmlformats.org/presentationml/2006/main">
  <p:tag name="KSO_WM_BEAUTIFY_FLAG" val="#wm#"/>
  <p:tag name="KSO_WM_TEMPLATE_CATEGORY" val="custom"/>
  <p:tag name="KSO_WM_TEMPLATE_INDEX" val="20187308"/>
</p:tagLst>
</file>

<file path=ppt/tags/tag234.xml><?xml version="1.0" encoding="utf-8"?>
<p:tagLst xmlns:p="http://schemas.openxmlformats.org/presentationml/2006/main">
  <p:tag name="AS_UNIQUEID" val="37"/>
</p:tagLst>
</file>

<file path=ppt/tags/tag235.xml><?xml version="1.0" encoding="utf-8"?>
<p:tagLst xmlns:p="http://schemas.openxmlformats.org/presentationml/2006/main">
  <p:tag name="AS_UNIQUEID" val="38"/>
</p:tagLst>
</file>

<file path=ppt/tags/tag236.xml><?xml version="1.0" encoding="utf-8"?>
<p:tagLst xmlns:p="http://schemas.openxmlformats.org/presentationml/2006/main">
  <p:tag name="AS_UNIQUEID" val="39"/>
</p:tagLst>
</file>

<file path=ppt/tags/tag237.xml><?xml version="1.0" encoding="utf-8"?>
<p:tagLst xmlns:p="http://schemas.openxmlformats.org/presentationml/2006/main">
  <p:tag name="AS_UNIQUEID" val="40"/>
</p:tagLst>
</file>

<file path=ppt/tags/tag238.xml><?xml version="1.0" encoding="utf-8"?>
<p:tagLst xmlns:p="http://schemas.openxmlformats.org/presentationml/2006/main">
  <p:tag name="AS_UNIQUEID" val="41"/>
</p:tagLst>
</file>

<file path=ppt/tags/tag239.xml><?xml version="1.0" encoding="utf-8"?>
<p:tagLst xmlns:p="http://schemas.openxmlformats.org/presentationml/2006/main">
  <p:tag name="AS_UNIQUEID" val="42"/>
</p:tagLst>
</file>

<file path=ppt/tags/tag24.xml><?xml version="1.0" encoding="utf-8"?>
<p:tagLst xmlns:p="http://schemas.openxmlformats.org/presentationml/2006/main">
  <p:tag name="AS_UNIQUEID" val="120"/>
</p:tagLst>
</file>

<file path=ppt/tags/tag240.xml><?xml version="1.0" encoding="utf-8"?>
<p:tagLst xmlns:p="http://schemas.openxmlformats.org/presentationml/2006/main">
  <p:tag name="AS_UNIQUEID" val="43"/>
</p:tagLst>
</file>

<file path=ppt/tags/tag241.xml><?xml version="1.0" encoding="utf-8"?>
<p:tagLst xmlns:p="http://schemas.openxmlformats.org/presentationml/2006/main">
  <p:tag name="AS_UNIQUEID" val="44"/>
</p:tagLst>
</file>

<file path=ppt/tags/tag242.xml><?xml version="1.0" encoding="utf-8"?>
<p:tagLst xmlns:p="http://schemas.openxmlformats.org/presentationml/2006/main">
  <p:tag name="KSO_WM_BEAUTIFY_FLAG" val="#wm#"/>
  <p:tag name="KSO_WM_TEMPLATE_CATEGORY" val="custom"/>
  <p:tag name="KSO_WM_TEMPLATE_INDEX" val="20187308"/>
</p:tagLst>
</file>

<file path=ppt/tags/tag243.xml><?xml version="1.0" encoding="utf-8"?>
<p:tagLst xmlns:p="http://schemas.openxmlformats.org/presentationml/2006/main">
  <p:tag name="AS_UNIQUEID" val="45"/>
</p:tagLst>
</file>

<file path=ppt/tags/tag244.xml><?xml version="1.0" encoding="utf-8"?>
<p:tagLst xmlns:p="http://schemas.openxmlformats.org/presentationml/2006/main">
  <p:tag name="AS_UNIQUEID" val="46"/>
</p:tagLst>
</file>

<file path=ppt/tags/tag245.xml><?xml version="1.0" encoding="utf-8"?>
<p:tagLst xmlns:p="http://schemas.openxmlformats.org/presentationml/2006/main">
  <p:tag name="AS_UNIQUEID" val="47"/>
</p:tagLst>
</file>

<file path=ppt/tags/tag246.xml><?xml version="1.0" encoding="utf-8"?>
<p:tagLst xmlns:p="http://schemas.openxmlformats.org/presentationml/2006/main">
  <p:tag name="AS_UNIQUEID" val="48"/>
</p:tagLst>
</file>

<file path=ppt/tags/tag247.xml><?xml version="1.0" encoding="utf-8"?>
<p:tagLst xmlns:p="http://schemas.openxmlformats.org/presentationml/2006/main">
  <p:tag name="AS_UNIQUEID" val="49"/>
</p:tagLst>
</file>

<file path=ppt/tags/tag248.xml><?xml version="1.0" encoding="utf-8"?>
<p:tagLst xmlns:p="http://schemas.openxmlformats.org/presentationml/2006/main">
  <p:tag name="AS_UNIQUEID" val="50"/>
</p:tagLst>
</file>

<file path=ppt/tags/tag249.xml><?xml version="1.0" encoding="utf-8"?>
<p:tagLst xmlns:p="http://schemas.openxmlformats.org/presentationml/2006/main">
  <p:tag name="AS_UNIQUEID" val="51"/>
</p:tagLst>
</file>

<file path=ppt/tags/tag25.xml><?xml version="1.0" encoding="utf-8"?>
<p:tagLst xmlns:p="http://schemas.openxmlformats.org/presentationml/2006/main">
  <p:tag name="AS_UNIQUEID" val="121"/>
</p:tagLst>
</file>

<file path=ppt/tags/tag250.xml><?xml version="1.0" encoding="utf-8"?>
<p:tagLst xmlns:p="http://schemas.openxmlformats.org/presentationml/2006/main">
  <p:tag name="AS_UNIQUEID" val="52"/>
</p:tagLst>
</file>

<file path=ppt/tags/tag251.xml><?xml version="1.0" encoding="utf-8"?>
<p:tagLst xmlns:p="http://schemas.openxmlformats.org/presentationml/2006/main">
  <p:tag name="AS_UNIQUEID" val="53"/>
</p:tagLst>
</file>

<file path=ppt/tags/tag252.xml><?xml version="1.0" encoding="utf-8"?>
<p:tagLst xmlns:p="http://schemas.openxmlformats.org/presentationml/2006/main">
  <p:tag name="KSO_WM_BEAUTIFY_FLAG" val="#wm#"/>
  <p:tag name="KSO_WM_TEMPLATE_CATEGORY" val="custom"/>
  <p:tag name="KSO_WM_TEMPLATE_INDEX" val="20187308"/>
</p:tagLst>
</file>

<file path=ppt/tags/tag253.xml><?xml version="1.0" encoding="utf-8"?>
<p:tagLst xmlns:p="http://schemas.openxmlformats.org/presentationml/2006/main">
  <p:tag name="AS_UNIQUEID" val="54"/>
</p:tagLst>
</file>

<file path=ppt/tags/tag254.xml><?xml version="1.0" encoding="utf-8"?>
<p:tagLst xmlns:p="http://schemas.openxmlformats.org/presentationml/2006/main">
  <p:tag name="AS_UNIQUEID" val="55"/>
</p:tagLst>
</file>

<file path=ppt/tags/tag255.xml><?xml version="1.0" encoding="utf-8"?>
<p:tagLst xmlns:p="http://schemas.openxmlformats.org/presentationml/2006/main">
  <p:tag name="AS_UNIQUEID" val="56"/>
</p:tagLst>
</file>

<file path=ppt/tags/tag256.xml><?xml version="1.0" encoding="utf-8"?>
<p:tagLst xmlns:p="http://schemas.openxmlformats.org/presentationml/2006/main">
  <p:tag name="AS_UNIQUEID" val="57"/>
</p:tagLst>
</file>

<file path=ppt/tags/tag257.xml><?xml version="1.0" encoding="utf-8"?>
<p:tagLst xmlns:p="http://schemas.openxmlformats.org/presentationml/2006/main">
  <p:tag name="AS_UNIQUEID" val="58"/>
</p:tagLst>
</file>

<file path=ppt/tags/tag258.xml><?xml version="1.0" encoding="utf-8"?>
<p:tagLst xmlns:p="http://schemas.openxmlformats.org/presentationml/2006/main">
  <p:tag name="AS_UNIQUEID" val="59"/>
</p:tagLst>
</file>

<file path=ppt/tags/tag259.xml><?xml version="1.0" encoding="utf-8"?>
<p:tagLst xmlns:p="http://schemas.openxmlformats.org/presentationml/2006/main">
  <p:tag name="AS_UNIQUEID" val="60"/>
</p:tagLst>
</file>

<file path=ppt/tags/tag26.xml><?xml version="1.0" encoding="utf-8"?>
<p:tagLst xmlns:p="http://schemas.openxmlformats.org/presentationml/2006/main">
  <p:tag name="AS_UNIQUEID" val="122"/>
</p:tagLst>
</file>

<file path=ppt/tags/tag260.xml><?xml version="1.0" encoding="utf-8"?>
<p:tagLst xmlns:p="http://schemas.openxmlformats.org/presentationml/2006/main">
  <p:tag name="AS_UNIQUEID" val="61"/>
</p:tagLst>
</file>

<file path=ppt/tags/tag261.xml><?xml version="1.0" encoding="utf-8"?>
<p:tagLst xmlns:p="http://schemas.openxmlformats.org/presentationml/2006/main">
  <p:tag name="AS_UNIQUEID" val="62"/>
</p:tagLst>
</file>

<file path=ppt/tags/tag262.xml><?xml version="1.0" encoding="utf-8"?>
<p:tagLst xmlns:p="http://schemas.openxmlformats.org/presentationml/2006/main">
  <p:tag name="AS_UNIQUEID" val="63"/>
</p:tagLst>
</file>

<file path=ppt/tags/tag263.xml><?xml version="1.0" encoding="utf-8"?>
<p:tagLst xmlns:p="http://schemas.openxmlformats.org/presentationml/2006/main">
  <p:tag name="KSO_WM_BEAUTIFY_FLAG" val="#wm#"/>
  <p:tag name="KSO_WM_TEMPLATE_CATEGORY" val="custom"/>
  <p:tag name="KSO_WM_TEMPLATE_INDEX" val="20187308"/>
</p:tagLst>
</file>

<file path=ppt/tags/tag264.xml><?xml version="1.0" encoding="utf-8"?>
<p:tagLst xmlns:p="http://schemas.openxmlformats.org/presentationml/2006/main">
  <p:tag name="AS_UNIQUEID" val="64"/>
</p:tagLst>
</file>

<file path=ppt/tags/tag265.xml><?xml version="1.0" encoding="utf-8"?>
<p:tagLst xmlns:p="http://schemas.openxmlformats.org/presentationml/2006/main">
  <p:tag name="AS_UNIQUEID" val="65"/>
</p:tagLst>
</file>

<file path=ppt/tags/tag266.xml><?xml version="1.0" encoding="utf-8"?>
<p:tagLst xmlns:p="http://schemas.openxmlformats.org/presentationml/2006/main">
  <p:tag name="AS_UNIQUEID" val="66"/>
</p:tagLst>
</file>

<file path=ppt/tags/tag267.xml><?xml version="1.0" encoding="utf-8"?>
<p:tagLst xmlns:p="http://schemas.openxmlformats.org/presentationml/2006/main">
  <p:tag name="AS_UNIQUEID" val="67"/>
</p:tagLst>
</file>

<file path=ppt/tags/tag268.xml><?xml version="1.0" encoding="utf-8"?>
<p:tagLst xmlns:p="http://schemas.openxmlformats.org/presentationml/2006/main">
  <p:tag name="AS_UNIQUEID" val="68"/>
</p:tagLst>
</file>

<file path=ppt/tags/tag269.xml><?xml version="1.0" encoding="utf-8"?>
<p:tagLst xmlns:p="http://schemas.openxmlformats.org/presentationml/2006/main">
  <p:tag name="AS_UNIQUEID" val="69"/>
</p:tagLst>
</file>

<file path=ppt/tags/tag27.xml><?xml version="1.0" encoding="utf-8"?>
<p:tagLst xmlns:p="http://schemas.openxmlformats.org/presentationml/2006/main">
  <p:tag name="AS_UNIQUEID" val="123"/>
</p:tagLst>
</file>

<file path=ppt/tags/tag270.xml><?xml version="1.0" encoding="utf-8"?>
<p:tagLst xmlns:p="http://schemas.openxmlformats.org/presentationml/2006/main">
  <p:tag name="AS_UNIQUEID" val="70"/>
</p:tagLst>
</file>

<file path=ppt/tags/tag271.xml><?xml version="1.0" encoding="utf-8"?>
<p:tagLst xmlns:p="http://schemas.openxmlformats.org/presentationml/2006/main">
  <p:tag name="AS_UNIQUEID" val="71"/>
</p:tagLst>
</file>

<file path=ppt/tags/tag272.xml><?xml version="1.0" encoding="utf-8"?>
<p:tagLst xmlns:p="http://schemas.openxmlformats.org/presentationml/2006/main">
  <p:tag name="AS_UNIQUEID" val="72"/>
</p:tagLst>
</file>

<file path=ppt/tags/tag273.xml><?xml version="1.0" encoding="utf-8"?>
<p:tagLst xmlns:p="http://schemas.openxmlformats.org/presentationml/2006/main">
  <p:tag name="AS_UNIQUEID" val="73"/>
</p:tagLst>
</file>

<file path=ppt/tags/tag274.xml><?xml version="1.0" encoding="utf-8"?>
<p:tagLst xmlns:p="http://schemas.openxmlformats.org/presentationml/2006/main">
  <p:tag name="AS_UNIQUEID" val="74"/>
</p:tagLst>
</file>

<file path=ppt/tags/tag275.xml><?xml version="1.0" encoding="utf-8"?>
<p:tagLst xmlns:p="http://schemas.openxmlformats.org/presentationml/2006/main">
  <p:tag name="AS_UNIQUEID" val="75"/>
</p:tagLst>
</file>

<file path=ppt/tags/tag276.xml><?xml version="1.0" encoding="utf-8"?>
<p:tagLst xmlns:p="http://schemas.openxmlformats.org/presentationml/2006/main">
  <p:tag name="AS_UNIQUEID" val="76"/>
</p:tagLst>
</file>

<file path=ppt/tags/tag277.xml><?xml version="1.0" encoding="utf-8"?>
<p:tagLst xmlns:p="http://schemas.openxmlformats.org/presentationml/2006/main">
  <p:tag name="AS_UNIQUEID" val="77"/>
</p:tagLst>
</file>

<file path=ppt/tags/tag278.xml><?xml version="1.0" encoding="utf-8"?>
<p:tagLst xmlns:p="http://schemas.openxmlformats.org/presentationml/2006/main">
  <p:tag name="KSO_WM_BEAUTIFY_FLAG" val="#wm#"/>
  <p:tag name="KSO_WM_TEMPLATE_CATEGORY" val="custom"/>
  <p:tag name="KSO_WM_TEMPLATE_INDEX" val="20187308"/>
</p:tagLst>
</file>

<file path=ppt/tags/tag279.xml><?xml version="1.0" encoding="utf-8"?>
<p:tagLst xmlns:p="http://schemas.openxmlformats.org/presentationml/2006/main">
  <p:tag name="AS_UNIQUEID" val="78"/>
</p:tagLst>
</file>

<file path=ppt/tags/tag28.xml><?xml version="1.0" encoding="utf-8"?>
<p:tagLst xmlns:p="http://schemas.openxmlformats.org/presentationml/2006/main">
  <p:tag name="AS_UNIQUEID" val="124"/>
</p:tagLst>
</file>

<file path=ppt/tags/tag280.xml><?xml version="1.0" encoding="utf-8"?>
<p:tagLst xmlns:p="http://schemas.openxmlformats.org/presentationml/2006/main">
  <p:tag name="AS_UNIQUEID" val="79"/>
</p:tagLst>
</file>

<file path=ppt/tags/tag281.xml><?xml version="1.0" encoding="utf-8"?>
<p:tagLst xmlns:p="http://schemas.openxmlformats.org/presentationml/2006/main">
  <p:tag name="AS_UNIQUEID" val="80"/>
</p:tagLst>
</file>

<file path=ppt/tags/tag282.xml><?xml version="1.0" encoding="utf-8"?>
<p:tagLst xmlns:p="http://schemas.openxmlformats.org/presentationml/2006/main">
  <p:tag name="AS_UNIQUEID" val="81"/>
</p:tagLst>
</file>

<file path=ppt/tags/tag283.xml><?xml version="1.0" encoding="utf-8"?>
<p:tagLst xmlns:p="http://schemas.openxmlformats.org/presentationml/2006/main">
  <p:tag name="AS_UNIQUEID" val="82"/>
</p:tagLst>
</file>

<file path=ppt/tags/tag284.xml><?xml version="1.0" encoding="utf-8"?>
<p:tagLst xmlns:p="http://schemas.openxmlformats.org/presentationml/2006/main">
  <p:tag name="AS_UNIQUEID" val="83"/>
</p:tagLst>
</file>

<file path=ppt/tags/tag285.xml><?xml version="1.0" encoding="utf-8"?>
<p:tagLst xmlns:p="http://schemas.openxmlformats.org/presentationml/2006/main">
  <p:tag name="AS_UNIQUEID" val="84"/>
</p:tagLst>
</file>

<file path=ppt/tags/tag286.xml><?xml version="1.0" encoding="utf-8"?>
<p:tagLst xmlns:p="http://schemas.openxmlformats.org/presentationml/2006/main">
  <p:tag name="AS_UNIQUEID" val="85"/>
</p:tagLst>
</file>

<file path=ppt/tags/tag287.xml><?xml version="1.0" encoding="utf-8"?>
<p:tagLst xmlns:p="http://schemas.openxmlformats.org/presentationml/2006/main">
  <p:tag name="AS_UNIQUEID" val="86"/>
</p:tagLst>
</file>

<file path=ppt/tags/tag288.xml><?xml version="1.0" encoding="utf-8"?>
<p:tagLst xmlns:p="http://schemas.openxmlformats.org/presentationml/2006/main">
  <p:tag name="AS_UNIQUEID" val="87"/>
</p:tagLst>
</file>

<file path=ppt/tags/tag289.xml><?xml version="1.0" encoding="utf-8"?>
<p:tagLst xmlns:p="http://schemas.openxmlformats.org/presentationml/2006/main">
  <p:tag name="AS_UNIQUEID" val="88"/>
</p:tagLst>
</file>

<file path=ppt/tags/tag29.xml><?xml version="1.0" encoding="utf-8"?>
<p:tagLst xmlns:p="http://schemas.openxmlformats.org/presentationml/2006/main">
  <p:tag name="AS_UNIQUEID" val="125"/>
</p:tagLst>
</file>

<file path=ppt/tags/tag290.xml><?xml version="1.0" encoding="utf-8"?>
<p:tagLst xmlns:p="http://schemas.openxmlformats.org/presentationml/2006/main">
  <p:tag name="AS_UNIQUEID" val="89"/>
</p:tagLst>
</file>

<file path=ppt/tags/tag291.xml><?xml version="1.0" encoding="utf-8"?>
<p:tagLst xmlns:p="http://schemas.openxmlformats.org/presentationml/2006/main">
  <p:tag name="KSO_WM_BEAUTIFY_FLAG" val="#wm#"/>
  <p:tag name="KSO_WM_TEMPLATE_CATEGORY" val="custom"/>
  <p:tag name="KSO_WM_TEMPLATE_INDEX" val="20187308"/>
</p:tagLst>
</file>

<file path=ppt/tags/tag292.xml><?xml version="1.0" encoding="utf-8"?>
<p:tagLst xmlns:p="http://schemas.openxmlformats.org/presentationml/2006/main">
  <p:tag name="AS_UNIQUEID" val="90"/>
</p:tagLst>
</file>

<file path=ppt/tags/tag293.xml><?xml version="1.0" encoding="utf-8"?>
<p:tagLst xmlns:p="http://schemas.openxmlformats.org/presentationml/2006/main">
  <p:tag name="AS_UNIQUEID" val="91"/>
</p:tagLst>
</file>

<file path=ppt/tags/tag294.xml><?xml version="1.0" encoding="utf-8"?>
<p:tagLst xmlns:p="http://schemas.openxmlformats.org/presentationml/2006/main">
  <p:tag name="AS_UNIQUEID" val="92"/>
</p:tagLst>
</file>

<file path=ppt/tags/tag295.xml><?xml version="1.0" encoding="utf-8"?>
<p:tagLst xmlns:p="http://schemas.openxmlformats.org/presentationml/2006/main">
  <p:tag name="AS_UNIQUEID" val="93"/>
</p:tagLst>
</file>

<file path=ppt/tags/tag296.xml><?xml version="1.0" encoding="utf-8"?>
<p:tagLst xmlns:p="http://schemas.openxmlformats.org/presentationml/2006/main">
  <p:tag name="AS_UNIQUEID" val="94"/>
</p:tagLst>
</file>

<file path=ppt/tags/tag297.xml><?xml version="1.0" encoding="utf-8"?>
<p:tagLst xmlns:p="http://schemas.openxmlformats.org/presentationml/2006/main">
  <p:tag name="AS_UNIQUEID" val="95"/>
</p:tagLst>
</file>

<file path=ppt/tags/tag298.xml><?xml version="1.0" encoding="utf-8"?>
<p:tagLst xmlns:p="http://schemas.openxmlformats.org/presentationml/2006/main">
  <p:tag name="AS_UNIQUEID" val="96"/>
</p:tagLst>
</file>

<file path=ppt/tags/tag299.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AS_UNIQUEID" val="99"/>
</p:tagLst>
</file>

<file path=ppt/tags/tag30.xml><?xml version="1.0" encoding="utf-8"?>
<p:tagLst xmlns:p="http://schemas.openxmlformats.org/presentationml/2006/main">
  <p:tag name="AS_UNIQUEID" val="126"/>
</p:tagLst>
</file>

<file path=ppt/tags/tag300.xml><?xml version="1.0" encoding="utf-8"?>
<p:tagLst xmlns:p="http://schemas.openxmlformats.org/presentationml/2006/main">
  <p:tag name="AS_OS" val="Unix 3.10 unknown"/>
  <p:tag name="AS_RELEASE_DATE" val="2020.11.30"/>
  <p:tag name="AS_TITLE" val="Aspose.Slides for Java"/>
  <p:tag name="AS_VERSION" val="20.11"/>
</p:tagLst>
</file>

<file path=ppt/tags/tag31.xml><?xml version="1.0" encoding="utf-8"?>
<p:tagLst xmlns:p="http://schemas.openxmlformats.org/presentationml/2006/main">
  <p:tag name="AS_UNIQUEID" val="127"/>
</p:tagLst>
</file>

<file path=ppt/tags/tag32.xml><?xml version="1.0" encoding="utf-8"?>
<p:tagLst xmlns:p="http://schemas.openxmlformats.org/presentationml/2006/main">
  <p:tag name="AS_UNIQUEID" val="128"/>
</p:tagLst>
</file>

<file path=ppt/tags/tag33.xml><?xml version="1.0" encoding="utf-8"?>
<p:tagLst xmlns:p="http://schemas.openxmlformats.org/presentationml/2006/main">
  <p:tag name="AS_UNIQUEID" val="129"/>
</p:tagLst>
</file>

<file path=ppt/tags/tag34.xml><?xml version="1.0" encoding="utf-8"?>
<p:tagLst xmlns:p="http://schemas.openxmlformats.org/presentationml/2006/main">
  <p:tag name="AS_UNIQUEID" val="130"/>
</p:tagLst>
</file>

<file path=ppt/tags/tag35.xml><?xml version="1.0" encoding="utf-8"?>
<p:tagLst xmlns:p="http://schemas.openxmlformats.org/presentationml/2006/main">
  <p:tag name="AS_UNIQUEID" val="131"/>
</p:tagLst>
</file>

<file path=ppt/tags/tag36.xml><?xml version="1.0" encoding="utf-8"?>
<p:tagLst xmlns:p="http://schemas.openxmlformats.org/presentationml/2006/main">
  <p:tag name="AS_UNIQUEID" val="132"/>
</p:tagLst>
</file>

<file path=ppt/tags/tag37.xml><?xml version="1.0" encoding="utf-8"?>
<p:tagLst xmlns:p="http://schemas.openxmlformats.org/presentationml/2006/main">
  <p:tag name="AS_UNIQUEID" val="133"/>
</p:tagLst>
</file>

<file path=ppt/tags/tag38.xml><?xml version="1.0" encoding="utf-8"?>
<p:tagLst xmlns:p="http://schemas.openxmlformats.org/presentationml/2006/main">
  <p:tag name="AS_UNIQUEID" val="134"/>
</p:tagLst>
</file>

<file path=ppt/tags/tag39.xml><?xml version="1.0" encoding="utf-8"?>
<p:tagLst xmlns:p="http://schemas.openxmlformats.org/presentationml/2006/main">
  <p:tag name="AS_UNIQUEID" val="135"/>
</p:tagLst>
</file>

<file path=ppt/tags/tag4.xml><?xml version="1.0" encoding="utf-8"?>
<p:tagLst xmlns:p="http://schemas.openxmlformats.org/presentationml/2006/main">
  <p:tag name="AS_UNIQUEID" val="100"/>
</p:tagLst>
</file>

<file path=ppt/tags/tag40.xml><?xml version="1.0" encoding="utf-8"?>
<p:tagLst xmlns:p="http://schemas.openxmlformats.org/presentationml/2006/main">
  <p:tag name="AS_UNIQUEID" val="136"/>
</p:tagLst>
</file>

<file path=ppt/tags/tag41.xml><?xml version="1.0" encoding="utf-8"?>
<p:tagLst xmlns:p="http://schemas.openxmlformats.org/presentationml/2006/main">
  <p:tag name="AS_UNIQUEID" val="137"/>
</p:tagLst>
</file>

<file path=ppt/tags/tag42.xml><?xml version="1.0" encoding="utf-8"?>
<p:tagLst xmlns:p="http://schemas.openxmlformats.org/presentationml/2006/main">
  <p:tag name="AS_UNIQUEID" val="138"/>
</p:tagLst>
</file>

<file path=ppt/tags/tag43.xml><?xml version="1.0" encoding="utf-8"?>
<p:tagLst xmlns:p="http://schemas.openxmlformats.org/presentationml/2006/main">
  <p:tag name="AS_UNIQUEID" val="139"/>
</p:tagLst>
</file>

<file path=ppt/tags/tag44.xml><?xml version="1.0" encoding="utf-8"?>
<p:tagLst xmlns:p="http://schemas.openxmlformats.org/presentationml/2006/main">
  <p:tag name="AS_UNIQUEID" val="140"/>
</p:tagLst>
</file>

<file path=ppt/tags/tag45.xml><?xml version="1.0" encoding="utf-8"?>
<p:tagLst xmlns:p="http://schemas.openxmlformats.org/presentationml/2006/main">
  <p:tag name="AS_UNIQUEID" val="141"/>
</p:tagLst>
</file>

<file path=ppt/tags/tag46.xml><?xml version="1.0" encoding="utf-8"?>
<p:tagLst xmlns:p="http://schemas.openxmlformats.org/presentationml/2006/main">
  <p:tag name="AS_UNIQUEID" val="142"/>
</p:tagLst>
</file>

<file path=ppt/tags/tag47.xml><?xml version="1.0" encoding="utf-8"?>
<p:tagLst xmlns:p="http://schemas.openxmlformats.org/presentationml/2006/main">
  <p:tag name="AS_UNIQUEID" val="143"/>
</p:tagLst>
</file>

<file path=ppt/tags/tag48.xml><?xml version="1.0" encoding="utf-8"?>
<p:tagLst xmlns:p="http://schemas.openxmlformats.org/presentationml/2006/main">
  <p:tag name="AS_UNIQUEID" val="144"/>
</p:tagLst>
</file>

<file path=ppt/tags/tag49.xml><?xml version="1.0" encoding="utf-8"?>
<p:tagLst xmlns:p="http://schemas.openxmlformats.org/presentationml/2006/main">
  <p:tag name="AS_UNIQUEID" val="145"/>
</p:tagLst>
</file>

<file path=ppt/tags/tag5.xml><?xml version="1.0" encoding="utf-8"?>
<p:tagLst xmlns:p="http://schemas.openxmlformats.org/presentationml/2006/main">
  <p:tag name="AS_UNIQUEID" val="101"/>
</p:tagLst>
</file>

<file path=ppt/tags/tag50.xml><?xml version="1.0" encoding="utf-8"?>
<p:tagLst xmlns:p="http://schemas.openxmlformats.org/presentationml/2006/main">
  <p:tag name="AS_UNIQUEID" val="146"/>
</p:tagLst>
</file>

<file path=ppt/tags/tag51.xml><?xml version="1.0" encoding="utf-8"?>
<p:tagLst xmlns:p="http://schemas.openxmlformats.org/presentationml/2006/main">
  <p:tag name="AS_UNIQUEID" val="147"/>
</p:tagLst>
</file>

<file path=ppt/tags/tag52.xml><?xml version="1.0" encoding="utf-8"?>
<p:tagLst xmlns:p="http://schemas.openxmlformats.org/presentationml/2006/main">
  <p:tag name="AS_UNIQUEID" val="148"/>
</p:tagLst>
</file>

<file path=ppt/tags/tag53.xml><?xml version="1.0" encoding="utf-8"?>
<p:tagLst xmlns:p="http://schemas.openxmlformats.org/presentationml/2006/main">
  <p:tag name="AS_UNIQUEID" val="149"/>
</p:tagLst>
</file>

<file path=ppt/tags/tag54.xml><?xml version="1.0" encoding="utf-8"?>
<p:tagLst xmlns:p="http://schemas.openxmlformats.org/presentationml/2006/main">
  <p:tag name="AS_UNIQUEID" val="150"/>
</p:tagLst>
</file>

<file path=ppt/tags/tag55.xml><?xml version="1.0" encoding="utf-8"?>
<p:tagLst xmlns:p="http://schemas.openxmlformats.org/presentationml/2006/main">
  <p:tag name="AS_UNIQUEID" val="151"/>
</p:tagLst>
</file>

<file path=ppt/tags/tag56.xml><?xml version="1.0" encoding="utf-8"?>
<p:tagLst xmlns:p="http://schemas.openxmlformats.org/presentationml/2006/main">
  <p:tag name="AS_UNIQUEID" val="152"/>
</p:tagLst>
</file>

<file path=ppt/tags/tag57.xml><?xml version="1.0" encoding="utf-8"?>
<p:tagLst xmlns:p="http://schemas.openxmlformats.org/presentationml/2006/main">
  <p:tag name="AS_UNIQUEID" val="153"/>
</p:tagLst>
</file>

<file path=ppt/tags/tag58.xml><?xml version="1.0" encoding="utf-8"?>
<p:tagLst xmlns:p="http://schemas.openxmlformats.org/presentationml/2006/main">
  <p:tag name="AS_UNIQUEID" val="154"/>
</p:tagLst>
</file>

<file path=ppt/tags/tag59.xml><?xml version="1.0" encoding="utf-8"?>
<p:tagLst xmlns:p="http://schemas.openxmlformats.org/presentationml/2006/main">
  <p:tag name="AS_UNIQUEID" val="155"/>
</p:tagLst>
</file>

<file path=ppt/tags/tag6.xml><?xml version="1.0" encoding="utf-8"?>
<p:tagLst xmlns:p="http://schemas.openxmlformats.org/presentationml/2006/main">
  <p:tag name="AS_UNIQUEID" val="102"/>
</p:tagLst>
</file>

<file path=ppt/tags/tag60.xml><?xml version="1.0" encoding="utf-8"?>
<p:tagLst xmlns:p="http://schemas.openxmlformats.org/presentationml/2006/main">
  <p:tag name="AS_UNIQUEID" val="156"/>
</p:tagLst>
</file>

<file path=ppt/tags/tag61.xml><?xml version="1.0" encoding="utf-8"?>
<p:tagLst xmlns:p="http://schemas.openxmlformats.org/presentationml/2006/main">
  <p:tag name="AS_UNIQUEID" val="157"/>
</p:tagLst>
</file>

<file path=ppt/tags/tag62.xml><?xml version="1.0" encoding="utf-8"?>
<p:tagLst xmlns:p="http://schemas.openxmlformats.org/presentationml/2006/main">
  <p:tag name="AS_UNIQUEID" val="158"/>
</p:tagLst>
</file>

<file path=ppt/tags/tag63.xml><?xml version="1.0" encoding="utf-8"?>
<p:tagLst xmlns:p="http://schemas.openxmlformats.org/presentationml/2006/main">
  <p:tag name="AS_UNIQUEID" val="159"/>
</p:tagLst>
</file>

<file path=ppt/tags/tag64.xml><?xml version="1.0" encoding="utf-8"?>
<p:tagLst xmlns:p="http://schemas.openxmlformats.org/presentationml/2006/main">
  <p:tag name="AS_UNIQUEID" val="160"/>
</p:tagLst>
</file>

<file path=ppt/tags/tag65.xml><?xml version="1.0" encoding="utf-8"?>
<p:tagLst xmlns:p="http://schemas.openxmlformats.org/presentationml/2006/main">
  <p:tag name="AS_UNIQUEID" val="161"/>
</p:tagLst>
</file>

<file path=ppt/tags/tag66.xml><?xml version="1.0" encoding="utf-8"?>
<p:tagLst xmlns:p="http://schemas.openxmlformats.org/presentationml/2006/main">
  <p:tag name="AS_UNIQUEID" val="162"/>
</p:tagLst>
</file>

<file path=ppt/tags/tag67.xml><?xml version="1.0" encoding="utf-8"?>
<p:tagLst xmlns:p="http://schemas.openxmlformats.org/presentationml/2006/main">
  <p:tag name="AS_UNIQUEID" val="163"/>
</p:tagLst>
</file>

<file path=ppt/tags/tag68.xml><?xml version="1.0" encoding="utf-8"?>
<p:tagLst xmlns:p="http://schemas.openxmlformats.org/presentationml/2006/main">
  <p:tag name="AS_UNIQUEID" val="164"/>
</p:tagLst>
</file>

<file path=ppt/tags/tag69.xml><?xml version="1.0" encoding="utf-8"?>
<p:tagLst xmlns:p="http://schemas.openxmlformats.org/presentationml/2006/main">
  <p:tag name="AS_UNIQUEID" val="165"/>
</p:tagLst>
</file>

<file path=ppt/tags/tag7.xml><?xml version="1.0" encoding="utf-8"?>
<p:tagLst xmlns:p="http://schemas.openxmlformats.org/presentationml/2006/main">
  <p:tag name="AS_UNIQUEID" val="103"/>
</p:tagLst>
</file>

<file path=ppt/tags/tag70.xml><?xml version="1.0" encoding="utf-8"?>
<p:tagLst xmlns:p="http://schemas.openxmlformats.org/presentationml/2006/main">
  <p:tag name="AS_UNIQUEID" val="166"/>
</p:tagLst>
</file>

<file path=ppt/tags/tag71.xml><?xml version="1.0" encoding="utf-8"?>
<p:tagLst xmlns:p="http://schemas.openxmlformats.org/presentationml/2006/main">
  <p:tag name="AS_UNIQUEID" val="167"/>
</p:tagLst>
</file>

<file path=ppt/tags/tag72.xml><?xml version="1.0" encoding="utf-8"?>
<p:tagLst xmlns:p="http://schemas.openxmlformats.org/presentationml/2006/main">
  <p:tag name="AS_UNIQUEID" val="168"/>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169"/>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5.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6.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AS_UNIQUEID" val="173"/>
  <p:tag name="KSO_WM_BEAUTIFY_FLAG" val="#wm#"/>
  <p:tag name="KSO_WM_TAG_VERSION" val="1.0"/>
  <p:tag name="KSO_WM_TEMPLATE_CATEGORY" val="custom"/>
  <p:tag name="KSO_WM_TEMPLATE_INDEX" val="20187308"/>
  <p:tag name="KSO_WM_TEMPLATE_SUBCATEGORY" val="0"/>
  <p:tag name="KSO_WM_TEMPLATE_THUMBS_INDEX" val="1"/>
</p:tagLst>
</file>

<file path=ppt/tags/tag78.xml><?xml version="1.0" encoding="utf-8"?>
<p:tagLst xmlns:p="http://schemas.openxmlformats.org/presentationml/2006/main">
  <p:tag name="AS_UNIQUEID" val="174"/>
</p:tagLst>
</file>

<file path=ppt/tags/tag79.xml><?xml version="1.0" encoding="utf-8"?>
<p:tagLst xmlns:p="http://schemas.openxmlformats.org/presentationml/2006/main">
  <p:tag name="AS_UNIQUEID" val="175"/>
</p:tagLst>
</file>

<file path=ppt/tags/tag8.xml><?xml version="1.0" encoding="utf-8"?>
<p:tagLst xmlns:p="http://schemas.openxmlformats.org/presentationml/2006/main">
  <p:tag name="AS_UNIQUEID" val="104"/>
</p:tagLst>
</file>

<file path=ppt/tags/tag80.xml><?xml version="1.0" encoding="utf-8"?>
<p:tagLst xmlns:p="http://schemas.openxmlformats.org/presentationml/2006/main">
  <p:tag name="AS_UNIQUEID" val="176"/>
</p:tagLst>
</file>

<file path=ppt/tags/tag81.xml><?xml version="1.0" encoding="utf-8"?>
<p:tagLst xmlns:p="http://schemas.openxmlformats.org/presentationml/2006/main">
  <p:tag name="AS_UNIQUEID" val="177"/>
</p:tagLst>
</file>

<file path=ppt/tags/tag82.xml><?xml version="1.0" encoding="utf-8"?>
<p:tagLst xmlns:p="http://schemas.openxmlformats.org/presentationml/2006/main">
  <p:tag name="AS_UNIQUEID" val="178"/>
</p:tagLst>
</file>

<file path=ppt/tags/tag83.xml><?xml version="1.0" encoding="utf-8"?>
<p:tagLst xmlns:p="http://schemas.openxmlformats.org/presentationml/2006/main">
  <p:tag name="AS_UNIQUEID" val="179"/>
</p:tagLst>
</file>

<file path=ppt/tags/tag84.xml><?xml version="1.0" encoding="utf-8"?>
<p:tagLst xmlns:p="http://schemas.openxmlformats.org/presentationml/2006/main">
  <p:tag name="AS_UNIQUEID" val="180"/>
</p:tagLst>
</file>

<file path=ppt/tags/tag85.xml><?xml version="1.0" encoding="utf-8"?>
<p:tagLst xmlns:p="http://schemas.openxmlformats.org/presentationml/2006/main">
  <p:tag name="AS_UNIQUEID" val="181"/>
</p:tagLst>
</file>

<file path=ppt/tags/tag86.xml><?xml version="1.0" encoding="utf-8"?>
<p:tagLst xmlns:p="http://schemas.openxmlformats.org/presentationml/2006/main">
  <p:tag name="AS_UNIQUEID" val="182"/>
</p:tagLst>
</file>

<file path=ppt/tags/tag87.xml><?xml version="1.0" encoding="utf-8"?>
<p:tagLst xmlns:p="http://schemas.openxmlformats.org/presentationml/2006/main">
  <p:tag name="AS_UNIQUEID" val="183"/>
</p:tagLst>
</file>

<file path=ppt/tags/tag88.xml><?xml version="1.0" encoding="utf-8"?>
<p:tagLst xmlns:p="http://schemas.openxmlformats.org/presentationml/2006/main">
  <p:tag name="AS_UNIQUEID" val="184"/>
</p:tagLst>
</file>

<file path=ppt/tags/tag89.xml><?xml version="1.0" encoding="utf-8"?>
<p:tagLst xmlns:p="http://schemas.openxmlformats.org/presentationml/2006/main">
  <p:tag name="AS_UNIQUEID" val="185"/>
</p:tagLst>
</file>

<file path=ppt/tags/tag9.xml><?xml version="1.0" encoding="utf-8"?>
<p:tagLst xmlns:p="http://schemas.openxmlformats.org/presentationml/2006/main">
  <p:tag name="AS_UNIQUEID" val="105"/>
</p:tagLst>
</file>

<file path=ppt/tags/tag90.xml><?xml version="1.0" encoding="utf-8"?>
<p:tagLst xmlns:p="http://schemas.openxmlformats.org/presentationml/2006/main">
  <p:tag name="AS_UNIQUEID" val="186"/>
</p:tagLst>
</file>

<file path=ppt/tags/tag91.xml><?xml version="1.0" encoding="utf-8"?>
<p:tagLst xmlns:p="http://schemas.openxmlformats.org/presentationml/2006/main">
  <p:tag name="AS_UNIQUEID" val="187"/>
</p:tagLst>
</file>

<file path=ppt/tags/tag92.xml><?xml version="1.0" encoding="utf-8"?>
<p:tagLst xmlns:p="http://schemas.openxmlformats.org/presentationml/2006/main">
  <p:tag name="AS_UNIQUEID" val="188"/>
</p:tagLst>
</file>

<file path=ppt/tags/tag93.xml><?xml version="1.0" encoding="utf-8"?>
<p:tagLst xmlns:p="http://schemas.openxmlformats.org/presentationml/2006/main">
  <p:tag name="AS_UNIQUEID" val="189"/>
</p:tagLst>
</file>

<file path=ppt/tags/tag94.xml><?xml version="1.0" encoding="utf-8"?>
<p:tagLst xmlns:p="http://schemas.openxmlformats.org/presentationml/2006/main">
  <p:tag name="AS_UNIQUEID" val="190"/>
</p:tagLst>
</file>

<file path=ppt/tags/tag95.xml><?xml version="1.0" encoding="utf-8"?>
<p:tagLst xmlns:p="http://schemas.openxmlformats.org/presentationml/2006/main">
  <p:tag name="AS_UNIQUEID" val="191"/>
</p:tagLst>
</file>

<file path=ppt/tags/tag96.xml><?xml version="1.0" encoding="utf-8"?>
<p:tagLst xmlns:p="http://schemas.openxmlformats.org/presentationml/2006/main">
  <p:tag name="AS_UNIQUEID" val="192"/>
</p:tagLst>
</file>

<file path=ppt/tags/tag97.xml><?xml version="1.0" encoding="utf-8"?>
<p:tagLst xmlns:p="http://schemas.openxmlformats.org/presentationml/2006/main">
  <p:tag name="AS_UNIQUEID" val="193"/>
</p:tagLst>
</file>

<file path=ppt/tags/tag98.xml><?xml version="1.0" encoding="utf-8"?>
<p:tagLst xmlns:p="http://schemas.openxmlformats.org/presentationml/2006/main">
  <p:tag name="AS_UNIQUEID" val="194"/>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122</Paragraphs>
  <Slides>22</Slides>
  <Notes>2</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22</vt:i4>
      </vt:variant>
    </vt:vector>
  </HeadingPairs>
  <TitlesOfParts>
    <vt:vector baseType="lpstr" size="31">
      <vt:lpstr>Arial</vt:lpstr>
      <vt:lpstr>微软雅黑</vt:lpstr>
      <vt:lpstr>华文新魏</vt:lpstr>
      <vt:lpstr>等线 Light</vt:lpstr>
      <vt:lpstr>等线</vt:lpstr>
      <vt:lpstr>Calibri Light</vt:lpstr>
      <vt:lpstr>Calibri</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2021-03-10T17:17:57.902</cp:lastPrinted>
  <dcterms:created xsi:type="dcterms:W3CDTF">2021-03-10T17:17:57Z</dcterms:created>
  <dcterms:modified xsi:type="dcterms:W3CDTF">2021-03-10T09:18:02Z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