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 id="2147483673" r:id="rId3"/>
    <p:sldMasterId id="2147483687" r:id="rId4"/>
    <p:sldMasterId id="2147483703" r:id="rId5"/>
  </p:sldMasterIdLst>
  <p:notesMasterIdLst>
    <p:notesMasterId r:id="rId6"/>
  </p:notesMasterIdLst>
  <p:sldIdLst>
    <p:sldId id="257" r:id="rId7"/>
    <p:sldId id="258" r:id="rId8"/>
    <p:sldId id="259" r:id="rId9"/>
    <p:sldId id="260" r:id="rId10"/>
    <p:sldId id="263" r:id="rId11"/>
    <p:sldId id="264" r:id="rId12"/>
    <p:sldId id="261" r:id="rId13"/>
    <p:sldId id="265" r:id="rId14"/>
    <p:sldId id="281" r:id="rId15"/>
    <p:sldId id="276" r:id="rId16"/>
    <p:sldId id="277" r:id="rId17"/>
    <p:sldId id="283" r:id="rId18"/>
    <p:sldId id="284" r:id="rId19"/>
    <p:sldId id="285" r:id="rId20"/>
    <p:sldId id="278" r:id="rId21"/>
    <p:sldId id="274" r:id="rId22"/>
    <p:sldId id="267" r:id="rId23"/>
    <p:sldId id="268" r:id="rId24"/>
    <p:sldId id="270" r:id="rId25"/>
    <p:sldId id="272" r:id="rId26"/>
    <p:sldId id="273" r:id="rId27"/>
    <p:sldId id="271" r:id="rId28"/>
    <p:sldId id="280" r:id="rId29"/>
    <p:sldId id="275" r:id="rId30"/>
    <p:sldId id="286" r:id="rId31"/>
    <p:sldId id="287" r:id="rId32"/>
    <p:sldId id="289" r:id="rId33"/>
    <p:sldId id="290" r:id="rId34"/>
    <p:sldId id="295" r:id="rId35"/>
    <p:sldId id="296" r:id="rId36"/>
    <p:sldId id="297" r:id="rId37"/>
    <p:sldId id="298" r:id="rId38"/>
    <p:sldId id="300" r:id="rId39"/>
    <p:sldId id="288" r:id="rId40"/>
    <p:sldId id="292" r:id="rId41"/>
    <p:sldId id="329" r:id="rId42"/>
    <p:sldId id="317" r:id="rId43"/>
    <p:sldId id="294" r:id="rId44"/>
    <p:sldId id="328" r:id="rId45"/>
    <p:sldId id="301" r:id="rId46"/>
    <p:sldId id="302" r:id="rId47"/>
    <p:sldId id="303" r:id="rId48"/>
    <p:sldId id="305" r:id="rId49"/>
    <p:sldId id="327" r:id="rId50"/>
    <p:sldId id="306" r:id="rId51"/>
    <p:sldId id="307" r:id="rId52"/>
    <p:sldId id="308" r:id="rId53"/>
    <p:sldId id="313" r:id="rId54"/>
    <p:sldId id="314" r:id="rId55"/>
    <p:sldId id="315" r:id="rId56"/>
    <p:sldId id="316" r:id="rId57"/>
    <p:sldId id="331" r:id="rId58"/>
    <p:sldId id="311" r:id="rId59"/>
    <p:sldId id="312" r:id="rId60"/>
    <p:sldId id="330" r:id="rId61"/>
    <p:sldId id="310" r:id="rId62"/>
    <p:sldId id="318" r:id="rId63"/>
    <p:sldId id="320" r:id="rId64"/>
    <p:sldId id="322" r:id="rId65"/>
    <p:sldId id="321" r:id="rId66"/>
    <p:sldId id="323" r:id="rId67"/>
    <p:sldId id="319" r:id="rId68"/>
    <p:sldId id="324" r:id="rId69"/>
    <p:sldId id="325" r:id="rId70"/>
    <p:sldId id="326" r:id="rId71"/>
  </p:sldIdLst>
  <p:sldSz cx="12192000" cy="6858000"/>
  <p:notesSz cx="6858000" cy="9144000"/>
  <p:custDataLst>
    <p:tags r:id="rId7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54">
          <p15:clr>
            <a:srgbClr val="A4A3A4"/>
          </p15:clr>
        </p15:guide>
        <p15:guide id="2" pos="3843">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0" d="100"/>
          <a:sy n="70" d="100"/>
        </p:scale>
        <p:origin x="78" y="234"/>
      </p:cViewPr>
      <p:guideLst>
        <p:guide orient="horz" pos="2054"/>
        <p:guide pos="3843"/>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4.xml" /><Relationship Id="rId11" Type="http://schemas.openxmlformats.org/officeDocument/2006/relationships/slide" Target="slides/slide5.xml" /><Relationship Id="rId12" Type="http://schemas.openxmlformats.org/officeDocument/2006/relationships/slide" Target="slides/slide6.xml" /><Relationship Id="rId13" Type="http://schemas.openxmlformats.org/officeDocument/2006/relationships/slide" Target="slides/slide7.xml" /><Relationship Id="rId14" Type="http://schemas.openxmlformats.org/officeDocument/2006/relationships/slide" Target="slides/slide8.xml" /><Relationship Id="rId15" Type="http://schemas.openxmlformats.org/officeDocument/2006/relationships/slide" Target="slides/slide9.xml" /><Relationship Id="rId16" Type="http://schemas.openxmlformats.org/officeDocument/2006/relationships/slide" Target="slides/slide10.xml" /><Relationship Id="rId17" Type="http://schemas.openxmlformats.org/officeDocument/2006/relationships/slide" Target="slides/slide11.xml" /><Relationship Id="rId18" Type="http://schemas.openxmlformats.org/officeDocument/2006/relationships/slide" Target="slides/slide12.xml" /><Relationship Id="rId19" Type="http://schemas.openxmlformats.org/officeDocument/2006/relationships/slide" Target="slides/slide13.xml" /><Relationship Id="rId2" Type="http://schemas.openxmlformats.org/officeDocument/2006/relationships/slideMaster" Target="slideMasters/slideMaster2.xml" /><Relationship Id="rId20" Type="http://schemas.openxmlformats.org/officeDocument/2006/relationships/slide" Target="slides/slide14.xml" /><Relationship Id="rId21" Type="http://schemas.openxmlformats.org/officeDocument/2006/relationships/slide" Target="slides/slide15.xml" /><Relationship Id="rId22" Type="http://schemas.openxmlformats.org/officeDocument/2006/relationships/slide" Target="slides/slide16.xml" /><Relationship Id="rId23" Type="http://schemas.openxmlformats.org/officeDocument/2006/relationships/slide" Target="slides/slide17.xml" /><Relationship Id="rId24" Type="http://schemas.openxmlformats.org/officeDocument/2006/relationships/slide" Target="slides/slide18.xml" /><Relationship Id="rId25" Type="http://schemas.openxmlformats.org/officeDocument/2006/relationships/slide" Target="slides/slide19.xml" /><Relationship Id="rId26" Type="http://schemas.openxmlformats.org/officeDocument/2006/relationships/slide" Target="slides/slide20.xml" /><Relationship Id="rId27" Type="http://schemas.openxmlformats.org/officeDocument/2006/relationships/slide" Target="slides/slide21.xml" /><Relationship Id="rId28" Type="http://schemas.openxmlformats.org/officeDocument/2006/relationships/slide" Target="slides/slide22.xml" /><Relationship Id="rId29" Type="http://schemas.openxmlformats.org/officeDocument/2006/relationships/slide" Target="slides/slide23.xml" /><Relationship Id="rId3" Type="http://schemas.openxmlformats.org/officeDocument/2006/relationships/slideMaster" Target="slideMasters/slideMaster3.xml" /><Relationship Id="rId30" Type="http://schemas.openxmlformats.org/officeDocument/2006/relationships/slide" Target="slides/slide24.xml" /><Relationship Id="rId31" Type="http://schemas.openxmlformats.org/officeDocument/2006/relationships/slide" Target="slides/slide25.xml" /><Relationship Id="rId32" Type="http://schemas.openxmlformats.org/officeDocument/2006/relationships/slide" Target="slides/slide26.xml" /><Relationship Id="rId33" Type="http://schemas.openxmlformats.org/officeDocument/2006/relationships/slide" Target="slides/slide27.xml" /><Relationship Id="rId34" Type="http://schemas.openxmlformats.org/officeDocument/2006/relationships/slide" Target="slides/slide28.xml" /><Relationship Id="rId35" Type="http://schemas.openxmlformats.org/officeDocument/2006/relationships/slide" Target="slides/slide29.xml" /><Relationship Id="rId36" Type="http://schemas.openxmlformats.org/officeDocument/2006/relationships/slide" Target="slides/slide30.xml" /><Relationship Id="rId37" Type="http://schemas.openxmlformats.org/officeDocument/2006/relationships/slide" Target="slides/slide31.xml" /><Relationship Id="rId38" Type="http://schemas.openxmlformats.org/officeDocument/2006/relationships/slide" Target="slides/slide32.xml" /><Relationship Id="rId39" Type="http://schemas.openxmlformats.org/officeDocument/2006/relationships/slide" Target="slides/slide33.xml" /><Relationship Id="rId4" Type="http://schemas.openxmlformats.org/officeDocument/2006/relationships/slideMaster" Target="slideMasters/slideMaster4.xml" /><Relationship Id="rId40" Type="http://schemas.openxmlformats.org/officeDocument/2006/relationships/slide" Target="slides/slide34.xml" /><Relationship Id="rId41" Type="http://schemas.openxmlformats.org/officeDocument/2006/relationships/slide" Target="slides/slide35.xml" /><Relationship Id="rId42" Type="http://schemas.openxmlformats.org/officeDocument/2006/relationships/slide" Target="slides/slide36.xml" /><Relationship Id="rId43" Type="http://schemas.openxmlformats.org/officeDocument/2006/relationships/slide" Target="slides/slide37.xml" /><Relationship Id="rId44" Type="http://schemas.openxmlformats.org/officeDocument/2006/relationships/slide" Target="slides/slide38.xml" /><Relationship Id="rId45" Type="http://schemas.openxmlformats.org/officeDocument/2006/relationships/slide" Target="slides/slide39.xml" /><Relationship Id="rId46" Type="http://schemas.openxmlformats.org/officeDocument/2006/relationships/slide" Target="slides/slide40.xml" /><Relationship Id="rId47" Type="http://schemas.openxmlformats.org/officeDocument/2006/relationships/slide" Target="slides/slide41.xml" /><Relationship Id="rId48" Type="http://schemas.openxmlformats.org/officeDocument/2006/relationships/slide" Target="slides/slide42.xml" /><Relationship Id="rId49" Type="http://schemas.openxmlformats.org/officeDocument/2006/relationships/slide" Target="slides/slide43.xml" /><Relationship Id="rId5" Type="http://schemas.openxmlformats.org/officeDocument/2006/relationships/slideMaster" Target="slideMasters/slideMaster5.xml" /><Relationship Id="rId50" Type="http://schemas.openxmlformats.org/officeDocument/2006/relationships/slide" Target="slides/slide44.xml" /><Relationship Id="rId51" Type="http://schemas.openxmlformats.org/officeDocument/2006/relationships/slide" Target="slides/slide45.xml" /><Relationship Id="rId52" Type="http://schemas.openxmlformats.org/officeDocument/2006/relationships/slide" Target="slides/slide46.xml" /><Relationship Id="rId53" Type="http://schemas.openxmlformats.org/officeDocument/2006/relationships/slide" Target="slides/slide47.xml" /><Relationship Id="rId54" Type="http://schemas.openxmlformats.org/officeDocument/2006/relationships/slide" Target="slides/slide48.xml" /><Relationship Id="rId55" Type="http://schemas.openxmlformats.org/officeDocument/2006/relationships/slide" Target="slides/slide49.xml" /><Relationship Id="rId56" Type="http://schemas.openxmlformats.org/officeDocument/2006/relationships/slide" Target="slides/slide50.xml" /><Relationship Id="rId57" Type="http://schemas.openxmlformats.org/officeDocument/2006/relationships/slide" Target="slides/slide51.xml" /><Relationship Id="rId58" Type="http://schemas.openxmlformats.org/officeDocument/2006/relationships/slide" Target="slides/slide52.xml" /><Relationship Id="rId59" Type="http://schemas.openxmlformats.org/officeDocument/2006/relationships/slide" Target="slides/slide53.xml" /><Relationship Id="rId6" Type="http://schemas.openxmlformats.org/officeDocument/2006/relationships/notesMaster" Target="notesMasters/notesMaster1.xml" /><Relationship Id="rId60" Type="http://schemas.openxmlformats.org/officeDocument/2006/relationships/slide" Target="slides/slide54.xml" /><Relationship Id="rId61" Type="http://schemas.openxmlformats.org/officeDocument/2006/relationships/slide" Target="slides/slide55.xml" /><Relationship Id="rId62" Type="http://schemas.openxmlformats.org/officeDocument/2006/relationships/slide" Target="slides/slide56.xml" /><Relationship Id="rId63" Type="http://schemas.openxmlformats.org/officeDocument/2006/relationships/slide" Target="slides/slide57.xml" /><Relationship Id="rId64" Type="http://schemas.openxmlformats.org/officeDocument/2006/relationships/slide" Target="slides/slide58.xml" /><Relationship Id="rId65" Type="http://schemas.openxmlformats.org/officeDocument/2006/relationships/slide" Target="slides/slide59.xml" /><Relationship Id="rId66" Type="http://schemas.openxmlformats.org/officeDocument/2006/relationships/slide" Target="slides/slide60.xml" /><Relationship Id="rId67" Type="http://schemas.openxmlformats.org/officeDocument/2006/relationships/slide" Target="slides/slide61.xml" /><Relationship Id="rId68" Type="http://schemas.openxmlformats.org/officeDocument/2006/relationships/slide" Target="slides/slide62.xml" /><Relationship Id="rId69" Type="http://schemas.openxmlformats.org/officeDocument/2006/relationships/slide" Target="slides/slide63.xml" /><Relationship Id="rId7" Type="http://schemas.openxmlformats.org/officeDocument/2006/relationships/slide" Target="slides/slide1.xml" /><Relationship Id="rId70" Type="http://schemas.openxmlformats.org/officeDocument/2006/relationships/slide" Target="slides/slide64.xml" /><Relationship Id="rId71" Type="http://schemas.openxmlformats.org/officeDocument/2006/relationships/slide" Target="slides/slide65.xml" /><Relationship Id="rId72" Type="http://schemas.openxmlformats.org/officeDocument/2006/relationships/tags" Target="tags/tag124.xml" /><Relationship Id="rId73" Type="http://schemas.openxmlformats.org/officeDocument/2006/relationships/presProps" Target="presProps.xml" /><Relationship Id="rId74" Type="http://schemas.openxmlformats.org/officeDocument/2006/relationships/viewProps" Target="viewProps.xml" /><Relationship Id="rId75" Type="http://schemas.openxmlformats.org/officeDocument/2006/relationships/theme" Target="theme/theme1.xml" /><Relationship Id="rId76" Type="http://schemas.openxmlformats.org/officeDocument/2006/relationships/tableStyles" Target="tableStyles.xml" /><Relationship Id="rId8" Type="http://schemas.openxmlformats.org/officeDocument/2006/relationships/slide" Target="slides/slide2.xml" /><Relationship Id="rId9" Type="http://schemas.openxmlformats.org/officeDocument/2006/relationships/slide" Target="slides/slide3.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6.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2021/9/10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2955332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59.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43.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58.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zh-CN" kern="100">
                <a:latin typeface="黑体" panose="02010609060101010101" pitchFamily="2" charset="-122"/>
                <a:ea typeface="黑体" panose="02010609060101010101" pitchFamily="2" charset="-122"/>
                <a:cs typeface="Times New Roman" panose="02020603050405020304"/>
                <a:sym typeface="+mn-ea"/>
              </a:rPr>
              <a:t>语言表达得体是近几年高考考查的热点，有</a:t>
            </a:r>
            <a:r>
              <a:rPr lang="zh-CN" altLang="zh-CN" kern="100">
                <a:solidFill>
                  <a:srgbClr val="FF0000"/>
                </a:solidFill>
                <a:latin typeface="黑体" panose="02010609060101010101" pitchFamily="2" charset="-122"/>
                <a:ea typeface="黑体" panose="02010609060101010101" pitchFamily="2" charset="-122"/>
                <a:cs typeface="Times New Roman" panose="02020603050405020304"/>
                <a:sym typeface="+mn-ea"/>
              </a:rPr>
              <a:t>客观选择题</a:t>
            </a:r>
            <a:r>
              <a:rPr lang="zh-CN" altLang="zh-CN" kern="100">
                <a:latin typeface="黑体" panose="02010609060101010101" pitchFamily="2" charset="-122"/>
                <a:ea typeface="黑体" panose="02010609060101010101" pitchFamily="2" charset="-122"/>
                <a:cs typeface="Times New Roman" panose="02020603050405020304"/>
                <a:sym typeface="+mn-ea"/>
              </a:rPr>
              <a:t>和</a:t>
            </a:r>
            <a:r>
              <a:rPr lang="zh-CN" altLang="zh-CN" kern="100">
                <a:solidFill>
                  <a:srgbClr val="FF0000"/>
                </a:solidFill>
                <a:latin typeface="黑体" panose="02010609060101010101" pitchFamily="2" charset="-122"/>
                <a:ea typeface="黑体" panose="02010609060101010101" pitchFamily="2" charset="-122"/>
                <a:cs typeface="Times New Roman" panose="02020603050405020304"/>
                <a:sym typeface="+mn-ea"/>
              </a:rPr>
              <a:t>主观表达题</a:t>
            </a:r>
            <a:r>
              <a:rPr lang="zh-CN" altLang="zh-CN" kern="100">
                <a:latin typeface="黑体" panose="02010609060101010101" pitchFamily="2" charset="-122"/>
                <a:ea typeface="黑体" panose="02010609060101010101" pitchFamily="2" charset="-122"/>
                <a:cs typeface="Times New Roman" panose="02020603050405020304"/>
                <a:sym typeface="+mn-ea"/>
              </a:rPr>
              <a:t>两种题型。</a:t>
            </a:r>
            <a:r>
              <a:rPr lang="en-US" altLang="zh-CN" kern="100">
                <a:latin typeface="黑体" panose="02010609060101010101" pitchFamily="2" charset="-122"/>
                <a:ea typeface="黑体" panose="02010609060101010101" pitchFamily="2" charset="-122"/>
                <a:cs typeface="Courier New" panose="02070309020205020404"/>
                <a:sym typeface="+mn-ea"/>
              </a:rPr>
              <a:t>2017</a:t>
            </a:r>
            <a:r>
              <a:rPr lang="zh-CN" altLang="zh-CN" kern="100">
                <a:latin typeface="黑体" panose="02010609060101010101" pitchFamily="2" charset="-122"/>
                <a:ea typeface="黑体" panose="02010609060101010101" pitchFamily="2" charset="-122"/>
                <a:cs typeface="Times New Roman" panose="02020603050405020304"/>
                <a:sym typeface="+mn-ea"/>
              </a:rPr>
              <a:t>年全国高考三套试卷全部以四选一的选择题的形式考查，考查重点是谦敬辞的运用。</a:t>
            </a:r>
            <a:r>
              <a:rPr lang="en-US" altLang="zh-CN" kern="100">
                <a:latin typeface="黑体" panose="02010609060101010101" pitchFamily="2" charset="-122"/>
                <a:ea typeface="黑体" panose="02010609060101010101" pitchFamily="2" charset="-122"/>
                <a:cs typeface="Times New Roman" panose="02020603050405020304"/>
                <a:sym typeface="+mn-ea"/>
              </a:rPr>
              <a:t>2018</a:t>
            </a:r>
            <a:r>
              <a:rPr lang="zh-CN" altLang="en-US" kern="100">
                <a:latin typeface="黑体" panose="02010609060101010101" pitchFamily="2" charset="-122"/>
                <a:ea typeface="黑体" panose="02010609060101010101" pitchFamily="2" charset="-122"/>
                <a:cs typeface="Times New Roman" panose="02020603050405020304"/>
                <a:sym typeface="+mn-ea"/>
              </a:rPr>
              <a:t>年全国三套试卷以修改题形式对这一考点作考查。考查重点不局限于谦敬辞的运用，而是从更广的层面上考查日常用语交际和特定场合下书面语表达能力</a:t>
            </a:r>
            <a:r>
              <a:rPr lang="zh-CN" altLang="en-US" kern="100">
                <a:solidFill>
                  <a:srgbClr val="FF0000"/>
                </a:solidFill>
                <a:latin typeface="黑体" panose="02010609060101010101" pitchFamily="2" charset="-122"/>
                <a:ea typeface="黑体" panose="02010609060101010101" pitchFamily="2" charset="-122"/>
                <a:cs typeface="Times New Roman" panose="02020603050405020304"/>
                <a:sym typeface="+mn-ea"/>
              </a:rPr>
              <a:t>（具体情境中运用不同语体色彩词语的能力）</a:t>
            </a:r>
            <a:r>
              <a:rPr lang="zh-CN" altLang="en-US" kern="100">
                <a:latin typeface="黑体" panose="02010609060101010101" pitchFamily="2" charset="-122"/>
                <a:ea typeface="黑体" panose="02010609060101010101" pitchFamily="2" charset="-122"/>
                <a:cs typeface="Times New Roman" panose="02020603050405020304"/>
                <a:sym typeface="+mn-ea"/>
              </a:rPr>
              <a:t>，考查</a:t>
            </a:r>
            <a:r>
              <a:rPr lang="zh-CN" altLang="zh-CN" kern="100">
                <a:latin typeface="黑体" panose="02010609060101010101" pitchFamily="2" charset="-122"/>
                <a:ea typeface="黑体" panose="02010609060101010101" pitchFamily="2" charset="-122"/>
                <a:cs typeface="Times New Roman" panose="02020603050405020304"/>
                <a:sym typeface="+mn-ea"/>
              </a:rPr>
              <a:t>范围扩大。这就启示我们，复习备考，语言表达得体要作重点复习，不可偏废。</a:t>
            </a:r>
            <a:endParaRPr lang="zh-CN" altLang="zh-CN" kern="100">
              <a:latin typeface="黑体" panose="02010609060101010101" pitchFamily="2" charset="-122"/>
              <a:ea typeface="黑体" panose="02010609060101010101" pitchFamily="2" charset="-122"/>
              <a:cs typeface="Times New Roman" panose="02020603050405020304"/>
            </a:endParaRPr>
          </a:p>
          <a:p>
            <a:endParaRPr lang="zh-CN" altLang="en-US"/>
          </a:p>
        </p:txBody>
      </p:sp>
    </p:spTree>
    <p:extLst>
      <p:ext uri="{BB962C8B-B14F-4D97-AF65-F5344CB8AC3E}">
        <p14:creationId xmlns:p14="http://schemas.microsoft.com/office/powerpoint/2010/main" val="2117447515"/>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t>59</a:t>
            </a:fld>
            <a:endParaRPr lang="zh-CN" altLang="en-US"/>
          </a:p>
        </p:txBody>
      </p:sp>
    </p:spTree>
    <p:extLst>
      <p:ext uri="{BB962C8B-B14F-4D97-AF65-F5344CB8AC3E}">
        <p14:creationId xmlns:p14="http://schemas.microsoft.com/office/powerpoint/2010/main" val="2302391693"/>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836221572"/>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人们常常会看到一些中药铺或诊所的门扉及厅堂上贴有“虎守杏林春日暖，龙蟠橘井泉水香”的对联佳句，这其中的“杏林”、“橘井”都各有一段美丽的传说，是对医术精湛、医德高尚的医生的称颂。 </a:t>
            </a:r>
          </a:p>
          <a:p>
            <a:endParaRPr lang="zh-CN" altLang="en-US"/>
          </a:p>
          <a:p>
            <a:r>
              <a:rPr lang="zh-CN" altLang="en-US"/>
              <a:t>“虎守杏林春意暖，龙蟠橘井泉水香”的典故</a:t>
            </a:r>
          </a:p>
          <a:p>
            <a:r>
              <a:rPr lang="zh-CN" altLang="en-US"/>
              <a:t>三国时期吴国有一名勤奋好学、医术精湛的医生叫董奉，每日为人治病，分文不取。如果重病治好了，让患者栽五棵杏树；轻病治愈了就栽一棵杏树。这样连续好多年，所种的杏树已有十万余棵，郁郁葱葱，茂密成林。山里的飞禽走兽都在杏林中活动，帮助耕耘，从而杏林中不生杂草。后来杏子大量成熟，董奉就在杏林里打造一粮仓，告诉人们，有买杏子的人，只要把带来的容器内的谷物倒入粮仓，然后自取同一容器的杏子即可。如果有人带来的谷子少而取走的杏子多，杏林中的群虎便吼而逐之。曾有一名偷杏者，老虎一直追到他家里咬死了他，他的家人知道了是由于偷杏的缘故，就赶紧把杏子还回去，并诚恳的表达了歉意，然后董奉就用精湛的医术把偷杏者救活了过来。这样董奉每年用杏子换到的谷子来救济周围贫苦的百姓和来山里旅行断了盘缠的人，深得人们赞誉。 </a:t>
            </a:r>
          </a:p>
          <a:p>
            <a:endParaRPr lang="zh-CN" altLang="en-US"/>
          </a:p>
          <a:p>
            <a:r>
              <a:rPr lang="zh-CN" altLang="en-US"/>
              <a:t>西汉时期，桂阳人苏耽，人称苏仙，为人虔诚，品德高尚，孝敬父母。据刘向《列仙传》记载，苏耽受命为天仙，天上的仪仗队降落苏宅迎接苏耽超脱凡间。苏仙在辞别母亲时告知母亲：“明年天下疾疫，庭中井水橘树能疗。患疫者，与井水一升，橘叶壹枚，饮之即愈。”后来果如其言，求水叶者络绎不绝，远至千里，皆应手而愈。当瘟疫得到完全控制后，人们看到有一条龙从井中飞腾而出，直冲云霄，当地的老百姓都认为这是苏耽所化之蟠龙，在此专为救民之疾苦。从此以后，“橘井”一词也就成为中医药的代名词。 </a:t>
            </a:r>
          </a:p>
          <a:p>
            <a:endParaRPr lang="zh-CN" altLang="en-US"/>
          </a:p>
          <a:p>
            <a:r>
              <a:rPr lang="zh-CN" altLang="en-US"/>
              <a:t>千古以来，“杏林”凝聚着医生普救众生、妙手回春的结晶，“橘井”象征着劳动群众送走瘟神、驱除病魔的标志。后来，人们把“虎守杏林”、“龙蟠橘井”作为歌颂医德高尚、医术精湛、救死扶伤医家之美称。故有“虎守杏林春意暖，龙蟠橘井泉水香”的对联佳作。 </a:t>
            </a:r>
          </a:p>
        </p:txBody>
      </p:sp>
    </p:spTree>
    <p:extLst>
      <p:ext uri="{BB962C8B-B14F-4D97-AF65-F5344CB8AC3E}">
        <p14:creationId xmlns:p14="http://schemas.microsoft.com/office/powerpoint/2010/main" val="656986188"/>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algn="l"/>
            <a:r>
              <a:rPr lang="zh-CN" altLang="en-US">
                <a:sym typeface="+mn-ea"/>
              </a:rPr>
              <a:t>场合有种种不同，或悲痛，或欢乐；或正式，或随意；或紧张繁忙，或轻松愉快；等等。不同场合用语不同，总体氛围对说话内容有制约，要根据具体的场合选择明智的、充满内涵的语言。具体如下：</a:t>
            </a:r>
            <a:endParaRPr lang="zh-CN" altLang="en-US"/>
          </a:p>
          <a:p>
            <a:pPr algn="l"/>
            <a:r>
              <a:rPr lang="zh-CN" altLang="en-US">
                <a:sym typeface="+mn-ea"/>
              </a:rPr>
              <a:t>(1)在欢庆的场合，说的话就应当有助于烘托欢快气氛，多讲些吉利话，切记不能说丧气话。</a:t>
            </a:r>
            <a:endParaRPr lang="zh-CN" altLang="en-US"/>
          </a:p>
          <a:p>
            <a:pPr algn="l"/>
            <a:r>
              <a:rPr lang="zh-CN" altLang="en-US">
                <a:sym typeface="+mn-ea"/>
              </a:rPr>
              <a:t>(2)在悲伤的场合，要严肃、低沉而简略。</a:t>
            </a:r>
            <a:endParaRPr lang="zh-CN" altLang="en-US"/>
          </a:p>
          <a:p>
            <a:pPr algn="l"/>
            <a:r>
              <a:rPr lang="zh-CN" altLang="en-US">
                <a:sym typeface="+mn-ea"/>
              </a:rPr>
              <a:t>(3)在庄重的场合，用语要庄重、规范，不用拉家常的口吻和语气。</a:t>
            </a:r>
            <a:endParaRPr lang="zh-CN" altLang="en-US"/>
          </a:p>
          <a:p>
            <a:pPr algn="l"/>
            <a:r>
              <a:rPr lang="zh-CN" altLang="en-US">
                <a:sym typeface="+mn-ea"/>
              </a:rPr>
              <a:t>(4)在工作场合，用语要准确扼要，经常用某些行话和术语。</a:t>
            </a:r>
            <a:endParaRPr lang="zh-CN" altLang="en-US"/>
          </a:p>
          <a:p>
            <a:pPr algn="l"/>
            <a:r>
              <a:rPr lang="zh-CN" altLang="en-US">
                <a:sym typeface="+mn-ea"/>
              </a:rPr>
              <a:t>(5)日常生活中，用语要自然、亲切、灵活，多用口语。例如在公园里，说话应该随意一些，话题可以分散。</a:t>
            </a:r>
            <a:endParaRPr lang="zh-CN" altLang="en-US"/>
          </a:p>
          <a:p>
            <a:pPr algn="l"/>
            <a:r>
              <a:rPr lang="zh-CN" altLang="en-US">
                <a:sym typeface="+mn-ea"/>
              </a:rPr>
              <a:t>(6)与亲人谈话，不该用外交辞令，故弄玄虚。</a:t>
            </a:r>
            <a:endParaRPr lang="zh-CN" altLang="en-US"/>
          </a:p>
          <a:p>
            <a:pPr algn="l"/>
            <a:r>
              <a:rPr lang="zh-CN" altLang="en-US">
                <a:sym typeface="+mn-ea"/>
              </a:rPr>
              <a:t>(7)娱乐场合，用语要风趣、生动。</a:t>
            </a:r>
            <a:endParaRPr lang="zh-CN" altLang="en-US"/>
          </a:p>
          <a:p>
            <a:pPr algn="l"/>
            <a:r>
              <a:rPr lang="zh-CN" altLang="en-US">
                <a:sym typeface="+mn-ea"/>
              </a:rPr>
              <a:t>(8)外交场合，用语要不卑不亢。</a:t>
            </a:r>
            <a:endParaRPr lang="zh-CN" altLang="en-US"/>
          </a:p>
          <a:p>
            <a:pPr algn="l"/>
            <a:r>
              <a:rPr lang="zh-CN" altLang="en-US">
                <a:sym typeface="+mn-ea"/>
              </a:rPr>
              <a:t>(9)在多人场合，说话要顾及他人，不可高声喧哗。</a:t>
            </a:r>
            <a:endParaRPr lang="zh-CN" altLang="en-US"/>
          </a:p>
          <a:p>
            <a:pPr algn="l"/>
            <a:r>
              <a:rPr lang="zh-CN" altLang="en-US">
                <a:sym typeface="+mn-ea"/>
              </a:rPr>
              <a:t>(10)同是批评一个人，在私下场合，可直截了当；在公开场合，要委婉，把握语气。</a:t>
            </a:r>
            <a:endParaRPr lang="zh-CN" altLang="en-US"/>
          </a:p>
          <a:p>
            <a:endParaRPr lang="zh-CN" altLang="en-US"/>
          </a:p>
        </p:txBody>
      </p:sp>
    </p:spTree>
    <p:extLst>
      <p:ext uri="{BB962C8B-B14F-4D97-AF65-F5344CB8AC3E}">
        <p14:creationId xmlns:p14="http://schemas.microsoft.com/office/powerpoint/2010/main" val="1838151369"/>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marL="0" marR="0" lvl="0" indent="0" algn="l" defTabSz="914400" rtl="0" eaLnBrk="1" fontAlgn="base" latinLnBrk="0" hangingPunct="1">
              <a:lnSpc>
                <a:spcPct val="120000"/>
              </a:lnSpc>
              <a:spcBef>
                <a:spcPct val="50000"/>
              </a:spcBef>
              <a:spcAft>
                <a:spcPct val="0"/>
              </a:spcAft>
              <a:buClrTx/>
              <a:buSzTx/>
              <a:buFontTx/>
              <a:buNone/>
              <a:defRPr/>
            </a:pPr>
            <a:r>
              <a:rPr lang="zh-CN" b="1" noProof="0" smtClean="0">
                <a:ln>
                  <a:noFill/>
                </a:ln>
                <a:effectLst/>
                <a:uLnTx/>
                <a:uFillTx/>
                <a:latin typeface="黑体" panose="02010609060101010101" pitchFamily="2" charset="-122"/>
                <a:ea typeface="黑体" panose="02010609060101010101" pitchFamily="2" charset="-122"/>
                <a:sym typeface="+mn-ea"/>
              </a:rPr>
              <a:t>交际的场合包括</a:t>
            </a:r>
            <a:r>
              <a:rPr lang="zh-CN" b="1" noProof="0" smtClean="0">
                <a:ln>
                  <a:noFill/>
                </a:ln>
                <a:solidFill>
                  <a:srgbClr val="0000FF"/>
                </a:solidFill>
                <a:effectLst/>
                <a:uLnTx/>
                <a:uFillTx/>
                <a:latin typeface="黑体" panose="02010609060101010101" pitchFamily="2" charset="-122"/>
                <a:ea typeface="黑体" panose="02010609060101010101" pitchFamily="2" charset="-122"/>
                <a:sym typeface="+mn-ea"/>
              </a:rPr>
              <a:t>时间、地点、人物、氛围</a:t>
            </a:r>
            <a:r>
              <a:rPr lang="zh-CN" b="1" noProof="0" smtClean="0">
                <a:ln>
                  <a:noFill/>
                </a:ln>
                <a:effectLst/>
                <a:uLnTx/>
                <a:uFillTx/>
                <a:latin typeface="黑体" panose="02010609060101010101" pitchFamily="2" charset="-122"/>
                <a:ea typeface="黑体" panose="02010609060101010101" pitchFamily="2" charset="-122"/>
                <a:sym typeface="+mn-ea"/>
              </a:rPr>
              <a:t>等。交际的场合各种各样，有</a:t>
            </a:r>
            <a:r>
              <a:rPr lang="zh-CN" b="1" noProof="0" smtClean="0">
                <a:ln>
                  <a:noFill/>
                </a:ln>
                <a:solidFill>
                  <a:srgbClr val="0000FF"/>
                </a:solidFill>
                <a:effectLst/>
                <a:uLnTx/>
                <a:uFillTx/>
                <a:latin typeface="黑体" panose="02010609060101010101" pitchFamily="2" charset="-122"/>
                <a:ea typeface="黑体" panose="02010609060101010101" pitchFamily="2" charset="-122"/>
                <a:sym typeface="+mn-ea"/>
              </a:rPr>
              <a:t>喜庆、哀伤</a:t>
            </a:r>
            <a:r>
              <a:rPr lang="zh-CN" b="1" noProof="0" smtClean="0">
                <a:ln>
                  <a:noFill/>
                </a:ln>
                <a:effectLst/>
                <a:uLnTx/>
                <a:uFillTx/>
                <a:latin typeface="黑体" panose="02010609060101010101" pitchFamily="2" charset="-122"/>
                <a:ea typeface="黑体" panose="02010609060101010101" pitchFamily="2" charset="-122"/>
                <a:sym typeface="+mn-ea"/>
              </a:rPr>
              <a:t>之分，有</a:t>
            </a:r>
            <a:r>
              <a:rPr lang="zh-CN" b="1" noProof="0" smtClean="0">
                <a:ln>
                  <a:noFill/>
                </a:ln>
                <a:solidFill>
                  <a:srgbClr val="0000FF"/>
                </a:solidFill>
                <a:effectLst/>
                <a:uLnTx/>
                <a:uFillTx/>
                <a:latin typeface="黑体" panose="02010609060101010101" pitchFamily="2" charset="-122"/>
                <a:ea typeface="黑体" panose="02010609060101010101" pitchFamily="2" charset="-122"/>
                <a:sym typeface="+mn-ea"/>
              </a:rPr>
              <a:t>庄重、轻松</a:t>
            </a:r>
            <a:r>
              <a:rPr lang="zh-CN" b="1" noProof="0" smtClean="0">
                <a:ln>
                  <a:noFill/>
                </a:ln>
                <a:effectLst/>
                <a:uLnTx/>
                <a:uFillTx/>
                <a:latin typeface="黑体" panose="02010609060101010101" pitchFamily="2" charset="-122"/>
                <a:ea typeface="黑体" panose="02010609060101010101" pitchFamily="2" charset="-122"/>
                <a:sym typeface="+mn-ea"/>
              </a:rPr>
              <a:t>之别等等。场合不同了 表达用语也必须随之变化，因地而异，讲究分寸，巧妙用语，以求达到最佳表达效果。</a:t>
            </a:r>
            <a:endParaRPr kumimoji="0" lang="en-US" altLang="zh-CN" b="1" i="0" u="none" strike="noStrike" kern="1200" cap="none" spc="0" normalizeH="0" baseline="0" noProof="0" smtClean="0">
              <a:ln>
                <a:noFill/>
              </a:ln>
              <a:solidFill>
                <a:schemeClr val="tx1"/>
              </a:solidFill>
              <a:effectLst/>
              <a:uLnTx/>
              <a:uFillTx/>
              <a:latin typeface="黑体" panose="02010609060101010101" pitchFamily="2" charset="-122"/>
              <a:ea typeface="黑体" panose="02010609060101010101" pitchFamily="2" charset="-122"/>
              <a:cs typeface="+mn-cs"/>
              <a:sym typeface="+mn-ea"/>
            </a:endParaRPr>
          </a:p>
          <a:p>
            <a:pPr marL="0" marR="0" lvl="0" indent="0" algn="l" defTabSz="914400" rtl="0" eaLnBrk="1" fontAlgn="base" latinLnBrk="0" hangingPunct="1">
              <a:lnSpc>
                <a:spcPct val="120000"/>
              </a:lnSpc>
              <a:spcBef>
                <a:spcPct val="50000"/>
              </a:spcBef>
              <a:spcAft>
                <a:spcPct val="0"/>
              </a:spcAft>
              <a:buClrTx/>
              <a:buSzTx/>
              <a:buFontTx/>
              <a:buNone/>
              <a:defRPr/>
            </a:pPr>
            <a:r>
              <a:rPr lang="zh-CN" b="1" u="sng" noProof="0" smtClean="0">
                <a:ln>
                  <a:noFill/>
                </a:ln>
                <a:solidFill>
                  <a:srgbClr val="FF3300"/>
                </a:solidFill>
                <a:effectLst>
                  <a:outerShdw blurRad="38100" dist="38100" dir="2700000" algn="tl">
                    <a:srgbClr val="000000">
                      <a:alpha val="43137"/>
                    </a:srgbClr>
                  </a:outerShdw>
                </a:effectLst>
                <a:uLnTx/>
                <a:uFillTx/>
                <a:latin typeface="黑体" panose="02010609060101010101" pitchFamily="2" charset="-122"/>
                <a:ea typeface="黑体" panose="02010609060101010101" pitchFamily="2" charset="-122"/>
                <a:sym typeface="+mn-ea"/>
              </a:rPr>
              <a:t>到什么山唱什么歌</a:t>
            </a:r>
            <a:endParaRPr kumimoji="0" lang="zh-CN" b="1" i="0" u="sng" strike="noStrike" kern="1200" cap="none" spc="0" normalizeH="0" baseline="0" noProof="0" smtClean="0">
              <a:ln>
                <a:noFill/>
              </a:ln>
              <a:solidFill>
                <a:srgbClr val="FF3300"/>
              </a:solidFill>
              <a:effectLst>
                <a:outerShdw blurRad="38100" dist="38100" dir="2700000" algn="tl">
                  <a:srgbClr val="000000">
                    <a:alpha val="43137"/>
                  </a:srgbClr>
                </a:outerShdw>
              </a:effectLst>
              <a:uLnTx/>
              <a:uFillTx/>
              <a:latin typeface="黑体" panose="02010609060101010101" pitchFamily="2" charset="-122"/>
              <a:ea typeface="黑体" panose="02010609060101010101" pitchFamily="2" charset="-122"/>
              <a:cs typeface="+mn-cs"/>
              <a:sym typeface="+mn-ea"/>
            </a:endParaRPr>
          </a:p>
          <a:p>
            <a:pPr algn="l"/>
            <a:endParaRPr lang="zh-CN" altLang="en-US"/>
          </a:p>
        </p:txBody>
      </p:sp>
    </p:spTree>
    <p:extLst>
      <p:ext uri="{BB962C8B-B14F-4D97-AF65-F5344CB8AC3E}">
        <p14:creationId xmlns:p14="http://schemas.microsoft.com/office/powerpoint/2010/main" val="3537926007"/>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algn="l"/>
            <a:r>
              <a:rPr lang="zh-CN" altLang="en-US">
                <a:sym typeface="+mn-ea"/>
              </a:rPr>
              <a:t>场合有种种不同，或悲痛，或欢乐；或正式，或随意；或紧张繁忙，或轻松愉快；等等。不同场合用语不同，总体氛围对说话内容有制约，要根据具体的场合选择明智的、充满内涵的语言。具体如下：</a:t>
            </a:r>
            <a:endParaRPr lang="zh-CN" altLang="en-US"/>
          </a:p>
          <a:p>
            <a:pPr algn="l"/>
            <a:r>
              <a:rPr lang="zh-CN" altLang="en-US">
                <a:sym typeface="+mn-ea"/>
              </a:rPr>
              <a:t>(1)在欢庆的场合，说的话就应当有助于烘托欢快气氛，多讲些吉利话，切记不能说丧气话。</a:t>
            </a:r>
            <a:endParaRPr lang="zh-CN" altLang="en-US"/>
          </a:p>
          <a:p>
            <a:pPr algn="l"/>
            <a:r>
              <a:rPr lang="zh-CN" altLang="en-US">
                <a:sym typeface="+mn-ea"/>
              </a:rPr>
              <a:t>(2)在悲伤的场合，要严肃、低沉而简略。</a:t>
            </a:r>
            <a:endParaRPr lang="zh-CN" altLang="en-US"/>
          </a:p>
          <a:p>
            <a:pPr algn="l"/>
            <a:r>
              <a:rPr lang="zh-CN" altLang="en-US">
                <a:sym typeface="+mn-ea"/>
              </a:rPr>
              <a:t>(3)在庄重的场合，用语要庄重、规范，不用拉家常的口吻和语气。</a:t>
            </a:r>
            <a:endParaRPr lang="zh-CN" altLang="en-US"/>
          </a:p>
          <a:p>
            <a:pPr algn="l"/>
            <a:r>
              <a:rPr lang="zh-CN" altLang="en-US">
                <a:sym typeface="+mn-ea"/>
              </a:rPr>
              <a:t>(4)在工作场合，用语要准确扼要，经常用某些行话和术语。</a:t>
            </a:r>
            <a:endParaRPr lang="zh-CN" altLang="en-US"/>
          </a:p>
          <a:p>
            <a:pPr algn="l"/>
            <a:r>
              <a:rPr lang="zh-CN" altLang="en-US">
                <a:sym typeface="+mn-ea"/>
              </a:rPr>
              <a:t>(5)日常生活中，用语要自然、亲切、灵活，多用口语。例如在公园里，说话应该随意一些，话题可以分散。</a:t>
            </a:r>
            <a:endParaRPr lang="zh-CN" altLang="en-US"/>
          </a:p>
          <a:p>
            <a:pPr algn="l"/>
            <a:r>
              <a:rPr lang="zh-CN" altLang="en-US">
                <a:sym typeface="+mn-ea"/>
              </a:rPr>
              <a:t>(6)与亲人谈话，不该用外交辞令，故弄玄虚。</a:t>
            </a:r>
            <a:endParaRPr lang="zh-CN" altLang="en-US"/>
          </a:p>
          <a:p>
            <a:pPr algn="l"/>
            <a:r>
              <a:rPr lang="zh-CN" altLang="en-US">
                <a:sym typeface="+mn-ea"/>
              </a:rPr>
              <a:t>(7)娱乐场合，用语要风趣、生动。</a:t>
            </a:r>
            <a:endParaRPr lang="zh-CN" altLang="en-US"/>
          </a:p>
          <a:p>
            <a:pPr algn="l"/>
            <a:r>
              <a:rPr lang="zh-CN" altLang="en-US">
                <a:sym typeface="+mn-ea"/>
              </a:rPr>
              <a:t>(8)外交场合，用语要不卑不亢。</a:t>
            </a:r>
            <a:endParaRPr lang="zh-CN" altLang="en-US"/>
          </a:p>
          <a:p>
            <a:pPr algn="l"/>
            <a:r>
              <a:rPr lang="zh-CN" altLang="en-US">
                <a:sym typeface="+mn-ea"/>
              </a:rPr>
              <a:t>(9)在多人场合，说话要顾及他人，不可高声喧哗。</a:t>
            </a:r>
            <a:endParaRPr lang="zh-CN" altLang="en-US"/>
          </a:p>
          <a:p>
            <a:pPr algn="l"/>
            <a:r>
              <a:rPr lang="zh-CN" altLang="en-US">
                <a:sym typeface="+mn-ea"/>
              </a:rPr>
              <a:t>(10)同是批评一个人，在私下场合，可直截了当；在公开场合，要委婉，把握语气。</a:t>
            </a:r>
            <a:endParaRPr lang="zh-CN" altLang="en-US"/>
          </a:p>
          <a:p>
            <a:endParaRPr lang="zh-CN" altLang="en-US"/>
          </a:p>
          <a:p>
            <a:endParaRPr lang="zh-CN" altLang="en-US"/>
          </a:p>
        </p:txBody>
      </p:sp>
    </p:spTree>
    <p:extLst>
      <p:ext uri="{BB962C8B-B14F-4D97-AF65-F5344CB8AC3E}">
        <p14:creationId xmlns:p14="http://schemas.microsoft.com/office/powerpoint/2010/main" val="1192093200"/>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598895936"/>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769773105"/>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475736485"/>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6.xml.rels>&#65279;<?xml version="1.0" encoding="utf-8" standalone="yes"?><Relationships xmlns="http://schemas.openxmlformats.org/package/2006/relationships"><Relationship Id="rId1" Type="http://schemas.openxmlformats.org/officeDocument/2006/relationships/image" Target="../media/image2.jpeg" /><Relationship Id="rId2" Type="http://schemas.openxmlformats.org/officeDocument/2006/relationships/slideMaster" Target="../slideMasters/slideMaster3.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9.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51.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52.xml.rels>&#65279;<?xml version="1.0" encoding="utf-8" standalone="yes"?><Relationships xmlns="http://schemas.openxmlformats.org/package/2006/relationships"><Relationship Id="rId1" Type="http://schemas.openxmlformats.org/officeDocument/2006/relationships/tags" Target="../tags/tag63.xml" /><Relationship Id="rId2" Type="http://schemas.openxmlformats.org/officeDocument/2006/relationships/tags" Target="../tags/tag64.xml" /><Relationship Id="rId3" Type="http://schemas.openxmlformats.org/officeDocument/2006/relationships/tags" Target="../tags/tag65.xml" /><Relationship Id="rId4" Type="http://schemas.openxmlformats.org/officeDocument/2006/relationships/tags" Target="../tags/tag66.xml" /><Relationship Id="rId5" Type="http://schemas.openxmlformats.org/officeDocument/2006/relationships/tags" Target="../tags/tag67.xml" /><Relationship Id="rId6" Type="http://schemas.openxmlformats.org/officeDocument/2006/relationships/slideMaster" Target="../slideMasters/slideMaster5.xml" /></Relationships>
</file>

<file path=ppt/slideLayouts/_rels/slideLayout53.xml.rels>&#65279;<?xml version="1.0" encoding="utf-8" standalone="yes"?><Relationships xmlns="http://schemas.openxmlformats.org/package/2006/relationships"><Relationship Id="rId1" Type="http://schemas.openxmlformats.org/officeDocument/2006/relationships/tags" Target="../tags/tag68.xml" /><Relationship Id="rId2" Type="http://schemas.openxmlformats.org/officeDocument/2006/relationships/tags" Target="../tags/tag69.xml" /><Relationship Id="rId3" Type="http://schemas.openxmlformats.org/officeDocument/2006/relationships/tags" Target="../tags/tag70.xml" /><Relationship Id="rId4" Type="http://schemas.openxmlformats.org/officeDocument/2006/relationships/tags" Target="../tags/tag71.xml" /><Relationship Id="rId5" Type="http://schemas.openxmlformats.org/officeDocument/2006/relationships/tags" Target="../tags/tag72.xml" /><Relationship Id="rId6" Type="http://schemas.openxmlformats.org/officeDocument/2006/relationships/slideMaster" Target="../slideMasters/slideMaster5.xml" /></Relationships>
</file>

<file path=ppt/slideLayouts/_rels/slideLayout54.xml.rels>&#65279;<?xml version="1.0" encoding="utf-8" standalone="yes"?><Relationships xmlns="http://schemas.openxmlformats.org/package/2006/relationships"><Relationship Id="rId1" Type="http://schemas.openxmlformats.org/officeDocument/2006/relationships/tags" Target="../tags/tag73.xml" /><Relationship Id="rId2" Type="http://schemas.openxmlformats.org/officeDocument/2006/relationships/tags" Target="../tags/tag74.xml" /><Relationship Id="rId3" Type="http://schemas.openxmlformats.org/officeDocument/2006/relationships/tags" Target="../tags/tag75.xml" /><Relationship Id="rId4" Type="http://schemas.openxmlformats.org/officeDocument/2006/relationships/tags" Target="../tags/tag76.xml" /><Relationship Id="rId5" Type="http://schemas.openxmlformats.org/officeDocument/2006/relationships/tags" Target="../tags/tag77.xml" /><Relationship Id="rId6" Type="http://schemas.openxmlformats.org/officeDocument/2006/relationships/slideMaster" Target="../slideMasters/slideMaster5.xml" /></Relationships>
</file>

<file path=ppt/slideLayouts/_rels/slideLayout55.xml.rels>&#65279;<?xml version="1.0" encoding="utf-8" standalone="yes"?><Relationships xmlns="http://schemas.openxmlformats.org/package/2006/relationships"><Relationship Id="rId1" Type="http://schemas.openxmlformats.org/officeDocument/2006/relationships/tags" Target="../tags/tag78.xml" /><Relationship Id="rId2" Type="http://schemas.openxmlformats.org/officeDocument/2006/relationships/tags" Target="../tags/tag79.xml" /><Relationship Id="rId3" Type="http://schemas.openxmlformats.org/officeDocument/2006/relationships/tags" Target="../tags/tag80.xml" /><Relationship Id="rId4" Type="http://schemas.openxmlformats.org/officeDocument/2006/relationships/tags" Target="../tags/tag81.xml" /><Relationship Id="rId5" Type="http://schemas.openxmlformats.org/officeDocument/2006/relationships/tags" Target="../tags/tag82.xml" /><Relationship Id="rId6" Type="http://schemas.openxmlformats.org/officeDocument/2006/relationships/tags" Target="../tags/tag83.xml" /><Relationship Id="rId7" Type="http://schemas.openxmlformats.org/officeDocument/2006/relationships/slideMaster" Target="../slideMasters/slideMaster5.xml" /></Relationships>
</file>

<file path=ppt/slideLayouts/_rels/slideLayout56.xml.rels>&#65279;<?xml version="1.0" encoding="utf-8" standalone="yes"?><Relationships xmlns="http://schemas.openxmlformats.org/package/2006/relationships"><Relationship Id="rId1" Type="http://schemas.openxmlformats.org/officeDocument/2006/relationships/tags" Target="../tags/tag84.xml" /><Relationship Id="rId2" Type="http://schemas.openxmlformats.org/officeDocument/2006/relationships/tags" Target="../tags/tag85.xml" /><Relationship Id="rId3" Type="http://schemas.openxmlformats.org/officeDocument/2006/relationships/tags" Target="../tags/tag86.xml" /><Relationship Id="rId4" Type="http://schemas.openxmlformats.org/officeDocument/2006/relationships/tags" Target="../tags/tag87.xml" /><Relationship Id="rId5" Type="http://schemas.openxmlformats.org/officeDocument/2006/relationships/tags" Target="../tags/tag88.xml" /><Relationship Id="rId6" Type="http://schemas.openxmlformats.org/officeDocument/2006/relationships/tags" Target="../tags/tag89.xml" /><Relationship Id="rId7" Type="http://schemas.openxmlformats.org/officeDocument/2006/relationships/tags" Target="../tags/tag90.xml" /><Relationship Id="rId8" Type="http://schemas.openxmlformats.org/officeDocument/2006/relationships/tags" Target="../tags/tag91.xml" /><Relationship Id="rId9" Type="http://schemas.openxmlformats.org/officeDocument/2006/relationships/slideMaster" Target="../slideMasters/slideMaster5.xml" /></Relationships>
</file>

<file path=ppt/slideLayouts/_rels/slideLayout57.xml.rels>&#65279;<?xml version="1.0" encoding="utf-8" standalone="yes"?><Relationships xmlns="http://schemas.openxmlformats.org/package/2006/relationships"><Relationship Id="rId1" Type="http://schemas.openxmlformats.org/officeDocument/2006/relationships/tags" Target="../tags/tag92.xml" /><Relationship Id="rId2" Type="http://schemas.openxmlformats.org/officeDocument/2006/relationships/tags" Target="../tags/tag93.xml" /><Relationship Id="rId3" Type="http://schemas.openxmlformats.org/officeDocument/2006/relationships/tags" Target="../tags/tag94.xml" /><Relationship Id="rId4" Type="http://schemas.openxmlformats.org/officeDocument/2006/relationships/tags" Target="../tags/tag95.xml" /><Relationship Id="rId5" Type="http://schemas.openxmlformats.org/officeDocument/2006/relationships/slideMaster" Target="../slideMasters/slideMaster5.xml" /></Relationships>
</file>

<file path=ppt/slideLayouts/_rels/slideLayout58.xml.rels>&#65279;<?xml version="1.0" encoding="utf-8" standalone="yes"?><Relationships xmlns="http://schemas.openxmlformats.org/package/2006/relationships"><Relationship Id="rId1" Type="http://schemas.openxmlformats.org/officeDocument/2006/relationships/tags" Target="../tags/tag96.xml" /><Relationship Id="rId2" Type="http://schemas.openxmlformats.org/officeDocument/2006/relationships/tags" Target="../tags/tag97.xml" /><Relationship Id="rId3" Type="http://schemas.openxmlformats.org/officeDocument/2006/relationships/tags" Target="../tags/tag98.xml" /><Relationship Id="rId4" Type="http://schemas.openxmlformats.org/officeDocument/2006/relationships/slideMaster" Target="../slideMasters/slideMaster5.xml" /></Relationships>
</file>

<file path=ppt/slideLayouts/_rels/slideLayout59.xml.rels>&#65279;<?xml version="1.0" encoding="utf-8" standalone="yes"?><Relationships xmlns="http://schemas.openxmlformats.org/package/2006/relationships"><Relationship Id="rId1" Type="http://schemas.openxmlformats.org/officeDocument/2006/relationships/tags" Target="../tags/tag99.xml" /><Relationship Id="rId2" Type="http://schemas.openxmlformats.org/officeDocument/2006/relationships/tags" Target="../tags/tag100.xml" /><Relationship Id="rId3" Type="http://schemas.openxmlformats.org/officeDocument/2006/relationships/tags" Target="../tags/tag101.xml" /><Relationship Id="rId4" Type="http://schemas.openxmlformats.org/officeDocument/2006/relationships/tags" Target="../tags/tag102.xml" /><Relationship Id="rId5" Type="http://schemas.openxmlformats.org/officeDocument/2006/relationships/tags" Target="../tags/tag103.xml" /><Relationship Id="rId6" Type="http://schemas.openxmlformats.org/officeDocument/2006/relationships/tags" Target="../tags/tag104.xml" /><Relationship Id="rId7" Type="http://schemas.openxmlformats.org/officeDocument/2006/relationships/slideMaster" Target="../slideMasters/slideMaster5.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tags" Target="../tags/tag105.xml" /><Relationship Id="rId2" Type="http://schemas.openxmlformats.org/officeDocument/2006/relationships/tags" Target="../tags/tag106.xml" /><Relationship Id="rId3" Type="http://schemas.openxmlformats.org/officeDocument/2006/relationships/tags" Target="../tags/tag107.xml" /><Relationship Id="rId4" Type="http://schemas.openxmlformats.org/officeDocument/2006/relationships/tags" Target="../tags/tag108.xml" /><Relationship Id="rId5" Type="http://schemas.openxmlformats.org/officeDocument/2006/relationships/tags" Target="../tags/tag109.xml" /><Relationship Id="rId6" Type="http://schemas.openxmlformats.org/officeDocument/2006/relationships/slideMaster" Target="../slideMasters/slideMaster5.xml" /></Relationships>
</file>

<file path=ppt/slideLayouts/_rels/slideLayout61.xml.rels>&#65279;<?xml version="1.0" encoding="utf-8" standalone="yes"?><Relationships xmlns="http://schemas.openxmlformats.org/package/2006/relationships"><Relationship Id="rId1" Type="http://schemas.openxmlformats.org/officeDocument/2006/relationships/tags" Target="../tags/tag110.xml" /><Relationship Id="rId2" Type="http://schemas.openxmlformats.org/officeDocument/2006/relationships/tags" Target="../tags/tag111.xml" /><Relationship Id="rId3" Type="http://schemas.openxmlformats.org/officeDocument/2006/relationships/tags" Target="../tags/tag112.xml" /><Relationship Id="rId4" Type="http://schemas.openxmlformats.org/officeDocument/2006/relationships/tags" Target="../tags/tag113.xml" /><Relationship Id="rId5" Type="http://schemas.openxmlformats.org/officeDocument/2006/relationships/slideMaster" Target="../slideMasters/slideMaster5.xml" /></Relationships>
</file>

<file path=ppt/slideLayouts/_rels/slideLayout62.xml.rels>&#65279;<?xml version="1.0" encoding="utf-8" standalone="yes"?><Relationships xmlns="http://schemas.openxmlformats.org/package/2006/relationships"><Relationship Id="rId1" Type="http://schemas.openxmlformats.org/officeDocument/2006/relationships/tags" Target="../tags/tag114.xml" /><Relationship Id="rId2" Type="http://schemas.openxmlformats.org/officeDocument/2006/relationships/tags" Target="../tags/tag115.xml" /><Relationship Id="rId3" Type="http://schemas.openxmlformats.org/officeDocument/2006/relationships/tags" Target="../tags/tag116.xml" /><Relationship Id="rId4" Type="http://schemas.openxmlformats.org/officeDocument/2006/relationships/tags" Target="../tags/tag117.xml" /><Relationship Id="rId5" Type="http://schemas.openxmlformats.org/officeDocument/2006/relationships/slideMaster" Target="../slideMasters/slideMaster5.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2021/9/10</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2021/9/10</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2021/9/10</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40" y="1122415"/>
            <a:ext cx="9144239" cy="2387711"/>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40" y="3602205"/>
            <a:ext cx="9144239" cy="1655838"/>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165" indent="0" algn="ctr">
              <a:buNone/>
              <a:defRPr sz="1600"/>
            </a:lvl5pPr>
            <a:lvl6pPr marL="2285365" indent="0" algn="ctr">
              <a:buNone/>
              <a:defRPr sz="1600"/>
            </a:lvl6pPr>
            <a:lvl7pPr marL="2742565" indent="0" algn="ctr">
              <a:buNone/>
              <a:defRPr sz="1600"/>
            </a:lvl7pPr>
            <a:lvl8pPr marL="3199130" indent="0" algn="ctr">
              <a:buNone/>
              <a:defRPr sz="1600"/>
            </a:lvl8pPr>
            <a:lvl9pPr marL="365633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pPr>
              <a:defRPr/>
            </a:pPr>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fld id="{E8488865-E321-4612-B2B6-2AB43FD16DA6}" type="slidenum">
              <a:rPr lang="en-US" altLang="zh-CN" smtClean="0"/>
              <a:t>‹#›</a:t>
            </a:fld>
            <a:endParaRPr lang="en-US" altLang="zh-CN"/>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D8B6B6DE-A473-41A0-BC1A-362BB8865890}" type="slidenum">
              <a:rPr lang="en-US" altLang="zh-CN" smtClean="0"/>
              <a:t>‹#›</a:t>
            </a:fld>
            <a:endParaRPr lang="en-US" altLang="zh-CN"/>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72" y="1709817"/>
            <a:ext cx="10515874" cy="2852870"/>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72" y="4589676"/>
            <a:ext cx="10515874" cy="1500256"/>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165" indent="0">
              <a:buNone/>
              <a:defRPr sz="1600">
                <a:solidFill>
                  <a:schemeClr val="tx1">
                    <a:tint val="75000"/>
                  </a:schemeClr>
                </a:solidFill>
              </a:defRPr>
            </a:lvl5pPr>
            <a:lvl6pPr marL="2285365" indent="0">
              <a:buNone/>
              <a:defRPr sz="1600">
                <a:solidFill>
                  <a:schemeClr val="tx1">
                    <a:tint val="75000"/>
                  </a:schemeClr>
                </a:solidFill>
              </a:defRPr>
            </a:lvl6pPr>
            <a:lvl7pPr marL="2742565" indent="0">
              <a:buNone/>
              <a:defRPr sz="1600">
                <a:solidFill>
                  <a:schemeClr val="tx1">
                    <a:tint val="75000"/>
                  </a:schemeClr>
                </a:solidFill>
              </a:defRPr>
            </a:lvl7pPr>
            <a:lvl8pPr marL="3199130" indent="0">
              <a:buNone/>
              <a:defRPr sz="1600">
                <a:solidFill>
                  <a:schemeClr val="tx1">
                    <a:tint val="75000"/>
                  </a:schemeClr>
                </a:solidFill>
              </a:defRPr>
            </a:lvl8pPr>
            <a:lvl9pPr marL="365633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2155F17B-609A-42EF-BE4D-AEADF4BAC813}" type="datetimeFigureOut">
              <a:rPr lang="zh-CN" altLang="en-US" smtClean="0"/>
              <a:t>2021/9/10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0D178C-1BFF-40EC-B768-60B006720D45}" type="slidenum">
              <a:rPr lang="zh-CN" altLang="en-US" smtClean="0"/>
              <a:t>‹#›</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22" y="1825710"/>
            <a:ext cx="5181736" cy="435154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360" y="1825710"/>
            <a:ext cx="5181736" cy="435154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pPr>
              <a:defRPr/>
            </a:pPr>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3B8BE23A-CD78-4F54-9F43-B5BAF1C84913}" type="slidenum">
              <a:rPr lang="en-US" altLang="zh-CN" smtClean="0"/>
              <a:t>‹#›</a:t>
            </a:fld>
            <a:endParaRPr lang="en-US" altLang="zh-CN"/>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810" y="365142"/>
            <a:ext cx="10515874" cy="1325625"/>
          </a:xfrm>
        </p:spPr>
        <p:txBody>
          <a:bodyPr/>
          <a:lstStyle/>
          <a:p>
            <a:r>
              <a:rPr lang="zh-CN" altLang="en-US"/>
              <a:t>单击此处编辑母版标题样式</a:t>
            </a:r>
          </a:p>
        </p:txBody>
      </p:sp>
      <p:sp>
        <p:nvSpPr>
          <p:cNvPr id="3" name="文本占位符 2"/>
          <p:cNvSpPr>
            <a:spLocks noGrp="1"/>
          </p:cNvSpPr>
          <p:nvPr>
            <p:ph type="body" idx="1"/>
          </p:nvPr>
        </p:nvSpPr>
        <p:spPr>
          <a:xfrm>
            <a:off x="839810" y="1681241"/>
            <a:ext cx="5157922" cy="8239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165" indent="0">
              <a:buNone/>
              <a:defRPr sz="1600" b="1"/>
            </a:lvl5pPr>
            <a:lvl6pPr marL="2285365" indent="0">
              <a:buNone/>
              <a:defRPr sz="1600" b="1"/>
            </a:lvl6pPr>
            <a:lvl7pPr marL="2742565" indent="0">
              <a:buNone/>
              <a:defRPr sz="1600" b="1"/>
            </a:lvl7pPr>
            <a:lvl8pPr marL="3199130" indent="0">
              <a:buNone/>
              <a:defRPr sz="1600" b="1"/>
            </a:lvl8pPr>
            <a:lvl9pPr marL="365633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810" y="2505191"/>
            <a:ext cx="5157922" cy="3684759"/>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361" y="1681241"/>
            <a:ext cx="5183323" cy="8239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165" indent="0">
              <a:buNone/>
              <a:defRPr sz="1600" b="1"/>
            </a:lvl5pPr>
            <a:lvl6pPr marL="2285365" indent="0">
              <a:buNone/>
              <a:defRPr sz="1600" b="1"/>
            </a:lvl6pPr>
            <a:lvl7pPr marL="2742565" indent="0">
              <a:buNone/>
              <a:defRPr sz="1600" b="1"/>
            </a:lvl7pPr>
            <a:lvl8pPr marL="3199130" indent="0">
              <a:buNone/>
              <a:defRPr sz="1600" b="1"/>
            </a:lvl8pPr>
            <a:lvl9pPr marL="365633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361" y="2505191"/>
            <a:ext cx="5183323" cy="3684759"/>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2155F17B-609A-42EF-BE4D-AEADF4BAC813}" type="datetimeFigureOut">
              <a:rPr lang="zh-CN" altLang="en-US" smtClean="0"/>
              <a:t>2021/9/10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80D178C-1BFF-40EC-B768-60B006720D45}" type="slidenum">
              <a:rPr lang="zh-CN" altLang="en-US" smtClean="0"/>
              <a:t>‹#›</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155F17B-609A-42EF-BE4D-AEADF4BAC813}" type="datetimeFigureOut">
              <a:rPr lang="zh-CN" altLang="en-US" smtClean="0"/>
              <a:t>2021/9/10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80D178C-1BFF-40EC-B768-60B006720D45}" type="slidenum">
              <a:rPr lang="zh-CN" altLang="en-US" smtClean="0"/>
              <a:t>‹#›</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2155F17B-609A-42EF-BE4D-AEADF4BAC813}" type="datetimeFigureOut">
              <a:rPr lang="zh-CN" altLang="en-US" smtClean="0"/>
              <a:t>2021/9/10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80D178C-1BFF-40EC-B768-60B006720D45}" type="slidenum">
              <a:rPr lang="zh-CN" altLang="en-US" smtClean="0"/>
              <a:t>‹#›</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810" y="457221"/>
            <a:ext cx="3932339" cy="1600275"/>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323" y="987471"/>
            <a:ext cx="6172361" cy="48738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810" y="2057495"/>
            <a:ext cx="3932339" cy="381176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165" indent="0">
              <a:buNone/>
              <a:defRPr sz="1000"/>
            </a:lvl5pPr>
            <a:lvl6pPr marL="2285365" indent="0">
              <a:buNone/>
              <a:defRPr sz="1000"/>
            </a:lvl6pPr>
            <a:lvl7pPr marL="2742565" indent="0">
              <a:buNone/>
              <a:defRPr sz="1000"/>
            </a:lvl7pPr>
            <a:lvl8pPr marL="3199130" indent="0">
              <a:buNone/>
              <a:defRPr sz="1000"/>
            </a:lvl8pPr>
            <a:lvl9pPr marL="365633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2155F17B-609A-42EF-BE4D-AEADF4BAC813}" type="datetimeFigureOut">
              <a:rPr lang="zh-CN" altLang="en-US" smtClean="0"/>
              <a:t>2021/9/10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0D178C-1BFF-40EC-B768-60B006720D45}"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2021/9/10</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810" y="457221"/>
            <a:ext cx="3932339" cy="1600275"/>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323" y="987471"/>
            <a:ext cx="6172361" cy="4873851"/>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165" indent="0">
              <a:buNone/>
              <a:defRPr sz="2000"/>
            </a:lvl5pPr>
            <a:lvl6pPr marL="2285365" indent="0">
              <a:buNone/>
              <a:defRPr sz="2000"/>
            </a:lvl6pPr>
            <a:lvl7pPr marL="2742565" indent="0">
              <a:buNone/>
              <a:defRPr sz="2000"/>
            </a:lvl7pPr>
            <a:lvl8pPr marL="3199130" indent="0">
              <a:buNone/>
              <a:defRPr sz="2000"/>
            </a:lvl8pPr>
            <a:lvl9pPr marL="3656330" indent="0">
              <a:buNone/>
              <a:defRPr sz="2000"/>
            </a:lvl9pPr>
          </a:lstStyle>
          <a:p>
            <a:endParaRPr lang="zh-CN" altLang="en-US"/>
          </a:p>
        </p:txBody>
      </p:sp>
      <p:sp>
        <p:nvSpPr>
          <p:cNvPr id="4" name="文本占位符 3"/>
          <p:cNvSpPr>
            <a:spLocks noGrp="1"/>
          </p:cNvSpPr>
          <p:nvPr>
            <p:ph type="body" sz="half" idx="2"/>
          </p:nvPr>
        </p:nvSpPr>
        <p:spPr>
          <a:xfrm>
            <a:off x="839810" y="2057495"/>
            <a:ext cx="3932339" cy="381176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165" indent="0">
              <a:buNone/>
              <a:defRPr sz="1000"/>
            </a:lvl5pPr>
            <a:lvl6pPr marL="2285365" indent="0">
              <a:buNone/>
              <a:defRPr sz="1000"/>
            </a:lvl6pPr>
            <a:lvl7pPr marL="2742565" indent="0">
              <a:buNone/>
              <a:defRPr sz="1000"/>
            </a:lvl7pPr>
            <a:lvl8pPr marL="3199130" indent="0">
              <a:buNone/>
              <a:defRPr sz="1000"/>
            </a:lvl8pPr>
            <a:lvl9pPr marL="365633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2155F17B-609A-42EF-BE4D-AEADF4BAC813}" type="datetimeFigureOut">
              <a:rPr lang="zh-CN" altLang="en-US" smtClean="0"/>
              <a:t>2021/9/10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0D178C-1BFF-40EC-B768-60B006720D45}" type="slidenum">
              <a:rPr lang="zh-CN" altLang="en-US" smtClean="0"/>
              <a:t>‹#›</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2155F17B-609A-42EF-BE4D-AEADF4BAC813}" type="datetimeFigureOut">
              <a:rPr lang="zh-CN" altLang="en-US" smtClean="0"/>
              <a:t>2021/9/10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0D178C-1BFF-40EC-B768-60B006720D45}" type="slidenum">
              <a:rPr lang="zh-CN" altLang="en-US" smtClean="0"/>
              <a:t>‹#›</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5127" y="365141"/>
            <a:ext cx="2628969" cy="581210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22" y="365141"/>
            <a:ext cx="7734502" cy="581210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2155F17B-609A-42EF-BE4D-AEADF4BAC813}" type="datetimeFigureOut">
              <a:rPr lang="zh-CN" altLang="en-US" smtClean="0"/>
              <a:t>2021/9/10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0D178C-1BFF-40EC-B768-60B006720D45}" type="slidenum">
              <a:rPr lang="zh-CN" altLang="en-US" smtClean="0"/>
              <a:t>‹#›</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userDrawn="1">
  <p:cSld name="1_两栏内容">
    <p:spTree>
      <p:nvGrpSpPr>
        <p:cNvPr id="1" name=""/>
        <p:cNvGrpSpPr/>
        <p:nvPr/>
      </p:nvGrpSpPr>
      <p:grpSpPr>
        <a:xfrm>
          <a:off x="0" y="0"/>
          <a:ext cx="0" cy="0"/>
        </a:xfrm>
      </p:grpSpPr>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914400" y="2130425"/>
            <a:ext cx="10363200" cy="1470025"/>
          </a:xfrm>
        </p:spPr>
        <p:txBody>
          <a:bodyPr/>
          <a:lstStyle/>
          <a:p>
            <a:r>
              <a:rPr kumimoji="0" lang="zh-CN" altLang="en-US" sz="4400" b="0" i="0" u="none" strike="noStrike" kern="1200" cap="none" spc="0" normalizeH="0" baseline="0" noProof="0">
                <a:uLnTx/>
                <a:uFillTx/>
              </a:rPr>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kumimoji="0" lang="zh-CN" altLang="en-US" sz="3200" b="0" i="0" u="none" strike="noStrike" kern="1200" cap="none" spc="0" normalizeH="0" baseline="0" noProof="0">
                <a:uLnTx/>
                <a:uFillTx/>
              </a:rPr>
              <a:t>单击此处编辑母版副标题样式</a:t>
            </a:r>
          </a:p>
        </p:txBody>
      </p:sp>
      <p:sp>
        <p:nvSpPr>
          <p:cNvPr id="4" name="日期占位符 3"/>
          <p:cNvSpPr>
            <a:spLocks noGrp="1"/>
          </p:cNvSpPr>
          <p:nvPr>
            <p:ph type="dt" sz="half" idx="10"/>
          </p:nvPr>
        </p:nvSpPr>
        <p:spPr/>
        <p:txBody>
          <a:bodyPr/>
          <a:lstStyle/>
          <a:p>
            <a:pPr lvl="0" eaLnBrk="1" hangingPunct="1"/>
            <a:endParaRPr lang="en-US" altLang="zh-CN"/>
          </a:p>
        </p:txBody>
      </p:sp>
      <p:sp>
        <p:nvSpPr>
          <p:cNvPr id="5" name="页脚占位符 4"/>
          <p:cNvSpPr>
            <a:spLocks noGrp="1"/>
          </p:cNvSpPr>
          <p:nvPr>
            <p:ph type="ftr" sz="quarter" idx="11"/>
          </p:nvPr>
        </p:nvSpPr>
        <p:spPr/>
        <p:txBody>
          <a:bodyPr/>
          <a:lstStyle/>
          <a:p>
            <a:pPr lvl="0" eaLnBrk="1" hangingPunct="1"/>
            <a:endParaRPr lang="en-US" altLang="zh-CN"/>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a:t>‹#›</a:t>
            </a:fld>
            <a:endParaRPr lang="en-US" altLang="zh-CN"/>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609600" y="274638"/>
            <a:ext cx="10972800" cy="1143000"/>
          </a:xfrm>
        </p:spPr>
        <p:txBody>
          <a:bodyPr/>
          <a:lstStyle/>
          <a:p>
            <a:r>
              <a:rPr kumimoji="0" lang="zh-CN" altLang="en-US" sz="4400" b="0" i="0" u="none" strike="noStrike" kern="1200" cap="none" spc="0" normalizeH="0" baseline="0" noProof="0">
                <a:uLnTx/>
                <a:uFillTx/>
              </a:rPr>
              <a:t>单击此处编辑母版标题样式</a:t>
            </a:r>
          </a:p>
        </p:txBody>
      </p:sp>
      <p:sp>
        <p:nvSpPr>
          <p:cNvPr id="3" name="内容占位符 2"/>
          <p:cNvSpPr>
            <a:spLocks noGrp="1"/>
          </p:cNvSpPr>
          <p:nvPr>
            <p:ph idx="1"/>
          </p:nvPr>
        </p:nvSpPr>
        <p:spPr>
          <a:xfrm>
            <a:off x="609600" y="1600200"/>
            <a:ext cx="10972800" cy="4525963"/>
          </a:xfrm>
        </p:spPr>
        <p:txBody>
          <a:bodyPr/>
          <a:lstStyle/>
          <a:p>
            <a:pPr lvl="0"/>
            <a:r>
              <a:rPr kumimoji="0" lang="zh-CN" altLang="en-US" sz="3200" b="0" i="0" u="none" strike="noStrike" kern="1200" cap="none" spc="0" normalizeH="0" baseline="0" noProof="0">
                <a:uLnTx/>
                <a:uFillTx/>
              </a:rPr>
              <a:t>单击此处编辑母版文本样式</a:t>
            </a:r>
          </a:p>
          <a:p>
            <a:pPr lvl="1"/>
            <a:r>
              <a:rPr kumimoji="0" lang="zh-CN" altLang="en-US" sz="2800" b="0" i="0" u="none" strike="noStrike" kern="1200" cap="none" spc="0" normalizeH="0" baseline="0" noProof="0">
                <a:uLnTx/>
                <a:uFillTx/>
              </a:rPr>
              <a:t>第二级</a:t>
            </a:r>
          </a:p>
          <a:p>
            <a:pPr lvl="2"/>
            <a:r>
              <a:rPr kumimoji="0" lang="zh-CN" altLang="en-US" sz="2400" b="0" i="0" u="none" strike="noStrike" kern="1200" cap="none" spc="0" normalizeH="0" baseline="0" noProof="0">
                <a:uLnTx/>
                <a:uFillTx/>
              </a:rPr>
              <a:t>第三级</a:t>
            </a:r>
          </a:p>
          <a:p>
            <a:pPr lvl="3"/>
            <a:r>
              <a:rPr kumimoji="0" lang="zh-CN" altLang="en-US" sz="2000" b="0" i="0" u="none" strike="noStrike" kern="1200" cap="none" spc="0" normalizeH="0" baseline="0" noProof="0">
                <a:uLnTx/>
                <a:uFillTx/>
              </a:rPr>
              <a:t>第四级</a:t>
            </a:r>
          </a:p>
          <a:p>
            <a:pPr lvl="4"/>
            <a:r>
              <a:rPr kumimoji="0" lang="zh-CN" altLang="en-US" sz="2000" b="0" i="0" u="none" strike="noStrike" kern="1200" cap="none" spc="0" normalizeH="0" baseline="0" noProof="0">
                <a:uLnTx/>
                <a:uFillTx/>
              </a:rPr>
              <a:t>第五级</a:t>
            </a:r>
          </a:p>
        </p:txBody>
      </p:sp>
      <p:sp>
        <p:nvSpPr>
          <p:cNvPr id="4" name="日期占位符 3"/>
          <p:cNvSpPr>
            <a:spLocks noGrp="1"/>
          </p:cNvSpPr>
          <p:nvPr>
            <p:ph type="dt" sz="half" idx="10"/>
          </p:nvPr>
        </p:nvSpPr>
        <p:spPr/>
        <p:txBody>
          <a:bodyPr/>
          <a:lstStyle/>
          <a:p>
            <a:pPr lvl="0" eaLnBrk="1" hangingPunct="1"/>
            <a:endParaRPr lang="en-US" altLang="zh-CN"/>
          </a:p>
        </p:txBody>
      </p:sp>
      <p:sp>
        <p:nvSpPr>
          <p:cNvPr id="5" name="页脚占位符 4"/>
          <p:cNvSpPr>
            <a:spLocks noGrp="1"/>
          </p:cNvSpPr>
          <p:nvPr>
            <p:ph type="ftr" sz="quarter" idx="11"/>
          </p:nvPr>
        </p:nvSpPr>
        <p:spPr/>
        <p:txBody>
          <a:bodyPr/>
          <a:lstStyle/>
          <a:p>
            <a:pPr lvl="0" eaLnBrk="1" hangingPunct="1"/>
            <a:endParaRPr lang="en-US" altLang="zh-CN"/>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a:t>‹#›</a:t>
            </a:fld>
            <a:endParaRPr lang="en-US" altLang="zh-CN"/>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kumimoji="0" lang="zh-CN" altLang="en-US" sz="4000" b="1" i="0" u="none" strike="noStrike" kern="1200" cap="all" spc="0" normalizeH="0" baseline="0" noProof="0">
                <a:uLnTx/>
                <a:uFillTx/>
              </a:rPr>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kumimoji="0" lang="zh-CN" altLang="en-US" sz="2000" b="0" i="0" u="none" strike="noStrike" kern="1200" cap="none" spc="0" normalizeH="0" baseline="0" noProof="0">
                <a:uLnTx/>
                <a:uFillTx/>
              </a:rPr>
              <a:t>单击此处编辑母版文本样式</a:t>
            </a:r>
          </a:p>
        </p:txBody>
      </p:sp>
      <p:sp>
        <p:nvSpPr>
          <p:cNvPr id="4" name="日期占位符 3"/>
          <p:cNvSpPr>
            <a:spLocks noGrp="1"/>
          </p:cNvSpPr>
          <p:nvPr>
            <p:ph type="dt" sz="half" idx="10"/>
          </p:nvPr>
        </p:nvSpPr>
        <p:spPr/>
        <p:txBody>
          <a:bodyPr/>
          <a:lstStyle/>
          <a:p>
            <a:pPr lvl="0" eaLnBrk="1" hangingPunct="1"/>
            <a:endParaRPr lang="en-US" altLang="zh-CN"/>
          </a:p>
        </p:txBody>
      </p:sp>
      <p:sp>
        <p:nvSpPr>
          <p:cNvPr id="5" name="页脚占位符 4"/>
          <p:cNvSpPr>
            <a:spLocks noGrp="1"/>
          </p:cNvSpPr>
          <p:nvPr>
            <p:ph type="ftr" sz="quarter" idx="11"/>
          </p:nvPr>
        </p:nvSpPr>
        <p:spPr/>
        <p:txBody>
          <a:bodyPr/>
          <a:lstStyle/>
          <a:p>
            <a:pPr lvl="0" eaLnBrk="1" hangingPunct="1"/>
            <a:endParaRPr lang="en-US" altLang="zh-CN"/>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a:t>‹#›</a:t>
            </a:fld>
            <a:endParaRPr lang="en-US" altLang="zh-CN"/>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609600" y="274638"/>
            <a:ext cx="10972800" cy="1143000"/>
          </a:xfrm>
        </p:spPr>
        <p:txBody>
          <a:bodyPr/>
          <a:lstStyle/>
          <a:p>
            <a:r>
              <a:rPr kumimoji="0" lang="zh-CN" altLang="en-US" sz="4400" b="0" i="0" u="none" strike="noStrike" kern="1200" cap="none" spc="0" normalizeH="0" baseline="0" noProof="0">
                <a:uLnTx/>
                <a:uFillTx/>
              </a:rPr>
              <a:t>单击此处编辑母版标题样式</a:t>
            </a:r>
          </a:p>
        </p:txBody>
      </p:sp>
      <p:sp>
        <p:nvSpPr>
          <p:cNvPr id="3" name="内容占位符 2"/>
          <p:cNvSpPr>
            <a:spLocks noGrp="1"/>
          </p:cNvSpPr>
          <p:nvPr>
            <p:ph sz="half" idx="1"/>
          </p:nvPr>
        </p:nvSpPr>
        <p:spPr>
          <a:xfrm>
            <a:off x="609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0" lang="zh-CN" altLang="en-US" sz="2800" b="0" i="0" u="none" strike="noStrike" kern="1200" cap="none" spc="0" normalizeH="0" baseline="0" noProof="0">
                <a:uLnTx/>
                <a:uFillTx/>
              </a:rPr>
              <a:t>单击此处编辑母版文本样式</a:t>
            </a:r>
          </a:p>
          <a:p>
            <a:pPr lvl="1"/>
            <a:r>
              <a:rPr kumimoji="0" lang="zh-CN" altLang="en-US" sz="2400" b="0" i="0" u="none" strike="noStrike" kern="1200" cap="none" spc="0" normalizeH="0" baseline="0" noProof="0">
                <a:uLnTx/>
                <a:uFillTx/>
              </a:rPr>
              <a:t>第二级</a:t>
            </a:r>
          </a:p>
          <a:p>
            <a:pPr lvl="2"/>
            <a:r>
              <a:rPr kumimoji="0" lang="zh-CN" altLang="en-US" sz="2000" b="0" i="0" u="none" strike="noStrike" kern="1200" cap="none" spc="0" normalizeH="0" baseline="0" noProof="0">
                <a:uLnTx/>
                <a:uFillTx/>
              </a:rPr>
              <a:t>第三级</a:t>
            </a:r>
          </a:p>
          <a:p>
            <a:pPr lvl="3"/>
            <a:r>
              <a:rPr kumimoji="0" lang="zh-CN" altLang="en-US" sz="1800" b="0" i="0" u="none" strike="noStrike" kern="1200" cap="none" spc="0" normalizeH="0" baseline="0" noProof="0">
                <a:uLnTx/>
                <a:uFillTx/>
              </a:rPr>
              <a:t>第四级</a:t>
            </a:r>
          </a:p>
          <a:p>
            <a:pPr lvl="4"/>
            <a:r>
              <a:rPr kumimoji="0" lang="zh-CN" altLang="en-US" sz="1800" b="0" i="0" u="none" strike="noStrike" kern="1200" cap="none" spc="0" normalizeH="0" baseline="0" noProof="0">
                <a:uLnTx/>
                <a:uFillTx/>
              </a:rPr>
              <a:t>第五级</a:t>
            </a:r>
          </a:p>
        </p:txBody>
      </p:sp>
      <p:sp>
        <p:nvSpPr>
          <p:cNvPr id="4" name="内容占位符 3"/>
          <p:cNvSpPr>
            <a:spLocks noGrp="1"/>
          </p:cNvSpPr>
          <p:nvPr>
            <p:ph sz="half" idx="2"/>
          </p:nvPr>
        </p:nvSpPr>
        <p:spPr>
          <a:xfrm>
            <a:off x="6197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0" lang="zh-CN" altLang="en-US" sz="2800" b="0" i="0" u="none" strike="noStrike" kern="1200" cap="none" spc="0" normalizeH="0" baseline="0" noProof="0">
                <a:uLnTx/>
                <a:uFillTx/>
              </a:rPr>
              <a:t>单击此处编辑母版文本样式</a:t>
            </a:r>
          </a:p>
          <a:p>
            <a:pPr lvl="1"/>
            <a:r>
              <a:rPr kumimoji="0" lang="zh-CN" altLang="en-US" sz="2400" b="0" i="0" u="none" strike="noStrike" kern="1200" cap="none" spc="0" normalizeH="0" baseline="0" noProof="0">
                <a:uLnTx/>
                <a:uFillTx/>
              </a:rPr>
              <a:t>第二级</a:t>
            </a:r>
          </a:p>
          <a:p>
            <a:pPr lvl="2"/>
            <a:r>
              <a:rPr kumimoji="0" lang="zh-CN" altLang="en-US" sz="2000" b="0" i="0" u="none" strike="noStrike" kern="1200" cap="none" spc="0" normalizeH="0" baseline="0" noProof="0">
                <a:uLnTx/>
                <a:uFillTx/>
              </a:rPr>
              <a:t>第三级</a:t>
            </a:r>
          </a:p>
          <a:p>
            <a:pPr lvl="3"/>
            <a:r>
              <a:rPr kumimoji="0" lang="zh-CN" altLang="en-US" sz="1800" b="0" i="0" u="none" strike="noStrike" kern="1200" cap="none" spc="0" normalizeH="0" baseline="0" noProof="0">
                <a:uLnTx/>
                <a:uFillTx/>
              </a:rPr>
              <a:t>第四级</a:t>
            </a:r>
          </a:p>
          <a:p>
            <a:pPr lvl="4"/>
            <a:r>
              <a:rPr kumimoji="0" lang="zh-CN" altLang="en-US" sz="1800" b="0" i="0" u="none" strike="noStrike" kern="1200" cap="none" spc="0" normalizeH="0" baseline="0" noProof="0">
                <a:uLnTx/>
                <a:uFillTx/>
              </a:rPr>
              <a:t>第五级</a:t>
            </a:r>
          </a:p>
        </p:txBody>
      </p:sp>
      <p:sp>
        <p:nvSpPr>
          <p:cNvPr id="5" name="日期占位符 4"/>
          <p:cNvSpPr>
            <a:spLocks noGrp="1"/>
          </p:cNvSpPr>
          <p:nvPr>
            <p:ph type="dt" sz="half" idx="10"/>
          </p:nvPr>
        </p:nvSpPr>
        <p:spPr/>
        <p:txBody>
          <a:bodyPr/>
          <a:lstStyle/>
          <a:p>
            <a:pPr lvl="0" eaLnBrk="1" hangingPunct="1"/>
            <a:endParaRPr lang="en-US" altLang="zh-CN"/>
          </a:p>
        </p:txBody>
      </p:sp>
      <p:sp>
        <p:nvSpPr>
          <p:cNvPr id="6" name="页脚占位符 5"/>
          <p:cNvSpPr>
            <a:spLocks noGrp="1"/>
          </p:cNvSpPr>
          <p:nvPr>
            <p:ph type="ftr" sz="quarter" idx="11"/>
          </p:nvPr>
        </p:nvSpPr>
        <p:spPr/>
        <p:txBody>
          <a:bodyPr/>
          <a:lstStyle/>
          <a:p>
            <a:pPr lvl="0" eaLnBrk="1" hangingPunct="1"/>
            <a:endParaRPr lang="en-US" altLang="zh-CN"/>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a:t>‹#›</a:t>
            </a:fld>
            <a:endParaRPr lang="en-US" altLang="zh-CN"/>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09600" y="274638"/>
            <a:ext cx="10972800" cy="1143000"/>
          </a:xfrm>
        </p:spPr>
        <p:txBody>
          <a:bodyPr/>
          <a:lstStyle>
            <a:lvl1pPr>
              <a:defRPr/>
            </a:lvl1pPr>
          </a:lstStyle>
          <a:p>
            <a:r>
              <a:rPr kumimoji="0" lang="zh-CN" altLang="en-US" sz="4400" b="0" i="0" u="none" strike="noStrike" kern="1200" cap="none" spc="0" normalizeH="0" baseline="0" noProof="0">
                <a:uLnTx/>
                <a:uFillTx/>
              </a:rPr>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0" lang="zh-CN" altLang="en-US" sz="2400" b="1" i="0" u="none" strike="noStrike" kern="1200" cap="none" spc="0" normalizeH="0" baseline="0" noProof="0">
                <a:uLnTx/>
                <a:uFillTx/>
              </a:rPr>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0" lang="zh-CN" altLang="en-US" sz="2400" b="0" i="0" u="none" strike="noStrike" kern="1200" cap="none" spc="0" normalizeH="0" baseline="0" noProof="0">
                <a:uLnTx/>
                <a:uFillTx/>
              </a:rPr>
              <a:t>单击此处编辑母版文本样式</a:t>
            </a:r>
          </a:p>
          <a:p>
            <a:pPr lvl="1"/>
            <a:r>
              <a:rPr kumimoji="0" lang="zh-CN" altLang="en-US" sz="2000" b="0" i="0" u="none" strike="noStrike" kern="1200" cap="none" spc="0" normalizeH="0" baseline="0" noProof="0">
                <a:uLnTx/>
                <a:uFillTx/>
              </a:rPr>
              <a:t>第二级</a:t>
            </a:r>
          </a:p>
          <a:p>
            <a:pPr lvl="2"/>
            <a:r>
              <a:rPr kumimoji="0" lang="zh-CN" altLang="en-US" sz="1800" b="0" i="0" u="none" strike="noStrike" kern="1200" cap="none" spc="0" normalizeH="0" baseline="0" noProof="0">
                <a:uLnTx/>
                <a:uFillTx/>
              </a:rPr>
              <a:t>第三级</a:t>
            </a:r>
          </a:p>
          <a:p>
            <a:pPr lvl="3"/>
            <a:r>
              <a:rPr kumimoji="0" lang="zh-CN" altLang="en-US" sz="1600" b="0" i="0" u="none" strike="noStrike" kern="1200" cap="none" spc="0" normalizeH="0" baseline="0" noProof="0">
                <a:uLnTx/>
                <a:uFillTx/>
              </a:rPr>
              <a:t>第四级</a:t>
            </a:r>
          </a:p>
          <a:p>
            <a:pPr lvl="4"/>
            <a:r>
              <a:rPr kumimoji="0" lang="zh-CN" altLang="en-US" sz="1600" b="0" i="0" u="none" strike="noStrike" kern="1200" cap="none" spc="0" normalizeH="0" baseline="0" noProof="0">
                <a:uLnTx/>
                <a:uFillTx/>
              </a:rPr>
              <a:t>第五级</a:t>
            </a:r>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0" lang="zh-CN" altLang="en-US" sz="2400" b="1" i="0" u="none" strike="noStrike" kern="1200" cap="none" spc="0" normalizeH="0" baseline="0" noProof="0">
                <a:uLnTx/>
                <a:uFillTx/>
              </a:rPr>
              <a:t>单击此处编辑母版文本样式</a:t>
            </a:r>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0" lang="zh-CN" altLang="en-US" sz="2400" b="0" i="0" u="none" strike="noStrike" kern="1200" cap="none" spc="0" normalizeH="0" baseline="0" noProof="0">
                <a:uLnTx/>
                <a:uFillTx/>
              </a:rPr>
              <a:t>单击此处编辑母版文本样式</a:t>
            </a:r>
          </a:p>
          <a:p>
            <a:pPr lvl="1"/>
            <a:r>
              <a:rPr kumimoji="0" lang="zh-CN" altLang="en-US" sz="2000" b="0" i="0" u="none" strike="noStrike" kern="1200" cap="none" spc="0" normalizeH="0" baseline="0" noProof="0">
                <a:uLnTx/>
                <a:uFillTx/>
              </a:rPr>
              <a:t>第二级</a:t>
            </a:r>
          </a:p>
          <a:p>
            <a:pPr lvl="2"/>
            <a:r>
              <a:rPr kumimoji="0" lang="zh-CN" altLang="en-US" sz="1800" b="0" i="0" u="none" strike="noStrike" kern="1200" cap="none" spc="0" normalizeH="0" baseline="0" noProof="0">
                <a:uLnTx/>
                <a:uFillTx/>
              </a:rPr>
              <a:t>第三级</a:t>
            </a:r>
          </a:p>
          <a:p>
            <a:pPr lvl="3"/>
            <a:r>
              <a:rPr kumimoji="0" lang="zh-CN" altLang="en-US" sz="1600" b="0" i="0" u="none" strike="noStrike" kern="1200" cap="none" spc="0" normalizeH="0" baseline="0" noProof="0">
                <a:uLnTx/>
                <a:uFillTx/>
              </a:rPr>
              <a:t>第四级</a:t>
            </a:r>
          </a:p>
          <a:p>
            <a:pPr lvl="4"/>
            <a:r>
              <a:rPr kumimoji="0" lang="zh-CN" altLang="en-US" sz="1600" b="0" i="0" u="none" strike="noStrike" kern="1200" cap="none" spc="0" normalizeH="0" baseline="0" noProof="0">
                <a:uLnTx/>
                <a:uFillTx/>
              </a:rPr>
              <a:t>第五级</a:t>
            </a:r>
          </a:p>
        </p:txBody>
      </p:sp>
      <p:sp>
        <p:nvSpPr>
          <p:cNvPr id="7" name="日期占位符 6"/>
          <p:cNvSpPr>
            <a:spLocks noGrp="1"/>
          </p:cNvSpPr>
          <p:nvPr>
            <p:ph type="dt" sz="half" idx="10"/>
          </p:nvPr>
        </p:nvSpPr>
        <p:spPr/>
        <p:txBody>
          <a:bodyPr/>
          <a:lstStyle/>
          <a:p>
            <a:pPr lvl="0" eaLnBrk="1" hangingPunct="1"/>
            <a:endParaRPr lang="en-US" altLang="zh-CN"/>
          </a:p>
        </p:txBody>
      </p:sp>
      <p:sp>
        <p:nvSpPr>
          <p:cNvPr id="8" name="页脚占位符 7"/>
          <p:cNvSpPr>
            <a:spLocks noGrp="1"/>
          </p:cNvSpPr>
          <p:nvPr>
            <p:ph type="ftr" sz="quarter" idx="11"/>
          </p:nvPr>
        </p:nvSpPr>
        <p:spPr/>
        <p:txBody>
          <a:bodyPr/>
          <a:lstStyle/>
          <a:p>
            <a:pPr lvl="0" eaLnBrk="1" hangingPunct="1"/>
            <a:endParaRPr lang="en-US" altLang="zh-CN"/>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en-US" altLang="zh-CN"/>
              <a:t>‹#›</a:t>
            </a:fld>
            <a:endParaRPr lang="en-US" altLang="zh-CN"/>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609600" y="274638"/>
            <a:ext cx="10972800" cy="1143000"/>
          </a:xfrm>
        </p:spPr>
        <p:txBody>
          <a:bodyPr/>
          <a:lstStyle/>
          <a:p>
            <a:r>
              <a:rPr kumimoji="0" lang="zh-CN" altLang="en-US" sz="4400" b="0" i="0" u="none" strike="noStrike" kern="1200" cap="none" spc="0" normalizeH="0" baseline="0" noProof="0">
                <a:uLnTx/>
                <a:uFillTx/>
              </a:rPr>
              <a:t>单击此处编辑母版标题样式</a:t>
            </a:r>
          </a:p>
        </p:txBody>
      </p:sp>
      <p:sp>
        <p:nvSpPr>
          <p:cNvPr id="3" name="日期占位符 2"/>
          <p:cNvSpPr>
            <a:spLocks noGrp="1"/>
          </p:cNvSpPr>
          <p:nvPr>
            <p:ph type="dt" sz="half" idx="10"/>
          </p:nvPr>
        </p:nvSpPr>
        <p:spPr/>
        <p:txBody>
          <a:bodyPr/>
          <a:lstStyle/>
          <a:p>
            <a:pPr lvl="0" eaLnBrk="1" hangingPunct="1"/>
            <a:endParaRPr lang="en-US" altLang="zh-CN"/>
          </a:p>
        </p:txBody>
      </p:sp>
      <p:sp>
        <p:nvSpPr>
          <p:cNvPr id="4" name="页脚占位符 3"/>
          <p:cNvSpPr>
            <a:spLocks noGrp="1"/>
          </p:cNvSpPr>
          <p:nvPr>
            <p:ph type="ftr" sz="quarter" idx="11"/>
          </p:nvPr>
        </p:nvSpPr>
        <p:spPr/>
        <p:txBody>
          <a:bodyPr/>
          <a:lstStyle/>
          <a:p>
            <a:pPr lvl="0" eaLnBrk="1" hangingPunct="1"/>
            <a:endParaRPr lang="en-US" altLang="zh-CN"/>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en-US" altLang="zh-CN"/>
              <a:t>‹#›</a:t>
            </a:fld>
            <a:endParaRPr lang="en-US" altLang="zh-CN"/>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2021/9/10</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lvl="0" eaLnBrk="1" hangingPunct="1"/>
            <a:endParaRPr lang="en-US" altLang="zh-CN"/>
          </a:p>
        </p:txBody>
      </p:sp>
      <p:sp>
        <p:nvSpPr>
          <p:cNvPr id="3" name="页脚占位符 2"/>
          <p:cNvSpPr>
            <a:spLocks noGrp="1"/>
          </p:cNvSpPr>
          <p:nvPr>
            <p:ph type="ftr" sz="quarter" idx="11"/>
          </p:nvPr>
        </p:nvSpPr>
        <p:spPr/>
        <p:txBody>
          <a:bodyPr/>
          <a:lstStyle/>
          <a:p>
            <a:pPr lvl="0" eaLnBrk="1" hangingPunct="1"/>
            <a:endParaRPr lang="en-US" altLang="zh-CN"/>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a:t>‹#›</a:t>
            </a:fld>
            <a:endParaRPr lang="en-US" altLang="zh-CN"/>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kumimoji="0" lang="zh-CN" altLang="en-US" sz="2000" b="1" i="0" u="none" strike="noStrike" kern="1200" cap="none" spc="0" normalizeH="0" baseline="0" noProof="0">
                <a:uLnTx/>
                <a:uFillTx/>
              </a:rPr>
              <a:t>单击此处编辑母版标题样式</a:t>
            </a:r>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0" lang="zh-CN" altLang="en-US" sz="3200" b="0" i="0" u="none" strike="noStrike" kern="1200" cap="none" spc="0" normalizeH="0" baseline="0" noProof="0">
                <a:uLnTx/>
                <a:uFillTx/>
              </a:rPr>
              <a:t>单击此处编辑母版文本样式</a:t>
            </a:r>
          </a:p>
          <a:p>
            <a:pPr lvl="1"/>
            <a:r>
              <a:rPr kumimoji="0" lang="zh-CN" altLang="en-US" sz="2800" b="0" i="0" u="none" strike="noStrike" kern="1200" cap="none" spc="0" normalizeH="0" baseline="0" noProof="0">
                <a:uLnTx/>
                <a:uFillTx/>
              </a:rPr>
              <a:t>第二级</a:t>
            </a:r>
          </a:p>
          <a:p>
            <a:pPr lvl="2"/>
            <a:r>
              <a:rPr kumimoji="0" lang="zh-CN" altLang="en-US" sz="2400" b="0" i="0" u="none" strike="noStrike" kern="1200" cap="none" spc="0" normalizeH="0" baseline="0" noProof="0">
                <a:uLnTx/>
                <a:uFillTx/>
              </a:rPr>
              <a:t>第三级</a:t>
            </a:r>
          </a:p>
          <a:p>
            <a:pPr lvl="3"/>
            <a:r>
              <a:rPr kumimoji="0" lang="zh-CN" altLang="en-US" sz="2000" b="0" i="0" u="none" strike="noStrike" kern="1200" cap="none" spc="0" normalizeH="0" baseline="0" noProof="0">
                <a:uLnTx/>
                <a:uFillTx/>
              </a:rPr>
              <a:t>第四级</a:t>
            </a:r>
          </a:p>
          <a:p>
            <a:pPr lvl="4"/>
            <a:r>
              <a:rPr kumimoji="0" lang="zh-CN" altLang="en-US" sz="2000" b="0" i="0" u="none" strike="noStrike" kern="1200" cap="none" spc="0" normalizeH="0" baseline="0" noProof="0">
                <a:uLnTx/>
                <a:uFillTx/>
              </a:rPr>
              <a:t>第五级</a:t>
            </a:r>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0" lang="zh-CN" altLang="en-US" sz="1400" b="0" i="0" u="none" strike="noStrike" kern="1200" cap="none" spc="0" normalizeH="0" baseline="0" noProof="0">
                <a:uLnTx/>
                <a:uFillTx/>
              </a:rPr>
              <a:t>单击此处编辑母版文本样式</a:t>
            </a:r>
          </a:p>
        </p:txBody>
      </p:sp>
      <p:sp>
        <p:nvSpPr>
          <p:cNvPr id="5" name="日期占位符 4"/>
          <p:cNvSpPr>
            <a:spLocks noGrp="1"/>
          </p:cNvSpPr>
          <p:nvPr>
            <p:ph type="dt" sz="half" idx="10"/>
          </p:nvPr>
        </p:nvSpPr>
        <p:spPr/>
        <p:txBody>
          <a:bodyPr/>
          <a:lstStyle/>
          <a:p>
            <a:pPr lvl="0" eaLnBrk="1" hangingPunct="1"/>
            <a:endParaRPr lang="en-US" altLang="zh-CN"/>
          </a:p>
        </p:txBody>
      </p:sp>
      <p:sp>
        <p:nvSpPr>
          <p:cNvPr id="6" name="页脚占位符 5"/>
          <p:cNvSpPr>
            <a:spLocks noGrp="1"/>
          </p:cNvSpPr>
          <p:nvPr>
            <p:ph type="ftr" sz="quarter" idx="11"/>
          </p:nvPr>
        </p:nvSpPr>
        <p:spPr/>
        <p:txBody>
          <a:bodyPr/>
          <a:lstStyle/>
          <a:p>
            <a:pPr lvl="0" eaLnBrk="1" hangingPunct="1"/>
            <a:endParaRPr lang="en-US" altLang="zh-CN"/>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a:t>‹#›</a:t>
            </a:fld>
            <a:endParaRPr lang="en-US" altLang="zh-CN"/>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kumimoji="0" lang="zh-CN" altLang="en-US" sz="2000" b="1" i="0" u="none" strike="noStrike" kern="1200" cap="none" spc="0" normalizeH="0" baseline="0" noProof="0">
                <a:uLnTx/>
                <a:uFillTx/>
              </a:rPr>
              <a:t>单击此处编辑母版标题样式</a:t>
            </a:r>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0" lang="zh-CN" altLang="en-US" sz="1400" b="0" i="0" u="none" strike="noStrike" kern="1200" cap="none" spc="0" normalizeH="0" baseline="0" noProof="0">
                <a:uLnTx/>
                <a:uFillTx/>
              </a:rPr>
              <a:t>单击此处编辑母版文本样式</a:t>
            </a:r>
          </a:p>
        </p:txBody>
      </p:sp>
      <p:sp>
        <p:nvSpPr>
          <p:cNvPr id="5" name="日期占位符 4"/>
          <p:cNvSpPr>
            <a:spLocks noGrp="1"/>
          </p:cNvSpPr>
          <p:nvPr>
            <p:ph type="dt" sz="half" idx="10"/>
          </p:nvPr>
        </p:nvSpPr>
        <p:spPr/>
        <p:txBody>
          <a:bodyPr/>
          <a:lstStyle/>
          <a:p>
            <a:pPr lvl="0" eaLnBrk="1" hangingPunct="1"/>
            <a:endParaRPr lang="en-US" altLang="zh-CN"/>
          </a:p>
        </p:txBody>
      </p:sp>
      <p:sp>
        <p:nvSpPr>
          <p:cNvPr id="6" name="页脚占位符 5"/>
          <p:cNvSpPr>
            <a:spLocks noGrp="1"/>
          </p:cNvSpPr>
          <p:nvPr>
            <p:ph type="ftr" sz="quarter" idx="11"/>
          </p:nvPr>
        </p:nvSpPr>
        <p:spPr/>
        <p:txBody>
          <a:bodyPr/>
          <a:lstStyle/>
          <a:p>
            <a:pPr lvl="0" eaLnBrk="1" hangingPunct="1"/>
            <a:endParaRPr lang="en-US" altLang="zh-CN"/>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a:t>‹#›</a:t>
            </a:fld>
            <a:endParaRPr lang="en-US" altLang="zh-CN"/>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a:xfrm>
            <a:off x="609600" y="274638"/>
            <a:ext cx="10972800" cy="1143000"/>
          </a:xfrm>
        </p:spPr>
        <p:txBody>
          <a:bodyPr/>
          <a:lstStyle/>
          <a:p>
            <a:r>
              <a:rPr kumimoji="0" lang="zh-CN" altLang="en-US" sz="4400" b="0" i="0" u="none" strike="noStrike" kern="1200" cap="none" spc="0" normalizeH="0" baseline="0" noProof="0">
                <a:uLnTx/>
                <a:uFillTx/>
              </a:rPr>
              <a:t>单击此处编辑母版标题样式</a:t>
            </a:r>
          </a:p>
        </p:txBody>
      </p:sp>
      <p:sp>
        <p:nvSpPr>
          <p:cNvPr id="3" name="竖排文字占位符 2"/>
          <p:cNvSpPr>
            <a:spLocks noGrp="1"/>
          </p:cNvSpPr>
          <p:nvPr>
            <p:ph type="body" orient="vert" idx="1"/>
          </p:nvPr>
        </p:nvSpPr>
        <p:spPr>
          <a:xfrm>
            <a:off x="609600" y="1600200"/>
            <a:ext cx="10972800" cy="4525963"/>
          </a:xfrm>
        </p:spPr>
        <p:txBody>
          <a:bodyPr vert="eaVert"/>
          <a:lstStyle/>
          <a:p>
            <a:pPr lvl="0"/>
            <a:r>
              <a:rPr kumimoji="0" lang="zh-CN" altLang="en-US" sz="3200" b="0" i="0" u="none" strike="noStrike" kern="1200" cap="none" spc="0" normalizeH="0" baseline="0" noProof="0">
                <a:uLnTx/>
                <a:uFillTx/>
              </a:rPr>
              <a:t>单击此处编辑母版文本样式</a:t>
            </a:r>
          </a:p>
          <a:p>
            <a:pPr lvl="1"/>
            <a:r>
              <a:rPr kumimoji="0" lang="zh-CN" altLang="en-US" sz="2800" b="0" i="0" u="none" strike="noStrike" kern="1200" cap="none" spc="0" normalizeH="0" baseline="0" noProof="0">
                <a:uLnTx/>
                <a:uFillTx/>
              </a:rPr>
              <a:t>第二级</a:t>
            </a:r>
          </a:p>
          <a:p>
            <a:pPr lvl="2"/>
            <a:r>
              <a:rPr kumimoji="0" lang="zh-CN" altLang="en-US" sz="2400" b="0" i="0" u="none" strike="noStrike" kern="1200" cap="none" spc="0" normalizeH="0" baseline="0" noProof="0">
                <a:uLnTx/>
                <a:uFillTx/>
              </a:rPr>
              <a:t>第三级</a:t>
            </a:r>
          </a:p>
          <a:p>
            <a:pPr lvl="3"/>
            <a:r>
              <a:rPr kumimoji="0" lang="zh-CN" altLang="en-US" sz="2000" b="0" i="0" u="none" strike="noStrike" kern="1200" cap="none" spc="0" normalizeH="0" baseline="0" noProof="0">
                <a:uLnTx/>
                <a:uFillTx/>
              </a:rPr>
              <a:t>第四级</a:t>
            </a:r>
          </a:p>
          <a:p>
            <a:pPr lvl="4"/>
            <a:r>
              <a:rPr kumimoji="0" lang="zh-CN" altLang="en-US" sz="2000" b="0" i="0" u="none" strike="noStrike" kern="1200" cap="none" spc="0" normalizeH="0" baseline="0" noProof="0">
                <a:uLnTx/>
                <a:uFillTx/>
              </a:rPr>
              <a:t>第五级</a:t>
            </a:r>
          </a:p>
        </p:txBody>
      </p:sp>
      <p:sp>
        <p:nvSpPr>
          <p:cNvPr id="4" name="日期占位符 3"/>
          <p:cNvSpPr>
            <a:spLocks noGrp="1"/>
          </p:cNvSpPr>
          <p:nvPr>
            <p:ph type="dt" sz="half" idx="10"/>
          </p:nvPr>
        </p:nvSpPr>
        <p:spPr/>
        <p:txBody>
          <a:bodyPr/>
          <a:lstStyle/>
          <a:p>
            <a:pPr lvl="0" eaLnBrk="1" hangingPunct="1"/>
            <a:endParaRPr lang="en-US" altLang="zh-CN"/>
          </a:p>
        </p:txBody>
      </p:sp>
      <p:sp>
        <p:nvSpPr>
          <p:cNvPr id="5" name="页脚占位符 4"/>
          <p:cNvSpPr>
            <a:spLocks noGrp="1"/>
          </p:cNvSpPr>
          <p:nvPr>
            <p:ph type="ftr" sz="quarter" idx="11"/>
          </p:nvPr>
        </p:nvSpPr>
        <p:spPr/>
        <p:txBody>
          <a:bodyPr/>
          <a:lstStyle/>
          <a:p>
            <a:pPr lvl="0" eaLnBrk="1" hangingPunct="1"/>
            <a:endParaRPr lang="en-US" altLang="zh-CN"/>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a:t>‹#›</a:t>
            </a:fld>
            <a:endParaRPr lang="en-US" altLang="zh-CN"/>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8839200" y="274638"/>
            <a:ext cx="2743200" cy="5851525"/>
          </a:xfrm>
        </p:spPr>
        <p:txBody>
          <a:bodyPr vert="eaVert"/>
          <a:lstStyle/>
          <a:p>
            <a:r>
              <a:rPr kumimoji="0" lang="zh-CN" altLang="en-US" sz="4400" b="0" i="0" u="none" strike="noStrike" kern="1200" cap="none" spc="0" normalizeH="0" baseline="0" noProof="0">
                <a:uLnTx/>
                <a:uFillTx/>
              </a:rPr>
              <a:t>单击此处编辑母版标题样式</a:t>
            </a:r>
          </a:p>
        </p:txBody>
      </p:sp>
      <p:sp>
        <p:nvSpPr>
          <p:cNvPr id="3" name="竖排文字占位符 2"/>
          <p:cNvSpPr>
            <a:spLocks noGrp="1"/>
          </p:cNvSpPr>
          <p:nvPr>
            <p:ph type="body" orient="vert" idx="1"/>
          </p:nvPr>
        </p:nvSpPr>
        <p:spPr>
          <a:xfrm>
            <a:off x="609600" y="274638"/>
            <a:ext cx="8026400" cy="5851525"/>
          </a:xfrm>
        </p:spPr>
        <p:txBody>
          <a:bodyPr vert="eaVert"/>
          <a:lstStyle/>
          <a:p>
            <a:pPr lvl="0"/>
            <a:r>
              <a:rPr kumimoji="0" lang="zh-CN" altLang="en-US" sz="3200" b="0" i="0" u="none" strike="noStrike" kern="1200" cap="none" spc="0" normalizeH="0" baseline="0" noProof="0">
                <a:uLnTx/>
                <a:uFillTx/>
              </a:rPr>
              <a:t>单击此处编辑母版文本样式</a:t>
            </a:r>
          </a:p>
          <a:p>
            <a:pPr lvl="1"/>
            <a:r>
              <a:rPr kumimoji="0" lang="zh-CN" altLang="en-US" sz="2800" b="0" i="0" u="none" strike="noStrike" kern="1200" cap="none" spc="0" normalizeH="0" baseline="0" noProof="0">
                <a:uLnTx/>
                <a:uFillTx/>
              </a:rPr>
              <a:t>第二级</a:t>
            </a:r>
          </a:p>
          <a:p>
            <a:pPr lvl="2"/>
            <a:r>
              <a:rPr kumimoji="0" lang="zh-CN" altLang="en-US" sz="2400" b="0" i="0" u="none" strike="noStrike" kern="1200" cap="none" spc="0" normalizeH="0" baseline="0" noProof="0">
                <a:uLnTx/>
                <a:uFillTx/>
              </a:rPr>
              <a:t>第三级</a:t>
            </a:r>
          </a:p>
          <a:p>
            <a:pPr lvl="3"/>
            <a:r>
              <a:rPr kumimoji="0" lang="zh-CN" altLang="en-US" sz="2000" b="0" i="0" u="none" strike="noStrike" kern="1200" cap="none" spc="0" normalizeH="0" baseline="0" noProof="0">
                <a:uLnTx/>
                <a:uFillTx/>
              </a:rPr>
              <a:t>第四级</a:t>
            </a:r>
          </a:p>
          <a:p>
            <a:pPr lvl="4"/>
            <a:r>
              <a:rPr kumimoji="0" lang="zh-CN" altLang="en-US" sz="2000" b="0" i="0" u="none" strike="noStrike" kern="1200" cap="none" spc="0" normalizeH="0" baseline="0" noProof="0">
                <a:uLnTx/>
                <a:uFillTx/>
              </a:rPr>
              <a:t>第五级</a:t>
            </a:r>
          </a:p>
        </p:txBody>
      </p:sp>
      <p:sp>
        <p:nvSpPr>
          <p:cNvPr id="4" name="日期占位符 3"/>
          <p:cNvSpPr>
            <a:spLocks noGrp="1"/>
          </p:cNvSpPr>
          <p:nvPr>
            <p:ph type="dt" sz="half" idx="10"/>
          </p:nvPr>
        </p:nvSpPr>
        <p:spPr/>
        <p:txBody>
          <a:bodyPr/>
          <a:lstStyle/>
          <a:p>
            <a:pPr lvl="0" eaLnBrk="1" hangingPunct="1"/>
            <a:endParaRPr lang="en-US" altLang="zh-CN"/>
          </a:p>
        </p:txBody>
      </p:sp>
      <p:sp>
        <p:nvSpPr>
          <p:cNvPr id="5" name="页脚占位符 4"/>
          <p:cNvSpPr>
            <a:spLocks noGrp="1"/>
          </p:cNvSpPr>
          <p:nvPr>
            <p:ph type="ftr" sz="quarter" idx="11"/>
          </p:nvPr>
        </p:nvSpPr>
        <p:spPr/>
        <p:txBody>
          <a:bodyPr/>
          <a:lstStyle/>
          <a:p>
            <a:pPr lvl="0" eaLnBrk="1" hangingPunct="1"/>
            <a:endParaRPr lang="en-US" altLang="zh-CN"/>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a:t>‹#›</a:t>
            </a:fld>
            <a:endParaRPr lang="en-US" altLang="zh-CN"/>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609600" y="274638"/>
            <a:ext cx="10972800" cy="5851525"/>
          </a:xfrm>
        </p:spPr>
        <p:txBody>
          <a:bodyPr/>
          <a:lstStyle/>
          <a:p>
            <a:pPr lvl="0"/>
            <a:r>
              <a:rPr kumimoji="0" lang="zh-CN" altLang="en-US" sz="3200" b="0" i="0" u="none" strike="noStrike" kern="1200" cap="none" spc="0" normalizeH="0" baseline="0" noProof="0">
                <a:uLnTx/>
                <a:uFillTx/>
              </a:rPr>
              <a:t>单击此处编辑母版文本样式</a:t>
            </a:r>
          </a:p>
          <a:p>
            <a:pPr lvl="1"/>
            <a:r>
              <a:rPr kumimoji="0" lang="zh-CN" altLang="en-US" sz="2800" b="0" i="0" u="none" strike="noStrike" kern="1200" cap="none" spc="0" normalizeH="0" baseline="0" noProof="0">
                <a:uLnTx/>
                <a:uFillTx/>
              </a:rPr>
              <a:t>第二级</a:t>
            </a:r>
          </a:p>
          <a:p>
            <a:pPr lvl="2"/>
            <a:r>
              <a:rPr kumimoji="0" lang="zh-CN" altLang="en-US" sz="2400" b="0" i="0" u="none" strike="noStrike" kern="1200" cap="none" spc="0" normalizeH="0" baseline="0" noProof="0">
                <a:uLnTx/>
                <a:uFillTx/>
              </a:rPr>
              <a:t>第三级</a:t>
            </a:r>
          </a:p>
          <a:p>
            <a:pPr lvl="3"/>
            <a:r>
              <a:rPr kumimoji="0" lang="zh-CN" altLang="en-US" sz="2000" b="0" i="0" u="none" strike="noStrike" kern="1200" cap="none" spc="0" normalizeH="0" baseline="0" noProof="0">
                <a:uLnTx/>
                <a:uFillTx/>
              </a:rPr>
              <a:t>第四级</a:t>
            </a:r>
          </a:p>
          <a:p>
            <a:pPr lvl="4"/>
            <a:r>
              <a:rPr kumimoji="0" lang="zh-CN" altLang="en-US" sz="2000" b="0" i="0" u="none" strike="noStrike" kern="1200" cap="none" spc="0" normalizeH="0" baseline="0" noProof="0">
                <a:uLnTx/>
                <a:uFillTx/>
              </a:rPr>
              <a:t>第五级</a:t>
            </a:r>
          </a:p>
        </p:txBody>
      </p:sp>
      <p:sp>
        <p:nvSpPr>
          <p:cNvPr id="3" name="日期占位符 2"/>
          <p:cNvSpPr>
            <a:spLocks noGrp="1"/>
          </p:cNvSpPr>
          <p:nvPr>
            <p:ph type="dt" sz="half" idx="10"/>
          </p:nvPr>
        </p:nvSpPr>
        <p:spPr/>
        <p:txBody>
          <a:bodyPr/>
          <a:lstStyle/>
          <a:p>
            <a:pPr lvl="0" eaLnBrk="1" hangingPunct="1"/>
            <a:endParaRPr lang="en-US" altLang="zh-CN"/>
          </a:p>
        </p:txBody>
      </p:sp>
      <p:sp>
        <p:nvSpPr>
          <p:cNvPr id="4" name="页脚占位符 3"/>
          <p:cNvSpPr>
            <a:spLocks noGrp="1"/>
          </p:cNvSpPr>
          <p:nvPr>
            <p:ph type="ftr" sz="quarter" idx="11"/>
          </p:nvPr>
        </p:nvSpPr>
        <p:spPr/>
        <p:txBody>
          <a:bodyPr/>
          <a:lstStyle/>
          <a:p>
            <a:pPr lvl="0" eaLnBrk="1" hangingPunct="1"/>
            <a:endParaRPr lang="en-US" altLang="zh-CN"/>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en-US" altLang="zh-CN"/>
              <a:t>‹#›</a:t>
            </a:fld>
            <a:endParaRPr lang="en-US" altLang="zh-CN"/>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1_标题和内容">
    <p:bg>
      <p:bgPr>
        <a:solidFill>
          <a:schemeClr val="bg1"/>
        </a:solidFill>
        <a:effectLst/>
      </p:bgPr>
    </p:bg>
    <p:spTree>
      <p:nvGrpSpPr>
        <p:cNvPr id="1" name=""/>
        <p:cNvGrpSpPr/>
        <p:nvPr/>
      </p:nvGrpSpPr>
      <p:grpSpPr>
        <a:xfrm>
          <a:off x="0" y="0"/>
          <a:ext cx="0" cy="0"/>
        </a:xfrm>
      </p:grpSpPr>
      <p:pic>
        <p:nvPicPr>
          <p:cNvPr id="2050" name="图片 7"/>
          <p:cNvPicPr>
            <a:picLocks noChangeAspect="1"/>
          </p:cNvPicPr>
          <p:nvPr/>
        </p:nvPicPr>
        <p:blipFill>
          <a:blip r:embed="rId1"/>
          <a:srcRect b="5949"/>
          <a:stretch>
            <a:fillRect/>
          </a:stretch>
        </p:blipFill>
        <p:spPr>
          <a:xfrm>
            <a:off x="0" y="0"/>
            <a:ext cx="12192000" cy="6858000"/>
          </a:xfrm>
          <a:prstGeom prst="rect">
            <a:avLst/>
          </a:prstGeom>
          <a:noFill/>
          <a:ln w="9525">
            <a:noFill/>
          </a:ln>
        </p:spPr>
      </p:pic>
      <p:sp>
        <p:nvSpPr>
          <p:cNvPr id="2" name="日期占位符 1"/>
          <p:cNvSpPr>
            <a:spLocks noGrp="1"/>
          </p:cNvSpPr>
          <p:nvPr>
            <p:ph type="dt" sz="half" idx="10"/>
          </p:nvPr>
        </p:nvSpPr>
        <p:spPr/>
        <p:txBody>
          <a:bodyPr/>
          <a:lstStyle/>
          <a:p>
            <a:pPr lvl="0" eaLnBrk="1" hangingPunct="1"/>
            <a:endParaRPr lang="en-US" altLang="zh-CN"/>
          </a:p>
        </p:txBody>
      </p:sp>
      <p:sp>
        <p:nvSpPr>
          <p:cNvPr id="3" name="页脚占位符 2"/>
          <p:cNvSpPr>
            <a:spLocks noGrp="1"/>
          </p:cNvSpPr>
          <p:nvPr>
            <p:ph type="ftr" sz="quarter" idx="11"/>
          </p:nvPr>
        </p:nvSpPr>
        <p:spPr/>
        <p:txBody>
          <a:bodyPr/>
          <a:lstStyle/>
          <a:p>
            <a:pPr lvl="0" eaLnBrk="1" hangingPunct="1"/>
            <a:endParaRPr lang="en-US" altLang="zh-CN"/>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a:t>‹#›</a:t>
            </a:fld>
            <a:endParaRPr lang="en-US" altLang="zh-CN"/>
          </a:p>
        </p:txBody>
      </p:sp>
    </p:spTree>
  </p:cSld>
  <p:clrMapOvr>
    <a:masterClrMapping/>
  </p:clrMapOvr>
  <mc:AlternateContent>
    <mc:Choice xmlns:p14="http://schemas.microsoft.com/office/powerpoint/2010/main" Requires="p14">
      <p:transition spd="slow" p14:dur="1600">
        <p:blinds/>
      </p:transition>
    </mc:Choice>
    <mc:Fallback>
      <p:transition spd="slow">
        <p:blinds/>
      </p:transition>
    </mc:Fallback>
  </mc:AlternateContent>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2021/9/10</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2021/9/10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2021/9/10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1453055" y="333594"/>
            <a:ext cx="10515600" cy="423151"/>
          </a:xfrm>
        </p:spPr>
        <p:txBody>
          <a:bodyPr>
            <a:normAutofit/>
          </a:bodyPr>
          <a:lstStyle>
            <a:lvl1pPr>
              <a:defRPr sz="2800" b="1">
                <a:solidFill>
                  <a:srgbClr val="C77088"/>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2021/9/10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2021/9/10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2021/9/10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2021/9/10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内容与标题">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目录/过渡">
    <p:spTree>
      <p:nvGrpSpPr>
        <p:cNvPr id="1" name=""/>
        <p:cNvGrpSpPr/>
        <p:nvPr/>
      </p:nvGrpSpPr>
      <p:grpSpPr>
        <a:xfrm>
          <a:off x="0" y="0"/>
          <a:ext cx="0" cy="0"/>
        </a:xfrm>
      </p:grpSpPr>
      <p:sp>
        <p:nvSpPr>
          <p:cNvPr id="3" name="日期占位符 2"/>
          <p:cNvSpPr>
            <a:spLocks noGrp="1"/>
          </p:cNvSpPr>
          <p:nvPr>
            <p:ph type="dt" sz="half" idx="10"/>
          </p:nvPr>
        </p:nvSpPr>
        <p:spPr/>
        <p:txBody>
          <a:bodyPr/>
          <a:lstStyle/>
          <a:p>
            <a:fld id="{9EED846A-C2B8-4BC2-9A06-03E8590D579F}" type="datetimeFigureOut">
              <a:rPr lang="zh-CN" altLang="en-US" smtClean="0"/>
              <a:t>2021/9/10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554767B-66C2-4BD5-9A17-FA6C68861D81}"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2021/9/10</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spTree>
      <p:nvGrpSpPr>
        <p:cNvPr id="1" name=""/>
        <p:cNvGrpSpPr/>
        <p:nvPr/>
      </p:nvGrpSpPr>
      <p:grpSpPr>
        <a:xfrm>
          <a:off x="0" y="0"/>
          <a:ext cx="0" cy="0"/>
        </a:xfrm>
      </p:grpSpPr>
      <p:sp>
        <p:nvSpPr>
          <p:cNvPr id="4" name="日期占位符 3"/>
          <p:cNvSpPr>
            <a:spLocks noGrp="1"/>
          </p:cNvSpPr>
          <p:nvPr>
            <p:ph type="dt" sz="half" idx="10"/>
          </p:nvPr>
        </p:nvSpPr>
        <p:spPr/>
        <p:txBody>
          <a:bodyPr/>
          <a:lstStyle/>
          <a:p>
            <a:fld id="{D26EB0D8-D049-4A31-8F2D-814DBCEBC8C0}" type="datetimeFigureOut">
              <a:rPr lang="zh-CN" altLang="en-US" smtClean="0"/>
              <a:t>2021/9/10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7D73C6-6C2F-48CB-8888-B8D11C5DB613}"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2021/9/10</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2021/9/10</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a:t>单击此处编辑母版标题样式</a:t>
            </a:r>
          </a:p>
        </p:txBody>
      </p:sp>
      <p:sp>
        <p:nvSpPr>
          <p:cNvPr id="3" name="文本占位符 2"/>
          <p:cNvSpPr>
            <a:spLocks noGrp="1"/>
          </p:cNvSpPr>
          <p:nvPr>
            <p:ph type="body" idx="1"/>
            <p:custDataLst>
              <p:tags r:id="rId2"/>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2021/9/10</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2021/9/10</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2021/9/10</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2021/9/10</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2021/9/10</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2021/9/10</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2021/9/10</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2021/9/10</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2021/9/10</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2021/9/10</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2021/9/10</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2021/9/10</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2021/9/10</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ags" Target="../tags/tag62.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image" Target="../media/image1.jpeg" /><Relationship Id="rId14"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4.xml" /><Relationship Id="rId10" Type="http://schemas.openxmlformats.org/officeDocument/2006/relationships/slideLayout" Target="../slideLayouts/slideLayout33.xml" /><Relationship Id="rId11" Type="http://schemas.openxmlformats.org/officeDocument/2006/relationships/slideLayout" Target="../slideLayouts/slideLayout34.xml" /><Relationship Id="rId12" Type="http://schemas.openxmlformats.org/officeDocument/2006/relationships/slideLayout" Target="../slideLayouts/slideLayout35.xml" /><Relationship Id="rId13" Type="http://schemas.openxmlformats.org/officeDocument/2006/relationships/slideLayout" Target="../slideLayouts/slideLayout36.xml" /><Relationship Id="rId14" Type="http://schemas.openxmlformats.org/officeDocument/2006/relationships/theme" Target="../theme/theme3.xml" /><Relationship Id="rId2" Type="http://schemas.openxmlformats.org/officeDocument/2006/relationships/slideLayout" Target="../slideLayouts/slideLayout25.xml" /><Relationship Id="rId3" Type="http://schemas.openxmlformats.org/officeDocument/2006/relationships/slideLayout" Target="../slideLayouts/slideLayout26.xml" /><Relationship Id="rId4" Type="http://schemas.openxmlformats.org/officeDocument/2006/relationships/slideLayout" Target="../slideLayouts/slideLayout27.xml" /><Relationship Id="rId5" Type="http://schemas.openxmlformats.org/officeDocument/2006/relationships/slideLayout" Target="../slideLayouts/slideLayout28.xml" /><Relationship Id="rId6" Type="http://schemas.openxmlformats.org/officeDocument/2006/relationships/slideLayout" Target="../slideLayouts/slideLayout29.xml" /><Relationship Id="rId7" Type="http://schemas.openxmlformats.org/officeDocument/2006/relationships/slideLayout" Target="../slideLayouts/slideLayout30.xml" /><Relationship Id="rId8" Type="http://schemas.openxmlformats.org/officeDocument/2006/relationships/slideLayout" Target="../slideLayouts/slideLayout31.xml" /><Relationship Id="rId9" Type="http://schemas.openxmlformats.org/officeDocument/2006/relationships/slideLayout" Target="../slideLayouts/slideLayout32.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37.xml" /><Relationship Id="rId10" Type="http://schemas.openxmlformats.org/officeDocument/2006/relationships/slideLayout" Target="../slideLayouts/slideLayout46.xml" /><Relationship Id="rId11" Type="http://schemas.openxmlformats.org/officeDocument/2006/relationships/slideLayout" Target="../slideLayouts/slideLayout47.xml" /><Relationship Id="rId12" Type="http://schemas.openxmlformats.org/officeDocument/2006/relationships/slideLayout" Target="../slideLayouts/slideLayout48.xml" /><Relationship Id="rId13" Type="http://schemas.openxmlformats.org/officeDocument/2006/relationships/slideLayout" Target="../slideLayouts/slideLayout49.xml" /><Relationship Id="rId14" Type="http://schemas.openxmlformats.org/officeDocument/2006/relationships/slideLayout" Target="../slideLayouts/slideLayout50.xml" /><Relationship Id="rId15" Type="http://schemas.openxmlformats.org/officeDocument/2006/relationships/slideLayout" Target="../slideLayouts/slideLayout51.xml" /><Relationship Id="rId16" Type="http://schemas.openxmlformats.org/officeDocument/2006/relationships/theme" Target="../theme/theme4.xml" /><Relationship Id="rId2" Type="http://schemas.openxmlformats.org/officeDocument/2006/relationships/slideLayout" Target="../slideLayouts/slideLayout38.xml" /><Relationship Id="rId3" Type="http://schemas.openxmlformats.org/officeDocument/2006/relationships/slideLayout" Target="../slideLayouts/slideLayout39.xml" /><Relationship Id="rId4" Type="http://schemas.openxmlformats.org/officeDocument/2006/relationships/slideLayout" Target="../slideLayouts/slideLayout40.xml" /><Relationship Id="rId5" Type="http://schemas.openxmlformats.org/officeDocument/2006/relationships/slideLayout" Target="../slideLayouts/slideLayout41.xml" /><Relationship Id="rId6" Type="http://schemas.openxmlformats.org/officeDocument/2006/relationships/slideLayout" Target="../slideLayouts/slideLayout42.xml" /><Relationship Id="rId7" Type="http://schemas.openxmlformats.org/officeDocument/2006/relationships/slideLayout" Target="../slideLayouts/slideLayout43.xml" /><Relationship Id="rId8" Type="http://schemas.openxmlformats.org/officeDocument/2006/relationships/slideLayout" Target="../slideLayouts/slideLayout44.xml" /><Relationship Id="rId9" Type="http://schemas.openxmlformats.org/officeDocument/2006/relationships/slideLayout" Target="../slideLayouts/slideLayout45.xml" /></Relationships>
</file>

<file path=ppt/slideMasters/_rels/slideMaster5.xml.rels>&#65279;<?xml version="1.0" encoding="utf-8" standalone="yes"?><Relationships xmlns="http://schemas.openxmlformats.org/package/2006/relationships"><Relationship Id="rId1" Type="http://schemas.openxmlformats.org/officeDocument/2006/relationships/slideLayout" Target="../slideLayouts/slideLayout52.xml" /><Relationship Id="rId10" Type="http://schemas.openxmlformats.org/officeDocument/2006/relationships/slideLayout" Target="../slideLayouts/slideLayout61.xml" /><Relationship Id="rId11" Type="http://schemas.openxmlformats.org/officeDocument/2006/relationships/slideLayout" Target="../slideLayouts/slideLayout62.xml" /><Relationship Id="rId12" Type="http://schemas.openxmlformats.org/officeDocument/2006/relationships/tags" Target="../tags/tag118.xml" /><Relationship Id="rId13" Type="http://schemas.openxmlformats.org/officeDocument/2006/relationships/tags" Target="../tags/tag119.xml" /><Relationship Id="rId14" Type="http://schemas.openxmlformats.org/officeDocument/2006/relationships/tags" Target="../tags/tag120.xml" /><Relationship Id="rId15" Type="http://schemas.openxmlformats.org/officeDocument/2006/relationships/tags" Target="../tags/tag121.xml" /><Relationship Id="rId16" Type="http://schemas.openxmlformats.org/officeDocument/2006/relationships/tags" Target="../tags/tag122.xml" /><Relationship Id="rId17" Type="http://schemas.openxmlformats.org/officeDocument/2006/relationships/tags" Target="../tags/tag123.xml" /><Relationship Id="rId18" Type="http://schemas.openxmlformats.org/officeDocument/2006/relationships/theme" Target="../theme/theme5.xml" /><Relationship Id="rId2" Type="http://schemas.openxmlformats.org/officeDocument/2006/relationships/slideLayout" Target="../slideLayouts/slideLayout53.xml" /><Relationship Id="rId3" Type="http://schemas.openxmlformats.org/officeDocument/2006/relationships/slideLayout" Target="../slideLayouts/slideLayout54.xml" /><Relationship Id="rId4" Type="http://schemas.openxmlformats.org/officeDocument/2006/relationships/slideLayout" Target="../slideLayouts/slideLayout55.xml" /><Relationship Id="rId5" Type="http://schemas.openxmlformats.org/officeDocument/2006/relationships/slideLayout" Target="../slideLayouts/slideLayout56.xml" /><Relationship Id="rId6" Type="http://schemas.openxmlformats.org/officeDocument/2006/relationships/slideLayout" Target="../slideLayouts/slideLayout57.xml" /><Relationship Id="rId7" Type="http://schemas.openxmlformats.org/officeDocument/2006/relationships/slideLayout" Target="../slideLayouts/slideLayout58.xml" /><Relationship Id="rId8" Type="http://schemas.openxmlformats.org/officeDocument/2006/relationships/slideLayout" Target="../slideLayouts/slideLayout59.xml" /><Relationship Id="rId9" Type="http://schemas.openxmlformats.org/officeDocument/2006/relationships/slideLayout" Target="../slideLayouts/slideLayout6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2021/9/10</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nvPr>
        </p:nvSpPr>
        <p:spPr>
          <a:xfrm>
            <a:off x="838222" y="365142"/>
            <a:ext cx="10515874" cy="1325625"/>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22" y="1825710"/>
            <a:ext cx="10515874" cy="435154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22" y="6356645"/>
            <a:ext cx="2743272" cy="365142"/>
          </a:xfrm>
          <a:prstGeom prst="rect">
            <a:avLst/>
          </a:prstGeom>
        </p:spPr>
        <p:txBody>
          <a:bodyPr vert="horz" lIns="91440" tIns="45720" rIns="91440" bIns="45720" rtlCol="0" anchor="ctr"/>
          <a:lstStyle>
            <a:lvl1pPr algn="l">
              <a:defRPr sz="1200">
                <a:solidFill>
                  <a:schemeClr val="tx1">
                    <a:tint val="75000"/>
                  </a:schemeClr>
                </a:solidFill>
              </a:defRPr>
            </a:lvl1pPr>
          </a:lstStyle>
          <a:p>
            <a:fld id="{2155F17B-609A-42EF-BE4D-AEADF4BAC813}" type="datetimeFigureOut">
              <a:rPr lang="zh-CN" altLang="en-US" smtClean="0"/>
              <a:t>2021/9/10</a:t>
            </a:fld>
            <a:endParaRPr lang="zh-CN" altLang="en-US"/>
          </a:p>
        </p:txBody>
      </p:sp>
      <p:sp>
        <p:nvSpPr>
          <p:cNvPr id="5" name="页脚占位符 4"/>
          <p:cNvSpPr>
            <a:spLocks noGrp="1"/>
          </p:cNvSpPr>
          <p:nvPr>
            <p:ph type="ftr" sz="quarter" idx="3"/>
          </p:nvPr>
        </p:nvSpPr>
        <p:spPr>
          <a:xfrm>
            <a:off x="4038706" y="6356645"/>
            <a:ext cx="4114907" cy="365142"/>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824" y="6356645"/>
            <a:ext cx="2743272" cy="365142"/>
          </a:xfrm>
          <a:prstGeom prst="rect">
            <a:avLst/>
          </a:prstGeom>
        </p:spPr>
        <p:txBody>
          <a:bodyPr vert="horz" lIns="91440" tIns="45720" rIns="91440" bIns="45720" rtlCol="0" anchor="ctr"/>
          <a:lstStyle>
            <a:lvl1pPr algn="r">
              <a:defRPr sz="1200">
                <a:solidFill>
                  <a:schemeClr val="tx1">
                    <a:tint val="75000"/>
                  </a:schemeClr>
                </a:solidFill>
              </a:defRPr>
            </a:lvl1pPr>
          </a:lstStyle>
          <a:p>
            <a:fld id="{980D178C-1BFF-40EC-B768-60B006720D45}" type="slidenum">
              <a:rPr lang="zh-CN" altLang="en-US" smtClean="0"/>
              <a:t>‹#›</a:t>
            </a:fld>
            <a:endParaRPr lang="zh-CN" altLang="en-US"/>
          </a:p>
        </p:txBody>
      </p:sp>
      <p:pic>
        <p:nvPicPr>
          <p:cNvPr id="7" name="图片 6"/>
          <p:cNvPicPr>
            <a:picLocks noChangeAspect="1"/>
          </p:cNvPicPr>
          <p:nvPr userDrawn="1"/>
        </p:nvPicPr>
        <p:blipFill>
          <a:blip r:embed="rId13">
            <a:alphaModFix amt="43000"/>
            <a:extLst>
              <a:ext uri="{28A0092B-C50C-407E-A947-70E740481C1C}">
                <a14:useLocalDpi xmlns:a14="http://schemas.microsoft.com/office/drawing/2010/main" val="0"/>
              </a:ext>
            </a:extLst>
          </a:blip>
          <a:stretch>
            <a:fillRect/>
          </a:stretch>
        </p:blipFill>
        <p:spPr>
          <a:xfrm>
            <a:off x="0" y="0"/>
            <a:ext cx="12192318" cy="6858318"/>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7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773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93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165" algn="l" defTabSz="914400" rtl="0" eaLnBrk="1" latinLnBrk="0" hangingPunct="1">
        <a:defRPr sz="1800" kern="1200">
          <a:solidFill>
            <a:schemeClr val="tx1"/>
          </a:solidFill>
          <a:latin typeface="+mn-lt"/>
          <a:ea typeface="+mn-ea"/>
          <a:cs typeface="+mn-cs"/>
        </a:defRPr>
      </a:lvl5pPr>
      <a:lvl6pPr marL="2285365"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130" algn="l" defTabSz="914400" rtl="0" eaLnBrk="1" latinLnBrk="0" hangingPunct="1">
        <a:defRPr sz="1800" kern="1200">
          <a:solidFill>
            <a:schemeClr val="tx1"/>
          </a:solidFill>
          <a:latin typeface="+mn-lt"/>
          <a:ea typeface="+mn-ea"/>
          <a:cs typeface="+mn-cs"/>
        </a:defRPr>
      </a:lvl8pPr>
      <a:lvl9pPr marL="365633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1026" name="Rectangle 2"/>
          <p:cNvSpPr>
            <a:spLocks noGrp="1"/>
          </p:cNvSpPr>
          <p:nvPr>
            <p:ph type="title"/>
          </p:nvPr>
        </p:nvSpPr>
        <p:spPr>
          <a:xfrm>
            <a:off x="609600" y="274638"/>
            <a:ext cx="10972800" cy="1143000"/>
          </a:xfrm>
          <a:prstGeom prst="rect">
            <a:avLst/>
          </a:prstGeom>
          <a:noFill/>
          <a:ln w="9525">
            <a:noFill/>
          </a:ln>
        </p:spPr>
        <p:txBody>
          <a:bodyPr anchor="ctr" anchorCtr="0"/>
          <a:lstStyle/>
          <a:p>
            <a:pPr lvl="0"/>
            <a:r>
              <a:rPr lang="zh-CN" altLang="en-US"/>
              <a:t>单击此处编辑母版标题样式</a:t>
            </a:r>
          </a:p>
        </p:txBody>
      </p:sp>
      <p:sp>
        <p:nvSpPr>
          <p:cNvPr id="1027" name="Rectangle 3"/>
          <p:cNvSpPr>
            <a:spLocks noGrp="1"/>
          </p:cNvSpPr>
          <p:nvPr>
            <p:ph type="body" idx="1"/>
          </p:nvPr>
        </p:nvSpPr>
        <p:spPr>
          <a:xfrm>
            <a:off x="609600" y="1600200"/>
            <a:ext cx="10972800" cy="4525963"/>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Rectangle 4"/>
          <p:cNvSpPr>
            <a:spLocks noGrp="1"/>
          </p:cNvSpPr>
          <p:nvPr>
            <p:ph type="dt" sz="half" idx="2"/>
          </p:nvPr>
        </p:nvSpPr>
        <p:spPr>
          <a:xfrm>
            <a:off x="609600" y="6245225"/>
            <a:ext cx="2844800" cy="476250"/>
          </a:xfrm>
          <a:prstGeom prst="rect">
            <a:avLst/>
          </a:prstGeom>
          <a:noFill/>
          <a:ln w="9525">
            <a:noFill/>
          </a:ln>
        </p:spPr>
        <p:txBody>
          <a:bodyPr/>
          <a:lstStyle>
            <a:lvl1pPr marL="0" indent="0">
              <a:defRPr sz="1400" b="0"/>
            </a:lvl1pPr>
          </a:lstStyle>
          <a:p>
            <a:pPr lvl="0" eaLnBrk="1" hangingPunct="1"/>
            <a:endParaRPr lang="en-US" altLang="zh-CN"/>
          </a:p>
        </p:txBody>
      </p:sp>
      <p:sp>
        <p:nvSpPr>
          <p:cNvPr id="1029" name="Rectangle 5"/>
          <p:cNvSpPr>
            <a:spLocks noGrp="1"/>
          </p:cNvSpPr>
          <p:nvPr>
            <p:ph type="ftr" sz="quarter" idx="3"/>
          </p:nvPr>
        </p:nvSpPr>
        <p:spPr>
          <a:xfrm>
            <a:off x="4165600" y="6245225"/>
            <a:ext cx="3860800" cy="476250"/>
          </a:xfrm>
          <a:prstGeom prst="rect">
            <a:avLst/>
          </a:prstGeom>
          <a:noFill/>
          <a:ln w="9525">
            <a:noFill/>
          </a:ln>
        </p:spPr>
        <p:txBody>
          <a:bodyPr/>
          <a:lstStyle>
            <a:lvl1pPr marL="0" indent="0" algn="ctr">
              <a:defRPr sz="1400" b="0"/>
            </a:lvl1pPr>
          </a:lstStyle>
          <a:p>
            <a:pPr lvl="0" eaLnBrk="1" hangingPunct="1"/>
            <a:endParaRPr lang="en-US" altLang="zh-CN"/>
          </a:p>
        </p:txBody>
      </p:sp>
      <p:sp>
        <p:nvSpPr>
          <p:cNvPr id="1030" name="Rectangle 6"/>
          <p:cNvSpPr>
            <a:spLocks noGrp="1"/>
          </p:cNvSpPr>
          <p:nvPr>
            <p:ph type="sldNum" sz="quarter" idx="4"/>
          </p:nvPr>
        </p:nvSpPr>
        <p:spPr>
          <a:xfrm>
            <a:off x="8737600" y="6245225"/>
            <a:ext cx="2844800" cy="476250"/>
          </a:xfrm>
          <a:prstGeom prst="rect">
            <a:avLst/>
          </a:prstGeom>
          <a:noFill/>
          <a:ln w="9525">
            <a:noFill/>
          </a:ln>
        </p:spPr>
        <p:txBody>
          <a:bodyPr/>
          <a:lstStyle>
            <a:lvl1pPr marL="0" indent="0" algn="r">
              <a:defRPr sz="1400" b="0"/>
            </a:lvl1pPr>
          </a:lstStyle>
          <a:p>
            <a:pPr lvl="0" eaLnBrk="1" hangingPunct="1"/>
            <a:fld id="{9A0DB2DC-4C9A-4742-B13C-FB6460FD3503}" type="slidenum">
              <a:rPr lang="en-US" altLang="zh-CN"/>
              <a:t>‹#›</a:t>
            </a:fld>
            <a:endParaRPr lang="en-US" altLang="zh-CN"/>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Lst>
  <p:transition/>
  <p:timing/>
  <p:txStyles>
    <p:titleStyle>
      <a:lvl1pPr marL="0" indent="0" algn="ctr" defTabSz="914400" rtl="0" eaLnBrk="0" fontAlgn="base" hangingPunct="0">
        <a:lnSpc>
          <a:spcPct val="100000"/>
        </a:lnSpc>
        <a:spcBef>
          <a:spcPct val="0"/>
        </a:spcBef>
        <a:spcAft>
          <a:spcPct val="0"/>
        </a:spcAft>
        <a:buClrTx/>
        <a:buSzTx/>
        <a:buFontTx/>
        <a:buNone/>
        <a:defRPr kumimoji="0" sz="4400" b="0" i="0" u="none" baseline="0">
          <a:solidFill>
            <a:schemeClr val="tx2"/>
          </a:solidFill>
          <a:effectLst/>
          <a:latin typeface="Arial" panose="020b0604020202020204" pitchFamily="34" charset="0"/>
          <a:ea typeface="宋体" panose="02010600030101010101" pitchFamily="2" charset="-122"/>
          <a:cs typeface="+mj-cs"/>
        </a:defRPr>
      </a:lvl1pPr>
    </p:titleStyle>
    <p:bodyStyle>
      <a:lvl1pPr marL="342900" indent="-342900" algn="l" defTabSz="914400" rtl="0" eaLnBrk="0" fontAlgn="base" hangingPunct="0">
        <a:lnSpc>
          <a:spcPct val="100000"/>
        </a:lnSpc>
        <a:spcBef>
          <a:spcPct val="20000"/>
        </a:spcBef>
        <a:spcAft>
          <a:spcPct val="0"/>
        </a:spcAft>
        <a:buClrTx/>
        <a:buSzTx/>
        <a:buFontTx/>
        <a:buChar char="•"/>
        <a:defRPr kumimoji="0" sz="3200" b="0" i="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i="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i="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i="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i="0" u="none" baseline="0">
          <a:solidFill>
            <a:schemeClr val="tx1"/>
          </a:solidFill>
          <a:effectLst/>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2021/9/10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 id="2147483702" r:id="rId15"/>
  </p:sldLayoutIdLst>
  <mc:AlternateContent>
    <mc:Choice xmlns:p14="http://schemas.microsoft.com/office/powerpoint/2010/main" Requires="p14">
      <p:transition spd="slow" advClick="0" p14:dur="1500">
        <p:random/>
      </p:transition>
    </mc:Choice>
    <mc:Fallback>
      <p:transition spd="slow" advClick="0">
        <p:random/>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69882" y="1296000"/>
            <a:ext cx="10852237" cy="5040000"/>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2021/9/10</a:t>
            </a:fld>
            <a:endParaRPr lang="zh-CN" altLang="en-US"/>
          </a:p>
        </p:txBody>
      </p:sp>
      <p:sp>
        <p:nvSpPr>
          <p:cNvPr id="5" name="页脚占位符 4"/>
          <p:cNvSpPr>
            <a:spLocks noGrp="1"/>
          </p:cNvSpPr>
          <p:nvPr>
            <p:ph type="ftr" sz="quarter" idx="3"/>
            <p:custDataLst>
              <p:tags r:id="rId1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p:custDataLst>
              <p:tags r:id="rId17"/>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Lst>
  <p:transition/>
  <p:timing/>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image" Target="../media/image9.jpeg" /><Relationship Id="rId2" Type="http://schemas.openxmlformats.org/officeDocument/2006/relationships/image" Target="../media/image3.png" /><Relationship Id="rId3" Type="http://schemas.openxmlformats.org/officeDocument/2006/relationships/video" Target="file:///F:\&#25991;&#20214;\&#35821;&#25991;&#35838;&#20214;\&#28909;&#29233;&#29983;&#21629;\&#23548;&#20837;&#35270;&#39057;%20.mpg" TargetMode="External" /><Relationship Id="rId4" Type="http://schemas.microsoft.com/office/2007/relationships/media" Target="file:///F:\&#25991;&#20214;\&#35821;&#25991;&#35838;&#20214;\&#28909;&#29233;&#29983;&#21629;\&#23548;&#20837;&#35270;&#39057;%20.mpg" TargetMode="External" /><Relationship Id="rId5" Type="http://schemas.openxmlformats.org/officeDocument/2006/relationships/image" Target="../media/image4.jpeg" /><Relationship Id="rId6" Type="http://schemas.openxmlformats.org/officeDocument/2006/relationships/image" Target="../media/image5.png" /><Relationship Id="rId7" Type="http://schemas.openxmlformats.org/officeDocument/2006/relationships/image" Target="../media/image6.png" /><Relationship Id="rId8" Type="http://schemas.openxmlformats.org/officeDocument/2006/relationships/image" Target="../media/image7.png" /><Relationship Id="rId9" Type="http://schemas.openxmlformats.org/officeDocument/2006/relationships/image" Target="../media/image8.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0.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0.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58.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2.xml" /><Relationship Id="rId3" Type="http://schemas.openxmlformats.org/officeDocument/2006/relationships/image" Target="../media/image11.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notesSlide" Target="../notesSlides/notesSlide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image" Target="../media/image12.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notesSlide" Target="../notesSlides/notesSlide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5.xml" /><Relationship Id="rId3" Type="http://schemas.openxmlformats.org/officeDocument/2006/relationships/image" Target="../media/image10.png" /><Relationship Id="rId4" Type="http://schemas.openxmlformats.org/officeDocument/2006/relationships/image" Target="../media/image13.jpeg" /><Relationship Id="rId5" Type="http://schemas.openxmlformats.org/officeDocument/2006/relationships/image" Target="../media/image14.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0.png" /><Relationship Id="rId3" Type="http://schemas.openxmlformats.org/officeDocument/2006/relationships/image" Target="../media/image15.jpeg" /><Relationship Id="rId4" Type="http://schemas.openxmlformats.org/officeDocument/2006/relationships/image" Target="../media/image16.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11.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3.xml" /><Relationship Id="rId2" Type="http://schemas.openxmlformats.org/officeDocument/2006/relationships/image" Target="../media/image10.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30.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0.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58.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42.xml" /><Relationship Id="rId2" Type="http://schemas.openxmlformats.org/officeDocument/2006/relationships/notesSlide" Target="../notesSlides/notesSlide6.xml" /><Relationship Id="rId3" Type="http://schemas.openxmlformats.org/officeDocument/2006/relationships/image" Target="../media/image17.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notesSlide" Target="../notesSlides/notesSlide7.xml" /><Relationship Id="rId3" Type="http://schemas.openxmlformats.org/officeDocument/2006/relationships/image" Target="../media/image10.png" /><Relationship Id="rId4" Type="http://schemas.openxmlformats.org/officeDocument/2006/relationships/image" Target="../media/image18.jpeg" /><Relationship Id="rId5" Type="http://schemas.openxmlformats.org/officeDocument/2006/relationships/image" Target="../media/image19.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image" Target="../media/image20.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image" Target="../media/image21.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30.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11.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3.xml" /><Relationship Id="rId2" Type="http://schemas.openxmlformats.org/officeDocument/2006/relationships/image" Target="../media/image10.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11.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11.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22.jpe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23.jpe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30.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58.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58.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0.pn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58.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58.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3.xml" /><Relationship Id="rId2" Type="http://schemas.openxmlformats.org/officeDocument/2006/relationships/image" Target="../media/image10.pn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58.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58.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58.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notesSlide" Target="../notesSlides/notesSlide8.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0.png" /><Relationship Id="rId3" Type="http://schemas.openxmlformats.org/officeDocument/2006/relationships/image" Target="../media/image24.jpeg" /><Relationship Id="rId4" Type="http://schemas.openxmlformats.org/officeDocument/2006/relationships/image" Target="../media/image25.jpeg"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26.jpeg"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58.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58.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0.png"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0.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0.png"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0.png" /><Relationship Id="rId3" Type="http://schemas.openxmlformats.org/officeDocument/2006/relationships/image" Target="../media/image27.png"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0.png"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58.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58.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30.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42.xml" /><Relationship Id="rId2" Type="http://schemas.openxmlformats.org/officeDocument/2006/relationships/image" Target="../media/image28.jpeg"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42.xml" /><Relationship Id="rId2" Type="http://schemas.openxmlformats.org/officeDocument/2006/relationships/image" Target="../media/image23.jpeg"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42.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9.xml" /><Relationship Id="rId3" Type="http://schemas.openxmlformats.org/officeDocument/2006/relationships/image" Target="../media/image10.png"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10.xml" /><Relationship Id="rId3" Type="http://schemas.openxmlformats.org/officeDocument/2006/relationships/image" Target="../media/image10.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1.xml" /><Relationship Id="rId3" Type="http://schemas.openxmlformats.org/officeDocument/2006/relationships/image" Target="../media/image10.png"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0.png"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0.png"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30.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0.png" /><Relationship Id="rId3" Type="http://schemas.openxmlformats.org/officeDocument/2006/relationships/image" Target="../media/image29.jpeg" /><Relationship Id="rId4" Type="http://schemas.openxmlformats.org/officeDocument/2006/relationships/image" Target="../media/image30.jpeg" /><Relationship Id="rId5" Type="http://schemas.openxmlformats.org/officeDocument/2006/relationships/image" Target="../media/image31.jpeg"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0.png"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0.png" /><Relationship Id="rId3" Type="http://schemas.openxmlformats.org/officeDocument/2006/relationships/image" Target="../media/image32.png" /><Relationship Id="rId4" Type="http://schemas.openxmlformats.org/officeDocument/2006/relationships/image" Target="../media/image33.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6.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0.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0.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128" name="导入视频 .mpg" descr="导入视频 " hidden="1">
            <a:hlinkClick action="ppaction://media"/>
          </p:cNvPr>
          <p:cNvPicPr>
            <a:picLocks noChangeAspect="1" noChangeArrowheads="1"/>
          </p:cNvPicPr>
          <p:nvPr>
            <a:videoFile r:link="rId3"/>
            <p:extLst>
              <p:ext uri="{DAA4B4D4-6D71-4841-9C94-3DE7FCFB9230}">
                <p14:media xmlns:p14="http://schemas.microsoft.com/office/powerpoint/2010/main" r:link="rId4"/>
              </p:ext>
            </p:extLst>
          </p:nvPr>
        </p:nvPicPr>
        <p:blipFill>
          <a:blip r:embed="rId2">
            <a:extLst>
              <a:ext uri="{28A0092B-C50C-407E-A947-70E740481C1C}">
                <a14:useLocalDpi xmlns:a14="http://schemas.microsoft.com/office/drawing/2010/main" val="0"/>
              </a:ext>
            </a:extLst>
          </a:blip>
          <a:stretch>
            <a:fillRect/>
          </a:stretch>
        </p:blipFill>
        <p:spPr bwMode="auto">
          <a:xfrm>
            <a:off x="1523947" y="847765"/>
            <a:ext cx="9168237" cy="5129450"/>
          </a:xfrm>
          <a:prstGeom prst="rect">
            <a:avLst/>
          </a:prstGeom>
          <a:noFill/>
          <a:ln>
            <a:noFill/>
          </a:ln>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6587" y="117404"/>
            <a:ext cx="3527738" cy="2876733"/>
          </a:xfrm>
          <a:prstGeom prst="rect">
            <a:avLst/>
          </a:prstGeom>
        </p:spPr>
      </p:pic>
      <p:pic>
        <p:nvPicPr>
          <p:cNvPr id="6" name="图片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74188" y="117404"/>
            <a:ext cx="3887712" cy="2876733"/>
          </a:xfrm>
          <a:prstGeom prst="rect">
            <a:avLst/>
          </a:prstGeom>
        </p:spPr>
      </p:pic>
      <p:pic>
        <p:nvPicPr>
          <p:cNvPr id="7" name="图片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185845" y="134005"/>
            <a:ext cx="3748761" cy="2860132"/>
          </a:xfrm>
          <a:prstGeom prst="rect">
            <a:avLst/>
          </a:prstGeom>
        </p:spPr>
      </p:pic>
      <p:pic>
        <p:nvPicPr>
          <p:cNvPr id="9" name="图片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074189" y="3285170"/>
            <a:ext cx="3887711" cy="3178661"/>
          </a:xfrm>
          <a:prstGeom prst="rect">
            <a:avLst/>
          </a:prstGeom>
        </p:spPr>
      </p:pic>
      <p:pic>
        <p:nvPicPr>
          <p:cNvPr id="10" name="图片 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185845" y="3285170"/>
            <a:ext cx="3748761" cy="3178660"/>
          </a:xfrm>
          <a:prstGeom prst="rect">
            <a:avLst/>
          </a:prstGeom>
        </p:spPr>
      </p:pic>
      <p:pic>
        <p:nvPicPr>
          <p:cNvPr id="12" name="图片 1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92596" y="3285170"/>
            <a:ext cx="3671729" cy="3200589"/>
          </a:xfrm>
          <a:prstGeom prst="rect">
            <a:avLst/>
          </a:prstGeom>
        </p:spPr>
      </p:pic>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314" name="Rectangle 3"/>
          <p:cNvSpPr/>
          <p:nvPr/>
        </p:nvSpPr>
        <p:spPr>
          <a:xfrm>
            <a:off x="2068513" y="1560513"/>
            <a:ext cx="7893050" cy="5754370"/>
          </a:xfrm>
          <a:prstGeom prst="rect">
            <a:avLst/>
          </a:prstGeom>
          <a:noFill/>
          <a:ln w="9525">
            <a:noFill/>
          </a:ln>
        </p:spPr>
        <p:txBody>
          <a:bodyPr lIns="91906" tIns="45953" rIns="91906" bIns="45953">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5pPr>
          </a:lstStyle>
          <a:p>
            <a:pPr marL="0" lvl="0" indent="0" algn="just" eaLnBrk="1" hangingPunct="1">
              <a:lnSpc>
                <a:spcPct val="150000"/>
              </a:lnSpc>
              <a:spcBef>
                <a:spcPct val="0"/>
              </a:spcBef>
              <a:buNone/>
            </a:pPr>
            <a:r>
              <a:rPr lang="zh-CN" altLang="en-US" sz="3600" b="1">
                <a:latin typeface="黑体" panose="02010609060101010101" pitchFamily="2" charset="-122"/>
                <a:ea typeface="黑体" panose="02010609060101010101" pitchFamily="2" charset="-122"/>
                <a:sym typeface="宋体" panose="02010600030101010101" pitchFamily="2" charset="-122"/>
              </a:rPr>
              <a:t>　  说、写者一定要先明确交际或阅读的对象，即充分考虑对方的特征，诸如</a:t>
            </a:r>
            <a:r>
              <a:rPr lang="zh-CN" altLang="en-US" sz="3600" b="1">
                <a:solidFill>
                  <a:srgbClr val="0000FF"/>
                </a:solidFill>
                <a:latin typeface="黑体" panose="02010609060101010101" pitchFamily="2" charset="-122"/>
                <a:ea typeface="黑体" panose="02010609060101010101" pitchFamily="2" charset="-122"/>
                <a:sym typeface="宋体" panose="02010600030101010101" pitchFamily="2" charset="-122"/>
              </a:rPr>
              <a:t>性别、年龄、职业、身份、文化、气质、性格、爱好甚至禁忌</a:t>
            </a:r>
            <a:r>
              <a:rPr lang="zh-CN" altLang="en-US" sz="3600" b="1">
                <a:latin typeface="黑体" panose="02010609060101010101" pitchFamily="2" charset="-122"/>
                <a:ea typeface="黑体" panose="02010609060101010101" pitchFamily="2" charset="-122"/>
                <a:sym typeface="宋体" panose="02010600030101010101" pitchFamily="2" charset="-122"/>
              </a:rPr>
              <a:t>等。</a:t>
            </a:r>
            <a:endParaRPr lang="en-US" altLang="zh-CN" sz="3600" b="1">
              <a:latin typeface="黑体" panose="02010609060101010101" pitchFamily="2" charset="-122"/>
              <a:ea typeface="黑体" panose="02010609060101010101" pitchFamily="2" charset="-122"/>
              <a:sym typeface="宋体" panose="02010600030101010101" pitchFamily="2" charset="-122"/>
            </a:endParaRPr>
          </a:p>
          <a:p>
            <a:pPr marL="0" lvl="0" indent="0" algn="just" eaLnBrk="1" hangingPunct="1">
              <a:spcBef>
                <a:spcPct val="0"/>
              </a:spcBef>
              <a:buNone/>
            </a:pPr>
            <a:endParaRPr lang="en-US" altLang="en-US" sz="3600" b="1">
              <a:latin typeface="黑体" panose="02010609060101010101" pitchFamily="2" charset="-122"/>
              <a:ea typeface="黑体" panose="02010609060101010101" pitchFamily="2" charset="-122"/>
              <a:sym typeface="宋体" panose="02010600030101010101" pitchFamily="2" charset="-122"/>
            </a:endParaRPr>
          </a:p>
          <a:p>
            <a:pPr marL="0" lvl="0" indent="0" algn="just" eaLnBrk="1" hangingPunct="1">
              <a:spcBef>
                <a:spcPct val="0"/>
              </a:spcBef>
              <a:buNone/>
            </a:pPr>
            <a:r>
              <a:rPr lang="zh-CN" altLang="en-US" sz="4400" b="1">
                <a:solidFill>
                  <a:srgbClr val="FF3300"/>
                </a:solidFill>
                <a:latin typeface="黑体" panose="02010609060101010101" pitchFamily="2" charset="-122"/>
                <a:ea typeface="黑体" panose="02010609060101010101" pitchFamily="2" charset="-122"/>
                <a:sym typeface="宋体" panose="02010600030101010101" pitchFamily="2" charset="-122"/>
              </a:rPr>
              <a:t>     </a:t>
            </a:r>
            <a:r>
              <a:rPr lang="zh-CN" altLang="en-US" sz="4400" b="1" u="sng">
                <a:solidFill>
                  <a:srgbClr val="FF3300"/>
                </a:solidFill>
                <a:effectLst>
                  <a:outerShdw blurRad="38100" dist="38100" dir="2700000">
                    <a:srgbClr val="C0C0C0"/>
                  </a:outerShdw>
                </a:effectLst>
                <a:latin typeface="黑体" panose="02010609060101010101" pitchFamily="2" charset="-122"/>
                <a:ea typeface="黑体" panose="02010609060101010101" pitchFamily="2" charset="-122"/>
                <a:sym typeface="宋体" panose="02010600030101010101" pitchFamily="2" charset="-122"/>
              </a:rPr>
              <a:t>见什么人说什么话</a:t>
            </a:r>
            <a:endParaRPr lang="en-US" altLang="zh-CN" sz="4400" b="1" u="sng">
              <a:solidFill>
                <a:srgbClr val="FF3300"/>
              </a:solidFill>
              <a:effectLst>
                <a:outerShdw blurRad="38100" dist="38100" dir="2700000">
                  <a:srgbClr val="C0C0C0"/>
                </a:outerShdw>
              </a:effectLst>
              <a:latin typeface="黑体" panose="02010609060101010101" pitchFamily="2" charset="-122"/>
              <a:ea typeface="黑体" panose="02010609060101010101" pitchFamily="2" charset="-122"/>
              <a:sym typeface="宋体" panose="02010600030101010101" pitchFamily="2" charset="-122"/>
            </a:endParaRPr>
          </a:p>
          <a:p>
            <a:pPr marL="0" lvl="0" indent="0" algn="just" eaLnBrk="1" hangingPunct="1">
              <a:spcBef>
                <a:spcPct val="0"/>
              </a:spcBef>
              <a:buNone/>
            </a:pPr>
            <a:endParaRPr lang="en-US" altLang="en-US" sz="3600" b="1">
              <a:latin typeface="黑体" panose="02010609060101010101" pitchFamily="2" charset="-122"/>
              <a:ea typeface="黑体" panose="02010609060101010101" pitchFamily="2" charset="-122"/>
              <a:sym typeface="宋体" panose="02010600030101010101" pitchFamily="2" charset="-122"/>
            </a:endParaRPr>
          </a:p>
          <a:p>
            <a:pPr marL="0" lvl="0" indent="0" algn="just" eaLnBrk="1" hangingPunct="1">
              <a:spcBef>
                <a:spcPct val="0"/>
              </a:spcBef>
              <a:buNone/>
            </a:pPr>
            <a:r>
              <a:rPr lang="en-US" altLang="en-US" sz="3600" b="1">
                <a:solidFill>
                  <a:srgbClr val="FF3300"/>
                </a:solidFill>
                <a:latin typeface="黑体" panose="02010609060101010101" pitchFamily="2" charset="-122"/>
                <a:ea typeface="黑体" panose="02010609060101010101" pitchFamily="2" charset="-122"/>
                <a:sym typeface="宋体" panose="02010600030101010101" pitchFamily="2" charset="-122"/>
              </a:rPr>
              <a:t>         </a:t>
            </a:r>
            <a:endParaRPr lang="en-US" altLang="en-US" sz="4400" b="1" u="sng">
              <a:solidFill>
                <a:srgbClr val="FF3300"/>
              </a:solidFill>
              <a:latin typeface="黑体" panose="02010609060101010101" pitchFamily="2" charset="-122"/>
              <a:ea typeface="黑体" panose="02010609060101010101" pitchFamily="2" charset="-122"/>
              <a:sym typeface="宋体" panose="02010600030101010101" pitchFamily="2" charset="-122"/>
            </a:endParaRPr>
          </a:p>
        </p:txBody>
      </p:sp>
      <p:sp>
        <p:nvSpPr>
          <p:cNvPr id="13315" name="Rectangle 5"/>
          <p:cNvSpPr/>
          <p:nvPr/>
        </p:nvSpPr>
        <p:spPr>
          <a:xfrm>
            <a:off x="2865438" y="406400"/>
            <a:ext cx="6746875" cy="768350"/>
          </a:xfrm>
          <a:prstGeom prst="rect">
            <a:avLst/>
          </a:prstGeom>
          <a:solidFill>
            <a:srgbClr val="FFFF99"/>
          </a:solidFill>
          <a:ln w="50800" cap="flat" cmpd="sng">
            <a:solidFill>
              <a:srgbClr val="FF00FF"/>
            </a:solidFill>
            <a:prstDash val="solid"/>
            <a:miter/>
            <a:headEnd type="none" w="med" len="med"/>
            <a:tailEnd type="none" w="med" len="med"/>
          </a:ln>
        </p:spPr>
        <p:txBody>
          <a:bodyPr lIns="91906" tIns="45953" rIns="91906" bIns="45953">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5pPr>
          </a:lstStyle>
          <a:p>
            <a:pPr marL="0" lvl="0" indent="0" eaLnBrk="1" hangingPunct="1">
              <a:spcBef>
                <a:spcPct val="0"/>
              </a:spcBef>
              <a:buNone/>
            </a:pPr>
            <a:r>
              <a:rPr lang="en-US" altLang="zh-CN" sz="4400" b="1">
                <a:solidFill>
                  <a:srgbClr val="3333CC"/>
                </a:solidFill>
              </a:rPr>
              <a:t> </a:t>
            </a:r>
            <a:r>
              <a:rPr lang="zh-CN" altLang="en-US" sz="4400" b="1">
                <a:solidFill>
                  <a:srgbClr val="3333CC"/>
                </a:solidFill>
              </a:rPr>
              <a:t>一、看准对象 掌握分寸</a:t>
            </a:r>
            <a:endParaRPr lang="zh-CN" altLang="en-US" sz="4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331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386" name="Rectangle 2"/>
          <p:cNvSpPr>
            <a:spLocks noGrp="1" noChangeArrowheads="1"/>
          </p:cNvSpPr>
          <p:nvPr>
            <p:ph type="title" idx="4294967295"/>
          </p:nvPr>
        </p:nvSpPr>
        <p:spPr>
          <a:xfrm>
            <a:off x="2024063" y="642938"/>
            <a:ext cx="8253413" cy="654050"/>
          </a:xfrm>
        </p:spPr>
        <p:txBody>
          <a:bodyPr vert="horz" wrap="square" lIns="91440" tIns="45720" rIns="91440" bIns="45720" numCol="1" anchor="ctr" anchorCtr="0" compatLnSpc="1">
            <a:noAutofit/>
          </a:bodyPr>
          <a:lstStyle/>
          <a:p>
            <a:r>
              <a:rPr lang="zh-CN" altLang="en-US" sz="4000" u="sng">
                <a:solidFill>
                  <a:srgbClr val="CC0066"/>
                </a:solidFill>
                <a:effectLst>
                  <a:outerShdw blurRad="38100" dist="38100" dir="2700000">
                    <a:srgbClr val="C0C0C0"/>
                  </a:outerShdw>
                </a:effectLst>
                <a:ea typeface="黑体" panose="02010609060101010101" pitchFamily="2" charset="-122"/>
              </a:rPr>
              <a:t>如何询问不同对象的年龄？</a:t>
            </a:r>
          </a:p>
        </p:txBody>
      </p:sp>
      <p:sp>
        <p:nvSpPr>
          <p:cNvPr id="14339" name="Rectangle 3"/>
          <p:cNvSpPr>
            <a:spLocks noGrp="1"/>
          </p:cNvSpPr>
          <p:nvPr>
            <p:ph type="body" idx="4294967295"/>
          </p:nvPr>
        </p:nvSpPr>
        <p:spPr>
          <a:xfrm>
            <a:off x="2068513" y="1423988"/>
            <a:ext cx="8291512" cy="4535487"/>
          </a:xfrm>
        </p:spPr>
        <p:txBody>
          <a:bodyPr wrap="square" lIns="91440" tIns="45720" rIns="91440" bIns="45720" anchor="t" anchorCtr="0"/>
          <a:lstStyle/>
          <a:p>
            <a:pPr>
              <a:lnSpc>
                <a:spcPct val="80000"/>
              </a:lnSpc>
            </a:pPr>
            <a:r>
              <a:rPr lang="zh-CN" altLang="en-US" sz="3400" b="1">
                <a:latin typeface="黑体" panose="02010609060101010101" pitchFamily="2" charset="-122"/>
                <a:ea typeface="黑体" panose="02010609060101010101" pitchFamily="2" charset="-122"/>
              </a:rPr>
              <a:t>小孩</a:t>
            </a:r>
          </a:p>
          <a:p>
            <a:pPr>
              <a:lnSpc>
                <a:spcPct val="80000"/>
              </a:lnSpc>
            </a:pPr>
            <a:endParaRPr lang="en-US" altLang="zh-CN" sz="3400" b="1">
              <a:latin typeface="黑体" panose="02010609060101010101" pitchFamily="2" charset="-122"/>
              <a:ea typeface="黑体" panose="02010609060101010101" pitchFamily="2" charset="-122"/>
            </a:endParaRPr>
          </a:p>
          <a:p>
            <a:pPr>
              <a:lnSpc>
                <a:spcPct val="80000"/>
              </a:lnSpc>
            </a:pPr>
            <a:r>
              <a:rPr lang="zh-CN" altLang="en-US" sz="3400" b="1">
                <a:latin typeface="黑体" panose="02010609060101010101" pitchFamily="2" charset="-122"/>
                <a:ea typeface="黑体" panose="02010609060101010101" pitchFamily="2" charset="-122"/>
              </a:rPr>
              <a:t>女青年</a:t>
            </a:r>
            <a:endParaRPr lang="zh-CN" altLang="en-US" sz="3400" b="1">
              <a:solidFill>
                <a:srgbClr val="0000FF"/>
              </a:solidFill>
              <a:latin typeface="黑体" panose="02010609060101010101" pitchFamily="2" charset="-122"/>
              <a:ea typeface="黑体" panose="02010609060101010101" pitchFamily="2" charset="-122"/>
            </a:endParaRPr>
          </a:p>
          <a:p>
            <a:pPr>
              <a:lnSpc>
                <a:spcPct val="80000"/>
              </a:lnSpc>
            </a:pPr>
            <a:endParaRPr lang="en-US" altLang="zh-CN" sz="3400" b="1">
              <a:latin typeface="黑体" panose="02010609060101010101" pitchFamily="2" charset="-122"/>
              <a:ea typeface="黑体" panose="02010609060101010101" pitchFamily="2" charset="-122"/>
            </a:endParaRPr>
          </a:p>
          <a:p>
            <a:pPr>
              <a:lnSpc>
                <a:spcPct val="80000"/>
              </a:lnSpc>
            </a:pPr>
            <a:r>
              <a:rPr lang="zh-CN" altLang="en-US" sz="3400" b="1">
                <a:latin typeface="黑体" panose="02010609060101010101" pitchFamily="2" charset="-122"/>
                <a:ea typeface="黑体" panose="02010609060101010101" pitchFamily="2" charset="-122"/>
              </a:rPr>
              <a:t>中年人</a:t>
            </a:r>
            <a:endParaRPr lang="zh-CN" altLang="en-US" sz="3400" b="1">
              <a:solidFill>
                <a:srgbClr val="0000FF"/>
              </a:solidFill>
              <a:latin typeface="黑体" panose="02010609060101010101" pitchFamily="2" charset="-122"/>
              <a:ea typeface="黑体" panose="02010609060101010101" pitchFamily="2" charset="-122"/>
            </a:endParaRPr>
          </a:p>
          <a:p>
            <a:pPr>
              <a:lnSpc>
                <a:spcPct val="80000"/>
              </a:lnSpc>
            </a:pPr>
            <a:endParaRPr lang="en-US" altLang="zh-CN" sz="3400" b="1">
              <a:latin typeface="黑体" panose="02010609060101010101" pitchFamily="2" charset="-122"/>
              <a:ea typeface="黑体" panose="02010609060101010101" pitchFamily="2" charset="-122"/>
            </a:endParaRPr>
          </a:p>
          <a:p>
            <a:pPr>
              <a:lnSpc>
                <a:spcPct val="80000"/>
              </a:lnSpc>
            </a:pPr>
            <a:r>
              <a:rPr lang="zh-CN" altLang="en-US" sz="3400" b="1">
                <a:latin typeface="黑体" panose="02010609060101010101" pitchFamily="2" charset="-122"/>
                <a:ea typeface="黑体" panose="02010609060101010101" pitchFamily="2" charset="-122"/>
              </a:rPr>
              <a:t>一般老年人</a:t>
            </a:r>
            <a:endParaRPr lang="zh-CN" altLang="en-US" sz="3400" b="1">
              <a:solidFill>
                <a:srgbClr val="0000FF"/>
              </a:solidFill>
              <a:latin typeface="黑体" panose="02010609060101010101" pitchFamily="2" charset="-122"/>
              <a:ea typeface="黑体" panose="02010609060101010101" pitchFamily="2" charset="-122"/>
            </a:endParaRPr>
          </a:p>
          <a:p>
            <a:pPr>
              <a:lnSpc>
                <a:spcPct val="80000"/>
              </a:lnSpc>
            </a:pPr>
            <a:endParaRPr lang="en-US" altLang="zh-CN" sz="3400" b="1">
              <a:latin typeface="黑体" panose="02010609060101010101" pitchFamily="2" charset="-122"/>
              <a:ea typeface="黑体" panose="02010609060101010101" pitchFamily="2" charset="-122"/>
            </a:endParaRPr>
          </a:p>
          <a:p>
            <a:pPr>
              <a:lnSpc>
                <a:spcPct val="80000"/>
              </a:lnSpc>
            </a:pPr>
            <a:r>
              <a:rPr lang="zh-CN" altLang="en-US" sz="3400" b="1">
                <a:latin typeface="黑体" panose="02010609060101010101" pitchFamily="2" charset="-122"/>
                <a:ea typeface="黑体" panose="02010609060101010101" pitchFamily="2" charset="-122"/>
              </a:rPr>
              <a:t>有文化的老年人</a:t>
            </a:r>
            <a:endParaRPr lang="zh-CN" altLang="en-US" sz="3400" b="1">
              <a:solidFill>
                <a:srgbClr val="0000FF"/>
              </a:solidFill>
              <a:latin typeface="黑体" panose="02010609060101010101" pitchFamily="2" charset="-122"/>
              <a:ea typeface="黑体" panose="02010609060101010101" pitchFamily="2" charset="-122"/>
            </a:endParaRPr>
          </a:p>
        </p:txBody>
      </p:sp>
      <p:sp>
        <p:nvSpPr>
          <p:cNvPr id="14340" name="Text Box 5"/>
          <p:cNvSpPr/>
          <p:nvPr/>
        </p:nvSpPr>
        <p:spPr>
          <a:xfrm>
            <a:off x="5508625" y="1417638"/>
            <a:ext cx="2465388" cy="527050"/>
          </a:xfrm>
          <a:prstGeom prst="rect">
            <a:avLst/>
          </a:prstGeom>
          <a:noFill/>
          <a:ln w="9525">
            <a:noFill/>
          </a:ln>
        </p:spPr>
        <p:txBody>
          <a:bodyPr lIns="109416" tIns="54708" rIns="109416" bIns="54708">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5pPr>
          </a:lstStyle>
          <a:p>
            <a:pPr marL="0" lvl="0" indent="0">
              <a:lnSpc>
                <a:spcPct val="80000"/>
              </a:lnSpc>
              <a:buNone/>
            </a:pPr>
            <a:r>
              <a:rPr lang="zh-CN" altLang="en-US" sz="3400" b="1">
                <a:solidFill>
                  <a:srgbClr val="0000FF"/>
                </a:solidFill>
              </a:rPr>
              <a:t>你几岁？</a:t>
            </a:r>
            <a:endParaRPr lang="zh-CN" altLang="en-US" sz="3400" b="1"/>
          </a:p>
        </p:txBody>
      </p:sp>
      <p:sp>
        <p:nvSpPr>
          <p:cNvPr id="14341" name="Text Box 6"/>
          <p:cNvSpPr/>
          <p:nvPr/>
        </p:nvSpPr>
        <p:spPr>
          <a:xfrm>
            <a:off x="5530850" y="2297113"/>
            <a:ext cx="2830513" cy="631825"/>
          </a:xfrm>
          <a:prstGeom prst="rect">
            <a:avLst/>
          </a:prstGeom>
          <a:noFill/>
          <a:ln w="9525">
            <a:noFill/>
          </a:ln>
        </p:spPr>
        <p:txBody>
          <a:bodyPr lIns="109416" tIns="54708" rIns="109416" bIns="54708">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5pPr>
          </a:lstStyle>
          <a:p>
            <a:pPr marL="0" lvl="0" indent="0">
              <a:spcBef>
                <a:spcPct val="50000"/>
              </a:spcBef>
              <a:buNone/>
            </a:pPr>
            <a:r>
              <a:rPr lang="zh-CN" altLang="en-US" sz="3400" b="1">
                <a:solidFill>
                  <a:srgbClr val="0000FF"/>
                </a:solidFill>
              </a:rPr>
              <a:t>您芳龄几何？</a:t>
            </a:r>
          </a:p>
        </p:txBody>
      </p:sp>
      <p:sp>
        <p:nvSpPr>
          <p:cNvPr id="14342" name="Text Box 7"/>
          <p:cNvSpPr/>
          <p:nvPr/>
        </p:nvSpPr>
        <p:spPr>
          <a:xfrm>
            <a:off x="5551488" y="3382963"/>
            <a:ext cx="2616200" cy="631825"/>
          </a:xfrm>
          <a:prstGeom prst="rect">
            <a:avLst/>
          </a:prstGeom>
          <a:noFill/>
          <a:ln w="9525">
            <a:noFill/>
          </a:ln>
        </p:spPr>
        <p:txBody>
          <a:bodyPr lIns="109416" tIns="54708" rIns="109416" bIns="54708">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5pPr>
          </a:lstStyle>
          <a:p>
            <a:pPr marL="0" lvl="0" indent="0">
              <a:spcBef>
                <a:spcPct val="50000"/>
              </a:spcBef>
              <a:buNone/>
            </a:pPr>
            <a:r>
              <a:rPr lang="zh-CN" altLang="en-US" sz="3400" b="1">
                <a:solidFill>
                  <a:srgbClr val="0000FF"/>
                </a:solidFill>
              </a:rPr>
              <a:t>您贵庚啊？</a:t>
            </a:r>
          </a:p>
        </p:txBody>
      </p:sp>
      <p:sp>
        <p:nvSpPr>
          <p:cNvPr id="14343" name="Text Box 8"/>
          <p:cNvSpPr/>
          <p:nvPr/>
        </p:nvSpPr>
        <p:spPr>
          <a:xfrm>
            <a:off x="5519738" y="4365625"/>
            <a:ext cx="3005137" cy="631825"/>
          </a:xfrm>
          <a:prstGeom prst="rect">
            <a:avLst/>
          </a:prstGeom>
          <a:noFill/>
          <a:ln w="9525">
            <a:noFill/>
          </a:ln>
        </p:spPr>
        <p:txBody>
          <a:bodyPr lIns="109416" tIns="54708" rIns="109416" bIns="54708">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5pPr>
          </a:lstStyle>
          <a:p>
            <a:pPr marL="0" lvl="0" indent="0">
              <a:spcBef>
                <a:spcPct val="50000"/>
              </a:spcBef>
              <a:buNone/>
            </a:pPr>
            <a:r>
              <a:rPr lang="zh-CN" altLang="en-US" sz="3400" b="1">
                <a:solidFill>
                  <a:srgbClr val="0000FF"/>
                </a:solidFill>
              </a:rPr>
              <a:t>您多大岁数？</a:t>
            </a:r>
          </a:p>
        </p:txBody>
      </p:sp>
      <p:sp>
        <p:nvSpPr>
          <p:cNvPr id="14344" name="Text Box 9"/>
          <p:cNvSpPr/>
          <p:nvPr/>
        </p:nvSpPr>
        <p:spPr>
          <a:xfrm>
            <a:off x="5664200" y="5445125"/>
            <a:ext cx="2792413" cy="631825"/>
          </a:xfrm>
          <a:prstGeom prst="rect">
            <a:avLst/>
          </a:prstGeom>
          <a:noFill/>
          <a:ln w="9525">
            <a:noFill/>
          </a:ln>
        </p:spPr>
        <p:txBody>
          <a:bodyPr lIns="109416" tIns="54708" rIns="109416" bIns="54708">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5pPr>
          </a:lstStyle>
          <a:p>
            <a:pPr marL="0" lvl="0" indent="0">
              <a:spcBef>
                <a:spcPct val="50000"/>
              </a:spcBef>
              <a:buNone/>
            </a:pPr>
            <a:r>
              <a:rPr lang="zh-CN" altLang="en-US" sz="3400" b="1">
                <a:solidFill>
                  <a:srgbClr val="0000FF"/>
                </a:solidFill>
              </a:rPr>
              <a:t>您老高寿？</a:t>
            </a:r>
          </a:p>
        </p:txBody>
      </p:sp>
      <p:sp>
        <p:nvSpPr>
          <p:cNvPr id="16393" name="Text Box 8"/>
          <p:cNvSpPr/>
          <p:nvPr/>
        </p:nvSpPr>
        <p:spPr>
          <a:xfrm>
            <a:off x="1666875" y="71438"/>
            <a:ext cx="2268538" cy="583565"/>
          </a:xfrm>
          <a:prstGeom prst="rect">
            <a:avLst/>
          </a:prstGeom>
          <a:solidFill>
            <a:srgbClr val="FFFF99">
              <a:alpha val="98822"/>
            </a:srgbClr>
          </a:solidFill>
          <a:ln w="50800">
            <a:solidFill>
              <a:srgbClr val="FF00FF"/>
            </a:solidFill>
            <a:miter lim="800000"/>
          </a:ln>
        </p:spPr>
        <p:txBody>
          <a:bodyPr lIns="91906" tIns="45953" rIns="91906" bIns="45953">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5pPr>
          </a:lstStyle>
          <a:p>
            <a:pPr marL="0" lvl="0" indent="0" algn="ctr" eaLnBrk="1" hangingPunct="1">
              <a:spcBef>
                <a:spcPct val="50000"/>
              </a:spcBef>
              <a:buNone/>
            </a:pPr>
            <a:r>
              <a:rPr lang="zh-CN" altLang="en-US" b="1">
                <a:latin typeface="Times New Roman" panose="02020603050405020304" pitchFamily="18" charset="0"/>
              </a:rPr>
              <a:t>即时训练</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4340"/>
                                        </p:tgtEl>
                                        <p:attrNameLst>
                                          <p:attrName>style.visibility</p:attrName>
                                        </p:attrNameLst>
                                      </p:cBhvr>
                                      <p:to>
                                        <p:strVal val="visible"/>
                                      </p:to>
                                    </p:set>
                                    <p:animEffect transition="in" filter="diamond(in)">
                                      <p:cBhvr>
                                        <p:cTn id="7" dur="2000" fill="hold"/>
                                        <p:tgtEl>
                                          <p:spTgt spid="1434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4341"/>
                                        </p:tgtEl>
                                        <p:attrNameLst>
                                          <p:attrName>style.visibility</p:attrName>
                                        </p:attrNameLst>
                                      </p:cBhvr>
                                      <p:to>
                                        <p:strVal val="visible"/>
                                      </p:to>
                                    </p:set>
                                    <p:animEffect transition="in" filter="checkerboard(across)">
                                      <p:cBhvr>
                                        <p:cTn id="12" dur="500" fill="hold"/>
                                        <p:tgtEl>
                                          <p:spTgt spid="1434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 fill="hold">
                                          <p:stCondLst>
                                            <p:cond delay="0"/>
                                          </p:stCondLst>
                                        </p:cTn>
                                        <p:tgtEl>
                                          <p:spTgt spid="14342">
                                            <p:txEl>
                                              <p:pRg st="0" end="0"/>
                                            </p:txEl>
                                          </p:spTgt>
                                        </p:tgtEl>
                                        <p:attrNameLst>
                                          <p:attrName>style.visibility</p:attrName>
                                        </p:attrNameLst>
                                      </p:cBhvr>
                                      <p:to>
                                        <p:strVal val="visible"/>
                                      </p:to>
                                    </p:set>
                                    <p:animEffect transition="in" filter="checkerboard(across)">
                                      <p:cBhvr>
                                        <p:cTn id="17" dur="500" fill="hold"/>
                                        <p:tgtEl>
                                          <p:spTgt spid="14342">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 fill="hold">
                                          <p:stCondLst>
                                            <p:cond delay="0"/>
                                          </p:stCondLst>
                                        </p:cTn>
                                        <p:tgtEl>
                                          <p:spTgt spid="14343">
                                            <p:txEl>
                                              <p:pRg st="0" end="0"/>
                                            </p:txEl>
                                          </p:spTgt>
                                        </p:tgtEl>
                                        <p:attrNameLst>
                                          <p:attrName>style.visibility</p:attrName>
                                        </p:attrNameLst>
                                      </p:cBhvr>
                                      <p:to>
                                        <p:strVal val="visible"/>
                                      </p:to>
                                    </p:set>
                                    <p:animEffect transition="in" filter="checkerboard(across)">
                                      <p:cBhvr>
                                        <p:cTn id="22" dur="500" fill="hold"/>
                                        <p:tgtEl>
                                          <p:spTgt spid="14343">
                                            <p:txEl>
                                              <p:pRg st="0" end="0"/>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 fill="hold">
                                          <p:stCondLst>
                                            <p:cond delay="0"/>
                                          </p:stCondLst>
                                        </p:cTn>
                                        <p:tgtEl>
                                          <p:spTgt spid="14344">
                                            <p:txEl>
                                              <p:pRg st="0" end="0"/>
                                            </p:txEl>
                                          </p:spTgt>
                                        </p:tgtEl>
                                        <p:attrNameLst>
                                          <p:attrName>style.visibility</p:attrName>
                                        </p:attrNameLst>
                                      </p:cBhvr>
                                      <p:to>
                                        <p:strVal val="visible"/>
                                      </p:to>
                                    </p:set>
                                    <p:animEffect transition="in" filter="checkerboard(across)">
                                      <p:cBhvr>
                                        <p:cTn id="27" dur="500" fill="hold"/>
                                        <p:tgtEl>
                                          <p:spTgt spid="1434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p:bldP spid="14341"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6242" name="矩形 266241"/>
          <p:cNvSpPr/>
          <p:nvPr/>
        </p:nvSpPr>
        <p:spPr>
          <a:xfrm>
            <a:off x="1847850" y="1184434"/>
            <a:ext cx="8229600" cy="3538220"/>
          </a:xfrm>
          <a:prstGeom prst="rect">
            <a:avLst/>
          </a:prstGeom>
          <a:noFill/>
          <a:ln w="9525">
            <a:noFill/>
          </a:ln>
        </p:spPr>
        <p:txBody>
          <a:bodyPr anchor="ctr">
            <a:spAutoFit/>
          </a:bodyPr>
          <a:lstStyle/>
          <a:p>
            <a:pPr eaLnBrk="0" hangingPunct="0"/>
            <a:r>
              <a:rPr lang="zh-CN" altLang="en-US" sz="3200">
                <a:latin typeface="黑体" panose="02010609060101010101" pitchFamily="2" charset="-122"/>
              </a:rPr>
              <a:t>例、下列对联，最适合祝贺老师</a:t>
            </a:r>
            <a:r>
              <a:rPr lang="en-US" altLang="zh-CN" sz="3200">
                <a:latin typeface="黑体" panose="02010609060101010101" pitchFamily="2" charset="-122"/>
              </a:rPr>
              <a:t>70</a:t>
            </a:r>
            <a:r>
              <a:rPr lang="zh-CN" altLang="en-US" sz="3200">
                <a:latin typeface="黑体" panose="02010609060101010101" pitchFamily="2" charset="-122"/>
              </a:rPr>
              <a:t>岁寿辰的一联（    ）    （</a:t>
            </a:r>
            <a:r>
              <a:rPr lang="en-US" altLang="zh-CN" sz="3200">
                <a:latin typeface="黑体" panose="02010609060101010101" pitchFamily="2" charset="-122"/>
              </a:rPr>
              <a:t>2007</a:t>
            </a:r>
            <a:r>
              <a:rPr lang="zh-CN" altLang="en-US" sz="3200">
                <a:latin typeface="黑体" panose="02010609060101010101" pitchFamily="2" charset="-122"/>
              </a:rPr>
              <a:t>年浙江卷）</a:t>
            </a:r>
          </a:p>
          <a:p>
            <a:pPr eaLnBrk="0" hangingPunct="0"/>
            <a:endParaRPr lang="zh-CN" altLang="en-US" sz="3200">
              <a:latin typeface="黑体" panose="02010609060101010101" pitchFamily="2" charset="-122"/>
            </a:endParaRPr>
          </a:p>
          <a:p>
            <a:pPr eaLnBrk="0" hangingPunct="0"/>
            <a:r>
              <a:rPr lang="en-US" altLang="zh-CN" sz="3200">
                <a:latin typeface="黑体" panose="02010609060101010101" pitchFamily="2" charset="-122"/>
              </a:rPr>
              <a:t>A</a:t>
            </a:r>
            <a:r>
              <a:rPr lang="zh-CN" altLang="en-US" sz="3200">
                <a:latin typeface="黑体" panose="02010609060101010101" pitchFamily="2" charset="-122"/>
              </a:rPr>
              <a:t>碧桃献岁宜家受福</a:t>
            </a:r>
            <a:r>
              <a:rPr lang="en-US" altLang="zh-CN" sz="3200">
                <a:latin typeface="黑体" panose="02010609060101010101" pitchFamily="2" charset="-122"/>
              </a:rPr>
              <a:t>,</a:t>
            </a:r>
            <a:r>
              <a:rPr lang="zh-CN" altLang="en-US" sz="3200">
                <a:latin typeface="黑体" panose="02010609060101010101" pitchFamily="2" charset="-122"/>
              </a:rPr>
              <a:t>花甲逢春获寿延年。</a:t>
            </a:r>
          </a:p>
          <a:p>
            <a:pPr eaLnBrk="0" hangingPunct="0"/>
            <a:r>
              <a:rPr lang="en-US" altLang="zh-CN" sz="3200">
                <a:latin typeface="黑体" panose="02010609060101010101" pitchFamily="2" charset="-122"/>
              </a:rPr>
              <a:t>B</a:t>
            </a:r>
            <a:r>
              <a:rPr lang="zh-CN" altLang="en-US" sz="3200">
                <a:latin typeface="黑体" panose="02010609060101010101" pitchFamily="2" charset="-122"/>
              </a:rPr>
              <a:t>为学有宗古稀成庆</a:t>
            </a:r>
            <a:r>
              <a:rPr lang="en-US" altLang="zh-CN" sz="3200">
                <a:latin typeface="黑体" panose="02010609060101010101" pitchFamily="2" charset="-122"/>
              </a:rPr>
              <a:t>,</a:t>
            </a:r>
            <a:r>
              <a:rPr lang="zh-CN" altLang="en-US" sz="3200">
                <a:latin typeface="黑体" panose="02010609060101010101" pitchFamily="2" charset="-122"/>
              </a:rPr>
              <a:t>诲人无倦恩重及门。</a:t>
            </a:r>
          </a:p>
          <a:p>
            <a:pPr eaLnBrk="0" hangingPunct="0"/>
            <a:r>
              <a:rPr lang="en-US" altLang="zh-CN" sz="3200">
                <a:latin typeface="黑体" panose="02010609060101010101" pitchFamily="2" charset="-122"/>
              </a:rPr>
              <a:t>C</a:t>
            </a:r>
            <a:r>
              <a:rPr lang="zh-CN" altLang="en-US" sz="3200">
                <a:latin typeface="黑体" panose="02010609060101010101" pitchFamily="2" charset="-122"/>
              </a:rPr>
              <a:t>乐道安贫音容宛在</a:t>
            </a:r>
            <a:r>
              <a:rPr lang="en-US" altLang="zh-CN" sz="3200">
                <a:latin typeface="黑体" panose="02010609060101010101" pitchFamily="2" charset="-122"/>
              </a:rPr>
              <a:t>,</a:t>
            </a:r>
            <a:r>
              <a:rPr lang="zh-CN" altLang="en-US" sz="3200">
                <a:latin typeface="黑体" panose="02010609060101010101" pitchFamily="2" charset="-122"/>
              </a:rPr>
              <a:t>因材施教手泽犹存。</a:t>
            </a:r>
          </a:p>
          <a:p>
            <a:pPr eaLnBrk="0" hangingPunct="0"/>
            <a:r>
              <a:rPr lang="en-US" altLang="zh-CN" sz="3200">
                <a:latin typeface="黑体" panose="02010609060101010101" pitchFamily="2" charset="-122"/>
              </a:rPr>
              <a:t>D</a:t>
            </a:r>
            <a:r>
              <a:rPr lang="zh-CN" altLang="en-US" sz="3200">
                <a:latin typeface="黑体" panose="02010609060101010101" pitchFamily="2" charset="-122"/>
              </a:rPr>
              <a:t>执掌教坛垂七十载</a:t>
            </a:r>
            <a:r>
              <a:rPr lang="en-US" altLang="zh-CN" sz="3200">
                <a:latin typeface="黑体" panose="02010609060101010101" pitchFamily="2" charset="-122"/>
              </a:rPr>
              <a:t>,</a:t>
            </a:r>
            <a:r>
              <a:rPr lang="zh-CN" altLang="en-US" sz="3200">
                <a:latin typeface="黑体" panose="02010609060101010101" pitchFamily="2" charset="-122"/>
              </a:rPr>
              <a:t>栽培桃李满三千株。</a:t>
            </a:r>
          </a:p>
        </p:txBody>
      </p:sp>
      <p:sp>
        <p:nvSpPr>
          <p:cNvPr id="266243" name="椭圆 266242"/>
          <p:cNvSpPr/>
          <p:nvPr/>
        </p:nvSpPr>
        <p:spPr>
          <a:xfrm>
            <a:off x="5664200" y="2708275"/>
            <a:ext cx="685800" cy="528638"/>
          </a:xfrm>
          <a:prstGeom prst="ellipse">
            <a:avLst/>
          </a:prstGeom>
          <a:noFill/>
          <a:ln w="44450" cap="flat" cmpd="sng">
            <a:solidFill>
              <a:srgbClr val="FF0000"/>
            </a:solidFill>
            <a:prstDash val="solid"/>
            <a:miter/>
            <a:headEnd type="none" w="med" len="med"/>
            <a:tailEnd type="none" w="med" len="med"/>
          </a:ln>
        </p:spPr>
        <p:txBody>
          <a:bodyPr/>
          <a:lstStyle/>
          <a:p>
            <a:pPr eaLnBrk="0" hangingPunct="0"/>
            <a:endParaRPr lang="zh-CN" altLang="en-US">
              <a:latin typeface="黑体" panose="02010609060101010101" pitchFamily="2" charset="-122"/>
            </a:endParaRPr>
          </a:p>
        </p:txBody>
      </p:sp>
      <p:sp>
        <p:nvSpPr>
          <p:cNvPr id="266244" name="圆角矩形标注 266243"/>
          <p:cNvSpPr/>
          <p:nvPr/>
        </p:nvSpPr>
        <p:spPr>
          <a:xfrm>
            <a:off x="6672263" y="2060575"/>
            <a:ext cx="838200" cy="381000"/>
          </a:xfrm>
          <a:prstGeom prst="wedgeRoundRectCallout">
            <a:avLst>
              <a:gd name="adj1" fmla="val -126324"/>
              <a:gd name="adj2" fmla="val 127500"/>
              <a:gd name="adj3" fmla="val 16667"/>
            </a:avLst>
          </a:prstGeom>
          <a:solidFill>
            <a:srgbClr val="FFFF99"/>
          </a:solidFill>
          <a:ln w="9525" cap="flat" cmpd="sng">
            <a:solidFill>
              <a:schemeClr val="tx1"/>
            </a:solidFill>
            <a:prstDash val="solid"/>
            <a:miter/>
            <a:headEnd type="none" w="med" len="med"/>
            <a:tailEnd type="none" w="med" len="med"/>
          </a:ln>
          <a:effectLst>
            <a:outerShdw dist="35921" dir="2699999" algn="ctr" rotWithShape="0">
              <a:schemeClr val="tx1"/>
            </a:outerShdw>
          </a:effectLst>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2000" b="1" i="0" u="none" strike="noStrike" kern="1200" cap="none" spc="0" normalizeH="0" baseline="0" noProof="1">
                <a:ln>
                  <a:noFill/>
                </a:ln>
                <a:solidFill>
                  <a:srgbClr val="800000"/>
                </a:solidFill>
                <a:effectLst>
                  <a:outerShdw blurRad="38100" dist="38100" dir="2700000">
                    <a:srgbClr val="000000"/>
                  </a:outerShdw>
                </a:effectLst>
                <a:uLnTx/>
                <a:uFillTx/>
                <a:latin typeface="Tahoma" panose="020b0604030504040204" pitchFamily="34" charset="0"/>
                <a:ea typeface="黑体" panose="02010609060101010101" pitchFamily="2" charset="-122"/>
                <a:cs typeface="+mn-cs"/>
                <a:sym typeface="+mn-ea"/>
              </a:rPr>
              <a:t>60</a:t>
            </a:r>
            <a:r>
              <a:rPr kumimoji="0" lang="zh-CN" altLang="en-US" sz="2000" b="1" i="0" u="none" strike="noStrike" kern="1200" cap="none" spc="0" normalizeH="0" baseline="0" noProof="1">
                <a:ln>
                  <a:noFill/>
                </a:ln>
                <a:solidFill>
                  <a:srgbClr val="800000"/>
                </a:solidFill>
                <a:effectLst>
                  <a:outerShdw blurRad="38100" dist="38100" dir="2700000">
                    <a:srgbClr val="000000"/>
                  </a:outerShdw>
                </a:effectLst>
                <a:uLnTx/>
                <a:uFillTx/>
                <a:latin typeface="Tahoma" panose="020b0604030504040204" pitchFamily="34" charset="0"/>
                <a:ea typeface="黑体" panose="02010609060101010101" pitchFamily="2" charset="-122"/>
                <a:cs typeface="+mn-cs"/>
                <a:sym typeface="+mn-ea"/>
              </a:rPr>
              <a:t>岁</a:t>
            </a:r>
          </a:p>
        </p:txBody>
      </p:sp>
      <p:sp>
        <p:nvSpPr>
          <p:cNvPr id="266245" name="圆角矩形标注 266244"/>
          <p:cNvSpPr/>
          <p:nvPr/>
        </p:nvSpPr>
        <p:spPr>
          <a:xfrm>
            <a:off x="5448300" y="4797425"/>
            <a:ext cx="1143000" cy="533400"/>
          </a:xfrm>
          <a:prstGeom prst="wedgeRoundRectCallout">
            <a:avLst>
              <a:gd name="adj1" fmla="val -54444"/>
              <a:gd name="adj2" fmla="val -172917"/>
              <a:gd name="adj3" fmla="val 16667"/>
            </a:avLst>
          </a:prstGeom>
          <a:solidFill>
            <a:srgbClr val="FFFF99"/>
          </a:solidFill>
          <a:ln w="9525" cap="flat" cmpd="sng">
            <a:solidFill>
              <a:schemeClr val="tx1"/>
            </a:solidFill>
            <a:prstDash val="solid"/>
            <a:miter/>
            <a:headEnd type="none" w="med" len="med"/>
            <a:tailEnd type="none" w="med" len="med"/>
          </a:ln>
          <a:effectLst>
            <a:outerShdw dist="35921" dir="2699999" algn="ctr" rotWithShape="0">
              <a:schemeClr val="tx1"/>
            </a:outerShdw>
          </a:effectLst>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1">
                <a:ln>
                  <a:noFill/>
                </a:ln>
                <a:solidFill>
                  <a:srgbClr val="800000"/>
                </a:solidFill>
                <a:effectLst>
                  <a:outerShdw blurRad="38100" dist="38100" dir="2700000">
                    <a:srgbClr val="000000"/>
                  </a:outerShdw>
                </a:effectLst>
                <a:uLnTx/>
                <a:uFillTx/>
                <a:latin typeface="Tahoma" panose="020b0604030504040204" pitchFamily="34" charset="0"/>
                <a:ea typeface="黑体" panose="02010609060101010101" pitchFamily="2" charset="-122"/>
                <a:cs typeface="+mn-cs"/>
                <a:sym typeface="+mn-ea"/>
              </a:rPr>
              <a:t>挽联</a:t>
            </a:r>
          </a:p>
        </p:txBody>
      </p:sp>
      <p:sp>
        <p:nvSpPr>
          <p:cNvPr id="266246" name="椭圆 266245"/>
          <p:cNvSpPr/>
          <p:nvPr/>
        </p:nvSpPr>
        <p:spPr>
          <a:xfrm>
            <a:off x="3863975" y="4221163"/>
            <a:ext cx="1371600" cy="533400"/>
          </a:xfrm>
          <a:prstGeom prst="ellipse">
            <a:avLst/>
          </a:prstGeom>
          <a:noFill/>
          <a:ln w="44450" cap="flat" cmpd="sng">
            <a:solidFill>
              <a:srgbClr val="FF0000"/>
            </a:solidFill>
            <a:prstDash val="solid"/>
            <a:miter/>
            <a:headEnd type="none" w="med" len="med"/>
            <a:tailEnd type="none" w="med" len="med"/>
          </a:ln>
        </p:spPr>
        <p:txBody>
          <a:bodyPr/>
          <a:lstStyle/>
          <a:p>
            <a:pPr eaLnBrk="0" hangingPunct="0"/>
            <a:endParaRPr lang="zh-CN" altLang="en-US">
              <a:latin typeface="黑体" panose="02010609060101010101" pitchFamily="2" charset="-122"/>
            </a:endParaRPr>
          </a:p>
        </p:txBody>
      </p:sp>
      <p:sp>
        <p:nvSpPr>
          <p:cNvPr id="266247" name="文本框 266246"/>
          <p:cNvSpPr txBox="1"/>
          <p:nvPr/>
        </p:nvSpPr>
        <p:spPr>
          <a:xfrm>
            <a:off x="3143250" y="1844675"/>
            <a:ext cx="838200" cy="645160"/>
          </a:xfrm>
          <a:prstGeom prst="rect">
            <a:avLst/>
          </a:prstGeom>
          <a:noFill/>
          <a:ln w="9525">
            <a:noFill/>
          </a:ln>
        </p:spPr>
        <p:txBody>
          <a:bodyPr>
            <a:spAutoFit/>
          </a:bodyPr>
          <a:lstStyle/>
          <a:p>
            <a:pPr eaLnBrk="0" hangingPunct="0">
              <a:spcBef>
                <a:spcPct val="50000"/>
              </a:spcBef>
            </a:pPr>
            <a:r>
              <a:rPr lang="en-US" altLang="zh-CN" sz="3600">
                <a:solidFill>
                  <a:srgbClr val="FF0000"/>
                </a:solidFill>
                <a:latin typeface="Arial" panose="020b0604020202020204" pitchFamily="34" charset="0"/>
              </a:rPr>
              <a:t>B</a:t>
            </a:r>
          </a:p>
        </p:txBody>
      </p:sp>
      <p:sp>
        <p:nvSpPr>
          <p:cNvPr id="266248" name="椭圆 266247"/>
          <p:cNvSpPr/>
          <p:nvPr/>
        </p:nvSpPr>
        <p:spPr>
          <a:xfrm>
            <a:off x="3935413" y="3716338"/>
            <a:ext cx="1512887" cy="495300"/>
          </a:xfrm>
          <a:prstGeom prst="ellipse">
            <a:avLst/>
          </a:prstGeom>
          <a:noFill/>
          <a:ln w="38100" cap="flat" cmpd="sng">
            <a:solidFill>
              <a:srgbClr val="FF0000"/>
            </a:solidFill>
            <a:prstDash val="solid"/>
            <a:headEnd type="none" w="med" len="med"/>
            <a:tailEnd type="none" w="med" len="med"/>
          </a:ln>
        </p:spPr>
        <p:txBody>
          <a:bodyPr/>
          <a:lstStyle/>
          <a:p>
            <a:pPr eaLnBrk="0" hangingPunct="0"/>
            <a:endParaRPr lang="zh-CN" altLang="en-US">
              <a:latin typeface="黑体" panose="02010609060101010101" pitchFamily="2" charset="-122"/>
            </a:endParaRPr>
          </a:p>
        </p:txBody>
      </p:sp>
      <p:sp>
        <p:nvSpPr>
          <p:cNvPr id="266249" name="椭圆 266248"/>
          <p:cNvSpPr/>
          <p:nvPr/>
        </p:nvSpPr>
        <p:spPr>
          <a:xfrm>
            <a:off x="3935413" y="3284538"/>
            <a:ext cx="685800" cy="528637"/>
          </a:xfrm>
          <a:prstGeom prst="ellipse">
            <a:avLst/>
          </a:prstGeom>
          <a:noFill/>
          <a:ln w="44450" cap="flat" cmpd="sng">
            <a:solidFill>
              <a:srgbClr val="FF0000"/>
            </a:solidFill>
            <a:prstDash val="solid"/>
            <a:miter/>
            <a:headEnd type="none" w="med" len="med"/>
            <a:tailEnd type="none" w="med" len="med"/>
          </a:ln>
        </p:spPr>
        <p:txBody>
          <a:bodyPr/>
          <a:lstStyle/>
          <a:p>
            <a:pPr eaLnBrk="0" hangingPunct="0"/>
            <a:endParaRPr lang="zh-CN" altLang="en-US">
              <a:latin typeface="黑体" panose="02010609060101010101" pitchFamily="2" charset="-122"/>
            </a:endParaRPr>
          </a:p>
        </p:txBody>
      </p:sp>
      <p:sp>
        <p:nvSpPr>
          <p:cNvPr id="266250" name="圆角矩形标注 266249"/>
          <p:cNvSpPr/>
          <p:nvPr/>
        </p:nvSpPr>
        <p:spPr>
          <a:xfrm>
            <a:off x="4656138" y="2349500"/>
            <a:ext cx="838200" cy="381000"/>
          </a:xfrm>
          <a:prstGeom prst="wedgeRoundRectCallout">
            <a:avLst>
              <a:gd name="adj1" fmla="val -117616"/>
              <a:gd name="adj2" fmla="val 200000"/>
              <a:gd name="adj3" fmla="val 16667"/>
            </a:avLst>
          </a:prstGeom>
          <a:solidFill>
            <a:srgbClr val="FFFF99"/>
          </a:solidFill>
          <a:ln w="9525" cap="flat" cmpd="sng">
            <a:solidFill>
              <a:schemeClr val="tx1"/>
            </a:solidFill>
            <a:prstDash val="solid"/>
            <a:miter/>
            <a:headEnd type="none" w="med" len="med"/>
            <a:tailEnd type="none" w="med" len="med"/>
          </a:ln>
          <a:effectLst>
            <a:outerShdw dist="35921" dir="2699999" algn="ctr" rotWithShape="0">
              <a:schemeClr val="tx1"/>
            </a:outerShdw>
          </a:effectLst>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2000" b="1" i="0" u="none" strike="noStrike" kern="1200" cap="none" spc="0" normalizeH="0" baseline="0" noProof="1">
                <a:ln>
                  <a:noFill/>
                </a:ln>
                <a:solidFill>
                  <a:srgbClr val="800000"/>
                </a:solidFill>
                <a:effectLst>
                  <a:outerShdw blurRad="38100" dist="38100" dir="2700000">
                    <a:srgbClr val="000000"/>
                  </a:outerShdw>
                </a:effectLst>
                <a:uLnTx/>
                <a:uFillTx/>
                <a:latin typeface="Tahoma" panose="020b0604030504040204" pitchFamily="34" charset="0"/>
                <a:ea typeface="黑体" panose="02010609060101010101" pitchFamily="2" charset="-122"/>
                <a:cs typeface="+mn-cs"/>
                <a:sym typeface="+mn-ea"/>
              </a:rPr>
              <a:t>70</a:t>
            </a:r>
            <a:r>
              <a:rPr kumimoji="0" lang="zh-CN" altLang="en-US" sz="2000" b="1" i="0" u="none" strike="noStrike" kern="1200" cap="none" spc="0" normalizeH="0" baseline="0" noProof="1">
                <a:ln>
                  <a:noFill/>
                </a:ln>
                <a:solidFill>
                  <a:srgbClr val="800000"/>
                </a:solidFill>
                <a:effectLst>
                  <a:outerShdw blurRad="38100" dist="38100" dir="2700000">
                    <a:srgbClr val="000000"/>
                  </a:outerShdw>
                </a:effectLst>
                <a:uLnTx/>
                <a:uFillTx/>
                <a:latin typeface="Tahoma" panose="020b0604030504040204" pitchFamily="34" charset="0"/>
                <a:ea typeface="黑体" panose="02010609060101010101" pitchFamily="2" charset="-122"/>
                <a:cs typeface="+mn-cs"/>
                <a:sym typeface="+mn-ea"/>
              </a:rPr>
              <a:t>岁</a:t>
            </a:r>
          </a:p>
        </p:txBody>
      </p:sp>
      <p:sp>
        <p:nvSpPr>
          <p:cNvPr id="10251" name="Rectangle 5"/>
          <p:cNvSpPr/>
          <p:nvPr/>
        </p:nvSpPr>
        <p:spPr>
          <a:xfrm>
            <a:off x="1703388" y="333375"/>
            <a:ext cx="2844800" cy="645160"/>
          </a:xfrm>
          <a:prstGeom prst="rect">
            <a:avLst/>
          </a:prstGeom>
          <a:solidFill>
            <a:srgbClr val="FFFF99"/>
          </a:solidFill>
          <a:ln w="50800" cap="flat" cmpd="sng">
            <a:solidFill>
              <a:srgbClr val="FF00FF"/>
            </a:solidFill>
            <a:prstDash val="solid"/>
            <a:miter/>
            <a:headEnd type="none" w="med" len="med"/>
            <a:tailEnd type="none" w="med" len="med"/>
          </a:ln>
        </p:spPr>
        <p:txBody>
          <a:bodyPr>
            <a:spAutoFit/>
          </a:bodyPr>
          <a:lstStyle/>
          <a:p>
            <a:pPr>
              <a:spcBef>
                <a:spcPct val="50000"/>
              </a:spcBef>
            </a:pPr>
            <a:r>
              <a:rPr lang="en-US" altLang="zh-CN" sz="3600">
                <a:latin typeface="Times New Roman" panose="02020603050405020304" pitchFamily="18" charset="0"/>
              </a:rPr>
              <a:t>  </a:t>
            </a:r>
            <a:r>
              <a:rPr lang="zh-CN" altLang="en-US" sz="3600">
                <a:latin typeface="Times New Roman" panose="02020603050405020304" pitchFamily="18" charset="0"/>
              </a:rPr>
              <a:t>高考链接</a:t>
            </a:r>
            <a:endParaRPr lang="zh-CN" altLang="en-US" sz="3600">
              <a:latin typeface="Arial" panose="020b0604020202020204" pitchFamily="34" charset="0"/>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6242">
                                            <p:txEl>
                                              <p:pRg st="0" end="0"/>
                                            </p:txEl>
                                          </p:spTgt>
                                        </p:tgtEl>
                                        <p:attrNameLst>
                                          <p:attrName>style.visibility</p:attrName>
                                        </p:attrNameLst>
                                      </p:cBhvr>
                                      <p:to>
                                        <p:strVal val="visible"/>
                                      </p:to>
                                    </p:set>
                                    <p:animEffect transition="in" filter="blinds(horizontal)">
                                      <p:cBhvr>
                                        <p:cTn id="7" dur="500"/>
                                        <p:tgtEl>
                                          <p:spTgt spid="26624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66242">
                                            <p:txEl>
                                              <p:pRg st="2" end="2"/>
                                            </p:txEl>
                                          </p:spTgt>
                                        </p:tgtEl>
                                        <p:attrNameLst>
                                          <p:attrName>style.visibility</p:attrName>
                                        </p:attrNameLst>
                                      </p:cBhvr>
                                      <p:to>
                                        <p:strVal val="visible"/>
                                      </p:to>
                                    </p:set>
                                    <p:animEffect transition="in" filter="blinds(horizontal)">
                                      <p:cBhvr>
                                        <p:cTn id="12" dur="500"/>
                                        <p:tgtEl>
                                          <p:spTgt spid="266242">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66242">
                                            <p:txEl>
                                              <p:pRg st="3" end="3"/>
                                            </p:txEl>
                                          </p:spTgt>
                                        </p:tgtEl>
                                        <p:attrNameLst>
                                          <p:attrName>style.visibility</p:attrName>
                                        </p:attrNameLst>
                                      </p:cBhvr>
                                      <p:to>
                                        <p:strVal val="visible"/>
                                      </p:to>
                                    </p:set>
                                    <p:animEffect transition="in" filter="blinds(horizontal)">
                                      <p:cBhvr>
                                        <p:cTn id="17" dur="500"/>
                                        <p:tgtEl>
                                          <p:spTgt spid="266242">
                                            <p:txEl>
                                              <p:pRg st="3" end="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66242">
                                            <p:txEl>
                                              <p:pRg st="4" end="4"/>
                                            </p:txEl>
                                          </p:spTgt>
                                        </p:tgtEl>
                                        <p:attrNameLst>
                                          <p:attrName>style.visibility</p:attrName>
                                        </p:attrNameLst>
                                      </p:cBhvr>
                                      <p:to>
                                        <p:strVal val="visible"/>
                                      </p:to>
                                    </p:set>
                                    <p:animEffect transition="in" filter="blinds(horizontal)">
                                      <p:cBhvr>
                                        <p:cTn id="22" dur="500"/>
                                        <p:tgtEl>
                                          <p:spTgt spid="266242">
                                            <p:txEl>
                                              <p:pRg st="4" end="4"/>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66242">
                                            <p:txEl>
                                              <p:pRg st="5" end="5"/>
                                            </p:txEl>
                                          </p:spTgt>
                                        </p:tgtEl>
                                        <p:attrNameLst>
                                          <p:attrName>style.visibility</p:attrName>
                                        </p:attrNameLst>
                                      </p:cBhvr>
                                      <p:to>
                                        <p:strVal val="visible"/>
                                      </p:to>
                                    </p:set>
                                    <p:animEffect transition="in" filter="blinds(horizontal)">
                                      <p:cBhvr>
                                        <p:cTn id="27" dur="500"/>
                                        <p:tgtEl>
                                          <p:spTgt spid="266242">
                                            <p:txEl>
                                              <p:pRg st="5" end="5"/>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66243"/>
                                        </p:tgtEl>
                                        <p:attrNameLst>
                                          <p:attrName>style.visibility</p:attrName>
                                        </p:attrNameLst>
                                      </p:cBhvr>
                                      <p:to>
                                        <p:strVal val="visible"/>
                                      </p:to>
                                    </p:set>
                                    <p:animEffect transition="in" filter="blinds(horizontal)">
                                      <p:cBhvr>
                                        <p:cTn id="32" dur="500"/>
                                        <p:tgtEl>
                                          <p:spTgt spid="266243"/>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66244"/>
                                        </p:tgtEl>
                                        <p:attrNameLst>
                                          <p:attrName>style.visibility</p:attrName>
                                        </p:attrNameLst>
                                      </p:cBhvr>
                                      <p:to>
                                        <p:strVal val="visible"/>
                                      </p:to>
                                    </p:set>
                                    <p:animEffect transition="in" filter="blinds(horizontal)">
                                      <p:cBhvr>
                                        <p:cTn id="37" dur="500"/>
                                        <p:tgtEl>
                                          <p:spTgt spid="266244"/>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66249"/>
                                        </p:tgtEl>
                                        <p:attrNameLst>
                                          <p:attrName>style.visibility</p:attrName>
                                        </p:attrNameLst>
                                      </p:cBhvr>
                                      <p:to>
                                        <p:strVal val="visible"/>
                                      </p:to>
                                    </p:set>
                                    <p:animEffect transition="in" filter="blinds(horizontal)">
                                      <p:cBhvr>
                                        <p:cTn id="42" dur="500"/>
                                        <p:tgtEl>
                                          <p:spTgt spid="266249"/>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66250"/>
                                        </p:tgtEl>
                                        <p:attrNameLst>
                                          <p:attrName>style.visibility</p:attrName>
                                        </p:attrNameLst>
                                      </p:cBhvr>
                                      <p:to>
                                        <p:strVal val="visible"/>
                                      </p:to>
                                    </p:set>
                                    <p:animEffect transition="in" filter="blinds(horizontal)">
                                      <p:cBhvr>
                                        <p:cTn id="47" dur="500"/>
                                        <p:tgtEl>
                                          <p:spTgt spid="266250"/>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66248"/>
                                        </p:tgtEl>
                                        <p:attrNameLst>
                                          <p:attrName>style.visibility</p:attrName>
                                        </p:attrNameLst>
                                      </p:cBhvr>
                                      <p:to>
                                        <p:strVal val="visible"/>
                                      </p:to>
                                    </p:set>
                                    <p:animEffect transition="in" filter="blinds(horizontal)">
                                      <p:cBhvr>
                                        <p:cTn id="52" dur="500"/>
                                        <p:tgtEl>
                                          <p:spTgt spid="266248"/>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266245"/>
                                        </p:tgtEl>
                                        <p:attrNameLst>
                                          <p:attrName>style.visibility</p:attrName>
                                        </p:attrNameLst>
                                      </p:cBhvr>
                                      <p:to>
                                        <p:strVal val="visible"/>
                                      </p:to>
                                    </p:set>
                                    <p:animEffect transition="in" filter="blinds(horizontal)">
                                      <p:cBhvr>
                                        <p:cTn id="57" dur="500"/>
                                        <p:tgtEl>
                                          <p:spTgt spid="266245"/>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266246"/>
                                        </p:tgtEl>
                                        <p:attrNameLst>
                                          <p:attrName>style.visibility</p:attrName>
                                        </p:attrNameLst>
                                      </p:cBhvr>
                                      <p:to>
                                        <p:strVal val="visible"/>
                                      </p:to>
                                    </p:set>
                                    <p:animEffect transition="in" filter="blinds(horizontal)">
                                      <p:cBhvr>
                                        <p:cTn id="62" dur="500"/>
                                        <p:tgtEl>
                                          <p:spTgt spid="266246"/>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266247">
                                            <p:txEl>
                                              <p:pRg st="0" end="0"/>
                                            </p:txEl>
                                          </p:spTgt>
                                        </p:tgtEl>
                                        <p:attrNameLst>
                                          <p:attrName>style.visibility</p:attrName>
                                        </p:attrNameLst>
                                      </p:cBhvr>
                                      <p:to>
                                        <p:strVal val="visible"/>
                                      </p:to>
                                    </p:set>
                                    <p:animEffect transition="in" filter="blinds(horizontal)">
                                      <p:cBhvr>
                                        <p:cTn id="67" dur="500"/>
                                        <p:tgtEl>
                                          <p:spTgt spid="2662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42" grpId="0" uiExpand="1" build="p"/>
      <p:bldP spid="266243" grpId="0"/>
      <p:bldP spid="266244" grpId="0"/>
      <p:bldP spid="266245" grpId="0"/>
      <p:bldP spid="266246" grpId="0"/>
      <p:bldP spid="266247" grpId="0" build="p"/>
      <p:bldP spid="266248" grpId="0"/>
      <p:bldP spid="266249" grpId="0"/>
      <p:bldP spid="266250"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alphaModFix amt="33000"/>
          </a:blip>
          <a:stretch>
            <a:fillRect/>
          </a:stretch>
        </a:blipFill>
        <a:effectLst/>
      </p:bgPr>
    </p:bg>
    <p:spTree>
      <p:nvGrpSpPr>
        <p:cNvPr id="1" name=""/>
        <p:cNvGrpSpPr/>
        <p:nvPr/>
      </p:nvGrpSpPr>
      <p:grpSpPr>
        <a:xfrm>
          <a:off x="0" y="0"/>
          <a:ext cx="0" cy="0"/>
        </a:xfrm>
      </p:grpSpPr>
      <p:sp>
        <p:nvSpPr>
          <p:cNvPr id="9" name="矩形 93187"/>
          <p:cNvSpPr/>
          <p:nvPr/>
        </p:nvSpPr>
        <p:spPr>
          <a:xfrm>
            <a:off x="2411413" y="0"/>
            <a:ext cx="6264275" cy="579438"/>
          </a:xfrm>
          <a:prstGeom prst="rect">
            <a:avLst/>
          </a:prstGeom>
          <a:solidFill>
            <a:schemeClr val="tx2"/>
          </a:solidFill>
          <a:ln w="9525">
            <a:noFill/>
          </a:ln>
        </p:spPr>
        <p:txBody>
          <a:bodyPr anchor="ctr">
            <a:spAutoFit/>
          </a:bodyPr>
          <a:lstStyle/>
          <a:p>
            <a:pPr indent="0"/>
            <a:r>
              <a:rPr lang="zh-CN" altLang="en-US" sz="3200" b="1">
                <a:solidFill>
                  <a:srgbClr val="FFFFFF"/>
                </a:solidFill>
                <a:latin typeface="黑体" panose="02010609060101010101" pitchFamily="2" charset="-122"/>
                <a:ea typeface="黑体" panose="02010609060101010101" pitchFamily="2" charset="-122"/>
              </a:rPr>
              <a:t>选出语言得体的一句话（    ）</a:t>
            </a:r>
          </a:p>
        </p:txBody>
      </p:sp>
      <p:sp>
        <p:nvSpPr>
          <p:cNvPr id="10" name="矩形 9"/>
          <p:cNvSpPr/>
          <p:nvPr/>
        </p:nvSpPr>
        <p:spPr>
          <a:xfrm>
            <a:off x="7092950" y="0"/>
            <a:ext cx="549910" cy="706755"/>
          </a:xfrm>
          <a:prstGeom prst="rect">
            <a:avLst/>
          </a:prstGeom>
          <a:noFill/>
          <a:ln w="9525">
            <a:noFill/>
          </a:ln>
        </p:spPr>
        <p:txBody>
          <a:bodyPr wrap="none" anchor="t">
            <a:spAutoFit/>
          </a:bodyPr>
          <a:lstStyle/>
          <a:p>
            <a:pPr indent="0"/>
            <a:r>
              <a:rPr lang="en-US" altLang="zh-CN" sz="40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rPr>
              <a:t>C</a:t>
            </a:r>
          </a:p>
        </p:txBody>
      </p:sp>
      <p:sp>
        <p:nvSpPr>
          <p:cNvPr id="11" name="文本框 10">
            <a:hlinkClick action="ppaction://noaction"/>
          </p:cNvPr>
          <p:cNvSpPr txBox="1"/>
          <p:nvPr/>
        </p:nvSpPr>
        <p:spPr>
          <a:xfrm>
            <a:off x="250825" y="0"/>
            <a:ext cx="1943100" cy="588963"/>
          </a:xfrm>
          <a:prstGeom prst="rect">
            <a:avLst/>
          </a:prstGeom>
          <a:gradFill rotWithShape="0">
            <a:gsLst>
              <a:gs pos="0">
                <a:srgbClr val="FF99FF"/>
              </a:gs>
              <a:gs pos="100000">
                <a:srgbClr val="FFFF00"/>
              </a:gs>
            </a:gsLst>
            <a:path path="shape">
              <a:fillToRect l="50000" t="50000" r="50000" b="50000"/>
            </a:path>
          </a:gradFill>
          <a:ln w="9525" cap="flat" cmpd="sng">
            <a:prstDash val="solid"/>
            <a:miter/>
            <a:headEnd type="none" w="med" len="med"/>
            <a:tailEnd type="none" w="med" len="med"/>
          </a:ln>
          <a:scene3d>
            <a:camera prst="legacyPerspectiveBottom">
              <a:rot lat="0" lon="0" rev="0"/>
            </a:camera>
            <a:lightRig rig="legacyFlat3" dir="t"/>
          </a:scene3d>
          <a:sp3d extrusionH="887400" prstMaterial="legacyMatte">
            <a:bevelT w="13500" h="13500" prst="angle"/>
            <a:bevelB w="13500" h="13500" prst="angle"/>
            <a:extrusionClr>
              <a:srgbClr val="FFFF00"/>
            </a:extrusionClr>
          </a:sp3d>
        </p:spPr>
        <p:txBody>
          <a:bodyPr>
            <a:spAutoFit/>
          </a:bodyPr>
          <a:lstStyle/>
          <a:p>
            <a:r>
              <a:rPr lang="zh-CN" altLang="en-US" sz="3200" b="1" noProof="1">
                <a:solidFill>
                  <a:srgbClr val="0033CC"/>
                </a:solidFill>
                <a:effectLst>
                  <a:outerShdw blurRad="38100" dist="38100" dir="2700000">
                    <a:srgbClr val="000000"/>
                  </a:outerShdw>
                </a:effectLst>
                <a:latin typeface="Arial" panose="020b0604020202020204" pitchFamily="34" charset="0"/>
                <a:ea typeface="楷体_GB2312" pitchFamily="49" charset="-122"/>
                <a:cs typeface="+mn-cs"/>
              </a:rPr>
              <a:t>牛刀小试</a:t>
            </a:r>
            <a:endParaRPr lang="zh-CN" altLang="en-US" sz="3200" b="1" noProof="1">
              <a:solidFill>
                <a:srgbClr val="0033CC"/>
              </a:solidFill>
              <a:effectLst>
                <a:outerShdw blurRad="38100" dist="38100" dir="2700000">
                  <a:srgbClr val="000000"/>
                </a:outerShdw>
              </a:effectLst>
              <a:latin typeface="Times New Roman" panose="02020603050405020304" pitchFamily="18" charset="0"/>
              <a:ea typeface="楷体_GB2312" pitchFamily="49" charset="-122"/>
            </a:endParaRPr>
          </a:p>
        </p:txBody>
      </p:sp>
      <p:sp>
        <p:nvSpPr>
          <p:cNvPr id="12" name="矩形 93190"/>
          <p:cNvSpPr/>
          <p:nvPr/>
        </p:nvSpPr>
        <p:spPr>
          <a:xfrm>
            <a:off x="90805" y="725170"/>
            <a:ext cx="11871325" cy="1568450"/>
          </a:xfrm>
          <a:prstGeom prst="rect">
            <a:avLst/>
          </a:prstGeom>
          <a:noFill/>
          <a:ln w="9525">
            <a:noFill/>
          </a:ln>
        </p:spPr>
        <p:txBody>
          <a:bodyPr wrap="square" anchor="t">
            <a:spAutoFit/>
          </a:bodyPr>
          <a:lstStyle/>
          <a:p>
            <a:pPr indent="0"/>
            <a:r>
              <a:rPr lang="en-US" altLang="zh-CN" sz="3200" b="1">
                <a:solidFill>
                  <a:schemeClr val="tx1"/>
                </a:solidFill>
                <a:latin typeface="黑体" panose="02010609060101010101" pitchFamily="2" charset="-122"/>
                <a:ea typeface="黑体" panose="02010609060101010101" pitchFamily="2" charset="-122"/>
              </a:rPr>
              <a:t>A. </a:t>
            </a:r>
            <a:r>
              <a:rPr lang="zh-CN" altLang="en-US" sz="3200" b="1">
                <a:solidFill>
                  <a:schemeClr val="tx1"/>
                </a:solidFill>
                <a:latin typeface="黑体" panose="02010609060101010101" pitchFamily="2" charset="-122"/>
                <a:ea typeface="黑体" panose="02010609060101010101" pitchFamily="2" charset="-122"/>
              </a:rPr>
              <a:t>民政局局长对一些身体残疾的同志说 “大家平时一定要多看书，多学习。千万不能不思进取，让头脑残疾。一个人没了智慧，还有什么用啊！”</a:t>
            </a:r>
            <a:r>
              <a:rPr lang="zh-CN" altLang="en-US" sz="3200">
                <a:solidFill>
                  <a:schemeClr val="tx1"/>
                </a:solidFill>
                <a:latin typeface="黑体" panose="02010609060101010101" pitchFamily="2" charset="-122"/>
                <a:ea typeface="黑体" panose="02010609060101010101" pitchFamily="2" charset="-122"/>
              </a:rPr>
              <a:t> </a:t>
            </a:r>
          </a:p>
        </p:txBody>
      </p:sp>
      <p:sp>
        <p:nvSpPr>
          <p:cNvPr id="13" name="矩形 93191"/>
          <p:cNvSpPr/>
          <p:nvPr/>
        </p:nvSpPr>
        <p:spPr>
          <a:xfrm>
            <a:off x="30480" y="2428875"/>
            <a:ext cx="11673205" cy="1568450"/>
          </a:xfrm>
          <a:prstGeom prst="rect">
            <a:avLst/>
          </a:prstGeom>
          <a:noFill/>
          <a:ln w="9525">
            <a:noFill/>
          </a:ln>
        </p:spPr>
        <p:txBody>
          <a:bodyPr wrap="square" anchor="t">
            <a:spAutoFit/>
          </a:bodyPr>
          <a:lstStyle/>
          <a:p>
            <a:pPr indent="0"/>
            <a:r>
              <a:rPr lang="en-US" altLang="zh-CN" sz="3200" b="1">
                <a:solidFill>
                  <a:schemeClr val="tx1"/>
                </a:solidFill>
                <a:latin typeface="黑体" panose="02010609060101010101" pitchFamily="2" charset="-122"/>
                <a:ea typeface="黑体" panose="02010609060101010101" pitchFamily="2" charset="-122"/>
              </a:rPr>
              <a:t>B. </a:t>
            </a:r>
            <a:r>
              <a:rPr lang="zh-CN" altLang="en-US" sz="3200" b="1">
                <a:solidFill>
                  <a:schemeClr val="tx1"/>
                </a:solidFill>
                <a:latin typeface="Arial" panose="020b0604020202020204" pitchFamily="34" charset="0"/>
                <a:ea typeface="黑体" panose="02010609060101010101" pitchFamily="2" charset="-122"/>
              </a:rPr>
              <a:t>有个青年读过冰心的不少文章，很敬重她。有一次见到冰心，这个青年问：“冰心奶奶，您几岁了？”</a:t>
            </a:r>
          </a:p>
          <a:p>
            <a:pPr indent="0"/>
            <a:endParaRPr lang="zh-CN" altLang="en-US" sz="3200" b="1">
              <a:solidFill>
                <a:schemeClr val="tx1"/>
              </a:solidFill>
              <a:latin typeface="Arial" panose="020b0604020202020204" pitchFamily="34" charset="0"/>
              <a:ea typeface="黑体" panose="02010609060101010101" pitchFamily="2" charset="-122"/>
            </a:endParaRPr>
          </a:p>
        </p:txBody>
      </p:sp>
      <p:sp>
        <p:nvSpPr>
          <p:cNvPr id="14" name="矩形 93192"/>
          <p:cNvSpPr/>
          <p:nvPr/>
        </p:nvSpPr>
        <p:spPr>
          <a:xfrm>
            <a:off x="60325" y="3683000"/>
            <a:ext cx="11612880" cy="1076325"/>
          </a:xfrm>
          <a:prstGeom prst="rect">
            <a:avLst/>
          </a:prstGeom>
          <a:noFill/>
          <a:ln w="9525">
            <a:noFill/>
          </a:ln>
        </p:spPr>
        <p:txBody>
          <a:bodyPr wrap="square" anchor="t">
            <a:spAutoFit/>
          </a:bodyPr>
          <a:lstStyle/>
          <a:p>
            <a:pPr indent="0"/>
            <a:r>
              <a:rPr lang="en-US" altLang="zh-CN" sz="3200" b="1">
                <a:solidFill>
                  <a:schemeClr val="tx1"/>
                </a:solidFill>
                <a:latin typeface="黑体" panose="02010609060101010101" pitchFamily="2" charset="-122"/>
                <a:ea typeface="黑体" panose="02010609060101010101" pitchFamily="2" charset="-122"/>
              </a:rPr>
              <a:t>C. </a:t>
            </a:r>
            <a:r>
              <a:rPr lang="zh-CN" altLang="en-US" sz="3200" b="1">
                <a:solidFill>
                  <a:schemeClr val="tx1"/>
                </a:solidFill>
                <a:latin typeface="黑体" panose="02010609060101010101" pitchFamily="2" charset="-122"/>
                <a:ea typeface="黑体" panose="02010609060101010101" pitchFamily="2" charset="-122"/>
              </a:rPr>
              <a:t>一位老师去家访，与学生的不识字的奶奶聊上了：“你孙子念书还要多用功，在家里您老人家要多说说他。”</a:t>
            </a:r>
          </a:p>
        </p:txBody>
      </p:sp>
      <p:sp>
        <p:nvSpPr>
          <p:cNvPr id="15" name="矩形 93193"/>
          <p:cNvSpPr/>
          <p:nvPr/>
        </p:nvSpPr>
        <p:spPr>
          <a:xfrm>
            <a:off x="0" y="5066030"/>
            <a:ext cx="11436985" cy="1568450"/>
          </a:xfrm>
          <a:prstGeom prst="rect">
            <a:avLst/>
          </a:prstGeom>
          <a:noFill/>
          <a:ln w="9525">
            <a:noFill/>
          </a:ln>
        </p:spPr>
        <p:txBody>
          <a:bodyPr wrap="square" anchor="t">
            <a:spAutoFit/>
          </a:bodyPr>
          <a:lstStyle/>
          <a:p>
            <a:pPr indent="0"/>
            <a:r>
              <a:rPr lang="en-US" altLang="zh-CN" sz="3200" b="1">
                <a:solidFill>
                  <a:schemeClr val="tx1"/>
                </a:solidFill>
                <a:latin typeface="黑体" panose="02010609060101010101" pitchFamily="2" charset="-122"/>
                <a:ea typeface="黑体" panose="02010609060101010101" pitchFamily="2" charset="-122"/>
              </a:rPr>
              <a:t>D. </a:t>
            </a:r>
            <a:r>
              <a:rPr lang="zh-CN" altLang="en-US" sz="3200" b="1">
                <a:solidFill>
                  <a:schemeClr val="tx1"/>
                </a:solidFill>
                <a:latin typeface="黑体" panose="02010609060101010101" pitchFamily="2" charset="-122"/>
                <a:ea typeface="黑体" panose="02010609060101010101" pitchFamily="2" charset="-122"/>
              </a:rPr>
              <a:t>一位很有经验的教师要光荣退休了，班级准备开一次欢送会，献花后学生代表说</a:t>
            </a:r>
            <a:r>
              <a:rPr lang="en-US" altLang="zh-CN" sz="3200" b="1">
                <a:solidFill>
                  <a:schemeClr val="tx1"/>
                </a:solidFill>
                <a:latin typeface="黑体" panose="02010609060101010101" pitchFamily="2" charset="-122"/>
                <a:ea typeface="黑体" panose="02010609060101010101" pitchFamily="2" charset="-122"/>
              </a:rPr>
              <a:t>: “</a:t>
            </a:r>
            <a:r>
              <a:rPr lang="zh-CN" altLang="en-US" sz="3200" b="1">
                <a:solidFill>
                  <a:schemeClr val="tx1"/>
                </a:solidFill>
                <a:latin typeface="黑体" panose="02010609060101010101" pitchFamily="2" charset="-122"/>
                <a:ea typeface="黑体" panose="02010609060101010101" pitchFamily="2" charset="-122"/>
              </a:rPr>
              <a:t>您离我们去了，你的音容笑貌将永远留在我们心中。” </a:t>
            </a:r>
          </a:p>
        </p:txBody>
      </p:sp>
      <p:sp>
        <p:nvSpPr>
          <p:cNvPr id="2" name="椭圆 1"/>
          <p:cNvSpPr/>
          <p:nvPr/>
        </p:nvSpPr>
        <p:spPr>
          <a:xfrm>
            <a:off x="2695575" y="579755"/>
            <a:ext cx="4117975" cy="676910"/>
          </a:xfrm>
          <a:prstGeom prst="ellipse">
            <a:avLst/>
          </a:prstGeom>
          <a:noFill/>
          <a:ln w="28575">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2695575" y="2820035"/>
            <a:ext cx="1932940" cy="681990"/>
          </a:xfrm>
          <a:prstGeom prst="ellipse">
            <a:avLst/>
          </a:prstGeom>
          <a:noFill/>
          <a:ln w="28575">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6731000" y="5556250"/>
            <a:ext cx="4425950" cy="627380"/>
          </a:xfrm>
          <a:prstGeom prst="ellipse">
            <a:avLst/>
          </a:prstGeom>
          <a:noFill/>
          <a:ln w="28575">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00965" y="6098540"/>
            <a:ext cx="2458720" cy="560070"/>
          </a:xfrm>
          <a:prstGeom prst="ellipse">
            <a:avLst/>
          </a:prstGeom>
          <a:noFill/>
          <a:ln w="28575">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90805" y="3554095"/>
            <a:ext cx="881380" cy="1014730"/>
          </a:xfrm>
          <a:prstGeom prst="rect">
            <a:avLst/>
          </a:prstGeom>
          <a:noFill/>
          <a:ln>
            <a:noFill/>
          </a:ln>
        </p:spPr>
        <p:txBody>
          <a:bodyPr wrap="square" rtlCol="0" anchor="t">
            <a:spAutoFit/>
          </a:bodyPr>
          <a:lstStyle/>
          <a:p>
            <a:r>
              <a:rPr lang="zh-CN" altLang="en-US" sz="6000">
                <a:ln w="76200">
                  <a:solidFill>
                    <a:srgbClr val="FF0000"/>
                  </a:solidFill>
                </a:ln>
                <a:solidFill>
                  <a:srgbClr val="C00000"/>
                </a:solidFill>
                <a:latin typeface="Arial" panose="020b0604020202020204" pitchFamily="34" charset="0"/>
              </a:rPr>
              <a:t>√</a:t>
            </a:r>
          </a:p>
        </p:txBody>
      </p:sp>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ppt_x"/>
                                          </p:val>
                                        </p:tav>
                                        <p:tav tm="100000">
                                          <p:val>
                                            <p:strVal val="#ppt_x"/>
                                          </p:val>
                                        </p:tav>
                                      </p:tavLst>
                                    </p:anim>
                                    <p:anim calcmode="lin" valueType="num">
                                      <p:cBhvr additive="base">
                                        <p:cTn id="2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ppt_x"/>
                                          </p:val>
                                        </p:tav>
                                        <p:tav tm="100000">
                                          <p:val>
                                            <p:strVal val="#ppt_x"/>
                                          </p:val>
                                        </p:tav>
                                      </p:tavLst>
                                    </p:anim>
                                    <p:anim calcmode="lin" valueType="num">
                                      <p:cBhvr additive="base">
                                        <p:cTn id="31" dur="500" fill="hold"/>
                                        <p:tgtEl>
                                          <p:spTgt spid="4"/>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additive="base">
                                        <p:cTn id="34" dur="500" fill="hold"/>
                                        <p:tgtEl>
                                          <p:spTgt spid="5"/>
                                        </p:tgtEl>
                                        <p:attrNameLst>
                                          <p:attrName>ppt_x</p:attrName>
                                        </p:attrNameLst>
                                      </p:cBhvr>
                                      <p:tavLst>
                                        <p:tav tm="0">
                                          <p:val>
                                            <p:strVal val="#ppt_x"/>
                                          </p:val>
                                        </p:tav>
                                        <p:tav tm="100000">
                                          <p:val>
                                            <p:strVal val="#ppt_x"/>
                                          </p:val>
                                        </p:tav>
                                      </p:tavLst>
                                    </p:anim>
                                    <p:anim calcmode="lin" valueType="num">
                                      <p:cBhvr additive="base">
                                        <p:cTn id="3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p:bldP spid="3" grpId="0"/>
      <p:bldP spid="4" grpId="0"/>
      <p:bldP spid="5" grpId="0"/>
      <p:bldP spid="6"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29540" y="655320"/>
            <a:ext cx="11586845" cy="5507990"/>
          </a:xfrm>
          <a:prstGeom prst="rect">
            <a:avLst/>
          </a:prstGeom>
          <a:noFill/>
        </p:spPr>
        <p:txBody>
          <a:bodyPr wrap="square" rtlCol="0" anchor="t">
            <a:spAutoFit/>
          </a:bodyPr>
          <a:lstStyle/>
          <a:p>
            <a:r>
              <a:rPr lang="zh-CN" altLang="en-US" sz="3200" b="1">
                <a:latin typeface="黑体" panose="02010609060101010101" pitchFamily="2" charset="-122"/>
                <a:ea typeface="黑体" panose="02010609060101010101" pitchFamily="2" charset="-122"/>
                <a:cs typeface="黑体" panose="02010609060101010101" pitchFamily="2" charset="-122"/>
              </a:rPr>
              <a:t> 高三毕业班的学生给语文老师赠送了下面四副对联，其中最得体的一副是(　　)</a:t>
            </a:r>
          </a:p>
          <a:p>
            <a:r>
              <a:rPr lang="zh-CN" altLang="en-US" sz="3200" b="1">
                <a:latin typeface="黑体" panose="02010609060101010101" pitchFamily="2" charset="-122"/>
                <a:ea typeface="黑体" panose="02010609060101010101" pitchFamily="2" charset="-122"/>
                <a:cs typeface="黑体" panose="02010609060101010101" pitchFamily="2" charset="-122"/>
              </a:rPr>
              <a:t>A．杏林分种逢春茂　桔井挹泉滋蕙香</a:t>
            </a:r>
          </a:p>
          <a:p>
            <a:r>
              <a:rPr lang="zh-CN" altLang="en-US" sz="3200" b="1">
                <a:latin typeface="黑体" panose="02010609060101010101" pitchFamily="2" charset="-122"/>
                <a:ea typeface="黑体" panose="02010609060101010101" pitchFamily="2" charset="-122"/>
                <a:cs typeface="黑体" panose="02010609060101010101" pitchFamily="2" charset="-122"/>
              </a:rPr>
              <a:t>B．有声画谱描人物　无字文章写古今</a:t>
            </a:r>
          </a:p>
          <a:p>
            <a:r>
              <a:rPr lang="zh-CN" altLang="en-US" sz="3200" b="1">
                <a:latin typeface="黑体" panose="02010609060101010101" pitchFamily="2" charset="-122"/>
                <a:ea typeface="黑体" panose="02010609060101010101" pitchFamily="2" charset="-122"/>
                <a:cs typeface="黑体" panose="02010609060101010101" pitchFamily="2" charset="-122"/>
              </a:rPr>
              <a:t>C．书味本长宜细索　砚田可种勿抛荒</a:t>
            </a:r>
          </a:p>
          <a:p>
            <a:r>
              <a:rPr lang="zh-CN" altLang="en-US" sz="3200" b="1">
                <a:latin typeface="黑体" panose="02010609060101010101" pitchFamily="2" charset="-122"/>
                <a:ea typeface="黑体" panose="02010609060101010101" pitchFamily="2" charset="-122"/>
                <a:cs typeface="黑体" panose="02010609060101010101" pitchFamily="2" charset="-122"/>
              </a:rPr>
              <a:t>D．杏坛文章传承远　楼观道德浸润深</a:t>
            </a:r>
          </a:p>
          <a:p>
            <a:endParaRPr lang="zh-CN" altLang="en-US" sz="3200" b="1">
              <a:latin typeface="黑体" panose="02010609060101010101" pitchFamily="2" charset="-122"/>
              <a:ea typeface="黑体" panose="02010609060101010101" pitchFamily="2" charset="-122"/>
              <a:cs typeface="黑体" panose="02010609060101010101" pitchFamily="2" charset="-122"/>
            </a:endParaRPr>
          </a:p>
          <a:p>
            <a:r>
              <a:rPr lang="zh-CN" altLang="en-US" sz="3200" b="1">
                <a:solidFill>
                  <a:srgbClr val="FF0000"/>
                </a:solidFill>
                <a:latin typeface="黑体" panose="02010609060101010101" pitchFamily="2" charset="-122"/>
                <a:ea typeface="黑体" panose="02010609060101010101" pitchFamily="2" charset="-122"/>
                <a:cs typeface="黑体" panose="02010609060101010101" pitchFamily="2" charset="-122"/>
              </a:rPr>
              <a:t>D　[A项，送给医生的，“杏林”“桔井”分别出自“虎踞杏林”“龙蟠桔井”的故事，皆用于医生，最好是中医；B项，对联常见于古琴古筝，也见于农村戏台；C项，适合老师送给学生。这三项都是用词没看准对象。]</a:t>
            </a:r>
          </a:p>
        </p:txBody>
      </p:sp>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fade">
                                      <p:cBhvr>
                                        <p:cTn id="7" dur="1000"/>
                                        <p:tgtEl>
                                          <p:spTgt spid="2">
                                            <p:txEl>
                                              <p:pRg st="6" end="6"/>
                                            </p:txEl>
                                          </p:spTgt>
                                        </p:tgtEl>
                                      </p:cBhvr>
                                    </p:animEffect>
                                    <p:anim calcmode="lin" valueType="num">
                                      <p:cBhvr>
                                        <p:cTn id="8"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Text Box 3"/>
          <p:cNvSpPr txBox="1"/>
          <p:nvPr/>
        </p:nvSpPr>
        <p:spPr>
          <a:xfrm>
            <a:off x="1676400" y="381000"/>
            <a:ext cx="8763000" cy="2306955"/>
          </a:xfrm>
          <a:prstGeom prst="rect">
            <a:avLst/>
          </a:prstGeom>
          <a:noFill/>
          <a:ln w="9525">
            <a:noFill/>
          </a:ln>
        </p:spPr>
        <p:txBody>
          <a:bodyPr>
            <a:spAutoFit/>
          </a:bodyPr>
          <a:lstStyle/>
          <a:p>
            <a:pPr eaLnBrk="0" hangingPunct="0">
              <a:spcBef>
                <a:spcPct val="50000"/>
              </a:spcBef>
            </a:pPr>
            <a:r>
              <a:rPr lang="zh-CN" altLang="en-US" sz="3600">
                <a:latin typeface="楷体_GB2312" pitchFamily="49" charset="-122"/>
                <a:ea typeface="楷体_GB2312" pitchFamily="49" charset="-122"/>
              </a:rPr>
              <a:t>   </a:t>
            </a:r>
            <a:r>
              <a:rPr lang="zh-CN" altLang="en-US" sz="3600">
                <a:latin typeface="黑体" panose="02010609060101010101" pitchFamily="2" charset="-122"/>
              </a:rPr>
              <a:t>一位八十多岁的老先生举办</a:t>
            </a:r>
            <a:r>
              <a:rPr lang="zh-CN" altLang="en-US" sz="3600">
                <a:solidFill>
                  <a:srgbClr val="FF0000"/>
                </a:solidFill>
                <a:latin typeface="黑体" panose="02010609060101010101" pitchFamily="2" charset="-122"/>
              </a:rPr>
              <a:t>生日宴会</a:t>
            </a:r>
            <a:r>
              <a:rPr lang="en-US" altLang="zh-CN" sz="3600">
                <a:latin typeface="黑体" panose="02010609060101010101" pitchFamily="2" charset="-122"/>
              </a:rPr>
              <a:t>,</a:t>
            </a:r>
            <a:r>
              <a:rPr lang="zh-CN" altLang="en-US" sz="3600">
                <a:latin typeface="黑体" panose="02010609060101010101" pitchFamily="2" charset="-122"/>
              </a:rPr>
              <a:t>宾朋满座</a:t>
            </a:r>
            <a:r>
              <a:rPr lang="en-US" altLang="zh-CN" sz="3600">
                <a:latin typeface="黑体" panose="02010609060101010101" pitchFamily="2" charset="-122"/>
              </a:rPr>
              <a:t>,</a:t>
            </a:r>
            <a:r>
              <a:rPr lang="zh-CN" altLang="en-US" sz="3600">
                <a:latin typeface="黑体" panose="02010609060101010101" pitchFamily="2" charset="-122"/>
              </a:rPr>
              <a:t>酒酣兴浓。有人提议点歌来助兴</a:t>
            </a:r>
            <a:r>
              <a:rPr lang="en-US" altLang="zh-CN" sz="3600">
                <a:latin typeface="黑体" panose="02010609060101010101" pitchFamily="2" charset="-122"/>
              </a:rPr>
              <a:t>,</a:t>
            </a:r>
            <a:r>
              <a:rPr lang="zh-CN" altLang="en-US" sz="3600">
                <a:latin typeface="黑体" panose="02010609060101010101" pitchFamily="2" charset="-122"/>
              </a:rPr>
              <a:t>某君高歌一曲电影</a:t>
            </a:r>
            <a:r>
              <a:rPr lang="en-US" altLang="zh-CN" sz="3600">
                <a:latin typeface="黑体" panose="02010609060101010101" pitchFamily="2" charset="-122"/>
              </a:rPr>
              <a:t>《</a:t>
            </a:r>
            <a:r>
              <a:rPr lang="zh-CN" altLang="en-US" sz="3600">
                <a:latin typeface="黑体" panose="02010609060101010101" pitchFamily="2" charset="-122"/>
              </a:rPr>
              <a:t>铁道游击队</a:t>
            </a:r>
            <a:r>
              <a:rPr lang="en-US" altLang="zh-CN" sz="3600">
                <a:latin typeface="黑体" panose="02010609060101010101" pitchFamily="2" charset="-122"/>
              </a:rPr>
              <a:t>》</a:t>
            </a:r>
            <a:r>
              <a:rPr lang="zh-CN" altLang="en-US" sz="3600">
                <a:latin typeface="黑体" panose="02010609060101010101" pitchFamily="2" charset="-122"/>
              </a:rPr>
              <a:t>主题歌</a:t>
            </a:r>
            <a:r>
              <a:rPr lang="en-US" altLang="zh-CN" sz="3600">
                <a:latin typeface="宋体" panose="02010600030101010101" pitchFamily="2" charset="-122"/>
              </a:rPr>
              <a:t>——</a:t>
            </a:r>
            <a:r>
              <a:rPr lang="en-US" altLang="zh-CN" sz="3600">
                <a:latin typeface="黑体" panose="02010609060101010101" pitchFamily="2" charset="-122"/>
              </a:rPr>
              <a:t>《</a:t>
            </a:r>
            <a:r>
              <a:rPr lang="zh-CN" altLang="en-US" sz="3600">
                <a:latin typeface="黑体" panose="02010609060101010101" pitchFamily="2" charset="-122"/>
              </a:rPr>
              <a:t>弹起我心爱的土琵琶</a:t>
            </a:r>
            <a:r>
              <a:rPr lang="en-US" altLang="zh-CN" sz="3600">
                <a:latin typeface="黑体" panose="02010609060101010101" pitchFamily="2" charset="-122"/>
              </a:rPr>
              <a:t>》</a:t>
            </a:r>
            <a:r>
              <a:rPr lang="zh-CN" altLang="en-US" sz="3600">
                <a:latin typeface="黑体" panose="02010609060101010101" pitchFamily="2" charset="-122"/>
              </a:rPr>
              <a:t>：</a:t>
            </a:r>
          </a:p>
        </p:txBody>
      </p:sp>
      <p:sp>
        <p:nvSpPr>
          <p:cNvPr id="3" name="Text Box 4"/>
          <p:cNvSpPr txBox="1"/>
          <p:nvPr/>
        </p:nvSpPr>
        <p:spPr>
          <a:xfrm>
            <a:off x="1830388" y="2857500"/>
            <a:ext cx="4357687" cy="3784600"/>
          </a:xfrm>
          <a:prstGeom prst="rect">
            <a:avLst/>
          </a:prstGeom>
          <a:solidFill>
            <a:schemeClr val="bg1"/>
          </a:solidFill>
          <a:ln w="57150" cap="flat" cmpd="sng">
            <a:solidFill>
              <a:schemeClr val="accent2"/>
            </a:solidFill>
            <a:prstDash val="solid"/>
            <a:miter/>
            <a:headEnd type="none" w="med" len="med"/>
            <a:tailEnd type="none" w="med" len="med"/>
          </a:ln>
        </p:spPr>
        <p:txBody>
          <a:bodyPr>
            <a:spAutoFit/>
          </a:bodyPr>
          <a:lstStyle/>
          <a:p>
            <a:pPr eaLnBrk="0" hangingPunct="0">
              <a:spcBef>
                <a:spcPct val="50000"/>
              </a:spcBef>
            </a:pPr>
            <a:r>
              <a:rPr lang="zh-CN" altLang="en-US" sz="4000">
                <a:solidFill>
                  <a:srgbClr val="FF0000"/>
                </a:solidFill>
                <a:latin typeface="华文新魏" panose="02010800040101010101" pitchFamily="2" charset="-122"/>
                <a:ea typeface="华文新魏" panose="02010800040101010101" pitchFamily="2" charset="-122"/>
              </a:rPr>
              <a:t>    西边的太阳快要落山了</a:t>
            </a:r>
            <a:r>
              <a:rPr lang="en-US" altLang="zh-CN" sz="4000">
                <a:solidFill>
                  <a:srgbClr val="FF0000"/>
                </a:solidFill>
                <a:latin typeface="华文新魏" panose="02010800040101010101" pitchFamily="2" charset="-122"/>
                <a:ea typeface="华文新魏" panose="02010800040101010101" pitchFamily="2" charset="-122"/>
              </a:rPr>
              <a:t>,</a:t>
            </a:r>
            <a:r>
              <a:rPr lang="zh-CN" altLang="en-US" sz="4000">
                <a:solidFill>
                  <a:srgbClr val="FF0000"/>
                </a:solidFill>
                <a:latin typeface="华文新魏" panose="02010800040101010101" pitchFamily="2" charset="-122"/>
                <a:ea typeface="华文新魏" panose="02010800040101010101" pitchFamily="2" charset="-122"/>
              </a:rPr>
              <a:t>鬼子的末日就要来到</a:t>
            </a:r>
            <a:r>
              <a:rPr lang="en-US" altLang="zh-CN" sz="4000">
                <a:solidFill>
                  <a:srgbClr val="FF0000"/>
                </a:solidFill>
                <a:latin typeface="华文新魏" panose="02010800040101010101" pitchFamily="2" charset="-122"/>
                <a:ea typeface="华文新魏" panose="02010800040101010101" pitchFamily="2" charset="-122"/>
              </a:rPr>
              <a:t>,</a:t>
            </a:r>
            <a:r>
              <a:rPr lang="zh-CN" altLang="en-US" sz="4000">
                <a:solidFill>
                  <a:srgbClr val="FF0000"/>
                </a:solidFill>
                <a:latin typeface="华文新魏" panose="02010800040101010101" pitchFamily="2" charset="-122"/>
                <a:ea typeface="华文新魏" panose="02010800040101010101" pitchFamily="2" charset="-122"/>
              </a:rPr>
              <a:t>弹起我心爱的土琵琶</a:t>
            </a:r>
            <a:r>
              <a:rPr lang="en-US" altLang="zh-CN" sz="4000">
                <a:solidFill>
                  <a:srgbClr val="FF0000"/>
                </a:solidFill>
                <a:latin typeface="华文新魏" panose="02010800040101010101" pitchFamily="2" charset="-122"/>
                <a:ea typeface="华文新魏" panose="02010800040101010101" pitchFamily="2" charset="-122"/>
              </a:rPr>
              <a:t>,</a:t>
            </a:r>
            <a:r>
              <a:rPr lang="zh-CN" altLang="en-US" sz="4000">
                <a:solidFill>
                  <a:srgbClr val="FF0000"/>
                </a:solidFill>
                <a:latin typeface="华文新魏" panose="02010800040101010101" pitchFamily="2" charset="-122"/>
                <a:ea typeface="华文新魏" panose="02010800040101010101" pitchFamily="2" charset="-122"/>
              </a:rPr>
              <a:t>唱起那动人的歌谣</a:t>
            </a:r>
            <a:r>
              <a:rPr lang="en-US" altLang="zh-CN" sz="4000">
                <a:solidFill>
                  <a:srgbClr val="FF0000"/>
                </a:solidFill>
                <a:latin typeface="Arial" panose="020b0604020202020204" pitchFamily="34" charset="0"/>
                <a:ea typeface="华文新魏" panose="02010800040101010101" pitchFamily="2" charset="-122"/>
              </a:rPr>
              <a:t>……</a:t>
            </a:r>
            <a:endParaRPr lang="en-US" altLang="zh-CN" sz="4000">
              <a:solidFill>
                <a:srgbClr val="FF0000"/>
              </a:solidFill>
              <a:latin typeface="华文新魏" panose="02010800040101010101" pitchFamily="2" charset="-122"/>
              <a:ea typeface="华文新魏" panose="02010800040101010101" pitchFamily="2" charset="-122"/>
            </a:endParaRPr>
          </a:p>
        </p:txBody>
      </p:sp>
      <p:pic>
        <p:nvPicPr>
          <p:cNvPr id="4" name="图片 3"/>
          <p:cNvPicPr>
            <a:picLocks noChangeAspect="1"/>
          </p:cNvPicPr>
          <p:nvPr/>
        </p:nvPicPr>
        <p:blipFill>
          <a:blip r:embed="rId2"/>
          <a:stretch>
            <a:fillRect/>
          </a:stretch>
        </p:blipFill>
        <p:spPr>
          <a:xfrm>
            <a:off x="5993135" y="2807965"/>
            <a:ext cx="3254380" cy="3906484"/>
          </a:xfrm>
          <a:prstGeom prst="ellipse">
            <a:avLst/>
          </a:prstGeom>
          <a:ln>
            <a:noFill/>
          </a:ln>
          <a:effectLst>
            <a:softEdge rad="112500"/>
          </a:effectLst>
        </p:spPr>
      </p:pic>
      <p:sp>
        <p:nvSpPr>
          <p:cNvPr id="2" name="文本框 1"/>
          <p:cNvSpPr txBox="1"/>
          <p:nvPr/>
        </p:nvSpPr>
        <p:spPr>
          <a:xfrm>
            <a:off x="8978265" y="2060575"/>
            <a:ext cx="1013460" cy="3240088"/>
          </a:xfrm>
          <a:prstGeom prst="rect">
            <a:avLst/>
          </a:prstGeom>
          <a:solidFill>
            <a:srgbClr val="FFFF00"/>
          </a:solidFill>
        </p:spPr>
        <p:style>
          <a:lnRef idx="2">
            <a:schemeClr val="accent2"/>
          </a:lnRef>
          <a:fillRef idx="1">
            <a:schemeClr val="lt1"/>
          </a:fillRef>
          <a:effectRef idx="0">
            <a:schemeClr val="accent2"/>
          </a:effectRef>
          <a:fontRef idx="minor">
            <a:schemeClr val="dk1"/>
          </a:fontRef>
        </p:style>
        <p:txBody>
          <a:bodyPr vert="eaVert">
            <a:spAutoFit/>
          </a:body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en-US" altLang="zh-CN" sz="5400" b="1" i="0" u="none" strike="noStrike" kern="1200" cap="none" spc="0" normalizeH="0" baseline="0" noProof="1">
                <a:ln>
                  <a:noFill/>
                </a:ln>
                <a:solidFill>
                  <a:srgbClr val="FF0000"/>
                </a:solidFill>
                <a:effectLst/>
                <a:uLnTx/>
                <a:uFillTx/>
                <a:latin typeface="+mn-lt"/>
                <a:ea typeface="+mn-ea"/>
                <a:cs typeface="+mn-cs"/>
                <a:sym typeface="+mn-ea"/>
              </a:rPr>
              <a:t> </a:t>
            </a:r>
            <a:r>
              <a:rPr kumimoji="0" lang="en-US" altLang="zh-CN" sz="4800" b="1" i="0" u="none" strike="noStrike" kern="1200" cap="none" spc="0" normalizeH="0" baseline="0" noProof="1">
                <a:ln>
                  <a:noFill/>
                </a:ln>
                <a:solidFill>
                  <a:srgbClr val="FF0000"/>
                </a:solidFill>
                <a:effectLst/>
                <a:uLnTx/>
                <a:uFillTx/>
                <a:latin typeface="+mn-lt"/>
                <a:ea typeface="+mn-ea"/>
                <a:cs typeface="+mn-cs"/>
                <a:sym typeface="+mn-ea"/>
              </a:rPr>
              <a:t>注意场合</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
                                            <p:bg/>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2" grpId="0" uiExpand="1" build="p" animBg="1"/>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363" name="Text Box 2"/>
          <p:cNvSpPr txBox="1">
            <a:spLocks noChangeArrowheads="1"/>
          </p:cNvSpPr>
          <p:nvPr/>
        </p:nvSpPr>
        <p:spPr bwMode="auto">
          <a:xfrm>
            <a:off x="1919288" y="1628775"/>
            <a:ext cx="8229600" cy="5136515"/>
          </a:xfrm>
          <a:prstGeom prst="rect">
            <a:avLst/>
          </a:prstGeom>
          <a:noFill/>
          <a:ln>
            <a:noFill/>
          </a:ln>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20000"/>
              </a:lnSpc>
              <a:spcBef>
                <a:spcPct val="50000"/>
              </a:spcBef>
              <a:spcAft>
                <a:spcPct val="0"/>
              </a:spcAft>
              <a:buClrTx/>
              <a:buSzTx/>
              <a:buFontTx/>
              <a:buNone/>
              <a:defRPr/>
            </a:pPr>
            <a:r>
              <a:rPr kumimoji="0" lang="zh-CN" altLang="zh-CN" sz="3200" b="1" i="0" u="none" strike="noStrike" kern="1200" cap="none" spc="0" normalizeH="0" baseline="0" noProof="0" smtClean="0">
                <a:ln>
                  <a:noFill/>
                </a:ln>
                <a:solidFill>
                  <a:schemeClr val="tx1"/>
                </a:solidFill>
                <a:effectLst/>
                <a:uLnTx/>
                <a:uFillTx/>
                <a:latin typeface="黑体" panose="02010609060101010101" pitchFamily="2" charset="-122"/>
                <a:ea typeface="黑体" panose="02010609060101010101" pitchFamily="2" charset="-122"/>
                <a:cs typeface="+mn-cs"/>
                <a:sym typeface="+mn-ea"/>
              </a:rPr>
              <a:t>    </a:t>
            </a:r>
            <a:r>
              <a:rPr kumimoji="0" lang="zh-CN" sz="3200" b="1" i="0" u="none" strike="noStrike" kern="1200" cap="none" spc="0" normalizeH="0" baseline="0" noProof="0" smtClean="0">
                <a:ln>
                  <a:noFill/>
                </a:ln>
                <a:solidFill>
                  <a:schemeClr val="tx1"/>
                </a:solidFill>
                <a:effectLst/>
                <a:uLnTx/>
                <a:uFillTx/>
                <a:latin typeface="黑体" panose="02010609060101010101" pitchFamily="2" charset="-122"/>
                <a:ea typeface="黑体" panose="02010609060101010101" pitchFamily="2" charset="-122"/>
                <a:cs typeface="+mn-cs"/>
                <a:sym typeface="+mn-ea"/>
              </a:rPr>
              <a:t>交际的场合包括</a:t>
            </a:r>
            <a:r>
              <a:rPr kumimoji="0" lang="zh-CN" sz="3200" b="1" i="0" u="none" strike="noStrike" kern="1200" cap="none" spc="0" normalizeH="0" baseline="0" noProof="0" smtClean="0">
                <a:ln>
                  <a:noFill/>
                </a:ln>
                <a:solidFill>
                  <a:srgbClr val="0000FF"/>
                </a:solidFill>
                <a:effectLst/>
                <a:uLnTx/>
                <a:uFillTx/>
                <a:latin typeface="黑体" panose="02010609060101010101" pitchFamily="2" charset="-122"/>
                <a:ea typeface="黑体" panose="02010609060101010101" pitchFamily="2" charset="-122"/>
                <a:cs typeface="+mn-cs"/>
                <a:sym typeface="+mn-ea"/>
              </a:rPr>
              <a:t>时间、地点、人物、氛围</a:t>
            </a:r>
            <a:r>
              <a:rPr kumimoji="0" lang="zh-CN" sz="3200" b="1" i="0" u="none" strike="noStrike" kern="1200" cap="none" spc="0" normalizeH="0" baseline="0" noProof="0" smtClean="0">
                <a:ln>
                  <a:noFill/>
                </a:ln>
                <a:solidFill>
                  <a:schemeClr val="tx1"/>
                </a:solidFill>
                <a:effectLst/>
                <a:uLnTx/>
                <a:uFillTx/>
                <a:latin typeface="黑体" panose="02010609060101010101" pitchFamily="2" charset="-122"/>
                <a:ea typeface="黑体" panose="02010609060101010101" pitchFamily="2" charset="-122"/>
                <a:cs typeface="+mn-cs"/>
                <a:sym typeface="+mn-ea"/>
              </a:rPr>
              <a:t>等。交际的场合各种各样，有</a:t>
            </a:r>
            <a:r>
              <a:rPr kumimoji="0" lang="zh-CN" sz="3200" b="1" i="0" u="none" strike="noStrike" kern="1200" cap="none" spc="0" normalizeH="0" baseline="0" noProof="0" smtClean="0">
                <a:ln>
                  <a:noFill/>
                </a:ln>
                <a:solidFill>
                  <a:srgbClr val="0000FF"/>
                </a:solidFill>
                <a:effectLst/>
                <a:uLnTx/>
                <a:uFillTx/>
                <a:latin typeface="黑体" panose="02010609060101010101" pitchFamily="2" charset="-122"/>
                <a:ea typeface="黑体" panose="02010609060101010101" pitchFamily="2" charset="-122"/>
                <a:cs typeface="+mn-cs"/>
                <a:sym typeface="+mn-ea"/>
              </a:rPr>
              <a:t>喜庆、哀伤</a:t>
            </a:r>
            <a:r>
              <a:rPr kumimoji="0" lang="zh-CN" sz="3200" b="1" i="0" u="none" strike="noStrike" kern="1200" cap="none" spc="0" normalizeH="0" baseline="0" noProof="0" smtClean="0">
                <a:ln>
                  <a:noFill/>
                </a:ln>
                <a:solidFill>
                  <a:schemeClr val="tx1"/>
                </a:solidFill>
                <a:effectLst/>
                <a:uLnTx/>
                <a:uFillTx/>
                <a:latin typeface="黑体" panose="02010609060101010101" pitchFamily="2" charset="-122"/>
                <a:ea typeface="黑体" panose="02010609060101010101" pitchFamily="2" charset="-122"/>
                <a:cs typeface="+mn-cs"/>
                <a:sym typeface="+mn-ea"/>
              </a:rPr>
              <a:t>之分，有</a:t>
            </a:r>
            <a:r>
              <a:rPr kumimoji="0" lang="zh-CN" sz="3200" b="1" i="0" u="none" strike="noStrike" kern="1200" cap="none" spc="0" normalizeH="0" baseline="0" noProof="0" smtClean="0">
                <a:ln>
                  <a:noFill/>
                </a:ln>
                <a:solidFill>
                  <a:srgbClr val="0000FF"/>
                </a:solidFill>
                <a:effectLst/>
                <a:uLnTx/>
                <a:uFillTx/>
                <a:latin typeface="黑体" panose="02010609060101010101" pitchFamily="2" charset="-122"/>
                <a:ea typeface="黑体" panose="02010609060101010101" pitchFamily="2" charset="-122"/>
                <a:cs typeface="+mn-cs"/>
                <a:sym typeface="+mn-ea"/>
              </a:rPr>
              <a:t>庄重、轻松</a:t>
            </a:r>
            <a:r>
              <a:rPr kumimoji="0" lang="zh-CN" sz="3200" b="1" i="0" u="none" strike="noStrike" kern="1200" cap="none" spc="0" normalizeH="0" baseline="0" noProof="0" smtClean="0">
                <a:ln>
                  <a:noFill/>
                </a:ln>
                <a:solidFill>
                  <a:schemeClr val="tx1"/>
                </a:solidFill>
                <a:effectLst/>
                <a:uLnTx/>
                <a:uFillTx/>
                <a:latin typeface="黑体" panose="02010609060101010101" pitchFamily="2" charset="-122"/>
                <a:ea typeface="黑体" panose="02010609060101010101" pitchFamily="2" charset="-122"/>
                <a:cs typeface="+mn-cs"/>
                <a:sym typeface="+mn-ea"/>
              </a:rPr>
              <a:t>之别等等。场合不同了 表达用语也必须随之变化，因地而异，讲究分寸，巧妙用语，以求达到最佳表达效果。</a:t>
            </a:r>
            <a:endParaRPr kumimoji="0" lang="en-US" altLang="zh-CN" sz="3200" b="1" i="0" u="none" strike="noStrike" kern="1200" cap="none" spc="0" normalizeH="0" baseline="0" noProof="0" smtClean="0">
              <a:ln>
                <a:noFill/>
              </a:ln>
              <a:solidFill>
                <a:schemeClr val="tx1"/>
              </a:solidFill>
              <a:effectLst/>
              <a:uLnTx/>
              <a:uFillTx/>
              <a:latin typeface="黑体" panose="02010609060101010101" pitchFamily="2" charset="-122"/>
              <a:ea typeface="黑体" panose="02010609060101010101" pitchFamily="2" charset="-122"/>
              <a:cs typeface="+mn-cs"/>
              <a:sym typeface="+mn-ea"/>
            </a:endParaRPr>
          </a:p>
          <a:p>
            <a:pPr marL="0" marR="0" lvl="0" indent="0" algn="ctr" defTabSz="914400" rtl="0" eaLnBrk="1" fontAlgn="base" latinLnBrk="0" hangingPunct="1">
              <a:lnSpc>
                <a:spcPct val="120000"/>
              </a:lnSpc>
              <a:spcBef>
                <a:spcPct val="50000"/>
              </a:spcBef>
              <a:spcAft>
                <a:spcPct val="0"/>
              </a:spcAft>
              <a:buClrTx/>
              <a:buSzTx/>
              <a:buFontTx/>
              <a:buNone/>
              <a:defRPr/>
            </a:pPr>
            <a:r>
              <a:rPr kumimoji="0" lang="zh-CN" sz="4800" b="1" i="0" u="sng" strike="noStrike" kern="1200" cap="none" spc="0" normalizeH="0" baseline="0" noProof="0" smtClean="0">
                <a:ln>
                  <a:noFill/>
                </a:ln>
                <a:solidFill>
                  <a:srgbClr val="FF3300"/>
                </a:solidFill>
                <a:effectLst>
                  <a:outerShdw blurRad="38100" dist="38100" dir="2700000" algn="tl">
                    <a:srgbClr val="000000">
                      <a:alpha val="43137"/>
                    </a:srgbClr>
                  </a:outerShdw>
                </a:effectLst>
                <a:uLnTx/>
                <a:uFillTx/>
                <a:latin typeface="黑体" panose="02010609060101010101" pitchFamily="2" charset="-122"/>
                <a:ea typeface="黑体" panose="02010609060101010101" pitchFamily="2" charset="-122"/>
                <a:cs typeface="+mn-cs"/>
                <a:sym typeface="+mn-ea"/>
              </a:rPr>
              <a:t>到什么山唱什么歌</a:t>
            </a:r>
          </a:p>
          <a:p>
            <a:pPr marL="0" marR="0" lvl="0" indent="0" algn="l" defTabSz="914400" rtl="0" eaLnBrk="1" fontAlgn="base" latinLnBrk="0" hangingPunct="1">
              <a:lnSpc>
                <a:spcPct val="120000"/>
              </a:lnSpc>
              <a:spcBef>
                <a:spcPct val="50000"/>
              </a:spcBef>
              <a:spcAft>
                <a:spcPct val="0"/>
              </a:spcAft>
              <a:buClrTx/>
              <a:buSzTx/>
              <a:buFontTx/>
              <a:buNone/>
              <a:defRPr/>
            </a:pPr>
            <a:r>
              <a:rPr kumimoji="0" lang="zh-CN" sz="3200" b="1" i="0" u="none" strike="noStrike" kern="1200" cap="none" spc="0" normalizeH="0" baseline="0" noProof="0" smtClean="0">
                <a:ln>
                  <a:noFill/>
                </a:ln>
                <a:solidFill>
                  <a:schemeClr val="tx1"/>
                </a:solidFill>
                <a:effectLst/>
                <a:uLnTx/>
                <a:uFillTx/>
                <a:latin typeface="黑体" panose="02010609060101010101" pitchFamily="2" charset="-122"/>
                <a:ea typeface="黑体" panose="02010609060101010101" pitchFamily="2" charset="-122"/>
                <a:cs typeface="+mn-cs"/>
                <a:sym typeface="+mn-ea"/>
              </a:rPr>
              <a:t> </a:t>
            </a:r>
          </a:p>
        </p:txBody>
      </p:sp>
      <p:sp>
        <p:nvSpPr>
          <p:cNvPr id="12292" name="Text Box 3"/>
          <p:cNvSpPr txBox="1"/>
          <p:nvPr/>
        </p:nvSpPr>
        <p:spPr>
          <a:xfrm>
            <a:off x="1919288" y="5516563"/>
            <a:ext cx="8458200" cy="521970"/>
          </a:xfrm>
          <a:prstGeom prst="rect">
            <a:avLst/>
          </a:prstGeom>
          <a:noFill/>
          <a:ln w="9525">
            <a:noFill/>
          </a:ln>
        </p:spPr>
        <p:txBody>
          <a:bodyPr>
            <a:spAutoFit/>
          </a:bodyPr>
          <a:lstStyle/>
          <a:p>
            <a:pPr>
              <a:spcBef>
                <a:spcPct val="50000"/>
              </a:spcBef>
            </a:pPr>
            <a:endParaRPr lang="zh-CN" altLang="zh-CN" sz="2800" b="0">
              <a:latin typeface="Times New Roman" panose="02020603050405020304" pitchFamily="18" charset="0"/>
              <a:ea typeface="宋体" panose="02010600030101010101" pitchFamily="2" charset="-122"/>
            </a:endParaRPr>
          </a:p>
        </p:txBody>
      </p:sp>
      <p:sp>
        <p:nvSpPr>
          <p:cNvPr id="12293" name="Rectangle 5"/>
          <p:cNvSpPr/>
          <p:nvPr/>
        </p:nvSpPr>
        <p:spPr>
          <a:xfrm>
            <a:off x="3154363" y="331788"/>
            <a:ext cx="6686550" cy="768350"/>
          </a:xfrm>
          <a:prstGeom prst="rect">
            <a:avLst/>
          </a:prstGeom>
          <a:solidFill>
            <a:srgbClr val="FFFF99"/>
          </a:solidFill>
          <a:ln w="50800" cap="flat" cmpd="sng">
            <a:solidFill>
              <a:srgbClr val="FF00FF"/>
            </a:solidFill>
            <a:prstDash val="solid"/>
            <a:miter/>
            <a:headEnd type="none" w="med" len="med"/>
            <a:tailEnd type="none" w="med" len="med"/>
          </a:ln>
        </p:spPr>
        <p:txBody>
          <a:bodyPr>
            <a:spAutoFit/>
          </a:bodyPr>
          <a:lstStyle/>
          <a:p>
            <a:r>
              <a:rPr lang="en-US" altLang="zh-CN" sz="4400">
                <a:solidFill>
                  <a:srgbClr val="3333CC"/>
                </a:solidFill>
                <a:latin typeface="黑体" panose="02010609060101010101" pitchFamily="2" charset="-122"/>
              </a:rPr>
              <a:t> </a:t>
            </a:r>
            <a:r>
              <a:rPr lang="zh-CN" altLang="en-US" sz="4400">
                <a:solidFill>
                  <a:srgbClr val="3333CC"/>
                </a:solidFill>
                <a:latin typeface="黑体" panose="02010609060101010101" pitchFamily="2" charset="-122"/>
              </a:rPr>
              <a:t>二、注意场合 分清语气</a:t>
            </a:r>
            <a:endParaRPr lang="zh-CN" altLang="en-US" sz="4400" b="0">
              <a:latin typeface="Arial" panose="020b0604020202020204" pitchFamily="34" charset="0"/>
              <a:ea typeface="宋体" panose="02010600030101010101" pitchFamily="2" charset="-122"/>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53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Picture 5"/>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rcRect t="310" b="1"/>
          <a:stretch>
            <a:fillRect/>
          </a:stretch>
        </p:blipFill>
        <p:spPr bwMode="auto">
          <a:xfrm>
            <a:off x="2081" y="0"/>
            <a:ext cx="12188157" cy="7218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图片 3" descr="20100913-1137"/>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172581" y="2827755"/>
            <a:ext cx="3311755" cy="2330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a:spLocks noChangeArrowheads="1"/>
          </p:cNvSpPr>
          <p:nvPr/>
        </p:nvSpPr>
        <p:spPr bwMode="auto">
          <a:xfrm>
            <a:off x="5731693" y="2587522"/>
            <a:ext cx="5116114" cy="1229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sz="2800" b="1">
                <a:solidFill>
                  <a:srgbClr val="0000FF"/>
                </a:solidFill>
              </a:rPr>
              <a:t>          </a:t>
            </a:r>
            <a:r>
              <a:rPr lang="zh-CN" altLang="en-US" sz="3200" b="1">
                <a:solidFill>
                  <a:srgbClr val="FF0000"/>
                </a:solidFill>
                <a:ea typeface="黑体" panose="02010609060101010101" pitchFamily="2" charset="-122"/>
              </a:rPr>
              <a:t>会议场合</a:t>
            </a:r>
          </a:p>
          <a:p>
            <a:pPr algn="ctr">
              <a:spcBef>
                <a:spcPct val="50000"/>
              </a:spcBef>
            </a:pPr>
            <a:r>
              <a:rPr lang="zh-CN" altLang="en-US" sz="2800" b="1">
                <a:solidFill>
                  <a:srgbClr val="0000FF"/>
                </a:solidFill>
                <a:ea typeface="黑体" panose="02010609060101010101" pitchFamily="2" charset="-122"/>
              </a:rPr>
              <a:t>说话要</a:t>
            </a:r>
            <a:r>
              <a:rPr lang="zh-CN" altLang="en-US" sz="2800" b="1">
                <a:solidFill>
                  <a:srgbClr val="FF0000"/>
                </a:solidFill>
                <a:ea typeface="黑体" panose="02010609060101010101" pitchFamily="2" charset="-122"/>
              </a:rPr>
              <a:t>庄重、规范</a:t>
            </a:r>
            <a:r>
              <a:rPr lang="zh-CN" altLang="en-US" sz="2800" b="1">
                <a:solidFill>
                  <a:srgbClr val="0000FF"/>
                </a:solidFill>
                <a:ea typeface="黑体" panose="02010609060101010101" pitchFamily="2" charset="-122"/>
              </a:rPr>
              <a:t>，用书面语</a:t>
            </a:r>
          </a:p>
        </p:txBody>
      </p:sp>
      <p:pic>
        <p:nvPicPr>
          <p:cNvPr id="6" name="图片 5" descr="19300001314485133038929835301_s"/>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6373934" y="4528762"/>
            <a:ext cx="3954645" cy="234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6"/>
          <p:cNvSpPr txBox="1">
            <a:spLocks noChangeArrowheads="1"/>
          </p:cNvSpPr>
          <p:nvPr/>
        </p:nvSpPr>
        <p:spPr bwMode="auto">
          <a:xfrm>
            <a:off x="2081" y="5158100"/>
            <a:ext cx="5302391" cy="1229995"/>
          </a:xfrm>
          <a:prstGeom prst="rect">
            <a:avLst/>
          </a:prstGeom>
          <a:solidFill>
            <a:schemeClr val="bg1"/>
          </a:solid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sz="2800" b="1">
                <a:solidFill>
                  <a:srgbClr val="0000FF"/>
                </a:solidFill>
              </a:rPr>
              <a:t>         </a:t>
            </a:r>
            <a:r>
              <a:rPr lang="zh-CN" altLang="en-US" sz="3200" b="1">
                <a:solidFill>
                  <a:srgbClr val="FF0000"/>
                </a:solidFill>
                <a:ea typeface="黑体" panose="02010609060101010101" pitchFamily="2" charset="-122"/>
              </a:rPr>
              <a:t>工作场合</a:t>
            </a:r>
          </a:p>
          <a:p>
            <a:pPr algn="ctr">
              <a:spcBef>
                <a:spcPct val="50000"/>
              </a:spcBef>
            </a:pPr>
            <a:r>
              <a:rPr lang="zh-CN" altLang="en-US" sz="2800" b="1">
                <a:solidFill>
                  <a:srgbClr val="0000FF"/>
                </a:solidFill>
                <a:ea typeface="黑体" panose="02010609060101010101" pitchFamily="2" charset="-122"/>
              </a:rPr>
              <a:t>用语</a:t>
            </a:r>
            <a:r>
              <a:rPr lang="zh-CN" altLang="en-US" sz="2800" b="1">
                <a:solidFill>
                  <a:srgbClr val="FF0000"/>
                </a:solidFill>
                <a:ea typeface="黑体" panose="02010609060101010101" pitchFamily="2" charset="-122"/>
              </a:rPr>
              <a:t>准确、简要</a:t>
            </a:r>
            <a:r>
              <a:rPr lang="zh-CN" altLang="en-US" sz="2800" b="1">
                <a:solidFill>
                  <a:srgbClr val="0000FF"/>
                </a:solidFill>
                <a:ea typeface="黑体" panose="02010609060101010101" pitchFamily="2" charset="-122"/>
              </a:rPr>
              <a:t>，常用术语行话</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4"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from="(-#ppt_w/2)" to="(#ppt_x)" calcmode="lin" valueType="num">
                                      <p:cBhvr>
                                        <p:cTn id="7" dur="600" fill="hold">
                                          <p:stCondLst>
                                            <p:cond delay="0"/>
                                          </p:stCondLst>
                                        </p:cTn>
                                        <p:tgtEl>
                                          <p:spTgt spid="4"/>
                                        </p:tgtEl>
                                        <p:attrNameLst>
                                          <p:attrName>ppt_x</p:attrName>
                                        </p:attrNameLst>
                                      </p:cBhvr>
                                    </p:anim>
                                    <p:anim from="0" to="-1.0" calcmode="lin" valueType="num">
                                      <p:cBhvr>
                                        <p:cTn id="8" dur="200" decel="50000" autoRev="1" fill="hold">
                                          <p:stCondLst>
                                            <p:cond delay="600"/>
                                          </p:stCondLst>
                                        </p:cTn>
                                        <p:tgtEl>
                                          <p:spTgt spid="4"/>
                                        </p:tgtEl>
                                        <p:attrNameLst>
                                          <p:attrName>xshear</p:attrName>
                                        </p:attrNameLst>
                                      </p:cBhvr>
                                    </p:anim>
                                    <p:animScale>
                                      <p:cBhvr>
                                        <p:cTn id="9" dur="200" decel="100000" autoRev="1" fill="hold">
                                          <p:stCondLst>
                                            <p:cond delay="600"/>
                                          </p:stCondLst>
                                        </p:cTn>
                                        <p:tgtEl>
                                          <p:spTgt spid="4"/>
                                        </p:tgtEl>
                                      </p:cBhvr>
                                      <p:from x="100000" y="100000"/>
                                      <p:to x="80000" y="100000"/>
                                    </p:animScale>
                                    <p:anim by="(#ppt_h/3+#ppt_w*0.1)" calcmode="lin" valueType="num">
                                      <p:cBhvr additive="sum">
                                        <p:cTn id="10" dur="200" decel="100000" autoRev="1" fill="hold">
                                          <p:stCondLst>
                                            <p:cond delay="600"/>
                                          </p:stCondLst>
                                        </p:cTn>
                                        <p:tgtEl>
                                          <p:spTgt spid="4"/>
                                        </p:tgtEl>
                                        <p:attrNameLst>
                                          <p:attrName>ppt_x</p:attrName>
                                        </p:attrNameLst>
                                      </p:cBhvr>
                                    </p:anim>
                                  </p:childTnLst>
                                </p:cTn>
                              </p:par>
                            </p:childTnLst>
                          </p:cTn>
                        </p:par>
                      </p:childTnLst>
                    </p:cTn>
                  </p:par>
                  <p:par>
                    <p:cTn id="11" fill="hold" nodeType="clickPar">
                      <p:stCondLst>
                        <p:cond delay="indefinite"/>
                      </p:stCondLst>
                      <p:childTnLst>
                        <p:par>
                          <p:cTn id="12" fill="hold" nodeType="afterGroup">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 calcmode="lin" valueType="num">
                                      <p:cBhvr>
                                        <p:cTn id="17" dur="500" fill="hold"/>
                                        <p:tgtEl>
                                          <p:spTgt spid="5"/>
                                        </p:tgtEl>
                                        <p:attrNameLst>
                                          <p:attrName>style.rotation</p:attrName>
                                        </p:attrNameLst>
                                      </p:cBhvr>
                                      <p:tavLst>
                                        <p:tav tm="0">
                                          <p:val>
                                            <p:fltVal val="360"/>
                                          </p:val>
                                        </p:tav>
                                        <p:tav tm="100000">
                                          <p:val>
                                            <p:fltVal val="0"/>
                                          </p:val>
                                        </p:tav>
                                      </p:tavLst>
                                    </p:anim>
                                    <p:animEffect transition="in" filter="fade">
                                      <p:cBhvr>
                                        <p:cTn id="18" dur="500"/>
                                        <p:tgtEl>
                                          <p:spTgt spid="5"/>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 calcmode="lin" valueType="num">
                                      <p:cBhvr>
                                        <p:cTn id="25" dur="500" fill="hold"/>
                                        <p:tgtEl>
                                          <p:spTgt spid="6"/>
                                        </p:tgtEl>
                                        <p:attrNameLst>
                                          <p:attrName>style.rotation</p:attrName>
                                        </p:attrNameLst>
                                      </p:cBhvr>
                                      <p:tavLst>
                                        <p:tav tm="0">
                                          <p:val>
                                            <p:fltVal val="360"/>
                                          </p:val>
                                        </p:tav>
                                        <p:tav tm="100000">
                                          <p:val>
                                            <p:fltVal val="0"/>
                                          </p:val>
                                        </p:tav>
                                      </p:tavLst>
                                    </p:anim>
                                    <p:animEffect transition="in" filter="fade">
                                      <p:cBhvr>
                                        <p:cTn id="26" dur="500"/>
                                        <p:tgtEl>
                                          <p:spTgt spid="6"/>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16" presetClass="entr" presetSubtype="26"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arn(inHorizontal)">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 name="Picture 5"/>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t="310" b="1"/>
          <a:stretch>
            <a:fillRect/>
          </a:stretch>
        </p:blipFill>
        <p:spPr bwMode="auto">
          <a:xfrm>
            <a:off x="2081" y="0"/>
            <a:ext cx="12188157" cy="7218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4738" name="图片 244737" descr="2008725122546898_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56532" y="215455"/>
            <a:ext cx="5185015" cy="3168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4740" name="文本框 244739"/>
          <p:cNvSpPr txBox="1">
            <a:spLocks noChangeArrowheads="1"/>
          </p:cNvSpPr>
          <p:nvPr/>
        </p:nvSpPr>
        <p:spPr bwMode="auto">
          <a:xfrm>
            <a:off x="6966401" y="621367"/>
            <a:ext cx="4745341" cy="1291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sz="2400" b="1">
                <a:solidFill>
                  <a:srgbClr val="0000FF"/>
                </a:solidFill>
              </a:rPr>
              <a:t>         </a:t>
            </a:r>
            <a:r>
              <a:rPr lang="zh-CN" altLang="en-US" sz="3600" b="1">
                <a:solidFill>
                  <a:srgbClr val="FF0000"/>
                </a:solidFill>
                <a:ea typeface="黑体" panose="02010609060101010101" pitchFamily="2" charset="-122"/>
              </a:rPr>
              <a:t>生活场合</a:t>
            </a:r>
          </a:p>
          <a:p>
            <a:pPr algn="ctr">
              <a:spcBef>
                <a:spcPct val="50000"/>
              </a:spcBef>
            </a:pPr>
            <a:r>
              <a:rPr lang="zh-CN" altLang="en-US" sz="2800" b="1">
                <a:solidFill>
                  <a:srgbClr val="0000FF"/>
                </a:solidFill>
                <a:ea typeface="黑体" panose="02010609060101010101" pitchFamily="2" charset="-122"/>
              </a:rPr>
              <a:t>说话</a:t>
            </a:r>
            <a:r>
              <a:rPr lang="zh-CN" altLang="en-US" sz="2800" b="1">
                <a:solidFill>
                  <a:srgbClr val="FF0000"/>
                </a:solidFill>
                <a:ea typeface="黑体" panose="02010609060101010101" pitchFamily="2" charset="-122"/>
              </a:rPr>
              <a:t>自然、灵活</a:t>
            </a:r>
            <a:r>
              <a:rPr lang="zh-CN" altLang="en-US" sz="2800" b="1">
                <a:solidFill>
                  <a:srgbClr val="0000FF"/>
                </a:solidFill>
                <a:ea typeface="黑体" panose="02010609060101010101" pitchFamily="2" charset="-122"/>
              </a:rPr>
              <a:t>，多用口语</a:t>
            </a:r>
          </a:p>
        </p:txBody>
      </p:sp>
      <p:pic>
        <p:nvPicPr>
          <p:cNvPr id="7" name="图片 101380" descr="a80d4b763c1ec5da50e27022?pn=13&amp;o=jpg_6&amp;md5sum=d865d414885f2973541dc1417d234d3d&amp;sign=2b14aafd63&amp;png=1756873-1990598&amp;jpg=2508443-2693686"/>
          <p:cNvPicPr>
            <a:picLocks noChangeAspect="1" noChangeArrowheads="1"/>
          </p:cNvPicPr>
          <p:nvPr/>
        </p:nvPicPr>
        <p:blipFill>
          <a:blip r:embed="rId4">
            <a:extLst>
              <a:ext uri="{28A0092B-C50C-407E-A947-70E740481C1C}">
                <a14:useLocalDpi xmlns:a14="http://schemas.microsoft.com/office/drawing/2010/main" val="0"/>
              </a:ext>
            </a:extLst>
          </a:blip>
          <a:srcRect l="53128" t="52229" r="1874" b="4434"/>
          <a:stretch>
            <a:fillRect/>
          </a:stretch>
        </p:blipFill>
        <p:spPr bwMode="auto">
          <a:xfrm>
            <a:off x="6384137" y="3887685"/>
            <a:ext cx="5484502" cy="256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a:spLocks noChangeArrowheads="1"/>
          </p:cNvSpPr>
          <p:nvPr/>
        </p:nvSpPr>
        <p:spPr bwMode="auto">
          <a:xfrm>
            <a:off x="1319072" y="4149106"/>
            <a:ext cx="4722113" cy="1809750"/>
          </a:xfrm>
          <a:prstGeom prst="rect">
            <a:avLst/>
          </a:prstGeom>
          <a:solidFill>
            <a:schemeClr val="bg1"/>
          </a:solidFill>
          <a:ln>
            <a:noFill/>
          </a:ln>
        </p:spPr>
        <p:txBody>
          <a:bodyPr>
            <a:spAutoFit/>
          </a:bodyPr>
          <a:lstStyle/>
          <a:p>
            <a:pPr defTabSz="967740" fontAlgn="base">
              <a:lnSpc>
                <a:spcPct val="120000"/>
              </a:lnSpc>
              <a:spcBef>
                <a:spcPct val="50000"/>
              </a:spcBef>
              <a:spcAft>
                <a:spcPct val="0"/>
              </a:spcAft>
            </a:pPr>
            <a:r>
              <a:rPr lang="zh-CN" altLang="en-US" sz="3705" b="1">
                <a:solidFill>
                  <a:srgbClr val="FF0000"/>
                </a:solidFill>
                <a:latin typeface="黑体" panose="02010609060101010101" pitchFamily="2" charset="-122"/>
                <a:ea typeface="黑体" panose="02010609060101010101" pitchFamily="2" charset="-122"/>
              </a:rPr>
              <a:t>     外交场合</a:t>
            </a:r>
            <a:br>
              <a:rPr lang="zh-CN" altLang="en-US" sz="3705" b="1">
                <a:solidFill>
                  <a:srgbClr val="FFCC00"/>
                </a:solidFill>
                <a:latin typeface="Times New Roman" panose="02020603050405020304" pitchFamily="18" charset="0"/>
                <a:ea typeface="华文中宋" panose="02010600040101010101" pitchFamily="2" charset="-122"/>
              </a:rPr>
            </a:br>
            <a:r>
              <a:rPr lang="zh-CN" altLang="en-US" sz="2800" b="1">
                <a:solidFill>
                  <a:srgbClr val="FF0000"/>
                </a:solidFill>
                <a:latin typeface="Times New Roman" panose="02020603050405020304" pitchFamily="18" charset="0"/>
                <a:ea typeface="黑体" panose="02010609060101010101" pitchFamily="2" charset="-122"/>
              </a:rPr>
              <a:t>有</a:t>
            </a:r>
            <a:r>
              <a:rPr lang="zh-CN" altLang="en-US" sz="2800" b="1">
                <a:solidFill>
                  <a:srgbClr val="0510EB"/>
                </a:solidFill>
                <a:latin typeface="Times New Roman" panose="02020603050405020304" pitchFamily="18" charset="0"/>
                <a:ea typeface="黑体" panose="02010609060101010101" pitchFamily="2" charset="-122"/>
              </a:rPr>
              <a:t>原则性</a:t>
            </a:r>
            <a:r>
              <a:rPr lang="zh-CN" altLang="en-US" sz="2800" b="1">
                <a:solidFill>
                  <a:srgbClr val="FF0000"/>
                </a:solidFill>
                <a:latin typeface="Times New Roman" panose="02020603050405020304" pitchFamily="18" charset="0"/>
                <a:ea typeface="黑体" panose="02010609060101010101" pitchFamily="2" charset="-122"/>
              </a:rPr>
              <a:t>、有</a:t>
            </a:r>
            <a:r>
              <a:rPr lang="zh-CN" altLang="en-US" sz="2800" b="1">
                <a:solidFill>
                  <a:srgbClr val="0510EB"/>
                </a:solidFill>
                <a:latin typeface="Times New Roman" panose="02020603050405020304" pitchFamily="18" charset="0"/>
                <a:ea typeface="黑体" panose="02010609060101010101" pitchFamily="2" charset="-122"/>
              </a:rPr>
              <a:t>分寸感</a:t>
            </a:r>
            <a:r>
              <a:rPr lang="zh-CN" altLang="en-US" sz="2800" b="1">
                <a:solidFill>
                  <a:srgbClr val="FF0000"/>
                </a:solidFill>
                <a:latin typeface="Times New Roman" panose="02020603050405020304" pitchFamily="18" charset="0"/>
                <a:ea typeface="黑体" panose="02010609060101010101" pitchFamily="2" charset="-122"/>
              </a:rPr>
              <a:t>、不卑不亢，须用</a:t>
            </a:r>
            <a:r>
              <a:rPr lang="zh-CN" altLang="en-US" sz="2800" b="1">
                <a:solidFill>
                  <a:srgbClr val="0510EB"/>
                </a:solidFill>
                <a:latin typeface="Times New Roman" panose="02020603050405020304" pitchFamily="18" charset="0"/>
                <a:ea typeface="黑体" panose="02010609060101010101" pitchFamily="2" charset="-122"/>
              </a:rPr>
              <a:t>书面语</a:t>
            </a:r>
            <a:r>
              <a:rPr lang="zh-CN" altLang="en-US" sz="2800" b="1">
                <a:solidFill>
                  <a:srgbClr val="FF0000"/>
                </a:solidFill>
                <a:latin typeface="Times New Roman" panose="02020603050405020304" pitchFamily="18" charset="0"/>
                <a:ea typeface="黑体" panose="02010609060101010101" pitchFamily="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244738"/>
                                        </p:tgtEl>
                                        <p:attrNameLst>
                                          <p:attrName>style.visibility</p:attrName>
                                        </p:attrNameLst>
                                      </p:cBhvr>
                                      <p:to>
                                        <p:strVal val="visible"/>
                                      </p:to>
                                    </p:set>
                                    <p:animEffect transition="in" filter="fade">
                                      <p:cBhvr>
                                        <p:cTn id="7" dur="500"/>
                                        <p:tgtEl>
                                          <p:spTgt spid="24473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244740"/>
                                        </p:tgtEl>
                                        <p:attrNameLst>
                                          <p:attrName>style.visibility</p:attrName>
                                        </p:attrNameLst>
                                      </p:cBhvr>
                                      <p:to>
                                        <p:strVal val="visible"/>
                                      </p:to>
                                    </p:set>
                                    <p:anim calcmode="lin" valueType="num">
                                      <p:cBhvr>
                                        <p:cTn id="12" dur="1000" fill="hold"/>
                                        <p:tgtEl>
                                          <p:spTgt spid="244740"/>
                                        </p:tgtEl>
                                        <p:attrNameLst>
                                          <p:attrName>ppt_x</p:attrName>
                                        </p:attrNameLst>
                                      </p:cBhvr>
                                      <p:tavLst>
                                        <p:tav tm="0">
                                          <p:val>
                                            <p:strVal val="#ppt_x-.2"/>
                                          </p:val>
                                        </p:tav>
                                        <p:tav tm="100000">
                                          <p:val>
                                            <p:strVal val="#ppt_x"/>
                                          </p:val>
                                        </p:tav>
                                      </p:tavLst>
                                    </p:anim>
                                    <p:anim calcmode="lin" valueType="num">
                                      <p:cBhvr>
                                        <p:cTn id="13" dur="1000" fill="hold"/>
                                        <p:tgtEl>
                                          <p:spTgt spid="244740"/>
                                        </p:tgtEl>
                                        <p:attrNameLst>
                                          <p:attrName>ppt_y</p:attrName>
                                        </p:attrNameLst>
                                      </p:cBhvr>
                                      <p:tavLst>
                                        <p:tav tm="0">
                                          <p:val>
                                            <p:strVal val="#ppt_y"/>
                                          </p:val>
                                        </p:tav>
                                        <p:tav tm="100000">
                                          <p:val>
                                            <p:strVal val="#ppt_y"/>
                                          </p:val>
                                        </p:tav>
                                      </p:tavLst>
                                    </p:anim>
                                    <p:animEffect transition="in" filter="wipe(right)" prLst="gradientSize: 0.1">
                                      <p:cBhvr>
                                        <p:cTn id="14" dur="1000"/>
                                        <p:tgtEl>
                                          <p:spTgt spid="244740"/>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ppt_x</p:attrName>
                                        </p:attrNameLst>
                                      </p:cBhvr>
                                      <p:tavLst>
                                        <p:tav tm="0">
                                          <p:val>
                                            <p:strVal val="#ppt_x"/>
                                          </p:val>
                                        </p:tav>
                                        <p:tav tm="100000">
                                          <p:val>
                                            <p:strVal val="#ppt_x"/>
                                          </p:val>
                                        </p:tav>
                                      </p:tavLst>
                                    </p:anim>
                                    <p:anim calcmode="lin" valueType="num">
                                      <p:cBhvr>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740" grpId="0"/>
      <p:bldP spid="8"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alphaModFix amt="45000"/>
          </a:blip>
          <a:stretch>
            <a:fillRect/>
          </a:stretch>
        </a:blipFill>
        <a:effectLst/>
      </p:bgPr>
    </p:bg>
    <p:spTree>
      <p:nvGrpSpPr>
        <p:cNvPr id="1" name=""/>
        <p:cNvGrpSpPr/>
        <p:nvPr/>
      </p:nvGrpSpPr>
      <p:grpSpPr>
        <a:xfrm>
          <a:off x="0" y="0"/>
          <a:ext cx="0" cy="0"/>
        </a:xfrm>
      </p:grpSpPr>
      <p:sp>
        <p:nvSpPr>
          <p:cNvPr id="23554" name="Text Box 2"/>
          <p:cNvSpPr txBox="1"/>
          <p:nvPr/>
        </p:nvSpPr>
        <p:spPr>
          <a:xfrm>
            <a:off x="250825" y="1250315"/>
            <a:ext cx="10854055" cy="5406390"/>
          </a:xfrm>
          <a:prstGeom prst="rect">
            <a:avLst/>
          </a:prstGeom>
          <a:noFill/>
          <a:ln w="9525">
            <a:noFill/>
          </a:ln>
        </p:spPr>
        <p:txBody>
          <a:bodyPr wrap="square">
            <a:spAutoFit/>
          </a:bodyPr>
          <a:lstStyle/>
          <a:p>
            <a:pPr>
              <a:lnSpc>
                <a:spcPct val="120000"/>
              </a:lnSpc>
            </a:pPr>
            <a:r>
              <a:rPr lang="zh-CN" altLang="en-US" sz="3200" b="1">
                <a:latin typeface="黑体" panose="02010609060101010101" pitchFamily="2" charset="-122"/>
                <a:ea typeface="黑体" panose="02010609060101010101" pitchFamily="2" charset="-122"/>
              </a:rPr>
              <a:t>下列标语与所张贴的场所协调一致的选项是（　</a:t>
            </a:r>
            <a:r>
              <a:rPr lang="en-US" altLang="zh-CN" sz="3200" b="1">
                <a:latin typeface="黑体" panose="02010609060101010101" pitchFamily="2" charset="-122"/>
                <a:ea typeface="黑体" panose="02010609060101010101" pitchFamily="2" charset="-122"/>
              </a:rPr>
              <a:t>      </a:t>
            </a:r>
            <a:r>
              <a:rPr lang="zh-CN" altLang="en-US" sz="3200" b="1">
                <a:latin typeface="黑体" panose="02010609060101010101" pitchFamily="2" charset="-122"/>
                <a:ea typeface="黑体" panose="02010609060101010101" pitchFamily="2" charset="-122"/>
              </a:rPr>
              <a:t>）</a:t>
            </a:r>
          </a:p>
          <a:p>
            <a:pPr>
              <a:lnSpc>
                <a:spcPct val="120000"/>
              </a:lnSpc>
            </a:pPr>
            <a:r>
              <a:rPr lang="zh-CN" altLang="en-US" sz="3200" b="1">
                <a:latin typeface="黑体" panose="02010609060101010101" pitchFamily="2" charset="-122"/>
                <a:ea typeface="黑体" panose="02010609060101010101" pitchFamily="2" charset="-122"/>
              </a:rPr>
              <a:t>A、</a:t>
            </a:r>
            <a:r>
              <a:rPr lang="zh-CN" altLang="en-US" sz="3200" b="1">
                <a:solidFill>
                  <a:srgbClr val="0000FF"/>
                </a:solidFill>
                <a:latin typeface="黑体" panose="02010609060101010101" pitchFamily="2" charset="-122"/>
                <a:ea typeface="黑体" panose="02010609060101010101" pitchFamily="2" charset="-122"/>
              </a:rPr>
              <a:t>考场门口</a:t>
            </a:r>
            <a:r>
              <a:rPr lang="zh-CN" altLang="en-US" sz="3200" b="1">
                <a:latin typeface="黑体" panose="02010609060101010101" pitchFamily="2" charset="-122"/>
                <a:ea typeface="黑体" panose="02010609060101010101" pitchFamily="2" charset="-122"/>
              </a:rPr>
              <a:t>：失败乃成功之母</a:t>
            </a:r>
          </a:p>
          <a:p>
            <a:pPr>
              <a:lnSpc>
                <a:spcPct val="120000"/>
              </a:lnSpc>
            </a:pPr>
            <a:r>
              <a:rPr lang="zh-CN" altLang="en-US" sz="3200" b="1">
                <a:latin typeface="黑体" panose="02010609060101010101" pitchFamily="2" charset="-122"/>
                <a:ea typeface="黑体" panose="02010609060101010101" pitchFamily="2" charset="-122"/>
              </a:rPr>
              <a:t>B、</a:t>
            </a:r>
            <a:r>
              <a:rPr lang="zh-CN" altLang="en-US" sz="3200" b="1">
                <a:solidFill>
                  <a:srgbClr val="0000FF"/>
                </a:solidFill>
                <a:latin typeface="黑体" panose="02010609060101010101" pitchFamily="2" charset="-122"/>
                <a:ea typeface="黑体" panose="02010609060101010101" pitchFamily="2" charset="-122"/>
              </a:rPr>
              <a:t>卷烟厂厂区</a:t>
            </a:r>
            <a:r>
              <a:rPr lang="en-US" altLang="x-none" sz="3200" b="1">
                <a:latin typeface="黑体" panose="02010609060101010101" pitchFamily="2" charset="-122"/>
                <a:ea typeface="黑体" panose="02010609060101010101" pitchFamily="2" charset="-122"/>
              </a:rPr>
              <a:t>：严禁烟火</a:t>
            </a:r>
          </a:p>
          <a:p>
            <a:pPr>
              <a:lnSpc>
                <a:spcPct val="120000"/>
              </a:lnSpc>
            </a:pPr>
            <a:r>
              <a:rPr lang="zh-CN" altLang="en-US" sz="3200" b="1">
                <a:latin typeface="黑体" panose="02010609060101010101" pitchFamily="2" charset="-122"/>
                <a:ea typeface="黑体" panose="02010609060101010101" pitchFamily="2" charset="-122"/>
              </a:rPr>
              <a:t>C、</a:t>
            </a:r>
            <a:r>
              <a:rPr lang="zh-CN" altLang="en-US" sz="3200" b="1">
                <a:solidFill>
                  <a:srgbClr val="0000FF"/>
                </a:solidFill>
                <a:latin typeface="黑体" panose="02010609060101010101" pitchFamily="2" charset="-122"/>
                <a:ea typeface="黑体" panose="02010609060101010101" pitchFamily="2" charset="-122"/>
              </a:rPr>
              <a:t>火葬场门口</a:t>
            </a:r>
            <a:r>
              <a:rPr lang="zh-CN" altLang="en-US" sz="3200" b="1">
                <a:latin typeface="黑体" panose="02010609060101010101" pitchFamily="2" charset="-122"/>
                <a:ea typeface="黑体" panose="02010609060101010101" pitchFamily="2" charset="-122"/>
              </a:rPr>
              <a:t>：把经济搞上去，把</a:t>
            </a:r>
            <a:r>
              <a:rPr lang="en-US" altLang="x-none" sz="3200" b="1">
                <a:latin typeface="黑体" panose="02010609060101010101" pitchFamily="2" charset="-122"/>
                <a:ea typeface="黑体" panose="02010609060101010101" pitchFamily="2" charset="-122"/>
              </a:rPr>
              <a:t>人口降</a:t>
            </a:r>
            <a:r>
              <a:rPr lang="zh-CN" altLang="en-US" sz="3200" b="1">
                <a:latin typeface="黑体" panose="02010609060101010101" pitchFamily="2" charset="-122"/>
                <a:ea typeface="黑体" panose="02010609060101010101" pitchFamily="2" charset="-122"/>
              </a:rPr>
              <a:t>下来</a:t>
            </a:r>
          </a:p>
          <a:p>
            <a:pPr>
              <a:lnSpc>
                <a:spcPct val="120000"/>
              </a:lnSpc>
            </a:pPr>
            <a:r>
              <a:rPr lang="zh-CN" altLang="en-US" sz="3200" b="1">
                <a:latin typeface="黑体" panose="02010609060101010101" pitchFamily="2" charset="-122"/>
                <a:ea typeface="黑体" panose="02010609060101010101" pitchFamily="2" charset="-122"/>
              </a:rPr>
              <a:t>D、</a:t>
            </a:r>
            <a:r>
              <a:rPr lang="zh-CN" altLang="en-US" sz="3200" b="1">
                <a:solidFill>
                  <a:srgbClr val="0000FF"/>
                </a:solidFill>
                <a:latin typeface="黑体" panose="02010609060101010101" pitchFamily="2" charset="-122"/>
                <a:ea typeface="黑体" panose="02010609060101010101" pitchFamily="2" charset="-122"/>
              </a:rPr>
              <a:t>敬老院：</a:t>
            </a:r>
            <a:r>
              <a:rPr lang="zh-CN" altLang="en-US" sz="3200" b="1">
                <a:latin typeface="黑体" panose="02010609060101010101" pitchFamily="2" charset="-122"/>
                <a:ea typeface="黑体" panose="02010609060101010101" pitchFamily="2" charset="-122"/>
              </a:rPr>
              <a:t>少壮不努力，老大徒伤悲</a:t>
            </a:r>
            <a:endParaRPr lang="en-US" altLang="zh-CN" sz="3200">
              <a:latin typeface="黑体" panose="02010609060101010101" pitchFamily="2" charset="-122"/>
              <a:ea typeface="黑体" panose="02010609060101010101" pitchFamily="2" charset="-122"/>
            </a:endParaRPr>
          </a:p>
          <a:p>
            <a:pPr>
              <a:lnSpc>
                <a:spcPct val="120000"/>
              </a:lnSpc>
            </a:pPr>
            <a:r>
              <a:rPr lang="zh-CN" altLang="en-US" sz="3200" b="1">
                <a:latin typeface="黑体" panose="02010609060101010101" pitchFamily="2" charset="-122"/>
                <a:ea typeface="黑体" panose="02010609060101010101" pitchFamily="2" charset="-122"/>
              </a:rPr>
              <a:t>E、</a:t>
            </a:r>
            <a:r>
              <a:rPr lang="zh-CN" altLang="en-US" sz="3200" b="1">
                <a:solidFill>
                  <a:srgbClr val="0000FF"/>
                </a:solidFill>
                <a:latin typeface="黑体" panose="02010609060101010101" pitchFamily="2" charset="-122"/>
                <a:ea typeface="黑体" panose="02010609060101010101" pitchFamily="2" charset="-122"/>
              </a:rPr>
              <a:t>某铁路道口</a:t>
            </a:r>
            <a:r>
              <a:rPr lang="zh-CN" altLang="en-US" sz="3200" b="1">
                <a:latin typeface="黑体" panose="02010609060101010101" pitchFamily="2" charset="-122"/>
                <a:ea typeface="黑体" panose="02010609060101010101" pitchFamily="2" charset="-122"/>
              </a:rPr>
              <a:t>：争分夺秒，多拉快跑</a:t>
            </a:r>
          </a:p>
          <a:p>
            <a:pPr>
              <a:lnSpc>
                <a:spcPct val="120000"/>
              </a:lnSpc>
            </a:pPr>
            <a:r>
              <a:rPr lang="en-US" altLang="zh-CN" sz="3200" b="1">
                <a:latin typeface="黑体" panose="02010609060101010101" pitchFamily="2" charset="-122"/>
                <a:ea typeface="黑体" panose="02010609060101010101" pitchFamily="2" charset="-122"/>
              </a:rPr>
              <a:t>F</a:t>
            </a:r>
            <a:r>
              <a:rPr lang="zh-CN" altLang="en-US" sz="3200" b="1">
                <a:latin typeface="黑体" panose="02010609060101010101" pitchFamily="2" charset="-122"/>
                <a:ea typeface="黑体" panose="02010609060101010101" pitchFamily="2" charset="-122"/>
              </a:rPr>
              <a:t>、</a:t>
            </a:r>
            <a:r>
              <a:rPr lang="zh-CN" altLang="en-US" sz="3200" b="1">
                <a:solidFill>
                  <a:srgbClr val="0000FF"/>
                </a:solidFill>
                <a:latin typeface="黑体" panose="02010609060101010101" pitchFamily="2" charset="-122"/>
                <a:ea typeface="黑体" panose="02010609060101010101" pitchFamily="2" charset="-122"/>
              </a:rPr>
              <a:t>医院门口</a:t>
            </a:r>
            <a:r>
              <a:rPr lang="zh-CN" altLang="en-US" sz="3200" b="1">
                <a:latin typeface="黑体" panose="02010609060101010101" pitchFamily="2" charset="-122"/>
                <a:ea typeface="黑体" panose="02010609060101010101" pitchFamily="2" charset="-122"/>
              </a:rPr>
              <a:t>：宾至如归</a:t>
            </a:r>
          </a:p>
          <a:p>
            <a:pPr>
              <a:lnSpc>
                <a:spcPct val="120000"/>
              </a:lnSpc>
            </a:pPr>
            <a:r>
              <a:rPr lang="en-US" altLang="zh-CN" sz="3200" b="1">
                <a:latin typeface="黑体" panose="02010609060101010101" pitchFamily="2" charset="-122"/>
                <a:ea typeface="黑体" panose="02010609060101010101" pitchFamily="2" charset="-122"/>
              </a:rPr>
              <a:t>G</a:t>
            </a:r>
            <a:r>
              <a:rPr lang="zh-CN" altLang="en-US" sz="3200" b="1">
                <a:latin typeface="黑体" panose="02010609060101010101" pitchFamily="2" charset="-122"/>
                <a:ea typeface="黑体" panose="02010609060101010101" pitchFamily="2" charset="-122"/>
              </a:rPr>
              <a:t>、</a:t>
            </a:r>
            <a:r>
              <a:rPr lang="zh-CN" altLang="en-US" sz="3200" b="1">
                <a:solidFill>
                  <a:srgbClr val="0000FF"/>
                </a:solidFill>
                <a:latin typeface="黑体" panose="02010609060101010101" pitchFamily="2" charset="-122"/>
                <a:ea typeface="黑体" panose="02010609060101010101" pitchFamily="2" charset="-122"/>
              </a:rPr>
              <a:t>婚姻介绍所门口</a:t>
            </a:r>
            <a:r>
              <a:rPr lang="zh-CN" altLang="en-US" sz="3200" b="1">
                <a:latin typeface="黑体" panose="02010609060101010101" pitchFamily="2" charset="-122"/>
                <a:ea typeface="黑体" panose="02010609060101010101" pitchFamily="2" charset="-122"/>
              </a:rPr>
              <a:t>：与人作对</a:t>
            </a:r>
          </a:p>
          <a:p>
            <a:pPr>
              <a:lnSpc>
                <a:spcPct val="120000"/>
              </a:lnSpc>
            </a:pPr>
            <a:endParaRPr lang="zh-CN" altLang="en-US" sz="3200" b="1">
              <a:latin typeface="黑体" panose="02010609060101010101" pitchFamily="2" charset="-122"/>
              <a:ea typeface="黑体" panose="02010609060101010101" pitchFamily="2" charset="-122"/>
            </a:endParaRPr>
          </a:p>
        </p:txBody>
      </p:sp>
      <p:sp>
        <p:nvSpPr>
          <p:cNvPr id="140291" name="Text Box 3"/>
          <p:cNvSpPr txBox="1"/>
          <p:nvPr/>
        </p:nvSpPr>
        <p:spPr>
          <a:xfrm>
            <a:off x="8815070" y="1250315"/>
            <a:ext cx="1429385" cy="645160"/>
          </a:xfrm>
          <a:prstGeom prst="rect">
            <a:avLst/>
          </a:prstGeom>
          <a:noFill/>
          <a:ln w="9525">
            <a:noFill/>
          </a:ln>
        </p:spPr>
        <p:txBody>
          <a:bodyPr wrap="square">
            <a:spAutoFit/>
          </a:bodyPr>
          <a:lstStyle/>
          <a:p>
            <a:pPr>
              <a:spcBef>
                <a:spcPct val="50000"/>
              </a:spcBef>
            </a:pPr>
            <a:r>
              <a:rPr lang="zh-CN" altLang="en-US" sz="3600" b="1">
                <a:solidFill>
                  <a:srgbClr val="FF3300"/>
                </a:solidFill>
                <a:latin typeface="Times New Roman" panose="02020603050405020304" pitchFamily="18" charset="0"/>
              </a:rPr>
              <a:t>Ｂ</a:t>
            </a:r>
          </a:p>
        </p:txBody>
      </p:sp>
      <p:sp>
        <p:nvSpPr>
          <p:cNvPr id="21507" name="Text Box 8"/>
          <p:cNvSpPr/>
          <p:nvPr/>
        </p:nvSpPr>
        <p:spPr>
          <a:xfrm>
            <a:off x="5300663" y="82550"/>
            <a:ext cx="2268538" cy="583565"/>
          </a:xfrm>
          <a:prstGeom prst="rect">
            <a:avLst/>
          </a:prstGeom>
          <a:solidFill>
            <a:srgbClr val="FFFF99">
              <a:alpha val="98822"/>
            </a:srgbClr>
          </a:solidFill>
          <a:ln w="50800">
            <a:solidFill>
              <a:srgbClr val="FF00FF"/>
            </a:solidFill>
            <a:miter lim="800000"/>
          </a:ln>
        </p:spPr>
        <p:txBody>
          <a:bodyPr lIns="91906" tIns="45953" rIns="91906" bIns="45953">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rgbClr val="000000"/>
                </a:solidFill>
                <a:effectLst/>
                <a:latin typeface="Arial" panose="020b0604020202020204" pitchFamily="34" charset="0"/>
                <a:ea typeface="宋体" panose="02010600030101010101" pitchFamily="2" charset="-122"/>
                <a:cs typeface="Arial" panose="020b0604020202020204" pitchFamily="34" charset="0"/>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rgbClr val="000000"/>
                </a:solidFill>
                <a:effectLst/>
                <a:latin typeface="Arial" panose="020b0604020202020204" pitchFamily="34" charset="0"/>
                <a:ea typeface="宋体" panose="02010600030101010101" pitchFamily="2" charset="-122"/>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rgbClr val="000000"/>
                </a:solidFill>
                <a:effectLst/>
                <a:latin typeface="Arial" panose="020b0604020202020204" pitchFamily="34" charset="0"/>
                <a:ea typeface="宋体" panose="02010600030101010101" pitchFamily="2" charset="-122"/>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rgbClr val="000000"/>
                </a:solidFill>
                <a:effectLst/>
                <a:latin typeface="Arial" panose="020b0604020202020204" pitchFamily="34" charset="0"/>
                <a:ea typeface="宋体" panose="02010600030101010101" pitchFamily="2" charset="-122"/>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rgbClr val="000000"/>
                </a:solidFill>
                <a:effectLst/>
                <a:latin typeface="Arial" panose="020b0604020202020204" pitchFamily="34" charset="0"/>
                <a:ea typeface="宋体" panose="02010600030101010101" pitchFamily="2" charset="-122"/>
              </a:defRPr>
            </a:lvl5pPr>
          </a:lstStyle>
          <a:p>
            <a:pPr marL="0" lvl="0" indent="0" eaLnBrk="1" hangingPunct="1">
              <a:spcBef>
                <a:spcPct val="50000"/>
              </a:spcBef>
              <a:buNone/>
            </a:pPr>
            <a:r>
              <a:rPr lang="zh-CN" altLang="en-US" b="1">
                <a:latin typeface="Times New Roman" panose="02020603050405020304" pitchFamily="18" charset="0"/>
              </a:rPr>
              <a:t>即时训练</a:t>
            </a:r>
          </a:p>
        </p:txBody>
      </p:sp>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6" fill="hold" grpId="0" nodeType="clickEffect">
                                  <p:stCondLst>
                                    <p:cond delay="0"/>
                                  </p:stCondLst>
                                  <p:childTnLst>
                                    <p:set>
                                      <p:cBhvr>
                                        <p:cTn id="6" dur="1" fill="hold">
                                          <p:stCondLst>
                                            <p:cond delay="0"/>
                                          </p:stCondLst>
                                        </p:cTn>
                                        <p:tgtEl>
                                          <p:spTgt spid="140291"/>
                                        </p:tgtEl>
                                        <p:attrNameLst>
                                          <p:attrName>style.visibility</p:attrName>
                                        </p:attrNameLst>
                                      </p:cBhvr>
                                      <p:to>
                                        <p:strVal val="visible"/>
                                      </p:to>
                                    </p:set>
                                    <p:anim calcmode="lin" valueType="num">
                                      <p:cBhvr additive="base">
                                        <p:cTn id="7" dur="500" fill="hold"/>
                                        <p:tgtEl>
                                          <p:spTgt spid="140291"/>
                                        </p:tgtEl>
                                        <p:attrNameLst>
                                          <p:attrName>ppt_x</p:attrName>
                                        </p:attrNameLst>
                                      </p:cBhvr>
                                      <p:tavLst>
                                        <p:tav tm="0">
                                          <p:val>
                                            <p:strVal val="1+#ppt_w/2"/>
                                          </p:val>
                                        </p:tav>
                                        <p:tav tm="100000">
                                          <p:val>
                                            <p:strVal val="#ppt_x"/>
                                          </p:val>
                                        </p:tav>
                                      </p:tavLst>
                                    </p:anim>
                                    <p:anim calcmode="lin" valueType="num">
                                      <p:cBhvr additive="base">
                                        <p:cTn id="8" dur="500" fill="hold"/>
                                        <p:tgtEl>
                                          <p:spTgt spid="1402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1"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53" name="Picture 5"/>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t="310" b="1"/>
          <a:stretch>
            <a:fillRect/>
          </a:stretch>
        </p:blipFill>
        <p:spPr bwMode="auto">
          <a:xfrm>
            <a:off x="-4918" y="0"/>
            <a:ext cx="12188157" cy="6858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文本框 4"/>
          <p:cNvSpPr txBox="1"/>
          <p:nvPr/>
        </p:nvSpPr>
        <p:spPr>
          <a:xfrm>
            <a:off x="2081" y="488843"/>
            <a:ext cx="12171092" cy="1630045"/>
          </a:xfrm>
          <a:prstGeom prst="rect">
            <a:avLst/>
          </a:prstGeom>
          <a:noFill/>
        </p:spPr>
        <p:txBody>
          <a:bodyPr wrap="square" rtlCol="0">
            <a:spAutoFit/>
          </a:bodyPr>
          <a:lstStyle/>
          <a:p>
            <a:r>
              <a:rPr lang="zh-CN" altLang="en-US" sz="2800" b="1">
                <a:latin typeface="黑体" panose="02010609060101010101" pitchFamily="2" charset="-122"/>
                <a:ea typeface="黑体" panose="02010609060101010101" pitchFamily="2" charset="-122"/>
              </a:rPr>
              <a:t>   疫情</a:t>
            </a:r>
            <a:r>
              <a:rPr lang="zh-CN" altLang="en-US" sz="2400" b="1">
                <a:latin typeface="黑体" panose="02010609060101010101" pitchFamily="2" charset="-122"/>
                <a:ea typeface="黑体" panose="02010609060101010101" pitchFamily="2" charset="-122"/>
              </a:rPr>
              <a:t>时间，网络上两篇文章异常火爆，</a:t>
            </a:r>
            <a:r>
              <a:rPr lang="en-US" altLang="zh-CN" sz="2400" b="1">
                <a:solidFill>
                  <a:srgbClr val="FF0000"/>
                </a:solidFill>
                <a:latin typeface="黑体" panose="02010609060101010101" pitchFamily="2" charset="-122"/>
                <a:ea typeface="黑体" panose="02010609060101010101" pitchFamily="2" charset="-122"/>
              </a:rPr>
              <a:t>《</a:t>
            </a:r>
            <a:r>
              <a:rPr lang="zh-CN" altLang="en-US" sz="2400" b="1">
                <a:solidFill>
                  <a:srgbClr val="FF0000"/>
                </a:solidFill>
                <a:latin typeface="黑体" panose="02010609060101010101" pitchFamily="2" charset="-122"/>
                <a:ea typeface="黑体" panose="02010609060101010101" pitchFamily="2" charset="-122"/>
              </a:rPr>
              <a:t>为什么别人会写“风月同天”，而你只会喊“武汉加油”</a:t>
            </a:r>
            <a:r>
              <a:rPr lang="en-US" altLang="zh-CN" sz="2400" b="1">
                <a:solidFill>
                  <a:srgbClr val="FF0000"/>
                </a:solidFill>
                <a:latin typeface="黑体" panose="02010609060101010101" pitchFamily="2" charset="-122"/>
                <a:ea typeface="黑体" panose="02010609060101010101" pitchFamily="2" charset="-122"/>
              </a:rPr>
              <a:t>》</a:t>
            </a:r>
            <a:r>
              <a:rPr lang="zh-CN" altLang="en-US" sz="2400" b="1">
                <a:latin typeface="黑体" panose="02010609060101010101" pitchFamily="2" charset="-122"/>
                <a:ea typeface="黑体" panose="02010609060101010101" pitchFamily="2" charset="-122"/>
              </a:rPr>
              <a:t>，</a:t>
            </a:r>
            <a:r>
              <a:rPr lang="en-US" altLang="zh-CN" sz="2400" b="1">
                <a:solidFill>
                  <a:srgbClr val="FF0000"/>
                </a:solidFill>
                <a:latin typeface="黑体" panose="02010609060101010101" pitchFamily="2" charset="-122"/>
                <a:ea typeface="黑体" panose="02010609060101010101" pitchFamily="2" charset="-122"/>
              </a:rPr>
              <a:t>《</a:t>
            </a:r>
            <a:r>
              <a:rPr lang="zh-CN" altLang="en-US" sz="2400" b="1">
                <a:solidFill>
                  <a:srgbClr val="FF0000"/>
                </a:solidFill>
                <a:latin typeface="黑体" panose="02010609060101010101" pitchFamily="2" charset="-122"/>
                <a:ea typeface="黑体" panose="02010609060101010101" pitchFamily="2" charset="-122"/>
              </a:rPr>
              <a:t>这一次，日本人给我们开了个诗词大会，我们何以作答</a:t>
            </a:r>
            <a:r>
              <a:rPr lang="en-US" altLang="zh-CN" sz="2400" b="1">
                <a:solidFill>
                  <a:srgbClr val="FF0000"/>
                </a:solidFill>
                <a:latin typeface="黑体" panose="02010609060101010101" pitchFamily="2" charset="-122"/>
                <a:ea typeface="黑体" panose="02010609060101010101" pitchFamily="2" charset="-122"/>
              </a:rPr>
              <a:t>》</a:t>
            </a:r>
            <a:r>
              <a:rPr lang="zh-CN" altLang="en-US" sz="2400" b="1">
                <a:latin typeface="黑体" panose="02010609060101010101" pitchFamily="2" charset="-122"/>
                <a:ea typeface="黑体" panose="02010609060101010101" pitchFamily="2" charset="-122"/>
              </a:rPr>
              <a:t>，两文认为日本在疫情期间传递支持的</a:t>
            </a:r>
            <a:r>
              <a:rPr lang="zh-CN" altLang="en-US" sz="2400" b="1">
                <a:solidFill>
                  <a:srgbClr val="FF0000"/>
                </a:solidFill>
                <a:latin typeface="黑体" panose="02010609060101010101" pitchFamily="2" charset="-122"/>
                <a:ea typeface="黑体" panose="02010609060101010101" pitchFamily="2" charset="-122"/>
              </a:rPr>
              <a:t>用语美妙典雅</a:t>
            </a:r>
            <a:r>
              <a:rPr lang="zh-CN" altLang="en-US" sz="2400" b="1">
                <a:latin typeface="黑体" panose="02010609060101010101" pitchFamily="2" charset="-122"/>
                <a:ea typeface="黑体" panose="02010609060101010101" pitchFamily="2" charset="-122"/>
              </a:rPr>
              <a:t>，认为国内诸如“武汉加油”“中国加油”一类的</a:t>
            </a:r>
            <a:r>
              <a:rPr lang="zh-CN" altLang="en-US" sz="2400" b="1">
                <a:solidFill>
                  <a:srgbClr val="FF0000"/>
                </a:solidFill>
                <a:latin typeface="黑体" panose="02010609060101010101" pitchFamily="2" charset="-122"/>
                <a:ea typeface="黑体" panose="02010609060101010101" pitchFamily="2" charset="-122"/>
              </a:rPr>
              <a:t>用语粗鄙不上档次</a:t>
            </a:r>
            <a:r>
              <a:rPr lang="zh-CN" altLang="en-US" sz="2400" b="1">
                <a:latin typeface="黑体" panose="02010609060101010101" pitchFamily="2" charset="-122"/>
                <a:ea typeface="黑体" panose="02010609060101010101" pitchFamily="2" charset="-122"/>
              </a:rPr>
              <a:t>，是这样吗？</a:t>
            </a:r>
          </a:p>
        </p:txBody>
      </p:sp>
      <p:sp>
        <p:nvSpPr>
          <p:cNvPr id="6" name="文本框 5"/>
          <p:cNvSpPr txBox="1"/>
          <p:nvPr/>
        </p:nvSpPr>
        <p:spPr>
          <a:xfrm>
            <a:off x="2081" y="2681586"/>
            <a:ext cx="12188156" cy="1568450"/>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日本各界援助时使用诗句的原因：</a:t>
            </a:r>
            <a:endParaRPr lang="en-US" altLang="zh-CN" sz="2400" b="1">
              <a:latin typeface="黑体" panose="02010609060101010101" pitchFamily="2" charset="-122"/>
              <a:ea typeface="黑体" panose="02010609060101010101" pitchFamily="2" charset="-122"/>
            </a:endParaRPr>
          </a:p>
          <a:p>
            <a:r>
              <a:rPr lang="zh-CN" altLang="en-US" sz="2400" b="1">
                <a:solidFill>
                  <a:srgbClr val="FF0000"/>
                </a:solidFill>
                <a:latin typeface="黑体" panose="02010609060101010101" pitchFamily="2" charset="-122"/>
                <a:ea typeface="黑体" panose="02010609060101010101" pitchFamily="2" charset="-122"/>
              </a:rPr>
              <a:t>一、书面交际语境。</a:t>
            </a:r>
            <a:r>
              <a:rPr lang="zh-CN" altLang="en-US" sz="2400" b="1">
                <a:latin typeface="黑体" panose="02010609060101010101" pitchFamily="2" charset="-122"/>
                <a:ea typeface="黑体" panose="02010609060101010101" pitchFamily="2" charset="-122"/>
              </a:rPr>
              <a:t>赠送物资，随附寄言，可以看做是一种两国之间书面的交际语境，用语典雅，就像我们给师长、贤达写信发祝福语一样。这种语境下的书面语要求典雅。</a:t>
            </a:r>
            <a:endParaRPr lang="en-US" altLang="zh-CN" sz="2400" b="1">
              <a:latin typeface="黑体" panose="02010609060101010101" pitchFamily="2" charset="-122"/>
              <a:ea typeface="黑体" panose="02010609060101010101" pitchFamily="2" charset="-122"/>
            </a:endParaRPr>
          </a:p>
          <a:p>
            <a:endParaRPr lang="zh-CN" altLang="en-US" sz="2400" b="1">
              <a:solidFill>
                <a:srgbClr val="0510EB"/>
              </a:solidFill>
              <a:latin typeface="黑体" panose="02010609060101010101" pitchFamily="2" charset="-122"/>
              <a:ea typeface="黑体" panose="02010609060101010101" pitchFamily="2" charset="-122"/>
            </a:endParaRPr>
          </a:p>
        </p:txBody>
      </p:sp>
      <p:sp>
        <p:nvSpPr>
          <p:cNvPr id="3" name="矩形 2"/>
          <p:cNvSpPr/>
          <p:nvPr/>
        </p:nvSpPr>
        <p:spPr>
          <a:xfrm>
            <a:off x="2080" y="4005116"/>
            <a:ext cx="12171093" cy="829945"/>
          </a:xfrm>
          <a:prstGeom prst="rect">
            <a:avLst/>
          </a:prstGeom>
        </p:spPr>
        <p:txBody>
          <a:bodyPr wrap="square">
            <a:spAutoFit/>
          </a:bodyPr>
          <a:lstStyle/>
          <a:p>
            <a:r>
              <a:rPr lang="zh-CN" altLang="en-US" sz="2400" b="1">
                <a:solidFill>
                  <a:srgbClr val="FF0000"/>
                </a:solidFill>
                <a:latin typeface="黑体" panose="02010609060101010101" pitchFamily="2" charset="-122"/>
                <a:ea typeface="黑体" panose="02010609060101010101" pitchFamily="2" charset="-122"/>
              </a:rPr>
              <a:t>二、适用交际对象。</a:t>
            </a:r>
            <a:r>
              <a:rPr lang="zh-CN" altLang="en-US" sz="2400" b="1">
                <a:latin typeface="黑体" panose="02010609060101010101" pitchFamily="2" charset="-122"/>
                <a:ea typeface="黑体" panose="02010609060101010101" pitchFamily="2" charset="-122"/>
              </a:rPr>
              <a:t>引用汉语古诗和典故，更能表现出一衣带水的文化渊源，能让交际的对方（中国）体会到自己的深情厚谊。</a:t>
            </a:r>
          </a:p>
        </p:txBody>
      </p:sp>
      <p:sp>
        <p:nvSpPr>
          <p:cNvPr id="8" name="矩形 7"/>
          <p:cNvSpPr/>
          <p:nvPr/>
        </p:nvSpPr>
        <p:spPr>
          <a:xfrm>
            <a:off x="2081" y="4928275"/>
            <a:ext cx="12171092" cy="1198880"/>
          </a:xfrm>
          <a:prstGeom prst="rect">
            <a:avLst/>
          </a:prstGeom>
        </p:spPr>
        <p:txBody>
          <a:bodyPr wrap="square">
            <a:spAutoFit/>
          </a:bodyPr>
          <a:lstStyle/>
          <a:p>
            <a:r>
              <a:rPr lang="zh-CN" altLang="en-US" sz="2400" b="1">
                <a:solidFill>
                  <a:srgbClr val="FF0000"/>
                </a:solidFill>
                <a:latin typeface="黑体" panose="02010609060101010101" pitchFamily="2" charset="-122"/>
                <a:ea typeface="黑体" panose="02010609060101010101" pitchFamily="2" charset="-122"/>
              </a:rPr>
              <a:t>三、本身文化建构。</a:t>
            </a:r>
            <a:r>
              <a:rPr lang="zh-CN" altLang="en-US" sz="2400" b="1">
                <a:latin typeface="黑体" panose="02010609060101010101" pitchFamily="2" charset="-122"/>
                <a:ea typeface="黑体" panose="02010609060101010101" pitchFamily="2" charset="-122"/>
              </a:rPr>
              <a:t>中国的古典诗词在日本一直都是备受推崇，时至今日依然如此。像</a:t>
            </a:r>
            <a:r>
              <a:rPr lang="en-US" altLang="zh-CN" sz="2400" b="1">
                <a:latin typeface="黑体" panose="02010609060101010101" pitchFamily="2" charset="-122"/>
                <a:ea typeface="黑体" panose="02010609060101010101" pitchFamily="2" charset="-122"/>
              </a:rPr>
              <a:t>《</a:t>
            </a:r>
            <a:r>
              <a:rPr lang="zh-CN" altLang="en-US" sz="2400" b="1">
                <a:latin typeface="黑体" panose="02010609060101010101" pitchFamily="2" charset="-122"/>
                <a:ea typeface="黑体" panose="02010609060101010101" pitchFamily="2" charset="-122"/>
              </a:rPr>
              <a:t>诗经</a:t>
            </a:r>
            <a:r>
              <a:rPr lang="en-US" altLang="zh-CN" sz="2400" b="1">
                <a:latin typeface="黑体" panose="02010609060101010101" pitchFamily="2" charset="-122"/>
                <a:ea typeface="黑体" panose="02010609060101010101" pitchFamily="2" charset="-122"/>
              </a:rPr>
              <a:t>》</a:t>
            </a:r>
            <a:r>
              <a:rPr lang="zh-CN" altLang="en-US" sz="2400" b="1">
                <a:latin typeface="黑体" panose="02010609060101010101" pitchFamily="2" charset="-122"/>
                <a:ea typeface="黑体" panose="02010609060101010101" pitchFamily="2" charset="-122"/>
              </a:rPr>
              <a:t>、唐诗、宋词等被日本统称为“汉诗”的文字不仅是中小学教材的一部分，也是日本文艺界的热门。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8"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458" name="Text Box 2"/>
          <p:cNvSpPr/>
          <p:nvPr/>
        </p:nvSpPr>
        <p:spPr>
          <a:xfrm>
            <a:off x="1524000" y="714375"/>
            <a:ext cx="9109075" cy="5949315"/>
          </a:xfrm>
          <a:prstGeom prst="rect">
            <a:avLst/>
          </a:prstGeom>
          <a:solidFill>
            <a:schemeClr val="bg1"/>
          </a:solidFill>
          <a:ln w="9525">
            <a:noFill/>
          </a:ln>
        </p:spPr>
        <p:txBody>
          <a:bodyPr lIns="91906" tIns="45953" rIns="91906" bIns="45953">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5pPr>
          </a:lstStyle>
          <a:p>
            <a:pPr marL="344805" lvl="0" indent="-344805">
              <a:lnSpc>
                <a:spcPct val="90000"/>
              </a:lnSpc>
              <a:buNone/>
            </a:pPr>
            <a:r>
              <a:rPr lang="zh-CN" altLang="en-US" sz="3600" b="1"/>
              <a:t>选出下面几个</a:t>
            </a:r>
            <a:r>
              <a:rPr lang="zh-CN" altLang="en-US" sz="3600" b="1">
                <a:solidFill>
                  <a:srgbClr val="FF0000"/>
                </a:solidFill>
              </a:rPr>
              <a:t>话语情境</a:t>
            </a:r>
            <a:r>
              <a:rPr lang="zh-CN" altLang="en-US" sz="3600" b="1"/>
              <a:t>中表述准确的一项是（   ）</a:t>
            </a:r>
            <a:endParaRPr lang="zh-CN" altLang="en-US" sz="2800" b="1"/>
          </a:p>
          <a:p>
            <a:pPr marL="344805" lvl="0" indent="-344805">
              <a:lnSpc>
                <a:spcPct val="90000"/>
              </a:lnSpc>
              <a:buNone/>
            </a:pPr>
            <a:r>
              <a:rPr lang="zh-CN" altLang="en-US" sz="2800" b="1"/>
              <a:t>A.这份购房合同是我方当事人在中介的忽悠下签订的，依法应认定无效。（</a:t>
            </a:r>
            <a:r>
              <a:rPr lang="zh-CN" altLang="en-US" sz="2800" b="1">
                <a:solidFill>
                  <a:srgbClr val="0000FF"/>
                </a:solidFill>
              </a:rPr>
              <a:t>某律师向法庭呈送的上诉状</a:t>
            </a:r>
            <a:r>
              <a:rPr lang="zh-CN" altLang="en-US" sz="2800" b="1"/>
              <a:t>）</a:t>
            </a:r>
          </a:p>
          <a:p>
            <a:pPr marL="344805" lvl="0" indent="-344805">
              <a:lnSpc>
                <a:spcPct val="90000"/>
              </a:lnSpc>
              <a:buNone/>
            </a:pPr>
            <a:r>
              <a:rPr lang="zh-CN" altLang="en-US" sz="2800" b="1"/>
              <a:t>B.银行营业厅服务员对张小明说：“你想干什么？”</a:t>
            </a:r>
          </a:p>
          <a:p>
            <a:pPr marL="344805" lvl="0" indent="-344805">
              <a:lnSpc>
                <a:spcPct val="90000"/>
              </a:lnSpc>
              <a:buNone/>
            </a:pPr>
            <a:r>
              <a:rPr lang="zh-CN" altLang="en-US" sz="2800" b="1"/>
              <a:t>   </a:t>
            </a:r>
            <a:r>
              <a:rPr lang="en-US" altLang="zh-CN" sz="2800" b="1"/>
              <a:t>(</a:t>
            </a:r>
            <a:r>
              <a:rPr lang="zh-CN" altLang="en-US" sz="2800" b="1">
                <a:solidFill>
                  <a:srgbClr val="0000FF"/>
                </a:solidFill>
              </a:rPr>
              <a:t>张小明来到银行营业厅，正选择要到哪个窗口办业务</a:t>
            </a:r>
            <a:r>
              <a:rPr lang="en-US" altLang="zh-CN" sz="2800" b="1"/>
              <a:t>)</a:t>
            </a:r>
            <a:endParaRPr lang="zh-CN" altLang="en-US" sz="2800" b="1"/>
          </a:p>
          <a:p>
            <a:pPr marL="344805" lvl="0" indent="-344805">
              <a:lnSpc>
                <a:spcPct val="90000"/>
              </a:lnSpc>
              <a:buNone/>
            </a:pPr>
            <a:r>
              <a:rPr lang="zh-CN" altLang="en-US" sz="2800" b="1"/>
              <a:t>C.“不要两句话说不到一块，就动刀动枪的。”</a:t>
            </a:r>
            <a:endParaRPr lang="en-US" altLang="zh-CN" sz="2800" b="1"/>
          </a:p>
          <a:p>
            <a:pPr marL="344805" lvl="0" indent="-344805">
              <a:lnSpc>
                <a:spcPct val="90000"/>
              </a:lnSpc>
              <a:buNone/>
            </a:pPr>
            <a:r>
              <a:rPr lang="en-US" altLang="zh-CN" sz="2800" b="1"/>
              <a:t>(</a:t>
            </a:r>
            <a:r>
              <a:rPr lang="zh-CN" altLang="en-US" sz="2800" b="1"/>
              <a:t> </a:t>
            </a:r>
            <a:r>
              <a:rPr lang="zh-CN" altLang="en-US" sz="2800" b="1">
                <a:solidFill>
                  <a:srgbClr val="0000FF"/>
                </a:solidFill>
              </a:rPr>
              <a:t>中国政府发言人在新闻发布会上针对解决地区间矛盾问题时表达自己的意见。</a:t>
            </a:r>
            <a:r>
              <a:rPr lang="en-US" altLang="zh-CN" sz="2800" b="1"/>
              <a:t>)</a:t>
            </a:r>
            <a:endParaRPr lang="zh-CN" altLang="en-US" sz="2800" b="1"/>
          </a:p>
          <a:p>
            <a:pPr marL="344805" lvl="0" indent="-344805">
              <a:lnSpc>
                <a:spcPct val="90000"/>
              </a:lnSpc>
              <a:buNone/>
            </a:pPr>
            <a:r>
              <a:rPr lang="zh-CN" altLang="en-US" sz="2800" b="1"/>
              <a:t>D．“好吧，既然诸位如此客气，那么这件事就由老朽做主了！”</a:t>
            </a:r>
            <a:endParaRPr lang="en-US" altLang="zh-CN" sz="2800" b="1"/>
          </a:p>
          <a:p>
            <a:pPr marL="344805" lvl="0" indent="-344805">
              <a:lnSpc>
                <a:spcPct val="90000"/>
              </a:lnSpc>
              <a:buNone/>
            </a:pPr>
            <a:r>
              <a:rPr lang="zh-CN" altLang="en-US" sz="2800" b="1"/>
              <a:t>（</a:t>
            </a:r>
            <a:r>
              <a:rPr lang="zh-CN" altLang="en-US" sz="2800" b="1">
                <a:solidFill>
                  <a:srgbClr val="0000FF"/>
                </a:solidFill>
              </a:rPr>
              <a:t>某大学工会讨论高龄退休干部活动方案时，75岁高龄的前院长刘伟说。</a:t>
            </a:r>
            <a:r>
              <a:rPr lang="zh-CN" altLang="en-US" sz="2800" b="1"/>
              <a:t>）</a:t>
            </a:r>
          </a:p>
        </p:txBody>
      </p:sp>
      <p:sp>
        <p:nvSpPr>
          <p:cNvPr id="21507" name="Text Box 8"/>
          <p:cNvSpPr/>
          <p:nvPr/>
        </p:nvSpPr>
        <p:spPr>
          <a:xfrm>
            <a:off x="5300663" y="82550"/>
            <a:ext cx="2268538" cy="583565"/>
          </a:xfrm>
          <a:prstGeom prst="rect">
            <a:avLst/>
          </a:prstGeom>
          <a:solidFill>
            <a:srgbClr val="FFFF99">
              <a:alpha val="98822"/>
            </a:srgbClr>
          </a:solidFill>
          <a:ln w="50800">
            <a:solidFill>
              <a:srgbClr val="FF00FF"/>
            </a:solidFill>
            <a:miter lim="800000"/>
          </a:ln>
        </p:spPr>
        <p:txBody>
          <a:bodyPr lIns="91906" tIns="45953" rIns="91906" bIns="45953">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5pPr>
          </a:lstStyle>
          <a:p>
            <a:pPr marL="0" lvl="0" indent="0" eaLnBrk="1" hangingPunct="1">
              <a:spcBef>
                <a:spcPct val="50000"/>
              </a:spcBef>
              <a:buNone/>
            </a:pPr>
            <a:r>
              <a:rPr lang="zh-CN" altLang="en-US" b="1">
                <a:latin typeface="Times New Roman" panose="02020603050405020304" pitchFamily="18" charset="0"/>
              </a:rPr>
              <a:t>即时训练</a:t>
            </a:r>
          </a:p>
        </p:txBody>
      </p:sp>
      <p:sp>
        <p:nvSpPr>
          <p:cNvPr id="19460" name="文本框 1"/>
          <p:cNvSpPr/>
          <p:nvPr/>
        </p:nvSpPr>
        <p:spPr>
          <a:xfrm>
            <a:off x="2738438" y="1143000"/>
            <a:ext cx="733425" cy="645160"/>
          </a:xfrm>
          <a:prstGeom prst="rect">
            <a:avLst/>
          </a:prstGeom>
          <a:noFill/>
          <a:ln w="9525">
            <a:noFill/>
          </a:ln>
        </p:spPr>
        <p:txBody>
          <a:bodyPr lIns="91906" tIns="45953" rIns="91906" bIns="45953">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5pPr>
          </a:lstStyle>
          <a:p>
            <a:pPr marL="0" lvl="0" indent="0">
              <a:spcBef>
                <a:spcPct val="0"/>
              </a:spcBef>
              <a:buNone/>
            </a:pPr>
            <a:r>
              <a:rPr lang="zh-CN" altLang="en-US" sz="3600" b="1">
                <a:solidFill>
                  <a:srgbClr val="FF0000"/>
                </a:solidFill>
              </a:rPr>
              <a:t> D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460"/>
                                        </p:tgtEl>
                                        <p:attrNameLst>
                                          <p:attrName>style.visibility</p:attrName>
                                        </p:attrNameLst>
                                      </p:cBhvr>
                                      <p:to>
                                        <p:strVal val="visible"/>
                                      </p:to>
                                    </p:set>
                                    <p:anim calcmode="lin" valueType="num">
                                      <p:cBhvr additive="base">
                                        <p:cTn id="7" dur="500" fill="hold"/>
                                        <p:tgtEl>
                                          <p:spTgt spid="19460"/>
                                        </p:tgtEl>
                                        <p:attrNameLst>
                                          <p:attrName>ppt_x</p:attrName>
                                        </p:attrNameLst>
                                      </p:cBhvr>
                                      <p:tavLst>
                                        <p:tav tm="0">
                                          <p:val>
                                            <p:strVal val="#ppt_x"/>
                                          </p:val>
                                        </p:tav>
                                        <p:tav tm="100000">
                                          <p:val>
                                            <p:strVal val="#ppt_x"/>
                                          </p:val>
                                        </p:tav>
                                      </p:tavLst>
                                    </p:anim>
                                    <p:anim calcmode="lin" valueType="num">
                                      <p:cBhvr additive="base">
                                        <p:cTn id="8" dur="500" fill="hold"/>
                                        <p:tgtEl>
                                          <p:spTgt spid="194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89535" y="0"/>
            <a:ext cx="12103100" cy="5692775"/>
          </a:xfrm>
          <a:prstGeom prst="rect">
            <a:avLst/>
          </a:prstGeom>
          <a:noFill/>
        </p:spPr>
        <p:txBody>
          <a:bodyPr wrap="square" rtlCol="0" anchor="t">
            <a:spAutoFit/>
          </a:bodyPr>
          <a:lstStyle/>
          <a:p>
            <a:r>
              <a:rPr lang="zh-CN" altLang="en-US" sz="2800" b="1">
                <a:latin typeface="黑体" panose="02010609060101010101" pitchFamily="2" charset="-122"/>
                <a:ea typeface="黑体" panose="02010609060101010101" pitchFamily="2" charset="-122"/>
                <a:cs typeface="黑体" panose="02010609060101010101" pitchFamily="2" charset="-122"/>
              </a:rPr>
              <a:t>在下面两种情境下，用语最得体的一组是(　　)</a:t>
            </a:r>
          </a:p>
          <a:p>
            <a:r>
              <a:rPr lang="zh-CN" altLang="en-US" sz="2800" b="1">
                <a:latin typeface="黑体" panose="02010609060101010101" pitchFamily="2" charset="-122"/>
                <a:ea typeface="黑体" panose="02010609060101010101" pitchFamily="2" charset="-122"/>
                <a:cs typeface="黑体" panose="02010609060101010101" pitchFamily="2" charset="-122"/>
              </a:rPr>
              <a:t>[情境1]　某同学的发言超时了，你作为主持人，需要终止他的发言。</a:t>
            </a:r>
          </a:p>
          <a:p>
            <a:r>
              <a:rPr lang="zh-CN" altLang="en-US" sz="2800" b="1">
                <a:latin typeface="黑体" panose="02010609060101010101" pitchFamily="2" charset="-122"/>
                <a:ea typeface="黑体" panose="02010609060101010101" pitchFamily="2" charset="-122"/>
                <a:cs typeface="黑体" panose="02010609060101010101" pitchFamily="2" charset="-122"/>
              </a:rPr>
              <a:t>[情境2]　某同学正在发言，你作为主持人，需要插话，想打断他。</a:t>
            </a:r>
          </a:p>
          <a:p>
            <a:r>
              <a:rPr lang="zh-CN" altLang="en-US" sz="2800" b="1">
                <a:latin typeface="黑体" panose="02010609060101010101" pitchFamily="2" charset="-122"/>
                <a:ea typeface="黑体" panose="02010609060101010101" pitchFamily="2" charset="-122"/>
                <a:cs typeface="黑体" panose="02010609060101010101" pitchFamily="2" charset="-122"/>
              </a:rPr>
              <a:t>A．对不起，已经超时了。你停一下，我来说两句。</a:t>
            </a:r>
          </a:p>
          <a:p>
            <a:r>
              <a:rPr lang="zh-CN" altLang="en-US" sz="2800" b="1">
                <a:latin typeface="黑体" panose="02010609060101010101" pitchFamily="2" charset="-122"/>
                <a:ea typeface="黑体" panose="02010609060101010101" pitchFamily="2" charset="-122"/>
                <a:cs typeface="黑体" panose="02010609060101010101" pitchFamily="2" charset="-122"/>
              </a:rPr>
              <a:t>B．对不起，已经超时了。不好意思，我打断一下。</a:t>
            </a:r>
          </a:p>
          <a:p>
            <a:r>
              <a:rPr lang="zh-CN" altLang="en-US" sz="2800" b="1">
                <a:latin typeface="黑体" panose="02010609060101010101" pitchFamily="2" charset="-122"/>
                <a:ea typeface="黑体" panose="02010609060101010101" pitchFamily="2" charset="-122"/>
                <a:cs typeface="黑体" panose="02010609060101010101" pitchFamily="2" charset="-122"/>
              </a:rPr>
              <a:t>C．已经超时了，对不起。不好意思，我打断一下。</a:t>
            </a:r>
          </a:p>
          <a:p>
            <a:r>
              <a:rPr lang="zh-CN" altLang="en-US" sz="2800" b="1">
                <a:latin typeface="黑体" panose="02010609060101010101" pitchFamily="2" charset="-122"/>
                <a:ea typeface="黑体" panose="02010609060101010101" pitchFamily="2" charset="-122"/>
                <a:cs typeface="黑体" panose="02010609060101010101" pitchFamily="2" charset="-122"/>
              </a:rPr>
              <a:t>D．已经超时了，对不起。你停一下，我来说两句。</a:t>
            </a:r>
          </a:p>
          <a:p>
            <a:endParaRPr lang="zh-CN" altLang="en-US" sz="2800" b="1">
              <a:solidFill>
                <a:srgbClr val="FF0000"/>
              </a:solidFill>
              <a:latin typeface="黑体" panose="02010609060101010101" pitchFamily="2" charset="-122"/>
              <a:ea typeface="黑体" panose="02010609060101010101" pitchFamily="2" charset="-122"/>
              <a:cs typeface="黑体" panose="02010609060101010101" pitchFamily="2" charset="-122"/>
            </a:endParaRPr>
          </a:p>
          <a:p>
            <a:endParaRPr lang="zh-CN" altLang="en-US" sz="2800" b="1">
              <a:solidFill>
                <a:srgbClr val="FF0000"/>
              </a:solidFill>
              <a:latin typeface="黑体" panose="02010609060101010101" pitchFamily="2" charset="-122"/>
              <a:ea typeface="黑体" panose="02010609060101010101" pitchFamily="2" charset="-122"/>
              <a:cs typeface="黑体" panose="02010609060101010101" pitchFamily="2" charset="-122"/>
            </a:endParaRPr>
          </a:p>
          <a:p>
            <a:endParaRPr lang="zh-CN" altLang="en-US" sz="2800" b="1">
              <a:solidFill>
                <a:srgbClr val="FF0000"/>
              </a:solidFill>
              <a:latin typeface="黑体" panose="02010609060101010101" pitchFamily="2" charset="-122"/>
              <a:ea typeface="黑体" panose="02010609060101010101" pitchFamily="2" charset="-122"/>
              <a:cs typeface="黑体" panose="02010609060101010101" pitchFamily="2" charset="-122"/>
            </a:endParaRPr>
          </a:p>
          <a:p>
            <a:r>
              <a:rPr lang="zh-CN" altLang="en-US" sz="2800" b="1">
                <a:solidFill>
                  <a:srgbClr val="FF0000"/>
                </a:solidFill>
                <a:latin typeface="黑体" panose="02010609060101010101" pitchFamily="2" charset="-122"/>
                <a:ea typeface="黑体" panose="02010609060101010101" pitchFamily="2" charset="-122"/>
                <a:cs typeface="黑体" panose="02010609060101010101" pitchFamily="2" charset="-122"/>
              </a:rPr>
              <a:t>B　[在公众场合，表示礼貌、歉意的话应放在句子的前面，打断别人的话要礼貌、委婉。本题中，C、D两项先说“已经超时了”感觉生硬而让人尴尬；A项先说“你停一下”不够委婉含蓄。]</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10" end="10"/>
                                            </p:txEl>
                                          </p:spTgt>
                                        </p:tgtEl>
                                        <p:attrNameLst>
                                          <p:attrName>style.visibility</p:attrName>
                                        </p:attrNameLst>
                                      </p:cBhvr>
                                      <p:to>
                                        <p:strVal val="visible"/>
                                      </p:to>
                                    </p:set>
                                    <p:animEffect transition="in" filter="fade">
                                      <p:cBhvr>
                                        <p:cTn id="7" dur="1000"/>
                                        <p:tgtEl>
                                          <p:spTgt spid="2">
                                            <p:txEl>
                                              <p:pRg st="10" end="10"/>
                                            </p:txEl>
                                          </p:spTgt>
                                        </p:tgtEl>
                                      </p:cBhvr>
                                    </p:animEffect>
                                    <p:anim calcmode="lin" valueType="num">
                                      <p:cBhvr>
                                        <p:cTn id="8" dur="1000" fill="hold"/>
                                        <p:tgtEl>
                                          <p:spTgt spid="2">
                                            <p:txEl>
                                              <p:pRg st="10" end="1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337" name="文本框 17409"/>
          <p:cNvSpPr txBox="1"/>
          <p:nvPr/>
        </p:nvSpPr>
        <p:spPr>
          <a:xfrm>
            <a:off x="250825" y="1341438"/>
            <a:ext cx="8497888" cy="4496435"/>
          </a:xfrm>
          <a:prstGeom prst="rect">
            <a:avLst/>
          </a:prstGeom>
          <a:noFill/>
          <a:ln w="9525">
            <a:noFill/>
          </a:ln>
        </p:spPr>
        <p:txBody>
          <a:bodyPr anchor="t">
            <a:spAutoFit/>
          </a:bodyPr>
          <a:lstStyle/>
          <a:p>
            <a:pPr indent="266700">
              <a:lnSpc>
                <a:spcPts val="5725"/>
              </a:lnSpc>
            </a:pPr>
            <a:r>
              <a:rPr lang="zh-CN" altLang="en-US" sz="3600" b="1">
                <a:solidFill>
                  <a:srgbClr val="000404"/>
                </a:solidFill>
                <a:latin typeface="黑体" panose="02010609060101010101" pitchFamily="2" charset="-122"/>
                <a:ea typeface="黑体" panose="02010609060101010101" pitchFamily="2" charset="-122"/>
                <a:sym typeface="宋体" panose="02010600030101010101" pitchFamily="2" charset="-122"/>
              </a:rPr>
              <a:t>下列标语，用语最得体的是（         ） </a:t>
            </a:r>
          </a:p>
          <a:p>
            <a:pPr indent="266700">
              <a:lnSpc>
                <a:spcPts val="5725"/>
              </a:lnSpc>
            </a:pPr>
            <a:r>
              <a:rPr lang="zh-CN" altLang="en-US" sz="3600" b="1">
                <a:latin typeface="楷体" panose="02010609060101010101" pitchFamily="49" charset="-122"/>
                <a:ea typeface="楷体" panose="02010609060101010101" pitchFamily="49" charset="-122"/>
                <a:sym typeface="宋体" panose="02010600030101010101" pitchFamily="2" charset="-122"/>
              </a:rPr>
              <a:t>①（公路旁）出车在外，亲人盼归！    </a:t>
            </a:r>
          </a:p>
          <a:p>
            <a:pPr indent="266700">
              <a:lnSpc>
                <a:spcPts val="5725"/>
              </a:lnSpc>
            </a:pPr>
            <a:r>
              <a:rPr lang="zh-CN" altLang="en-US" sz="3600" b="1">
                <a:latin typeface="楷体" panose="02010609060101010101" pitchFamily="49" charset="-122"/>
                <a:ea typeface="楷体" panose="02010609060101010101" pitchFamily="49" charset="-122"/>
                <a:sym typeface="宋体" panose="02010600030101010101" pitchFamily="2" charset="-122"/>
              </a:rPr>
              <a:t>②（学校）请讲普通话！  </a:t>
            </a:r>
          </a:p>
          <a:p>
            <a:pPr indent="266700">
              <a:lnSpc>
                <a:spcPts val="5725"/>
              </a:lnSpc>
            </a:pPr>
            <a:r>
              <a:rPr lang="zh-CN" altLang="en-US" sz="3600" b="1">
                <a:latin typeface="楷体" panose="02010609060101010101" pitchFamily="49" charset="-122"/>
                <a:ea typeface="楷体" panose="02010609060101010101" pitchFamily="49" charset="-122"/>
                <a:sym typeface="宋体" panose="02010600030101010101" pitchFamily="2" charset="-122"/>
              </a:rPr>
              <a:t>③（医院）欢迎再次光临！        </a:t>
            </a:r>
          </a:p>
          <a:p>
            <a:pPr indent="266700">
              <a:lnSpc>
                <a:spcPts val="5725"/>
              </a:lnSpc>
            </a:pPr>
            <a:r>
              <a:rPr lang="zh-CN" altLang="en-US" sz="3600" b="1">
                <a:latin typeface="楷体" panose="02010609060101010101" pitchFamily="49" charset="-122"/>
                <a:ea typeface="楷体" panose="02010609060101010101" pitchFamily="49" charset="-122"/>
                <a:sym typeface="宋体" panose="02010600030101010101" pitchFamily="2" charset="-122"/>
              </a:rPr>
              <a:t>④（楼梯口）不准停车，违者放气！ </a:t>
            </a:r>
          </a:p>
          <a:p>
            <a:pPr indent="266700">
              <a:lnSpc>
                <a:spcPts val="5725"/>
              </a:lnSpc>
            </a:pPr>
            <a:r>
              <a:rPr lang="zh-CN" altLang="en-US" sz="3600" b="1">
                <a:latin typeface="楷体" panose="02010609060101010101" pitchFamily="49" charset="-122"/>
                <a:ea typeface="楷体" panose="02010609060101010101" pitchFamily="49" charset="-122"/>
                <a:sym typeface="宋体" panose="02010600030101010101" pitchFamily="2" charset="-122"/>
              </a:rPr>
              <a:t>⑤（草坪旁）小草也是生命！</a:t>
            </a:r>
            <a:r>
              <a:rPr lang="zh-CN" altLang="en-US" sz="4000" b="1">
                <a:latin typeface="楷体" panose="02010609060101010101" pitchFamily="49" charset="-122"/>
                <a:ea typeface="楷体" panose="02010609060101010101" pitchFamily="49" charset="-122"/>
                <a:sym typeface="宋体" panose="02010600030101010101" pitchFamily="2" charset="-122"/>
              </a:rPr>
              <a:t> </a:t>
            </a:r>
          </a:p>
        </p:txBody>
      </p:sp>
      <p:sp>
        <p:nvSpPr>
          <p:cNvPr id="17411" name="文本框 17410"/>
          <p:cNvSpPr txBox="1"/>
          <p:nvPr/>
        </p:nvSpPr>
        <p:spPr>
          <a:xfrm>
            <a:off x="6443663" y="1341438"/>
            <a:ext cx="2595880" cy="922020"/>
          </a:xfrm>
          <a:prstGeom prst="rect">
            <a:avLst/>
          </a:prstGeom>
          <a:noFill/>
          <a:ln w="9525">
            <a:noFill/>
          </a:ln>
        </p:spPr>
        <p:txBody>
          <a:bodyPr wrap="none" anchor="t">
            <a:spAutoFit/>
          </a:bodyPr>
          <a:lstStyle/>
          <a:p>
            <a:r>
              <a:rPr lang="zh-CN" altLang="en-US" sz="5400" b="1">
                <a:solidFill>
                  <a:srgbClr val="FF0000"/>
                </a:solidFill>
                <a:latin typeface="黑体" panose="02010609060101010101" pitchFamily="2" charset="-122"/>
                <a:ea typeface="黑体" panose="02010609060101010101" pitchFamily="2" charset="-122"/>
                <a:sym typeface="宋体" panose="02010600030101010101" pitchFamily="2" charset="-122"/>
              </a:rPr>
              <a:t>①②⑤ </a:t>
            </a:r>
          </a:p>
        </p:txBody>
      </p:sp>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7411"/>
                                        </p:tgtEl>
                                        <p:attrNameLst>
                                          <p:attrName>style.visibility</p:attrName>
                                        </p:attrNameLst>
                                      </p:cBhvr>
                                      <p:to>
                                        <p:strVal val="visible"/>
                                      </p:to>
                                    </p:set>
                                    <p:animEffect transition="in" filter="box(in)">
                                      <p:cBhvr>
                                        <p:cTn id="7" dur="500"/>
                                        <p:tgtEl>
                                          <p:spTgt spid="17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8178" name="文本框 178177"/>
          <p:cNvSpPr txBox="1"/>
          <p:nvPr/>
        </p:nvSpPr>
        <p:spPr>
          <a:xfrm>
            <a:off x="1524000" y="50800"/>
            <a:ext cx="9288463" cy="1476375"/>
          </a:xfrm>
          <a:prstGeom prst="rect">
            <a:avLst/>
          </a:prstGeom>
          <a:noFill/>
          <a:ln w="9525">
            <a:noFill/>
          </a:ln>
        </p:spPr>
        <p:txBody>
          <a:bodyPr>
            <a:spAutoFit/>
          </a:bodyPr>
          <a:lstStyle/>
          <a:p>
            <a:pPr marR="0" defTabSz="914400" eaLnBrk="0" hangingPunct="0">
              <a:spcBef>
                <a:spcPct val="50000"/>
              </a:spcBef>
              <a:buClr>
                <a:schemeClr val="bg1"/>
              </a:buClr>
              <a:buSzTx/>
              <a:defRPr/>
            </a:pPr>
            <a:r>
              <a:rPr kumimoji="0" lang="en-US" altLang="zh-CN" sz="3000" kern="1200" cap="none" spc="0" normalizeH="0" baseline="0" noProof="1">
                <a:latin typeface="黑体" panose="02010609060101010101" pitchFamily="2" charset="-122"/>
                <a:ea typeface="黑体" panose="02010609060101010101" pitchFamily="2" charset="-122"/>
                <a:cs typeface="+mn-cs"/>
                <a:sym typeface="+mn-ea"/>
              </a:rPr>
              <a:t>3.</a:t>
            </a:r>
            <a:r>
              <a:rPr kumimoji="0" lang="zh-CN" altLang="en-US" sz="3000" kern="1200" cap="none" spc="0" normalizeH="0" baseline="0" noProof="1">
                <a:latin typeface="黑体" panose="02010609060101010101" pitchFamily="2" charset="-122"/>
                <a:ea typeface="黑体" panose="02010609060101010101" pitchFamily="2" charset="-122"/>
                <a:cs typeface="+mn-cs"/>
                <a:sym typeface="+mn-ea"/>
              </a:rPr>
              <a:t>有这样一件事，李工程师夫妇为他们的日本国好朋友举办家宴。席间，日本太太非常客气地说：</a:t>
            </a:r>
            <a:r>
              <a:rPr kumimoji="0" lang="zh-CN" altLang="en-US" sz="3000" kern="1200" cap="none" spc="0" normalizeH="0" baseline="0" noProof="1">
                <a:solidFill>
                  <a:srgbClr val="0000FF"/>
                </a:solidFill>
                <a:latin typeface="黑体" panose="02010609060101010101" pitchFamily="2" charset="-122"/>
                <a:ea typeface="黑体" panose="02010609060101010101" pitchFamily="2" charset="-122"/>
                <a:cs typeface="+mn-cs"/>
                <a:sym typeface="+mn-ea"/>
              </a:rPr>
              <a:t>“李太太这样文雅，和我们日本女人一样，不像是中国人”</a:t>
            </a:r>
            <a:r>
              <a:rPr kumimoji="0" lang="zh-CN" altLang="en-US" sz="3000" kern="1200" cap="none" spc="0" normalizeH="0" baseline="0" noProof="1">
                <a:latin typeface="黑体" panose="02010609060101010101" pitchFamily="2" charset="-122"/>
                <a:ea typeface="黑体" panose="02010609060101010101" pitchFamily="2" charset="-122"/>
                <a:cs typeface="+mn-cs"/>
                <a:sym typeface="+mn-ea"/>
              </a:rPr>
              <a:t> </a:t>
            </a:r>
            <a:endParaRPr kumimoji="0" lang="zh-CN" altLang="en-US" sz="3000" kern="1200" cap="none" spc="0" normalizeH="0" baseline="0" noProof="1">
              <a:effectLst>
                <a:outerShdw blurRad="38100" dist="38100" dir="2700000">
                  <a:srgbClr val="C0C0C0"/>
                </a:outerShdw>
              </a:effectLst>
              <a:latin typeface="黑体" panose="02010609060101010101" pitchFamily="2" charset="-122"/>
              <a:ea typeface="黑体" panose="02010609060101010101" pitchFamily="2" charset="-122"/>
              <a:cs typeface="+mn-cs"/>
              <a:sym typeface="+mn-ea"/>
            </a:endParaRPr>
          </a:p>
        </p:txBody>
      </p:sp>
      <p:sp>
        <p:nvSpPr>
          <p:cNvPr id="178179" name="文本框 178178"/>
          <p:cNvSpPr txBox="1"/>
          <p:nvPr/>
        </p:nvSpPr>
        <p:spPr>
          <a:xfrm>
            <a:off x="1685925" y="2060575"/>
            <a:ext cx="8802688" cy="3600450"/>
          </a:xfrm>
          <a:prstGeom prst="rect">
            <a:avLst/>
          </a:prstGeom>
          <a:noFill/>
          <a:ln w="9525">
            <a:noFill/>
          </a:ln>
        </p:spPr>
        <p:txBody>
          <a:bodyPr>
            <a:spAutoFit/>
          </a:bodyPr>
          <a:lstStyle/>
          <a:p>
            <a:pPr marR="0" defTabSz="914400" eaLnBrk="0" hangingPunct="0">
              <a:lnSpc>
                <a:spcPct val="110000"/>
              </a:lnSpc>
              <a:spcBef>
                <a:spcPct val="15000"/>
              </a:spcBef>
              <a:buClr>
                <a:schemeClr val="bg1"/>
              </a:buClr>
              <a:buSzTx/>
              <a:defRPr/>
            </a:pPr>
            <a:r>
              <a:rPr kumimoji="0" lang="en-US" altLang="zh-CN" sz="2800" kern="1200" cap="none" spc="0" normalizeH="0" baseline="0" noProof="1">
                <a:solidFill>
                  <a:srgbClr val="800000"/>
                </a:solidFill>
                <a:effectLst>
                  <a:outerShdw blurRad="38100" dist="38100" dir="2700000">
                    <a:srgbClr val="C0C0C0"/>
                  </a:outerShdw>
                </a:effectLst>
                <a:latin typeface="黑体" panose="02010609060101010101" pitchFamily="2" charset="-122"/>
                <a:ea typeface="黑体" panose="02010609060101010101" pitchFamily="2" charset="-122"/>
                <a:cs typeface="+mn-cs"/>
                <a:sym typeface="+mn-ea"/>
              </a:rPr>
              <a:t>A. “</a:t>
            </a:r>
            <a:r>
              <a:rPr kumimoji="0" lang="zh-CN" altLang="en-US" sz="2800" kern="1200" cap="none" spc="0" normalizeH="0" baseline="0" noProof="1">
                <a:solidFill>
                  <a:srgbClr val="800000"/>
                </a:solidFill>
                <a:effectLst>
                  <a:outerShdw blurRad="38100" dist="38100" dir="2700000">
                    <a:srgbClr val="C0C0C0"/>
                  </a:outerShdw>
                </a:effectLst>
                <a:latin typeface="黑体" panose="02010609060101010101" pitchFamily="2" charset="-122"/>
                <a:ea typeface="黑体" panose="02010609060101010101" pitchFamily="2" charset="-122"/>
                <a:cs typeface="+mn-cs"/>
                <a:sym typeface="+mn-ea"/>
              </a:rPr>
              <a:t>太太也很文雅，您的先生也很文雅，都和我们中国人一样，不像日本人。”</a:t>
            </a:r>
          </a:p>
          <a:p>
            <a:pPr marR="0" defTabSz="914400" eaLnBrk="0" hangingPunct="0">
              <a:lnSpc>
                <a:spcPct val="110000"/>
              </a:lnSpc>
              <a:spcBef>
                <a:spcPct val="15000"/>
              </a:spcBef>
              <a:buClr>
                <a:schemeClr val="bg1"/>
              </a:buClr>
              <a:buSzTx/>
              <a:defRPr/>
            </a:pPr>
            <a:r>
              <a:rPr kumimoji="0" lang="en-US" altLang="zh-CN" sz="2800" kern="1200" cap="none" spc="0" normalizeH="0" baseline="0" noProof="1">
                <a:solidFill>
                  <a:srgbClr val="800000"/>
                </a:solidFill>
                <a:effectLst>
                  <a:outerShdw blurRad="38100" dist="38100" dir="2700000">
                    <a:srgbClr val="C0C0C0"/>
                  </a:outerShdw>
                </a:effectLst>
                <a:latin typeface="黑体" panose="02010609060101010101" pitchFamily="2" charset="-122"/>
                <a:ea typeface="黑体" panose="02010609060101010101" pitchFamily="2" charset="-122"/>
                <a:cs typeface="+mn-cs"/>
                <a:sym typeface="+mn-ea"/>
              </a:rPr>
              <a:t>B.</a:t>
            </a:r>
            <a:r>
              <a:rPr kumimoji="0" lang="zh-CN" altLang="en-US" sz="2800" kern="1200" cap="none" spc="0" normalizeH="0" baseline="0" noProof="1">
                <a:solidFill>
                  <a:srgbClr val="800000"/>
                </a:solidFill>
                <a:effectLst>
                  <a:outerShdw blurRad="38100" dist="38100" dir="2700000">
                    <a:srgbClr val="C0C0C0"/>
                  </a:outerShdw>
                </a:effectLst>
                <a:latin typeface="黑体" panose="02010609060101010101" pitchFamily="2" charset="-122"/>
                <a:ea typeface="黑体" panose="02010609060101010101" pitchFamily="2" charset="-122"/>
                <a:cs typeface="+mn-cs"/>
                <a:sym typeface="+mn-ea"/>
              </a:rPr>
              <a:t>太太过奖了，我哪能比得上你们日本女人！” </a:t>
            </a:r>
          </a:p>
          <a:p>
            <a:pPr marR="0" defTabSz="914400" eaLnBrk="0" hangingPunct="0">
              <a:lnSpc>
                <a:spcPct val="110000"/>
              </a:lnSpc>
              <a:spcBef>
                <a:spcPct val="15000"/>
              </a:spcBef>
              <a:buClr>
                <a:schemeClr val="bg1"/>
              </a:buClr>
              <a:buSzTx/>
              <a:defRPr/>
            </a:pPr>
            <a:r>
              <a:rPr kumimoji="0" lang="en-US" altLang="zh-CN" sz="2800" kern="1200" cap="none" spc="0" normalizeH="0" baseline="0" noProof="1">
                <a:solidFill>
                  <a:srgbClr val="800000"/>
                </a:solidFill>
                <a:effectLst>
                  <a:outerShdw blurRad="38100" dist="38100" dir="2700000">
                    <a:srgbClr val="C0C0C0"/>
                  </a:outerShdw>
                </a:effectLst>
                <a:latin typeface="黑体" panose="02010609060101010101" pitchFamily="2" charset="-122"/>
                <a:ea typeface="黑体" panose="02010609060101010101" pitchFamily="2" charset="-122"/>
                <a:cs typeface="+mn-cs"/>
                <a:sym typeface="+mn-ea"/>
              </a:rPr>
              <a:t>C.“</a:t>
            </a:r>
            <a:r>
              <a:rPr kumimoji="0" lang="zh-CN" altLang="en-US" sz="2800" kern="1200" cap="none" spc="0" normalizeH="0" baseline="0" noProof="1">
                <a:solidFill>
                  <a:srgbClr val="800000"/>
                </a:solidFill>
                <a:effectLst>
                  <a:outerShdw blurRad="38100" dist="38100" dir="2700000">
                    <a:srgbClr val="C0C0C0"/>
                  </a:outerShdw>
                </a:effectLst>
                <a:latin typeface="黑体" panose="02010609060101010101" pitchFamily="2" charset="-122"/>
                <a:ea typeface="黑体" panose="02010609060101010101" pitchFamily="2" charset="-122"/>
                <a:cs typeface="+mn-cs"/>
                <a:sym typeface="+mn-ea"/>
              </a:rPr>
              <a:t>太太说出了一个事实，中日的文明是同源的，中国的文明哺育了日本”。</a:t>
            </a:r>
          </a:p>
          <a:p>
            <a:pPr marR="0" defTabSz="914400" eaLnBrk="0" hangingPunct="0">
              <a:lnSpc>
                <a:spcPct val="110000"/>
              </a:lnSpc>
              <a:spcBef>
                <a:spcPct val="15000"/>
              </a:spcBef>
              <a:buClr>
                <a:schemeClr val="bg1"/>
              </a:buClr>
              <a:buSzTx/>
              <a:defRPr/>
            </a:pPr>
            <a:r>
              <a:rPr kumimoji="0" lang="en-US" altLang="zh-CN" sz="2800" kern="1200" cap="none" spc="0" normalizeH="0" baseline="0" noProof="1">
                <a:solidFill>
                  <a:srgbClr val="800000"/>
                </a:solidFill>
                <a:latin typeface="黑体" panose="02010609060101010101" pitchFamily="2" charset="-122"/>
                <a:ea typeface="黑体" panose="02010609060101010101" pitchFamily="2" charset="-122"/>
                <a:cs typeface="+mn-cs"/>
                <a:sym typeface="+mn-ea"/>
              </a:rPr>
              <a:t>D.</a:t>
            </a:r>
            <a:r>
              <a:rPr kumimoji="0" lang="zh-CN" altLang="en-US" sz="2800" kern="1200" cap="none" spc="0" normalizeH="0" baseline="0" noProof="1">
                <a:solidFill>
                  <a:srgbClr val="800000"/>
                </a:solidFill>
                <a:latin typeface="黑体" panose="02010609060101010101" pitchFamily="2" charset="-122"/>
                <a:ea typeface="黑体" panose="02010609060101010101" pitchFamily="2" charset="-122"/>
                <a:cs typeface="+mn-cs"/>
                <a:sym typeface="+mn-ea"/>
              </a:rPr>
              <a:t>我看咱们站在一起，好像一对姐妹，分不出谁是日本人，谁是中国人。</a:t>
            </a:r>
          </a:p>
        </p:txBody>
      </p:sp>
      <p:sp>
        <p:nvSpPr>
          <p:cNvPr id="17412" name="矩形 178179"/>
          <p:cNvSpPr/>
          <p:nvPr/>
        </p:nvSpPr>
        <p:spPr>
          <a:xfrm>
            <a:off x="1774825" y="1527175"/>
            <a:ext cx="5872480" cy="583565"/>
          </a:xfrm>
          <a:prstGeom prst="rect">
            <a:avLst/>
          </a:prstGeom>
          <a:noFill/>
          <a:ln w="57150">
            <a:noFill/>
          </a:ln>
        </p:spPr>
        <p:txBody>
          <a:bodyPr wrap="none">
            <a:spAutoFit/>
          </a:bodyPr>
          <a:lstStyle/>
          <a:p>
            <a:pPr eaLnBrk="0" hangingPunct="0"/>
            <a:r>
              <a:rPr lang="zh-CN" altLang="en-US" sz="3200">
                <a:solidFill>
                  <a:srgbClr val="FF0000"/>
                </a:solidFill>
                <a:latin typeface="黑体" panose="02010609060101010101" pitchFamily="2" charset="-122"/>
              </a:rPr>
              <a:t>李夫人应如何回答</a:t>
            </a:r>
            <a:r>
              <a:rPr lang="en-US" altLang="zh-CN" sz="3200">
                <a:solidFill>
                  <a:srgbClr val="FF0000"/>
                </a:solidFill>
                <a:latin typeface="黑体" panose="02010609060101010101" pitchFamily="2" charset="-122"/>
              </a:rPr>
              <a:t>:“</a:t>
            </a:r>
            <a:r>
              <a:rPr lang="en-US" altLang="zh-CN" sz="3200" u="sng">
                <a:solidFill>
                  <a:srgbClr val="FF0000"/>
                </a:solidFill>
                <a:latin typeface="黑体" panose="02010609060101010101" pitchFamily="2" charset="-122"/>
              </a:rPr>
              <a:t>       </a:t>
            </a:r>
            <a:r>
              <a:rPr lang="en-US" altLang="zh-CN" sz="3200">
                <a:solidFill>
                  <a:srgbClr val="FF0000"/>
                </a:solidFill>
                <a:latin typeface="黑体" panose="02010609060101010101" pitchFamily="2" charset="-122"/>
              </a:rPr>
              <a:t>”</a:t>
            </a:r>
          </a:p>
        </p:txBody>
      </p:sp>
      <p:sp>
        <p:nvSpPr>
          <p:cNvPr id="178181" name="文本框 178180"/>
          <p:cNvSpPr txBox="1"/>
          <p:nvPr/>
        </p:nvSpPr>
        <p:spPr>
          <a:xfrm>
            <a:off x="6300788" y="1100138"/>
            <a:ext cx="719138" cy="1014730"/>
          </a:xfrm>
          <a:prstGeom prst="rect">
            <a:avLst/>
          </a:prstGeom>
          <a:noFill/>
          <a:ln w="57150">
            <a:noFill/>
          </a:ln>
        </p:spPr>
        <p:txBody>
          <a:bodyPr>
            <a:spAutoFit/>
          </a:bodyPr>
          <a:lstStyle/>
          <a:p>
            <a:pPr eaLnBrk="0" hangingPunct="0">
              <a:spcBef>
                <a:spcPct val="50000"/>
              </a:spcBef>
              <a:buClr>
                <a:schemeClr val="bg1"/>
              </a:buClr>
            </a:pPr>
            <a:r>
              <a:rPr lang="en-US" altLang="zh-CN" sz="6000">
                <a:solidFill>
                  <a:srgbClr val="CC3300"/>
                </a:solidFill>
                <a:effectLst>
                  <a:outerShdw blurRad="38100" dist="38100" dir="2700000">
                    <a:srgbClr val="000000"/>
                  </a:outerShdw>
                </a:effectLst>
                <a:latin typeface="黑体" panose="02010609060101010101" pitchFamily="2" charset="-122"/>
                <a:sym typeface="宋体" panose="02010600030101010101" pitchFamily="2" charset="-122"/>
              </a:rPr>
              <a:t>C</a:t>
            </a:r>
          </a:p>
        </p:txBody>
      </p:sp>
      <p:sp>
        <p:nvSpPr>
          <p:cNvPr id="178182" name="文本框 178181"/>
          <p:cNvSpPr txBox="1">
            <a:spLocks noChangeArrowheads="1"/>
          </p:cNvSpPr>
          <p:nvPr/>
        </p:nvSpPr>
        <p:spPr bwMode="auto">
          <a:xfrm>
            <a:off x="1524000" y="3068638"/>
            <a:ext cx="8964613" cy="1568450"/>
          </a:xfrm>
          <a:prstGeom prst="rect">
            <a:avLst/>
          </a:prstGeom>
          <a:solidFill>
            <a:schemeClr val="bg1">
              <a:lumMod val="85000"/>
            </a:schemeClr>
          </a:solidFill>
          <a:ln w="9525">
            <a:noFill/>
            <a:miter lim="800000"/>
          </a:ln>
        </p:spPr>
        <p:txBody>
          <a:bodyPr>
            <a:spAutoFit/>
          </a:bodyPr>
          <a:lstStyle/>
          <a:p>
            <a:pPr marR="0" defTabSz="914400" eaLnBrk="0" hangingPunct="0">
              <a:spcBef>
                <a:spcPct val="20000"/>
              </a:spcBef>
              <a:buClrTx/>
              <a:buSzTx/>
              <a:defRPr/>
            </a:pPr>
            <a:r>
              <a:rPr kumimoji="0" lang="en-US" altLang="zh-CN" sz="3200" kern="1200" cap="none" spc="0" normalizeH="0" baseline="0" noProof="0">
                <a:solidFill>
                  <a:srgbClr val="FF0066"/>
                </a:solidFill>
                <a:latin typeface="黑体" panose="02010609060101010101" pitchFamily="2" charset="-122"/>
                <a:ea typeface="黑体" panose="02010609060101010101" pitchFamily="2" charset="-122"/>
                <a:cs typeface="+mn-cs"/>
              </a:rPr>
              <a:t>C.</a:t>
            </a:r>
            <a:r>
              <a:rPr kumimoji="0" lang="zh-CN" altLang="en-US" sz="3200" kern="1200" cap="none" spc="0" normalizeH="0" baseline="0" noProof="0">
                <a:solidFill>
                  <a:srgbClr val="FF0066"/>
                </a:solidFill>
                <a:latin typeface="黑体" panose="02010609060101010101" pitchFamily="2" charset="-122"/>
                <a:ea typeface="黑体" panose="02010609060101010101" pitchFamily="2" charset="-122"/>
                <a:cs typeface="+mn-cs"/>
              </a:rPr>
              <a:t>这句话</a:t>
            </a:r>
            <a:r>
              <a:rPr kumimoji="0" lang="zh-CN" altLang="en-US" sz="3200" kern="1200" cap="none" spc="0" normalizeH="0" baseline="0" noProof="0">
                <a:solidFill>
                  <a:srgbClr val="000000"/>
                </a:solidFill>
                <a:latin typeface="黑体" panose="02010609060101010101" pitchFamily="2" charset="-122"/>
                <a:ea typeface="黑体" panose="02010609060101010101" pitchFamily="2" charset="-122"/>
                <a:cs typeface="+mn-cs"/>
              </a:rPr>
              <a:t>说得含蓄得体，深富涵养，符合交际场合，使日本太太听了知道自己的谈吐有失妥当，歉然地一笑，但又不感到尴尬。</a:t>
            </a:r>
            <a:endParaRPr kumimoji="0" lang="zh-CN" altLang="en-US" sz="2800" kern="1200" cap="none" spc="0" normalizeH="0" baseline="0" noProof="0">
              <a:latin typeface="黑体" panose="02010609060101010101" pitchFamily="2" charset="-122"/>
              <a:ea typeface="黑体" panose="02010609060101010101" pitchFamily="2" charset="-122"/>
              <a:cs typeface="+mn-cs"/>
            </a:endParaRPr>
          </a:p>
        </p:txBody>
      </p:sp>
      <p:sp>
        <p:nvSpPr>
          <p:cNvPr id="17415" name="灯片编号占位符 1"/>
          <p:cNvSpPr txBox="1">
            <a:spLocks noGrp="1"/>
          </p:cNvSpPr>
          <p:nvPr>
            <p:ph type="sldNum" sz="quarter" idx="12"/>
          </p:nvPr>
        </p:nvSpPr>
        <p:spPr/>
        <p: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2400" b="1" i="0" u="none" kern="1200" baseline="0">
                <a:solidFill>
                  <a:schemeClr val="tx1"/>
                </a:solidFill>
                <a:latin typeface="Arial" panose="020b0604020202020204" pitchFamily="34" charset="0"/>
                <a:ea typeface="黑体" panose="0201060906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400" b="1" i="0" u="none" kern="1200" baseline="0">
                <a:solidFill>
                  <a:schemeClr val="tx1"/>
                </a:solidFill>
                <a:latin typeface="Arial" panose="020b0604020202020204" pitchFamily="34" charset="0"/>
                <a:ea typeface="黑体" panose="0201060906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400" b="1" i="0" u="none" kern="1200" baseline="0">
                <a:solidFill>
                  <a:schemeClr val="tx1"/>
                </a:solidFill>
                <a:latin typeface="Arial" panose="020b0604020202020204" pitchFamily="34" charset="0"/>
                <a:ea typeface="黑体" panose="0201060906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400" b="1" i="0" u="none" kern="1200" baseline="0">
                <a:solidFill>
                  <a:schemeClr val="tx1"/>
                </a:solidFill>
                <a:latin typeface="Arial" panose="020b0604020202020204" pitchFamily="34" charset="0"/>
                <a:ea typeface="黑体" panose="0201060906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400" b="1" i="0" u="none" kern="1200" baseline="0">
                <a:solidFill>
                  <a:schemeClr val="tx1"/>
                </a:solidFill>
                <a:latin typeface="Arial" panose="020b0604020202020204" pitchFamily="34" charset="0"/>
                <a:ea typeface="黑体" panose="02010609060101010101" pitchFamily="2" charset="-122"/>
                <a:cs typeface="+mn-cs"/>
              </a:defRPr>
            </a:lvl5pPr>
          </a:lstStyle>
          <a:p>
            <a:pPr lvl="0" algn="r" eaLnBrk="1" hangingPunct="1">
              <a:buChar char="•"/>
            </a:pPr>
            <a:fld id="{9A0DB2DC-4C9A-4742-B13C-FB6460FD3503}" type="slidenum">
              <a:rPr lang="zh-CN" altLang="en-US" sz="1400" b="0">
                <a:ea typeface="宋体" panose="02010600030101010101" pitchFamily="2" charset="-122"/>
              </a:rPr>
              <a:t>23</a:t>
            </a:fld>
            <a:endParaRPr lang="zh-CN" altLang="en-US" sz="1400" b="0">
              <a:ea typeface="宋体" panose="02010600030101010101" pitchFamily="2" charset="-122"/>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8181">
                                            <p:txEl>
                                              <p:pRg st="0" end="0"/>
                                            </p:txEl>
                                          </p:spTgt>
                                        </p:tgtEl>
                                        <p:attrNameLst>
                                          <p:attrName>style.visibility</p:attrName>
                                        </p:attrNameLst>
                                      </p:cBhvr>
                                      <p:to>
                                        <p:strVal val="visible"/>
                                      </p:to>
                                    </p:set>
                                    <p:anim calcmode="lin" valueType="num">
                                      <p:cBhvr additive="base">
                                        <p:cTn id="7" dur="500" fill="hold"/>
                                        <p:tgtEl>
                                          <p:spTgt spid="17818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818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8182"/>
                                        </p:tgtEl>
                                        <p:attrNameLst>
                                          <p:attrName>style.visibility</p:attrName>
                                        </p:attrNameLst>
                                      </p:cBhvr>
                                      <p:to>
                                        <p:strVal val="visible"/>
                                      </p:to>
                                    </p:set>
                                    <p:anim calcmode="lin" valueType="num">
                                      <p:cBhvr additive="base">
                                        <p:cTn id="13" dur="500" fill="hold"/>
                                        <p:tgtEl>
                                          <p:spTgt spid="178182"/>
                                        </p:tgtEl>
                                        <p:attrNameLst>
                                          <p:attrName>ppt_x</p:attrName>
                                        </p:attrNameLst>
                                      </p:cBhvr>
                                      <p:tavLst>
                                        <p:tav tm="0">
                                          <p:val>
                                            <p:strVal val="#ppt_x"/>
                                          </p:val>
                                        </p:tav>
                                        <p:tav tm="100000">
                                          <p:val>
                                            <p:strVal val="#ppt_x"/>
                                          </p:val>
                                        </p:tav>
                                      </p:tavLst>
                                    </p:anim>
                                    <p:anim calcmode="lin" valueType="num">
                                      <p:cBhvr additive="base">
                                        <p:cTn id="14" dur="500" fill="hold"/>
                                        <p:tgtEl>
                                          <p:spTgt spid="1781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181" grpId="0" build="p"/>
      <p:bldP spid="178182"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alphaModFix amt="28000"/>
          </a:blip>
          <a:stretch>
            <a:fillRect/>
          </a:stretch>
        </a:blipFill>
        <a:effectLst/>
      </p:bgPr>
    </p:bg>
    <p:spTree>
      <p:nvGrpSpPr>
        <p:cNvPr id="1" name=""/>
        <p:cNvGrpSpPr/>
        <p:nvPr/>
      </p:nvGrpSpPr>
      <p:grpSpPr>
        <a:xfrm>
          <a:off x="0" y="0"/>
          <a:ext cx="0" cy="0"/>
        </a:xfrm>
      </p:grpSpPr>
      <p:sp>
        <p:nvSpPr>
          <p:cNvPr id="30722" name="文本框 30721"/>
          <p:cNvSpPr txBox="1"/>
          <p:nvPr/>
        </p:nvSpPr>
        <p:spPr>
          <a:xfrm>
            <a:off x="1980565" y="128905"/>
            <a:ext cx="10211435" cy="460375"/>
          </a:xfrm>
          <a:prstGeom prst="rect">
            <a:avLst/>
          </a:prstGeom>
          <a:noFill/>
          <a:ln w="9525">
            <a:noFill/>
          </a:ln>
        </p:spPr>
        <p:txBody>
          <a:bodyPr wrap="square">
            <a:spAutoFit/>
          </a:bodyPr>
          <a:lstStyle/>
          <a:p>
            <a:pPr>
              <a:spcBef>
                <a:spcPct val="50000"/>
              </a:spcBef>
            </a:pPr>
            <a:r>
              <a:rPr lang="zh-CN" altLang="en-US" sz="2400" b="1">
                <a:solidFill>
                  <a:srgbClr val="FF0000"/>
                </a:solidFill>
                <a:latin typeface="黑体" panose="02010609060101010101" pitchFamily="2" charset="-122"/>
                <a:ea typeface="黑体" panose="02010609060101010101" pitchFamily="2" charset="-122"/>
              </a:rPr>
              <a:t>具体场合</a:t>
            </a:r>
            <a:r>
              <a:rPr lang="zh-CN" altLang="en-US" sz="2400" b="1">
                <a:latin typeface="黑体" panose="02010609060101010101" pitchFamily="2" charset="-122"/>
                <a:ea typeface="黑体" panose="02010609060101010101" pitchFamily="2" charset="-122"/>
              </a:rPr>
              <a:t>（</a:t>
            </a:r>
            <a:r>
              <a:rPr lang="zh-CN" altLang="en-US" sz="2400">
                <a:latin typeface="黑体" panose="02010609060101010101" pitchFamily="2" charset="-122"/>
                <a:ea typeface="黑体" panose="02010609060101010101" pitchFamily="2" charset="-122"/>
                <a:sym typeface="+mn-ea"/>
              </a:rPr>
              <a:t>或悲痛，或欢乐；或正式，或随意；或紧张繁忙，或轻松愉快）</a:t>
            </a:r>
            <a:endParaRPr lang="zh-CN" altLang="en-US" sz="2400" b="1">
              <a:latin typeface="黑体" panose="02010609060101010101" pitchFamily="2" charset="-122"/>
              <a:ea typeface="黑体" panose="02010609060101010101" pitchFamily="2" charset="-122"/>
            </a:endParaRPr>
          </a:p>
        </p:txBody>
      </p:sp>
      <p:sp>
        <p:nvSpPr>
          <p:cNvPr id="30723" name="文本框 30722"/>
          <p:cNvSpPr txBox="1"/>
          <p:nvPr/>
        </p:nvSpPr>
        <p:spPr>
          <a:xfrm>
            <a:off x="611188" y="824230"/>
            <a:ext cx="2879725" cy="4970463"/>
          </a:xfrm>
          <a:prstGeom prst="rect">
            <a:avLst/>
          </a:prstGeom>
          <a:noFill/>
          <a:ln w="9525">
            <a:noFill/>
          </a:ln>
        </p:spPr>
        <p:txBody>
          <a:bodyPr>
            <a:spAutoFit/>
          </a:bodyPr>
          <a:lstStyle/>
          <a:p>
            <a:pPr>
              <a:spcBef>
                <a:spcPct val="50000"/>
              </a:spcBef>
            </a:pPr>
            <a:r>
              <a:rPr lang="zh-CN" altLang="en-US" sz="3200" b="1">
                <a:latin typeface="Comic Sans MS" panose="030f0702030302020204" pitchFamily="2" charset="0"/>
                <a:ea typeface="华文中宋" panose="02010600040101010101" pitchFamily="2" charset="-122"/>
              </a:rPr>
              <a:t>欢庆的场合</a:t>
            </a:r>
            <a:r>
              <a:rPr lang="en-US" altLang="zh-CN" sz="3200" b="1">
                <a:latin typeface="Comic Sans MS" panose="030f0702030302020204" pitchFamily="2" charset="0"/>
                <a:ea typeface="华文中宋" panose="02010600040101010101" pitchFamily="2" charset="-122"/>
              </a:rPr>
              <a:t>:</a:t>
            </a:r>
          </a:p>
          <a:p>
            <a:pPr>
              <a:spcBef>
                <a:spcPct val="50000"/>
              </a:spcBef>
            </a:pPr>
            <a:r>
              <a:rPr lang="zh-CN" altLang="en-US" sz="3200" b="1">
                <a:latin typeface="Comic Sans MS" panose="030f0702030302020204" pitchFamily="2" charset="0"/>
                <a:ea typeface="华文中宋" panose="02010600040101010101" pitchFamily="2" charset="-122"/>
              </a:rPr>
              <a:t>悲伤的场合</a:t>
            </a:r>
            <a:r>
              <a:rPr lang="en-US" altLang="zh-CN" sz="3200" b="1">
                <a:latin typeface="Comic Sans MS" panose="030f0702030302020204" pitchFamily="2" charset="0"/>
                <a:ea typeface="华文中宋" panose="02010600040101010101" pitchFamily="2" charset="-122"/>
              </a:rPr>
              <a:t>:</a:t>
            </a:r>
          </a:p>
          <a:p>
            <a:pPr>
              <a:spcBef>
                <a:spcPct val="50000"/>
              </a:spcBef>
            </a:pPr>
            <a:r>
              <a:rPr lang="zh-CN" altLang="en-US" sz="3200" b="1">
                <a:latin typeface="Comic Sans MS" panose="030f0702030302020204" pitchFamily="2" charset="0"/>
                <a:ea typeface="华文中宋" panose="02010600040101010101" pitchFamily="2" charset="-122"/>
              </a:rPr>
              <a:t>庄重的场合</a:t>
            </a:r>
            <a:r>
              <a:rPr lang="en-US" altLang="zh-CN" sz="3200" b="1">
                <a:latin typeface="Comic Sans MS" panose="030f0702030302020204" pitchFamily="2" charset="0"/>
                <a:ea typeface="华文中宋" panose="02010600040101010101" pitchFamily="2" charset="-122"/>
              </a:rPr>
              <a:t>:</a:t>
            </a:r>
          </a:p>
          <a:p>
            <a:pPr>
              <a:spcBef>
                <a:spcPct val="50000"/>
              </a:spcBef>
            </a:pPr>
            <a:r>
              <a:rPr lang="zh-CN" altLang="en-US" sz="3200" b="1">
                <a:latin typeface="Comic Sans MS" panose="030f0702030302020204" pitchFamily="2" charset="0"/>
                <a:ea typeface="华文中宋" panose="02010600040101010101" pitchFamily="2" charset="-122"/>
              </a:rPr>
              <a:t>工作的场合</a:t>
            </a:r>
            <a:r>
              <a:rPr lang="en-US" altLang="zh-CN" sz="3200" b="1">
                <a:latin typeface="Comic Sans MS" panose="030f0702030302020204" pitchFamily="2" charset="0"/>
                <a:ea typeface="华文中宋" panose="02010600040101010101" pitchFamily="2" charset="-122"/>
              </a:rPr>
              <a:t>:</a:t>
            </a:r>
          </a:p>
          <a:p>
            <a:pPr>
              <a:spcBef>
                <a:spcPct val="50000"/>
              </a:spcBef>
            </a:pPr>
            <a:r>
              <a:rPr lang="zh-CN" altLang="en-US" sz="3200" b="1">
                <a:latin typeface="Comic Sans MS" panose="030f0702030302020204" pitchFamily="2" charset="0"/>
                <a:ea typeface="华文中宋" panose="02010600040101010101" pitchFamily="2" charset="-122"/>
              </a:rPr>
              <a:t>日常的场合</a:t>
            </a:r>
            <a:r>
              <a:rPr lang="en-US" altLang="zh-CN" sz="3200" b="1">
                <a:latin typeface="Comic Sans MS" panose="030f0702030302020204" pitchFamily="2" charset="0"/>
                <a:ea typeface="华文中宋" panose="02010600040101010101" pitchFamily="2" charset="-122"/>
              </a:rPr>
              <a:t>:</a:t>
            </a:r>
          </a:p>
          <a:p>
            <a:pPr>
              <a:spcBef>
                <a:spcPct val="50000"/>
              </a:spcBef>
            </a:pPr>
            <a:r>
              <a:rPr lang="zh-CN" altLang="en-US" sz="3200" b="1">
                <a:latin typeface="Comic Sans MS" panose="030f0702030302020204" pitchFamily="2" charset="0"/>
                <a:ea typeface="华文中宋" panose="02010600040101010101" pitchFamily="2" charset="-122"/>
              </a:rPr>
              <a:t>娱乐的场合</a:t>
            </a:r>
            <a:r>
              <a:rPr lang="en-US" altLang="zh-CN" sz="3200" b="1">
                <a:latin typeface="Comic Sans MS" panose="030f0702030302020204" pitchFamily="2" charset="0"/>
                <a:ea typeface="华文中宋" panose="02010600040101010101" pitchFamily="2" charset="-122"/>
              </a:rPr>
              <a:t>:</a:t>
            </a:r>
          </a:p>
          <a:p>
            <a:pPr>
              <a:spcBef>
                <a:spcPct val="50000"/>
              </a:spcBef>
            </a:pPr>
            <a:r>
              <a:rPr lang="zh-CN" altLang="en-US" sz="3200" b="1">
                <a:latin typeface="Comic Sans MS" panose="030f0702030302020204" pitchFamily="2" charset="0"/>
                <a:ea typeface="华文中宋" panose="02010600040101010101" pitchFamily="2" charset="-122"/>
              </a:rPr>
              <a:t>外交的场合</a:t>
            </a:r>
            <a:r>
              <a:rPr lang="en-US" altLang="zh-CN" sz="3200" b="1">
                <a:latin typeface="Comic Sans MS" panose="030f0702030302020204" pitchFamily="2" charset="0"/>
                <a:ea typeface="华文中宋" panose="02010600040101010101" pitchFamily="2" charset="-122"/>
              </a:rPr>
              <a:t>:</a:t>
            </a:r>
          </a:p>
        </p:txBody>
      </p:sp>
      <p:sp>
        <p:nvSpPr>
          <p:cNvPr id="30724" name="文本框 30723"/>
          <p:cNvSpPr txBox="1"/>
          <p:nvPr/>
        </p:nvSpPr>
        <p:spPr>
          <a:xfrm>
            <a:off x="3491230" y="779145"/>
            <a:ext cx="7489190" cy="5015865"/>
          </a:xfrm>
          <a:prstGeom prst="rect">
            <a:avLst/>
          </a:prstGeom>
          <a:noFill/>
          <a:ln w="9525">
            <a:noFill/>
          </a:ln>
        </p:spPr>
        <p:txBody>
          <a:bodyPr wrap="square">
            <a:spAutoFit/>
          </a:bodyPr>
          <a:lstStyle/>
          <a:p>
            <a:pPr>
              <a:spcBef>
                <a:spcPct val="50000"/>
              </a:spcBef>
            </a:pPr>
            <a:r>
              <a:rPr lang="zh-CN" altLang="en-US" sz="3200" b="1">
                <a:solidFill>
                  <a:srgbClr val="FF3300"/>
                </a:solidFill>
                <a:effectLst>
                  <a:outerShdw blurRad="38100" dist="38100" dir="2700000">
                    <a:srgbClr val="C0C0C0"/>
                  </a:outerShdw>
                </a:effectLst>
                <a:latin typeface="华文中宋" panose="02010600040101010101" pitchFamily="2" charset="-122"/>
                <a:ea typeface="华文中宋" panose="02010600040101010101" pitchFamily="2" charset="-122"/>
              </a:rPr>
              <a:t>多说吉利话</a:t>
            </a:r>
            <a:r>
              <a:rPr lang="en-US" altLang="zh-CN" sz="3200" b="1">
                <a:solidFill>
                  <a:srgbClr val="FF3300"/>
                </a:solidFill>
                <a:effectLst>
                  <a:outerShdw blurRad="38100" dist="38100" dir="2700000">
                    <a:srgbClr val="C0C0C0"/>
                  </a:outerShdw>
                </a:effectLst>
                <a:latin typeface="华文中宋" panose="02010600040101010101" pitchFamily="2" charset="-122"/>
                <a:ea typeface="华文中宋" panose="02010600040101010101" pitchFamily="2" charset="-122"/>
              </a:rPr>
              <a:t>,</a:t>
            </a:r>
            <a:r>
              <a:rPr lang="zh-CN" altLang="en-US" sz="3200" b="1">
                <a:solidFill>
                  <a:srgbClr val="FF3300"/>
                </a:solidFill>
                <a:effectLst>
                  <a:outerShdw blurRad="38100" dist="38100" dir="2700000">
                    <a:srgbClr val="C0C0C0"/>
                  </a:outerShdw>
                </a:effectLst>
                <a:latin typeface="华文中宋" panose="02010600040101010101" pitchFamily="2" charset="-122"/>
                <a:ea typeface="华文中宋" panose="02010600040101010101" pitchFamily="2" charset="-122"/>
              </a:rPr>
              <a:t>不讲丧气话</a:t>
            </a:r>
          </a:p>
          <a:p>
            <a:pPr>
              <a:spcBef>
                <a:spcPct val="50000"/>
              </a:spcBef>
            </a:pPr>
            <a:r>
              <a:rPr lang="zh-CN" altLang="en-US" sz="3200" b="1">
                <a:solidFill>
                  <a:srgbClr val="FF3300"/>
                </a:solidFill>
                <a:effectLst>
                  <a:outerShdw blurRad="38100" dist="38100" dir="2700000">
                    <a:srgbClr val="C0C0C0"/>
                  </a:outerShdw>
                </a:effectLst>
                <a:latin typeface="华文中宋" panose="02010600040101010101" pitchFamily="2" charset="-122"/>
                <a:ea typeface="华文中宋" panose="02010600040101010101" pitchFamily="2" charset="-122"/>
              </a:rPr>
              <a:t>严肃、低沉、简略</a:t>
            </a:r>
          </a:p>
          <a:p>
            <a:pPr>
              <a:spcBef>
                <a:spcPct val="50000"/>
              </a:spcBef>
            </a:pPr>
            <a:r>
              <a:rPr lang="zh-CN" altLang="en-US" sz="3200" b="1">
                <a:solidFill>
                  <a:srgbClr val="FF3300"/>
                </a:solidFill>
                <a:effectLst>
                  <a:outerShdw blurRad="38100" dist="38100" dir="2700000">
                    <a:srgbClr val="C0C0C0"/>
                  </a:outerShdw>
                </a:effectLst>
                <a:latin typeface="华文中宋" panose="02010600040101010101" pitchFamily="2" charset="-122"/>
                <a:ea typeface="华文中宋" panose="02010600040101010101" pitchFamily="2" charset="-122"/>
              </a:rPr>
              <a:t>庄重、规范、不拉家常</a:t>
            </a:r>
          </a:p>
          <a:p>
            <a:pPr>
              <a:spcBef>
                <a:spcPct val="50000"/>
              </a:spcBef>
            </a:pPr>
            <a:r>
              <a:rPr lang="zh-CN" altLang="en-US" sz="3200" b="1">
                <a:solidFill>
                  <a:srgbClr val="FF3300"/>
                </a:solidFill>
                <a:effectLst>
                  <a:outerShdw blurRad="38100" dist="38100" dir="2700000">
                    <a:srgbClr val="C0C0C0"/>
                  </a:outerShdw>
                </a:effectLst>
                <a:latin typeface="华文中宋" panose="02010600040101010101" pitchFamily="2" charset="-122"/>
                <a:ea typeface="华文中宋" panose="02010600040101010101" pitchFamily="2" charset="-122"/>
              </a:rPr>
              <a:t>准确扼要、行话和术语</a:t>
            </a:r>
          </a:p>
          <a:p>
            <a:pPr>
              <a:spcBef>
                <a:spcPct val="50000"/>
              </a:spcBef>
            </a:pPr>
            <a:r>
              <a:rPr lang="zh-CN" altLang="en-US" sz="3200" b="1">
                <a:solidFill>
                  <a:srgbClr val="FF3300"/>
                </a:solidFill>
                <a:effectLst>
                  <a:outerShdw blurRad="38100" dist="38100" dir="2700000">
                    <a:srgbClr val="C0C0C0"/>
                  </a:outerShdw>
                </a:effectLst>
                <a:latin typeface="华文中宋" panose="02010600040101010101" pitchFamily="2" charset="-122"/>
                <a:ea typeface="华文中宋" panose="02010600040101010101" pitchFamily="2" charset="-122"/>
              </a:rPr>
              <a:t>自然亲切，多用口语、灵活</a:t>
            </a:r>
          </a:p>
          <a:p>
            <a:pPr>
              <a:spcBef>
                <a:spcPct val="50000"/>
              </a:spcBef>
            </a:pPr>
            <a:r>
              <a:rPr lang="zh-CN" altLang="en-US" sz="3200" b="1">
                <a:solidFill>
                  <a:srgbClr val="FF3300"/>
                </a:solidFill>
                <a:effectLst>
                  <a:outerShdw blurRad="38100" dist="38100" dir="2700000">
                    <a:srgbClr val="C0C0C0"/>
                  </a:outerShdw>
                </a:effectLst>
                <a:latin typeface="华文中宋" panose="02010600040101010101" pitchFamily="2" charset="-122"/>
                <a:ea typeface="华文中宋" panose="02010600040101010101" pitchFamily="2" charset="-122"/>
              </a:rPr>
              <a:t>生动风趣</a:t>
            </a:r>
          </a:p>
          <a:p>
            <a:pPr>
              <a:spcBef>
                <a:spcPct val="50000"/>
              </a:spcBef>
            </a:pPr>
            <a:r>
              <a:rPr lang="zh-CN" altLang="en-US" sz="3200" b="1">
                <a:solidFill>
                  <a:srgbClr val="FF3300"/>
                </a:solidFill>
                <a:effectLst>
                  <a:outerShdw blurRad="38100" dist="38100" dir="2700000">
                    <a:srgbClr val="C0C0C0"/>
                  </a:outerShdw>
                </a:effectLst>
                <a:latin typeface="华文中宋" panose="02010600040101010101" pitchFamily="2" charset="-122"/>
                <a:ea typeface="华文中宋" panose="02010600040101010101" pitchFamily="2" charset="-122"/>
              </a:rPr>
              <a:t>不卑不亢</a:t>
            </a:r>
          </a:p>
        </p:txBody>
      </p:sp>
      <p:sp>
        <p:nvSpPr>
          <p:cNvPr id="30725" name="文本框 30724"/>
          <p:cNvSpPr txBox="1"/>
          <p:nvPr/>
        </p:nvSpPr>
        <p:spPr>
          <a:xfrm>
            <a:off x="250825" y="0"/>
            <a:ext cx="2592388" cy="823913"/>
          </a:xfrm>
          <a:prstGeom prst="rect">
            <a:avLst/>
          </a:prstGeom>
          <a:noFill/>
          <a:ln w="9525">
            <a:noFill/>
          </a:ln>
        </p:spPr>
        <p:txBody>
          <a:bodyPr>
            <a:spAutoFit/>
          </a:bodyPr>
          <a:lstStyle/>
          <a:p>
            <a:r>
              <a:rPr lang="zh-CN" altLang="en-US" sz="4800" b="1">
                <a:solidFill>
                  <a:srgbClr val="FF0000"/>
                </a:solidFill>
                <a:latin typeface="黑体" panose="02010609060101010101" pitchFamily="2" charset="-122"/>
                <a:ea typeface="黑体" panose="02010609060101010101" pitchFamily="2" charset="-122"/>
              </a:rPr>
              <a:t>小结：</a:t>
            </a:r>
          </a:p>
        </p:txBody>
      </p:sp>
      <p:sp>
        <p:nvSpPr>
          <p:cNvPr id="2" name="文本框 1"/>
          <p:cNvSpPr txBox="1"/>
          <p:nvPr/>
        </p:nvSpPr>
        <p:spPr>
          <a:xfrm>
            <a:off x="250825" y="5795645"/>
            <a:ext cx="12085320" cy="1014730"/>
          </a:xfrm>
          <a:prstGeom prst="rect">
            <a:avLst/>
          </a:prstGeom>
        </p:spPr>
        <p:style>
          <a:lnRef idx="2">
            <a:schemeClr val="accent3"/>
          </a:lnRef>
          <a:fillRef idx="1">
            <a:schemeClr val="lt1"/>
          </a:fillRef>
          <a:effectRef idx="0">
            <a:schemeClr val="accent3"/>
          </a:effectRef>
          <a:fontRef idx="minor">
            <a:schemeClr val="dk1"/>
          </a:fontRef>
        </p:style>
        <p:txBody>
          <a:bodyPr wrap="square" rtlCol="0" anchor="t">
            <a:spAutoFit/>
          </a:bodyPr>
          <a:lstStyle/>
          <a:p>
            <a:r>
              <a:rPr lang="zh-CN" altLang="en-US" sz="2000" b="1">
                <a:latin typeface="黑体" panose="02010609060101010101" pitchFamily="2" charset="-122"/>
                <a:ea typeface="黑体" panose="02010609060101010101" pitchFamily="2" charset="-122"/>
                <a:cs typeface="黑体" panose="02010609060101010101" pitchFamily="2" charset="-122"/>
              </a:rPr>
              <a:t>与亲人谈话：不该用外交辞令，故弄玄虚。</a:t>
            </a:r>
          </a:p>
          <a:p>
            <a:r>
              <a:rPr lang="zh-CN" altLang="en-US" sz="2000" b="1">
                <a:latin typeface="黑体" panose="02010609060101010101" pitchFamily="2" charset="-122"/>
                <a:ea typeface="黑体" panose="02010609060101010101" pitchFamily="2" charset="-122"/>
                <a:cs typeface="黑体" panose="02010609060101010101" pitchFamily="2" charset="-122"/>
              </a:rPr>
              <a:t>在多人场合：说话要顾及他人，不可高声喧哗。</a:t>
            </a:r>
          </a:p>
          <a:p>
            <a:r>
              <a:rPr lang="zh-CN" altLang="en-US" sz="2000" b="1">
                <a:latin typeface="黑体" panose="02010609060101010101" pitchFamily="2" charset="-122"/>
                <a:ea typeface="黑体" panose="02010609060101010101" pitchFamily="2" charset="-122"/>
                <a:cs typeface="黑体" panose="02010609060101010101" pitchFamily="2" charset="-122"/>
              </a:rPr>
              <a:t>同是批评一个人：在私下场合，可直截了当；在公开场合，要委婉，把握语气。</a:t>
            </a:r>
          </a:p>
        </p:txBody>
      </p:sp>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723"/>
                                        </p:tgtEl>
                                        <p:attrNameLst>
                                          <p:attrName>style.visibility</p:attrName>
                                        </p:attrNameLst>
                                      </p:cBhvr>
                                      <p:to>
                                        <p:strVal val="visible"/>
                                      </p:to>
                                    </p:set>
                                    <p:animEffect transition="in" filter="blinds(horizontal)">
                                      <p:cBhvr>
                                        <p:cTn id="7" dur="500"/>
                                        <p:tgtEl>
                                          <p:spTgt spid="3072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0724">
                                            <p:txEl>
                                              <p:pRg st="0" end="0"/>
                                            </p:txEl>
                                          </p:spTgt>
                                        </p:tgtEl>
                                        <p:attrNameLst>
                                          <p:attrName>style.visibility</p:attrName>
                                        </p:attrNameLst>
                                      </p:cBhvr>
                                      <p:to>
                                        <p:strVal val="visible"/>
                                      </p:to>
                                    </p:set>
                                    <p:animEffect transition="in" filter="blinds(horizontal)">
                                      <p:cBhvr>
                                        <p:cTn id="12" dur="500"/>
                                        <p:tgtEl>
                                          <p:spTgt spid="3072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0724">
                                            <p:txEl>
                                              <p:pRg st="1" end="1"/>
                                            </p:txEl>
                                          </p:spTgt>
                                        </p:tgtEl>
                                        <p:attrNameLst>
                                          <p:attrName>style.visibility</p:attrName>
                                        </p:attrNameLst>
                                      </p:cBhvr>
                                      <p:to>
                                        <p:strVal val="visible"/>
                                      </p:to>
                                    </p:set>
                                    <p:animEffect transition="in" filter="blinds(horizontal)">
                                      <p:cBhvr>
                                        <p:cTn id="17" dur="500"/>
                                        <p:tgtEl>
                                          <p:spTgt spid="3072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0724">
                                            <p:txEl>
                                              <p:pRg st="2" end="2"/>
                                            </p:txEl>
                                          </p:spTgt>
                                        </p:tgtEl>
                                        <p:attrNameLst>
                                          <p:attrName>style.visibility</p:attrName>
                                        </p:attrNameLst>
                                      </p:cBhvr>
                                      <p:to>
                                        <p:strVal val="visible"/>
                                      </p:to>
                                    </p:set>
                                    <p:animEffect transition="in" filter="blinds(horizontal)">
                                      <p:cBhvr>
                                        <p:cTn id="22" dur="500"/>
                                        <p:tgtEl>
                                          <p:spTgt spid="30724">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0724">
                                            <p:txEl>
                                              <p:pRg st="3" end="3"/>
                                            </p:txEl>
                                          </p:spTgt>
                                        </p:tgtEl>
                                        <p:attrNameLst>
                                          <p:attrName>style.visibility</p:attrName>
                                        </p:attrNameLst>
                                      </p:cBhvr>
                                      <p:to>
                                        <p:strVal val="visible"/>
                                      </p:to>
                                    </p:set>
                                    <p:animEffect transition="in" filter="blinds(horizontal)">
                                      <p:cBhvr>
                                        <p:cTn id="27" dur="500"/>
                                        <p:tgtEl>
                                          <p:spTgt spid="30724">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0724">
                                            <p:txEl>
                                              <p:pRg st="4" end="4"/>
                                            </p:txEl>
                                          </p:spTgt>
                                        </p:tgtEl>
                                        <p:attrNameLst>
                                          <p:attrName>style.visibility</p:attrName>
                                        </p:attrNameLst>
                                      </p:cBhvr>
                                      <p:to>
                                        <p:strVal val="visible"/>
                                      </p:to>
                                    </p:set>
                                    <p:animEffect transition="in" filter="blinds(horizontal)">
                                      <p:cBhvr>
                                        <p:cTn id="32" dur="500"/>
                                        <p:tgtEl>
                                          <p:spTgt spid="30724">
                                            <p:txEl>
                                              <p:pRg st="4" end="4"/>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0724">
                                            <p:txEl>
                                              <p:pRg st="5" end="5"/>
                                            </p:txEl>
                                          </p:spTgt>
                                        </p:tgtEl>
                                        <p:attrNameLst>
                                          <p:attrName>style.visibility</p:attrName>
                                        </p:attrNameLst>
                                      </p:cBhvr>
                                      <p:to>
                                        <p:strVal val="visible"/>
                                      </p:to>
                                    </p:set>
                                    <p:animEffect transition="in" filter="blinds(horizontal)">
                                      <p:cBhvr>
                                        <p:cTn id="37" dur="500"/>
                                        <p:tgtEl>
                                          <p:spTgt spid="30724">
                                            <p:txEl>
                                              <p:pRg st="5" end="5"/>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0724">
                                            <p:txEl>
                                              <p:pRg st="6" end="6"/>
                                            </p:txEl>
                                          </p:spTgt>
                                        </p:tgtEl>
                                        <p:attrNameLst>
                                          <p:attrName>style.visibility</p:attrName>
                                        </p:attrNameLst>
                                      </p:cBhvr>
                                      <p:to>
                                        <p:strVal val="visible"/>
                                      </p:to>
                                    </p:set>
                                    <p:animEffect transition="in" filter="blinds(horizontal)">
                                      <p:cBhvr>
                                        <p:cTn id="42" dur="500"/>
                                        <p:tgtEl>
                                          <p:spTgt spid="3072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p:bldP spid="30724" grpId="0" uiExpand="1" build="p"/>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Picture 5"/>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rcRect t="310" b="1"/>
          <a:stretch>
            <a:fillRect/>
          </a:stretch>
        </p:blipFill>
        <p:spPr bwMode="auto">
          <a:xfrm>
            <a:off x="32535" y="0"/>
            <a:ext cx="12188157" cy="7218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298" name="Rectangle 2"/>
          <p:cNvSpPr>
            <a:spLocks noGrp="1" noChangeArrowheads="1"/>
          </p:cNvSpPr>
          <p:nvPr>
            <p:ph idx="1"/>
          </p:nvPr>
        </p:nvSpPr>
        <p:spPr>
          <a:xfrm>
            <a:off x="1925618" y="388633"/>
            <a:ext cx="10295238" cy="5746864"/>
          </a:xfrm>
        </p:spPr>
        <p:txBody>
          <a:bodyPr/>
          <a:lstStyle/>
          <a:p>
            <a:pPr>
              <a:buFontTx/>
              <a:buNone/>
            </a:pPr>
            <a:r>
              <a:rPr lang="zh-CN" altLang="en-US"/>
              <a:t>　　　         </a:t>
            </a:r>
            <a:r>
              <a:rPr lang="en-US" altLang="zh-CN"/>
              <a:t>《</a:t>
            </a:r>
            <a:r>
              <a:rPr lang="zh-CN" altLang="en-US" b="1"/>
              <a:t>艺术人生</a:t>
            </a:r>
            <a:r>
              <a:rPr lang="en-US" altLang="zh-CN" b="1"/>
              <a:t>》</a:t>
            </a:r>
            <a:r>
              <a:rPr lang="zh-CN" altLang="en-US" b="1"/>
              <a:t>“家父门”事件</a:t>
            </a:r>
          </a:p>
          <a:p>
            <a:pPr>
              <a:buFontTx/>
              <a:buNone/>
            </a:pPr>
            <a:r>
              <a:rPr lang="zh-CN" altLang="en-US" b="1"/>
              <a:t>         中央电视台的</a:t>
            </a:r>
            <a:r>
              <a:rPr lang="en-US" altLang="zh-CN" b="1"/>
              <a:t>《</a:t>
            </a:r>
            <a:r>
              <a:rPr lang="zh-CN" altLang="en-US" b="1"/>
              <a:t>艺术人生</a:t>
            </a:r>
            <a:r>
              <a:rPr lang="en-US" altLang="zh-CN" b="1"/>
              <a:t>》</a:t>
            </a:r>
            <a:r>
              <a:rPr lang="zh-CN" altLang="en-US" b="1"/>
              <a:t>是一档著名的访谈节目，有一期谈的是电视剧</a:t>
            </a:r>
            <a:r>
              <a:rPr lang="en-US" altLang="zh-CN" b="1"/>
              <a:t>《</a:t>
            </a:r>
            <a:r>
              <a:rPr lang="zh-CN" altLang="en-US" b="1"/>
              <a:t>恰同学少年</a:t>
            </a:r>
            <a:r>
              <a:rPr lang="en-US" altLang="zh-CN" b="1"/>
              <a:t>》</a:t>
            </a:r>
            <a:r>
              <a:rPr lang="zh-CN" altLang="en-US" b="1"/>
              <a:t>。下半场请出的嘉宾，是毛泽东的孙子、毛岸青的儿子毛新宇研究员。当毛新宇坐定以后，朱军深情地说：“在这里，首先对</a:t>
            </a:r>
            <a:r>
              <a:rPr lang="zh-CN" altLang="en-US" b="1">
                <a:solidFill>
                  <a:srgbClr val="FF0000"/>
                </a:solidFill>
              </a:rPr>
              <a:t>家父</a:t>
            </a:r>
            <a:r>
              <a:rPr lang="zh-CN" altLang="en-US" b="1"/>
              <a:t>前些日子的过世表示深切的哀悼。”</a:t>
            </a:r>
            <a:endParaRPr lang="en-US" altLang="zh-CN" b="1"/>
          </a:p>
          <a:p>
            <a:pPr>
              <a:buFontTx/>
              <a:buNone/>
            </a:pPr>
            <a:r>
              <a:rPr lang="zh-CN" altLang="en-US" b="1"/>
              <a:t>   有人抓住“家父”一词，批评朱军错把人父作己父，媒体一拥而上，之为“家父门”事件。</a:t>
            </a:r>
          </a:p>
        </p:txBody>
      </p:sp>
      <p:sp>
        <p:nvSpPr>
          <p:cNvPr id="4" name="文本框 3"/>
          <p:cNvSpPr txBox="1"/>
          <p:nvPr/>
        </p:nvSpPr>
        <p:spPr>
          <a:xfrm>
            <a:off x="2080418" y="4725063"/>
            <a:ext cx="7091680" cy="583565"/>
          </a:xfrm>
          <a:prstGeom prst="rect">
            <a:avLst/>
          </a:prstGeom>
          <a:noFill/>
        </p:spPr>
        <p:txBody>
          <a:bodyPr wrap="none" rtlCol="0">
            <a:spAutoFit/>
          </a:bodyPr>
          <a:lstStyle/>
          <a:p>
            <a:r>
              <a:rPr lang="zh-CN" altLang="en-US" sz="3200" b="1">
                <a:solidFill>
                  <a:srgbClr val="FF0000"/>
                </a:solidFill>
              </a:rPr>
              <a:t>这件事对你在用语得体方面有何启发？</a:t>
            </a:r>
          </a:p>
        </p:txBody>
      </p:sp>
      <p:pic>
        <p:nvPicPr>
          <p:cNvPr id="6" name="图片 246786" descr="xin_1604042315486041986219"/>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9802" y="916156"/>
            <a:ext cx="1880666" cy="3789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246785" descr="3771154"/>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9479908" y="4149106"/>
            <a:ext cx="2671257" cy="2806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2"/>
          <p:cNvSpPr txBox="1"/>
          <p:nvPr/>
        </p:nvSpPr>
        <p:spPr>
          <a:xfrm rot="16200000">
            <a:off x="3354070" y="4692015"/>
            <a:ext cx="1013460" cy="2977515"/>
          </a:xfrm>
          <a:prstGeom prst="rect">
            <a:avLst/>
          </a:prstGeom>
          <a:solidFill>
            <a:srgbClr val="FFFF00"/>
          </a:solidFill>
        </p:spPr>
        <p:style>
          <a:lnRef idx="2">
            <a:srgbClr val="ED7D31"/>
          </a:lnRef>
          <a:fillRef idx="1">
            <a:sysClr val="window" lastClr="FFFFFF"/>
          </a:fillRef>
          <a:effectRef idx="0">
            <a:srgbClr val="ED7D31"/>
          </a:effectRef>
          <a:fontRef idx="minor">
            <a:sysClr val="windowText" lastClr="000000"/>
          </a:fontRef>
        </p:style>
        <p:txBody>
          <a:bodyPr vert="eaVert" wrap="square">
            <a:spAutoFit/>
          </a:body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en-US" altLang="zh-CN" sz="5400" b="1" i="0" u="none" strike="noStrike" kern="1200" cap="none" spc="0" normalizeH="0" baseline="0" noProof="1">
                <a:ln>
                  <a:noFill/>
                </a:ln>
                <a:solidFill>
                  <a:srgbClr val="FF0000"/>
                </a:solidFill>
                <a:effectLst/>
                <a:uLnTx/>
                <a:uFillTx/>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 </a:t>
            </a:r>
            <a:r>
              <a:rPr kumimoji="0" lang="zh-CN" altLang="en-US" sz="4800" b="1" i="0" u="none" strike="noStrike" kern="1200" cap="none" spc="0" normalizeH="0" baseline="0" noProof="1">
                <a:ln>
                  <a:noFill/>
                </a:ln>
                <a:solidFill>
                  <a:srgbClr val="FF0000"/>
                </a:solidFill>
                <a:effectLst/>
                <a:uLnTx/>
                <a:uFillTx/>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掌握谦敬</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5298">
                                            <p:txEl>
                                              <p:pRg st="2" end="2"/>
                                            </p:txEl>
                                          </p:spTgt>
                                        </p:tgtEl>
                                        <p:attrNameLst>
                                          <p:attrName>style.visibility</p:attrName>
                                        </p:attrNameLst>
                                      </p:cBhvr>
                                      <p:to>
                                        <p:strVal val="visible"/>
                                      </p:to>
                                    </p:set>
                                    <p:anim calcmode="lin" valueType="num">
                                      <p:cBhvr additive="base">
                                        <p:cTn id="7" dur="500" fill="hold"/>
                                        <p:tgtEl>
                                          <p:spTgt spid="55298">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5298">
                                            <p:txEl>
                                              <p:pRg st="2" end="2"/>
                                            </p:txEl>
                                          </p:spTgt>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1" presetClass="entr" presetSubtype="0" fill="hold" nodeType="afterEffect">
                                  <p:stCondLst>
                                    <p:cond delay="0"/>
                                  </p:stCondLst>
                                  <p:childTnLst>
                                    <p:set>
                                      <p:cBhvr>
                                        <p:cTn id="11" dur="1" fill="hold">
                                          <p:stCondLst>
                                            <p:cond delay="0"/>
                                          </p:stCondLst>
                                        </p:cTn>
                                        <p:tgtEl>
                                          <p:spTgt spid="55298">
                                            <p:txEl>
                                              <p:pRg st="0" end="0"/>
                                            </p:txEl>
                                          </p:spTgt>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3">
                                            <p:bg/>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uiExpand="1" build="p" animBg="1"/>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1506" name="Picture 2" descr="图片0011"/>
          <p:cNvPicPr>
            <a:picLocks noChangeAspect="1"/>
          </p:cNvPicPr>
          <p:nvPr/>
        </p:nvPicPr>
        <p:blipFill>
          <a:blip r:embed="rId2"/>
          <a:stretch>
            <a:fillRect/>
          </a:stretch>
        </p:blipFill>
        <p:spPr>
          <a:xfrm>
            <a:off x="1225550" y="-220662"/>
            <a:ext cx="9818688" cy="7321550"/>
          </a:xfrm>
          <a:prstGeom prst="rect">
            <a:avLst/>
          </a:prstGeom>
          <a:noFill/>
          <a:ln w="9525">
            <a:noFill/>
          </a:ln>
        </p:spPr>
      </p:pic>
      <p:sp>
        <p:nvSpPr>
          <p:cNvPr id="21507" name="Text Box 3"/>
          <p:cNvSpPr/>
          <p:nvPr/>
        </p:nvSpPr>
        <p:spPr>
          <a:xfrm>
            <a:off x="1704975" y="1344613"/>
            <a:ext cx="8815388" cy="5015865"/>
          </a:xfrm>
          <a:prstGeom prst="rect">
            <a:avLst/>
          </a:prstGeom>
          <a:noFill/>
          <a:ln w="9525">
            <a:noFill/>
          </a:ln>
        </p:spPr>
        <p:txBody>
          <a:bodyPr lIns="91906" tIns="45953" rIns="91906" bIns="45953">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5pPr>
          </a:lstStyle>
          <a:p>
            <a:pPr marL="0" lvl="0" indent="0" eaLnBrk="1" hangingPunct="1">
              <a:lnSpc>
                <a:spcPct val="150000"/>
              </a:lnSpc>
              <a:spcBef>
                <a:spcPct val="50000"/>
              </a:spcBef>
              <a:buNone/>
            </a:pPr>
            <a:r>
              <a:rPr lang="zh-CN" altLang="en-US" b="1">
                <a:latin typeface="黑体" panose="02010609060101010101" pitchFamily="2" charset="-122"/>
                <a:ea typeface="黑体" panose="02010609060101010101" pitchFamily="2" charset="-122"/>
                <a:sym typeface="宋体" panose="02010600030101010101" pitchFamily="2" charset="-122"/>
              </a:rPr>
              <a:t>    很多汉语词语都具有态度、色彩的倾向性， 如把握不好，就会闹出笑话。</a:t>
            </a:r>
            <a:r>
              <a:rPr lang="zh-CN" altLang="en-US" b="1">
                <a:solidFill>
                  <a:srgbClr val="E426D9"/>
                </a:solidFill>
                <a:latin typeface="黑体" panose="02010609060101010101" pitchFamily="2" charset="-122"/>
                <a:ea typeface="黑体" panose="02010609060101010101" pitchFamily="2" charset="-122"/>
                <a:sym typeface="宋体" panose="02010600030101010101" pitchFamily="2" charset="-122"/>
              </a:rPr>
              <a:t>谦敬称：</a:t>
            </a:r>
            <a:r>
              <a:rPr lang="zh-CN" altLang="en-US" b="1">
                <a:latin typeface="黑体" panose="02010609060101010101" pitchFamily="2" charset="-122"/>
                <a:ea typeface="黑体" panose="02010609060101010101" pitchFamily="2" charset="-122"/>
                <a:sym typeface="宋体" panose="02010600030101010101" pitchFamily="2" charset="-122"/>
              </a:rPr>
              <a:t>尊称的词语只能用于称对方</a:t>
            </a:r>
            <a:r>
              <a:rPr lang="zh-CN" altLang="en-US" b="1">
                <a:solidFill>
                  <a:srgbClr val="E426D9"/>
                </a:solidFill>
                <a:latin typeface="黑体" panose="02010609060101010101" pitchFamily="2" charset="-122"/>
                <a:ea typeface="黑体" panose="02010609060101010101" pitchFamily="2" charset="-122"/>
                <a:sym typeface="宋体" panose="02010600030101010101" pitchFamily="2" charset="-122"/>
              </a:rPr>
              <a:t>（师长、身份、地位比自己高的人，正规的场合，陌生人）</a:t>
            </a:r>
            <a:r>
              <a:rPr lang="zh-CN" altLang="en-US" b="1">
                <a:latin typeface="黑体" panose="02010609060101010101" pitchFamily="2" charset="-122"/>
                <a:ea typeface="黑体" panose="02010609060101010101" pitchFamily="2" charset="-122"/>
                <a:sym typeface="宋体" panose="02010600030101010101" pitchFamily="2" charset="-122"/>
              </a:rPr>
              <a:t>，而谦称的词语只能用于称呼</a:t>
            </a:r>
            <a:r>
              <a:rPr lang="zh-CN" altLang="en-US" b="1">
                <a:solidFill>
                  <a:srgbClr val="E426D9"/>
                </a:solidFill>
                <a:latin typeface="黑体" panose="02010609060101010101" pitchFamily="2" charset="-122"/>
                <a:ea typeface="黑体" panose="02010609060101010101" pitchFamily="2" charset="-122"/>
                <a:sym typeface="宋体" panose="02010600030101010101" pitchFamily="2" charset="-122"/>
              </a:rPr>
              <a:t>己方</a:t>
            </a:r>
            <a:r>
              <a:rPr lang="zh-CN" altLang="en-US" b="1">
                <a:latin typeface="黑体" panose="02010609060101010101" pitchFamily="2" charset="-122"/>
                <a:ea typeface="黑体" panose="02010609060101010101" pitchFamily="2" charset="-122"/>
                <a:sym typeface="宋体" panose="02010600030101010101" pitchFamily="2" charset="-122"/>
              </a:rPr>
              <a:t>。</a:t>
            </a:r>
            <a:r>
              <a:rPr lang="en-US" altLang="en-US" b="1">
                <a:effectLst>
                  <a:outerShdw blurRad="38100" dist="38100" dir="2700000">
                    <a:srgbClr val="C0C0C0"/>
                  </a:outerShdw>
                </a:effectLst>
                <a:latin typeface="黑体" panose="02010609060101010101" pitchFamily="2" charset="-122"/>
                <a:ea typeface="黑体" panose="02010609060101010101" pitchFamily="2" charset="-122"/>
                <a:sym typeface="宋体" panose="02010600030101010101" pitchFamily="2" charset="-122"/>
              </a:rPr>
              <a:t>        </a:t>
            </a:r>
          </a:p>
          <a:p>
            <a:pPr marL="0" lvl="0" indent="0" eaLnBrk="1" hangingPunct="1">
              <a:lnSpc>
                <a:spcPct val="150000"/>
              </a:lnSpc>
              <a:spcBef>
                <a:spcPct val="50000"/>
              </a:spcBef>
              <a:buNone/>
            </a:pPr>
            <a:r>
              <a:rPr lang="en-US" altLang="en-US" b="1">
                <a:effectLst>
                  <a:outerShdw blurRad="38100" dist="38100" dir="2700000">
                    <a:srgbClr val="C0C0C0"/>
                  </a:outerShdw>
                </a:effectLst>
                <a:latin typeface="黑体" panose="02010609060101010101" pitchFamily="2" charset="-122"/>
                <a:ea typeface="黑体" panose="02010609060101010101" pitchFamily="2" charset="-122"/>
                <a:sym typeface="宋体" panose="02010600030101010101" pitchFamily="2" charset="-122"/>
              </a:rPr>
              <a:t>       </a:t>
            </a:r>
            <a:r>
              <a:rPr lang="zh-CN" altLang="en-US" sz="4000" b="1" u="sng">
                <a:solidFill>
                  <a:srgbClr val="FF0000"/>
                </a:solidFill>
                <a:effectLst>
                  <a:outerShdw blurRad="38100" dist="38100" dir="2700000">
                    <a:srgbClr val="C0C0C0"/>
                  </a:outerShdw>
                </a:effectLst>
                <a:latin typeface="黑体" panose="02010609060101010101" pitchFamily="2" charset="-122"/>
                <a:ea typeface="黑体" panose="02010609060101010101" pitchFamily="2" charset="-122"/>
                <a:sym typeface="宋体" panose="02010600030101010101" pitchFamily="2" charset="-122"/>
              </a:rPr>
              <a:t>处什么位置用什么话</a:t>
            </a:r>
          </a:p>
        </p:txBody>
      </p:sp>
      <p:sp>
        <p:nvSpPr>
          <p:cNvPr id="21508" name="Rectangle 6"/>
          <p:cNvSpPr/>
          <p:nvPr/>
        </p:nvSpPr>
        <p:spPr>
          <a:xfrm>
            <a:off x="3155950" y="406400"/>
            <a:ext cx="6384925" cy="706755"/>
          </a:xfrm>
          <a:prstGeom prst="rect">
            <a:avLst/>
          </a:prstGeom>
          <a:solidFill>
            <a:srgbClr val="FFFF99"/>
          </a:solidFill>
          <a:ln w="50800" cap="flat" cmpd="sng">
            <a:solidFill>
              <a:srgbClr val="FF00FF"/>
            </a:solidFill>
            <a:prstDash val="solid"/>
            <a:miter/>
            <a:headEnd type="none" w="med" len="med"/>
            <a:tailEnd type="none" w="med" len="med"/>
          </a:ln>
        </p:spPr>
        <p:txBody>
          <a:bodyPr lIns="91906" tIns="45953" rIns="91906" bIns="45953">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5pPr>
          </a:lstStyle>
          <a:p>
            <a:pPr marL="0" lvl="0" indent="0" eaLnBrk="1" hangingPunct="1">
              <a:spcBef>
                <a:spcPct val="0"/>
              </a:spcBef>
              <a:buNone/>
            </a:pPr>
            <a:r>
              <a:rPr lang="en-US" altLang="zh-CN" sz="4000" b="1">
                <a:solidFill>
                  <a:srgbClr val="0000FF"/>
                </a:solidFill>
              </a:rPr>
              <a:t> </a:t>
            </a:r>
            <a:r>
              <a:rPr lang="zh-CN" altLang="en-US" sz="4000" b="1">
                <a:solidFill>
                  <a:srgbClr val="0000FF"/>
                </a:solidFill>
              </a:rPr>
              <a:t>三、注意遣词</a:t>
            </a:r>
            <a:r>
              <a:rPr lang="en-US" altLang="zh-CN" sz="4000" b="1">
                <a:solidFill>
                  <a:srgbClr val="0000FF"/>
                </a:solidFill>
              </a:rPr>
              <a:t>  </a:t>
            </a:r>
            <a:r>
              <a:rPr lang="zh-CN" altLang="en-US" sz="4000" b="1">
                <a:solidFill>
                  <a:srgbClr val="0000FF"/>
                </a:solidFill>
              </a:rPr>
              <a:t>敬谦得当</a:t>
            </a: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554" name="Rectangle 2"/>
          <p:cNvSpPr/>
          <p:nvPr/>
        </p:nvSpPr>
        <p:spPr>
          <a:xfrm>
            <a:off x="1381125" y="1285875"/>
            <a:ext cx="8523288" cy="3928110"/>
          </a:xfrm>
          <a:prstGeom prst="rect">
            <a:avLst/>
          </a:prstGeom>
          <a:noFill/>
          <a:ln w="9525">
            <a:noFill/>
          </a:ln>
        </p:spPr>
        <p:txBody>
          <a:bodyPr lIns="91906" tIns="45953" rIns="91906" bIns="45953">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5pPr>
          </a:lstStyle>
          <a:p>
            <a:pPr marL="0" lvl="0" indent="0">
              <a:lnSpc>
                <a:spcPct val="80000"/>
              </a:lnSpc>
              <a:buNone/>
            </a:pPr>
            <a:r>
              <a:rPr lang="zh-CN" altLang="zh-CN" b="1"/>
              <a:t> </a:t>
            </a:r>
            <a:r>
              <a:rPr lang="zh-CN" altLang="en-US" b="1"/>
              <a:t>请人指点说　　        归还原物说    </a:t>
            </a:r>
          </a:p>
          <a:p>
            <a:pPr marL="0" lvl="0" indent="0">
              <a:lnSpc>
                <a:spcPct val="80000"/>
              </a:lnSpc>
              <a:buNone/>
            </a:pPr>
            <a:r>
              <a:rPr lang="zh-CN" altLang="zh-CN" b="1"/>
              <a:t> </a:t>
            </a:r>
            <a:r>
              <a:rPr lang="zh-CN" altLang="en-US" b="1"/>
              <a:t>称人之家说　　        称己之家说</a:t>
            </a:r>
          </a:p>
          <a:p>
            <a:pPr marL="0" lvl="0" indent="0">
              <a:lnSpc>
                <a:spcPct val="80000"/>
              </a:lnSpc>
              <a:buNone/>
            </a:pPr>
            <a:r>
              <a:rPr lang="zh-CN" altLang="zh-CN" b="1"/>
              <a:t> </a:t>
            </a:r>
            <a:r>
              <a:rPr lang="zh-CN" altLang="en-US" b="1"/>
              <a:t>赞人见解说　　        称己见解说    </a:t>
            </a:r>
          </a:p>
          <a:p>
            <a:pPr marL="0" lvl="0" indent="0">
              <a:lnSpc>
                <a:spcPct val="80000"/>
              </a:lnSpc>
              <a:buNone/>
            </a:pPr>
            <a:r>
              <a:rPr lang="zh-CN" altLang="zh-CN" b="1"/>
              <a:t> </a:t>
            </a:r>
            <a:r>
              <a:rPr lang="zh-CN" altLang="en-US" b="1"/>
              <a:t>称人父亲说　　        称己父亲说 </a:t>
            </a:r>
          </a:p>
          <a:p>
            <a:pPr marL="0" lvl="0" indent="0">
              <a:lnSpc>
                <a:spcPct val="80000"/>
              </a:lnSpc>
              <a:buNone/>
            </a:pPr>
            <a:r>
              <a:rPr lang="zh-CN" altLang="zh-CN" b="1"/>
              <a:t> </a:t>
            </a:r>
            <a:r>
              <a:rPr lang="zh-CN" altLang="en-US" b="1"/>
              <a:t>称人母亲说　　        称己母亲说    </a:t>
            </a:r>
          </a:p>
          <a:p>
            <a:pPr marL="0" lvl="0" indent="0">
              <a:lnSpc>
                <a:spcPct val="80000"/>
              </a:lnSpc>
              <a:buNone/>
            </a:pPr>
            <a:r>
              <a:rPr lang="zh-CN" altLang="zh-CN" b="1"/>
              <a:t> </a:t>
            </a:r>
            <a:r>
              <a:rPr lang="zh-CN" altLang="en-US" b="1"/>
              <a:t>称人儿子说　　        称己儿子说 </a:t>
            </a:r>
          </a:p>
          <a:p>
            <a:pPr marL="0" lvl="0" indent="0">
              <a:lnSpc>
                <a:spcPct val="80000"/>
              </a:lnSpc>
              <a:buNone/>
            </a:pPr>
            <a:r>
              <a:rPr lang="zh-CN" altLang="zh-CN" b="1"/>
              <a:t> </a:t>
            </a:r>
            <a:r>
              <a:rPr lang="zh-CN" altLang="en-US" b="1"/>
              <a:t>请人勿送说　            请人原谅说</a:t>
            </a:r>
          </a:p>
          <a:p>
            <a:pPr marL="0" lvl="0" indent="0" eaLnBrk="1" hangingPunct="1">
              <a:spcBef>
                <a:spcPct val="0"/>
              </a:spcBef>
              <a:buNone/>
            </a:pPr>
            <a:endParaRPr lang="zh-CN" altLang="zh-CN" b="1"/>
          </a:p>
        </p:txBody>
      </p:sp>
      <p:sp>
        <p:nvSpPr>
          <p:cNvPr id="23555" name="Rectangle 3"/>
          <p:cNvSpPr/>
          <p:nvPr/>
        </p:nvSpPr>
        <p:spPr>
          <a:xfrm>
            <a:off x="4167188" y="1214438"/>
            <a:ext cx="920750" cy="521970"/>
          </a:xfrm>
          <a:prstGeom prst="rect">
            <a:avLst/>
          </a:prstGeom>
          <a:noFill/>
          <a:ln w="9525">
            <a:noFill/>
          </a:ln>
        </p:spPr>
        <p:txBody>
          <a:bodyPr lIns="91906" tIns="45953" rIns="91906" bIns="45953">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5pPr>
          </a:lstStyle>
          <a:p>
            <a:pPr marL="0" lvl="0" indent="0" eaLnBrk="1" hangingPunct="1">
              <a:spcBef>
                <a:spcPct val="0"/>
              </a:spcBef>
              <a:buNone/>
            </a:pPr>
            <a:r>
              <a:rPr lang="zh-CN" altLang="en-US" sz="2800" b="1">
                <a:solidFill>
                  <a:srgbClr val="FF0000"/>
                </a:solidFill>
                <a:latin typeface="宋体" panose="02010600030101010101" pitchFamily="2" charset="-122"/>
              </a:rPr>
              <a:t>赐教</a:t>
            </a:r>
            <a:r>
              <a:rPr lang="zh-CN" altLang="en-US" sz="1100">
                <a:latin typeface="Verdana" panose="020b0604030504040204" pitchFamily="34" charset="0"/>
              </a:rPr>
              <a:t> </a:t>
            </a:r>
            <a:endParaRPr lang="zh-CN" altLang="en-US" sz="1800">
              <a:latin typeface="Times New Roman" panose="02020603050405020304" pitchFamily="18" charset="0"/>
            </a:endParaRPr>
          </a:p>
        </p:txBody>
      </p:sp>
      <p:sp>
        <p:nvSpPr>
          <p:cNvPr id="23556" name="Rectangle 4"/>
          <p:cNvSpPr/>
          <p:nvPr/>
        </p:nvSpPr>
        <p:spPr>
          <a:xfrm>
            <a:off x="8167688" y="1214438"/>
            <a:ext cx="920750" cy="521970"/>
          </a:xfrm>
          <a:prstGeom prst="rect">
            <a:avLst/>
          </a:prstGeom>
          <a:noFill/>
          <a:ln w="9525">
            <a:noFill/>
          </a:ln>
        </p:spPr>
        <p:txBody>
          <a:bodyPr lIns="91906" tIns="45953" rIns="91906" bIns="45953">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5pPr>
          </a:lstStyle>
          <a:p>
            <a:pPr marL="0" lvl="0" indent="0" eaLnBrk="1" hangingPunct="1">
              <a:spcBef>
                <a:spcPct val="0"/>
              </a:spcBef>
              <a:buNone/>
            </a:pPr>
            <a:r>
              <a:rPr lang="zh-CN" altLang="en-US" sz="2800" b="1">
                <a:solidFill>
                  <a:srgbClr val="FF0000"/>
                </a:solidFill>
                <a:latin typeface="宋体" panose="02010600030101010101" pitchFamily="2" charset="-122"/>
              </a:rPr>
              <a:t>璧还</a:t>
            </a:r>
            <a:r>
              <a:rPr lang="zh-CN" altLang="en-US" sz="1100">
                <a:latin typeface="Verdana" panose="020b0604030504040204" pitchFamily="34" charset="0"/>
              </a:rPr>
              <a:t> </a:t>
            </a:r>
            <a:endParaRPr lang="zh-CN" altLang="en-US" sz="1800">
              <a:latin typeface="Times New Roman" panose="02020603050405020304" pitchFamily="18" charset="0"/>
            </a:endParaRPr>
          </a:p>
        </p:txBody>
      </p:sp>
      <p:sp>
        <p:nvSpPr>
          <p:cNvPr id="23557" name="Rectangle 5"/>
          <p:cNvSpPr/>
          <p:nvPr/>
        </p:nvSpPr>
        <p:spPr>
          <a:xfrm>
            <a:off x="4167188" y="1714500"/>
            <a:ext cx="920750" cy="521970"/>
          </a:xfrm>
          <a:prstGeom prst="rect">
            <a:avLst/>
          </a:prstGeom>
          <a:noFill/>
          <a:ln w="9525">
            <a:noFill/>
          </a:ln>
        </p:spPr>
        <p:txBody>
          <a:bodyPr lIns="91906" tIns="45953" rIns="91906" bIns="45953">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5pPr>
          </a:lstStyle>
          <a:p>
            <a:pPr marL="0" lvl="0" indent="0" eaLnBrk="1" hangingPunct="1">
              <a:spcBef>
                <a:spcPct val="0"/>
              </a:spcBef>
              <a:buNone/>
            </a:pPr>
            <a:r>
              <a:rPr lang="zh-CN" altLang="en-US" sz="2800" b="1">
                <a:solidFill>
                  <a:srgbClr val="FF0000"/>
                </a:solidFill>
                <a:latin typeface="宋体" panose="02010600030101010101" pitchFamily="2" charset="-122"/>
              </a:rPr>
              <a:t>贵府</a:t>
            </a:r>
            <a:r>
              <a:rPr lang="zh-CN" altLang="en-US" sz="1100">
                <a:latin typeface="Verdana" panose="020b0604030504040204" pitchFamily="34" charset="0"/>
              </a:rPr>
              <a:t> </a:t>
            </a:r>
            <a:endParaRPr lang="zh-CN" altLang="en-US" sz="1800">
              <a:latin typeface="Times New Roman" panose="02020603050405020304" pitchFamily="18" charset="0"/>
            </a:endParaRPr>
          </a:p>
        </p:txBody>
      </p:sp>
      <p:sp>
        <p:nvSpPr>
          <p:cNvPr id="23558" name="Rectangle 6"/>
          <p:cNvSpPr/>
          <p:nvPr/>
        </p:nvSpPr>
        <p:spPr>
          <a:xfrm>
            <a:off x="8167688" y="1714500"/>
            <a:ext cx="920750" cy="521970"/>
          </a:xfrm>
          <a:prstGeom prst="rect">
            <a:avLst/>
          </a:prstGeom>
          <a:noFill/>
          <a:ln w="9525">
            <a:noFill/>
          </a:ln>
        </p:spPr>
        <p:txBody>
          <a:bodyPr lIns="91906" tIns="45953" rIns="91906" bIns="45953">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5pPr>
          </a:lstStyle>
          <a:p>
            <a:pPr marL="0" lvl="0" indent="0" eaLnBrk="1" hangingPunct="1">
              <a:spcBef>
                <a:spcPct val="0"/>
              </a:spcBef>
              <a:buNone/>
            </a:pPr>
            <a:r>
              <a:rPr lang="zh-CN" altLang="en-US" sz="2800" b="1">
                <a:solidFill>
                  <a:srgbClr val="FF0000"/>
                </a:solidFill>
                <a:latin typeface="宋体" panose="02010600030101010101" pitchFamily="2" charset="-122"/>
              </a:rPr>
              <a:t>寒舍</a:t>
            </a:r>
            <a:endParaRPr lang="zh-CN" altLang="en-US" sz="1800">
              <a:latin typeface="Times New Roman" panose="02020603050405020304" pitchFamily="18" charset="0"/>
            </a:endParaRPr>
          </a:p>
        </p:txBody>
      </p:sp>
      <p:sp>
        <p:nvSpPr>
          <p:cNvPr id="23559" name="Rectangle 7"/>
          <p:cNvSpPr/>
          <p:nvPr/>
        </p:nvSpPr>
        <p:spPr>
          <a:xfrm>
            <a:off x="4167188" y="2143125"/>
            <a:ext cx="920750" cy="521970"/>
          </a:xfrm>
          <a:prstGeom prst="rect">
            <a:avLst/>
          </a:prstGeom>
          <a:noFill/>
          <a:ln w="9525">
            <a:noFill/>
          </a:ln>
        </p:spPr>
        <p:txBody>
          <a:bodyPr lIns="91906" tIns="45953" rIns="91906" bIns="45953">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5pPr>
          </a:lstStyle>
          <a:p>
            <a:pPr marL="0" lvl="0" indent="0" eaLnBrk="1" hangingPunct="1">
              <a:spcBef>
                <a:spcPct val="0"/>
              </a:spcBef>
              <a:buNone/>
            </a:pPr>
            <a:r>
              <a:rPr lang="zh-CN" altLang="en-US" sz="2800" b="1">
                <a:solidFill>
                  <a:srgbClr val="FF0000"/>
                </a:solidFill>
                <a:latin typeface="宋体" panose="02010600030101010101" pitchFamily="2" charset="-122"/>
              </a:rPr>
              <a:t>高见</a:t>
            </a:r>
            <a:endParaRPr lang="zh-CN" altLang="en-US" sz="1800">
              <a:latin typeface="Times New Roman" panose="02020603050405020304" pitchFamily="18" charset="0"/>
            </a:endParaRPr>
          </a:p>
        </p:txBody>
      </p:sp>
      <p:sp>
        <p:nvSpPr>
          <p:cNvPr id="23560" name="Rectangle 8"/>
          <p:cNvSpPr/>
          <p:nvPr/>
        </p:nvSpPr>
        <p:spPr>
          <a:xfrm>
            <a:off x="8167688" y="2143125"/>
            <a:ext cx="920750" cy="521970"/>
          </a:xfrm>
          <a:prstGeom prst="rect">
            <a:avLst/>
          </a:prstGeom>
          <a:noFill/>
          <a:ln w="9525">
            <a:noFill/>
          </a:ln>
        </p:spPr>
        <p:txBody>
          <a:bodyPr lIns="91906" tIns="45953" rIns="91906" bIns="45953">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5pPr>
          </a:lstStyle>
          <a:p>
            <a:pPr marL="0" lvl="0" indent="0" eaLnBrk="1" hangingPunct="1">
              <a:spcBef>
                <a:spcPct val="0"/>
              </a:spcBef>
              <a:buNone/>
            </a:pPr>
            <a:r>
              <a:rPr lang="zh-CN" altLang="en-US" sz="2800" b="1">
                <a:solidFill>
                  <a:srgbClr val="FF0000"/>
                </a:solidFill>
                <a:latin typeface="宋体" panose="02010600030101010101" pitchFamily="2" charset="-122"/>
              </a:rPr>
              <a:t>拙见</a:t>
            </a:r>
            <a:endParaRPr lang="zh-CN" altLang="en-US" sz="1800">
              <a:latin typeface="Times New Roman" panose="02020603050405020304" pitchFamily="18" charset="0"/>
            </a:endParaRPr>
          </a:p>
        </p:txBody>
      </p:sp>
      <p:sp>
        <p:nvSpPr>
          <p:cNvPr id="23561" name="Rectangle 9"/>
          <p:cNvSpPr/>
          <p:nvPr/>
        </p:nvSpPr>
        <p:spPr>
          <a:xfrm>
            <a:off x="4167188" y="2643188"/>
            <a:ext cx="920750" cy="521970"/>
          </a:xfrm>
          <a:prstGeom prst="rect">
            <a:avLst/>
          </a:prstGeom>
          <a:noFill/>
          <a:ln w="9525">
            <a:noFill/>
          </a:ln>
        </p:spPr>
        <p:txBody>
          <a:bodyPr lIns="91906" tIns="45953" rIns="91906" bIns="45953">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5pPr>
          </a:lstStyle>
          <a:p>
            <a:pPr marL="0" lvl="0" indent="0" eaLnBrk="1" hangingPunct="1">
              <a:spcBef>
                <a:spcPct val="0"/>
              </a:spcBef>
              <a:buNone/>
            </a:pPr>
            <a:r>
              <a:rPr lang="zh-CN" altLang="en-US" sz="2800" b="1">
                <a:solidFill>
                  <a:srgbClr val="FF0000"/>
                </a:solidFill>
                <a:latin typeface="宋体" panose="02010600030101010101" pitchFamily="2" charset="-122"/>
              </a:rPr>
              <a:t>令尊</a:t>
            </a:r>
            <a:r>
              <a:rPr lang="zh-CN" altLang="en-US" sz="1100">
                <a:latin typeface="Verdana" panose="020b0604030504040204" pitchFamily="34" charset="0"/>
              </a:rPr>
              <a:t> </a:t>
            </a:r>
            <a:endParaRPr lang="zh-CN" altLang="en-US" sz="1800">
              <a:latin typeface="Times New Roman" panose="02020603050405020304" pitchFamily="18" charset="0"/>
            </a:endParaRPr>
          </a:p>
        </p:txBody>
      </p:sp>
      <p:sp>
        <p:nvSpPr>
          <p:cNvPr id="23562" name="Rectangle 10"/>
          <p:cNvSpPr/>
          <p:nvPr/>
        </p:nvSpPr>
        <p:spPr>
          <a:xfrm>
            <a:off x="8167688" y="2643188"/>
            <a:ext cx="920750" cy="521970"/>
          </a:xfrm>
          <a:prstGeom prst="rect">
            <a:avLst/>
          </a:prstGeom>
          <a:noFill/>
          <a:ln w="9525">
            <a:noFill/>
          </a:ln>
        </p:spPr>
        <p:txBody>
          <a:bodyPr lIns="91906" tIns="45953" rIns="91906" bIns="45953">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5pPr>
          </a:lstStyle>
          <a:p>
            <a:pPr marL="0" lvl="0" indent="0" eaLnBrk="1" hangingPunct="1">
              <a:spcBef>
                <a:spcPct val="0"/>
              </a:spcBef>
              <a:buNone/>
            </a:pPr>
            <a:r>
              <a:rPr lang="zh-CN" altLang="en-US" sz="2800" b="1">
                <a:solidFill>
                  <a:srgbClr val="FF0000"/>
                </a:solidFill>
                <a:latin typeface="宋体" panose="02010600030101010101" pitchFamily="2" charset="-122"/>
              </a:rPr>
              <a:t>家父</a:t>
            </a:r>
            <a:endParaRPr lang="zh-CN" altLang="en-US" sz="1800">
              <a:latin typeface="Times New Roman" panose="02020603050405020304" pitchFamily="18" charset="0"/>
            </a:endParaRPr>
          </a:p>
        </p:txBody>
      </p:sp>
      <p:sp>
        <p:nvSpPr>
          <p:cNvPr id="23563" name="Rectangle 11"/>
          <p:cNvSpPr/>
          <p:nvPr/>
        </p:nvSpPr>
        <p:spPr>
          <a:xfrm>
            <a:off x="4167188" y="3143250"/>
            <a:ext cx="920750" cy="521970"/>
          </a:xfrm>
          <a:prstGeom prst="rect">
            <a:avLst/>
          </a:prstGeom>
          <a:noFill/>
          <a:ln w="9525">
            <a:noFill/>
          </a:ln>
        </p:spPr>
        <p:txBody>
          <a:bodyPr lIns="91906" tIns="45953" rIns="91906" bIns="45953">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5pPr>
          </a:lstStyle>
          <a:p>
            <a:pPr marL="0" lvl="0" indent="0" eaLnBrk="1" hangingPunct="1">
              <a:spcBef>
                <a:spcPct val="0"/>
              </a:spcBef>
              <a:buNone/>
            </a:pPr>
            <a:r>
              <a:rPr lang="zh-CN" altLang="en-US" sz="2800" b="1">
                <a:solidFill>
                  <a:srgbClr val="FF0000"/>
                </a:solidFill>
                <a:latin typeface="宋体" panose="02010600030101010101" pitchFamily="2" charset="-122"/>
              </a:rPr>
              <a:t>令堂</a:t>
            </a:r>
            <a:r>
              <a:rPr lang="zh-CN" altLang="en-US" sz="1100">
                <a:latin typeface="Verdana" panose="020b0604030504040204" pitchFamily="34" charset="0"/>
              </a:rPr>
              <a:t> </a:t>
            </a:r>
            <a:endParaRPr lang="zh-CN" altLang="en-US" sz="1800">
              <a:latin typeface="Times New Roman" panose="02020603050405020304" pitchFamily="18" charset="0"/>
            </a:endParaRPr>
          </a:p>
        </p:txBody>
      </p:sp>
      <p:sp>
        <p:nvSpPr>
          <p:cNvPr id="23564" name="Rectangle 12"/>
          <p:cNvSpPr/>
          <p:nvPr/>
        </p:nvSpPr>
        <p:spPr>
          <a:xfrm>
            <a:off x="8167688" y="3143250"/>
            <a:ext cx="920750" cy="521970"/>
          </a:xfrm>
          <a:prstGeom prst="rect">
            <a:avLst/>
          </a:prstGeom>
          <a:noFill/>
          <a:ln w="9525">
            <a:noFill/>
          </a:ln>
        </p:spPr>
        <p:txBody>
          <a:bodyPr lIns="91906" tIns="45953" rIns="91906" bIns="45953">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5pPr>
          </a:lstStyle>
          <a:p>
            <a:pPr marL="0" lvl="0" indent="0" eaLnBrk="1" hangingPunct="1">
              <a:spcBef>
                <a:spcPct val="0"/>
              </a:spcBef>
              <a:buNone/>
            </a:pPr>
            <a:r>
              <a:rPr lang="zh-CN" altLang="en-US" sz="2800" b="1">
                <a:solidFill>
                  <a:srgbClr val="FF0000"/>
                </a:solidFill>
                <a:latin typeface="宋体" panose="02010600030101010101" pitchFamily="2" charset="-122"/>
              </a:rPr>
              <a:t>家母</a:t>
            </a:r>
            <a:r>
              <a:rPr lang="zh-CN" altLang="en-US" sz="1100">
                <a:latin typeface="Verdana" panose="020b0604030504040204" pitchFamily="34" charset="0"/>
              </a:rPr>
              <a:t> </a:t>
            </a:r>
            <a:endParaRPr lang="zh-CN" altLang="en-US" sz="1800">
              <a:latin typeface="Times New Roman" panose="02020603050405020304" pitchFamily="18" charset="0"/>
            </a:endParaRPr>
          </a:p>
        </p:txBody>
      </p:sp>
      <p:sp>
        <p:nvSpPr>
          <p:cNvPr id="23565" name="Rectangle 13"/>
          <p:cNvSpPr/>
          <p:nvPr/>
        </p:nvSpPr>
        <p:spPr>
          <a:xfrm>
            <a:off x="4167188" y="3643313"/>
            <a:ext cx="920750" cy="521970"/>
          </a:xfrm>
          <a:prstGeom prst="rect">
            <a:avLst/>
          </a:prstGeom>
          <a:noFill/>
          <a:ln w="9525">
            <a:noFill/>
          </a:ln>
        </p:spPr>
        <p:txBody>
          <a:bodyPr lIns="91906" tIns="45953" rIns="91906" bIns="45953">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5pPr>
          </a:lstStyle>
          <a:p>
            <a:pPr marL="0" lvl="0" indent="0" eaLnBrk="1" hangingPunct="1">
              <a:spcBef>
                <a:spcPct val="0"/>
              </a:spcBef>
              <a:buNone/>
            </a:pPr>
            <a:r>
              <a:rPr lang="zh-CN" altLang="en-US" sz="2800" b="1">
                <a:solidFill>
                  <a:srgbClr val="FF0000"/>
                </a:solidFill>
                <a:latin typeface="宋体" panose="02010600030101010101" pitchFamily="2" charset="-122"/>
              </a:rPr>
              <a:t>令郎</a:t>
            </a:r>
            <a:endParaRPr lang="zh-CN" altLang="en-US" sz="1800">
              <a:latin typeface="Times New Roman" panose="02020603050405020304" pitchFamily="18" charset="0"/>
            </a:endParaRPr>
          </a:p>
        </p:txBody>
      </p:sp>
      <p:sp>
        <p:nvSpPr>
          <p:cNvPr id="23566" name="Rectangle 14"/>
          <p:cNvSpPr/>
          <p:nvPr/>
        </p:nvSpPr>
        <p:spPr>
          <a:xfrm>
            <a:off x="8167688" y="3571875"/>
            <a:ext cx="920750" cy="521970"/>
          </a:xfrm>
          <a:prstGeom prst="rect">
            <a:avLst/>
          </a:prstGeom>
          <a:noFill/>
          <a:ln w="9525">
            <a:noFill/>
          </a:ln>
        </p:spPr>
        <p:txBody>
          <a:bodyPr lIns="91906" tIns="45953" rIns="91906" bIns="45953">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5pPr>
          </a:lstStyle>
          <a:p>
            <a:pPr marL="0" lvl="0" indent="0" eaLnBrk="1" hangingPunct="1">
              <a:spcBef>
                <a:spcPct val="0"/>
              </a:spcBef>
              <a:buNone/>
            </a:pPr>
            <a:r>
              <a:rPr lang="zh-CN" altLang="en-US" sz="2800" b="1">
                <a:solidFill>
                  <a:srgbClr val="FF0000"/>
                </a:solidFill>
                <a:latin typeface="宋体" panose="02010600030101010101" pitchFamily="2" charset="-122"/>
              </a:rPr>
              <a:t>犬子</a:t>
            </a:r>
            <a:r>
              <a:rPr lang="zh-CN" altLang="en-US" sz="1100">
                <a:latin typeface="Verdana" panose="020b0604030504040204" pitchFamily="34" charset="0"/>
              </a:rPr>
              <a:t> </a:t>
            </a:r>
            <a:endParaRPr lang="zh-CN" altLang="en-US" sz="1800">
              <a:latin typeface="Times New Roman" panose="02020603050405020304" pitchFamily="18" charset="0"/>
            </a:endParaRPr>
          </a:p>
        </p:txBody>
      </p:sp>
      <p:sp>
        <p:nvSpPr>
          <p:cNvPr id="23567" name="Rectangle 15"/>
          <p:cNvSpPr/>
          <p:nvPr/>
        </p:nvSpPr>
        <p:spPr>
          <a:xfrm>
            <a:off x="8167688" y="4071938"/>
            <a:ext cx="920750" cy="521970"/>
          </a:xfrm>
          <a:prstGeom prst="rect">
            <a:avLst/>
          </a:prstGeom>
          <a:noFill/>
          <a:ln w="9525">
            <a:noFill/>
          </a:ln>
        </p:spPr>
        <p:txBody>
          <a:bodyPr lIns="91906" tIns="45953" rIns="91906" bIns="45953">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5pPr>
          </a:lstStyle>
          <a:p>
            <a:pPr marL="0" lvl="0" indent="0" eaLnBrk="1" hangingPunct="1">
              <a:spcBef>
                <a:spcPct val="0"/>
              </a:spcBef>
              <a:buNone/>
            </a:pPr>
            <a:r>
              <a:rPr lang="zh-CN" altLang="en-US" sz="2800" b="1">
                <a:solidFill>
                  <a:srgbClr val="FF0000"/>
                </a:solidFill>
                <a:latin typeface="宋体" panose="02010600030101010101" pitchFamily="2" charset="-122"/>
              </a:rPr>
              <a:t>海涵</a:t>
            </a:r>
            <a:r>
              <a:rPr lang="zh-CN" altLang="en-US" sz="1100">
                <a:latin typeface="Verdana" panose="020b0604030504040204" pitchFamily="34" charset="0"/>
              </a:rPr>
              <a:t> </a:t>
            </a:r>
            <a:endParaRPr lang="zh-CN" altLang="en-US" sz="1800">
              <a:latin typeface="Times New Roman" panose="02020603050405020304" pitchFamily="18" charset="0"/>
            </a:endParaRPr>
          </a:p>
        </p:txBody>
      </p:sp>
      <p:sp>
        <p:nvSpPr>
          <p:cNvPr id="23568" name="Rectangle 16"/>
          <p:cNvSpPr/>
          <p:nvPr/>
        </p:nvSpPr>
        <p:spPr>
          <a:xfrm>
            <a:off x="4167188" y="4143375"/>
            <a:ext cx="920750" cy="521970"/>
          </a:xfrm>
          <a:prstGeom prst="rect">
            <a:avLst/>
          </a:prstGeom>
          <a:noFill/>
          <a:ln w="9525">
            <a:noFill/>
          </a:ln>
        </p:spPr>
        <p:txBody>
          <a:bodyPr lIns="91906" tIns="45953" rIns="91906" bIns="45953">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5pPr>
          </a:lstStyle>
          <a:p>
            <a:pPr marL="0" lvl="0" indent="0" eaLnBrk="1" hangingPunct="1">
              <a:spcBef>
                <a:spcPct val="0"/>
              </a:spcBef>
              <a:buNone/>
            </a:pPr>
            <a:r>
              <a:rPr lang="zh-CN" altLang="en-US" sz="2800" b="1">
                <a:solidFill>
                  <a:srgbClr val="FF0000"/>
                </a:solidFill>
                <a:latin typeface="宋体" panose="02010600030101010101" pitchFamily="2" charset="-122"/>
              </a:rPr>
              <a:t>留步</a:t>
            </a:r>
            <a:r>
              <a:rPr lang="zh-CN" altLang="en-US" sz="1100">
                <a:latin typeface="Verdana" panose="020b0604030504040204" pitchFamily="34" charset="0"/>
              </a:rPr>
              <a:t> </a:t>
            </a:r>
            <a:endParaRPr lang="zh-CN" altLang="en-US" sz="1800">
              <a:latin typeface="Times New Roman" panose="02020603050405020304" pitchFamily="18" charset="0"/>
            </a:endParaRPr>
          </a:p>
        </p:txBody>
      </p:sp>
      <p:pic>
        <p:nvPicPr>
          <p:cNvPr id="23569" name="Picture 17" descr="back">
            <a:hlinkClick/>
          </p:cNvPr>
          <p:cNvPicPr>
            <a:picLocks noChangeAspect="1"/>
          </p:cNvPicPr>
          <p:nvPr/>
        </p:nvPicPr>
        <p:blipFill>
          <a:blip r:embed="rId2"/>
          <a:stretch>
            <a:fillRect/>
          </a:stretch>
        </p:blipFill>
        <p:spPr>
          <a:xfrm>
            <a:off x="9421813" y="5573713"/>
            <a:ext cx="1314450" cy="744537"/>
          </a:xfrm>
          <a:prstGeom prst="rect">
            <a:avLst/>
          </a:prstGeom>
          <a:noFill/>
          <a:ln w="9525">
            <a:noFill/>
          </a:ln>
        </p:spPr>
      </p:pic>
      <p:sp>
        <p:nvSpPr>
          <p:cNvPr id="23570" name="Text Box 18"/>
          <p:cNvSpPr/>
          <p:nvPr/>
        </p:nvSpPr>
        <p:spPr>
          <a:xfrm>
            <a:off x="9570085" y="271463"/>
            <a:ext cx="859790" cy="5694362"/>
          </a:xfrm>
          <a:prstGeom prst="rect">
            <a:avLst/>
          </a:prstGeom>
          <a:solidFill>
            <a:srgbClr val="FFFF99"/>
          </a:solidFill>
          <a:ln w="53975" cap="flat" cmpd="sng">
            <a:solidFill>
              <a:srgbClr val="FF00FF"/>
            </a:solidFill>
            <a:prstDash val="solid"/>
            <a:miter/>
            <a:headEnd type="none" w="med" len="med"/>
            <a:tailEnd type="none" w="med" len="med"/>
          </a:ln>
        </p:spPr>
        <p:txBody>
          <a:bodyPr vert="eaVert" lIns="91906" tIns="45953" rIns="91906" bIns="45953">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5pPr>
          </a:lstStyle>
          <a:p>
            <a:pPr marL="0" lvl="0" indent="0" eaLnBrk="1" hangingPunct="1">
              <a:spcBef>
                <a:spcPct val="50000"/>
              </a:spcBef>
              <a:buNone/>
            </a:pPr>
            <a:r>
              <a:rPr lang="zh-CN" altLang="en-US" b="1"/>
              <a:t>　</a:t>
            </a:r>
            <a:r>
              <a:rPr lang="zh-CN" altLang="en-US" sz="4400" b="1">
                <a:ea typeface="华文琥珀" panose="02010800040101010101" pitchFamily="2" charset="-122"/>
              </a:rPr>
              <a:t>考考谦敬有礼的你</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555"/>
                                        </p:tgtEl>
                                        <p:attrNameLst>
                                          <p:attrName>style.visibility</p:attrName>
                                        </p:attrNameLst>
                                      </p:cBhvr>
                                      <p:to>
                                        <p:strVal val="visible"/>
                                      </p:to>
                                    </p:set>
                                    <p:anim calcmode="lin" valueType="num">
                                      <p:cBhvr additive="base">
                                        <p:cTn id="7" dur="500" fill="hold"/>
                                        <p:tgtEl>
                                          <p:spTgt spid="23555"/>
                                        </p:tgtEl>
                                        <p:attrNameLst>
                                          <p:attrName>ppt_x</p:attrName>
                                        </p:attrNameLst>
                                      </p:cBhvr>
                                      <p:tavLst>
                                        <p:tav tm="0">
                                          <p:val>
                                            <p:strVal val="0-#ppt_w/2"/>
                                          </p:val>
                                        </p:tav>
                                        <p:tav tm="100000">
                                          <p:val>
                                            <p:strVal val="#ppt_x"/>
                                          </p:val>
                                        </p:tav>
                                      </p:tavLst>
                                    </p:anim>
                                    <p:anim calcmode="lin" valueType="num">
                                      <p:cBhvr additive="base">
                                        <p:cTn id="8" dur="500" fill="hold"/>
                                        <p:tgtEl>
                                          <p:spTgt spid="23555"/>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3556"/>
                                        </p:tgtEl>
                                        <p:attrNameLst>
                                          <p:attrName>style.visibility</p:attrName>
                                        </p:attrNameLst>
                                      </p:cBhvr>
                                      <p:to>
                                        <p:strVal val="visible"/>
                                      </p:to>
                                    </p:set>
                                    <p:anim calcmode="lin" valueType="num">
                                      <p:cBhvr additive="base">
                                        <p:cTn id="13" dur="500" fill="hold"/>
                                        <p:tgtEl>
                                          <p:spTgt spid="23556"/>
                                        </p:tgtEl>
                                        <p:attrNameLst>
                                          <p:attrName>ppt_x</p:attrName>
                                        </p:attrNameLst>
                                      </p:cBhvr>
                                      <p:tavLst>
                                        <p:tav tm="0">
                                          <p:val>
                                            <p:strVal val="0-#ppt_w/2"/>
                                          </p:val>
                                        </p:tav>
                                        <p:tav tm="100000">
                                          <p:val>
                                            <p:strVal val="#ppt_x"/>
                                          </p:val>
                                        </p:tav>
                                      </p:tavLst>
                                    </p:anim>
                                    <p:anim calcmode="lin" valueType="num">
                                      <p:cBhvr additive="base">
                                        <p:cTn id="14" dur="500" fill="hold"/>
                                        <p:tgtEl>
                                          <p:spTgt spid="23556"/>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3557"/>
                                        </p:tgtEl>
                                        <p:attrNameLst>
                                          <p:attrName>style.visibility</p:attrName>
                                        </p:attrNameLst>
                                      </p:cBhvr>
                                      <p:to>
                                        <p:strVal val="visible"/>
                                      </p:to>
                                    </p:set>
                                    <p:anim calcmode="lin" valueType="num">
                                      <p:cBhvr additive="base">
                                        <p:cTn id="19" dur="500" fill="hold"/>
                                        <p:tgtEl>
                                          <p:spTgt spid="23557"/>
                                        </p:tgtEl>
                                        <p:attrNameLst>
                                          <p:attrName>ppt_x</p:attrName>
                                        </p:attrNameLst>
                                      </p:cBhvr>
                                      <p:tavLst>
                                        <p:tav tm="0">
                                          <p:val>
                                            <p:strVal val="0-#ppt_w/2"/>
                                          </p:val>
                                        </p:tav>
                                        <p:tav tm="100000">
                                          <p:val>
                                            <p:strVal val="#ppt_x"/>
                                          </p:val>
                                        </p:tav>
                                      </p:tavLst>
                                    </p:anim>
                                    <p:anim calcmode="lin" valueType="num">
                                      <p:cBhvr additive="base">
                                        <p:cTn id="20" dur="500" fill="hold"/>
                                        <p:tgtEl>
                                          <p:spTgt spid="23557"/>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3558"/>
                                        </p:tgtEl>
                                        <p:attrNameLst>
                                          <p:attrName>style.visibility</p:attrName>
                                        </p:attrNameLst>
                                      </p:cBhvr>
                                      <p:to>
                                        <p:strVal val="visible"/>
                                      </p:to>
                                    </p:set>
                                    <p:anim calcmode="lin" valueType="num">
                                      <p:cBhvr additive="base">
                                        <p:cTn id="25" dur="500" fill="hold"/>
                                        <p:tgtEl>
                                          <p:spTgt spid="23558"/>
                                        </p:tgtEl>
                                        <p:attrNameLst>
                                          <p:attrName>ppt_x</p:attrName>
                                        </p:attrNameLst>
                                      </p:cBhvr>
                                      <p:tavLst>
                                        <p:tav tm="0">
                                          <p:val>
                                            <p:strVal val="0-#ppt_w/2"/>
                                          </p:val>
                                        </p:tav>
                                        <p:tav tm="100000">
                                          <p:val>
                                            <p:strVal val="#ppt_x"/>
                                          </p:val>
                                        </p:tav>
                                      </p:tavLst>
                                    </p:anim>
                                    <p:anim calcmode="lin" valueType="num">
                                      <p:cBhvr additive="base">
                                        <p:cTn id="26" dur="500" fill="hold"/>
                                        <p:tgtEl>
                                          <p:spTgt spid="23558"/>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3559"/>
                                        </p:tgtEl>
                                        <p:attrNameLst>
                                          <p:attrName>style.visibility</p:attrName>
                                        </p:attrNameLst>
                                      </p:cBhvr>
                                      <p:to>
                                        <p:strVal val="visible"/>
                                      </p:to>
                                    </p:set>
                                    <p:anim calcmode="lin" valueType="num">
                                      <p:cBhvr additive="base">
                                        <p:cTn id="31" dur="500" fill="hold"/>
                                        <p:tgtEl>
                                          <p:spTgt spid="23559"/>
                                        </p:tgtEl>
                                        <p:attrNameLst>
                                          <p:attrName>ppt_x</p:attrName>
                                        </p:attrNameLst>
                                      </p:cBhvr>
                                      <p:tavLst>
                                        <p:tav tm="0">
                                          <p:val>
                                            <p:strVal val="0-#ppt_w/2"/>
                                          </p:val>
                                        </p:tav>
                                        <p:tav tm="100000">
                                          <p:val>
                                            <p:strVal val="#ppt_x"/>
                                          </p:val>
                                        </p:tav>
                                      </p:tavLst>
                                    </p:anim>
                                    <p:anim calcmode="lin" valueType="num">
                                      <p:cBhvr additive="base">
                                        <p:cTn id="32" dur="500" fill="hold"/>
                                        <p:tgtEl>
                                          <p:spTgt spid="23559"/>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3560"/>
                                        </p:tgtEl>
                                        <p:attrNameLst>
                                          <p:attrName>style.visibility</p:attrName>
                                        </p:attrNameLst>
                                      </p:cBhvr>
                                      <p:to>
                                        <p:strVal val="visible"/>
                                      </p:to>
                                    </p:set>
                                    <p:anim calcmode="lin" valueType="num">
                                      <p:cBhvr additive="base">
                                        <p:cTn id="37" dur="500" fill="hold"/>
                                        <p:tgtEl>
                                          <p:spTgt spid="23560"/>
                                        </p:tgtEl>
                                        <p:attrNameLst>
                                          <p:attrName>ppt_x</p:attrName>
                                        </p:attrNameLst>
                                      </p:cBhvr>
                                      <p:tavLst>
                                        <p:tav tm="0">
                                          <p:val>
                                            <p:strVal val="0-#ppt_w/2"/>
                                          </p:val>
                                        </p:tav>
                                        <p:tav tm="100000">
                                          <p:val>
                                            <p:strVal val="#ppt_x"/>
                                          </p:val>
                                        </p:tav>
                                      </p:tavLst>
                                    </p:anim>
                                    <p:anim calcmode="lin" valueType="num">
                                      <p:cBhvr additive="base">
                                        <p:cTn id="38" dur="500" fill="hold"/>
                                        <p:tgtEl>
                                          <p:spTgt spid="23560"/>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23561"/>
                                        </p:tgtEl>
                                        <p:attrNameLst>
                                          <p:attrName>style.visibility</p:attrName>
                                        </p:attrNameLst>
                                      </p:cBhvr>
                                      <p:to>
                                        <p:strVal val="visible"/>
                                      </p:to>
                                    </p:set>
                                    <p:anim calcmode="lin" valueType="num">
                                      <p:cBhvr additive="base">
                                        <p:cTn id="43" dur="500" fill="hold"/>
                                        <p:tgtEl>
                                          <p:spTgt spid="23561"/>
                                        </p:tgtEl>
                                        <p:attrNameLst>
                                          <p:attrName>ppt_x</p:attrName>
                                        </p:attrNameLst>
                                      </p:cBhvr>
                                      <p:tavLst>
                                        <p:tav tm="0">
                                          <p:val>
                                            <p:strVal val="0-#ppt_w/2"/>
                                          </p:val>
                                        </p:tav>
                                        <p:tav tm="100000">
                                          <p:val>
                                            <p:strVal val="#ppt_x"/>
                                          </p:val>
                                        </p:tav>
                                      </p:tavLst>
                                    </p:anim>
                                    <p:anim calcmode="lin" valueType="num">
                                      <p:cBhvr additive="base">
                                        <p:cTn id="44" dur="500" fill="hold"/>
                                        <p:tgtEl>
                                          <p:spTgt spid="23561"/>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23562"/>
                                        </p:tgtEl>
                                        <p:attrNameLst>
                                          <p:attrName>style.visibility</p:attrName>
                                        </p:attrNameLst>
                                      </p:cBhvr>
                                      <p:to>
                                        <p:strVal val="visible"/>
                                      </p:to>
                                    </p:set>
                                    <p:anim calcmode="lin" valueType="num">
                                      <p:cBhvr additive="base">
                                        <p:cTn id="49" dur="500" fill="hold"/>
                                        <p:tgtEl>
                                          <p:spTgt spid="23562"/>
                                        </p:tgtEl>
                                        <p:attrNameLst>
                                          <p:attrName>ppt_x</p:attrName>
                                        </p:attrNameLst>
                                      </p:cBhvr>
                                      <p:tavLst>
                                        <p:tav tm="0">
                                          <p:val>
                                            <p:strVal val="0-#ppt_w/2"/>
                                          </p:val>
                                        </p:tav>
                                        <p:tav tm="100000">
                                          <p:val>
                                            <p:strVal val="#ppt_x"/>
                                          </p:val>
                                        </p:tav>
                                      </p:tavLst>
                                    </p:anim>
                                    <p:anim calcmode="lin" valueType="num">
                                      <p:cBhvr additive="base">
                                        <p:cTn id="50" dur="500" fill="hold"/>
                                        <p:tgtEl>
                                          <p:spTgt spid="23562"/>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23563"/>
                                        </p:tgtEl>
                                        <p:attrNameLst>
                                          <p:attrName>style.visibility</p:attrName>
                                        </p:attrNameLst>
                                      </p:cBhvr>
                                      <p:to>
                                        <p:strVal val="visible"/>
                                      </p:to>
                                    </p:set>
                                    <p:anim calcmode="lin" valueType="num">
                                      <p:cBhvr additive="base">
                                        <p:cTn id="55" dur="500" fill="hold"/>
                                        <p:tgtEl>
                                          <p:spTgt spid="23563"/>
                                        </p:tgtEl>
                                        <p:attrNameLst>
                                          <p:attrName>ppt_x</p:attrName>
                                        </p:attrNameLst>
                                      </p:cBhvr>
                                      <p:tavLst>
                                        <p:tav tm="0">
                                          <p:val>
                                            <p:strVal val="0-#ppt_w/2"/>
                                          </p:val>
                                        </p:tav>
                                        <p:tav tm="100000">
                                          <p:val>
                                            <p:strVal val="#ppt_x"/>
                                          </p:val>
                                        </p:tav>
                                      </p:tavLst>
                                    </p:anim>
                                    <p:anim calcmode="lin" valueType="num">
                                      <p:cBhvr additive="base">
                                        <p:cTn id="56" dur="500" fill="hold"/>
                                        <p:tgtEl>
                                          <p:spTgt spid="23563"/>
                                        </p:tgtEl>
                                        <p:attrNameLst>
                                          <p:attrName>ppt_y</p:attrName>
                                        </p:attrNameLst>
                                      </p:cBhvr>
                                      <p:tavLst>
                                        <p:tav tm="0">
                                          <p:val>
                                            <p:strVal val="#ppt_y"/>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23564"/>
                                        </p:tgtEl>
                                        <p:attrNameLst>
                                          <p:attrName>style.visibility</p:attrName>
                                        </p:attrNameLst>
                                      </p:cBhvr>
                                      <p:to>
                                        <p:strVal val="visible"/>
                                      </p:to>
                                    </p:set>
                                    <p:anim calcmode="lin" valueType="num">
                                      <p:cBhvr additive="base">
                                        <p:cTn id="61" dur="500" fill="hold"/>
                                        <p:tgtEl>
                                          <p:spTgt spid="23564"/>
                                        </p:tgtEl>
                                        <p:attrNameLst>
                                          <p:attrName>ppt_x</p:attrName>
                                        </p:attrNameLst>
                                      </p:cBhvr>
                                      <p:tavLst>
                                        <p:tav tm="0">
                                          <p:val>
                                            <p:strVal val="0-#ppt_w/2"/>
                                          </p:val>
                                        </p:tav>
                                        <p:tav tm="100000">
                                          <p:val>
                                            <p:strVal val="#ppt_x"/>
                                          </p:val>
                                        </p:tav>
                                      </p:tavLst>
                                    </p:anim>
                                    <p:anim calcmode="lin" valueType="num">
                                      <p:cBhvr additive="base">
                                        <p:cTn id="62" dur="500" fill="hold"/>
                                        <p:tgtEl>
                                          <p:spTgt spid="23564"/>
                                        </p:tgtEl>
                                        <p:attrNameLst>
                                          <p:attrName>ppt_y</p:attrName>
                                        </p:attrNameLst>
                                      </p:cBhvr>
                                      <p:tavLst>
                                        <p:tav tm="0">
                                          <p:val>
                                            <p:strVal val="#ppt_y"/>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23565"/>
                                        </p:tgtEl>
                                        <p:attrNameLst>
                                          <p:attrName>style.visibility</p:attrName>
                                        </p:attrNameLst>
                                      </p:cBhvr>
                                      <p:to>
                                        <p:strVal val="visible"/>
                                      </p:to>
                                    </p:set>
                                    <p:anim calcmode="lin" valueType="num">
                                      <p:cBhvr additive="base">
                                        <p:cTn id="67" dur="500" fill="hold"/>
                                        <p:tgtEl>
                                          <p:spTgt spid="23565"/>
                                        </p:tgtEl>
                                        <p:attrNameLst>
                                          <p:attrName>ppt_x</p:attrName>
                                        </p:attrNameLst>
                                      </p:cBhvr>
                                      <p:tavLst>
                                        <p:tav tm="0">
                                          <p:val>
                                            <p:strVal val="0-#ppt_w/2"/>
                                          </p:val>
                                        </p:tav>
                                        <p:tav tm="100000">
                                          <p:val>
                                            <p:strVal val="#ppt_x"/>
                                          </p:val>
                                        </p:tav>
                                      </p:tavLst>
                                    </p:anim>
                                    <p:anim calcmode="lin" valueType="num">
                                      <p:cBhvr additive="base">
                                        <p:cTn id="68" dur="500" fill="hold"/>
                                        <p:tgtEl>
                                          <p:spTgt spid="23565"/>
                                        </p:tgtEl>
                                        <p:attrNameLst>
                                          <p:attrName>ppt_y</p:attrName>
                                        </p:attrNameLst>
                                      </p:cBhvr>
                                      <p:tavLst>
                                        <p:tav tm="0">
                                          <p:val>
                                            <p:strVal val="#ppt_y"/>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23566"/>
                                        </p:tgtEl>
                                        <p:attrNameLst>
                                          <p:attrName>style.visibility</p:attrName>
                                        </p:attrNameLst>
                                      </p:cBhvr>
                                      <p:to>
                                        <p:strVal val="visible"/>
                                      </p:to>
                                    </p:set>
                                    <p:anim calcmode="lin" valueType="num">
                                      <p:cBhvr additive="base">
                                        <p:cTn id="73" dur="500" fill="hold"/>
                                        <p:tgtEl>
                                          <p:spTgt spid="23566"/>
                                        </p:tgtEl>
                                        <p:attrNameLst>
                                          <p:attrName>ppt_x</p:attrName>
                                        </p:attrNameLst>
                                      </p:cBhvr>
                                      <p:tavLst>
                                        <p:tav tm="0">
                                          <p:val>
                                            <p:strVal val="0-#ppt_w/2"/>
                                          </p:val>
                                        </p:tav>
                                        <p:tav tm="100000">
                                          <p:val>
                                            <p:strVal val="#ppt_x"/>
                                          </p:val>
                                        </p:tav>
                                      </p:tavLst>
                                    </p:anim>
                                    <p:anim calcmode="lin" valueType="num">
                                      <p:cBhvr additive="base">
                                        <p:cTn id="74" dur="500" fill="hold"/>
                                        <p:tgtEl>
                                          <p:spTgt spid="23566"/>
                                        </p:tgtEl>
                                        <p:attrNameLst>
                                          <p:attrName>ppt_y</p:attrName>
                                        </p:attrNameLst>
                                      </p:cBhvr>
                                      <p:tavLst>
                                        <p:tav tm="0">
                                          <p:val>
                                            <p:strVal val="#ppt_y"/>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23568"/>
                                        </p:tgtEl>
                                        <p:attrNameLst>
                                          <p:attrName>style.visibility</p:attrName>
                                        </p:attrNameLst>
                                      </p:cBhvr>
                                      <p:to>
                                        <p:strVal val="visible"/>
                                      </p:to>
                                    </p:set>
                                    <p:anim calcmode="lin" valueType="num">
                                      <p:cBhvr additive="base">
                                        <p:cTn id="79" dur="500" fill="hold"/>
                                        <p:tgtEl>
                                          <p:spTgt spid="23568"/>
                                        </p:tgtEl>
                                        <p:attrNameLst>
                                          <p:attrName>ppt_x</p:attrName>
                                        </p:attrNameLst>
                                      </p:cBhvr>
                                      <p:tavLst>
                                        <p:tav tm="0">
                                          <p:val>
                                            <p:strVal val="0-#ppt_w/2"/>
                                          </p:val>
                                        </p:tav>
                                        <p:tav tm="100000">
                                          <p:val>
                                            <p:strVal val="#ppt_x"/>
                                          </p:val>
                                        </p:tav>
                                      </p:tavLst>
                                    </p:anim>
                                    <p:anim calcmode="lin" valueType="num">
                                      <p:cBhvr additive="base">
                                        <p:cTn id="80" dur="500" fill="hold"/>
                                        <p:tgtEl>
                                          <p:spTgt spid="23568"/>
                                        </p:tgtEl>
                                        <p:attrNameLst>
                                          <p:attrName>ppt_y</p:attrName>
                                        </p:attrNameLst>
                                      </p:cBhvr>
                                      <p:tavLst>
                                        <p:tav tm="0">
                                          <p:val>
                                            <p:strVal val="#ppt_y"/>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3" presetClass="entr" presetSubtype="10" fill="hold" grpId="0" nodeType="clickEffect">
                                  <p:stCondLst>
                                    <p:cond delay="0"/>
                                  </p:stCondLst>
                                  <p:childTnLst>
                                    <p:set>
                                      <p:cBhvr>
                                        <p:cTn id="84" dur="1" fill="hold">
                                          <p:stCondLst>
                                            <p:cond delay="0"/>
                                          </p:stCondLst>
                                        </p:cTn>
                                        <p:tgtEl>
                                          <p:spTgt spid="23567"/>
                                        </p:tgtEl>
                                        <p:attrNameLst>
                                          <p:attrName>style.visibility</p:attrName>
                                        </p:attrNameLst>
                                      </p:cBhvr>
                                      <p:to>
                                        <p:strVal val="visible"/>
                                      </p:to>
                                    </p:set>
                                    <p:animEffect transition="in" filter="blinds(horizontal)">
                                      <p:cBhvr>
                                        <p:cTn id="85" dur="500" fill="hold"/>
                                        <p:tgtEl>
                                          <p:spTgt spid="235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p:bldP spid="23556" grpId="0"/>
      <p:bldP spid="23557" grpId="0"/>
      <p:bldP spid="23558" grpId="0"/>
      <p:bldP spid="23559" grpId="0"/>
      <p:bldP spid="23560" grpId="0"/>
      <p:bldP spid="23561" grpId="0"/>
      <p:bldP spid="23562" grpId="0"/>
      <p:bldP spid="23563" grpId="0"/>
      <p:bldP spid="23564" grpId="0"/>
      <p:bldP spid="23565" grpId="0"/>
      <p:bldP spid="23566" grpId="0"/>
      <p:bldP spid="23567" grpId="0"/>
      <p:bldP spid="23568"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578" name="Rectangle 2"/>
          <p:cNvSpPr>
            <a:spLocks noGrp="1"/>
          </p:cNvSpPr>
          <p:nvPr>
            <p:ph type="title" idx="4294967295"/>
          </p:nvPr>
        </p:nvSpPr>
        <p:spPr>
          <a:xfrm>
            <a:off x="1524000" y="0"/>
            <a:ext cx="9144000" cy="1557338"/>
          </a:xfrm>
        </p:spPr>
        <p:txBody>
          <a:bodyPr wrap="square" lIns="91440" tIns="45720" rIns="91440" bIns="45720" anchor="ctr" anchorCtr="0"/>
          <a:lstStyle/>
          <a:p>
            <a:br>
              <a:rPr lang="en-US" altLang="zh-CN" b="1" u="sng">
                <a:solidFill>
                  <a:srgbClr val="FF0000"/>
                </a:solidFill>
                <a:latin typeface="黑体" panose="02010609060101010101" pitchFamily="2" charset="-122"/>
                <a:ea typeface="黑体" panose="02010609060101010101" pitchFamily="2" charset="-122"/>
              </a:rPr>
            </a:br>
            <a:r>
              <a:rPr lang="zh-CN" altLang="en-US" b="1" u="sng">
                <a:solidFill>
                  <a:srgbClr val="FF0000"/>
                </a:solidFill>
                <a:latin typeface="黑体" panose="02010609060101010101" pitchFamily="2" charset="-122"/>
                <a:ea typeface="黑体" panose="02010609060101010101" pitchFamily="2" charset="-122"/>
              </a:rPr>
              <a:t>口诀：</a:t>
            </a:r>
            <a:r>
              <a:rPr lang="zh-CN" altLang="en-US" b="1" u="sng">
                <a:solidFill>
                  <a:srgbClr val="CC0066"/>
                </a:solidFill>
                <a:latin typeface="黑体" panose="02010609060101010101" pitchFamily="2" charset="-122"/>
                <a:ea typeface="黑体" panose="02010609060101010101" pitchFamily="2" charset="-122"/>
              </a:rPr>
              <a:t>家</a:t>
            </a:r>
            <a:r>
              <a:rPr lang="zh-CN" altLang="en-US" b="1" u="sng">
                <a:solidFill>
                  <a:srgbClr val="0000FF"/>
                </a:solidFill>
                <a:latin typeface="黑体" panose="02010609060101010101" pitchFamily="2" charset="-122"/>
                <a:ea typeface="黑体" panose="02010609060101010101" pitchFamily="2" charset="-122"/>
              </a:rPr>
              <a:t>大</a:t>
            </a:r>
            <a:r>
              <a:rPr lang="zh-CN" altLang="en-US" b="1" u="sng">
                <a:solidFill>
                  <a:srgbClr val="CC0066"/>
                </a:solidFill>
                <a:latin typeface="黑体" panose="02010609060101010101" pitchFamily="2" charset="-122"/>
                <a:ea typeface="黑体" panose="02010609060101010101" pitchFamily="2" charset="-122"/>
              </a:rPr>
              <a:t>舍</a:t>
            </a:r>
            <a:r>
              <a:rPr lang="zh-CN" altLang="en-US" b="1" u="sng">
                <a:solidFill>
                  <a:srgbClr val="0000FF"/>
                </a:solidFill>
                <a:latin typeface="黑体" panose="02010609060101010101" pitchFamily="2" charset="-122"/>
                <a:ea typeface="黑体" panose="02010609060101010101" pitchFamily="2" charset="-122"/>
              </a:rPr>
              <a:t>小</a:t>
            </a:r>
            <a:r>
              <a:rPr lang="zh-CN" altLang="en-US" b="1" u="sng">
                <a:solidFill>
                  <a:srgbClr val="CC0066"/>
                </a:solidFill>
                <a:latin typeface="黑体" panose="02010609060101010101" pitchFamily="2" charset="-122"/>
                <a:ea typeface="黑体" panose="02010609060101010101" pitchFamily="2" charset="-122"/>
              </a:rPr>
              <a:t>令</a:t>
            </a:r>
            <a:r>
              <a:rPr lang="zh-CN" altLang="en-US" b="1" u="sng">
                <a:solidFill>
                  <a:srgbClr val="0000FF"/>
                </a:solidFill>
                <a:latin typeface="黑体" panose="02010609060101010101" pitchFamily="2" charset="-122"/>
                <a:ea typeface="黑体" panose="02010609060101010101" pitchFamily="2" charset="-122"/>
              </a:rPr>
              <a:t>外人，</a:t>
            </a:r>
            <a:br>
              <a:rPr lang="en-US" altLang="zh-CN" b="1" u="sng">
                <a:solidFill>
                  <a:srgbClr val="0000FF"/>
                </a:solidFill>
                <a:latin typeface="黑体" panose="02010609060101010101" pitchFamily="2" charset="-122"/>
                <a:ea typeface="黑体" panose="02010609060101010101" pitchFamily="2" charset="-122"/>
              </a:rPr>
            </a:br>
            <a:r>
              <a:rPr lang="en-US" altLang="zh-CN" b="1" u="sng">
                <a:solidFill>
                  <a:srgbClr val="0000FF"/>
                </a:solidFill>
                <a:latin typeface="黑体" panose="02010609060101010101" pitchFamily="2" charset="-122"/>
                <a:ea typeface="黑体" panose="02010609060101010101" pitchFamily="2" charset="-122"/>
              </a:rPr>
              <a:t>      </a:t>
            </a:r>
            <a:r>
              <a:rPr lang="zh-CN" altLang="en-US" b="1" u="sng">
                <a:solidFill>
                  <a:srgbClr val="FF0000"/>
                </a:solidFill>
                <a:latin typeface="黑体" panose="02010609060101010101" pitchFamily="2" charset="-122"/>
                <a:ea typeface="黑体" panose="02010609060101010101" pitchFamily="2" charset="-122"/>
              </a:rPr>
              <a:t>敬</a:t>
            </a:r>
            <a:r>
              <a:rPr lang="zh-CN" altLang="en-US" b="1" u="sng">
                <a:solidFill>
                  <a:srgbClr val="0000FF"/>
                </a:solidFill>
                <a:latin typeface="黑体" panose="02010609060101010101" pitchFamily="2" charset="-122"/>
                <a:ea typeface="黑体" panose="02010609060101010101" pitchFamily="2" charset="-122"/>
              </a:rPr>
              <a:t>你</a:t>
            </a:r>
            <a:r>
              <a:rPr lang="zh-CN" altLang="en-US" b="1" u="sng">
                <a:solidFill>
                  <a:srgbClr val="FF0000"/>
                </a:solidFill>
                <a:latin typeface="黑体" panose="02010609060101010101" pitchFamily="2" charset="-122"/>
                <a:ea typeface="黑体" panose="02010609060101010101" pitchFamily="2" charset="-122"/>
              </a:rPr>
              <a:t>谦</a:t>
            </a:r>
            <a:r>
              <a:rPr lang="zh-CN" altLang="en-US" b="1" u="sng">
                <a:solidFill>
                  <a:srgbClr val="0000FF"/>
                </a:solidFill>
                <a:latin typeface="黑体" panose="02010609060101010101" pitchFamily="2" charset="-122"/>
                <a:ea typeface="黑体" panose="02010609060101010101" pitchFamily="2" charset="-122"/>
              </a:rPr>
              <a:t>我</a:t>
            </a:r>
            <a:r>
              <a:rPr lang="zh-CN" altLang="en-US" b="1" u="sng">
                <a:solidFill>
                  <a:srgbClr val="FF0000"/>
                </a:solidFill>
                <a:latin typeface="黑体" panose="02010609060101010101" pitchFamily="2" charset="-122"/>
                <a:ea typeface="黑体" panose="02010609060101010101" pitchFamily="2" charset="-122"/>
              </a:rPr>
              <a:t>尊</a:t>
            </a:r>
            <a:r>
              <a:rPr lang="zh-CN" altLang="en-US" b="1" u="sng">
                <a:solidFill>
                  <a:srgbClr val="0000FF"/>
                </a:solidFill>
                <a:latin typeface="黑体" panose="02010609060101010101" pitchFamily="2" charset="-122"/>
                <a:ea typeface="黑体" panose="02010609060101010101" pitchFamily="2" charset="-122"/>
              </a:rPr>
              <a:t>他人。</a:t>
            </a:r>
            <a:br>
              <a:rPr lang="zh-CN" altLang="en-US" sz="4000" u="sng">
                <a:solidFill>
                  <a:srgbClr val="0000FF"/>
                </a:solidFill>
                <a:latin typeface="黑体" panose="02010609060101010101" pitchFamily="2" charset="-122"/>
                <a:ea typeface="黑体" panose="02010609060101010101" pitchFamily="2" charset="-122"/>
              </a:rPr>
            </a:br>
            <a:endParaRPr lang="zh-CN" altLang="en-US" sz="4000" u="sng">
              <a:solidFill>
                <a:srgbClr val="0000FF"/>
              </a:solidFill>
              <a:latin typeface="黑体" panose="02010609060101010101" pitchFamily="2" charset="-122"/>
              <a:ea typeface="黑体" panose="02010609060101010101" pitchFamily="2" charset="-122"/>
            </a:endParaRPr>
          </a:p>
        </p:txBody>
      </p:sp>
      <p:sp>
        <p:nvSpPr>
          <p:cNvPr id="24579" name="Rectangle 3"/>
          <p:cNvSpPr>
            <a:spLocks noGrp="1"/>
          </p:cNvSpPr>
          <p:nvPr>
            <p:ph type="body" idx="4294967295"/>
          </p:nvPr>
        </p:nvSpPr>
        <p:spPr>
          <a:xfrm>
            <a:off x="505460" y="1617345"/>
            <a:ext cx="11280775" cy="4575810"/>
          </a:xfrm>
        </p:spPr>
        <p:txBody>
          <a:bodyPr wrap="square" lIns="91440" tIns="45720" rIns="91440" bIns="45720" anchor="t" anchorCtr="0"/>
          <a:lstStyle/>
          <a:p>
            <a:pPr>
              <a:buNone/>
            </a:pPr>
            <a:r>
              <a:rPr lang="zh-CN" altLang="en-US" b="1">
                <a:solidFill>
                  <a:srgbClr val="FF0000"/>
                </a:solidFill>
                <a:latin typeface="黑体" panose="02010609060101010101" pitchFamily="2" charset="-122"/>
                <a:ea typeface="黑体" panose="02010609060101010101" pitchFamily="2" charset="-122"/>
              </a:rPr>
              <a:t>   </a:t>
            </a:r>
            <a:endParaRPr lang="en-US" altLang="zh-CN" b="1">
              <a:latin typeface="黑体" panose="02010609060101010101" pitchFamily="2" charset="-122"/>
              <a:ea typeface="黑体" panose="02010609060101010101" pitchFamily="2" charset="-122"/>
            </a:endParaRPr>
          </a:p>
          <a:p>
            <a:pPr>
              <a:buNone/>
            </a:pPr>
            <a:r>
              <a:rPr lang="en-US" altLang="zh-CN" b="1">
                <a:latin typeface="黑体" panose="02010609060101010101" pitchFamily="2" charset="-122"/>
                <a:ea typeface="黑体" panose="02010609060101010101" pitchFamily="2" charset="-122"/>
              </a:rPr>
              <a:t> (1)</a:t>
            </a:r>
            <a:r>
              <a:rPr lang="zh-CN" altLang="en-US" b="1">
                <a:solidFill>
                  <a:srgbClr val="0000FF"/>
                </a:solidFill>
                <a:latin typeface="黑体" panose="02010609060101010101" pitchFamily="2" charset="-122"/>
                <a:ea typeface="黑体" panose="02010609060101010101" pitchFamily="2" charset="-122"/>
              </a:rPr>
              <a:t>对人称自己的长辈和年长的平辈时用</a:t>
            </a:r>
            <a:endParaRPr lang="en-US" altLang="zh-CN" b="1">
              <a:solidFill>
                <a:srgbClr val="0000FF"/>
              </a:solidFill>
              <a:latin typeface="黑体" panose="02010609060101010101" pitchFamily="2" charset="-122"/>
              <a:ea typeface="黑体" panose="02010609060101010101" pitchFamily="2" charset="-122"/>
            </a:endParaRPr>
          </a:p>
          <a:p>
            <a:pPr>
              <a:buNone/>
            </a:pPr>
            <a:r>
              <a:rPr lang="zh-CN" altLang="en-US" b="1">
                <a:solidFill>
                  <a:srgbClr val="0000FF"/>
                </a:solidFill>
                <a:latin typeface="黑体" panose="02010609060101010101" pitchFamily="2" charset="-122"/>
                <a:ea typeface="黑体" panose="02010609060101010101" pitchFamily="2" charset="-122"/>
              </a:rPr>
              <a:t>“家”。</a:t>
            </a:r>
            <a:r>
              <a:rPr lang="zh-CN" altLang="en-US" b="1">
                <a:latin typeface="黑体" panose="02010609060101010101" pitchFamily="2" charset="-122"/>
                <a:ea typeface="黑体" panose="02010609060101010101" pitchFamily="2" charset="-122"/>
              </a:rPr>
              <a:t>如家严</a:t>
            </a:r>
            <a:r>
              <a:rPr lang="en-US" altLang="zh-CN" b="1">
                <a:latin typeface="黑体" panose="02010609060101010101" pitchFamily="2" charset="-122"/>
                <a:ea typeface="黑体" panose="02010609060101010101" pitchFamily="2" charset="-122"/>
              </a:rPr>
              <a:t>(</a:t>
            </a:r>
            <a:r>
              <a:rPr lang="zh-CN" altLang="en-US" b="1">
                <a:latin typeface="黑体" panose="02010609060101010101" pitchFamily="2" charset="-122"/>
                <a:ea typeface="黑体" panose="02010609060101010101" pitchFamily="2" charset="-122"/>
              </a:rPr>
              <a:t>父</a:t>
            </a:r>
            <a:r>
              <a:rPr lang="en-US" altLang="zh-CN" b="1">
                <a:latin typeface="黑体" panose="02010609060101010101" pitchFamily="2" charset="-122"/>
                <a:ea typeface="黑体" panose="02010609060101010101" pitchFamily="2" charset="-122"/>
              </a:rPr>
              <a:t>)</a:t>
            </a:r>
            <a:r>
              <a:rPr lang="zh-CN" altLang="en-US" b="1">
                <a:latin typeface="黑体" panose="02010609060101010101" pitchFamily="2" charset="-122"/>
                <a:ea typeface="黑体" panose="02010609060101010101" pitchFamily="2" charset="-122"/>
              </a:rPr>
              <a:t>、家慈</a:t>
            </a:r>
            <a:r>
              <a:rPr lang="en-US" altLang="zh-CN" b="1">
                <a:latin typeface="黑体" panose="02010609060101010101" pitchFamily="2" charset="-122"/>
                <a:ea typeface="黑体" panose="02010609060101010101" pitchFamily="2" charset="-122"/>
              </a:rPr>
              <a:t>(</a:t>
            </a:r>
            <a:r>
              <a:rPr lang="zh-CN" altLang="en-US" b="1">
                <a:latin typeface="黑体" panose="02010609060101010101" pitchFamily="2" charset="-122"/>
                <a:ea typeface="黑体" panose="02010609060101010101" pitchFamily="2" charset="-122"/>
              </a:rPr>
              <a:t>母</a:t>
            </a:r>
            <a:r>
              <a:rPr lang="en-US" altLang="zh-CN" b="1">
                <a:latin typeface="黑体" panose="02010609060101010101" pitchFamily="2" charset="-122"/>
                <a:ea typeface="黑体" panose="02010609060101010101" pitchFamily="2" charset="-122"/>
              </a:rPr>
              <a:t>)</a:t>
            </a:r>
            <a:r>
              <a:rPr lang="zh-CN" altLang="en-US" b="1">
                <a:latin typeface="黑体" panose="02010609060101010101" pitchFamily="2" charset="-122"/>
                <a:ea typeface="黑体" panose="02010609060101010101" pitchFamily="2" charset="-122"/>
              </a:rPr>
              <a:t>、家兄、家叔等。</a:t>
            </a:r>
          </a:p>
          <a:p>
            <a:pPr>
              <a:buNone/>
            </a:pPr>
            <a:r>
              <a:rPr lang="en-US" altLang="zh-CN" b="1">
                <a:latin typeface="黑体" panose="02010609060101010101" pitchFamily="2" charset="-122"/>
                <a:ea typeface="黑体" panose="02010609060101010101" pitchFamily="2" charset="-122"/>
              </a:rPr>
              <a:t> (2)</a:t>
            </a:r>
            <a:r>
              <a:rPr lang="zh-CN" altLang="en-US" b="1">
                <a:solidFill>
                  <a:srgbClr val="0000FF"/>
                </a:solidFill>
                <a:latin typeface="黑体" panose="02010609060101010101" pitchFamily="2" charset="-122"/>
                <a:ea typeface="黑体" panose="02010609060101010101" pitchFamily="2" charset="-122"/>
              </a:rPr>
              <a:t>对人称比自己辈分低或年纪小的亲属时用</a:t>
            </a:r>
            <a:endParaRPr lang="en-US" altLang="zh-CN" b="1">
              <a:solidFill>
                <a:srgbClr val="0000FF"/>
              </a:solidFill>
              <a:latin typeface="黑体" panose="02010609060101010101" pitchFamily="2" charset="-122"/>
              <a:ea typeface="黑体" panose="02010609060101010101" pitchFamily="2" charset="-122"/>
            </a:endParaRPr>
          </a:p>
          <a:p>
            <a:pPr>
              <a:buNone/>
            </a:pPr>
            <a:r>
              <a:rPr lang="zh-CN" altLang="en-US" b="1">
                <a:solidFill>
                  <a:srgbClr val="0000FF"/>
                </a:solidFill>
                <a:latin typeface="黑体" panose="02010609060101010101" pitchFamily="2" charset="-122"/>
                <a:ea typeface="黑体" panose="02010609060101010101" pitchFamily="2" charset="-122"/>
              </a:rPr>
              <a:t>“舍”。</a:t>
            </a:r>
            <a:r>
              <a:rPr lang="zh-CN" altLang="en-US" b="1">
                <a:latin typeface="黑体" panose="02010609060101010101" pitchFamily="2" charset="-122"/>
                <a:ea typeface="黑体" panose="02010609060101010101" pitchFamily="2" charset="-122"/>
              </a:rPr>
              <a:t>如舍侄、舍弟、舍妹等。</a:t>
            </a:r>
          </a:p>
          <a:p>
            <a:pPr>
              <a:buNone/>
            </a:pPr>
            <a:r>
              <a:rPr lang="en-US" altLang="zh-CN" b="1">
                <a:latin typeface="黑体" panose="02010609060101010101" pitchFamily="2" charset="-122"/>
                <a:ea typeface="黑体" panose="02010609060101010101" pitchFamily="2" charset="-122"/>
              </a:rPr>
              <a:t> (3)</a:t>
            </a:r>
            <a:r>
              <a:rPr lang="zh-CN" altLang="en-US" b="1">
                <a:solidFill>
                  <a:srgbClr val="0000FF"/>
                </a:solidFill>
                <a:latin typeface="黑体" panose="02010609060101010101" pitchFamily="2" charset="-122"/>
                <a:ea typeface="黑体" panose="02010609060101010101" pitchFamily="2" charset="-122"/>
              </a:rPr>
              <a:t>称呼对方的亲属或有关系的人时用</a:t>
            </a:r>
            <a:endParaRPr lang="en-US" altLang="zh-CN" b="1">
              <a:solidFill>
                <a:srgbClr val="0000FF"/>
              </a:solidFill>
              <a:latin typeface="黑体" panose="02010609060101010101" pitchFamily="2" charset="-122"/>
              <a:ea typeface="黑体" panose="02010609060101010101" pitchFamily="2" charset="-122"/>
            </a:endParaRPr>
          </a:p>
          <a:p>
            <a:pPr>
              <a:buNone/>
            </a:pPr>
            <a:r>
              <a:rPr lang="zh-CN" altLang="en-US" b="1">
                <a:solidFill>
                  <a:srgbClr val="0000FF"/>
                </a:solidFill>
                <a:latin typeface="黑体" panose="02010609060101010101" pitchFamily="2" charset="-122"/>
                <a:ea typeface="黑体" panose="02010609060101010101" pitchFamily="2" charset="-122"/>
              </a:rPr>
              <a:t>“令” </a:t>
            </a:r>
            <a:r>
              <a:rPr lang="zh-CN" altLang="en-US" b="1">
                <a:latin typeface="黑体" panose="02010609060101010101" pitchFamily="2" charset="-122"/>
                <a:ea typeface="黑体" panose="02010609060101010101" pitchFamily="2" charset="-122"/>
              </a:rPr>
              <a:t>如令尊、令堂、令爱、令郎等。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4579">
                                            <p:txEl>
                                              <p:charRg st="25" end="47"/>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3" presetClass="entr" presetSubtype="10" fill="hold" nodeType="clickEffect">
                                  <p:stCondLst>
                                    <p:cond delay="0"/>
                                  </p:stCondLst>
                                  <p:childTnLst>
                                    <p:set>
                                      <p:cBhvr>
                                        <p:cTn id="10" dur="1" fill="hold">
                                          <p:stCondLst>
                                            <p:cond delay="0"/>
                                          </p:stCondLst>
                                        </p:cTn>
                                        <p:tgtEl>
                                          <p:spTgt spid="24579">
                                            <p:txEl>
                                              <p:charRg st="47" end="70"/>
                                            </p:txEl>
                                          </p:spTgt>
                                        </p:tgtEl>
                                        <p:attrNameLst>
                                          <p:attrName>style.visibility</p:attrName>
                                        </p:attrNameLst>
                                      </p:cBhvr>
                                      <p:to>
                                        <p:strVal val="visible"/>
                                      </p:to>
                                    </p:set>
                                    <p:animEffect transition="in" filter="blinds(horizontal)">
                                      <p:cBhvr>
                                        <p:cTn id="11" dur="500" fill="hold"/>
                                        <p:tgtEl>
                                          <p:spTgt spid="24579">
                                            <p:txEl>
                                              <p:charRg st="47" end="70"/>
                                            </p:txEl>
                                          </p:spTgt>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1" presetClass="entr" presetSubtype="0" fill="hold" nodeType="clickEffect">
                                  <p:stCondLst>
                                    <p:cond delay="0"/>
                                  </p:stCondLst>
                                  <p:childTnLst>
                                    <p:set>
                                      <p:cBhvr>
                                        <p:cTn id="15" dur="1" fill="hold">
                                          <p:stCondLst>
                                            <p:cond delay="0"/>
                                          </p:stCondLst>
                                        </p:cTn>
                                        <p:tgtEl>
                                          <p:spTgt spid="24579">
                                            <p:txEl>
                                              <p:charRg st="70" end="86"/>
                                            </p:txEl>
                                          </p:spTgt>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afterGroup">
                            <p:stCondLst>
                              <p:cond delay="0"/>
                            </p:stCondLst>
                            <p:childTnLst>
                              <p:par>
                                <p:cTn id="18" presetID="3" presetClass="entr" presetSubtype="10" fill="hold" nodeType="clickEffect">
                                  <p:stCondLst>
                                    <p:cond delay="0"/>
                                  </p:stCondLst>
                                  <p:childTnLst>
                                    <p:set>
                                      <p:cBhvr>
                                        <p:cTn id="19" dur="1" fill="hold">
                                          <p:stCondLst>
                                            <p:cond delay="0"/>
                                          </p:stCondLst>
                                        </p:cTn>
                                        <p:tgtEl>
                                          <p:spTgt spid="24579">
                                            <p:txEl>
                                              <p:charRg st="86" end="106"/>
                                            </p:txEl>
                                          </p:spTgt>
                                        </p:tgtEl>
                                        <p:attrNameLst>
                                          <p:attrName>style.visibility</p:attrName>
                                        </p:attrNameLst>
                                      </p:cBhvr>
                                      <p:to>
                                        <p:strVal val="visible"/>
                                      </p:to>
                                    </p:set>
                                    <p:animEffect transition="in" filter="blinds(horizontal)">
                                      <p:cBhvr>
                                        <p:cTn id="20" dur="500" fill="hold"/>
                                        <p:tgtEl>
                                          <p:spTgt spid="24579">
                                            <p:txEl>
                                              <p:charRg st="86" end="106"/>
                                            </p:txEl>
                                          </p:spTgt>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nodeType="clickEffect">
                                  <p:stCondLst>
                                    <p:cond delay="0"/>
                                  </p:stCondLst>
                                  <p:childTnLst>
                                    <p:set>
                                      <p:cBhvr>
                                        <p:cTn id="24" dur="1" fill="hold">
                                          <p:stCondLst>
                                            <p:cond delay="0"/>
                                          </p:stCondLst>
                                        </p:cTn>
                                        <p:tgtEl>
                                          <p:spTgt spid="24579">
                                            <p:txEl>
                                              <p:charRg st="106" end="12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alphaModFix amt="27000"/>
          </a:blip>
          <a:stretch>
            <a:fillRect/>
          </a:stretch>
        </a:blipFill>
        <a:effectLst/>
      </p:bgPr>
    </p:bg>
    <p:spTree>
      <p:nvGrpSpPr>
        <p:cNvPr id="1" name=""/>
        <p:cNvGrpSpPr/>
        <p:nvPr/>
      </p:nvGrpSpPr>
      <p:grpSpPr>
        <a:xfrm>
          <a:off x="0" y="0"/>
          <a:ext cx="0" cy="0"/>
        </a:xfrm>
      </p:grpSpPr>
      <p:sp>
        <p:nvSpPr>
          <p:cNvPr id="18434" name="文本占位符 343041"/>
          <p:cNvSpPr>
            <a:spLocks noGrp="1"/>
          </p:cNvSpPr>
          <p:nvPr/>
        </p:nvSpPr>
        <p:spPr>
          <a:xfrm>
            <a:off x="539750" y="115888"/>
            <a:ext cx="3744913" cy="6481762"/>
          </a:xfrm>
          <a:prstGeom prst="rect">
            <a:avLst/>
          </a:prstGeom>
          <a:noFill/>
          <a:ln w="9525">
            <a:noFill/>
          </a:ln>
        </p:spPr>
        <p:txBody>
          <a:bodyPr vert="horz" wrap="square" lIns="91440" tIns="45720" rIns="91440" bIns="45720" anchor="t"/>
          <a:lst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eaLnBrk="1" hangingPunct="1">
              <a:buNone/>
            </a:pPr>
            <a:r>
              <a:rPr lang="zh-CN" altLang="en-US" b="1">
                <a:latin typeface="黑体" panose="02010609060101010101" pitchFamily="2" charset="-122"/>
                <a:ea typeface="黑体" panose="02010609060101010101" pitchFamily="2" charset="-122"/>
              </a:rPr>
              <a:t>　</a:t>
            </a:r>
          </a:p>
        </p:txBody>
      </p:sp>
      <p:sp>
        <p:nvSpPr>
          <p:cNvPr id="159748" name="Text Box 3"/>
          <p:cNvSpPr txBox="1"/>
          <p:nvPr/>
        </p:nvSpPr>
        <p:spPr>
          <a:xfrm>
            <a:off x="3534728" y="412750"/>
            <a:ext cx="4681537" cy="641350"/>
          </a:xfrm>
          <a:prstGeom prst="rect">
            <a:avLst/>
          </a:prstGeom>
          <a:noFill/>
          <a:ln w="50800">
            <a:noFill/>
          </a:ln>
        </p:spPr>
        <p:txBody>
          <a:bodyPr>
            <a:spAutoFit/>
          </a:bodyPr>
          <a:lstStyle/>
          <a:p>
            <a:pPr algn="ctr">
              <a:spcBef>
                <a:spcPct val="50000"/>
              </a:spcBef>
            </a:pPr>
            <a:r>
              <a:rPr lang="zh-CN" altLang="en-US" sz="3600" b="1">
                <a:latin typeface="黑体" panose="02010609060101010101" pitchFamily="2" charset="-122"/>
                <a:ea typeface="黑体" panose="02010609060101010101" pitchFamily="2" charset="-122"/>
              </a:rPr>
              <a:t>常见谦辞敬语</a:t>
            </a:r>
          </a:p>
        </p:txBody>
      </p:sp>
      <p:sp>
        <p:nvSpPr>
          <p:cNvPr id="159749" name="文本框 343044"/>
          <p:cNvSpPr txBox="1"/>
          <p:nvPr/>
        </p:nvSpPr>
        <p:spPr>
          <a:xfrm>
            <a:off x="1800225" y="1474153"/>
            <a:ext cx="8388350" cy="5015865"/>
          </a:xfrm>
          <a:prstGeom prst="rect">
            <a:avLst/>
          </a:prstGeom>
          <a:solidFill>
            <a:schemeClr val="bg1"/>
          </a:solidFill>
          <a:ln w="9525">
            <a:noFill/>
          </a:ln>
        </p:spPr>
        <p:txBody>
          <a:bodyPr>
            <a:spAutoFit/>
          </a:bodyPr>
          <a:lstStyle/>
          <a:p>
            <a:pPr>
              <a:spcBef>
                <a:spcPct val="50000"/>
              </a:spcBef>
            </a:pPr>
            <a:r>
              <a:rPr lang="zh-CN" altLang="en-US" sz="3200" b="1">
                <a:solidFill>
                  <a:srgbClr val="0000FF"/>
                </a:solidFill>
                <a:latin typeface="黑体" panose="02010609060101010101" pitchFamily="2" charset="-122"/>
                <a:ea typeface="黑体" panose="02010609060101010101" pitchFamily="2" charset="-122"/>
              </a:rPr>
              <a:t> </a:t>
            </a:r>
            <a:r>
              <a:rPr lang="en-US" altLang="zh-CN" sz="3200" b="1">
                <a:solidFill>
                  <a:srgbClr val="0000FF"/>
                </a:solidFill>
                <a:latin typeface="黑体" panose="02010609060101010101" pitchFamily="2" charset="-122"/>
                <a:ea typeface="黑体" panose="02010609060101010101" pitchFamily="2" charset="-122"/>
              </a:rPr>
              <a:t> </a:t>
            </a:r>
            <a:r>
              <a:rPr lang="zh-CN" altLang="en-US" sz="3200" b="1">
                <a:solidFill>
                  <a:srgbClr val="0000FF"/>
                </a:solidFill>
                <a:latin typeface="黑体" panose="02010609060101010101" pitchFamily="2" charset="-122"/>
                <a:ea typeface="黑体" panose="02010609060101010101" pitchFamily="2" charset="-122"/>
              </a:rPr>
              <a:t>求人办事说</a:t>
            </a:r>
            <a:r>
              <a:rPr lang="zh-CN" altLang="en-US" sz="3200" b="1">
                <a:solidFill>
                  <a:srgbClr val="FF3300"/>
                </a:solidFill>
                <a:latin typeface="黑体" panose="02010609060101010101" pitchFamily="2" charset="-122"/>
                <a:ea typeface="黑体" panose="02010609060101010101" pitchFamily="2" charset="-122"/>
              </a:rPr>
              <a:t>拜托</a:t>
            </a:r>
            <a:r>
              <a:rPr lang="zh-CN" altLang="en-US" sz="3200" b="1">
                <a:solidFill>
                  <a:srgbClr val="0000FF"/>
                </a:solidFill>
                <a:latin typeface="黑体" panose="02010609060101010101" pitchFamily="2" charset="-122"/>
                <a:ea typeface="黑体" panose="02010609060101010101" pitchFamily="2" charset="-122"/>
              </a:rPr>
              <a:t>，请改文章说</a:t>
            </a:r>
            <a:r>
              <a:rPr lang="zh-CN" altLang="en-US" sz="3200" b="1">
                <a:solidFill>
                  <a:srgbClr val="FF3300"/>
                </a:solidFill>
                <a:latin typeface="黑体" panose="02010609060101010101" pitchFamily="2" charset="-122"/>
                <a:ea typeface="黑体" panose="02010609060101010101" pitchFamily="2" charset="-122"/>
              </a:rPr>
              <a:t>斧（雅）正</a:t>
            </a:r>
            <a:r>
              <a:rPr lang="zh-CN" altLang="en-US" sz="3200" b="1">
                <a:solidFill>
                  <a:srgbClr val="0000FF"/>
                </a:solidFill>
                <a:latin typeface="黑体" panose="02010609060101010101" pitchFamily="2" charset="-122"/>
                <a:ea typeface="黑体" panose="02010609060101010101" pitchFamily="2" charset="-122"/>
              </a:rPr>
              <a:t> </a:t>
            </a:r>
            <a:br>
              <a:rPr lang="zh-CN" altLang="en-US" sz="3200" b="1">
                <a:solidFill>
                  <a:srgbClr val="0000FF"/>
                </a:solidFill>
                <a:latin typeface="黑体" panose="02010609060101010101" pitchFamily="2" charset="-122"/>
                <a:ea typeface="黑体" panose="02010609060101010101" pitchFamily="2" charset="-122"/>
              </a:rPr>
            </a:br>
            <a:r>
              <a:rPr lang="zh-CN" altLang="en-US" sz="3200" b="1">
                <a:solidFill>
                  <a:srgbClr val="0000FF"/>
                </a:solidFill>
                <a:latin typeface="黑体" panose="02010609060101010101" pitchFamily="2" charset="-122"/>
                <a:ea typeface="黑体" panose="02010609060101010101" pitchFamily="2" charset="-122"/>
              </a:rPr>
              <a:t>   向人祝贺说</a:t>
            </a:r>
            <a:r>
              <a:rPr lang="zh-CN" altLang="en-US" sz="3200" b="1">
                <a:solidFill>
                  <a:srgbClr val="FF3300"/>
                </a:solidFill>
                <a:latin typeface="黑体" panose="02010609060101010101" pitchFamily="2" charset="-122"/>
                <a:ea typeface="黑体" panose="02010609060101010101" pitchFamily="2" charset="-122"/>
              </a:rPr>
              <a:t>恭喜</a:t>
            </a:r>
            <a:r>
              <a:rPr lang="zh-CN" altLang="en-US" sz="3200" b="1">
                <a:solidFill>
                  <a:srgbClr val="0000FF"/>
                </a:solidFill>
                <a:latin typeface="黑体" panose="02010609060101010101" pitchFamily="2" charset="-122"/>
                <a:ea typeface="黑体" panose="02010609060101010101" pitchFamily="2" charset="-122"/>
              </a:rPr>
              <a:t>，老人年龄说</a:t>
            </a:r>
            <a:r>
              <a:rPr lang="zh-CN" altLang="en-US" sz="3200" b="1">
                <a:solidFill>
                  <a:srgbClr val="FF3300"/>
                </a:solidFill>
                <a:latin typeface="黑体" panose="02010609060101010101" pitchFamily="2" charset="-122"/>
                <a:ea typeface="黑体" panose="02010609060101010101" pitchFamily="2" charset="-122"/>
              </a:rPr>
              <a:t>高寿</a:t>
            </a:r>
            <a:r>
              <a:rPr lang="zh-CN" altLang="en-US" sz="3200" b="1">
                <a:solidFill>
                  <a:srgbClr val="0000FF"/>
                </a:solidFill>
                <a:latin typeface="黑体" panose="02010609060101010101" pitchFamily="2" charset="-122"/>
                <a:ea typeface="黑体" panose="02010609060101010101" pitchFamily="2" charset="-122"/>
              </a:rPr>
              <a:t> </a:t>
            </a:r>
            <a:br>
              <a:rPr lang="zh-CN" altLang="en-US" sz="3200" b="1">
                <a:solidFill>
                  <a:srgbClr val="0000FF"/>
                </a:solidFill>
                <a:latin typeface="黑体" panose="02010609060101010101" pitchFamily="2" charset="-122"/>
                <a:ea typeface="黑体" panose="02010609060101010101" pitchFamily="2" charset="-122"/>
              </a:rPr>
            </a:br>
            <a:r>
              <a:rPr lang="zh-CN" altLang="en-US" sz="3200" b="1">
                <a:solidFill>
                  <a:srgbClr val="0000FF"/>
                </a:solidFill>
                <a:latin typeface="黑体" panose="02010609060101010101" pitchFamily="2" charset="-122"/>
                <a:ea typeface="黑体" panose="02010609060101010101" pitchFamily="2" charset="-122"/>
              </a:rPr>
              <a:t>   看望别人说</a:t>
            </a:r>
            <a:r>
              <a:rPr lang="zh-CN" altLang="en-US" sz="3200" b="1">
                <a:solidFill>
                  <a:srgbClr val="FF3300"/>
                </a:solidFill>
                <a:latin typeface="黑体" panose="02010609060101010101" pitchFamily="2" charset="-122"/>
                <a:ea typeface="黑体" panose="02010609060101010101" pitchFamily="2" charset="-122"/>
              </a:rPr>
              <a:t>拜访</a:t>
            </a:r>
            <a:r>
              <a:rPr lang="zh-CN" altLang="en-US" sz="3200" b="1">
                <a:solidFill>
                  <a:srgbClr val="0000FF"/>
                </a:solidFill>
                <a:latin typeface="黑体" panose="02010609060101010101" pitchFamily="2" charset="-122"/>
                <a:ea typeface="黑体" panose="02010609060101010101" pitchFamily="2" charset="-122"/>
              </a:rPr>
              <a:t>，送礼给人说</a:t>
            </a:r>
            <a:r>
              <a:rPr lang="zh-CN" altLang="en-US" sz="3200" b="1">
                <a:solidFill>
                  <a:srgbClr val="FF3300"/>
                </a:solidFill>
                <a:latin typeface="黑体" panose="02010609060101010101" pitchFamily="2" charset="-122"/>
                <a:ea typeface="黑体" panose="02010609060101010101" pitchFamily="2" charset="-122"/>
              </a:rPr>
              <a:t>笑纳</a:t>
            </a:r>
            <a:r>
              <a:rPr lang="zh-CN" altLang="en-US" sz="3200" b="1">
                <a:solidFill>
                  <a:srgbClr val="0000FF"/>
                </a:solidFill>
                <a:latin typeface="黑体" panose="02010609060101010101" pitchFamily="2" charset="-122"/>
                <a:ea typeface="黑体" panose="02010609060101010101" pitchFamily="2" charset="-122"/>
              </a:rPr>
              <a:t> </a:t>
            </a:r>
            <a:br>
              <a:rPr lang="zh-CN" altLang="en-US" sz="3200" b="1">
                <a:solidFill>
                  <a:srgbClr val="0000FF"/>
                </a:solidFill>
                <a:latin typeface="黑体" panose="02010609060101010101" pitchFamily="2" charset="-122"/>
                <a:ea typeface="黑体" panose="02010609060101010101" pitchFamily="2" charset="-122"/>
              </a:rPr>
            </a:br>
            <a:r>
              <a:rPr lang="zh-CN" altLang="en-US" sz="3200" b="1">
                <a:solidFill>
                  <a:srgbClr val="0000FF"/>
                </a:solidFill>
                <a:latin typeface="黑体" panose="02010609060101010101" pitchFamily="2" charset="-122"/>
                <a:ea typeface="黑体" panose="02010609060101010101" pitchFamily="2" charset="-122"/>
              </a:rPr>
              <a:t>   送人照片说</a:t>
            </a:r>
            <a:r>
              <a:rPr lang="zh-CN" altLang="en-US" sz="3200" b="1">
                <a:solidFill>
                  <a:srgbClr val="FF3300"/>
                </a:solidFill>
                <a:latin typeface="黑体" panose="02010609060101010101" pitchFamily="2" charset="-122"/>
                <a:ea typeface="黑体" panose="02010609060101010101" pitchFamily="2" charset="-122"/>
              </a:rPr>
              <a:t>惠存</a:t>
            </a:r>
            <a:r>
              <a:rPr lang="zh-CN" altLang="en-US" sz="3200" b="1">
                <a:solidFill>
                  <a:srgbClr val="0000FF"/>
                </a:solidFill>
                <a:latin typeface="黑体" panose="02010609060101010101" pitchFamily="2" charset="-122"/>
                <a:ea typeface="黑体" panose="02010609060101010101" pitchFamily="2" charset="-122"/>
              </a:rPr>
              <a:t>，欢迎购买说</a:t>
            </a:r>
            <a:r>
              <a:rPr lang="zh-CN" altLang="en-US" sz="3200" b="1">
                <a:solidFill>
                  <a:srgbClr val="FF3300"/>
                </a:solidFill>
                <a:latin typeface="黑体" panose="02010609060101010101" pitchFamily="2" charset="-122"/>
                <a:ea typeface="黑体" panose="02010609060101010101" pitchFamily="2" charset="-122"/>
              </a:rPr>
              <a:t>惠顾</a:t>
            </a:r>
            <a:r>
              <a:rPr lang="zh-CN" altLang="en-US" sz="3200" b="1">
                <a:solidFill>
                  <a:srgbClr val="0000FF"/>
                </a:solidFill>
                <a:latin typeface="黑体" panose="02010609060101010101" pitchFamily="2" charset="-122"/>
                <a:ea typeface="黑体" panose="02010609060101010101" pitchFamily="2" charset="-122"/>
              </a:rPr>
              <a:t> </a:t>
            </a:r>
            <a:br>
              <a:rPr lang="zh-CN" altLang="en-US" sz="3200" b="1">
                <a:solidFill>
                  <a:srgbClr val="0000FF"/>
                </a:solidFill>
                <a:latin typeface="黑体" panose="02010609060101010101" pitchFamily="2" charset="-122"/>
                <a:ea typeface="黑体" panose="02010609060101010101" pitchFamily="2" charset="-122"/>
              </a:rPr>
            </a:br>
            <a:r>
              <a:rPr lang="zh-CN" altLang="en-US" sz="3200" b="1">
                <a:solidFill>
                  <a:srgbClr val="0000FF"/>
                </a:solidFill>
                <a:latin typeface="黑体" panose="02010609060101010101" pitchFamily="2" charset="-122"/>
                <a:ea typeface="黑体" panose="02010609060101010101" pitchFamily="2" charset="-122"/>
              </a:rPr>
              <a:t>   希望照顾说</a:t>
            </a:r>
            <a:r>
              <a:rPr lang="zh-CN" altLang="en-US" sz="3200" b="1">
                <a:solidFill>
                  <a:srgbClr val="FF3300"/>
                </a:solidFill>
                <a:latin typeface="黑体" panose="02010609060101010101" pitchFamily="2" charset="-122"/>
                <a:ea typeface="黑体" panose="02010609060101010101" pitchFamily="2" charset="-122"/>
              </a:rPr>
              <a:t>关照</a:t>
            </a:r>
            <a:r>
              <a:rPr lang="zh-CN" altLang="en-US" sz="3200" b="1">
                <a:solidFill>
                  <a:srgbClr val="0000FF"/>
                </a:solidFill>
                <a:latin typeface="黑体" panose="02010609060101010101" pitchFamily="2" charset="-122"/>
                <a:ea typeface="黑体" panose="02010609060101010101" pitchFamily="2" charset="-122"/>
              </a:rPr>
              <a:t>，赞人见解说</a:t>
            </a:r>
            <a:r>
              <a:rPr lang="zh-CN" altLang="en-US" sz="3200" b="1">
                <a:solidFill>
                  <a:srgbClr val="FF3300"/>
                </a:solidFill>
                <a:latin typeface="黑体" panose="02010609060101010101" pitchFamily="2" charset="-122"/>
                <a:ea typeface="黑体" panose="02010609060101010101" pitchFamily="2" charset="-122"/>
              </a:rPr>
              <a:t>高见</a:t>
            </a:r>
            <a:r>
              <a:rPr lang="zh-CN" altLang="en-US" sz="3200" b="1">
                <a:solidFill>
                  <a:srgbClr val="0000FF"/>
                </a:solidFill>
                <a:latin typeface="黑体" panose="02010609060101010101" pitchFamily="2" charset="-122"/>
                <a:ea typeface="黑体" panose="02010609060101010101" pitchFamily="2" charset="-122"/>
              </a:rPr>
              <a:t> </a:t>
            </a:r>
            <a:br>
              <a:rPr lang="zh-CN" altLang="en-US" sz="3200" b="1">
                <a:solidFill>
                  <a:srgbClr val="0000FF"/>
                </a:solidFill>
                <a:latin typeface="黑体" panose="02010609060101010101" pitchFamily="2" charset="-122"/>
                <a:ea typeface="黑体" panose="02010609060101010101" pitchFamily="2" charset="-122"/>
              </a:rPr>
            </a:br>
            <a:r>
              <a:rPr lang="zh-CN" altLang="en-US" sz="3200" b="1">
                <a:solidFill>
                  <a:srgbClr val="0000FF"/>
                </a:solidFill>
                <a:latin typeface="黑体" panose="02010609060101010101" pitchFamily="2" charset="-122"/>
                <a:ea typeface="黑体" panose="02010609060101010101" pitchFamily="2" charset="-122"/>
              </a:rPr>
              <a:t>   归还物品说</a:t>
            </a:r>
            <a:r>
              <a:rPr lang="zh-CN" altLang="en-US" sz="3200" b="1">
                <a:solidFill>
                  <a:srgbClr val="FF3300"/>
                </a:solidFill>
                <a:latin typeface="黑体" panose="02010609060101010101" pitchFamily="2" charset="-122"/>
                <a:ea typeface="黑体" panose="02010609060101010101" pitchFamily="2" charset="-122"/>
              </a:rPr>
              <a:t>奉还</a:t>
            </a:r>
            <a:r>
              <a:rPr lang="zh-CN" altLang="en-US" sz="3200" b="1">
                <a:solidFill>
                  <a:srgbClr val="0000FF"/>
                </a:solidFill>
                <a:latin typeface="黑体" panose="02010609060101010101" pitchFamily="2" charset="-122"/>
                <a:ea typeface="黑体" panose="02010609060101010101" pitchFamily="2" charset="-122"/>
              </a:rPr>
              <a:t>，请人赴约说</a:t>
            </a:r>
            <a:r>
              <a:rPr lang="zh-CN" altLang="en-US" sz="3200" b="1">
                <a:solidFill>
                  <a:srgbClr val="FF3300"/>
                </a:solidFill>
                <a:latin typeface="黑体" panose="02010609060101010101" pitchFamily="2" charset="-122"/>
                <a:ea typeface="黑体" panose="02010609060101010101" pitchFamily="2" charset="-122"/>
              </a:rPr>
              <a:t>赏光</a:t>
            </a:r>
            <a:r>
              <a:rPr lang="zh-CN" altLang="en-US" sz="3200" b="1">
                <a:solidFill>
                  <a:srgbClr val="0000FF"/>
                </a:solidFill>
                <a:latin typeface="黑体" panose="02010609060101010101" pitchFamily="2" charset="-122"/>
                <a:ea typeface="黑体" panose="02010609060101010101" pitchFamily="2" charset="-122"/>
              </a:rPr>
              <a:t> </a:t>
            </a:r>
            <a:br>
              <a:rPr lang="zh-CN" altLang="en-US" sz="3200" b="1">
                <a:solidFill>
                  <a:srgbClr val="0000FF"/>
                </a:solidFill>
                <a:latin typeface="黑体" panose="02010609060101010101" pitchFamily="2" charset="-122"/>
                <a:ea typeface="黑体" panose="02010609060101010101" pitchFamily="2" charset="-122"/>
              </a:rPr>
            </a:br>
            <a:r>
              <a:rPr lang="zh-CN" altLang="en-US" sz="3200" b="1">
                <a:solidFill>
                  <a:srgbClr val="0000FF"/>
                </a:solidFill>
                <a:latin typeface="黑体" panose="02010609060101010101" pitchFamily="2" charset="-122"/>
                <a:ea typeface="黑体" panose="02010609060101010101" pitchFamily="2" charset="-122"/>
              </a:rPr>
              <a:t>   对方来信说</a:t>
            </a:r>
            <a:r>
              <a:rPr lang="zh-CN" altLang="en-US" sz="3200" b="1">
                <a:solidFill>
                  <a:srgbClr val="FF3300"/>
                </a:solidFill>
                <a:latin typeface="黑体" panose="02010609060101010101" pitchFamily="2" charset="-122"/>
                <a:ea typeface="黑体" panose="02010609060101010101" pitchFamily="2" charset="-122"/>
              </a:rPr>
              <a:t>惠书</a:t>
            </a:r>
            <a:r>
              <a:rPr lang="zh-CN" altLang="en-US" sz="3200" b="1">
                <a:solidFill>
                  <a:srgbClr val="0000FF"/>
                </a:solidFill>
                <a:latin typeface="黑体" panose="02010609060101010101" pitchFamily="2" charset="-122"/>
                <a:ea typeface="黑体" panose="02010609060101010101" pitchFamily="2" charset="-122"/>
              </a:rPr>
              <a:t>，自己住所说</a:t>
            </a:r>
            <a:r>
              <a:rPr lang="zh-CN" altLang="en-US" sz="3200" b="1">
                <a:solidFill>
                  <a:srgbClr val="FF3300"/>
                </a:solidFill>
                <a:latin typeface="黑体" panose="02010609060101010101" pitchFamily="2" charset="-122"/>
                <a:ea typeface="黑体" panose="02010609060101010101" pitchFamily="2" charset="-122"/>
              </a:rPr>
              <a:t>寒舍</a:t>
            </a:r>
            <a:r>
              <a:rPr lang="zh-CN" altLang="en-US" sz="3200" b="1">
                <a:solidFill>
                  <a:srgbClr val="0000FF"/>
                </a:solidFill>
                <a:latin typeface="黑体" panose="02010609060101010101" pitchFamily="2" charset="-122"/>
                <a:ea typeface="黑体" panose="02010609060101010101" pitchFamily="2" charset="-122"/>
              </a:rPr>
              <a:t> </a:t>
            </a:r>
            <a:br>
              <a:rPr lang="zh-CN" altLang="en-US" sz="3200" b="1">
                <a:solidFill>
                  <a:srgbClr val="0000FF"/>
                </a:solidFill>
                <a:latin typeface="黑体" panose="02010609060101010101" pitchFamily="2" charset="-122"/>
                <a:ea typeface="黑体" panose="02010609060101010101" pitchFamily="2" charset="-122"/>
              </a:rPr>
            </a:br>
            <a:r>
              <a:rPr lang="zh-CN" altLang="en-US" sz="3200" b="1">
                <a:solidFill>
                  <a:srgbClr val="0000FF"/>
                </a:solidFill>
                <a:latin typeface="黑体" panose="02010609060101010101" pitchFamily="2" charset="-122"/>
                <a:ea typeface="黑体" panose="02010609060101010101" pitchFamily="2" charset="-122"/>
              </a:rPr>
              <a:t>   请人谅解说</a:t>
            </a:r>
            <a:r>
              <a:rPr lang="zh-CN" altLang="en-US" sz="3200" b="1">
                <a:solidFill>
                  <a:srgbClr val="FF3300"/>
                </a:solidFill>
                <a:latin typeface="黑体" panose="02010609060101010101" pitchFamily="2" charset="-122"/>
                <a:ea typeface="黑体" panose="02010609060101010101" pitchFamily="2" charset="-122"/>
              </a:rPr>
              <a:t>包涵</a:t>
            </a:r>
            <a:r>
              <a:rPr lang="zh-CN" altLang="en-US" sz="3200" b="1">
                <a:solidFill>
                  <a:srgbClr val="0000FF"/>
                </a:solidFill>
                <a:latin typeface="黑体" panose="02010609060101010101" pitchFamily="2" charset="-122"/>
                <a:ea typeface="黑体" panose="02010609060101010101" pitchFamily="2" charset="-122"/>
              </a:rPr>
              <a:t>，宾客来到说</a:t>
            </a:r>
            <a:r>
              <a:rPr lang="zh-CN" altLang="en-US" sz="3200" b="1">
                <a:solidFill>
                  <a:srgbClr val="FF3300"/>
                </a:solidFill>
                <a:latin typeface="黑体" panose="02010609060101010101" pitchFamily="2" charset="-122"/>
                <a:ea typeface="黑体" panose="02010609060101010101" pitchFamily="2" charset="-122"/>
              </a:rPr>
              <a:t>光临</a:t>
            </a:r>
            <a:r>
              <a:rPr lang="zh-CN" altLang="en-US" sz="3200" b="1">
                <a:solidFill>
                  <a:srgbClr val="0000FF"/>
                </a:solidFill>
                <a:latin typeface="黑体" panose="02010609060101010101" pitchFamily="2" charset="-122"/>
                <a:ea typeface="黑体" panose="02010609060101010101" pitchFamily="2" charset="-122"/>
              </a:rPr>
              <a:t> </a:t>
            </a:r>
            <a:br>
              <a:rPr lang="zh-CN" altLang="en-US" sz="3200" b="1">
                <a:solidFill>
                  <a:srgbClr val="0000FF"/>
                </a:solidFill>
                <a:latin typeface="黑体" panose="02010609060101010101" pitchFamily="2" charset="-122"/>
                <a:ea typeface="黑体" panose="02010609060101010101" pitchFamily="2" charset="-122"/>
              </a:rPr>
            </a:br>
            <a:r>
              <a:rPr lang="zh-CN" altLang="en-US" sz="3200" b="1">
                <a:solidFill>
                  <a:srgbClr val="0000FF"/>
                </a:solidFill>
                <a:latin typeface="黑体" panose="02010609060101010101" pitchFamily="2" charset="-122"/>
                <a:ea typeface="黑体" panose="02010609060101010101" pitchFamily="2" charset="-122"/>
              </a:rPr>
              <a:t>   等候别人说</a:t>
            </a:r>
            <a:r>
              <a:rPr lang="zh-CN" altLang="en-US" sz="3200" b="1">
                <a:solidFill>
                  <a:srgbClr val="FF3300"/>
                </a:solidFill>
                <a:latin typeface="黑体" panose="02010609060101010101" pitchFamily="2" charset="-122"/>
                <a:ea typeface="黑体" panose="02010609060101010101" pitchFamily="2" charset="-122"/>
              </a:rPr>
              <a:t>恭候</a:t>
            </a:r>
            <a:r>
              <a:rPr lang="zh-CN" altLang="en-US" sz="3200" b="1">
                <a:solidFill>
                  <a:srgbClr val="0000FF"/>
                </a:solidFill>
                <a:latin typeface="黑体" panose="02010609060101010101" pitchFamily="2" charset="-122"/>
                <a:ea typeface="黑体" panose="02010609060101010101" pitchFamily="2" charset="-122"/>
              </a:rPr>
              <a:t>，未及迎接说</a:t>
            </a:r>
            <a:r>
              <a:rPr lang="zh-CN" altLang="en-US" sz="3200" b="1">
                <a:solidFill>
                  <a:srgbClr val="FF3300"/>
                </a:solidFill>
                <a:latin typeface="黑体" panose="02010609060101010101" pitchFamily="2" charset="-122"/>
                <a:ea typeface="黑体" panose="02010609060101010101" pitchFamily="2" charset="-122"/>
              </a:rPr>
              <a:t>失迎</a:t>
            </a:r>
            <a:r>
              <a:rPr lang="zh-CN" altLang="en-US" sz="3200" b="1">
                <a:solidFill>
                  <a:srgbClr val="0000FF"/>
                </a:solidFill>
                <a:latin typeface="黑体" panose="02010609060101010101" pitchFamily="2" charset="-122"/>
                <a:ea typeface="黑体" panose="02010609060101010101" pitchFamily="2" charset="-122"/>
              </a:rPr>
              <a:t> </a:t>
            </a:r>
            <a:br>
              <a:rPr lang="zh-CN" altLang="en-US" sz="3200" b="1">
                <a:solidFill>
                  <a:srgbClr val="0000FF"/>
                </a:solidFill>
                <a:latin typeface="黑体" panose="02010609060101010101" pitchFamily="2" charset="-122"/>
                <a:ea typeface="黑体" panose="02010609060101010101" pitchFamily="2" charset="-122"/>
              </a:rPr>
            </a:br>
            <a:r>
              <a:rPr lang="zh-CN" altLang="en-US" sz="3200" b="1">
                <a:solidFill>
                  <a:srgbClr val="0000FF"/>
                </a:solidFill>
                <a:latin typeface="黑体" panose="02010609060101010101" pitchFamily="2" charset="-122"/>
                <a:ea typeface="黑体" panose="02010609060101010101" pitchFamily="2" charset="-122"/>
              </a:rPr>
              <a:t>   请人勿送说</a:t>
            </a:r>
            <a:r>
              <a:rPr lang="zh-CN" altLang="en-US" sz="3200" b="1">
                <a:solidFill>
                  <a:srgbClr val="FF3300"/>
                </a:solidFill>
                <a:latin typeface="黑体" panose="02010609060101010101" pitchFamily="2" charset="-122"/>
                <a:ea typeface="黑体" panose="02010609060101010101" pitchFamily="2" charset="-122"/>
              </a:rPr>
              <a:t>留步</a:t>
            </a:r>
            <a:r>
              <a:rPr lang="zh-CN" altLang="en-US" sz="3200" b="1">
                <a:solidFill>
                  <a:srgbClr val="0000FF"/>
                </a:solidFill>
                <a:latin typeface="黑体" panose="02010609060101010101" pitchFamily="2" charset="-122"/>
                <a:ea typeface="黑体" panose="02010609060101010101" pitchFamily="2" charset="-122"/>
              </a:rPr>
              <a:t>，请人决定说</a:t>
            </a:r>
            <a:r>
              <a:rPr lang="zh-CN" altLang="en-US" sz="3200" b="1">
                <a:solidFill>
                  <a:srgbClr val="FF3300"/>
                </a:solidFill>
                <a:latin typeface="黑体" panose="02010609060101010101" pitchFamily="2" charset="-122"/>
                <a:ea typeface="黑体" panose="02010609060101010101" pitchFamily="2" charset="-122"/>
              </a:rPr>
              <a:t>钧裁</a:t>
            </a:r>
            <a:r>
              <a:rPr lang="zh-CN" altLang="en-US" sz="3200" b="1">
                <a:solidFill>
                  <a:srgbClr val="0000FF"/>
                </a:solidFill>
                <a:latin typeface="黑体" panose="02010609060101010101" pitchFamily="2" charset="-122"/>
                <a:ea typeface="黑体" panose="02010609060101010101" pitchFamily="2" charset="-122"/>
              </a:rPr>
              <a:t> </a:t>
            </a:r>
          </a:p>
        </p:txBody>
      </p:sp>
      <p:sp>
        <p:nvSpPr>
          <p:cNvPr id="18437" name="矩形 343045"/>
          <p:cNvSpPr/>
          <p:nvPr/>
        </p:nvSpPr>
        <p:spPr>
          <a:xfrm>
            <a:off x="2081530" y="1261110"/>
            <a:ext cx="8028940" cy="5229860"/>
          </a:xfrm>
          <a:prstGeom prst="rect">
            <a:avLst/>
          </a:prstGeom>
          <a:noFill/>
          <a:ln w="38100" cap="flat" cmpd="sng">
            <a:solidFill>
              <a:schemeClr val="tx1"/>
            </a:solidFill>
            <a:prstDash val="sysDash"/>
            <a:miter/>
            <a:headEnd type="none" w="med" len="med"/>
            <a:tailEnd type="none" w="med" len="med"/>
          </a:ln>
        </p:spPr>
        <p:txBody>
          <a:bodyPr wrap="none" anchor="ctr"/>
          <a:lstStyle/>
          <a:p>
            <a:pPr algn="ctr"/>
            <a:endParaRPr lang="zh-CN" altLang="en-US" b="1">
              <a:solidFill>
                <a:srgbClr val="0000FF"/>
              </a:solidFill>
              <a:latin typeface="Arial" panose="020b0604020202020204" pitchFamily="34" charset="0"/>
            </a:endParaRPr>
          </a:p>
        </p:txBody>
      </p:sp>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9748"/>
                                        </p:tgtEl>
                                        <p:attrNameLst>
                                          <p:attrName>style.visibility</p:attrName>
                                        </p:attrNameLst>
                                      </p:cBhvr>
                                      <p:to>
                                        <p:strVal val="visible"/>
                                      </p:to>
                                    </p:set>
                                    <p:animEffect transition="in" filter="blinds(horizontal)">
                                      <p:cBhvr>
                                        <p:cTn id="7" dur="500"/>
                                        <p:tgtEl>
                                          <p:spTgt spid="15974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9749"/>
                                        </p:tgtEl>
                                        <p:attrNameLst>
                                          <p:attrName>style.visibility</p:attrName>
                                        </p:attrNameLst>
                                      </p:cBhvr>
                                      <p:to>
                                        <p:strVal val="visible"/>
                                      </p:to>
                                    </p:set>
                                    <p:animEffect transition="in" filter="blinds(horizontal)">
                                      <p:cBhvr>
                                        <p:cTn id="12" dur="500"/>
                                        <p:tgtEl>
                                          <p:spTgt spid="1597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48" grpId="0"/>
      <p:bldP spid="159749"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pic>
        <p:nvPicPr>
          <p:cNvPr id="2053" name="Picture 5"/>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t="310" b="1"/>
          <a:stretch>
            <a:fillRect/>
          </a:stretch>
        </p:blipFill>
        <p:spPr bwMode="auto">
          <a:xfrm>
            <a:off x="42345" y="-126838"/>
            <a:ext cx="12188157" cy="69568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标题 2"/>
          <p:cNvSpPr txBox="1"/>
          <p:nvPr/>
        </p:nvSpPr>
        <p:spPr>
          <a:xfrm>
            <a:off x="192596" y="2277244"/>
            <a:ext cx="10138553" cy="3383749"/>
          </a:xfrm>
          <a:prstGeom prst="rect">
            <a:avLst/>
          </a:prstGeom>
        </p:spPr>
        <p:txBody>
          <a:bodyPr vert="horz" lIns="91423" tIns="45711" rIns="91423" bIns="4571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150000"/>
              </a:lnSpc>
            </a:pPr>
            <a:endParaRPr lang="zh-CN" altLang="en-US" sz="2400" kern="100">
              <a:latin typeface="黑体" panose="02010609060101010101" pitchFamily="2" charset="-122"/>
              <a:ea typeface="黑体" panose="02010609060101010101" pitchFamily="2" charset="-122"/>
              <a:cs typeface="Times New Roman" panose="02020603050405020304"/>
            </a:endParaRPr>
          </a:p>
        </p:txBody>
      </p:sp>
      <p:sp>
        <p:nvSpPr>
          <p:cNvPr id="2" name="矩形 1"/>
          <p:cNvSpPr/>
          <p:nvPr/>
        </p:nvSpPr>
        <p:spPr>
          <a:xfrm>
            <a:off x="42345" y="152307"/>
            <a:ext cx="3857625" cy="829945"/>
          </a:xfrm>
          <a:prstGeom prst="rect">
            <a:avLst/>
          </a:prstGeom>
        </p:spPr>
        <p:txBody>
          <a:bodyPr wrap="none">
            <a:spAutoFit/>
          </a:bodyPr>
          <a:lstStyle/>
          <a:p>
            <a:pPr>
              <a:lnSpc>
                <a:spcPct val="150000"/>
              </a:lnSpc>
            </a:pPr>
            <a:r>
              <a:rPr lang="zh-CN" altLang="en-US" sz="3200" b="1" kern="100">
                <a:solidFill>
                  <a:srgbClr val="FF0000"/>
                </a:solidFill>
                <a:latin typeface="黑体" panose="02010609060101010101" pitchFamily="2" charset="-122"/>
                <a:ea typeface="黑体" panose="02010609060101010101" pitchFamily="2" charset="-122"/>
              </a:rPr>
              <a:t>人民日报</a:t>
            </a:r>
            <a:r>
              <a:rPr lang="zh-CN" altLang="en-US" sz="3200" b="1" kern="100">
                <a:latin typeface="黑体" panose="02010609060101010101" pitchFamily="2" charset="-122"/>
                <a:ea typeface="黑体" panose="02010609060101010101" pitchFamily="2" charset="-122"/>
              </a:rPr>
              <a:t>也发声了：</a:t>
            </a:r>
            <a:endParaRPr lang="en-US" altLang="zh-CN" sz="3200" b="1" kern="100">
              <a:latin typeface="黑体" panose="02010609060101010101" pitchFamily="2" charset="-122"/>
              <a:ea typeface="黑体" panose="02010609060101010101" pitchFamily="2" charset="-122"/>
            </a:endParaRPr>
          </a:p>
        </p:txBody>
      </p:sp>
      <p:sp>
        <p:nvSpPr>
          <p:cNvPr id="3" name="矩形 2"/>
          <p:cNvSpPr/>
          <p:nvPr/>
        </p:nvSpPr>
        <p:spPr>
          <a:xfrm>
            <a:off x="3580360" y="19327"/>
            <a:ext cx="6673495" cy="7200900"/>
          </a:xfrm>
          <a:prstGeom prst="rect">
            <a:avLst/>
          </a:prstGeom>
          <a:solidFill>
            <a:schemeClr val="bg1"/>
          </a:solidFill>
        </p:spPr>
        <p:txBody>
          <a:bodyPr wrap="square">
            <a:spAutoFit/>
          </a:bodyPr>
          <a:lstStyle/>
          <a:p>
            <a:pPr algn="ctr">
              <a:lnSpc>
                <a:spcPct val="150000"/>
              </a:lnSpc>
            </a:pPr>
            <a:r>
              <a:rPr lang="zh-CN" altLang="en-US" sz="2200" b="1" kern="100">
                <a:solidFill>
                  <a:srgbClr val="FF0000"/>
                </a:solidFill>
                <a:latin typeface="黑体" panose="02010609060101010101" pitchFamily="2" charset="-122"/>
                <a:ea typeface="黑体" panose="02010609060101010101" pitchFamily="2" charset="-122"/>
                <a:cs typeface="黑体" panose="02010609060101010101" pitchFamily="2" charset="-122"/>
              </a:rPr>
              <a:t>“山川异域，风月同天。”</a:t>
            </a:r>
            <a:endParaRPr lang="en-US" altLang="zh-CN" sz="2200" b="1" kern="100">
              <a:solidFill>
                <a:srgbClr val="FF0000"/>
              </a:solidFill>
              <a:latin typeface="黑体" panose="02010609060101010101" pitchFamily="2" charset="-122"/>
              <a:ea typeface="黑体" panose="02010609060101010101" pitchFamily="2" charset="-122"/>
              <a:cs typeface="黑体" panose="02010609060101010101" pitchFamily="2" charset="-122"/>
            </a:endParaRPr>
          </a:p>
          <a:p>
            <a:pPr algn="ctr">
              <a:lnSpc>
                <a:spcPct val="150000"/>
              </a:lnSpc>
            </a:pPr>
            <a:r>
              <a:rPr lang="zh-CN" altLang="en-US" sz="2200" b="1" kern="100">
                <a:solidFill>
                  <a:srgbClr val="FF0000"/>
                </a:solidFill>
                <a:latin typeface="黑体" panose="02010609060101010101" pitchFamily="2" charset="-122"/>
                <a:ea typeface="黑体" panose="02010609060101010101" pitchFamily="2" charset="-122"/>
                <a:cs typeface="黑体" panose="02010609060101010101" pitchFamily="2" charset="-122"/>
              </a:rPr>
              <a:t>“岂曰无衣，与子同裳。</a:t>
            </a:r>
            <a:endParaRPr lang="en-US" altLang="zh-CN" sz="2200" b="1" kern="100">
              <a:solidFill>
                <a:srgbClr val="FF0000"/>
              </a:solidFill>
              <a:latin typeface="黑体" panose="02010609060101010101" pitchFamily="2" charset="-122"/>
              <a:ea typeface="黑体" panose="02010609060101010101" pitchFamily="2" charset="-122"/>
              <a:cs typeface="黑体" panose="02010609060101010101" pitchFamily="2" charset="-122"/>
            </a:endParaRPr>
          </a:p>
          <a:p>
            <a:pPr algn="ctr">
              <a:lnSpc>
                <a:spcPct val="150000"/>
              </a:lnSpc>
            </a:pPr>
            <a:r>
              <a:rPr lang="zh-CN" altLang="en-US" sz="2200" b="1" kern="100">
                <a:solidFill>
                  <a:srgbClr val="FF0000"/>
                </a:solidFill>
                <a:latin typeface="黑体" panose="02010609060101010101" pitchFamily="2" charset="-122"/>
                <a:ea typeface="黑体" panose="02010609060101010101" pitchFamily="2" charset="-122"/>
                <a:cs typeface="黑体" panose="02010609060101010101" pitchFamily="2" charset="-122"/>
              </a:rPr>
              <a:t>“青山一道同云雨，明月何曾是两乡。”</a:t>
            </a:r>
            <a:endParaRPr lang="en-US" altLang="zh-CN" sz="2200" b="1" kern="100">
              <a:solidFill>
                <a:srgbClr val="FF0000"/>
              </a:solidFill>
              <a:latin typeface="黑体" panose="02010609060101010101" pitchFamily="2" charset="-122"/>
              <a:ea typeface="黑体" panose="02010609060101010101" pitchFamily="2" charset="-122"/>
              <a:cs typeface="黑体" panose="02010609060101010101" pitchFamily="2" charset="-122"/>
            </a:endParaRPr>
          </a:p>
          <a:p>
            <a:pPr algn="ctr">
              <a:lnSpc>
                <a:spcPct val="150000"/>
              </a:lnSpc>
            </a:pPr>
            <a:r>
              <a:rPr lang="zh-CN" altLang="en-US" sz="2200" b="1" kern="100">
                <a:latin typeface="黑体" panose="02010609060101010101" pitchFamily="2" charset="-122"/>
                <a:ea typeface="黑体" panose="02010609060101010101" pitchFamily="2" charset="-122"/>
                <a:cs typeface="黑体" panose="02010609060101010101" pitchFamily="2" charset="-122"/>
              </a:rPr>
              <a:t>  那几天，你是不是也被这几句话刷屏了？</a:t>
            </a:r>
            <a:endParaRPr lang="en-US" altLang="zh-CN" sz="2200" b="1" kern="100">
              <a:latin typeface="黑体" panose="02010609060101010101" pitchFamily="2" charset="-122"/>
              <a:ea typeface="黑体" panose="02010609060101010101" pitchFamily="2" charset="-122"/>
              <a:cs typeface="黑体" panose="02010609060101010101" pitchFamily="2" charset="-122"/>
            </a:endParaRPr>
          </a:p>
          <a:p>
            <a:pPr algn="ctr">
              <a:lnSpc>
                <a:spcPct val="150000"/>
              </a:lnSpc>
            </a:pPr>
            <a:r>
              <a:rPr lang="zh-CN" altLang="en-US" sz="2200" b="1" kern="100">
                <a:latin typeface="黑体" panose="02010609060101010101" pitchFamily="2" charset="-122"/>
                <a:ea typeface="黑体" panose="02010609060101010101" pitchFamily="2" charset="-122"/>
                <a:cs typeface="黑体" panose="02010609060101010101" pitchFamily="2" charset="-122"/>
              </a:rPr>
              <a:t>  被疫情搅得有些恍惚的我们，</a:t>
            </a:r>
            <a:endParaRPr lang="en-US" altLang="zh-CN" sz="2200" b="1" kern="100">
              <a:latin typeface="黑体" panose="02010609060101010101" pitchFamily="2" charset="-122"/>
              <a:ea typeface="黑体" panose="02010609060101010101" pitchFamily="2" charset="-122"/>
              <a:cs typeface="黑体" panose="02010609060101010101" pitchFamily="2" charset="-122"/>
            </a:endParaRPr>
          </a:p>
          <a:p>
            <a:pPr algn="ctr">
              <a:lnSpc>
                <a:spcPct val="150000"/>
              </a:lnSpc>
            </a:pPr>
            <a:r>
              <a:rPr lang="zh-CN" altLang="en-US" sz="2200" b="1" kern="100">
                <a:latin typeface="黑体" panose="02010609060101010101" pitchFamily="2" charset="-122"/>
                <a:ea typeface="黑体" panose="02010609060101010101" pitchFamily="2" charset="-122"/>
                <a:cs typeface="黑体" panose="02010609060101010101" pitchFamily="2" charset="-122"/>
              </a:rPr>
              <a:t>这才发现：</a:t>
            </a:r>
            <a:endParaRPr lang="en-US" altLang="zh-CN" sz="2200" b="1" kern="100">
              <a:latin typeface="黑体" panose="02010609060101010101" pitchFamily="2" charset="-122"/>
              <a:ea typeface="黑体" panose="02010609060101010101" pitchFamily="2" charset="-122"/>
              <a:cs typeface="黑体" panose="02010609060101010101" pitchFamily="2" charset="-122"/>
            </a:endParaRPr>
          </a:p>
          <a:p>
            <a:pPr algn="ctr">
              <a:lnSpc>
                <a:spcPct val="150000"/>
              </a:lnSpc>
            </a:pPr>
            <a:r>
              <a:rPr lang="zh-CN" altLang="en-US" sz="2200" b="1" kern="100">
                <a:latin typeface="黑体" panose="02010609060101010101" pitchFamily="2" charset="-122"/>
                <a:ea typeface="黑体" panose="02010609060101010101" pitchFamily="2" charset="-122"/>
                <a:cs typeface="黑体" panose="02010609060101010101" pitchFamily="2" charset="-122"/>
              </a:rPr>
              <a:t>汉语原来可以这么美，又这么有力量。</a:t>
            </a:r>
            <a:endParaRPr lang="en-US" altLang="zh-CN" sz="2200" b="1" kern="100">
              <a:latin typeface="黑体" panose="02010609060101010101" pitchFamily="2" charset="-122"/>
              <a:ea typeface="黑体" panose="02010609060101010101" pitchFamily="2" charset="-122"/>
              <a:cs typeface="黑体" panose="02010609060101010101" pitchFamily="2" charset="-122"/>
            </a:endParaRPr>
          </a:p>
          <a:p>
            <a:pPr algn="ctr">
              <a:lnSpc>
                <a:spcPct val="150000"/>
              </a:lnSpc>
            </a:pPr>
            <a:r>
              <a:rPr lang="zh-CN" altLang="en-US" sz="2200" b="1" kern="100">
                <a:solidFill>
                  <a:srgbClr val="FF0000"/>
                </a:solidFill>
                <a:latin typeface="黑体" panose="02010609060101010101" pitchFamily="2" charset="-122"/>
                <a:ea typeface="黑体" panose="02010609060101010101" pitchFamily="2" charset="-122"/>
                <a:cs typeface="黑体" panose="02010609060101010101" pitchFamily="2" charset="-122"/>
              </a:rPr>
              <a:t>“武汉加油”铮铮有力，是最直白的鼓励；</a:t>
            </a:r>
            <a:endParaRPr lang="en-US" altLang="zh-CN" sz="2200" b="1" kern="100">
              <a:solidFill>
                <a:srgbClr val="FF0000"/>
              </a:solidFill>
              <a:latin typeface="黑体" panose="02010609060101010101" pitchFamily="2" charset="-122"/>
              <a:ea typeface="黑体" panose="02010609060101010101" pitchFamily="2" charset="-122"/>
              <a:cs typeface="黑体" panose="02010609060101010101" pitchFamily="2" charset="-122"/>
            </a:endParaRPr>
          </a:p>
          <a:p>
            <a:pPr algn="ctr">
              <a:lnSpc>
                <a:spcPct val="150000"/>
              </a:lnSpc>
            </a:pPr>
            <a:r>
              <a:rPr lang="zh-CN" altLang="en-US" sz="2200" b="1" kern="100">
                <a:solidFill>
                  <a:srgbClr val="FF0000"/>
                </a:solidFill>
                <a:latin typeface="黑体" panose="02010609060101010101" pitchFamily="2" charset="-122"/>
                <a:ea typeface="黑体" panose="02010609060101010101" pitchFamily="2" charset="-122"/>
                <a:cs typeface="黑体" panose="02010609060101010101" pitchFamily="2" charset="-122"/>
              </a:rPr>
              <a:t>“风月同天”优美隽永，是最贴心的共情。</a:t>
            </a:r>
            <a:endParaRPr lang="en-US" altLang="zh-CN" sz="2200" b="1" kern="100">
              <a:solidFill>
                <a:srgbClr val="FF0000"/>
              </a:solidFill>
              <a:latin typeface="黑体" panose="02010609060101010101" pitchFamily="2" charset="-122"/>
              <a:ea typeface="黑体" panose="02010609060101010101" pitchFamily="2" charset="-122"/>
              <a:cs typeface="黑体" panose="02010609060101010101" pitchFamily="2" charset="-122"/>
            </a:endParaRPr>
          </a:p>
          <a:p>
            <a:pPr algn="ctr">
              <a:lnSpc>
                <a:spcPct val="150000"/>
              </a:lnSpc>
            </a:pPr>
            <a:r>
              <a:rPr lang="zh-CN" altLang="en-US" sz="2200" b="1" kern="100">
                <a:latin typeface="黑体" panose="02010609060101010101" pitchFamily="2" charset="-122"/>
                <a:ea typeface="黑体" panose="02010609060101010101" pitchFamily="2" charset="-122"/>
                <a:cs typeface="黑体" panose="02010609060101010101" pitchFamily="2" charset="-122"/>
              </a:rPr>
              <a:t>文字之美，美在真诚，美在走心，</a:t>
            </a:r>
            <a:endParaRPr lang="en-US" altLang="zh-CN" sz="2200" b="1" kern="100">
              <a:latin typeface="黑体" panose="02010609060101010101" pitchFamily="2" charset="-122"/>
              <a:ea typeface="黑体" panose="02010609060101010101" pitchFamily="2" charset="-122"/>
              <a:cs typeface="黑体" panose="02010609060101010101" pitchFamily="2" charset="-122"/>
            </a:endParaRPr>
          </a:p>
          <a:p>
            <a:pPr algn="ctr">
              <a:lnSpc>
                <a:spcPct val="150000"/>
              </a:lnSpc>
            </a:pPr>
            <a:r>
              <a:rPr lang="zh-CN" altLang="en-US" sz="2200" b="1" kern="100">
                <a:latin typeface="黑体" panose="02010609060101010101" pitchFamily="2" charset="-122"/>
                <a:ea typeface="黑体" panose="02010609060101010101" pitchFamily="2" charset="-122"/>
                <a:cs typeface="黑体" panose="02010609060101010101" pitchFamily="2" charset="-122"/>
              </a:rPr>
              <a:t>所以</a:t>
            </a:r>
            <a:r>
              <a:rPr lang="en-US" altLang="zh-CN" sz="2200" b="1" kern="100">
                <a:latin typeface="黑体" panose="02010609060101010101" pitchFamily="2" charset="-122"/>
                <a:ea typeface="黑体" panose="02010609060101010101" pitchFamily="2" charset="-122"/>
                <a:cs typeface="黑体" panose="02010609060101010101" pitchFamily="2" charset="-122"/>
              </a:rPr>
              <a:t>——</a:t>
            </a:r>
          </a:p>
          <a:p>
            <a:pPr algn="ctr">
              <a:lnSpc>
                <a:spcPct val="150000"/>
              </a:lnSpc>
            </a:pPr>
            <a:r>
              <a:rPr lang="zh-CN" altLang="en-US" sz="2200" b="1" kern="100">
                <a:latin typeface="黑体" panose="02010609060101010101" pitchFamily="2" charset="-122"/>
                <a:ea typeface="黑体" panose="02010609060101010101" pitchFamily="2" charset="-122"/>
                <a:cs typeface="黑体" panose="02010609060101010101" pitchFamily="2" charset="-122"/>
              </a:rPr>
              <a:t>“加油”很好，</a:t>
            </a:r>
            <a:endParaRPr lang="en-US" altLang="zh-CN" sz="2200" b="1" kern="100">
              <a:latin typeface="黑体" panose="02010609060101010101" pitchFamily="2" charset="-122"/>
              <a:ea typeface="黑体" panose="02010609060101010101" pitchFamily="2" charset="-122"/>
              <a:cs typeface="黑体" panose="02010609060101010101" pitchFamily="2" charset="-122"/>
            </a:endParaRPr>
          </a:p>
          <a:p>
            <a:pPr algn="ctr">
              <a:lnSpc>
                <a:spcPct val="150000"/>
              </a:lnSpc>
            </a:pPr>
            <a:r>
              <a:rPr lang="zh-CN" altLang="en-US" sz="2200" b="1" kern="100">
                <a:latin typeface="黑体" panose="02010609060101010101" pitchFamily="2" charset="-122"/>
                <a:ea typeface="黑体" panose="02010609060101010101" pitchFamily="2" charset="-122"/>
                <a:cs typeface="黑体" panose="02010609060101010101" pitchFamily="2" charset="-122"/>
              </a:rPr>
              <a:t>“万人操弓，共射一招，招无不中”亦甚好。</a:t>
            </a:r>
            <a:endParaRPr lang="en-US" altLang="zh-CN" sz="2200" b="1" kern="100">
              <a:latin typeface="黑体" panose="02010609060101010101" pitchFamily="2" charset="-122"/>
              <a:ea typeface="黑体" panose="02010609060101010101" pitchFamily="2" charset="-122"/>
              <a:cs typeface="黑体" panose="02010609060101010101" pitchFamily="2" charset="-122"/>
            </a:endParaRPr>
          </a:p>
          <a:p>
            <a:pPr>
              <a:lnSpc>
                <a:spcPct val="150000"/>
              </a:lnSpc>
            </a:pPr>
            <a:endParaRPr lang="en-US" altLang="zh-CN" sz="2200" b="1" kern="100">
              <a:latin typeface="黑体" panose="02010609060101010101" pitchFamily="2" charset="-122"/>
              <a:ea typeface="黑体" panose="02010609060101010101" pitchFamily="2" charset="-122"/>
              <a:cs typeface="黑体" panose="02010609060101010101" pitchFamily="2" charset="-122"/>
            </a:endParaRPr>
          </a:p>
        </p:txBody>
      </p:sp>
      <p:sp>
        <p:nvSpPr>
          <p:cNvPr id="5" name="文本框 4"/>
          <p:cNvSpPr txBox="1"/>
          <p:nvPr/>
        </p:nvSpPr>
        <p:spPr>
          <a:xfrm>
            <a:off x="1757400" y="2809199"/>
            <a:ext cx="2011680" cy="1198880"/>
          </a:xfrm>
          <a:prstGeom prst="rect">
            <a:avLst/>
          </a:prstGeom>
          <a:noFill/>
        </p:spPr>
        <p:txBody>
          <a:bodyPr wrap="none" rtlCol="0">
            <a:spAutoFit/>
          </a:bodyPr>
          <a:lstStyle/>
          <a:p>
            <a:r>
              <a:rPr lang="zh-CN" altLang="en-US" sz="3600">
                <a:solidFill>
                  <a:srgbClr val="FF0000"/>
                </a:solidFill>
                <a:latin typeface="隶书" panose="02010509060101010101" pitchFamily="49" charset="-122"/>
                <a:ea typeface="隶书" panose="02010509060101010101" pitchFamily="49" charset="-122"/>
              </a:rPr>
              <a:t>风月同天</a:t>
            </a:r>
            <a:endParaRPr lang="en-US" altLang="zh-CN" sz="3600">
              <a:solidFill>
                <a:srgbClr val="FF0000"/>
              </a:solidFill>
              <a:latin typeface="隶书" panose="02010509060101010101" pitchFamily="49" charset="-122"/>
              <a:ea typeface="隶书" panose="02010509060101010101" pitchFamily="49" charset="-122"/>
            </a:endParaRPr>
          </a:p>
          <a:p>
            <a:r>
              <a:rPr lang="zh-CN" altLang="en-US" sz="3600">
                <a:solidFill>
                  <a:srgbClr val="FF0000"/>
                </a:solidFill>
                <a:latin typeface="隶书" panose="02010509060101010101" pitchFamily="49" charset="-122"/>
                <a:ea typeface="隶书" panose="02010509060101010101" pitchFamily="49" charset="-122"/>
              </a:rPr>
              <a:t>各适其宜</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alphaModFix amt="27000"/>
          </a:blip>
          <a:stretch>
            <a:fillRect/>
          </a:stretch>
        </a:blipFill>
        <a:effectLst/>
      </p:bgPr>
    </p:bg>
    <p:spTree>
      <p:nvGrpSpPr>
        <p:cNvPr id="1" name=""/>
        <p:cNvGrpSpPr/>
        <p:nvPr/>
      </p:nvGrpSpPr>
      <p:grpSpPr>
        <a:xfrm>
          <a:off x="0" y="0"/>
          <a:ext cx="0" cy="0"/>
        </a:xfrm>
      </p:grpSpPr>
      <p:sp>
        <p:nvSpPr>
          <p:cNvPr id="27649" name="矩形 76803"/>
          <p:cNvSpPr/>
          <p:nvPr/>
        </p:nvSpPr>
        <p:spPr>
          <a:xfrm>
            <a:off x="2685415" y="59690"/>
            <a:ext cx="9890125" cy="6739255"/>
          </a:xfrm>
          <a:prstGeom prst="rect">
            <a:avLst/>
          </a:prstGeom>
          <a:noFill/>
          <a:ln w="9525">
            <a:noFill/>
          </a:ln>
        </p:spPr>
        <p:txBody>
          <a:bodyPr wrap="square" anchor="t">
            <a:spAutoFit/>
          </a:bodyPr>
          <a:lstStyle/>
          <a:p>
            <a:pPr indent="0"/>
            <a:r>
              <a:rPr lang="en-US" altLang="zh-CN" sz="3200" b="1">
                <a:latin typeface="Arial" panose="020b0604020202020204" pitchFamily="34" charset="0"/>
                <a:ea typeface="黑体" panose="02010609060101010101" pitchFamily="2" charset="-122"/>
              </a:rPr>
              <a:t> </a:t>
            </a:r>
            <a:r>
              <a:rPr lang="en-US" altLang="zh-CN" sz="3600" b="1">
                <a:latin typeface="Arial" panose="020b0604020202020204" pitchFamily="34" charset="0"/>
                <a:ea typeface="黑体" panose="02010609060101010101" pitchFamily="2" charset="-122"/>
              </a:rPr>
              <a:t> “</a:t>
            </a:r>
            <a:r>
              <a:rPr lang="zh-CN" altLang="en-US" sz="3600" b="1">
                <a:latin typeface="Arial" panose="020b0604020202020204" pitchFamily="34" charset="0"/>
                <a:ea typeface="黑体" panose="02010609060101010101" pitchFamily="2" charset="-122"/>
              </a:rPr>
              <a:t>贵”     如贵庚，称别人年龄</a:t>
            </a:r>
          </a:p>
          <a:p>
            <a:pPr indent="0"/>
            <a:r>
              <a:rPr lang="zh-CN" altLang="en-US" sz="3600" b="1">
                <a:latin typeface="Arial" panose="020b0604020202020204" pitchFamily="34" charset="0"/>
                <a:ea typeface="黑体" panose="02010609060101010101" pitchFamily="2" charset="-122"/>
              </a:rPr>
              <a:t>“大”     如大作，称对方作品</a:t>
            </a:r>
          </a:p>
          <a:p>
            <a:pPr indent="0"/>
            <a:r>
              <a:rPr lang="zh-CN" altLang="en-US" sz="3600" b="1">
                <a:latin typeface="Arial" panose="020b0604020202020204" pitchFamily="34" charset="0"/>
                <a:ea typeface="黑体" panose="02010609060101010101" pitchFamily="2" charset="-122"/>
              </a:rPr>
              <a:t>“高”     如高足，称对方的学生</a:t>
            </a:r>
          </a:p>
          <a:p>
            <a:pPr indent="0"/>
            <a:r>
              <a:rPr lang="zh-CN" altLang="en-US" sz="3600" b="1">
                <a:latin typeface="Arial" panose="020b0604020202020204" pitchFamily="34" charset="0"/>
                <a:ea typeface="黑体" panose="02010609060101010101" pitchFamily="2" charset="-122"/>
              </a:rPr>
              <a:t>“贤”     如贤弟，称比自己小的男子</a:t>
            </a:r>
          </a:p>
          <a:p>
            <a:pPr indent="0"/>
            <a:r>
              <a:rPr lang="zh-CN" altLang="en-US" sz="3600" b="1">
                <a:latin typeface="Arial" panose="020b0604020202020204" pitchFamily="34" charset="0"/>
                <a:ea typeface="黑体" panose="02010609060101010101" pitchFamily="2" charset="-122"/>
              </a:rPr>
              <a:t>“尊”     如尊姓，问对方的姓</a:t>
            </a:r>
          </a:p>
          <a:p>
            <a:pPr indent="0"/>
            <a:r>
              <a:rPr lang="zh-CN" altLang="en-US" sz="3600" b="1">
                <a:latin typeface="Arial" panose="020b0604020202020204" pitchFamily="34" charset="0"/>
                <a:ea typeface="黑体" panose="02010609060101010101" pitchFamily="2" charset="-122"/>
              </a:rPr>
              <a:t>“光”     如光临，称别人的到来 </a:t>
            </a:r>
          </a:p>
          <a:p>
            <a:pPr indent="0"/>
            <a:r>
              <a:rPr lang="zh-CN" altLang="en-US" sz="3600" b="1">
                <a:latin typeface="Arial" panose="020b0604020202020204" pitchFamily="34" charset="0"/>
                <a:ea typeface="黑体" panose="02010609060101010101" pitchFamily="2" charset="-122"/>
              </a:rPr>
              <a:t>“拜”     如拜托，托人办事</a:t>
            </a:r>
          </a:p>
          <a:p>
            <a:pPr indent="0"/>
            <a:r>
              <a:rPr lang="zh-CN" altLang="en-US" sz="3600" b="1">
                <a:latin typeface="Arial" panose="020b0604020202020204" pitchFamily="34" charset="0"/>
                <a:ea typeface="黑体" panose="02010609060101010101" pitchFamily="2" charset="-122"/>
              </a:rPr>
              <a:t>“赐”     如赐教，请求别人给予指教</a:t>
            </a:r>
          </a:p>
          <a:p>
            <a:pPr indent="0"/>
            <a:r>
              <a:rPr lang="zh-CN" altLang="en-US" sz="3600" b="1">
                <a:latin typeface="Arial" panose="020b0604020202020204" pitchFamily="34" charset="0"/>
                <a:ea typeface="黑体" panose="02010609060101010101" pitchFamily="2" charset="-122"/>
              </a:rPr>
              <a:t>“雅”     如雅正，表示请对方指正</a:t>
            </a:r>
          </a:p>
          <a:p>
            <a:pPr indent="0"/>
            <a:r>
              <a:rPr lang="zh-CN" altLang="en-US" sz="3600" b="1">
                <a:latin typeface="Arial" panose="020b0604020202020204" pitchFamily="34" charset="0"/>
                <a:ea typeface="黑体" panose="02010609060101010101" pitchFamily="2" charset="-122"/>
              </a:rPr>
              <a:t>“惠”     如惠顾，称对方到自己这里来</a:t>
            </a:r>
          </a:p>
          <a:p>
            <a:pPr indent="0"/>
            <a:r>
              <a:rPr lang="zh-CN" altLang="en-US" sz="3600" b="1">
                <a:latin typeface="Arial" panose="020b0604020202020204" pitchFamily="34" charset="0"/>
                <a:ea typeface="黑体" panose="02010609060101010101" pitchFamily="2" charset="-122"/>
              </a:rPr>
              <a:t>“鼎”     如鼎力，对对方的帮助表示感谢</a:t>
            </a:r>
          </a:p>
          <a:p>
            <a:pPr indent="0"/>
            <a:endParaRPr lang="zh-CN" altLang="en-US" sz="3600" b="1">
              <a:latin typeface="Arial" panose="020b0604020202020204" pitchFamily="34" charset="0"/>
              <a:ea typeface="黑体" panose="02010609060101010101" pitchFamily="2" charset="-122"/>
            </a:endParaRPr>
          </a:p>
        </p:txBody>
      </p:sp>
      <p:sp>
        <p:nvSpPr>
          <p:cNvPr id="76805" name="矩形 76804"/>
          <p:cNvSpPr/>
          <p:nvPr/>
        </p:nvSpPr>
        <p:spPr>
          <a:xfrm rot="16200000">
            <a:off x="-1271905" y="3139440"/>
            <a:ext cx="4491355" cy="579438"/>
          </a:xfrm>
          <a:prstGeom prst="rect">
            <a:avLst/>
          </a:prstGeom>
          <a:gradFill rotWithShape="1">
            <a:gsLst>
              <a:gs pos="0">
                <a:srgbClr val="0033CC"/>
              </a:gs>
              <a:gs pos="100000">
                <a:schemeClr val="bg1"/>
              </a:gs>
            </a:gsLst>
            <a:lin ang="5400000" scaled="1"/>
          </a:gradFill>
          <a:ln w="9525">
            <a:noFill/>
          </a:ln>
        </p:spPr>
        <p:txBody>
          <a:bodyPr vert="vert">
            <a:spAutoFit/>
          </a:bodyPr>
          <a:lstStyle/>
          <a:p>
            <a:pPr fontAlgn="base"/>
            <a:r>
              <a:rPr lang="zh-CN" altLang="en-US" sz="4000" b="1" strike="noStrike" noProof="1">
                <a:effectLst>
                  <a:outerShdw blurRad="38100" dist="38100" dir="2700000">
                    <a:srgbClr val="C0C0C0"/>
                  </a:outerShdw>
                </a:effectLst>
                <a:latin typeface="Arial" panose="020b0604020202020204" pitchFamily="34" charset="0"/>
                <a:ea typeface="黑体" panose="02010609060101010101" pitchFamily="2" charset="-122"/>
                <a:cs typeface="+mn-cs"/>
              </a:rPr>
              <a:t>常</a:t>
            </a:r>
            <a:r>
              <a:rPr lang="zh-CN" altLang="en-US" sz="4000" b="1" strike="noStrike" noProof="1">
                <a:solidFill>
                  <a:schemeClr val="tx1"/>
                </a:solidFill>
                <a:effectLst>
                  <a:outerShdw blurRad="38100" dist="38100" dir="2700000">
                    <a:srgbClr val="C0C0C0"/>
                  </a:outerShdw>
                </a:effectLst>
                <a:latin typeface="Arial" panose="020b0604020202020204" pitchFamily="34" charset="0"/>
                <a:ea typeface="黑体" panose="02010609060101010101" pitchFamily="2" charset="-122"/>
                <a:cs typeface="+mn-cs"/>
              </a:rPr>
              <a:t>见易错的</a:t>
            </a:r>
            <a:r>
              <a:rPr lang="zh-CN" altLang="en-US" sz="4000" b="1" strike="noStrike" noProof="1">
                <a:solidFill>
                  <a:srgbClr val="FF0000"/>
                </a:solidFill>
                <a:effectLst>
                  <a:outerShdw blurRad="38100" dist="38100" dir="2700000">
                    <a:srgbClr val="C0C0C0"/>
                  </a:outerShdw>
                </a:effectLst>
                <a:latin typeface="Arial" panose="020b0604020202020204" pitchFamily="34" charset="0"/>
                <a:ea typeface="黑体" panose="02010609060101010101" pitchFamily="2" charset="-122"/>
                <a:cs typeface="+mn-cs"/>
              </a:rPr>
              <a:t>敬辞</a:t>
            </a:r>
          </a:p>
        </p:txBody>
      </p:sp>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alphaModFix amt="27000"/>
          </a:blip>
          <a:stretch>
            <a:fillRect/>
          </a:stretch>
        </a:blipFill>
        <a:effectLst/>
      </p:bgPr>
    </p:bg>
    <p:spTree>
      <p:nvGrpSpPr>
        <p:cNvPr id="1" name=""/>
        <p:cNvGrpSpPr/>
        <p:nvPr/>
      </p:nvGrpSpPr>
      <p:grpSpPr>
        <a:xfrm>
          <a:off x="0" y="0"/>
          <a:ext cx="0" cy="0"/>
        </a:xfrm>
      </p:grpSpPr>
      <p:sp>
        <p:nvSpPr>
          <p:cNvPr id="129027" name="矩形 129026"/>
          <p:cNvSpPr/>
          <p:nvPr/>
        </p:nvSpPr>
        <p:spPr>
          <a:xfrm>
            <a:off x="1658620" y="273685"/>
            <a:ext cx="4871085" cy="706755"/>
          </a:xfrm>
          <a:prstGeom prst="rect">
            <a:avLst/>
          </a:prstGeom>
          <a:gradFill rotWithShape="1">
            <a:gsLst>
              <a:gs pos="0">
                <a:srgbClr val="0033CC"/>
              </a:gs>
              <a:gs pos="100000">
                <a:schemeClr val="bg1"/>
              </a:gs>
            </a:gsLst>
            <a:lin ang="5400000" scaled="1"/>
          </a:gradFill>
          <a:ln w="9525">
            <a:noFill/>
          </a:ln>
        </p:spPr>
        <p:txBody>
          <a:bodyPr wrap="square">
            <a:spAutoFit/>
          </a:bodyPr>
          <a:lstStyle/>
          <a:p>
            <a:pPr fontAlgn="base"/>
            <a:r>
              <a:rPr lang="zh-CN" altLang="en-US" sz="4000" b="1" strike="noStrike" noProof="1">
                <a:effectLst>
                  <a:outerShdw blurRad="38100" dist="38100" dir="2700000">
                    <a:srgbClr val="C0C0C0"/>
                  </a:outerShdw>
                </a:effectLst>
                <a:latin typeface="Arial" panose="020b0604020202020204" pitchFamily="34" charset="0"/>
                <a:ea typeface="黑体" panose="02010609060101010101" pitchFamily="2" charset="-122"/>
                <a:cs typeface="+mn-cs"/>
              </a:rPr>
              <a:t>常见易错的</a:t>
            </a:r>
            <a:r>
              <a:rPr lang="zh-CN" altLang="en-US" sz="4000" b="1" strike="noStrike" noProof="1">
                <a:solidFill>
                  <a:srgbClr val="FF0000"/>
                </a:solidFill>
                <a:effectLst>
                  <a:outerShdw blurRad="38100" dist="38100" dir="2700000">
                    <a:srgbClr val="C0C0C0"/>
                  </a:outerShdw>
                </a:effectLst>
                <a:latin typeface="Arial" panose="020b0604020202020204" pitchFamily="34" charset="0"/>
                <a:ea typeface="黑体" panose="02010609060101010101" pitchFamily="2" charset="-122"/>
                <a:cs typeface="+mn-cs"/>
              </a:rPr>
              <a:t>谦词</a:t>
            </a:r>
          </a:p>
        </p:txBody>
      </p:sp>
      <p:sp>
        <p:nvSpPr>
          <p:cNvPr id="29698" name="矩形 129027"/>
          <p:cNvSpPr/>
          <p:nvPr/>
        </p:nvSpPr>
        <p:spPr>
          <a:xfrm>
            <a:off x="-111760" y="1273810"/>
            <a:ext cx="12538710" cy="6247130"/>
          </a:xfrm>
          <a:prstGeom prst="rect">
            <a:avLst/>
          </a:prstGeom>
          <a:noFill/>
          <a:ln w="9525">
            <a:noFill/>
          </a:ln>
        </p:spPr>
        <p:txBody>
          <a:bodyPr wrap="square" anchor="t">
            <a:spAutoFit/>
          </a:bodyPr>
          <a:lstStyle/>
          <a:p>
            <a:pPr indent="0"/>
            <a:r>
              <a:rPr lang="en-US" altLang="zh-CN" sz="4000" b="1">
                <a:latin typeface="黑体" panose="02010609060101010101" pitchFamily="2" charset="-122"/>
                <a:ea typeface="黑体" panose="02010609060101010101" pitchFamily="2" charset="-122"/>
              </a:rPr>
              <a:t>“</a:t>
            </a:r>
            <a:r>
              <a:rPr lang="zh-CN" altLang="en-US" sz="4000" b="1">
                <a:latin typeface="黑体" panose="02010609060101010101" pitchFamily="2" charset="-122"/>
                <a:ea typeface="黑体" panose="02010609060101010101" pitchFamily="2" charset="-122"/>
              </a:rPr>
              <a:t>小”  如小女，称自己的女儿</a:t>
            </a:r>
          </a:p>
          <a:p>
            <a:pPr indent="0"/>
            <a:r>
              <a:rPr lang="zh-CN" altLang="en-US" sz="4000" b="1">
                <a:latin typeface="黑体" panose="02010609060101010101" pitchFamily="2" charset="-122"/>
                <a:ea typeface="黑体" panose="02010609060101010101" pitchFamily="2" charset="-122"/>
              </a:rPr>
              <a:t>“拙”  如拙著，称自己的文章</a:t>
            </a:r>
          </a:p>
          <a:p>
            <a:pPr indent="0"/>
            <a:r>
              <a:rPr lang="zh-CN" altLang="en-US" sz="4000" b="1">
                <a:latin typeface="黑体" panose="02010609060101010101" pitchFamily="2" charset="-122"/>
                <a:ea typeface="黑体" panose="02010609060101010101" pitchFamily="2" charset="-122"/>
              </a:rPr>
              <a:t>“寒”  如寒舍，称自己的家</a:t>
            </a:r>
          </a:p>
          <a:p>
            <a:pPr indent="0"/>
            <a:r>
              <a:rPr lang="zh-CN" altLang="en-US" sz="4000" b="1">
                <a:latin typeface="黑体" panose="02010609060101010101" pitchFamily="2" charset="-122"/>
                <a:ea typeface="黑体" panose="02010609060101010101" pitchFamily="2" charset="-122"/>
              </a:rPr>
              <a:t>“愚”  如愚见，称自己的意见 </a:t>
            </a:r>
          </a:p>
          <a:p>
            <a:pPr indent="0"/>
            <a:r>
              <a:rPr lang="zh-CN" altLang="en-US" sz="4000" b="1">
                <a:latin typeface="黑体" panose="02010609060101010101" pitchFamily="2" charset="-122"/>
                <a:ea typeface="黑体" panose="02010609060101010101" pitchFamily="2" charset="-122"/>
              </a:rPr>
              <a:t>“敝”  如敝人，称自己</a:t>
            </a:r>
          </a:p>
          <a:p>
            <a:pPr indent="0"/>
            <a:r>
              <a:rPr lang="zh-CN" altLang="en-US" sz="4000" b="1">
                <a:latin typeface="黑体" panose="02010609060101010101" pitchFamily="2" charset="-122"/>
                <a:ea typeface="黑体" panose="02010609060101010101" pitchFamily="2" charset="-122"/>
              </a:rPr>
              <a:t>“不”  如不才，称自己没有才能</a:t>
            </a:r>
          </a:p>
          <a:p>
            <a:pPr indent="0"/>
            <a:r>
              <a:rPr lang="zh-CN" altLang="en-US" sz="4000" b="1">
                <a:latin typeface="黑体" panose="02010609060101010101" pitchFamily="2" charset="-122"/>
                <a:ea typeface="黑体" panose="02010609060101010101" pitchFamily="2" charset="-122"/>
              </a:rPr>
              <a:t>“刍”  如刍议，称自己粗浅的议论。</a:t>
            </a:r>
          </a:p>
          <a:p>
            <a:pPr indent="0"/>
            <a:r>
              <a:rPr lang="zh-CN" altLang="en-US" sz="4000" b="1">
                <a:latin typeface="黑体" panose="02010609060101010101" pitchFamily="2" charset="-122"/>
                <a:ea typeface="黑体" panose="02010609060101010101" pitchFamily="2" charset="-122"/>
              </a:rPr>
              <a:t>“过”  如过奖，称过分的称赞，用于对方称赞自己时。</a:t>
            </a:r>
          </a:p>
          <a:p>
            <a:pPr indent="0"/>
            <a:endParaRPr lang="zh-CN" altLang="en-US" sz="4000" b="1">
              <a:latin typeface="黑体" panose="02010609060101010101" pitchFamily="2" charset="-122"/>
              <a:ea typeface="黑体" panose="02010609060101010101" pitchFamily="2" charset="-122"/>
            </a:endParaRPr>
          </a:p>
          <a:p>
            <a:pPr indent="0"/>
            <a:endParaRPr lang="zh-CN" altLang="en-US" sz="4000" b="1">
              <a:latin typeface="黑体" panose="02010609060101010101" pitchFamily="2" charset="-122"/>
              <a:ea typeface="黑体" panose="02010609060101010101" pitchFamily="2" charset="-122"/>
            </a:endParaRPr>
          </a:p>
        </p:txBody>
      </p:sp>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alphaModFix amt="61000"/>
          </a:blip>
          <a:stretch>
            <a:fillRect/>
          </a:stretch>
        </a:blipFill>
        <a:effectLst/>
      </p:bgPr>
    </p:bg>
    <p:spTree>
      <p:nvGrpSpPr>
        <p:cNvPr id="1" name=""/>
        <p:cNvGrpSpPr/>
        <p:nvPr/>
      </p:nvGrpSpPr>
      <p:grpSpPr>
        <a:xfrm>
          <a:off x="0" y="0"/>
          <a:ext cx="0" cy="0"/>
        </a:xfrm>
      </p:grpSpPr>
      <p:sp>
        <p:nvSpPr>
          <p:cNvPr id="3" name="椭圆 2"/>
          <p:cNvSpPr/>
          <p:nvPr/>
        </p:nvSpPr>
        <p:spPr>
          <a:xfrm>
            <a:off x="389255" y="274955"/>
            <a:ext cx="4390390" cy="6340475"/>
          </a:xfrm>
          <a:prstGeom prst="ellipse">
            <a:avLst/>
          </a:prstGeom>
          <a:solidFill>
            <a:schemeClr val="bg1"/>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7341235" y="274955"/>
            <a:ext cx="4629150" cy="6223000"/>
          </a:xfrm>
          <a:prstGeom prst="ellipse">
            <a:avLst/>
          </a:prstGeom>
          <a:solidFill>
            <a:schemeClr val="bg1"/>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75945" y="274955"/>
            <a:ext cx="2678430" cy="120396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a:solidFill>
                  <a:srgbClr val="FF0000"/>
                </a:solidFill>
              </a:rPr>
              <a:t>谦辞</a:t>
            </a:r>
          </a:p>
        </p:txBody>
      </p:sp>
      <p:sp>
        <p:nvSpPr>
          <p:cNvPr id="10" name="椭圆 9"/>
          <p:cNvSpPr/>
          <p:nvPr/>
        </p:nvSpPr>
        <p:spPr>
          <a:xfrm>
            <a:off x="9453245" y="274955"/>
            <a:ext cx="2678430" cy="120396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a:solidFill>
                  <a:srgbClr val="FF0000"/>
                </a:solidFill>
              </a:rPr>
              <a:t>敬辞</a:t>
            </a:r>
          </a:p>
        </p:txBody>
      </p:sp>
      <p:sp>
        <p:nvSpPr>
          <p:cNvPr id="11" name="文本框 10"/>
          <p:cNvSpPr txBox="1"/>
          <p:nvPr/>
        </p:nvSpPr>
        <p:spPr>
          <a:xfrm>
            <a:off x="4679315" y="648970"/>
            <a:ext cx="2645410" cy="768350"/>
          </a:xfrm>
          <a:prstGeom prst="rect">
            <a:avLst/>
          </a:prstGeom>
          <a:noFill/>
        </p:spPr>
        <p:txBody>
          <a:bodyPr wrap="square" rtlCol="0">
            <a:spAutoFit/>
          </a:bodyPr>
          <a:lstStyle/>
          <a:p>
            <a:r>
              <a:rPr lang="zh-CN" altLang="en-US" sz="4400" b="1"/>
              <a:t>鼎力相助</a:t>
            </a:r>
          </a:p>
        </p:txBody>
      </p:sp>
      <p:sp>
        <p:nvSpPr>
          <p:cNvPr id="12" name="文本框 11"/>
          <p:cNvSpPr txBox="1"/>
          <p:nvPr/>
        </p:nvSpPr>
        <p:spPr>
          <a:xfrm>
            <a:off x="6188710" y="3709035"/>
            <a:ext cx="1289050" cy="645160"/>
          </a:xfrm>
          <a:prstGeom prst="rect">
            <a:avLst/>
          </a:prstGeom>
          <a:noFill/>
        </p:spPr>
        <p:txBody>
          <a:bodyPr wrap="square" rtlCol="0">
            <a:spAutoFit/>
          </a:bodyPr>
          <a:lstStyle/>
          <a:p>
            <a:r>
              <a:rPr lang="zh-CN" altLang="en-US" sz="3600" b="1"/>
              <a:t>涂鸦</a:t>
            </a:r>
          </a:p>
        </p:txBody>
      </p:sp>
      <p:sp>
        <p:nvSpPr>
          <p:cNvPr id="14" name="文本框 13"/>
          <p:cNvSpPr txBox="1"/>
          <p:nvPr/>
        </p:nvSpPr>
        <p:spPr>
          <a:xfrm>
            <a:off x="6341110" y="1743710"/>
            <a:ext cx="1339215" cy="645160"/>
          </a:xfrm>
          <a:prstGeom prst="rect">
            <a:avLst/>
          </a:prstGeom>
          <a:noFill/>
        </p:spPr>
        <p:txBody>
          <a:bodyPr wrap="square" rtlCol="0">
            <a:spAutoFit/>
          </a:bodyPr>
          <a:lstStyle/>
          <a:p>
            <a:r>
              <a:rPr lang="zh-CN" altLang="en-US" sz="3600" b="1"/>
              <a:t>错爱</a:t>
            </a:r>
          </a:p>
        </p:txBody>
      </p:sp>
      <p:sp>
        <p:nvSpPr>
          <p:cNvPr id="15" name="文本框 14"/>
          <p:cNvSpPr txBox="1"/>
          <p:nvPr/>
        </p:nvSpPr>
        <p:spPr>
          <a:xfrm>
            <a:off x="4848860" y="2011680"/>
            <a:ext cx="1407160" cy="645160"/>
          </a:xfrm>
          <a:prstGeom prst="rect">
            <a:avLst/>
          </a:prstGeom>
          <a:noFill/>
        </p:spPr>
        <p:txBody>
          <a:bodyPr wrap="square" rtlCol="0">
            <a:spAutoFit/>
          </a:bodyPr>
          <a:lstStyle/>
          <a:p>
            <a:r>
              <a:rPr lang="zh-CN" altLang="en-US" sz="3600" b="1"/>
              <a:t>过奖</a:t>
            </a:r>
          </a:p>
        </p:txBody>
      </p:sp>
      <p:sp>
        <p:nvSpPr>
          <p:cNvPr id="17" name="文本框 16"/>
          <p:cNvSpPr txBox="1"/>
          <p:nvPr/>
        </p:nvSpPr>
        <p:spPr>
          <a:xfrm>
            <a:off x="6188710" y="2656840"/>
            <a:ext cx="1152525" cy="645160"/>
          </a:xfrm>
          <a:prstGeom prst="rect">
            <a:avLst/>
          </a:prstGeom>
          <a:noFill/>
        </p:spPr>
        <p:txBody>
          <a:bodyPr wrap="square" rtlCol="0">
            <a:spAutoFit/>
          </a:bodyPr>
          <a:lstStyle/>
          <a:p>
            <a:r>
              <a:rPr lang="zh-CN" altLang="en-US" sz="3600" b="1"/>
              <a:t>高足</a:t>
            </a:r>
          </a:p>
        </p:txBody>
      </p:sp>
      <p:sp>
        <p:nvSpPr>
          <p:cNvPr id="18" name="文本框 17"/>
          <p:cNvSpPr txBox="1"/>
          <p:nvPr/>
        </p:nvSpPr>
        <p:spPr>
          <a:xfrm>
            <a:off x="4848860" y="3063875"/>
            <a:ext cx="1153160" cy="645160"/>
          </a:xfrm>
          <a:prstGeom prst="rect">
            <a:avLst/>
          </a:prstGeom>
          <a:noFill/>
        </p:spPr>
        <p:txBody>
          <a:bodyPr wrap="square" rtlCol="0">
            <a:spAutoFit/>
          </a:bodyPr>
          <a:lstStyle/>
          <a:p>
            <a:r>
              <a:rPr lang="zh-CN" altLang="en-US" sz="3600" b="1"/>
              <a:t>贵庚</a:t>
            </a:r>
          </a:p>
        </p:txBody>
      </p:sp>
      <p:sp>
        <p:nvSpPr>
          <p:cNvPr id="19" name="文本框 18"/>
          <p:cNvSpPr txBox="1"/>
          <p:nvPr/>
        </p:nvSpPr>
        <p:spPr>
          <a:xfrm>
            <a:off x="6188710" y="4843145"/>
            <a:ext cx="1509395" cy="645160"/>
          </a:xfrm>
          <a:prstGeom prst="rect">
            <a:avLst/>
          </a:prstGeom>
          <a:noFill/>
        </p:spPr>
        <p:txBody>
          <a:bodyPr wrap="square" rtlCol="0">
            <a:spAutoFit/>
          </a:bodyPr>
          <a:lstStyle/>
          <a:p>
            <a:r>
              <a:rPr lang="zh-CN" altLang="en-US" sz="3600" b="1"/>
              <a:t>雅正</a:t>
            </a:r>
          </a:p>
        </p:txBody>
      </p:sp>
      <p:sp>
        <p:nvSpPr>
          <p:cNvPr id="20" name="文本框 19"/>
          <p:cNvSpPr txBox="1"/>
          <p:nvPr/>
        </p:nvSpPr>
        <p:spPr>
          <a:xfrm>
            <a:off x="4848860" y="5488305"/>
            <a:ext cx="1661795" cy="645160"/>
          </a:xfrm>
          <a:prstGeom prst="rect">
            <a:avLst/>
          </a:prstGeom>
          <a:noFill/>
        </p:spPr>
        <p:txBody>
          <a:bodyPr wrap="square" rtlCol="0">
            <a:spAutoFit/>
          </a:bodyPr>
          <a:lstStyle/>
          <a:p>
            <a:r>
              <a:rPr lang="zh-CN" altLang="en-US" sz="3600" b="1"/>
              <a:t>惠存</a:t>
            </a:r>
          </a:p>
        </p:txBody>
      </p:sp>
      <p:sp>
        <p:nvSpPr>
          <p:cNvPr id="21" name="文本框 20"/>
          <p:cNvSpPr txBox="1"/>
          <p:nvPr/>
        </p:nvSpPr>
        <p:spPr>
          <a:xfrm>
            <a:off x="6459855" y="5589905"/>
            <a:ext cx="1609725" cy="645160"/>
          </a:xfrm>
          <a:prstGeom prst="rect">
            <a:avLst/>
          </a:prstGeom>
          <a:noFill/>
        </p:spPr>
        <p:txBody>
          <a:bodyPr wrap="square" rtlCol="0">
            <a:spAutoFit/>
          </a:bodyPr>
          <a:lstStyle/>
          <a:p>
            <a:r>
              <a:rPr lang="zh-CN" altLang="en-US" sz="3600" b="1"/>
              <a:t>垂询</a:t>
            </a:r>
          </a:p>
        </p:txBody>
      </p:sp>
      <p:sp>
        <p:nvSpPr>
          <p:cNvPr id="22" name="文本框 21"/>
          <p:cNvSpPr txBox="1"/>
          <p:nvPr/>
        </p:nvSpPr>
        <p:spPr>
          <a:xfrm>
            <a:off x="5001895" y="3843655"/>
            <a:ext cx="1356360" cy="645160"/>
          </a:xfrm>
          <a:prstGeom prst="rect">
            <a:avLst/>
          </a:prstGeom>
          <a:noFill/>
        </p:spPr>
        <p:txBody>
          <a:bodyPr wrap="square" rtlCol="0">
            <a:spAutoFit/>
          </a:bodyPr>
          <a:lstStyle/>
          <a:p>
            <a:r>
              <a:rPr lang="zh-CN" altLang="en-US" sz="3600" b="1"/>
              <a:t>笑纳</a:t>
            </a:r>
          </a:p>
        </p:txBody>
      </p:sp>
      <p:sp>
        <p:nvSpPr>
          <p:cNvPr id="23" name="文本框 22"/>
          <p:cNvSpPr txBox="1"/>
          <p:nvPr/>
        </p:nvSpPr>
        <p:spPr>
          <a:xfrm>
            <a:off x="4679315" y="4623435"/>
            <a:ext cx="1187450" cy="645160"/>
          </a:xfrm>
          <a:prstGeom prst="rect">
            <a:avLst/>
          </a:prstGeom>
          <a:noFill/>
        </p:spPr>
        <p:txBody>
          <a:bodyPr wrap="square" rtlCol="0">
            <a:spAutoFit/>
          </a:bodyPr>
          <a:lstStyle/>
          <a:p>
            <a:r>
              <a:rPr lang="zh-CN" altLang="en-US" sz="3600" b="1"/>
              <a:t>拙作</a:t>
            </a:r>
          </a:p>
        </p:txBody>
      </p:sp>
      <p:sp>
        <p:nvSpPr>
          <p:cNvPr id="24" name="文本框 23"/>
          <p:cNvSpPr txBox="1"/>
          <p:nvPr/>
        </p:nvSpPr>
        <p:spPr>
          <a:xfrm>
            <a:off x="4882515" y="6166485"/>
            <a:ext cx="1187450" cy="645160"/>
          </a:xfrm>
          <a:prstGeom prst="rect">
            <a:avLst/>
          </a:prstGeom>
          <a:noFill/>
        </p:spPr>
        <p:txBody>
          <a:bodyPr wrap="square" rtlCol="0">
            <a:spAutoFit/>
          </a:bodyPr>
          <a:lstStyle/>
          <a:p>
            <a:r>
              <a:rPr lang="zh-CN" altLang="en-US" sz="3600" b="1"/>
              <a:t>寒舍</a:t>
            </a:r>
          </a:p>
        </p:txBody>
      </p:sp>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0" presetClass="path" presetSubtype="0" accel="50000" decel="50000" fill="hold" nodeType="clickEffect">
                                  <p:stCondLst>
                                    <p:cond delay="0"/>
                                  </p:stCondLst>
                                  <p:childTnLst>
                                    <p:animMotion origin="layout" path="M 0.110885 0.064722 L 0.238854 0.178426" pathEditMode="relative" ptsTypes="">
                                      <p:cBhvr>
                                        <p:cTn id="6" dur="500" fill="hold"/>
                                        <p:tgtEl>
                                          <p:spTgt spid="11"/>
                                        </p:tgtEl>
                                        <p:attrNameLst>
                                          <p:attrName>ppt_x</p:attrName>
                                          <p:attrName>ppt_y</p:attrName>
                                        </p:attrNameLst>
                                      </p:cBhvr>
                                    </p:animMotion>
                                  </p:childTnLst>
                                </p:cTn>
                              </p:par>
                            </p:childTnLst>
                          </p:cTn>
                        </p:par>
                      </p:childTnLst>
                    </p:cTn>
                  </p:par>
                  <p:par>
                    <p:cTn id="7" fill="hold" nodeType="clickPar">
                      <p:stCondLst>
                        <p:cond delay="indefinite"/>
                      </p:stCondLst>
                      <p:childTnLst>
                        <p:par>
                          <p:cTn id="8" fill="hold" nodeType="afterGroup">
                            <p:stCondLst>
                              <p:cond delay="0"/>
                            </p:stCondLst>
                            <p:childTnLst>
                              <p:par>
                                <p:cTn id="9" presetID="0" presetClass="path" presetSubtype="0" accel="50000" decel="50000" fill="hold" nodeType="clickEffect">
                                  <p:stCondLst>
                                    <p:cond delay="0"/>
                                  </p:stCondLst>
                                  <p:childTnLst>
                                    <p:animMotion origin="layout" path="M -0.049115 0.02963 L -0.399583 0.009907" pathEditMode="relative" ptsTypes="">
                                      <p:cBhvr>
                                        <p:cTn id="10" dur="500" fill="hold"/>
                                        <p:tgtEl>
                                          <p:spTgt spid="14"/>
                                        </p:tgtEl>
                                        <p:attrNameLst>
                                          <p:attrName>ppt_x</p:attrName>
                                          <p:attrName>ppt_y</p:attrName>
                                        </p:attrNameLst>
                                      </p:cBhvr>
                                    </p:animMotion>
                                  </p:childTnLst>
                                </p:cTn>
                              </p:par>
                            </p:childTnLst>
                          </p:cTn>
                        </p:par>
                      </p:childTnLst>
                    </p:cTn>
                  </p:par>
                  <p:par>
                    <p:cTn id="11" fill="hold" nodeType="clickPar">
                      <p:stCondLst>
                        <p:cond delay="indefinite"/>
                      </p:stCondLst>
                      <p:childTnLst>
                        <p:par>
                          <p:cTn id="12" fill="hold" nodeType="afterGroup">
                            <p:stCondLst>
                              <p:cond delay="0"/>
                            </p:stCondLst>
                            <p:childTnLst>
                              <p:par>
                                <p:cTn id="13" presetID="0" presetClass="path" presetSubtype="0" accel="50000" decel="50000" fill="hold" nodeType="clickEffect">
                                  <p:stCondLst>
                                    <p:cond delay="0"/>
                                  </p:stCondLst>
                                  <p:childTnLst>
                                    <p:animMotion origin="layout" path="M -0.046354 0.04 L -0.293906 0.109259" pathEditMode="relative" ptsTypes="">
                                      <p:cBhvr>
                                        <p:cTn id="14" dur="500" fill="hold"/>
                                        <p:tgtEl>
                                          <p:spTgt spid="15"/>
                                        </p:tgtEl>
                                        <p:attrNameLst>
                                          <p:attrName>ppt_x</p:attrName>
                                          <p:attrName>ppt_y</p:attrName>
                                        </p:attrNameLst>
                                      </p:cBhvr>
                                    </p:animMotion>
                                  </p:childTnLst>
                                </p:cTn>
                              </p:par>
                            </p:childTnLst>
                          </p:cTn>
                        </p:par>
                      </p:childTnLst>
                    </p:cTn>
                  </p:par>
                  <p:par>
                    <p:cTn id="15" fill="hold" nodeType="clickPar">
                      <p:stCondLst>
                        <p:cond delay="indefinite"/>
                      </p:stCondLst>
                      <p:childTnLst>
                        <p:par>
                          <p:cTn id="16" fill="hold" nodeType="afterGroup">
                            <p:stCondLst>
                              <p:cond delay="0"/>
                            </p:stCondLst>
                            <p:childTnLst>
                              <p:par>
                                <p:cTn id="17" presetID="0" presetClass="path" presetSubtype="0" accel="50000" decel="50000" fill="hold" nodeType="clickEffect">
                                  <p:stCondLst>
                                    <p:cond delay="0"/>
                                  </p:stCondLst>
                                  <p:childTnLst>
                                    <p:animMotion origin="layout" path="M 0.053802 0.052315 L 0.158073 0.173426" pathEditMode="relative" ptsTypes="">
                                      <p:cBhvr>
                                        <p:cTn id="18" dur="500" fill="hold"/>
                                        <p:tgtEl>
                                          <p:spTgt spid="17"/>
                                        </p:tgtEl>
                                        <p:attrNameLst>
                                          <p:attrName>ppt_x</p:attrName>
                                          <p:attrName>ppt_y</p:attrName>
                                        </p:attrNameLst>
                                      </p:cBhvr>
                                    </p:animMotion>
                                  </p:childTnLst>
                                </p:cTn>
                              </p:par>
                            </p:childTnLst>
                          </p:cTn>
                        </p:par>
                      </p:childTnLst>
                    </p:cTn>
                  </p:par>
                  <p:par>
                    <p:cTn id="19" fill="hold" nodeType="clickPar">
                      <p:stCondLst>
                        <p:cond delay="indefinite"/>
                      </p:stCondLst>
                      <p:childTnLst>
                        <p:par>
                          <p:cTn id="20" fill="hold" nodeType="afterGroup">
                            <p:stCondLst>
                              <p:cond delay="0"/>
                            </p:stCondLst>
                            <p:childTnLst>
                              <p:par>
                                <p:cTn id="21" presetID="0" presetClass="path" presetSubtype="0" accel="50000" decel="50000" fill="hold" nodeType="clickEffect">
                                  <p:stCondLst>
                                    <p:cond delay="0"/>
                                  </p:stCondLst>
                                  <p:childTnLst>
                                    <p:animMotion origin="layout" path="M 0.053802 0.022593 L 0.436302 0.109167" pathEditMode="relative" ptsTypes="">
                                      <p:cBhvr>
                                        <p:cTn id="22" dur="500" fill="hold"/>
                                        <p:tgtEl>
                                          <p:spTgt spid="18"/>
                                        </p:tgtEl>
                                        <p:attrNameLst>
                                          <p:attrName>ppt_x</p:attrName>
                                          <p:attrName>ppt_y</p:attrName>
                                        </p:attrNameLst>
                                      </p:cBhvr>
                                    </p:animMotion>
                                  </p:childTnLst>
                                </p:cTn>
                              </p:par>
                            </p:childTnLst>
                          </p:cTn>
                        </p:par>
                      </p:childTnLst>
                    </p:cTn>
                  </p:par>
                  <p:par>
                    <p:cTn id="23" fill="hold" nodeType="clickPar">
                      <p:stCondLst>
                        <p:cond delay="indefinite"/>
                      </p:stCondLst>
                      <p:childTnLst>
                        <p:par>
                          <p:cTn id="24" fill="hold" nodeType="afterGroup">
                            <p:stCondLst>
                              <p:cond delay="0"/>
                            </p:stCondLst>
                            <p:childTnLst>
                              <p:par>
                                <p:cTn id="25" presetID="0" presetClass="path" presetSubtype="0" accel="50000" decel="50000" fill="hold" nodeType="clickEffect">
                                  <p:stCondLst>
                                    <p:cond delay="0"/>
                                  </p:stCondLst>
                                  <p:childTnLst>
                                    <p:animMotion origin="layout" path="M 0.070469 0.044907 L 0.309687 0.091852" pathEditMode="relative" ptsTypes="">
                                      <p:cBhvr>
                                        <p:cTn id="26" dur="500" fill="hold"/>
                                        <p:tgtEl>
                                          <p:spTgt spid="22"/>
                                        </p:tgtEl>
                                        <p:attrNameLst>
                                          <p:attrName>ppt_x</p:attrName>
                                          <p:attrName>ppt_y</p:attrName>
                                        </p:attrNameLst>
                                      </p:cBhvr>
                                    </p:animMotion>
                                  </p:childTnLst>
                                </p:cTn>
                              </p:par>
                            </p:childTnLst>
                          </p:cTn>
                        </p:par>
                      </p:childTnLst>
                    </p:cTn>
                  </p:par>
                  <p:par>
                    <p:cTn id="27" fill="hold" nodeType="clickPar">
                      <p:stCondLst>
                        <p:cond delay="indefinite"/>
                      </p:stCondLst>
                      <p:childTnLst>
                        <p:par>
                          <p:cTn id="28" fill="hold" nodeType="afterGroup">
                            <p:stCondLst>
                              <p:cond delay="0"/>
                            </p:stCondLst>
                            <p:childTnLst>
                              <p:par>
                                <p:cTn id="29" presetID="0" presetClass="path" presetSubtype="0" accel="50000" decel="50000" fill="hold" nodeType="clickEffect">
                                  <p:stCondLst>
                                    <p:cond delay="0"/>
                                  </p:stCondLst>
                                  <p:childTnLst>
                                    <p:animMotion origin="layout" path="M -0.04776 0.012593 L -0.291146 -0.017037" pathEditMode="relative" ptsTypes="">
                                      <p:cBhvr>
                                        <p:cTn id="30" dur="500" fill="hold"/>
                                        <p:tgtEl>
                                          <p:spTgt spid="12"/>
                                        </p:tgtEl>
                                        <p:attrNameLst>
                                          <p:attrName>ppt_x</p:attrName>
                                          <p:attrName>ppt_y</p:attrName>
                                        </p:attrNameLst>
                                      </p:cBhvr>
                                    </p:animMotion>
                                  </p:childTnLst>
                                </p:cTn>
                              </p:par>
                            </p:childTnLst>
                          </p:cTn>
                        </p:par>
                      </p:childTnLst>
                    </p:cTn>
                  </p:par>
                  <p:par>
                    <p:cTn id="31" fill="hold" nodeType="clickPar">
                      <p:stCondLst>
                        <p:cond delay="indefinite"/>
                      </p:stCondLst>
                      <p:childTnLst>
                        <p:par>
                          <p:cTn id="32" fill="hold" nodeType="afterGroup">
                            <p:stCondLst>
                              <p:cond delay="0"/>
                            </p:stCondLst>
                            <p:childTnLst>
                              <p:par>
                                <p:cTn id="33" presetID="0" presetClass="path" presetSubtype="0" accel="50000" decel="50000" fill="hold" nodeType="clickEffect">
                                  <p:stCondLst>
                                    <p:cond delay="0"/>
                                  </p:stCondLst>
                                  <p:childTnLst>
                                    <p:animMotion origin="layout" path="M -0.049115 -0.014444 L -0.28974 -0.086111" pathEditMode="relative" ptsTypes="">
                                      <p:cBhvr>
                                        <p:cTn id="34" dur="500" fill="hold"/>
                                        <p:tgtEl>
                                          <p:spTgt spid="23"/>
                                        </p:tgtEl>
                                        <p:attrNameLst>
                                          <p:attrName>ppt_x</p:attrName>
                                          <p:attrName>ppt_y</p:attrName>
                                        </p:attrNameLst>
                                      </p:cBhvr>
                                    </p:animMotion>
                                  </p:childTnLst>
                                </p:cTn>
                              </p:par>
                            </p:childTnLst>
                          </p:cTn>
                        </p:par>
                      </p:childTnLst>
                    </p:cTn>
                  </p:par>
                  <p:par>
                    <p:cTn id="35" fill="hold" nodeType="clickPar">
                      <p:stCondLst>
                        <p:cond delay="indefinite"/>
                      </p:stCondLst>
                      <p:childTnLst>
                        <p:par>
                          <p:cTn id="36" fill="hold" nodeType="afterGroup">
                            <p:stCondLst>
                              <p:cond delay="0"/>
                            </p:stCondLst>
                            <p:childTnLst>
                              <p:par>
                                <p:cTn id="37" presetID="0" presetClass="path" presetSubtype="0" accel="50000" decel="50000" fill="hold" nodeType="clickEffect">
                                  <p:stCondLst>
                                    <p:cond delay="0"/>
                                  </p:stCondLst>
                                  <p:childTnLst>
                                    <p:animMotion origin="layout" path="M 0.082969 0.007963 L 0.301354 0.052407" pathEditMode="relative" ptsTypes="">
                                      <p:cBhvr>
                                        <p:cTn id="38" dur="500" fill="hold"/>
                                        <p:tgtEl>
                                          <p:spTgt spid="19"/>
                                        </p:tgtEl>
                                        <p:attrNameLst>
                                          <p:attrName>ppt_x</p:attrName>
                                          <p:attrName>ppt_y</p:attrName>
                                        </p:attrNameLst>
                                      </p:cBhvr>
                                    </p:animMotion>
                                  </p:childTnLst>
                                </p:cTn>
                              </p:par>
                            </p:childTnLst>
                          </p:cTn>
                        </p:par>
                      </p:childTnLst>
                    </p:cTn>
                  </p:par>
                  <p:par>
                    <p:cTn id="39" fill="hold" nodeType="clickPar">
                      <p:stCondLst>
                        <p:cond delay="indefinite"/>
                      </p:stCondLst>
                      <p:childTnLst>
                        <p:par>
                          <p:cTn id="40" fill="hold" nodeType="afterGroup">
                            <p:stCondLst>
                              <p:cond delay="0"/>
                            </p:stCondLst>
                            <p:childTnLst>
                              <p:par>
                                <p:cTn id="41" presetID="0" presetClass="path" presetSubtype="0" accel="50000" decel="50000" fill="hold" nodeType="clickEffect">
                                  <p:stCondLst>
                                    <p:cond delay="0"/>
                                  </p:stCondLst>
                                  <p:childTnLst>
                                    <p:animMotion origin="layout" path="M 0.098333 0.047407 L 0.288854 0.020185" pathEditMode="relative" ptsTypes="">
                                      <p:cBhvr>
                                        <p:cTn id="42" dur="500" fill="hold"/>
                                        <p:tgtEl>
                                          <p:spTgt spid="20"/>
                                        </p:tgtEl>
                                        <p:attrNameLst>
                                          <p:attrName>ppt_x</p:attrName>
                                          <p:attrName>ppt_y</p:attrName>
                                        </p:attrNameLst>
                                      </p:cBhvr>
                                    </p:animMotion>
                                  </p:childTnLst>
                                </p:cTn>
                              </p:par>
                            </p:childTnLst>
                          </p:cTn>
                        </p:par>
                      </p:childTnLst>
                    </p:cTn>
                  </p:par>
                  <p:par>
                    <p:cTn id="43" fill="hold" nodeType="clickPar">
                      <p:stCondLst>
                        <p:cond delay="indefinite"/>
                      </p:stCondLst>
                      <p:childTnLst>
                        <p:par>
                          <p:cTn id="44" fill="hold" nodeType="afterGroup">
                            <p:stCondLst>
                              <p:cond delay="0"/>
                            </p:stCondLst>
                            <p:childTnLst>
                              <p:par>
                                <p:cTn id="45" presetID="0" presetClass="path" presetSubtype="0" accel="50000" decel="50000" fill="hold" nodeType="clickEffect">
                                  <p:stCondLst>
                                    <p:cond delay="0"/>
                                  </p:stCondLst>
                                  <p:childTnLst>
                                    <p:animMotion origin="layout" path="M 0 0 L 0.293438 -0.422778" pathEditMode="relative" ptsTypes="">
                                      <p:cBhvr>
                                        <p:cTn id="46" dur="2000" fill="hold"/>
                                        <p:tgtEl>
                                          <p:spTgt spid="21"/>
                                        </p:tgtEl>
                                        <p:attrNameLst>
                                          <p:attrName>ppt_x</p:attrName>
                                          <p:attrName>ppt_y</p:attrName>
                                        </p:attrNameLst>
                                      </p:cBhvr>
                                    </p:animMotion>
                                  </p:childTnLst>
                                </p:cTn>
                              </p:par>
                            </p:childTnLst>
                          </p:cTn>
                        </p:par>
                      </p:childTnLst>
                    </p:cTn>
                  </p:par>
                  <p:par>
                    <p:cTn id="47" fill="hold" nodeType="clickPar">
                      <p:stCondLst>
                        <p:cond delay="indefinite"/>
                      </p:stCondLst>
                      <p:childTnLst>
                        <p:par>
                          <p:cTn id="48" fill="hold" nodeType="afterGroup">
                            <p:stCondLst>
                              <p:cond delay="0"/>
                            </p:stCondLst>
                            <p:childTnLst>
                              <p:par>
                                <p:cTn id="49" presetID="0" presetClass="path" presetSubtype="0" accel="50000" decel="50000" fill="hold" nodeType="clickEffect">
                                  <p:stCondLst>
                                    <p:cond delay="0"/>
                                  </p:stCondLst>
                                  <p:childTnLst>
                                    <p:animMotion origin="layout" path="M -0.049167 -0.021852 L -0.248021 -0.15287" pathEditMode="relative" ptsTypes="">
                                      <p:cBhvr>
                                        <p:cTn id="50" dur="500" fill="hold"/>
                                        <p:tgtEl>
                                          <p:spTgt spid="2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alphaModFix amt="61000"/>
          </a:blip>
          <a:stretch>
            <a:fillRect/>
          </a:stretch>
        </a:blipFill>
        <a:effectLst/>
      </p:bgPr>
    </p:bg>
    <p:spTree>
      <p:nvGrpSpPr>
        <p:cNvPr id="1" name=""/>
        <p:cNvGrpSpPr/>
        <p:nvPr/>
      </p:nvGrpSpPr>
      <p:grpSpPr>
        <a:xfrm>
          <a:off x="0" y="0"/>
          <a:ext cx="0" cy="0"/>
        </a:xfrm>
      </p:grpSpPr>
      <p:sp>
        <p:nvSpPr>
          <p:cNvPr id="8" name="矩形 7"/>
          <p:cNvSpPr/>
          <p:nvPr/>
        </p:nvSpPr>
        <p:spPr>
          <a:xfrm>
            <a:off x="8324850" y="4835525"/>
            <a:ext cx="1916430" cy="52578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781800" y="3733800"/>
            <a:ext cx="1252855" cy="575945"/>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817860" y="2750185"/>
            <a:ext cx="847725" cy="52578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575945" y="1427480"/>
            <a:ext cx="898525" cy="610235"/>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54" name="矩形 103427"/>
          <p:cNvSpPr/>
          <p:nvPr/>
        </p:nvSpPr>
        <p:spPr>
          <a:xfrm>
            <a:off x="0" y="692150"/>
            <a:ext cx="8135938" cy="1066800"/>
          </a:xfrm>
          <a:prstGeom prst="rect">
            <a:avLst/>
          </a:prstGeom>
          <a:noFill/>
          <a:ln w="9525">
            <a:noFill/>
          </a:ln>
        </p:spPr>
        <p:txBody>
          <a:bodyPr anchor="ctr">
            <a:spAutoFit/>
          </a:bodyPr>
          <a:lstStyle/>
          <a:p>
            <a:pPr indent="0"/>
            <a:r>
              <a:rPr lang="zh-CN" altLang="en-US" sz="3200" b="1">
                <a:solidFill>
                  <a:schemeClr val="tx1"/>
                </a:solidFill>
                <a:latin typeface="黑体" panose="02010609060101010101" pitchFamily="2" charset="-122"/>
                <a:ea typeface="黑体" panose="02010609060101010101" pitchFamily="2" charset="-122"/>
              </a:rPr>
              <a:t>下列句子中都有不得体的地方，请指出来：</a:t>
            </a:r>
            <a:br>
              <a:rPr lang="zh-CN" altLang="en-US" sz="3200" b="1">
                <a:solidFill>
                  <a:schemeClr val="tx1"/>
                </a:solidFill>
                <a:latin typeface="黑体" panose="02010609060101010101" pitchFamily="2" charset="-122"/>
                <a:ea typeface="黑体" panose="02010609060101010101" pitchFamily="2" charset="-122"/>
              </a:rPr>
            </a:br>
            <a:endParaRPr lang="zh-CN" altLang="en-US" sz="3200" b="1">
              <a:solidFill>
                <a:schemeClr val="tx1"/>
              </a:solidFill>
              <a:latin typeface="黑体" panose="02010609060101010101" pitchFamily="2" charset="-122"/>
              <a:ea typeface="黑体" panose="02010609060101010101" pitchFamily="2" charset="-122"/>
            </a:endParaRPr>
          </a:p>
        </p:txBody>
      </p:sp>
      <p:sp>
        <p:nvSpPr>
          <p:cNvPr id="103429" name="文本框 103428">
            <a:hlinkClick action="ppaction://noaction"/>
          </p:cNvPr>
          <p:cNvSpPr txBox="1"/>
          <p:nvPr/>
        </p:nvSpPr>
        <p:spPr>
          <a:xfrm>
            <a:off x="0" y="0"/>
            <a:ext cx="1943100" cy="588963"/>
          </a:xfrm>
          <a:prstGeom prst="rect">
            <a:avLst/>
          </a:prstGeom>
          <a:gradFill rotWithShape="0">
            <a:gsLst>
              <a:gs pos="0">
                <a:srgbClr val="FF99FF"/>
              </a:gs>
              <a:gs pos="100000">
                <a:srgbClr val="FFFF00"/>
              </a:gs>
            </a:gsLst>
            <a:path path="shape">
              <a:fillToRect l="50000" t="50000" r="50000" b="50000"/>
            </a:path>
          </a:gradFill>
          <a:ln w="9525" cap="flat" cmpd="sng">
            <a:prstDash val="solid"/>
            <a:miter/>
            <a:headEnd type="none" w="med" len="med"/>
            <a:tailEnd type="none" w="med" len="med"/>
          </a:ln>
          <a:scene3d>
            <a:camera prst="legacyPerspectiveBottom">
              <a:rot lat="0" lon="0" rev="0"/>
            </a:camera>
            <a:lightRig rig="legacyFlat3" dir="t"/>
          </a:scene3d>
          <a:sp3d extrusionH="887400" prstMaterial="legacyMatte">
            <a:bevelT w="13500" h="13500" prst="angle"/>
            <a:bevelB w="13500" h="13500" prst="angle"/>
            <a:extrusionClr>
              <a:srgbClr val="FFFF00"/>
            </a:extrusionClr>
          </a:sp3d>
        </p:spPr>
        <p:txBody>
          <a:bodyPr>
            <a:spAutoFit/>
          </a:bodyPr>
          <a:lstStyle/>
          <a:p>
            <a:r>
              <a:rPr lang="zh-CN" altLang="en-US" sz="3200" b="1" noProof="1">
                <a:solidFill>
                  <a:srgbClr val="0033CC"/>
                </a:solidFill>
                <a:effectLst>
                  <a:outerShdw blurRad="38100" dist="38100" dir="2700000">
                    <a:srgbClr val="000000"/>
                  </a:outerShdw>
                </a:effectLst>
                <a:latin typeface="Arial" panose="020b0604020202020204" pitchFamily="34" charset="0"/>
                <a:ea typeface="楷体_GB2312" pitchFamily="49" charset="-122"/>
                <a:cs typeface="+mn-cs"/>
              </a:rPr>
              <a:t>牛刀小试</a:t>
            </a:r>
            <a:endParaRPr lang="zh-CN" altLang="en-US" sz="3200" b="1" noProof="1">
              <a:solidFill>
                <a:srgbClr val="0033CC"/>
              </a:solidFill>
              <a:effectLst>
                <a:outerShdw blurRad="38100" dist="38100" dir="2700000">
                  <a:srgbClr val="000000"/>
                </a:outerShdw>
              </a:effectLst>
              <a:latin typeface="Times New Roman" panose="02020603050405020304" pitchFamily="18" charset="0"/>
              <a:ea typeface="楷体_GB2312" pitchFamily="49" charset="-122"/>
            </a:endParaRPr>
          </a:p>
        </p:txBody>
      </p:sp>
      <p:sp>
        <p:nvSpPr>
          <p:cNvPr id="23556" name="矩形 103429"/>
          <p:cNvSpPr/>
          <p:nvPr/>
        </p:nvSpPr>
        <p:spPr>
          <a:xfrm>
            <a:off x="0" y="1427480"/>
            <a:ext cx="11897360" cy="1076325"/>
          </a:xfrm>
          <a:prstGeom prst="rect">
            <a:avLst/>
          </a:prstGeom>
          <a:noFill/>
          <a:ln w="9525">
            <a:noFill/>
          </a:ln>
        </p:spPr>
        <p:txBody>
          <a:bodyPr wrap="square" anchor="t">
            <a:spAutoFit/>
          </a:bodyPr>
          <a:lstStyle/>
          <a:p>
            <a:pPr indent="0"/>
            <a:r>
              <a:rPr lang="en-US" altLang="zh-CN" sz="3200" b="1">
                <a:solidFill>
                  <a:schemeClr val="tx1"/>
                </a:solidFill>
                <a:latin typeface="黑体" panose="02010609060101010101" pitchFamily="2" charset="-122"/>
                <a:ea typeface="黑体" panose="02010609060101010101" pitchFamily="2" charset="-122"/>
              </a:rPr>
              <a:t>1. </a:t>
            </a:r>
            <a:r>
              <a:rPr lang="zh-CN" altLang="en-US" sz="3200" b="1">
                <a:solidFill>
                  <a:schemeClr val="tx1"/>
                </a:solidFill>
                <a:latin typeface="黑体" panose="02010609060101010101" pitchFamily="2" charset="-122"/>
                <a:ea typeface="黑体" panose="02010609060101010101" pitchFamily="2" charset="-122"/>
              </a:rPr>
              <a:t>令爱这次儿童画展上获奖，多亏您悉心指导，我们全家都很感谢您。</a:t>
            </a:r>
          </a:p>
        </p:txBody>
      </p:sp>
      <p:sp>
        <p:nvSpPr>
          <p:cNvPr id="23557" name="矩形 103430"/>
          <p:cNvSpPr/>
          <p:nvPr/>
        </p:nvSpPr>
        <p:spPr>
          <a:xfrm>
            <a:off x="29210" y="2750185"/>
            <a:ext cx="12133580" cy="583565"/>
          </a:xfrm>
          <a:prstGeom prst="rect">
            <a:avLst/>
          </a:prstGeom>
          <a:noFill/>
          <a:ln w="9525">
            <a:noFill/>
          </a:ln>
        </p:spPr>
        <p:txBody>
          <a:bodyPr wrap="none" anchor="t">
            <a:spAutoFit/>
          </a:bodyPr>
          <a:lstStyle/>
          <a:p>
            <a:pPr indent="0"/>
            <a:r>
              <a:rPr lang="en-US" altLang="zh-CN" sz="3200" b="1">
                <a:solidFill>
                  <a:schemeClr val="tx1"/>
                </a:solidFill>
                <a:latin typeface="黑体" panose="02010609060101010101" pitchFamily="2" charset="-122"/>
                <a:ea typeface="黑体" panose="02010609060101010101" pitchFamily="2" charset="-122"/>
              </a:rPr>
              <a:t>2. </a:t>
            </a:r>
            <a:r>
              <a:rPr lang="zh-CN" altLang="en-US" sz="3200" b="1">
                <a:solidFill>
                  <a:schemeClr val="tx1"/>
                </a:solidFill>
                <a:latin typeface="黑体" panose="02010609060101010101" pitchFamily="2" charset="-122"/>
                <a:ea typeface="黑体" panose="02010609060101010101" pitchFamily="2" charset="-122"/>
              </a:rPr>
              <a:t>您的文稿，我已看了，对其中不妥当的几处，我斗胆加以斧正。</a:t>
            </a:r>
          </a:p>
        </p:txBody>
      </p:sp>
      <p:sp>
        <p:nvSpPr>
          <p:cNvPr id="23558" name="矩形 103431"/>
          <p:cNvSpPr/>
          <p:nvPr/>
        </p:nvSpPr>
        <p:spPr>
          <a:xfrm>
            <a:off x="29210" y="3716338"/>
            <a:ext cx="9217025" cy="1076325"/>
          </a:xfrm>
          <a:prstGeom prst="rect">
            <a:avLst/>
          </a:prstGeom>
          <a:noFill/>
          <a:ln w="9525">
            <a:noFill/>
          </a:ln>
        </p:spPr>
        <p:txBody>
          <a:bodyPr anchor="t">
            <a:spAutoFit/>
          </a:bodyPr>
          <a:lstStyle/>
          <a:p>
            <a:pPr indent="0"/>
            <a:r>
              <a:rPr lang="en-US" altLang="zh-CN" sz="3200" b="1">
                <a:solidFill>
                  <a:schemeClr val="tx1"/>
                </a:solidFill>
                <a:latin typeface="黑体" panose="02010609060101010101" pitchFamily="2" charset="-122"/>
                <a:ea typeface="黑体" panose="02010609060101010101" pitchFamily="2" charset="-122"/>
              </a:rPr>
              <a:t>3. </a:t>
            </a:r>
            <a:r>
              <a:rPr lang="zh-CN" altLang="en-US" sz="3200" b="1">
                <a:solidFill>
                  <a:schemeClr val="tx1"/>
                </a:solidFill>
                <a:latin typeface="黑体" panose="02010609060101010101" pitchFamily="2" charset="-122"/>
                <a:ea typeface="黑体" panose="02010609060101010101" pitchFamily="2" charset="-122"/>
              </a:rPr>
              <a:t>陈凯，明天我准时去，你可要在家恭候我呀。</a:t>
            </a:r>
            <a:br>
              <a:rPr lang="zh-CN" altLang="en-US" sz="3200" b="1">
                <a:solidFill>
                  <a:schemeClr val="tx1"/>
                </a:solidFill>
                <a:latin typeface="黑体" panose="02010609060101010101" pitchFamily="2" charset="-122"/>
                <a:ea typeface="黑体" panose="02010609060101010101" pitchFamily="2" charset="-122"/>
              </a:rPr>
            </a:br>
            <a:endParaRPr lang="zh-CN" altLang="en-US" sz="3200" b="1">
              <a:solidFill>
                <a:schemeClr val="tx1"/>
              </a:solidFill>
              <a:latin typeface="黑体" panose="02010609060101010101" pitchFamily="2" charset="-122"/>
              <a:ea typeface="黑体" panose="02010609060101010101" pitchFamily="2" charset="-122"/>
            </a:endParaRPr>
          </a:p>
        </p:txBody>
      </p:sp>
      <p:sp>
        <p:nvSpPr>
          <p:cNvPr id="23559" name="矩形 103432"/>
          <p:cNvSpPr/>
          <p:nvPr/>
        </p:nvSpPr>
        <p:spPr>
          <a:xfrm>
            <a:off x="0" y="4806633"/>
            <a:ext cx="10708640" cy="583565"/>
          </a:xfrm>
          <a:prstGeom prst="rect">
            <a:avLst/>
          </a:prstGeom>
          <a:noFill/>
          <a:ln w="9525">
            <a:noFill/>
          </a:ln>
        </p:spPr>
        <p:txBody>
          <a:bodyPr wrap="none" anchor="t">
            <a:spAutoFit/>
          </a:bodyPr>
          <a:lstStyle/>
          <a:p>
            <a:pPr indent="0"/>
            <a:r>
              <a:rPr lang="en-US" altLang="zh-CN" sz="3200" b="1">
                <a:solidFill>
                  <a:schemeClr val="tx1"/>
                </a:solidFill>
                <a:latin typeface="黑体" panose="02010609060101010101" pitchFamily="2" charset="-122"/>
                <a:ea typeface="黑体" panose="02010609060101010101" pitchFamily="2" charset="-122"/>
              </a:rPr>
              <a:t>4. </a:t>
            </a:r>
            <a:r>
              <a:rPr lang="zh-CN" altLang="en-US" sz="3200" b="1">
                <a:solidFill>
                  <a:schemeClr val="tx1"/>
                </a:solidFill>
                <a:latin typeface="黑体" panose="02010609060101010101" pitchFamily="2" charset="-122"/>
                <a:ea typeface="黑体" panose="02010609060101010101" pitchFamily="2" charset="-122"/>
              </a:rPr>
              <a:t>听说你遇到了困难，如需帮助的话，我们将鼎力相助。</a:t>
            </a:r>
            <a:r>
              <a:rPr lang="zh-CN" altLang="en-US" sz="3200">
                <a:solidFill>
                  <a:schemeClr val="tx1"/>
                </a:solidFill>
                <a:latin typeface="黑体" panose="02010609060101010101" pitchFamily="2" charset="-122"/>
                <a:ea typeface="黑体" panose="02010609060101010101" pitchFamily="2" charset="-122"/>
              </a:rPr>
              <a:t> </a:t>
            </a:r>
          </a:p>
        </p:txBody>
      </p:sp>
      <p:sp>
        <p:nvSpPr>
          <p:cNvPr id="3" name="文本框 2"/>
          <p:cNvSpPr txBox="1"/>
          <p:nvPr/>
        </p:nvSpPr>
        <p:spPr>
          <a:xfrm>
            <a:off x="1101090" y="2037715"/>
            <a:ext cx="1102360" cy="583565"/>
          </a:xfrm>
          <a:prstGeom prst="rect">
            <a:avLst/>
          </a:prstGeom>
          <a:solidFill>
            <a:srgbClr val="FFFF00"/>
          </a:solidFill>
        </p:spPr>
        <p:txBody>
          <a:bodyPr wrap="square" rtlCol="0">
            <a:spAutoFit/>
          </a:bodyPr>
          <a:lstStyle/>
          <a:p>
            <a:r>
              <a:rPr lang="zh-CN" altLang="en-US" sz="3200" b="1">
                <a:solidFill>
                  <a:srgbClr val="C00000"/>
                </a:solidFill>
              </a:rPr>
              <a:t>小女</a:t>
            </a:r>
          </a:p>
        </p:txBody>
      </p:sp>
      <p:sp>
        <p:nvSpPr>
          <p:cNvPr id="5" name="文本框 4"/>
          <p:cNvSpPr txBox="1"/>
          <p:nvPr/>
        </p:nvSpPr>
        <p:spPr>
          <a:xfrm>
            <a:off x="10708640" y="3279775"/>
            <a:ext cx="1194435" cy="583565"/>
          </a:xfrm>
          <a:prstGeom prst="rect">
            <a:avLst/>
          </a:prstGeom>
          <a:solidFill>
            <a:srgbClr val="FFFF00"/>
          </a:solidFill>
        </p:spPr>
        <p:txBody>
          <a:bodyPr wrap="square" rtlCol="0">
            <a:spAutoFit/>
          </a:bodyPr>
          <a:lstStyle/>
          <a:p>
            <a:r>
              <a:rPr lang="zh-CN" altLang="en-US" sz="3200" b="1">
                <a:solidFill>
                  <a:srgbClr val="C00000"/>
                </a:solidFill>
              </a:rPr>
              <a:t>修改</a:t>
            </a:r>
          </a:p>
        </p:txBody>
      </p:sp>
      <p:sp>
        <p:nvSpPr>
          <p:cNvPr id="7" name="矩形 6"/>
          <p:cNvSpPr/>
          <p:nvPr/>
        </p:nvSpPr>
        <p:spPr>
          <a:xfrm>
            <a:off x="6908165" y="4309745"/>
            <a:ext cx="1000125" cy="483235"/>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rgbClr val="C00000"/>
                </a:solidFill>
              </a:rPr>
              <a:t>等我</a:t>
            </a:r>
          </a:p>
        </p:txBody>
      </p:sp>
      <p:sp>
        <p:nvSpPr>
          <p:cNvPr id="10" name="矩形 9"/>
          <p:cNvSpPr/>
          <p:nvPr/>
        </p:nvSpPr>
        <p:spPr>
          <a:xfrm>
            <a:off x="8324850" y="5361305"/>
            <a:ext cx="2271395" cy="593725"/>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rgbClr val="C00000"/>
                </a:solidFill>
              </a:rPr>
              <a:t>全力相助</a:t>
            </a:r>
          </a:p>
        </p:txBody>
      </p:sp>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linds(horizontal)">
                                      <p:cBhvr>
                                        <p:cTn id="32" dur="500"/>
                                        <p:tgtEl>
                                          <p:spTgt spid="7"/>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blinds(horizontal)">
                                      <p:cBhvr>
                                        <p:cTn id="37" dur="500"/>
                                        <p:tgtEl>
                                          <p:spTgt spid="8"/>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blinds(horizontal)">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P spid="4" grpId="0"/>
      <p:bldP spid="2" grpId="0"/>
      <p:bldP spid="3" grpId="0"/>
      <p:bldP spid="5" grpId="0"/>
      <p:bldP spid="7" grpId="0"/>
      <p:bldP spid="10"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30" name="Text Box 2"/>
          <p:cNvSpPr/>
          <p:nvPr/>
        </p:nvSpPr>
        <p:spPr>
          <a:xfrm>
            <a:off x="1738313" y="1000125"/>
            <a:ext cx="8707437" cy="2861310"/>
          </a:xfrm>
          <a:prstGeom prst="rect">
            <a:avLst/>
          </a:prstGeom>
          <a:noFill/>
          <a:ln w="9525">
            <a:noFill/>
          </a:ln>
        </p:spPr>
        <p:txBody>
          <a:bodyPr lIns="91906" tIns="45953" rIns="91906" bIns="45953">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5pPr>
          </a:lstStyle>
          <a:p>
            <a:pPr marL="0" lvl="0" indent="0">
              <a:lnSpc>
                <a:spcPct val="150000"/>
              </a:lnSpc>
              <a:spcBef>
                <a:spcPct val="0"/>
              </a:spcBef>
              <a:buNone/>
            </a:pPr>
            <a:r>
              <a:rPr lang="en-US" altLang="zh-CN" sz="2400" b="1">
                <a:solidFill>
                  <a:srgbClr val="0000FF"/>
                </a:solidFill>
              </a:rPr>
              <a:t> 【</a:t>
            </a:r>
            <a:r>
              <a:rPr lang="zh-CN" altLang="en-US" sz="2400" b="1">
                <a:solidFill>
                  <a:srgbClr val="0000FF"/>
                </a:solidFill>
              </a:rPr>
              <a:t>2014年江苏</a:t>
            </a:r>
            <a:r>
              <a:rPr lang="en-US" altLang="zh-CN" sz="2400" b="1">
                <a:solidFill>
                  <a:srgbClr val="0000FF"/>
                </a:solidFill>
              </a:rPr>
              <a:t>】</a:t>
            </a:r>
            <a:r>
              <a:rPr lang="zh-CN" altLang="en-US" sz="2400" b="1"/>
              <a:t>下列交际</a:t>
            </a:r>
            <a:r>
              <a:rPr lang="zh-CN" altLang="en-US" sz="2400" b="1">
                <a:solidFill>
                  <a:srgbClr val="FF0000"/>
                </a:solidFill>
              </a:rPr>
              <a:t>用语使用不得体</a:t>
            </a:r>
            <a:r>
              <a:rPr lang="zh-CN" altLang="en-US" sz="2400" b="1"/>
              <a:t>的一项是</a:t>
            </a:r>
            <a:endParaRPr lang="zh-CN" altLang="en-US" sz="2400" b="1">
              <a:solidFill>
                <a:srgbClr val="0000FF"/>
              </a:solidFill>
            </a:endParaRPr>
          </a:p>
          <a:p>
            <a:pPr marL="0" lvl="0" indent="0">
              <a:lnSpc>
                <a:spcPct val="150000"/>
              </a:lnSpc>
              <a:spcBef>
                <a:spcPct val="0"/>
              </a:spcBef>
              <a:buNone/>
            </a:pPr>
            <a:r>
              <a:rPr lang="zh-CN" altLang="en-US" sz="2400" b="1"/>
              <a:t>A涂鸦之作，不足当先生一哂，如蒙赐正，小子不胜感激!</a:t>
            </a:r>
          </a:p>
          <a:p>
            <a:pPr marL="0" lvl="0" indent="0">
              <a:lnSpc>
                <a:spcPct val="150000"/>
              </a:lnSpc>
              <a:spcBef>
                <a:spcPct val="0"/>
              </a:spcBef>
              <a:buNone/>
            </a:pPr>
            <a:r>
              <a:rPr lang="zh-CN" altLang="en-US" sz="2400" b="1"/>
              <a:t>B欣闻敝校百年校庆，本人忝为校友，因事不能躬临为歉!</a:t>
            </a:r>
          </a:p>
          <a:p>
            <a:pPr marL="0" lvl="0" indent="0">
              <a:lnSpc>
                <a:spcPct val="150000"/>
              </a:lnSpc>
              <a:spcBef>
                <a:spcPct val="0"/>
              </a:spcBef>
              <a:buNone/>
            </a:pPr>
            <a:r>
              <a:rPr lang="zh-CN" altLang="en-US" sz="2400" b="1"/>
              <a:t>C吉日良辰，花好月圆，恭祝一对璧人并蒂同心、白首偕老!</a:t>
            </a:r>
          </a:p>
          <a:p>
            <a:pPr marL="0" lvl="0" indent="0">
              <a:lnSpc>
                <a:spcPct val="150000"/>
              </a:lnSpc>
              <a:spcBef>
                <a:spcPct val="0"/>
              </a:spcBef>
              <a:buNone/>
            </a:pPr>
            <a:r>
              <a:rPr lang="zh-CN" altLang="en-US" sz="2400" b="1"/>
              <a:t>D家母古稀之庆，承蒙各位亲友光临，略备薄酒，敬答厚意!</a:t>
            </a:r>
          </a:p>
        </p:txBody>
      </p:sp>
      <p:sp>
        <p:nvSpPr>
          <p:cNvPr id="22531" name="Text Box 3"/>
          <p:cNvSpPr/>
          <p:nvPr/>
        </p:nvSpPr>
        <p:spPr>
          <a:xfrm>
            <a:off x="1631315" y="3860483"/>
            <a:ext cx="8707438" cy="1938020"/>
          </a:xfrm>
          <a:prstGeom prst="rect">
            <a:avLst/>
          </a:prstGeom>
          <a:solidFill>
            <a:srgbClr val="FFFF99"/>
          </a:solidFill>
          <a:ln w="9525" cap="flat" cmpd="sng">
            <a:solidFill>
              <a:schemeClr val="accent1"/>
            </a:solidFill>
            <a:prstDash val="solid"/>
            <a:miter/>
            <a:headEnd type="none" w="med" len="med"/>
            <a:tailEnd type="none" w="med" len="med"/>
          </a:ln>
        </p:spPr>
        <p:txBody>
          <a:bodyPr lIns="91906" tIns="45953" rIns="91906" bIns="45953">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5pPr>
          </a:lstStyle>
          <a:p>
            <a:pPr marL="0" lvl="0" indent="0">
              <a:spcBef>
                <a:spcPct val="0"/>
              </a:spcBef>
              <a:buNone/>
            </a:pPr>
            <a:r>
              <a:rPr lang="zh-CN" altLang="en-US" sz="2400" b="1">
                <a:solidFill>
                  <a:srgbClr val="000066"/>
                </a:solidFill>
              </a:rPr>
              <a:t>答案：</a:t>
            </a:r>
            <a:r>
              <a:rPr lang="zh-CN" altLang="zh-CN" sz="2400" b="1">
                <a:solidFill>
                  <a:srgbClr val="000066"/>
                </a:solidFill>
              </a:rPr>
              <a:t>B</a:t>
            </a:r>
          </a:p>
          <a:p>
            <a:pPr marL="0" lvl="0" indent="0">
              <a:spcBef>
                <a:spcPct val="0"/>
              </a:spcBef>
              <a:buNone/>
            </a:pPr>
            <a:r>
              <a:rPr lang="zh-CN" altLang="zh-CN" sz="2400" b="1">
                <a:solidFill>
                  <a:srgbClr val="000066"/>
                </a:solidFill>
              </a:rPr>
              <a:t>“</a:t>
            </a:r>
            <a:r>
              <a:rPr lang="zh-CN" altLang="en-US" sz="2400" b="1">
                <a:solidFill>
                  <a:srgbClr val="000066"/>
                </a:solidFill>
              </a:rPr>
              <a:t>敝”是谦辞，</a:t>
            </a:r>
            <a:r>
              <a:rPr lang="zh-CN" altLang="zh-CN" sz="2400" b="1">
                <a:solidFill>
                  <a:srgbClr val="000066"/>
                </a:solidFill>
              </a:rPr>
              <a:t>“敝校”</a:t>
            </a:r>
            <a:r>
              <a:rPr lang="zh-CN" altLang="en-US" sz="2400" b="1"/>
              <a:t>是向对方称呼自己的学校的谦词。 </a:t>
            </a:r>
            <a:endParaRPr lang="en-US" altLang="zh-CN" sz="2400" b="1"/>
          </a:p>
          <a:p>
            <a:pPr marL="0" lvl="0" indent="0">
              <a:spcBef>
                <a:spcPct val="0"/>
              </a:spcBef>
              <a:buNone/>
            </a:pPr>
            <a:r>
              <a:rPr lang="zh-CN" altLang="en-US" sz="2400" b="1">
                <a:solidFill>
                  <a:srgbClr val="000066"/>
                </a:solidFill>
              </a:rPr>
              <a:t>“</a:t>
            </a:r>
            <a:r>
              <a:rPr lang="zh-CN" altLang="en-US" sz="2400" b="1">
                <a:solidFill>
                  <a:srgbClr val="FF0000"/>
                </a:solidFill>
              </a:rPr>
              <a:t>母校</a:t>
            </a:r>
            <a:r>
              <a:rPr lang="zh-CN" altLang="en-US" sz="2400" b="1">
                <a:solidFill>
                  <a:srgbClr val="000066"/>
                </a:solidFill>
              </a:rPr>
              <a:t>”，</a:t>
            </a:r>
            <a:r>
              <a:rPr lang="zh-CN" altLang="en-US" sz="2400" b="1"/>
              <a:t>是己方称自己曾经毕业的学校，怀有感激之情。</a:t>
            </a:r>
            <a:r>
              <a:rPr lang="zh-CN" altLang="en-US" sz="2400" b="1">
                <a:solidFill>
                  <a:srgbClr val="000066"/>
                </a:solidFill>
              </a:rPr>
              <a:t> </a:t>
            </a:r>
            <a:endParaRPr lang="en-US" altLang="zh-CN" sz="2400" b="1">
              <a:solidFill>
                <a:srgbClr val="000066"/>
              </a:solidFill>
            </a:endParaRPr>
          </a:p>
          <a:p>
            <a:pPr marL="0" lvl="0" indent="0">
              <a:spcBef>
                <a:spcPct val="0"/>
              </a:spcBef>
              <a:buNone/>
            </a:pPr>
            <a:r>
              <a:rPr lang="zh-CN" altLang="en-US" sz="2400" b="1">
                <a:solidFill>
                  <a:srgbClr val="000066"/>
                </a:solidFill>
              </a:rPr>
              <a:t>“贵校”，</a:t>
            </a:r>
            <a:r>
              <a:rPr lang="zh-CN" altLang="en-US" sz="2400" b="1"/>
              <a:t>敬辞，用于称跟对方有关的学校。躬临，即亲自到达，是别人到自己处的敬辞，此处用在自己身上，不得体。</a:t>
            </a:r>
          </a:p>
        </p:txBody>
      </p:sp>
      <p:sp>
        <p:nvSpPr>
          <p:cNvPr id="24580" name="Text Box 8"/>
          <p:cNvSpPr/>
          <p:nvPr/>
        </p:nvSpPr>
        <p:spPr>
          <a:xfrm>
            <a:off x="4738688" y="285750"/>
            <a:ext cx="2270125" cy="583565"/>
          </a:xfrm>
          <a:prstGeom prst="rect">
            <a:avLst/>
          </a:prstGeom>
          <a:solidFill>
            <a:srgbClr val="FFFF99">
              <a:alpha val="98822"/>
            </a:srgbClr>
          </a:solidFill>
          <a:ln w="50800">
            <a:solidFill>
              <a:srgbClr val="FF00FF"/>
            </a:solidFill>
            <a:miter lim="800000"/>
          </a:ln>
        </p:spPr>
        <p:txBody>
          <a:bodyPr lIns="91906" tIns="45953" rIns="91906" bIns="45953">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5pPr>
          </a:lstStyle>
          <a:p>
            <a:pPr marL="0" lvl="0" indent="0" eaLnBrk="1" hangingPunct="1">
              <a:spcBef>
                <a:spcPct val="50000"/>
              </a:spcBef>
              <a:buNone/>
            </a:pPr>
            <a:r>
              <a:rPr lang="zh-CN" altLang="en-US" b="1">
                <a:latin typeface="Times New Roman" panose="02020603050405020304" pitchFamily="18" charset="0"/>
              </a:rPr>
              <a:t>高考链接</a:t>
            </a:r>
          </a:p>
        </p:txBody>
      </p:sp>
      <p:sp>
        <p:nvSpPr>
          <p:cNvPr id="22533" name="Rectangle 5"/>
          <p:cNvSpPr/>
          <p:nvPr/>
        </p:nvSpPr>
        <p:spPr>
          <a:xfrm>
            <a:off x="1789113" y="5889625"/>
            <a:ext cx="8851900" cy="730885"/>
          </a:xfrm>
          <a:prstGeom prst="rect">
            <a:avLst/>
          </a:prstGeom>
          <a:solidFill>
            <a:srgbClr val="FFFF99"/>
          </a:solidFill>
          <a:ln w="50800" cap="flat" cmpd="sng">
            <a:solidFill>
              <a:srgbClr val="FF00FF"/>
            </a:solidFill>
            <a:prstDash val="solid"/>
            <a:miter/>
            <a:headEnd type="none" w="med" len="med"/>
            <a:tailEnd type="none" w="med" len="med"/>
          </a:ln>
        </p:spPr>
        <p:txBody>
          <a:bodyPr lIns="91906" tIns="45953" rIns="91906" bIns="45953">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5pPr>
          </a:lstStyle>
          <a:p>
            <a:pPr marL="0" lvl="0" indent="0" eaLnBrk="1" hangingPunct="1">
              <a:lnSpc>
                <a:spcPct val="130000"/>
              </a:lnSpc>
              <a:spcBef>
                <a:spcPct val="50000"/>
              </a:spcBef>
              <a:buNone/>
            </a:pPr>
            <a:r>
              <a:rPr lang="en-US" altLang="zh-CN" b="1">
                <a:solidFill>
                  <a:srgbClr val="0000FF"/>
                </a:solidFill>
                <a:latin typeface="黑体" panose="02010609060101010101" pitchFamily="2" charset="-122"/>
                <a:ea typeface="黑体" panose="02010609060101010101" pitchFamily="2" charset="-122"/>
                <a:sym typeface="宋体" panose="02010600030101010101" pitchFamily="2" charset="-122"/>
              </a:rPr>
              <a:t> </a:t>
            </a:r>
            <a:r>
              <a:rPr lang="zh-CN" altLang="zh-CN" b="1">
                <a:solidFill>
                  <a:srgbClr val="0000FF"/>
                </a:solidFill>
                <a:latin typeface="黑体" panose="02010609060101010101" pitchFamily="2" charset="-122"/>
                <a:ea typeface="黑体" panose="02010609060101010101" pitchFamily="2" charset="-122"/>
                <a:sym typeface="宋体" panose="02010600030101010101" pitchFamily="2" charset="-122"/>
              </a:rPr>
              <a:t>注意遣词</a:t>
            </a:r>
            <a:r>
              <a:rPr lang="en-US" altLang="zh-CN" b="1">
                <a:solidFill>
                  <a:srgbClr val="0000FF"/>
                </a:solidFill>
                <a:latin typeface="黑体" panose="02010609060101010101" pitchFamily="2" charset="-122"/>
                <a:ea typeface="黑体" panose="02010609060101010101" pitchFamily="2" charset="-122"/>
                <a:sym typeface="宋体" panose="02010600030101010101" pitchFamily="2" charset="-122"/>
              </a:rPr>
              <a:t>  </a:t>
            </a:r>
            <a:r>
              <a:rPr lang="zh-CN" altLang="zh-CN" b="1">
                <a:solidFill>
                  <a:srgbClr val="0000FF"/>
                </a:solidFill>
                <a:latin typeface="黑体" panose="02010609060101010101" pitchFamily="2" charset="-122"/>
                <a:ea typeface="黑体" panose="02010609060101010101" pitchFamily="2" charset="-122"/>
                <a:sym typeface="宋体" panose="02010600030101010101" pitchFamily="2" charset="-122"/>
              </a:rPr>
              <a:t>敬谦得当</a:t>
            </a:r>
            <a:r>
              <a:rPr lang="en-US" altLang="zh-CN" b="1">
                <a:solidFill>
                  <a:srgbClr val="3333CC"/>
                </a:solidFill>
                <a:latin typeface="黑体" panose="02010609060101010101" pitchFamily="2" charset="-122"/>
                <a:ea typeface="黑体" panose="02010609060101010101" pitchFamily="2" charset="-122"/>
                <a:sym typeface="宋体" panose="02010600030101010101" pitchFamily="2" charset="-122"/>
              </a:rPr>
              <a:t>——</a:t>
            </a:r>
            <a:r>
              <a:rPr lang="zh-CN" altLang="en-US" b="1">
                <a:solidFill>
                  <a:srgbClr val="FF0000"/>
                </a:solidFill>
                <a:effectLst>
                  <a:outerShdw blurRad="38100" dist="38100" dir="2700000">
                    <a:srgbClr val="000000"/>
                  </a:outerShdw>
                </a:effectLst>
                <a:latin typeface="黑体" panose="02010609060101010101" pitchFamily="2" charset="-122"/>
                <a:ea typeface="黑体" panose="02010609060101010101" pitchFamily="2" charset="-122"/>
                <a:sym typeface="宋体" panose="02010600030101010101" pitchFamily="2" charset="-122"/>
              </a:rPr>
              <a:t>处什么位置用什么话</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531"/>
                                        </p:tgtEl>
                                        <p:attrNameLst>
                                          <p:attrName>style.visibility</p:attrName>
                                        </p:attrNameLst>
                                      </p:cBhvr>
                                      <p:to>
                                        <p:strVal val="visible"/>
                                      </p:to>
                                    </p:set>
                                    <p:animEffect transition="in" filter="blinds(horizontal)">
                                      <p:cBhvr>
                                        <p:cTn id="7" dur="500" fill="hold"/>
                                        <p:tgtEl>
                                          <p:spTgt spid="2253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25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p:bldP spid="22533"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2" name="Text Box 2"/>
          <p:cNvSpPr txBox="1"/>
          <p:nvPr/>
        </p:nvSpPr>
        <p:spPr>
          <a:xfrm>
            <a:off x="1473200" y="645795"/>
            <a:ext cx="9306560" cy="4805680"/>
          </a:xfrm>
          <a:prstGeom prst="rect">
            <a:avLst/>
          </a:prstGeom>
          <a:noFill/>
          <a:ln w="9525">
            <a:noFill/>
          </a:ln>
        </p:spPr>
        <p:txBody>
          <a:bodyPr wrap="square">
            <a:spAutoFit/>
          </a:bodyPr>
          <a:lstStyle/>
          <a:p>
            <a:pPr eaLnBrk="0" hangingPunct="0">
              <a:spcBef>
                <a:spcPct val="20000"/>
              </a:spcBef>
            </a:pPr>
            <a:r>
              <a:rPr lang="en-US" altLang="zh-CN" sz="2800">
                <a:latin typeface="黑体" panose="02010609060101010101" pitchFamily="2" charset="-122"/>
              </a:rPr>
              <a:t>1</a:t>
            </a:r>
            <a:r>
              <a:rPr lang="zh-CN" altLang="en-US" sz="2800">
                <a:latin typeface="黑体" panose="02010609060101010101" pitchFamily="2" charset="-122"/>
              </a:rPr>
              <a:t>、（</a:t>
            </a:r>
            <a:r>
              <a:rPr lang="en-US" altLang="zh-CN" sz="2800">
                <a:latin typeface="黑体" panose="02010609060101010101" pitchFamily="2" charset="-122"/>
              </a:rPr>
              <a:t>2017</a:t>
            </a:r>
            <a:r>
              <a:rPr lang="zh-CN" altLang="en-US" sz="2800">
                <a:latin typeface="黑体" panose="02010609060101010101" pitchFamily="2" charset="-122"/>
              </a:rPr>
              <a:t>全国卷</a:t>
            </a:r>
            <a:r>
              <a:rPr lang="en-US" altLang="zh-CN" sz="2800">
                <a:latin typeface="黑体" panose="02010609060101010101" pitchFamily="2" charset="-122"/>
              </a:rPr>
              <a:t>1</a:t>
            </a:r>
            <a:r>
              <a:rPr lang="zh-CN" altLang="en-US" sz="2800">
                <a:latin typeface="黑体" panose="02010609060101010101" pitchFamily="2" charset="-122"/>
              </a:rPr>
              <a:t>）：下列各句中，表达</a:t>
            </a:r>
            <a:r>
              <a:rPr lang="zh-CN" altLang="en-US" sz="3200">
                <a:solidFill>
                  <a:srgbClr val="FF0000"/>
                </a:solidFill>
                <a:latin typeface="黑体" panose="02010609060101010101" pitchFamily="2" charset="-122"/>
              </a:rPr>
              <a:t>得体</a:t>
            </a:r>
            <a:r>
              <a:rPr lang="zh-CN" altLang="en-US" sz="2800">
                <a:latin typeface="黑体" panose="02010609060101010101" pitchFamily="2" charset="-122"/>
              </a:rPr>
              <a:t>的一句是</a:t>
            </a:r>
            <a:r>
              <a:rPr lang="en-US" altLang="zh-CN" sz="2800">
                <a:latin typeface="黑体" panose="02010609060101010101" pitchFamily="2" charset="-122"/>
              </a:rPr>
              <a:t>(    )</a:t>
            </a:r>
          </a:p>
          <a:p>
            <a:pPr eaLnBrk="0" hangingPunct="0">
              <a:spcBef>
                <a:spcPct val="20000"/>
              </a:spcBef>
            </a:pPr>
            <a:r>
              <a:rPr lang="en-US" altLang="zh-CN" sz="2800">
                <a:latin typeface="黑体" panose="02010609060101010101" pitchFamily="2" charset="-122"/>
              </a:rPr>
              <a:t>A.</a:t>
            </a:r>
            <a:r>
              <a:rPr lang="zh-CN" altLang="en-US" sz="2800">
                <a:latin typeface="黑体" panose="02010609060101010101" pitchFamily="2" charset="-122"/>
              </a:rPr>
              <a:t>真是事出意外</a:t>
            </a:r>
            <a:r>
              <a:rPr lang="en-US" altLang="zh-CN" sz="2800">
                <a:latin typeface="黑体" panose="02010609060101010101" pitchFamily="2" charset="-122"/>
              </a:rPr>
              <a:t>!</a:t>
            </a:r>
            <a:r>
              <a:rPr lang="zh-CN" altLang="en-US" sz="2800">
                <a:latin typeface="黑体" panose="02010609060101010101" pitchFamily="2" charset="-122"/>
              </a:rPr>
              <a:t>舍弟太过顽皮，碰碎了您家这么贵重的花瓶，敬请原谅，我们一定照价赔偿。</a:t>
            </a:r>
          </a:p>
          <a:p>
            <a:pPr eaLnBrk="0" hangingPunct="0">
              <a:spcBef>
                <a:spcPct val="20000"/>
              </a:spcBef>
            </a:pPr>
            <a:r>
              <a:rPr lang="en-US" altLang="zh-CN" sz="2800">
                <a:latin typeface="黑体" panose="02010609060101010101" pitchFamily="2" charset="-122"/>
              </a:rPr>
              <a:t>B.</a:t>
            </a:r>
            <a:r>
              <a:rPr lang="zh-CN" altLang="en-US" sz="2800">
                <a:latin typeface="黑体" panose="02010609060101010101" pitchFamily="2" charset="-122"/>
              </a:rPr>
              <a:t>他的书法龙飞凤舞，引来一片赞叹，但落款确出了差错，一时又无法弥补，只好连声道歉：“献丑，献丑</a:t>
            </a:r>
            <a:r>
              <a:rPr lang="en-US" altLang="zh-CN" sz="2800">
                <a:latin typeface="黑体" panose="02010609060101010101" pitchFamily="2" charset="-122"/>
              </a:rPr>
              <a:t>!”</a:t>
            </a:r>
          </a:p>
          <a:p>
            <a:pPr eaLnBrk="0" hangingPunct="0">
              <a:spcBef>
                <a:spcPct val="20000"/>
              </a:spcBef>
            </a:pPr>
            <a:r>
              <a:rPr lang="en-US" altLang="zh-CN" sz="2800">
                <a:latin typeface="黑体" panose="02010609060101010101" pitchFamily="2" charset="-122"/>
              </a:rPr>
              <a:t>C.</a:t>
            </a:r>
            <a:r>
              <a:rPr lang="zh-CN" altLang="en-US" sz="2800">
                <a:latin typeface="黑体" panose="02010609060101010101" pitchFamily="2" charset="-122"/>
              </a:rPr>
              <a:t>他是我最信任的朋友，头脑灵活，处事周到，每次我遇到难题写信垂询，都能得到很有启发的回复。</a:t>
            </a:r>
          </a:p>
          <a:p>
            <a:pPr eaLnBrk="0" hangingPunct="0">
              <a:spcBef>
                <a:spcPct val="20000"/>
              </a:spcBef>
            </a:pPr>
            <a:r>
              <a:rPr lang="en-US" altLang="zh-CN" sz="2800">
                <a:latin typeface="黑体" panose="02010609060101010101" pitchFamily="2" charset="-122"/>
              </a:rPr>
              <a:t>D.</a:t>
            </a:r>
            <a:r>
              <a:rPr lang="zh-CN" altLang="en-US" sz="2800">
                <a:latin typeface="黑体" panose="02010609060101010101" pitchFamily="2" charset="-122"/>
              </a:rPr>
              <a:t>我妻子和郭教授的内人是多年的闺蜜，她俩经常一起逛街、一起旅游，话多得似乎永远都说不完。</a:t>
            </a:r>
          </a:p>
        </p:txBody>
      </p:sp>
      <p:sp>
        <p:nvSpPr>
          <p:cNvPr id="20483" name="Text Box 8"/>
          <p:cNvSpPr txBox="1"/>
          <p:nvPr/>
        </p:nvSpPr>
        <p:spPr>
          <a:xfrm>
            <a:off x="4727575" y="61913"/>
            <a:ext cx="2252663" cy="583565"/>
          </a:xfrm>
          <a:prstGeom prst="rect">
            <a:avLst/>
          </a:prstGeom>
          <a:solidFill>
            <a:srgbClr val="FFFF99">
              <a:alpha val="98822"/>
            </a:srgbClr>
          </a:solidFill>
          <a:ln w="50800" cap="flat" cmpd="sng">
            <a:solidFill>
              <a:srgbClr val="FF00FF"/>
            </a:solidFill>
            <a:prstDash val="solid"/>
            <a:miter/>
            <a:headEnd type="none" w="med" len="med"/>
            <a:tailEnd type="none" w="med" len="med"/>
          </a:ln>
        </p:spPr>
        <p:txBody>
          <a:bodyPr>
            <a:spAutoFit/>
          </a:bodyPr>
          <a:lstStyle/>
          <a:p>
            <a:pPr>
              <a:spcBef>
                <a:spcPct val="50000"/>
              </a:spcBef>
            </a:pPr>
            <a:r>
              <a:rPr lang="zh-CN" altLang="en-US" sz="3200">
                <a:latin typeface="Times New Roman" panose="02020603050405020304" pitchFamily="18" charset="0"/>
              </a:rPr>
              <a:t>高考链接</a:t>
            </a:r>
          </a:p>
        </p:txBody>
      </p:sp>
      <p:sp>
        <p:nvSpPr>
          <p:cNvPr id="20484" name="文本框 30724"/>
          <p:cNvSpPr txBox="1"/>
          <p:nvPr/>
        </p:nvSpPr>
        <p:spPr>
          <a:xfrm>
            <a:off x="1827213" y="3932238"/>
            <a:ext cx="309880" cy="368300"/>
          </a:xfrm>
          <a:prstGeom prst="rect">
            <a:avLst/>
          </a:prstGeom>
          <a:noFill/>
          <a:ln w="9525">
            <a:noFill/>
          </a:ln>
        </p:spPr>
        <p:txBody>
          <a:bodyPr wrap="none">
            <a:spAutoFit/>
          </a:bodyPr>
          <a:lstStyle/>
          <a:p>
            <a:pPr eaLnBrk="0" hangingPunct="0"/>
            <a:endParaRPr lang="zh-CN" altLang="en-US">
              <a:latin typeface="黑体" panose="02010609060101010101" pitchFamily="2" charset="-122"/>
            </a:endParaRPr>
          </a:p>
        </p:txBody>
      </p:sp>
      <p:sp>
        <p:nvSpPr>
          <p:cNvPr id="2" name="文本框 1"/>
          <p:cNvSpPr txBox="1"/>
          <p:nvPr/>
        </p:nvSpPr>
        <p:spPr>
          <a:xfrm>
            <a:off x="2540000" y="1052513"/>
            <a:ext cx="747713" cy="706755"/>
          </a:xfrm>
          <a:prstGeom prst="rect">
            <a:avLst/>
          </a:prstGeom>
          <a:noFill/>
          <a:ln w="9525">
            <a:noFill/>
          </a:ln>
        </p:spPr>
        <p:txBody>
          <a:bodyPr>
            <a:spAutoFit/>
          </a:bodyPr>
          <a:lstStyle/>
          <a:p>
            <a:pPr eaLnBrk="0" hangingPunct="0"/>
            <a:r>
              <a:rPr lang="en-US" altLang="zh-CN" sz="4000">
                <a:solidFill>
                  <a:srgbClr val="FF0000"/>
                </a:solidFill>
                <a:latin typeface="黑体" panose="02010609060101010101" pitchFamily="2" charset="-122"/>
              </a:rPr>
              <a:t>A</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7890" name="Rectangle 3"/>
          <p:cNvSpPr>
            <a:spLocks noGrp="1"/>
          </p:cNvSpPr>
          <p:nvPr>
            <p:ph type="body" idx="4294967295"/>
          </p:nvPr>
        </p:nvSpPr>
        <p:spPr>
          <a:xfrm>
            <a:off x="1889125" y="117475"/>
            <a:ext cx="8599488" cy="4391025"/>
          </a:xfrm>
        </p:spPr>
        <p:txBody>
          <a:bodyPr vert="horz" wrap="square" lIns="91440" tIns="45720" rIns="91440" bIns="45720" anchor="t">
            <a:normAutofit fontScale="92500" lnSpcReduction="10000"/>
          </a:bodyPr>
          <a:lstStyle/>
          <a:p>
            <a:pPr marL="0" indent="0" eaLnBrk="1" hangingPunct="1">
              <a:buNone/>
            </a:pPr>
            <a:r>
              <a:rPr lang="zh-CN" altLang="en-US" b="1">
                <a:solidFill>
                  <a:srgbClr val="0000FF"/>
                </a:solidFill>
                <a:latin typeface="Times New Roman" panose="02020603050405020304" pitchFamily="18" charset="0"/>
              </a:rPr>
              <a:t>                         【针对训练】</a:t>
            </a:r>
          </a:p>
          <a:p>
            <a:pPr marL="0" indent="0" eaLnBrk="1" hangingPunct="1">
              <a:buNone/>
            </a:pPr>
            <a:r>
              <a:rPr lang="zh-CN" altLang="zh-CN" sz="2400" b="1"/>
              <a:t>（</a:t>
            </a:r>
            <a:r>
              <a:rPr lang="en-US" altLang="zh-CN" sz="2400" b="1"/>
              <a:t>2017</a:t>
            </a:r>
            <a:r>
              <a:rPr lang="zh-CN" altLang="zh-CN" sz="2400" b="1"/>
              <a:t>全国</a:t>
            </a:r>
            <a:r>
              <a:rPr lang="zh-CN" altLang="en-US" sz="2400" b="1"/>
              <a:t>卷</a:t>
            </a:r>
            <a:r>
              <a:rPr lang="en-US" altLang="zh-CN" sz="2400" b="1"/>
              <a:t>3</a:t>
            </a:r>
            <a:r>
              <a:rPr lang="zh-CN" altLang="zh-CN" sz="2400" b="1"/>
              <a:t>）</a:t>
            </a:r>
            <a:r>
              <a:rPr lang="zh-CN" altLang="en-US" sz="2400" b="1">
                <a:latin typeface="黑体" panose="02010609060101010101" pitchFamily="2" charset="-122"/>
                <a:ea typeface="黑体" panose="02010609060101010101" pitchFamily="2" charset="-122"/>
              </a:rPr>
              <a:t>下列各句中，表达得体的一句是（</a:t>
            </a:r>
            <a:r>
              <a:rPr lang="en-US" altLang="zh-CN" sz="2400" b="1">
                <a:latin typeface="黑体" panose="02010609060101010101" pitchFamily="2" charset="-122"/>
                <a:ea typeface="黑体" panose="02010609060101010101" pitchFamily="2" charset="-122"/>
              </a:rPr>
              <a:t>3</a:t>
            </a:r>
            <a:r>
              <a:rPr lang="zh-CN" altLang="en-US" sz="2400" b="1">
                <a:latin typeface="黑体" panose="02010609060101010101" pitchFamily="2" charset="-122"/>
                <a:ea typeface="黑体" panose="02010609060101010101" pitchFamily="2" charset="-122"/>
              </a:rPr>
              <a:t>分） </a:t>
            </a:r>
            <a:br>
              <a:rPr lang="zh-CN" altLang="en-US" sz="2400" b="1">
                <a:latin typeface="黑体" panose="02010609060101010101" pitchFamily="2" charset="-122"/>
                <a:ea typeface="黑体" panose="02010609060101010101" pitchFamily="2" charset="-122"/>
              </a:rPr>
            </a:br>
            <a:r>
              <a:rPr lang="en-US" altLang="zh-CN" sz="2400" b="1">
                <a:latin typeface="黑体" panose="02010609060101010101" pitchFamily="2" charset="-122"/>
                <a:ea typeface="黑体" panose="02010609060101010101" pitchFamily="2" charset="-122"/>
              </a:rPr>
              <a:t>A. </a:t>
            </a:r>
            <a:r>
              <a:rPr lang="zh-CN" altLang="en-US" sz="2400" b="1">
                <a:latin typeface="黑体" panose="02010609060101010101" pitchFamily="2" charset="-122"/>
                <a:ea typeface="黑体" panose="02010609060101010101" pitchFamily="2" charset="-122"/>
              </a:rPr>
              <a:t>他是个可怜的孤儿，小时候承蒙我父母照顾，所以现在经常来看望我们。 </a:t>
            </a:r>
            <a:br>
              <a:rPr lang="zh-CN" altLang="en-US" sz="2400" b="1">
                <a:latin typeface="黑体" panose="02010609060101010101" pitchFamily="2" charset="-122"/>
                <a:ea typeface="黑体" panose="02010609060101010101" pitchFamily="2" charset="-122"/>
              </a:rPr>
            </a:br>
            <a:r>
              <a:rPr lang="en-US" altLang="zh-CN" sz="2400" b="1">
                <a:latin typeface="黑体" panose="02010609060101010101" pitchFamily="2" charset="-122"/>
                <a:ea typeface="黑体" panose="02010609060101010101" pitchFamily="2" charset="-122"/>
              </a:rPr>
              <a:t>B. </a:t>
            </a:r>
            <a:r>
              <a:rPr lang="zh-CN" altLang="en-US" sz="2400" b="1">
                <a:latin typeface="黑体" panose="02010609060101010101" pitchFamily="2" charset="-122"/>
                <a:ea typeface="黑体" panose="02010609060101010101" pitchFamily="2" charset="-122"/>
              </a:rPr>
              <a:t>杨老师年过七旬仍然笔耕不辍，作为他的高足，我们感到既自豪又惭愧。 </a:t>
            </a:r>
            <a:br>
              <a:rPr lang="zh-CN" altLang="en-US" sz="2400" b="1">
                <a:latin typeface="黑体" panose="02010609060101010101" pitchFamily="2" charset="-122"/>
                <a:ea typeface="黑体" panose="02010609060101010101" pitchFamily="2" charset="-122"/>
              </a:rPr>
            </a:br>
            <a:r>
              <a:rPr lang="en-US" altLang="zh-CN" sz="2400" b="1">
                <a:latin typeface="黑体" panose="02010609060101010101" pitchFamily="2" charset="-122"/>
                <a:ea typeface="黑体" panose="02010609060101010101" pitchFamily="2" charset="-122"/>
              </a:rPr>
              <a:t>C. </a:t>
            </a:r>
            <a:r>
              <a:rPr lang="zh-CN" altLang="en-US" sz="2400" b="1">
                <a:latin typeface="黑体" panose="02010609060101010101" pitchFamily="2" charset="-122"/>
                <a:ea typeface="黑体" panose="02010609060101010101" pitchFamily="2" charset="-122"/>
              </a:rPr>
              <a:t>这篇文章是我刚完成的，无论观点还是文字都不够成熟，请您不吝赐教。 </a:t>
            </a:r>
            <a:br>
              <a:rPr lang="zh-CN" altLang="en-US" sz="2400" b="1">
                <a:latin typeface="黑体" panose="02010609060101010101" pitchFamily="2" charset="-122"/>
                <a:ea typeface="黑体" panose="02010609060101010101" pitchFamily="2" charset="-122"/>
              </a:rPr>
            </a:br>
            <a:r>
              <a:rPr lang="en-US" altLang="zh-CN" sz="2400" b="1">
                <a:latin typeface="黑体" panose="02010609060101010101" pitchFamily="2" charset="-122"/>
                <a:ea typeface="黑体" panose="02010609060101010101" pitchFamily="2" charset="-122"/>
              </a:rPr>
              <a:t>D. </a:t>
            </a:r>
            <a:r>
              <a:rPr lang="zh-CN" altLang="en-US" sz="2400" b="1">
                <a:latin typeface="黑体" panose="02010609060101010101" pitchFamily="2" charset="-122"/>
                <a:ea typeface="黑体" panose="02010609060101010101" pitchFamily="2" charset="-122"/>
              </a:rPr>
              <a:t>由于路上堵车非常严重，我赶到约定地点的时候，对方早已恭候多时。</a:t>
            </a:r>
            <a:r>
              <a:rPr lang="zh-CN" altLang="en-US"/>
              <a:t> </a:t>
            </a:r>
            <a:endParaRPr lang="zh-CN" altLang="zh-CN"/>
          </a:p>
        </p:txBody>
      </p:sp>
      <p:sp>
        <p:nvSpPr>
          <p:cNvPr id="40963" name="文本框 1"/>
          <p:cNvSpPr txBox="1"/>
          <p:nvPr/>
        </p:nvSpPr>
        <p:spPr>
          <a:xfrm>
            <a:off x="1799590" y="4625023"/>
            <a:ext cx="8778875" cy="1876425"/>
          </a:xfrm>
          <a:prstGeom prst="rect">
            <a:avLst/>
          </a:prstGeom>
          <a:solidFill>
            <a:srgbClr val="FFFF99"/>
          </a:solidFill>
          <a:ln w="9525" cap="flat" cmpd="sng">
            <a:solidFill>
              <a:schemeClr val="accent1"/>
            </a:solidFill>
            <a:prstDash val="solid"/>
            <a:miter/>
            <a:headEnd type="none" w="med" len="med"/>
            <a:tailEnd type="none" w="med" len="med"/>
          </a:ln>
        </p:spPr>
        <p:txBody>
          <a:bodyPr>
            <a:spAutoFit/>
          </a:bodyPr>
          <a:lstStyle/>
          <a:p>
            <a:pPr eaLnBrk="0" hangingPunct="0"/>
            <a:r>
              <a:rPr lang="en-US" altLang="zh-CN" sz="2800">
                <a:latin typeface="黑体" panose="02010609060101010101" pitchFamily="2" charset="-122"/>
              </a:rPr>
              <a:t>【</a:t>
            </a:r>
            <a:r>
              <a:rPr lang="zh-CN" altLang="en-US" sz="2800">
                <a:latin typeface="黑体" panose="02010609060101010101" pitchFamily="2" charset="-122"/>
              </a:rPr>
              <a:t>答案</a:t>
            </a:r>
            <a:r>
              <a:rPr lang="en-US" altLang="zh-CN" sz="2800">
                <a:latin typeface="黑体" panose="02010609060101010101" pitchFamily="2" charset="-122"/>
              </a:rPr>
              <a:t>】C</a:t>
            </a:r>
          </a:p>
          <a:p>
            <a:pPr eaLnBrk="0" hangingPunct="0"/>
            <a:r>
              <a:rPr lang="en-US" altLang="zh-CN" sz="2800">
                <a:latin typeface="黑体" panose="02010609060101010101" pitchFamily="2" charset="-122"/>
              </a:rPr>
              <a:t>【</a:t>
            </a:r>
            <a:r>
              <a:rPr lang="zh-CN" altLang="en-US" sz="2800">
                <a:latin typeface="黑体" panose="02010609060101010101" pitchFamily="2" charset="-122"/>
              </a:rPr>
              <a:t>解析</a:t>
            </a:r>
            <a:r>
              <a:rPr lang="en-US" altLang="zh-CN" sz="2800">
                <a:latin typeface="黑体" panose="02010609060101010101" pitchFamily="2" charset="-122"/>
              </a:rPr>
              <a:t>】 A</a:t>
            </a:r>
            <a:r>
              <a:rPr lang="zh-CN" altLang="en-US" sz="2800">
                <a:latin typeface="黑体" panose="02010609060101010101" pitchFamily="2" charset="-122"/>
              </a:rPr>
              <a:t>项，承蒙：是敬辞，表示心怀感激地接受。</a:t>
            </a:r>
            <a:r>
              <a:rPr lang="en-US" altLang="zh-CN" sz="2800">
                <a:latin typeface="黑体" panose="02010609060101010101" pitchFamily="2" charset="-122"/>
              </a:rPr>
              <a:t>B</a:t>
            </a:r>
            <a:r>
              <a:rPr lang="zh-CN" altLang="en-US" sz="2800">
                <a:latin typeface="黑体" panose="02010609060101010101" pitchFamily="2" charset="-122"/>
              </a:rPr>
              <a:t>项，高足：赞扬别人的弟子本领高强，用作敬辞。</a:t>
            </a:r>
            <a:r>
              <a:rPr lang="en-US" altLang="zh-CN" sz="2800">
                <a:latin typeface="黑体" panose="02010609060101010101" pitchFamily="2" charset="-122"/>
              </a:rPr>
              <a:t>D</a:t>
            </a:r>
            <a:r>
              <a:rPr lang="zh-CN" altLang="en-US" sz="2800">
                <a:latin typeface="黑体" panose="02010609060101010101" pitchFamily="2" charset="-122"/>
              </a:rPr>
              <a:t>项，恭候：敬辞，恭敬地等候。</a:t>
            </a:r>
            <a:r>
              <a:rPr lang="zh-CN" altLang="en-US" sz="3200" b="0">
                <a:latin typeface="Arial" panose="020b0604020202020204" pitchFamily="34" charset="0"/>
                <a:ea typeface="宋体" panose="02010600030101010101" pitchFamily="2" charset="-122"/>
              </a:rPr>
              <a:t> </a:t>
            </a:r>
            <a:endParaRPr lang="zh-CN" altLang="zh-CN" sz="3200" b="0">
              <a:latin typeface="Arial" panose="020b0604020202020204" pitchFamily="34" charset="0"/>
              <a:ea typeface="宋体" panose="02010600030101010101"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0963">
                                            <p:bg/>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40963">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4096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uiExpand="1" build="p" animBg="1"/>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6" name="Picture 5"/>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t="310" b="1"/>
          <a:stretch>
            <a:fillRect/>
          </a:stretch>
        </p:blipFill>
        <p:spPr bwMode="auto">
          <a:xfrm>
            <a:off x="32535" y="0"/>
            <a:ext cx="12188157" cy="7218291"/>
          </a:xfrm>
          <a:prstGeom prst="rect">
            <a:avLst/>
          </a:prstGeom>
          <a:solidFill>
            <a:schemeClr val="bg1"/>
          </a:solidFill>
          <a:ln>
            <a:noFill/>
          </a:ln>
          <a:effectLst/>
        </p:spPr>
      </p:pic>
      <p:sp>
        <p:nvSpPr>
          <p:cNvPr id="11" name="矩形 10"/>
          <p:cNvSpPr/>
          <p:nvPr/>
        </p:nvSpPr>
        <p:spPr>
          <a:xfrm>
            <a:off x="276036" y="-34582"/>
            <a:ext cx="11640244" cy="4552315"/>
          </a:xfrm>
          <a:prstGeom prst="rect">
            <a:avLst/>
          </a:prstGeom>
          <a:solidFill>
            <a:schemeClr val="bg1"/>
          </a:solidFill>
        </p:spPr>
        <p:txBody>
          <a:bodyPr wrap="square" lIns="121875" tIns="60936" rIns="121875" bIns="60936">
            <a:spAutoFit/>
          </a:bodyPr>
          <a:lstStyle/>
          <a:p>
            <a:pPr algn="just">
              <a:lnSpc>
                <a:spcPct val="150000"/>
              </a:lnSpc>
              <a:spcAft>
                <a:spcPct val="0"/>
              </a:spcAft>
            </a:pPr>
            <a:r>
              <a:rPr lang="zh-CN" altLang="en-US" sz="2400" b="1" kern="100">
                <a:solidFill>
                  <a:srgbClr val="FF0000"/>
                </a:solidFill>
                <a:latin typeface="黑体" panose="02010609060101010101" pitchFamily="2" charset="-122"/>
                <a:ea typeface="黑体" panose="02010609060101010101" pitchFamily="2" charset="-122"/>
                <a:cs typeface="Times New Roman" panose="02020603050405020304"/>
              </a:rPr>
              <a:t>反馈强化</a:t>
            </a:r>
            <a:r>
              <a:rPr lang="en-US" altLang="zh-CN" sz="2400" b="1" kern="100">
                <a:solidFill>
                  <a:srgbClr val="FF0000"/>
                </a:solidFill>
                <a:latin typeface="黑体" panose="02010609060101010101" pitchFamily="2" charset="-122"/>
                <a:ea typeface="黑体" panose="02010609060101010101" pitchFamily="2" charset="-122"/>
                <a:cs typeface="Times New Roman" panose="02020603050405020304"/>
              </a:rPr>
              <a:t> </a:t>
            </a:r>
            <a:endParaRPr lang="zh-CN" altLang="zh-CN" sz="2400" b="1" kern="100">
              <a:solidFill>
                <a:srgbClr val="FF0000"/>
              </a:solidFill>
              <a:latin typeface="黑体" panose="02010609060101010101" pitchFamily="2" charset="-122"/>
              <a:ea typeface="黑体" panose="02010609060101010101" pitchFamily="2" charset="-122"/>
              <a:cs typeface="Times New Roman" panose="02020603050405020304"/>
            </a:endParaRPr>
          </a:p>
          <a:p>
            <a:pPr algn="just">
              <a:lnSpc>
                <a:spcPct val="150000"/>
              </a:lnSpc>
              <a:spcAft>
                <a:spcPct val="0"/>
              </a:spcAft>
            </a:pPr>
            <a:r>
              <a:rPr lang="en-US" altLang="zh-CN" sz="2400" kern="100">
                <a:latin typeface="黑体" panose="02010609060101010101" pitchFamily="2" charset="-122"/>
                <a:ea typeface="黑体" panose="02010609060101010101" pitchFamily="2" charset="-122"/>
                <a:cs typeface="Courier New" panose="02070309020205020404"/>
              </a:rPr>
              <a:t>  </a:t>
            </a:r>
            <a:r>
              <a:rPr lang="zh-CN" altLang="zh-CN" sz="2800" kern="100">
                <a:latin typeface="黑体" panose="02010609060101010101" pitchFamily="2" charset="-122"/>
                <a:ea typeface="黑体" panose="02010609060101010101" pitchFamily="2" charset="-122"/>
                <a:cs typeface="Times New Roman" panose="02020603050405020304"/>
              </a:rPr>
              <a:t>假设苏轼在黄州写信给好友张梦得，以下书信用语的叙述，错误的一项是</a:t>
            </a:r>
            <a:r>
              <a:rPr lang="zh-CN" altLang="zh-CN" sz="2800" kern="100">
                <a:latin typeface="黑体" panose="02010609060101010101" pitchFamily="2" charset="-122"/>
                <a:ea typeface="黑体" panose="02010609060101010101" pitchFamily="2" charset="-122"/>
                <a:cs typeface="Courier New" panose="02070309020205020404"/>
              </a:rPr>
              <a:t> </a:t>
            </a:r>
          </a:p>
          <a:p>
            <a:pPr algn="just">
              <a:lnSpc>
                <a:spcPct val="150000"/>
              </a:lnSpc>
              <a:spcAft>
                <a:spcPct val="0"/>
              </a:spcAft>
            </a:pPr>
            <a:r>
              <a:rPr lang="en-US" altLang="zh-CN" sz="2800" kern="100">
                <a:latin typeface="黑体" panose="02010609060101010101" pitchFamily="2" charset="-122"/>
                <a:ea typeface="黑体" panose="02010609060101010101" pitchFamily="2" charset="-122"/>
                <a:cs typeface="Courier New" panose="02070309020205020404"/>
              </a:rPr>
              <a:t>A.</a:t>
            </a:r>
            <a:r>
              <a:rPr lang="zh-CN" altLang="zh-CN" sz="2800" kern="100">
                <a:latin typeface="黑体" panose="02010609060101010101" pitchFamily="2" charset="-122"/>
                <a:ea typeface="黑体" panose="02010609060101010101" pitchFamily="2" charset="-122"/>
                <a:cs typeface="Times New Roman" panose="02020603050405020304"/>
              </a:rPr>
              <a:t>苏轼称呼张梦得时可用</a:t>
            </a:r>
            <a:r>
              <a:rPr lang="en-US" altLang="zh-CN" sz="2800" kern="100">
                <a:latin typeface="黑体" panose="02010609060101010101" pitchFamily="2" charset="-122"/>
                <a:ea typeface="黑体" panose="02010609060101010101" pitchFamily="2" charset="-122"/>
                <a:cs typeface="Times New Roman" panose="02020603050405020304"/>
              </a:rPr>
              <a:t>“</a:t>
            </a:r>
            <a:r>
              <a:rPr lang="zh-CN" altLang="zh-CN" sz="2800" kern="100">
                <a:latin typeface="黑体" panose="02010609060101010101" pitchFamily="2" charset="-122"/>
                <a:ea typeface="黑体" panose="02010609060101010101" pitchFamily="2" charset="-122"/>
                <a:cs typeface="Times New Roman" panose="02020603050405020304"/>
              </a:rPr>
              <a:t>足下</a:t>
            </a:r>
            <a:r>
              <a:rPr lang="en-US" altLang="zh-CN" sz="2800" kern="100">
                <a:latin typeface="黑体" panose="02010609060101010101" pitchFamily="2" charset="-122"/>
                <a:ea typeface="黑体" panose="02010609060101010101" pitchFamily="2" charset="-122"/>
                <a:cs typeface="Times New Roman" panose="02020603050405020304"/>
              </a:rPr>
              <a:t>”</a:t>
            </a:r>
            <a:r>
              <a:rPr lang="zh-CN" altLang="zh-CN" sz="2800" kern="100">
                <a:latin typeface="黑体" panose="02010609060101010101" pitchFamily="2" charset="-122"/>
                <a:ea typeface="黑体" panose="02010609060101010101" pitchFamily="2" charset="-122"/>
                <a:cs typeface="Times New Roman" panose="02020603050405020304"/>
              </a:rPr>
              <a:t>，自称时可称</a:t>
            </a:r>
            <a:r>
              <a:rPr lang="en-US" altLang="zh-CN" sz="2800" kern="100">
                <a:latin typeface="黑体" panose="02010609060101010101" pitchFamily="2" charset="-122"/>
                <a:ea typeface="黑体" panose="02010609060101010101" pitchFamily="2" charset="-122"/>
                <a:cs typeface="Times New Roman" panose="02020603050405020304"/>
              </a:rPr>
              <a:t>“</a:t>
            </a:r>
            <a:r>
              <a:rPr lang="zh-CN" altLang="zh-CN" sz="2800" kern="100">
                <a:latin typeface="黑体" panose="02010609060101010101" pitchFamily="2" charset="-122"/>
                <a:ea typeface="黑体" panose="02010609060101010101" pitchFamily="2" charset="-122"/>
                <a:cs typeface="Times New Roman" panose="02020603050405020304"/>
              </a:rPr>
              <a:t>仆</a:t>
            </a:r>
            <a:r>
              <a:rPr lang="en-US" altLang="zh-CN" sz="2800" kern="100">
                <a:latin typeface="黑体" panose="02010609060101010101" pitchFamily="2" charset="-122"/>
                <a:ea typeface="黑体" panose="02010609060101010101" pitchFamily="2" charset="-122"/>
                <a:cs typeface="Times New Roman" panose="02020603050405020304"/>
              </a:rPr>
              <a:t>”</a:t>
            </a:r>
            <a:r>
              <a:rPr lang="zh-CN" altLang="zh-CN" sz="2800" kern="100">
                <a:latin typeface="黑体" panose="02010609060101010101" pitchFamily="2" charset="-122"/>
                <a:ea typeface="黑体" panose="02010609060101010101" pitchFamily="2" charset="-122"/>
                <a:cs typeface="Times New Roman" panose="02020603050405020304"/>
              </a:rPr>
              <a:t>。</a:t>
            </a:r>
            <a:endParaRPr lang="zh-CN" altLang="zh-CN" sz="2800" kern="100">
              <a:latin typeface="黑体" panose="02010609060101010101" pitchFamily="2" charset="-122"/>
              <a:ea typeface="黑体" panose="02010609060101010101" pitchFamily="2" charset="-122"/>
              <a:cs typeface="Courier New" panose="02070309020205020404"/>
            </a:endParaRPr>
          </a:p>
          <a:p>
            <a:pPr algn="just">
              <a:lnSpc>
                <a:spcPct val="150000"/>
              </a:lnSpc>
              <a:spcAft>
                <a:spcPct val="0"/>
              </a:spcAft>
            </a:pPr>
            <a:r>
              <a:rPr lang="en-US" altLang="zh-CN" sz="2800" kern="100">
                <a:latin typeface="黑体" panose="02010609060101010101" pitchFamily="2" charset="-122"/>
                <a:ea typeface="黑体" panose="02010609060101010101" pitchFamily="2" charset="-122"/>
                <a:cs typeface="Courier New" panose="02070309020205020404"/>
              </a:rPr>
              <a:t>B.</a:t>
            </a:r>
            <a:r>
              <a:rPr lang="zh-CN" altLang="zh-CN" sz="2800" kern="100">
                <a:latin typeface="黑体" panose="02010609060101010101" pitchFamily="2" charset="-122"/>
                <a:ea typeface="黑体" panose="02010609060101010101" pitchFamily="2" charset="-122"/>
                <a:cs typeface="Times New Roman" panose="02020603050405020304"/>
              </a:rPr>
              <a:t>信中提及苏辙时，可称</a:t>
            </a:r>
            <a:r>
              <a:rPr lang="en-US" altLang="zh-CN" sz="2800" kern="100">
                <a:latin typeface="黑体" panose="02010609060101010101" pitchFamily="2" charset="-122"/>
                <a:ea typeface="黑体" panose="02010609060101010101" pitchFamily="2" charset="-122"/>
                <a:cs typeface="Times New Roman" panose="02020603050405020304"/>
              </a:rPr>
              <a:t>“</a:t>
            </a:r>
            <a:r>
              <a:rPr lang="zh-CN" altLang="zh-CN" sz="2800" kern="100">
                <a:latin typeface="黑体" panose="02010609060101010101" pitchFamily="2" charset="-122"/>
                <a:ea typeface="黑体" panose="02010609060101010101" pitchFamily="2" charset="-122"/>
                <a:cs typeface="Times New Roman" panose="02020603050405020304"/>
              </a:rPr>
              <a:t>舍弟</a:t>
            </a:r>
            <a:r>
              <a:rPr lang="en-US" altLang="zh-CN" sz="2800" kern="100">
                <a:latin typeface="黑体" panose="02010609060101010101" pitchFamily="2" charset="-122"/>
                <a:ea typeface="黑体" panose="02010609060101010101" pitchFamily="2" charset="-122"/>
                <a:cs typeface="Times New Roman" panose="02020603050405020304"/>
              </a:rPr>
              <a:t>”</a:t>
            </a:r>
            <a:r>
              <a:rPr lang="zh-CN" altLang="zh-CN" sz="2800" kern="100">
                <a:latin typeface="黑体" panose="02010609060101010101" pitchFamily="2" charset="-122"/>
                <a:ea typeface="黑体" panose="02010609060101010101" pitchFamily="2" charset="-122"/>
                <a:cs typeface="Times New Roman" panose="02020603050405020304"/>
              </a:rPr>
              <a:t>，提及过世的母亲时则称</a:t>
            </a:r>
            <a:r>
              <a:rPr lang="en-US" altLang="zh-CN" sz="2800" kern="100">
                <a:latin typeface="黑体" panose="02010609060101010101" pitchFamily="2" charset="-122"/>
                <a:ea typeface="黑体" panose="02010609060101010101" pitchFamily="2" charset="-122"/>
                <a:cs typeface="Times New Roman" panose="02020603050405020304"/>
              </a:rPr>
              <a:t>“</a:t>
            </a:r>
            <a:r>
              <a:rPr lang="zh-CN" altLang="zh-CN" sz="2800" kern="100">
                <a:latin typeface="黑体" panose="02010609060101010101" pitchFamily="2" charset="-122"/>
                <a:ea typeface="黑体" panose="02010609060101010101" pitchFamily="2" charset="-122"/>
                <a:cs typeface="Times New Roman" panose="02020603050405020304"/>
              </a:rPr>
              <a:t>先慈</a:t>
            </a:r>
            <a:r>
              <a:rPr lang="en-US" altLang="zh-CN" sz="2800" kern="100">
                <a:latin typeface="黑体" panose="02010609060101010101" pitchFamily="2" charset="-122"/>
                <a:ea typeface="黑体" panose="02010609060101010101" pitchFamily="2" charset="-122"/>
                <a:cs typeface="Times New Roman" panose="02020603050405020304"/>
              </a:rPr>
              <a:t>”</a:t>
            </a:r>
            <a:r>
              <a:rPr lang="zh-CN" altLang="zh-CN" sz="2800" kern="100">
                <a:latin typeface="黑体" panose="02010609060101010101" pitchFamily="2" charset="-122"/>
                <a:ea typeface="黑体" panose="02010609060101010101" pitchFamily="2" charset="-122"/>
                <a:cs typeface="Times New Roman" panose="02020603050405020304"/>
              </a:rPr>
              <a:t>。</a:t>
            </a:r>
            <a:endParaRPr lang="zh-CN" altLang="zh-CN" sz="2800" kern="100">
              <a:latin typeface="黑体" panose="02010609060101010101" pitchFamily="2" charset="-122"/>
              <a:ea typeface="黑体" panose="02010609060101010101" pitchFamily="2" charset="-122"/>
              <a:cs typeface="Courier New" panose="02070309020205020404"/>
            </a:endParaRPr>
          </a:p>
          <a:p>
            <a:pPr algn="just">
              <a:lnSpc>
                <a:spcPct val="150000"/>
              </a:lnSpc>
              <a:spcAft>
                <a:spcPct val="0"/>
              </a:spcAft>
            </a:pPr>
            <a:r>
              <a:rPr lang="en-US" altLang="zh-CN" sz="2800" kern="100">
                <a:latin typeface="黑体" panose="02010609060101010101" pitchFamily="2" charset="-122"/>
                <a:ea typeface="黑体" panose="02010609060101010101" pitchFamily="2" charset="-122"/>
                <a:cs typeface="Courier New" panose="02070309020205020404"/>
              </a:rPr>
              <a:t>C.</a:t>
            </a:r>
            <a:r>
              <a:rPr lang="zh-CN" altLang="zh-CN" sz="2800" kern="100">
                <a:latin typeface="黑体" panose="02010609060101010101" pitchFamily="2" charset="-122"/>
                <a:ea typeface="黑体" panose="02010609060101010101" pitchFamily="2" charset="-122"/>
                <a:cs typeface="Times New Roman" panose="02020603050405020304"/>
              </a:rPr>
              <a:t>信末的祝福语，可用</a:t>
            </a:r>
            <a:r>
              <a:rPr lang="en-US" altLang="zh-CN" sz="2800" kern="100">
                <a:latin typeface="黑体" panose="02010609060101010101" pitchFamily="2" charset="-122"/>
                <a:ea typeface="黑体" panose="02010609060101010101" pitchFamily="2" charset="-122"/>
                <a:cs typeface="Times New Roman" panose="02020603050405020304"/>
              </a:rPr>
              <a:t>“</a:t>
            </a:r>
            <a:r>
              <a:rPr lang="zh-CN" altLang="zh-CN" sz="2800" kern="100">
                <a:latin typeface="黑体" panose="02010609060101010101" pitchFamily="2" charset="-122"/>
                <a:ea typeface="黑体" panose="02010609060101010101" pitchFamily="2" charset="-122"/>
                <a:cs typeface="Times New Roman" panose="02020603050405020304"/>
              </a:rPr>
              <a:t>斗山安仰</a:t>
            </a:r>
            <a:r>
              <a:rPr lang="en-US" altLang="zh-CN" sz="2800" kern="100">
                <a:latin typeface="黑体" panose="02010609060101010101" pitchFamily="2" charset="-122"/>
                <a:ea typeface="黑体" panose="02010609060101010101" pitchFamily="2" charset="-122"/>
                <a:cs typeface="Times New Roman" panose="02020603050405020304"/>
              </a:rPr>
              <a:t>”“</a:t>
            </a:r>
            <a:r>
              <a:rPr lang="zh-CN" altLang="zh-CN" sz="2800" kern="100">
                <a:latin typeface="黑体" panose="02010609060101010101" pitchFamily="2" charset="-122"/>
                <a:ea typeface="黑体" panose="02010609060101010101" pitchFamily="2" charset="-122"/>
                <a:cs typeface="Times New Roman" panose="02020603050405020304"/>
              </a:rPr>
              <a:t>福寿双全</a:t>
            </a:r>
            <a:r>
              <a:rPr lang="en-US" altLang="zh-CN" sz="2800" kern="100">
                <a:latin typeface="黑体" panose="02010609060101010101" pitchFamily="2" charset="-122"/>
                <a:ea typeface="黑体" panose="02010609060101010101" pitchFamily="2" charset="-122"/>
                <a:cs typeface="Times New Roman" panose="02020603050405020304"/>
              </a:rPr>
              <a:t>”</a:t>
            </a:r>
            <a:r>
              <a:rPr lang="zh-CN" altLang="zh-CN" sz="2800" kern="100">
                <a:latin typeface="黑体" panose="02010609060101010101" pitchFamily="2" charset="-122"/>
                <a:ea typeface="黑体" panose="02010609060101010101" pitchFamily="2" charset="-122"/>
                <a:cs typeface="Times New Roman" panose="02020603050405020304"/>
              </a:rPr>
              <a:t>。</a:t>
            </a:r>
            <a:endParaRPr lang="zh-CN" altLang="zh-CN" sz="2800" kern="100">
              <a:latin typeface="黑体" panose="02010609060101010101" pitchFamily="2" charset="-122"/>
              <a:ea typeface="黑体" panose="02010609060101010101" pitchFamily="2" charset="-122"/>
              <a:cs typeface="Courier New" panose="02070309020205020404"/>
            </a:endParaRPr>
          </a:p>
          <a:p>
            <a:pPr algn="just">
              <a:lnSpc>
                <a:spcPct val="150000"/>
              </a:lnSpc>
              <a:spcAft>
                <a:spcPct val="0"/>
              </a:spcAft>
            </a:pPr>
            <a:r>
              <a:rPr lang="en-US" altLang="zh-CN" sz="2800" kern="100">
                <a:latin typeface="黑体" panose="02010609060101010101" pitchFamily="2" charset="-122"/>
                <a:ea typeface="黑体" panose="02010609060101010101" pitchFamily="2" charset="-122"/>
                <a:cs typeface="Courier New" panose="02070309020205020404"/>
              </a:rPr>
              <a:t>D.</a:t>
            </a:r>
            <a:r>
              <a:rPr lang="zh-CN" altLang="zh-CN" sz="2800" kern="100">
                <a:latin typeface="黑体" panose="02010609060101010101" pitchFamily="2" charset="-122"/>
                <a:ea typeface="黑体" panose="02010609060101010101" pitchFamily="2" charset="-122"/>
                <a:cs typeface="Times New Roman" panose="02020603050405020304"/>
              </a:rPr>
              <a:t>署名下敬辞，可用</a:t>
            </a:r>
            <a:r>
              <a:rPr lang="en-US" altLang="zh-CN" sz="2800" kern="100">
                <a:latin typeface="黑体" panose="02010609060101010101" pitchFamily="2" charset="-122"/>
                <a:ea typeface="黑体" panose="02010609060101010101" pitchFamily="2" charset="-122"/>
                <a:cs typeface="Times New Roman" panose="02020603050405020304"/>
              </a:rPr>
              <a:t>“</a:t>
            </a:r>
            <a:r>
              <a:rPr lang="zh-CN" altLang="zh-CN" sz="2800" kern="100">
                <a:latin typeface="黑体" panose="02010609060101010101" pitchFamily="2" charset="-122"/>
                <a:ea typeface="黑体" panose="02010609060101010101" pitchFamily="2" charset="-122"/>
                <a:cs typeface="Times New Roman" panose="02020603050405020304"/>
              </a:rPr>
              <a:t>顿首</a:t>
            </a:r>
            <a:r>
              <a:rPr lang="en-US" altLang="zh-CN" sz="2800" kern="100">
                <a:latin typeface="黑体" panose="02010609060101010101" pitchFamily="2" charset="-122"/>
                <a:ea typeface="黑体" panose="02010609060101010101" pitchFamily="2" charset="-122"/>
                <a:cs typeface="Times New Roman" panose="02020603050405020304"/>
              </a:rPr>
              <a:t>”“</a:t>
            </a:r>
            <a:r>
              <a:rPr lang="zh-CN" altLang="zh-CN" sz="2800" kern="100">
                <a:latin typeface="黑体" panose="02010609060101010101" pitchFamily="2" charset="-122"/>
                <a:ea typeface="黑体" panose="02010609060101010101" pitchFamily="2" charset="-122"/>
                <a:cs typeface="Times New Roman" panose="02020603050405020304"/>
              </a:rPr>
              <a:t>谨启</a:t>
            </a:r>
            <a:r>
              <a:rPr lang="en-US" altLang="zh-CN" sz="2800" kern="100">
                <a:latin typeface="黑体" panose="02010609060101010101" pitchFamily="2" charset="-122"/>
                <a:ea typeface="黑体" panose="02010609060101010101" pitchFamily="2" charset="-122"/>
                <a:cs typeface="Times New Roman" panose="02020603050405020304"/>
              </a:rPr>
              <a:t>”</a:t>
            </a:r>
            <a:r>
              <a:rPr lang="zh-CN" altLang="zh-CN" sz="2800" kern="100">
                <a:latin typeface="黑体" panose="02010609060101010101" pitchFamily="2" charset="-122"/>
                <a:ea typeface="黑体" panose="02010609060101010101" pitchFamily="2" charset="-122"/>
                <a:cs typeface="Times New Roman" panose="02020603050405020304"/>
              </a:rPr>
              <a:t>。</a:t>
            </a:r>
            <a:endParaRPr lang="zh-CN" altLang="zh-CN" sz="2800" kern="100">
              <a:effectLst/>
              <a:latin typeface="黑体" panose="02010609060101010101" pitchFamily="2" charset="-122"/>
              <a:ea typeface="黑体" panose="02010609060101010101" pitchFamily="2" charset="-122"/>
              <a:cs typeface="Courier New" panose="02070309020205020404"/>
            </a:endParaRPr>
          </a:p>
        </p:txBody>
      </p:sp>
      <p:sp>
        <p:nvSpPr>
          <p:cNvPr id="6" name="TextBox 5"/>
          <p:cNvSpPr txBox="1"/>
          <p:nvPr/>
        </p:nvSpPr>
        <p:spPr>
          <a:xfrm>
            <a:off x="32535" y="3069186"/>
            <a:ext cx="755860" cy="783590"/>
          </a:xfrm>
          <a:prstGeom prst="rect">
            <a:avLst/>
          </a:prstGeom>
          <a:noFill/>
        </p:spPr>
        <p:txBody>
          <a:bodyPr wrap="square" rtlCol="0">
            <a:spAutoFit/>
          </a:bodyPr>
          <a:lstStyle/>
          <a:p>
            <a:r>
              <a:rPr lang="zh-CN" altLang="en-US" sz="4500" b="1">
                <a:solidFill>
                  <a:srgbClr val="C00000"/>
                </a:solidFill>
                <a:latin typeface="华文细黑" panose="02010600040101010101" pitchFamily="2" charset="-122"/>
                <a:ea typeface="华文细黑" panose="02010600040101010101" pitchFamily="2" charset="-122"/>
              </a:rPr>
              <a:t>√</a:t>
            </a:r>
          </a:p>
        </p:txBody>
      </p:sp>
      <p:sp>
        <p:nvSpPr>
          <p:cNvPr id="7" name="矩形 6"/>
          <p:cNvSpPr/>
          <p:nvPr/>
        </p:nvSpPr>
        <p:spPr>
          <a:xfrm>
            <a:off x="253542" y="4519644"/>
            <a:ext cx="11640244" cy="1782445"/>
          </a:xfrm>
          <a:prstGeom prst="rect">
            <a:avLst/>
          </a:prstGeom>
          <a:solidFill>
            <a:schemeClr val="bg1"/>
          </a:solidFill>
        </p:spPr>
        <p:txBody>
          <a:bodyPr wrap="square" lIns="121875" tIns="60936" rIns="121875" bIns="60936">
            <a:spAutoFit/>
          </a:bodyPr>
          <a:lstStyle/>
          <a:p>
            <a:pPr algn="just">
              <a:lnSpc>
                <a:spcPct val="150000"/>
              </a:lnSpc>
              <a:spcAft>
                <a:spcPct val="0"/>
              </a:spcAft>
            </a:pPr>
            <a:r>
              <a:rPr lang="zh-CN" altLang="zh-CN" sz="2400" b="1" kern="100">
                <a:solidFill>
                  <a:srgbClr val="FF0000"/>
                </a:solidFill>
                <a:latin typeface="Times New Roman" panose="02020603050405020304"/>
                <a:ea typeface="微软雅黑" panose="020b0503020204020204" pitchFamily="34" charset="-122"/>
                <a:cs typeface="Times New Roman" panose="02020603050405020304"/>
              </a:rPr>
              <a:t>解析</a:t>
            </a:r>
            <a:r>
              <a:rPr lang="zh-CN" altLang="zh-CN" sz="2400" b="1" kern="100">
                <a:solidFill>
                  <a:srgbClr val="0000FF"/>
                </a:solidFill>
                <a:latin typeface="Times New Roman" panose="02020603050405020304"/>
                <a:ea typeface="微软雅黑" panose="020b0503020204020204" pitchFamily="34" charset="-122"/>
                <a:cs typeface="Times New Roman" panose="02020603050405020304"/>
              </a:rPr>
              <a:t>　</a:t>
            </a:r>
            <a:r>
              <a:rPr lang="en-US" altLang="zh-CN" sz="2400" b="1" kern="100">
                <a:solidFill>
                  <a:srgbClr val="FF0000"/>
                </a:solidFill>
                <a:latin typeface="宋体" panose="02010600030101010101" pitchFamily="2" charset="-122"/>
                <a:ea typeface="微软雅黑" panose="020b0503020204020204" pitchFamily="34" charset="-122"/>
                <a:cs typeface="Times New Roman" panose="02020603050405020304"/>
              </a:rPr>
              <a:t>“</a:t>
            </a:r>
            <a:r>
              <a:rPr lang="zh-CN" altLang="zh-CN" sz="2400" b="1" kern="100">
                <a:solidFill>
                  <a:srgbClr val="FF0000"/>
                </a:solidFill>
                <a:latin typeface="Times New Roman" panose="02020603050405020304"/>
                <a:ea typeface="微软雅黑" panose="020b0503020204020204" pitchFamily="34" charset="-122"/>
                <a:cs typeface="Times New Roman" panose="02020603050405020304"/>
              </a:rPr>
              <a:t>斗山安仰</a:t>
            </a:r>
            <a:r>
              <a:rPr lang="en-US" altLang="zh-CN" sz="2400" b="1" kern="100">
                <a:solidFill>
                  <a:srgbClr val="FF0000"/>
                </a:solidFill>
                <a:latin typeface="宋体" panose="02010600030101010101" pitchFamily="2" charset="-122"/>
                <a:ea typeface="微软雅黑" panose="020b0503020204020204" pitchFamily="34" charset="-122"/>
                <a:cs typeface="Times New Roman" panose="02020603050405020304"/>
              </a:rPr>
              <a:t>”</a:t>
            </a:r>
            <a:r>
              <a:rPr lang="zh-CN" altLang="zh-CN" sz="2400" b="1" kern="100">
                <a:solidFill>
                  <a:srgbClr val="FF0000"/>
                </a:solidFill>
                <a:latin typeface="Times New Roman" panose="02020603050405020304"/>
                <a:ea typeface="微软雅黑" panose="020b0503020204020204" pitchFamily="34" charset="-122"/>
                <a:cs typeface="Times New Roman" panose="02020603050405020304"/>
              </a:rPr>
              <a:t>常用在挽联中。用在此处</a:t>
            </a:r>
            <a:r>
              <a:rPr lang="zh-CN" altLang="en-US" sz="2400" b="1" kern="100">
                <a:solidFill>
                  <a:srgbClr val="FF0000"/>
                </a:solidFill>
                <a:latin typeface="Times New Roman" panose="02020603050405020304"/>
                <a:ea typeface="微软雅黑" panose="020b0503020204020204" pitchFamily="34" charset="-122"/>
                <a:cs typeface="Times New Roman" panose="02020603050405020304"/>
              </a:rPr>
              <a:t>对象、语境皆不符</a:t>
            </a:r>
            <a:r>
              <a:rPr lang="zh-CN" altLang="zh-CN" sz="2400" b="1" kern="100">
                <a:solidFill>
                  <a:srgbClr val="FF0000"/>
                </a:solidFill>
                <a:latin typeface="Times New Roman" panose="02020603050405020304"/>
                <a:ea typeface="微软雅黑" panose="020b0503020204020204" pitchFamily="34" charset="-122"/>
                <a:cs typeface="Times New Roman" panose="02020603050405020304"/>
              </a:rPr>
              <a:t>。</a:t>
            </a:r>
            <a:r>
              <a:rPr lang="en-US" altLang="zh-CN" sz="2400" b="1" kern="100">
                <a:solidFill>
                  <a:srgbClr val="002060"/>
                </a:solidFill>
                <a:latin typeface="Times New Roman" panose="02020603050405020304"/>
                <a:ea typeface="微软雅黑" panose="020b0503020204020204" pitchFamily="34" charset="-122"/>
                <a:cs typeface="Times New Roman" panose="02020603050405020304"/>
              </a:rPr>
              <a:t>《</a:t>
            </a:r>
            <a:r>
              <a:rPr lang="zh-CN" altLang="en-US" sz="2400" b="1"/>
              <a:t>礼记</a:t>
            </a:r>
            <a:r>
              <a:rPr lang="en-US" altLang="zh-CN" sz="2400" b="1"/>
              <a:t>.</a:t>
            </a:r>
            <a:r>
              <a:rPr lang="zh-CN" altLang="en-US" sz="2400" b="1"/>
              <a:t>檀弓</a:t>
            </a:r>
            <a:r>
              <a:rPr lang="en-US" altLang="zh-CN" sz="2400" b="1"/>
              <a:t>》</a:t>
            </a:r>
            <a:r>
              <a:rPr lang="zh-CN" altLang="en-US" sz="2400" b="1"/>
              <a:t>记载颜回死后，孔子大悲曰：泰山其颓乎？梁木其坏乎？哲人其萎乎？”既歌而入，当户而坐，子贡闻之，曰：“泰山其颓，则吾将安仰？”</a:t>
            </a:r>
            <a:endParaRPr lang="zh-CN" altLang="zh-CN" sz="2400" b="1" kern="100">
              <a:effectLst/>
              <a:latin typeface="宋体" panose="0201060003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p:bldP spid="7"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30" name="Rectangle 3"/>
          <p:cNvSpPr>
            <a:spLocks noGrp="1"/>
          </p:cNvSpPr>
          <p:nvPr>
            <p:ph type="body" idx="4294967295"/>
          </p:nvPr>
        </p:nvSpPr>
        <p:spPr>
          <a:xfrm>
            <a:off x="1033145" y="260350"/>
            <a:ext cx="10215245" cy="6165850"/>
          </a:xfrm>
        </p:spPr>
        <p:txBody>
          <a:bodyPr vert="horz" wrap="square" lIns="91440" tIns="45720" rIns="91440" bIns="45720" anchor="t">
            <a:normAutofit fontScale="90000" lnSpcReduction="20000"/>
          </a:bodyPr>
          <a:lstStyle/>
          <a:p>
            <a:pPr>
              <a:lnSpc>
                <a:spcPct val="110000"/>
              </a:lnSpc>
              <a:buNone/>
            </a:pPr>
            <a:r>
              <a:rPr lang="zh-CN" altLang="en-US" sz="2800"/>
              <a:t> </a:t>
            </a:r>
            <a:endParaRPr lang="en-US" altLang="zh-CN" sz="2800" b="1">
              <a:solidFill>
                <a:srgbClr val="FF0000"/>
              </a:solidFill>
              <a:latin typeface="黑体" panose="02010609060101010101" pitchFamily="2" charset="-122"/>
              <a:ea typeface="黑体" panose="02010609060101010101" pitchFamily="2" charset="-122"/>
            </a:endParaRPr>
          </a:p>
          <a:p>
            <a:pPr>
              <a:lnSpc>
                <a:spcPct val="110000"/>
              </a:lnSpc>
              <a:buNone/>
            </a:pPr>
            <a:r>
              <a:rPr lang="en-US" altLang="zh-CN" sz="2800" b="1">
                <a:solidFill>
                  <a:srgbClr val="FF0000"/>
                </a:solidFill>
                <a:latin typeface="黑体" panose="02010609060101010101" pitchFamily="2" charset="-122"/>
                <a:ea typeface="黑体" panose="02010609060101010101" pitchFamily="2" charset="-122"/>
              </a:rPr>
              <a:t> </a:t>
            </a:r>
          </a:p>
          <a:p>
            <a:pPr>
              <a:lnSpc>
                <a:spcPct val="110000"/>
              </a:lnSpc>
              <a:buNone/>
            </a:pPr>
            <a:r>
              <a:rPr lang="en-US" altLang="zh-CN" sz="2800" b="1">
                <a:latin typeface="黑体" panose="02010609060101010101" pitchFamily="2" charset="-122"/>
                <a:ea typeface="黑体" panose="02010609060101010101" pitchFamily="2" charset="-122"/>
              </a:rPr>
              <a:t>1</a:t>
            </a:r>
            <a:r>
              <a:rPr lang="zh-CN" altLang="en-US" sz="2800" b="1">
                <a:latin typeface="黑体" panose="02010609060101010101" pitchFamily="2" charset="-122"/>
                <a:ea typeface="黑体" panose="02010609060101010101" pitchFamily="2" charset="-122"/>
              </a:rPr>
              <a:t>、</a:t>
            </a:r>
            <a:r>
              <a:rPr lang="zh-CN" altLang="en-US" sz="2400" b="1">
                <a:latin typeface="黑体" panose="02010609060101010101" pitchFamily="2" charset="-122"/>
                <a:ea typeface="黑体" panose="02010609060101010101" pitchFamily="2" charset="-122"/>
              </a:rPr>
              <a:t>下面是一位记者对接受采访的某位著名作家之子说的一段开场白，其中有</a:t>
            </a:r>
            <a:r>
              <a:rPr lang="en-US" altLang="zh-CN" sz="2400" b="1">
                <a:solidFill>
                  <a:srgbClr val="FF0000"/>
                </a:solidFill>
                <a:latin typeface="黑体" panose="02010609060101010101" pitchFamily="2" charset="-122"/>
                <a:ea typeface="黑体" panose="02010609060101010101" pitchFamily="2" charset="-122"/>
              </a:rPr>
              <a:t>4</a:t>
            </a:r>
            <a:r>
              <a:rPr lang="zh-CN" altLang="en-US" sz="2400" b="1">
                <a:solidFill>
                  <a:srgbClr val="FF0000"/>
                </a:solidFill>
                <a:latin typeface="黑体" panose="02010609060101010101" pitchFamily="2" charset="-122"/>
                <a:ea typeface="黑体" panose="02010609060101010101" pitchFamily="2" charset="-122"/>
              </a:rPr>
              <a:t>处</a:t>
            </a:r>
            <a:r>
              <a:rPr lang="zh-CN" altLang="en-US" sz="2400" b="1">
                <a:latin typeface="黑体" panose="02010609060101010101" pitchFamily="2" charset="-122"/>
                <a:ea typeface="黑体" panose="02010609060101010101" pitchFamily="2" charset="-122"/>
              </a:rPr>
              <a:t>不</a:t>
            </a:r>
            <a:r>
              <a:rPr lang="zh-CN" altLang="en-US" sz="2400" b="1">
                <a:solidFill>
                  <a:srgbClr val="FF0000"/>
                </a:solidFill>
                <a:latin typeface="黑体" panose="02010609060101010101" pitchFamily="2" charset="-122"/>
                <a:ea typeface="黑体" panose="02010609060101010101" pitchFamily="2" charset="-122"/>
              </a:rPr>
              <a:t>得体</a:t>
            </a:r>
            <a:r>
              <a:rPr lang="zh-CN" altLang="en-US" sz="2400" b="1">
                <a:latin typeface="黑体" panose="02010609060101010101" pitchFamily="2" charset="-122"/>
                <a:ea typeface="黑体" panose="02010609060101010101" pitchFamily="2" charset="-122"/>
              </a:rPr>
              <a:t>，请</a:t>
            </a:r>
            <a:r>
              <a:rPr lang="zh-CN" altLang="en-US" sz="2400" b="1">
                <a:solidFill>
                  <a:srgbClr val="FF0000"/>
                </a:solidFill>
                <a:latin typeface="黑体" panose="02010609060101010101" pitchFamily="2" charset="-122"/>
                <a:ea typeface="黑体" panose="02010609060101010101" pitchFamily="2" charset="-122"/>
              </a:rPr>
              <a:t>找出</a:t>
            </a:r>
            <a:r>
              <a:rPr lang="zh-CN" altLang="en-US" sz="2400" b="1">
                <a:latin typeface="黑体" panose="02010609060101010101" pitchFamily="2" charset="-122"/>
                <a:ea typeface="黑体" panose="02010609060101010101" pitchFamily="2" charset="-122"/>
              </a:rPr>
              <a:t>来并在下面相应的位置上进</a:t>
            </a:r>
          </a:p>
          <a:p>
            <a:pPr>
              <a:lnSpc>
                <a:spcPct val="110000"/>
              </a:lnSpc>
              <a:buNone/>
            </a:pPr>
            <a:r>
              <a:rPr lang="zh-CN" altLang="en-US" sz="2400" b="1">
                <a:latin typeface="黑体" panose="02010609060101010101" pitchFamily="2" charset="-122"/>
                <a:ea typeface="黑体" panose="02010609060101010101" pitchFamily="2" charset="-122"/>
              </a:rPr>
              <a:t>  行</a:t>
            </a:r>
            <a:r>
              <a:rPr lang="zh-CN" altLang="en-US" sz="2400" b="1">
                <a:solidFill>
                  <a:srgbClr val="FF0000"/>
                </a:solidFill>
                <a:latin typeface="黑体" panose="02010609060101010101" pitchFamily="2" charset="-122"/>
                <a:ea typeface="黑体" panose="02010609060101010101" pitchFamily="2" charset="-122"/>
              </a:rPr>
              <a:t>修改</a:t>
            </a:r>
            <a:r>
              <a:rPr lang="zh-CN" altLang="en-US" sz="2400" b="1">
                <a:latin typeface="黑体" panose="02010609060101010101" pitchFamily="2" charset="-122"/>
                <a:ea typeface="黑体" panose="02010609060101010101" pitchFamily="2" charset="-122"/>
              </a:rPr>
              <a:t>。</a:t>
            </a:r>
            <a:br>
              <a:rPr lang="zh-CN" altLang="en-US" sz="2400" b="1">
                <a:latin typeface="黑体" panose="02010609060101010101" pitchFamily="2" charset="-122"/>
                <a:ea typeface="黑体" panose="02010609060101010101" pitchFamily="2" charset="-122"/>
              </a:rPr>
            </a:br>
            <a:r>
              <a:rPr lang="zh-CN" altLang="en-US" sz="2800" b="1"/>
              <a:t>　  </a:t>
            </a:r>
          </a:p>
          <a:p>
            <a:pPr>
              <a:lnSpc>
                <a:spcPct val="110000"/>
              </a:lnSpc>
              <a:buNone/>
            </a:pPr>
            <a:r>
              <a:rPr lang="zh-CN" altLang="en-US" sz="2800" b="1">
                <a:ea typeface="黑体" panose="02010609060101010101" pitchFamily="2" charset="-122"/>
              </a:rPr>
              <a:t>          大家知道家父是一位著名的作家，作品广为流传，在文坛小有名气。我上中学的时候就读过他不少作品，至今还能背诵其中的段落。您是他老人家的犬子，能在百忙之中有幸接受采访，我们对此表示感谢。</a:t>
            </a:r>
            <a:br>
              <a:rPr lang="zh-CN" altLang="en-US" sz="2800" b="1"/>
            </a:br>
            <a:r>
              <a:rPr lang="zh-CN" altLang="en-US" sz="2800" b="1"/>
              <a:t>  </a:t>
            </a:r>
          </a:p>
          <a:p>
            <a:pPr>
              <a:lnSpc>
                <a:spcPct val="110000"/>
              </a:lnSpc>
              <a:buNone/>
            </a:pPr>
            <a:r>
              <a:rPr lang="zh-CN" altLang="en-US" sz="2800" b="1"/>
              <a:t>         </a:t>
            </a:r>
            <a:r>
              <a:rPr lang="zh-CN" altLang="en-US" sz="2800" b="1">
                <a:latin typeface="黑体" panose="02010609060101010101" pitchFamily="2" charset="-122"/>
                <a:ea typeface="黑体" panose="02010609060101010101" pitchFamily="2" charset="-122"/>
              </a:rPr>
              <a:t>将</a:t>
            </a:r>
            <a:r>
              <a:rPr lang="en-US" altLang="zh-CN" sz="2800" b="1">
                <a:latin typeface="黑体" panose="02010609060101010101" pitchFamily="2" charset="-122"/>
                <a:ea typeface="黑体" panose="02010609060101010101" pitchFamily="2" charset="-122"/>
              </a:rPr>
              <a:t>_____ </a:t>
            </a:r>
            <a:r>
              <a:rPr lang="zh-CN" altLang="en-US" sz="2800" b="1">
                <a:latin typeface="黑体" panose="02010609060101010101" pitchFamily="2" charset="-122"/>
                <a:ea typeface="黑体" panose="02010609060101010101" pitchFamily="2" charset="-122"/>
              </a:rPr>
              <a:t>改为</a:t>
            </a:r>
            <a:r>
              <a:rPr lang="en-US" altLang="zh-CN" sz="2800" b="1">
                <a:latin typeface="黑体" panose="02010609060101010101" pitchFamily="2" charset="-122"/>
                <a:ea typeface="黑体" panose="02010609060101010101" pitchFamily="2" charset="-122"/>
              </a:rPr>
              <a:t>_____</a:t>
            </a:r>
            <a:r>
              <a:rPr lang="zh-CN" altLang="en-US" sz="2800" b="1">
                <a:latin typeface="黑体" panose="02010609060101010101" pitchFamily="2" charset="-122"/>
                <a:ea typeface="黑体" panose="02010609060101010101" pitchFamily="2" charset="-122"/>
              </a:rPr>
              <a:t>　   将</a:t>
            </a:r>
            <a:r>
              <a:rPr lang="en-US" altLang="zh-CN" sz="2800" b="1">
                <a:latin typeface="黑体" panose="02010609060101010101" pitchFamily="2" charset="-122"/>
                <a:ea typeface="黑体" panose="02010609060101010101" pitchFamily="2" charset="-122"/>
              </a:rPr>
              <a:t>_____</a:t>
            </a:r>
            <a:r>
              <a:rPr lang="zh-CN" altLang="en-US" sz="2800" b="1">
                <a:latin typeface="黑体" panose="02010609060101010101" pitchFamily="2" charset="-122"/>
                <a:ea typeface="黑体" panose="02010609060101010101" pitchFamily="2" charset="-122"/>
              </a:rPr>
              <a:t>改为</a:t>
            </a:r>
            <a:r>
              <a:rPr lang="en-US" altLang="zh-CN" sz="2800" b="1">
                <a:latin typeface="黑体" panose="02010609060101010101" pitchFamily="2" charset="-122"/>
                <a:ea typeface="黑体" panose="02010609060101010101" pitchFamily="2" charset="-122"/>
              </a:rPr>
              <a:t>_____</a:t>
            </a:r>
            <a:r>
              <a:rPr lang="zh-CN" altLang="en-US" sz="2800" b="1">
                <a:latin typeface="黑体" panose="02010609060101010101" pitchFamily="2" charset="-122"/>
                <a:ea typeface="黑体" panose="02010609060101010101" pitchFamily="2" charset="-122"/>
              </a:rPr>
              <a:t>　　</a:t>
            </a:r>
          </a:p>
          <a:p>
            <a:pPr>
              <a:lnSpc>
                <a:spcPct val="110000"/>
              </a:lnSpc>
              <a:buNone/>
            </a:pPr>
            <a:r>
              <a:rPr lang="zh-CN" altLang="en-US" sz="2800" b="1">
                <a:latin typeface="黑体" panose="02010609060101010101" pitchFamily="2" charset="-122"/>
                <a:ea typeface="黑体" panose="02010609060101010101" pitchFamily="2" charset="-122"/>
              </a:rPr>
              <a:t>     将</a:t>
            </a:r>
            <a:r>
              <a:rPr lang="en-US" altLang="zh-CN" sz="2800" b="1">
                <a:latin typeface="黑体" panose="02010609060101010101" pitchFamily="2" charset="-122"/>
                <a:ea typeface="黑体" panose="02010609060101010101" pitchFamily="2" charset="-122"/>
              </a:rPr>
              <a:t>_____ </a:t>
            </a:r>
            <a:r>
              <a:rPr lang="zh-CN" altLang="en-US" sz="2800" b="1">
                <a:latin typeface="黑体" panose="02010609060101010101" pitchFamily="2" charset="-122"/>
                <a:ea typeface="黑体" panose="02010609060101010101" pitchFamily="2" charset="-122"/>
              </a:rPr>
              <a:t>改为</a:t>
            </a:r>
            <a:r>
              <a:rPr lang="en-US" altLang="zh-CN" sz="2800" b="1">
                <a:latin typeface="黑体" panose="02010609060101010101" pitchFamily="2" charset="-122"/>
                <a:ea typeface="黑体" panose="02010609060101010101" pitchFamily="2" charset="-122"/>
              </a:rPr>
              <a:t>_____ </a:t>
            </a:r>
            <a:r>
              <a:rPr lang="zh-CN" altLang="en-US" sz="2800" b="1">
                <a:latin typeface="黑体" panose="02010609060101010101" pitchFamily="2" charset="-122"/>
                <a:ea typeface="黑体" panose="02010609060101010101" pitchFamily="2" charset="-122"/>
              </a:rPr>
              <a:t>　  将</a:t>
            </a:r>
            <a:r>
              <a:rPr lang="en-US" altLang="zh-CN" sz="2800" b="1">
                <a:latin typeface="黑体" panose="02010609060101010101" pitchFamily="2" charset="-122"/>
                <a:ea typeface="黑体" panose="02010609060101010101" pitchFamily="2" charset="-122"/>
              </a:rPr>
              <a:t>_____</a:t>
            </a:r>
            <a:r>
              <a:rPr lang="zh-CN" altLang="en-US" sz="2800" b="1">
                <a:latin typeface="黑体" panose="02010609060101010101" pitchFamily="2" charset="-122"/>
                <a:ea typeface="黑体" panose="02010609060101010101" pitchFamily="2" charset="-122"/>
              </a:rPr>
              <a:t>改为</a:t>
            </a:r>
            <a:r>
              <a:rPr lang="en-US" altLang="zh-CN" sz="2800" b="1">
                <a:latin typeface="黑体" panose="02010609060101010101" pitchFamily="2" charset="-122"/>
                <a:ea typeface="黑体" panose="02010609060101010101" pitchFamily="2" charset="-122"/>
              </a:rPr>
              <a:t>_____</a:t>
            </a:r>
            <a:r>
              <a:rPr lang="en-US" altLang="zh-CN" sz="2800">
                <a:latin typeface="黑体" panose="02010609060101010101" pitchFamily="2" charset="-122"/>
                <a:ea typeface="黑体" panose="02010609060101010101" pitchFamily="2" charset="-122"/>
              </a:rPr>
              <a:t> </a:t>
            </a:r>
            <a:endParaRPr lang="zh-CN" altLang="en-US" sz="2800" b="1">
              <a:latin typeface="黑体" panose="02010609060101010101" pitchFamily="2" charset="-122"/>
              <a:ea typeface="黑体" panose="02010609060101010101" pitchFamily="2" charset="-122"/>
            </a:endParaRPr>
          </a:p>
          <a:p>
            <a:pPr>
              <a:lnSpc>
                <a:spcPct val="110000"/>
              </a:lnSpc>
              <a:buNone/>
            </a:pPr>
            <a:br>
              <a:rPr lang="zh-CN" altLang="en-US" sz="2800" b="1">
                <a:latin typeface="黑体" panose="02010609060101010101" pitchFamily="2" charset="-122"/>
                <a:ea typeface="黑体" panose="02010609060101010101" pitchFamily="2" charset="-122"/>
              </a:rPr>
            </a:br>
            <a:endParaRPr lang="zh-CN" altLang="en-US" sz="2800" b="1">
              <a:latin typeface="黑体" panose="02010609060101010101" pitchFamily="2" charset="-122"/>
              <a:ea typeface="黑体" panose="02010609060101010101" pitchFamily="2" charset="-122"/>
            </a:endParaRPr>
          </a:p>
        </p:txBody>
      </p:sp>
      <p:sp>
        <p:nvSpPr>
          <p:cNvPr id="22531" name="Text Box 8"/>
          <p:cNvSpPr txBox="1"/>
          <p:nvPr/>
        </p:nvSpPr>
        <p:spPr>
          <a:xfrm>
            <a:off x="4879975" y="260350"/>
            <a:ext cx="2252663" cy="583565"/>
          </a:xfrm>
          <a:prstGeom prst="rect">
            <a:avLst/>
          </a:prstGeom>
          <a:solidFill>
            <a:srgbClr val="FFFF99">
              <a:alpha val="98822"/>
            </a:srgbClr>
          </a:solidFill>
          <a:ln w="50800" cap="flat" cmpd="sng">
            <a:solidFill>
              <a:srgbClr val="FF00FF"/>
            </a:solidFill>
            <a:prstDash val="solid"/>
            <a:miter/>
            <a:headEnd type="none" w="med" len="med"/>
            <a:tailEnd type="none" w="med" len="med"/>
          </a:ln>
        </p:spPr>
        <p:txBody>
          <a:bodyPr>
            <a:spAutoFit/>
          </a:bodyPr>
          <a:lstStyle/>
          <a:p>
            <a:pPr>
              <a:spcBef>
                <a:spcPct val="50000"/>
              </a:spcBef>
            </a:pPr>
            <a:r>
              <a:rPr lang="en-US" altLang="zh-CN" sz="3200">
                <a:latin typeface="Times New Roman" panose="02020603050405020304" pitchFamily="18" charset="0"/>
              </a:rPr>
              <a:t>  </a:t>
            </a:r>
            <a:r>
              <a:rPr lang="zh-CN" altLang="en-US" sz="3200">
                <a:latin typeface="Times New Roman" panose="02020603050405020304" pitchFamily="18" charset="0"/>
              </a:rPr>
              <a:t>高考链接</a:t>
            </a:r>
          </a:p>
        </p:txBody>
      </p:sp>
      <p:sp>
        <p:nvSpPr>
          <p:cNvPr id="28677" name="文本框 28676"/>
          <p:cNvSpPr txBox="1"/>
          <p:nvPr/>
        </p:nvSpPr>
        <p:spPr>
          <a:xfrm>
            <a:off x="1992313" y="5589588"/>
            <a:ext cx="8207375" cy="645160"/>
          </a:xfrm>
          <a:prstGeom prst="rect">
            <a:avLst/>
          </a:prstGeom>
          <a:solidFill>
            <a:srgbClr val="FFFF99"/>
          </a:solidFill>
          <a:ln w="9525">
            <a:noFill/>
          </a:ln>
        </p:spPr>
        <p:txBody>
          <a:bodyPr>
            <a:spAutoFit/>
          </a:bodyPr>
          <a:lstStyle/>
          <a:p>
            <a:pPr eaLnBrk="0" hangingPunct="0"/>
            <a:r>
              <a:rPr lang="zh-CN" altLang="en-US">
                <a:latin typeface="黑体" panose="02010609060101010101" pitchFamily="2" charset="-122"/>
              </a:rPr>
              <a:t>   </a:t>
            </a:r>
            <a:r>
              <a:rPr lang="zh-CN" altLang="en-US">
                <a:solidFill>
                  <a:srgbClr val="0000FF"/>
                </a:solidFill>
                <a:latin typeface="黑体" panose="02010609060101010101" pitchFamily="2" charset="-122"/>
              </a:rPr>
              <a:t>家父</a:t>
            </a:r>
            <a:r>
              <a:rPr lang="zh-CN" altLang="en-US">
                <a:latin typeface="黑体" panose="02010609060101010101" pitchFamily="2" charset="-122"/>
              </a:rPr>
              <a:t>改为</a:t>
            </a:r>
            <a:r>
              <a:rPr lang="zh-CN" altLang="en-US">
                <a:solidFill>
                  <a:srgbClr val="FF0000"/>
                </a:solidFill>
                <a:latin typeface="黑体" panose="02010609060101010101" pitchFamily="2" charset="-122"/>
              </a:rPr>
              <a:t>您父亲或令尊</a:t>
            </a:r>
            <a:r>
              <a:rPr lang="zh-CN" altLang="en-US">
                <a:latin typeface="黑体" panose="02010609060101010101" pitchFamily="2" charset="-122"/>
              </a:rPr>
              <a:t>； </a:t>
            </a:r>
            <a:r>
              <a:rPr lang="zh-CN" altLang="en-US">
                <a:solidFill>
                  <a:srgbClr val="0000FF"/>
                </a:solidFill>
                <a:latin typeface="黑体" panose="02010609060101010101" pitchFamily="2" charset="-122"/>
              </a:rPr>
              <a:t>小有名气</a:t>
            </a:r>
            <a:r>
              <a:rPr lang="zh-CN" altLang="en-US">
                <a:latin typeface="黑体" panose="02010609060101010101" pitchFamily="2" charset="-122"/>
              </a:rPr>
              <a:t>改为</a:t>
            </a:r>
            <a:r>
              <a:rPr lang="zh-CN" altLang="en-US">
                <a:solidFill>
                  <a:srgbClr val="FF0000"/>
                </a:solidFill>
                <a:latin typeface="黑体" panose="02010609060101010101" pitchFamily="2" charset="-122"/>
              </a:rPr>
              <a:t>很有影响</a:t>
            </a:r>
            <a:r>
              <a:rPr lang="zh-CN" altLang="en-US">
                <a:latin typeface="黑体" panose="02010609060101010101" pitchFamily="2" charset="-122"/>
              </a:rPr>
              <a:t>； </a:t>
            </a:r>
            <a:br>
              <a:rPr lang="zh-CN" altLang="en-US">
                <a:latin typeface="黑体" panose="02010609060101010101" pitchFamily="2" charset="-122"/>
              </a:rPr>
            </a:br>
            <a:r>
              <a:rPr lang="zh-CN" altLang="en-US">
                <a:latin typeface="黑体" panose="02010609060101010101" pitchFamily="2" charset="-122"/>
              </a:rPr>
              <a:t>   </a:t>
            </a:r>
            <a:r>
              <a:rPr lang="zh-CN" altLang="en-US">
                <a:solidFill>
                  <a:srgbClr val="0000FF"/>
                </a:solidFill>
                <a:latin typeface="黑体" panose="02010609060101010101" pitchFamily="2" charset="-122"/>
              </a:rPr>
              <a:t>犬子</a:t>
            </a:r>
            <a:r>
              <a:rPr lang="zh-CN" altLang="en-US">
                <a:latin typeface="黑体" panose="02010609060101010101" pitchFamily="2" charset="-122"/>
              </a:rPr>
              <a:t>改为</a:t>
            </a:r>
            <a:r>
              <a:rPr lang="zh-CN" altLang="en-US">
                <a:solidFill>
                  <a:srgbClr val="FF0000"/>
                </a:solidFill>
                <a:latin typeface="黑体" panose="02010609060101010101" pitchFamily="2" charset="-122"/>
              </a:rPr>
              <a:t>儿子</a:t>
            </a:r>
            <a:r>
              <a:rPr lang="zh-CN" altLang="en-US">
                <a:latin typeface="黑体" panose="02010609060101010101" pitchFamily="2" charset="-122"/>
              </a:rPr>
              <a:t>；         </a:t>
            </a:r>
            <a:r>
              <a:rPr lang="zh-CN" altLang="en-US">
                <a:solidFill>
                  <a:srgbClr val="0000FF"/>
                </a:solidFill>
                <a:latin typeface="黑体" panose="02010609060101010101" pitchFamily="2" charset="-122"/>
              </a:rPr>
              <a:t>有幸    </a:t>
            </a:r>
            <a:r>
              <a:rPr lang="zh-CN" altLang="en-US">
                <a:latin typeface="黑体" panose="02010609060101010101" pitchFamily="2" charset="-122"/>
              </a:rPr>
              <a:t>改为</a:t>
            </a:r>
            <a:r>
              <a:rPr lang="zh-CN" altLang="en-US">
                <a:solidFill>
                  <a:srgbClr val="FF0000"/>
                </a:solidFill>
                <a:latin typeface="黑体" panose="02010609060101010101" pitchFamily="2" charset="-122"/>
              </a:rPr>
              <a:t>应邀</a:t>
            </a:r>
            <a:r>
              <a:rPr lang="zh-CN" altLang="en-US">
                <a:latin typeface="黑体" panose="02010609060101010101" pitchFamily="2" charset="-122"/>
              </a:rPr>
              <a:t>； </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linds(horizontal)">
                                      <p:cBhvr>
                                        <p:cTn id="7" dur="500"/>
                                        <p:tgtEl>
                                          <p:spTgt spid="22530"/>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8677">
                                            <p:bg/>
                                          </p:spTgt>
                                        </p:tgtEl>
                                        <p:attrNameLst>
                                          <p:attrName>style.visibility</p:attrName>
                                        </p:attrNameLst>
                                      </p:cBhvr>
                                      <p:to>
                                        <p:strVal val="visible"/>
                                      </p:to>
                                    </p:set>
                                    <p:anim calcmode="lin" valueType="num">
                                      <p:cBhvr additive="base">
                                        <p:cTn id="12" dur="500" fill="hold"/>
                                        <p:tgtEl>
                                          <p:spTgt spid="28677">
                                            <p:bg/>
                                          </p:spTgt>
                                        </p:tgtEl>
                                        <p:attrNameLst>
                                          <p:attrName>ppt_x</p:attrName>
                                        </p:attrNameLst>
                                      </p:cBhvr>
                                      <p:tavLst>
                                        <p:tav tm="0">
                                          <p:val>
                                            <p:strVal val="#ppt_x"/>
                                          </p:val>
                                        </p:tav>
                                        <p:tav tm="100000">
                                          <p:val>
                                            <p:strVal val="#ppt_x"/>
                                          </p:val>
                                        </p:tav>
                                      </p:tavLst>
                                    </p:anim>
                                    <p:anim calcmode="lin" valueType="num">
                                      <p:cBhvr additive="base">
                                        <p:cTn id="13" dur="500" fill="hold"/>
                                        <p:tgtEl>
                                          <p:spTgt spid="28677">
                                            <p:bg/>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8677">
                                            <p:txEl>
                                              <p:pRg st="0" end="0"/>
                                            </p:txEl>
                                          </p:spTgt>
                                        </p:tgtEl>
                                        <p:attrNameLst>
                                          <p:attrName>style.visibility</p:attrName>
                                        </p:attrNameLst>
                                      </p:cBhvr>
                                      <p:to>
                                        <p:strVal val="visible"/>
                                      </p:to>
                                    </p:set>
                                    <p:anim calcmode="lin" valueType="num">
                                      <p:cBhvr additive="base">
                                        <p:cTn id="18" dur="500" fill="hold"/>
                                        <p:tgtEl>
                                          <p:spTgt spid="28677">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867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P spid="28677" grpId="0" uiExpand="1" build="p" animBg="1"/>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866" name="Rectangle 3"/>
          <p:cNvSpPr>
            <a:spLocks noGrp="1"/>
          </p:cNvSpPr>
          <p:nvPr>
            <p:ph type="body" idx="4294967295"/>
          </p:nvPr>
        </p:nvSpPr>
        <p:spPr>
          <a:xfrm>
            <a:off x="1774825" y="0"/>
            <a:ext cx="8599488" cy="4391025"/>
          </a:xfrm>
        </p:spPr>
        <p:txBody>
          <a:bodyPr vert="horz" wrap="square" lIns="91440" tIns="45720" rIns="91440" bIns="45720" anchor="t">
            <a:normAutofit fontScale="90000" lnSpcReduction="20000"/>
          </a:bodyPr>
          <a:lstStyle/>
          <a:p>
            <a:pPr marL="0" indent="0" eaLnBrk="1" hangingPunct="1">
              <a:buNone/>
            </a:pPr>
            <a:r>
              <a:rPr lang="zh-CN" altLang="en-US" sz="4400" b="1">
                <a:solidFill>
                  <a:srgbClr val="0000FF"/>
                </a:solidFill>
                <a:latin typeface="Times New Roman" panose="02020603050405020304" pitchFamily="18" charset="0"/>
              </a:rPr>
              <a:t>                  【针对训练】</a:t>
            </a:r>
          </a:p>
          <a:p>
            <a:pPr marL="0" indent="0" eaLnBrk="1" hangingPunct="1">
              <a:buNone/>
            </a:pPr>
            <a:r>
              <a:rPr lang="zh-CN" altLang="en-US" sz="2400" b="1">
                <a:latin typeface="黑体" panose="02010609060101010101" pitchFamily="2" charset="-122"/>
                <a:ea typeface="黑体" panose="02010609060101010101" pitchFamily="2" charset="-122"/>
              </a:rPr>
              <a:t>（</a:t>
            </a:r>
            <a:r>
              <a:rPr lang="en-US" altLang="zh-CN" sz="2400" b="1">
                <a:latin typeface="黑体" panose="02010609060101010101" pitchFamily="2" charset="-122"/>
                <a:ea typeface="黑体" panose="02010609060101010101" pitchFamily="2" charset="-122"/>
              </a:rPr>
              <a:t>2017</a:t>
            </a:r>
            <a:r>
              <a:rPr lang="zh-CN" altLang="en-US" sz="2400" b="1">
                <a:latin typeface="黑体" panose="02010609060101010101" pitchFamily="2" charset="-122"/>
                <a:ea typeface="黑体" panose="02010609060101010101" pitchFamily="2" charset="-122"/>
              </a:rPr>
              <a:t>年全国卷</a:t>
            </a:r>
            <a:r>
              <a:rPr lang="en-US" altLang="zh-CN" sz="2400" b="1">
                <a:latin typeface="黑体" panose="02010609060101010101" pitchFamily="2" charset="-122"/>
                <a:ea typeface="黑体" panose="02010609060101010101" pitchFamily="2" charset="-122"/>
              </a:rPr>
              <a:t>2</a:t>
            </a:r>
            <a:r>
              <a:rPr lang="zh-CN" altLang="en-US" sz="2400" b="1">
                <a:latin typeface="黑体" panose="02010609060101010101" pitchFamily="2" charset="-122"/>
                <a:ea typeface="黑体" panose="02010609060101010101" pitchFamily="2" charset="-122"/>
              </a:rPr>
              <a:t>）下列各句中，表达得体的一句是（</a:t>
            </a:r>
            <a:r>
              <a:rPr lang="en-US" altLang="zh-CN" sz="2400" b="1">
                <a:latin typeface="黑体" panose="02010609060101010101" pitchFamily="2" charset="-122"/>
                <a:ea typeface="黑体" panose="02010609060101010101" pitchFamily="2" charset="-122"/>
              </a:rPr>
              <a:t>3</a:t>
            </a:r>
            <a:r>
              <a:rPr lang="zh-CN" altLang="en-US" sz="2400" b="1">
                <a:latin typeface="黑体" panose="02010609060101010101" pitchFamily="2" charset="-122"/>
                <a:ea typeface="黑体" panose="02010609060101010101" pitchFamily="2" charset="-122"/>
              </a:rPr>
              <a:t>分） </a:t>
            </a:r>
            <a:br>
              <a:rPr lang="zh-CN" altLang="en-US" sz="2400" b="1">
                <a:latin typeface="黑体" panose="02010609060101010101" pitchFamily="2" charset="-122"/>
                <a:ea typeface="黑体" panose="02010609060101010101" pitchFamily="2" charset="-122"/>
              </a:rPr>
            </a:br>
            <a:r>
              <a:rPr lang="en-US" altLang="zh-CN" sz="2400" b="1">
                <a:latin typeface="黑体" panose="02010609060101010101" pitchFamily="2" charset="-122"/>
                <a:ea typeface="黑体" panose="02010609060101010101" pitchFamily="2" charset="-122"/>
              </a:rPr>
              <a:t>A.</a:t>
            </a:r>
            <a:r>
              <a:rPr lang="zh-CN" altLang="en-US" sz="2400" b="1">
                <a:latin typeface="黑体" panose="02010609060101010101" pitchFamily="2" charset="-122"/>
                <a:ea typeface="黑体" panose="02010609060101010101" pitchFamily="2" charset="-122"/>
              </a:rPr>
              <a:t>我刚在姑姑家坐下来，她就有事失陪了，我只好无聊地翻翻闲书，看看电视。 </a:t>
            </a:r>
            <a:br>
              <a:rPr lang="zh-CN" altLang="en-US" sz="2400" b="1">
                <a:latin typeface="黑体" panose="02010609060101010101" pitchFamily="2" charset="-122"/>
                <a:ea typeface="黑体" panose="02010609060101010101" pitchFamily="2" charset="-122"/>
              </a:rPr>
            </a:br>
            <a:r>
              <a:rPr lang="en-US" altLang="zh-CN" sz="2400" b="1">
                <a:latin typeface="黑体" panose="02010609060101010101" pitchFamily="2" charset="-122"/>
                <a:ea typeface="黑体" panose="02010609060101010101" pitchFamily="2" charset="-122"/>
              </a:rPr>
              <a:t>B.</a:t>
            </a:r>
            <a:r>
              <a:rPr lang="zh-CN" altLang="en-US" sz="2400" b="1">
                <a:latin typeface="黑体" panose="02010609060101010101" pitchFamily="2" charset="-122"/>
                <a:ea typeface="黑体" panose="02010609060101010101" pitchFamily="2" charset="-122"/>
              </a:rPr>
              <a:t>这么珍贵的书您都毫不犹豫地借给我，太感谢了，我会尽快璧还，请您放心。 </a:t>
            </a:r>
            <a:br>
              <a:rPr lang="zh-CN" altLang="en-US" sz="2400" b="1">
                <a:latin typeface="黑体" panose="02010609060101010101" pitchFamily="2" charset="-122"/>
                <a:ea typeface="黑体" panose="02010609060101010101" pitchFamily="2" charset="-122"/>
              </a:rPr>
            </a:br>
            <a:r>
              <a:rPr lang="en-US" altLang="zh-CN" sz="2400" b="1">
                <a:latin typeface="黑体" panose="02010609060101010101" pitchFamily="2" charset="-122"/>
                <a:ea typeface="黑体" panose="02010609060101010101" pitchFamily="2" charset="-122"/>
              </a:rPr>
              <a:t>C.</a:t>
            </a:r>
            <a:r>
              <a:rPr lang="zh-CN" altLang="en-US" sz="2400" b="1">
                <a:latin typeface="黑体" panose="02010609060101010101" pitchFamily="2" charset="-122"/>
                <a:ea typeface="黑体" panose="02010609060101010101" pitchFamily="2" charset="-122"/>
              </a:rPr>
              <a:t>这种壁纸是最近才研制出来的，环保又美观，贴在您家里会让寒舍增色不少。 </a:t>
            </a:r>
            <a:br>
              <a:rPr lang="zh-CN" altLang="en-US" sz="2400" b="1">
                <a:latin typeface="黑体" panose="02010609060101010101" pitchFamily="2" charset="-122"/>
                <a:ea typeface="黑体" panose="02010609060101010101" pitchFamily="2" charset="-122"/>
              </a:rPr>
            </a:br>
            <a:r>
              <a:rPr lang="en-US" altLang="zh-CN" sz="2400" b="1">
                <a:latin typeface="黑体" panose="02010609060101010101" pitchFamily="2" charset="-122"/>
                <a:ea typeface="黑体" panose="02010609060101010101" pitchFamily="2" charset="-122"/>
              </a:rPr>
              <a:t>D.</a:t>
            </a:r>
            <a:r>
              <a:rPr lang="zh-CN" altLang="en-US" sz="2400" b="1">
                <a:latin typeface="黑体" panose="02010609060101010101" pitchFamily="2" charset="-122"/>
                <a:ea typeface="黑体" panose="02010609060101010101" pitchFamily="2" charset="-122"/>
              </a:rPr>
              <a:t>我们夫妇好不容易才得了这个千金，的确放任了些，以后一定对她严格要求</a:t>
            </a:r>
            <a:r>
              <a:rPr lang="zh-CN" altLang="en-US" sz="2400">
                <a:latin typeface="黑体" panose="02010609060101010101" pitchFamily="2" charset="-122"/>
                <a:ea typeface="黑体" panose="02010609060101010101" pitchFamily="2" charset="-122"/>
              </a:rPr>
              <a:t> </a:t>
            </a:r>
            <a:endParaRPr lang="zh-CN" altLang="zh-CN" sz="2400">
              <a:latin typeface="黑体" panose="02010609060101010101" pitchFamily="2" charset="-122"/>
              <a:ea typeface="黑体" panose="02010609060101010101" pitchFamily="2" charset="-122"/>
            </a:endParaRPr>
          </a:p>
        </p:txBody>
      </p:sp>
      <p:sp>
        <p:nvSpPr>
          <p:cNvPr id="39939" name="文本框 1"/>
          <p:cNvSpPr txBox="1"/>
          <p:nvPr/>
        </p:nvSpPr>
        <p:spPr>
          <a:xfrm>
            <a:off x="1919288" y="4437063"/>
            <a:ext cx="8599487" cy="1198880"/>
          </a:xfrm>
          <a:prstGeom prst="rect">
            <a:avLst/>
          </a:prstGeom>
          <a:solidFill>
            <a:srgbClr val="FFFF99"/>
          </a:solidFill>
          <a:ln w="9525" cap="flat" cmpd="sng">
            <a:solidFill>
              <a:schemeClr val="accent1"/>
            </a:solidFill>
            <a:prstDash val="solid"/>
            <a:miter/>
            <a:headEnd type="none" w="med" len="med"/>
            <a:tailEnd type="none" w="med" len="med"/>
          </a:ln>
        </p:spPr>
        <p:txBody>
          <a:bodyPr>
            <a:spAutoFit/>
          </a:bodyPr>
          <a:lstStyle/>
          <a:p>
            <a:pPr eaLnBrk="0" hangingPunct="0"/>
            <a:r>
              <a:rPr lang="en-US" altLang="zh-CN">
                <a:latin typeface="黑体" panose="02010609060101010101" pitchFamily="2" charset="-122"/>
              </a:rPr>
              <a:t>【</a:t>
            </a:r>
            <a:r>
              <a:rPr lang="zh-CN" altLang="en-US">
                <a:latin typeface="黑体" panose="02010609060101010101" pitchFamily="2" charset="-122"/>
              </a:rPr>
              <a:t>答案</a:t>
            </a:r>
            <a:r>
              <a:rPr lang="en-US" altLang="zh-CN">
                <a:latin typeface="黑体" panose="02010609060101010101" pitchFamily="2" charset="-122"/>
              </a:rPr>
              <a:t>】B</a:t>
            </a:r>
            <a:br>
              <a:rPr lang="en-US" altLang="zh-CN">
                <a:latin typeface="黑体" panose="02010609060101010101" pitchFamily="2" charset="-122"/>
              </a:rPr>
            </a:br>
            <a:r>
              <a:rPr lang="en-US" altLang="zh-CN">
                <a:latin typeface="黑体" panose="02010609060101010101" pitchFamily="2" charset="-122"/>
              </a:rPr>
              <a:t>【</a:t>
            </a:r>
            <a:r>
              <a:rPr lang="zh-CN" altLang="en-US">
                <a:latin typeface="黑体" panose="02010609060101010101" pitchFamily="2" charset="-122"/>
              </a:rPr>
              <a:t>解析</a:t>
            </a:r>
            <a:r>
              <a:rPr lang="en-US" altLang="zh-CN">
                <a:latin typeface="黑体" panose="02010609060101010101" pitchFamily="2" charset="-122"/>
              </a:rPr>
              <a:t>】</a:t>
            </a:r>
            <a:r>
              <a:rPr lang="zh-CN" altLang="en-US">
                <a:latin typeface="黑体" panose="02010609060101010101" pitchFamily="2" charset="-122"/>
              </a:rPr>
              <a:t>试题分析：</a:t>
            </a:r>
            <a:r>
              <a:rPr lang="en-US" altLang="zh-CN">
                <a:latin typeface="黑体" panose="02010609060101010101" pitchFamily="2" charset="-122"/>
              </a:rPr>
              <a:t>A</a:t>
            </a:r>
            <a:r>
              <a:rPr lang="zh-CN" altLang="en-US">
                <a:latin typeface="黑体" panose="02010609060101010101" pitchFamily="2" charset="-122"/>
              </a:rPr>
              <a:t>．“失陪”一词应是自己不能陪别人时的客套语。</a:t>
            </a:r>
            <a:r>
              <a:rPr lang="en-US" altLang="zh-CN">
                <a:latin typeface="黑体" panose="02010609060101010101" pitchFamily="2" charset="-122"/>
              </a:rPr>
              <a:t>C</a:t>
            </a:r>
            <a:r>
              <a:rPr lang="zh-CN" altLang="en-US">
                <a:latin typeface="黑体" panose="02010609060101010101" pitchFamily="2" charset="-122"/>
              </a:rPr>
              <a:t>项“寒舍”是称自己家的谦词，不能用于别人家。</a:t>
            </a:r>
            <a:r>
              <a:rPr lang="en-US" altLang="zh-CN">
                <a:latin typeface="黑体" panose="02010609060101010101" pitchFamily="2" charset="-122"/>
              </a:rPr>
              <a:t>D</a:t>
            </a:r>
            <a:r>
              <a:rPr lang="zh-CN" altLang="en-US">
                <a:latin typeface="黑体" panose="02010609060101010101" pitchFamily="2" charset="-122"/>
              </a:rPr>
              <a:t>项“千金”用于称对方的女儿，不能用于自己的孩子。故选</a:t>
            </a:r>
            <a:r>
              <a:rPr lang="en-US" altLang="zh-CN">
                <a:latin typeface="黑体" panose="02010609060101010101" pitchFamily="2" charset="-122"/>
              </a:rPr>
              <a:t>B</a:t>
            </a:r>
            <a:r>
              <a:rPr lang="zh-CN" altLang="en-US">
                <a:latin typeface="黑体" panose="02010609060101010101" pitchFamily="2" charset="-122"/>
              </a:rPr>
              <a:t>。</a:t>
            </a:r>
            <a:r>
              <a:rPr lang="zh-CN" altLang="en-US" b="0">
                <a:latin typeface="黑体" panose="02010609060101010101" pitchFamily="2" charset="-122"/>
              </a:rPr>
              <a:t> </a:t>
            </a:r>
            <a:endParaRPr lang="zh-CN" altLang="zh-CN" b="0">
              <a:latin typeface="黑体" panose="02010609060101010101"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939">
                                            <p:bg/>
                                          </p:spTgt>
                                        </p:tgtEl>
                                        <p:attrNameLst>
                                          <p:attrName>style.visibility</p:attrName>
                                        </p:attrNameLst>
                                      </p:cBhvr>
                                      <p:to>
                                        <p:strVal val="visible"/>
                                      </p:to>
                                    </p:set>
                                    <p:anim calcmode="lin" valueType="num">
                                      <p:cBhvr additive="base">
                                        <p:cTn id="7" dur="500" fill="hold"/>
                                        <p:tgtEl>
                                          <p:spTgt spid="39939">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9939">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9939">
                                            <p:txEl>
                                              <p:pRg st="0" end="0"/>
                                            </p:txEl>
                                          </p:spTgt>
                                        </p:tgtEl>
                                        <p:attrNameLst>
                                          <p:attrName>style.visibility</p:attrName>
                                        </p:attrNameLst>
                                      </p:cBhvr>
                                      <p:to>
                                        <p:strVal val="visible"/>
                                      </p:to>
                                    </p:set>
                                    <p:anim calcmode="lin" valueType="num">
                                      <p:cBhvr additive="base">
                                        <p:cTn id="13" dur="500" fill="hold"/>
                                        <p:tgtEl>
                                          <p:spTgt spid="3993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993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uiExpand="1" build="p" animBg="1"/>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53" name="Picture 5"/>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t="310" b="1"/>
          <a:stretch>
            <a:fillRect/>
          </a:stretch>
        </p:blipFill>
        <p:spPr bwMode="auto">
          <a:xfrm>
            <a:off x="2081" y="261394"/>
            <a:ext cx="12188157" cy="69568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标题 2"/>
          <p:cNvSpPr txBox="1"/>
          <p:nvPr/>
        </p:nvSpPr>
        <p:spPr>
          <a:xfrm>
            <a:off x="-1535276" y="-179738"/>
            <a:ext cx="10727205" cy="1737035"/>
          </a:xfrm>
          <a:prstGeom prst="rect">
            <a:avLst/>
          </a:prstGeom>
        </p:spPr>
        <p:txBody>
          <a:bodyPr vert="horz" lIns="91423" tIns="45711" rIns="91423" bIns="4571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150000"/>
              </a:lnSpc>
            </a:pPr>
            <a:r>
              <a:rPr lang="zh-CN" altLang="en-US" sz="3800" b="1" kern="100">
                <a:latin typeface="Times New Roman" panose="02020603050405020304"/>
                <a:ea typeface="微软雅黑" panose="020b0503020204020204" pitchFamily="34" charset="-122"/>
              </a:rPr>
              <a:t>      </a:t>
            </a:r>
            <a:r>
              <a:rPr lang="en-US" altLang="zh-CN" sz="3800" b="1" kern="100">
                <a:latin typeface="Times New Roman" panose="02020603050405020304"/>
                <a:ea typeface="微软雅黑" panose="020b0503020204020204" pitchFamily="34" charset="-122"/>
              </a:rPr>
              <a:t>       </a:t>
            </a:r>
            <a:r>
              <a:rPr lang="zh-CN" altLang="en-US" sz="3800" b="1" kern="100">
                <a:latin typeface="Times New Roman" panose="02020603050405020304"/>
                <a:ea typeface="微软雅黑" panose="020b0503020204020204" pitchFamily="34" charset="-122"/>
              </a:rPr>
              <a:t> </a:t>
            </a:r>
            <a:r>
              <a:rPr lang="zh-CN" altLang="en-US" sz="3800" kern="100">
                <a:latin typeface="Times New Roman" panose="02020603050405020304"/>
                <a:ea typeface="微软雅黑" panose="020b0503020204020204" pitchFamily="34" charset="-122"/>
              </a:rPr>
              <a:t>高考语言文字运用复习专题之</a:t>
            </a:r>
            <a:endParaRPr lang="en-US" altLang="zh-CN" sz="3800" kern="100">
              <a:latin typeface="Times New Roman" panose="02020603050405020304"/>
              <a:ea typeface="微软雅黑" panose="020b0503020204020204" pitchFamily="34" charset="-122"/>
            </a:endParaRPr>
          </a:p>
        </p:txBody>
      </p:sp>
      <p:sp>
        <p:nvSpPr>
          <p:cNvPr id="5" name="矩形 263172"/>
          <p:cNvSpPr>
            <a:spLocks noChangeArrowheads="1" noChangeShapeType="1" noTextEdit="1"/>
          </p:cNvSpPr>
          <p:nvPr/>
        </p:nvSpPr>
        <p:spPr bwMode="auto">
          <a:xfrm>
            <a:off x="7656951" y="2505840"/>
            <a:ext cx="4034025" cy="863640"/>
          </a:xfrm>
          <a:prstGeom prst="rect">
            <a:avLst/>
          </a:prstGeom>
        </p:spPr>
        <p:txBody>
          <a:bodyPr wrap="none" fromWordArt="1">
            <a:prstTxWarp prst="textPlain">
              <a:avLst>
                <a:gd name="adj" fmla="val 50000"/>
              </a:avLst>
            </a:prstTxWarp>
          </a:bodyPr>
          <a:lstStyle/>
          <a:p>
            <a:pPr algn="ctr"/>
            <a:r>
              <a:rPr lang="zh-CN" altLang="en-US" sz="3600" kern="10">
                <a:ln w="19050">
                  <a:solidFill>
                    <a:srgbClr val="99CCFF"/>
                  </a:solidFill>
                  <a:round/>
                </a:ln>
                <a:solidFill>
                  <a:srgbClr val="FF0000"/>
                </a:solidFill>
                <a:effectLst>
                  <a:outerShdw dist="35921" dir="2700000" algn="ctr" rotWithShape="0">
                    <a:srgbClr val="990000"/>
                  </a:outerShdw>
                </a:effectLst>
                <a:latin typeface="宋体" panose="02010600030101010101" pitchFamily="2" charset="-122"/>
              </a:rPr>
              <a:t>舌尖上的艺术</a:t>
            </a:r>
          </a:p>
        </p:txBody>
      </p:sp>
      <p:sp>
        <p:nvSpPr>
          <p:cNvPr id="6" name="矩形 263171"/>
          <p:cNvSpPr>
            <a:spLocks noChangeArrowheads="1" noChangeShapeType="1" noTextEdit="1"/>
          </p:cNvSpPr>
          <p:nvPr/>
        </p:nvSpPr>
        <p:spPr bwMode="auto">
          <a:xfrm>
            <a:off x="5223140" y="4502002"/>
            <a:ext cx="6335531" cy="946722"/>
          </a:xfrm>
          <a:prstGeom prst="rect">
            <a:avLst/>
          </a:prstGeom>
          <a:solidFill>
            <a:schemeClr val="bg1"/>
          </a:solidFill>
        </p:spPr>
        <p:txBody>
          <a:bodyPr wrap="none" fromWordArt="1">
            <a:prstTxWarp prst="textSlantUp">
              <a:avLst>
                <a:gd name="adj" fmla="val 2685"/>
              </a:avLst>
            </a:prstTxWarp>
          </a:bodyPr>
          <a:lstStyle/>
          <a:p>
            <a:pPr algn="ctr"/>
            <a:r>
              <a:rPr lang="zh-CN" altLang="en-US" sz="6000" b="1" kern="10">
                <a:ln w="9525">
                  <a:solidFill>
                    <a:srgbClr val="CC99FF"/>
                  </a:solidFill>
                  <a:rou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黑体" panose="02010609060101010101" pitchFamily="2" charset="-122"/>
                <a:ea typeface="黑体" panose="02010609060101010101" pitchFamily="2" charset="-122"/>
              </a:rPr>
              <a:t>语言表达得体</a:t>
            </a:r>
          </a:p>
        </p:txBody>
      </p:sp>
      <p:sp>
        <p:nvSpPr>
          <p:cNvPr id="3075" name="内容占位符 2"/>
          <p:cNvSpPr>
            <a:spLocks noGrp="1"/>
          </p:cNvSpPr>
          <p:nvPr/>
        </p:nvSpPr>
        <p:spPr>
          <a:xfrm>
            <a:off x="1905" y="1816735"/>
            <a:ext cx="6577330" cy="5041265"/>
          </a:xfrm>
          <a:prstGeom prst="rect">
            <a:avLst/>
          </a:prstGeom>
        </p:spPr>
        <p:txBody>
          <a:bodyPr vert="horz" wrap="square" lIns="91440" tIns="45720" rIns="91440" bIns="45720" rtlCol="0" anchor="t">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ysClr val="windowText" lastClr="000000">
                    <a:lumMod val="75000"/>
                    <a:lumOff val="25000"/>
                  </a:sysClr>
                </a:solidFill>
                <a:uFillTx/>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ysClr val="windowText" lastClr="000000">
                    <a:lumMod val="75000"/>
                    <a:lumOff val="25000"/>
                  </a:sysClr>
                </a:solidFill>
                <a:uFillTx/>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ysClr val="windowText" lastClr="000000">
                    <a:lumMod val="75000"/>
                    <a:lumOff val="25000"/>
                  </a:sysClr>
                </a:solidFill>
                <a:uFillTx/>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ysClr val="windowText" lastClr="000000">
                    <a:lumMod val="75000"/>
                    <a:lumOff val="25000"/>
                  </a:sysClr>
                </a:solidFill>
                <a:uFillTx/>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ysClr val="windowText" lastClr="000000">
                    <a:lumMod val="75000"/>
                    <a:lumOff val="25000"/>
                  </a:sysClr>
                </a:solidFill>
                <a:uFillTx/>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Arial" panose="020b0604020202020204" pitchFamily="34" charset="0"/>
                <a:ea typeface="微软雅黑" panose="020b0503020204020204" pitchFamily="34" charset="-122"/>
                <a:cs typeface="Arial" panose="020b0604020202020204" pitchFamily="34" charset="0"/>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Arial" panose="020b0604020202020204" pitchFamily="34" charset="0"/>
                <a:ea typeface="微软雅黑" panose="020b0503020204020204" pitchFamily="34" charset="-122"/>
                <a:cs typeface="Arial" panose="020b0604020202020204" pitchFamily="34" charset="0"/>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Arial" panose="020b0604020202020204" pitchFamily="34" charset="0"/>
                <a:ea typeface="微软雅黑" panose="020b0503020204020204" pitchFamily="34" charset="-122"/>
                <a:cs typeface="Arial" panose="020b0604020202020204" pitchFamily="34" charset="0"/>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Arial" panose="020b0604020202020204" pitchFamily="34" charset="0"/>
                <a:ea typeface="微软雅黑" panose="020b0503020204020204" pitchFamily="34" charset="-122"/>
                <a:cs typeface="Arial" panose="020b0604020202020204" pitchFamily="34" charset="0"/>
              </a:defRPr>
            </a:lvl9pPr>
          </a:lstStyle>
          <a:p>
            <a:pPr>
              <a:buNone/>
            </a:pPr>
            <a:r>
              <a:rPr lang="zh-CN" altLang="en-US" sz="2800">
                <a:solidFill>
                  <a:srgbClr val="FF0000"/>
                </a:solidFill>
                <a:latin typeface="华文新魏" panose="02010800040101010101" pitchFamily="2" charset="-122"/>
                <a:ea typeface="华文新魏" panose="02010800040101010101" pitchFamily="2" charset="-122"/>
              </a:rPr>
              <a:t>一句话可把人说笑</a:t>
            </a:r>
            <a:endParaRPr lang="en-US" altLang="zh-CN" sz="2800">
              <a:solidFill>
                <a:srgbClr val="FF0000"/>
              </a:solidFill>
              <a:latin typeface="华文新魏" panose="02010800040101010101" pitchFamily="2" charset="-122"/>
              <a:ea typeface="华文新魏" panose="02010800040101010101" pitchFamily="2" charset="-122"/>
            </a:endParaRPr>
          </a:p>
          <a:p>
            <a:pPr>
              <a:buNone/>
            </a:pPr>
            <a:r>
              <a:rPr lang="zh-CN" altLang="en-US" sz="2800">
                <a:solidFill>
                  <a:srgbClr val="FF0000"/>
                </a:solidFill>
                <a:latin typeface="华文新魏" panose="02010800040101010101" pitchFamily="2" charset="-122"/>
                <a:ea typeface="华文新魏" panose="02010800040101010101" pitchFamily="2" charset="-122"/>
              </a:rPr>
              <a:t>        一句话可把人说跳</a:t>
            </a:r>
            <a:endParaRPr lang="en-US" altLang="zh-CN" sz="2800"/>
          </a:p>
          <a:p>
            <a:pPr>
              <a:buNone/>
            </a:pPr>
            <a:r>
              <a:rPr lang="zh-CN" altLang="en-US" sz="2800">
                <a:solidFill>
                  <a:srgbClr val="00B050"/>
                </a:solidFill>
                <a:latin typeface="方正粗黑宋简体" panose="02000000000000000000" pitchFamily="2" charset="-122"/>
                <a:ea typeface="方正粗黑宋简体" panose="02000000000000000000" pitchFamily="2" charset="-122"/>
              </a:rPr>
              <a:t>   良言一句三冬暖，恶语伤人六月寒</a:t>
            </a:r>
            <a:endParaRPr lang="en-US" altLang="zh-CN" sz="2800"/>
          </a:p>
          <a:p>
            <a:pPr>
              <a:buNone/>
            </a:pPr>
            <a:r>
              <a:rPr lang="zh-CN" altLang="en-US" sz="2800"/>
              <a:t>        </a:t>
            </a:r>
            <a:r>
              <a:rPr lang="zh-CN" altLang="en-US" sz="2800">
                <a:latin typeface="华文楷体" panose="02010600040101010101" pitchFamily="2" charset="-122"/>
                <a:ea typeface="华文楷体" panose="02010600040101010101" pitchFamily="2" charset="-122"/>
              </a:rPr>
              <a:t>舌为利害本，口是福祸门</a:t>
            </a:r>
            <a:endParaRPr lang="en-US" altLang="zh-CN" sz="2800">
              <a:latin typeface="华文楷体" panose="02010600040101010101" pitchFamily="2" charset="-122"/>
              <a:ea typeface="华文楷体" panose="02010600040101010101" pitchFamily="2" charset="-122"/>
            </a:endParaRPr>
          </a:p>
          <a:p>
            <a:pPr>
              <a:buNone/>
            </a:pPr>
            <a:r>
              <a:rPr lang="zh-CN" altLang="en-US" sz="2800">
                <a:latin typeface="华文楷体" panose="02010600040101010101" pitchFamily="2" charset="-122"/>
                <a:ea typeface="华文楷体" panose="02010600040101010101" pitchFamily="2" charset="-122"/>
              </a:rPr>
              <a:t>        成败皆在此，得体是根本 </a:t>
            </a:r>
          </a:p>
        </p:txBody>
      </p:sp>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5603" name="文本框 2"/>
          <p:cNvSpPr txBox="1"/>
          <p:nvPr/>
        </p:nvSpPr>
        <p:spPr>
          <a:xfrm>
            <a:off x="1919288" y="260350"/>
            <a:ext cx="8497887" cy="3169285"/>
          </a:xfrm>
          <a:prstGeom prst="rect">
            <a:avLst/>
          </a:prstGeom>
          <a:noFill/>
          <a:ln w="9525">
            <a:noFill/>
          </a:ln>
        </p:spPr>
        <p:txBody>
          <a:bodyPr>
            <a:spAutoFit/>
          </a:bodyPr>
          <a:lstStyle/>
          <a:p>
            <a:pPr eaLnBrk="0" hangingPunct="0"/>
            <a:r>
              <a:rPr lang="zh-CN" altLang="en-US" sz="4000">
                <a:latin typeface="黑体" panose="02010609060101010101" pitchFamily="2" charset="-122"/>
              </a:rPr>
              <a:t>    </a:t>
            </a:r>
            <a:r>
              <a:rPr lang="zh-CN" altLang="en-US" sz="4000">
                <a:solidFill>
                  <a:srgbClr val="FF0000"/>
                </a:solidFill>
                <a:latin typeface="黑体" panose="02010609060101010101" pitchFamily="2" charset="-122"/>
              </a:rPr>
              <a:t>某养猪场</a:t>
            </a:r>
            <a:r>
              <a:rPr lang="zh-CN" altLang="en-US" sz="4000">
                <a:latin typeface="黑体" panose="02010609060101010101" pitchFamily="2" charset="-122"/>
              </a:rPr>
              <a:t>招聘饲养员，一青年递交的申请书：</a:t>
            </a:r>
          </a:p>
          <a:p>
            <a:pPr eaLnBrk="0" hangingPunct="0"/>
            <a:r>
              <a:rPr lang="zh-CN" altLang="en-US" sz="4000">
                <a:latin typeface="黑体" panose="02010609060101010101" pitchFamily="2" charset="-122"/>
              </a:rPr>
              <a:t>    我相貌堂堂，出手大方，善于揣摩别人的心思，</a:t>
            </a:r>
            <a:r>
              <a:rPr lang="en-US" altLang="zh-CN" sz="4000">
                <a:solidFill>
                  <a:srgbClr val="FF0000"/>
                </a:solidFill>
                <a:latin typeface="黑体" panose="02010609060101010101" pitchFamily="2" charset="-122"/>
              </a:rPr>
              <a:t>《</a:t>
            </a:r>
            <a:r>
              <a:rPr lang="zh-CN" altLang="en-US" sz="4000">
                <a:solidFill>
                  <a:srgbClr val="FF0000"/>
                </a:solidFill>
                <a:latin typeface="黑体" panose="02010609060101010101" pitchFamily="2" charset="-122"/>
              </a:rPr>
              <a:t>诗</a:t>
            </a:r>
            <a:r>
              <a:rPr lang="en-US" altLang="zh-CN" sz="4000">
                <a:solidFill>
                  <a:srgbClr val="FF0000"/>
                </a:solidFill>
                <a:latin typeface="黑体" panose="02010609060101010101" pitchFamily="2" charset="-122"/>
              </a:rPr>
              <a:t>》</a:t>
            </a:r>
            <a:r>
              <a:rPr lang="zh-CN" altLang="en-US" sz="4000">
                <a:solidFill>
                  <a:srgbClr val="FF0000"/>
                </a:solidFill>
                <a:latin typeface="黑体" panose="02010609060101010101" pitchFamily="2" charset="-122"/>
              </a:rPr>
              <a:t>云：“他人之心，予忖度之。”</a:t>
            </a:r>
            <a:r>
              <a:rPr lang="en-US" altLang="zh-CN" sz="4000">
                <a:solidFill>
                  <a:srgbClr val="FF0000"/>
                </a:solidFill>
                <a:latin typeface="黑体" panose="02010609060101010101" pitchFamily="2" charset="-122"/>
              </a:rPr>
              <a:t>——</a:t>
            </a:r>
            <a:r>
              <a:rPr lang="zh-CN" altLang="en-US" sz="4000">
                <a:solidFill>
                  <a:srgbClr val="FF0000"/>
                </a:solidFill>
                <a:latin typeface="黑体" panose="02010609060101010101" pitchFamily="2" charset="-122"/>
              </a:rPr>
              <a:t>我之谓也。</a:t>
            </a:r>
          </a:p>
        </p:txBody>
      </p:sp>
      <p:sp>
        <p:nvSpPr>
          <p:cNvPr id="26628" name="文本框 4"/>
          <p:cNvSpPr txBox="1"/>
          <p:nvPr/>
        </p:nvSpPr>
        <p:spPr>
          <a:xfrm>
            <a:off x="5880100" y="3933825"/>
            <a:ext cx="3960813" cy="1014730"/>
          </a:xfrm>
          <a:prstGeom prst="rect">
            <a:avLst/>
          </a:prstGeom>
          <a:solidFill>
            <a:srgbClr val="FFFF99"/>
          </a:solidFill>
          <a:ln w="9525" cap="flat" cmpd="sng">
            <a:solidFill>
              <a:schemeClr val="accent1"/>
            </a:solidFill>
            <a:prstDash val="solid"/>
            <a:miter/>
            <a:headEnd type="none" w="med" len="med"/>
            <a:tailEnd type="none" w="med" len="med"/>
          </a:ln>
        </p:spPr>
        <p:txBody>
          <a:bodyPr>
            <a:spAutoFit/>
          </a:bodyPr>
          <a:lstStyle/>
          <a:p>
            <a:pPr eaLnBrk="0" hangingPunct="0"/>
            <a:r>
              <a:rPr lang="en-US" altLang="zh-CN" sz="6000">
                <a:solidFill>
                  <a:srgbClr val="0000FF"/>
                </a:solidFill>
                <a:latin typeface="黑体" panose="02010609060101010101" pitchFamily="2" charset="-122"/>
              </a:rPr>
              <a:t> </a:t>
            </a:r>
            <a:r>
              <a:rPr lang="zh-CN" altLang="en-US" sz="6000">
                <a:solidFill>
                  <a:srgbClr val="0000FF"/>
                </a:solidFill>
                <a:latin typeface="黑体" panose="02010609060101010101" pitchFamily="2" charset="-122"/>
              </a:rPr>
              <a:t>明确目的</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6628">
                                            <p:bg/>
                                          </p:spTgt>
                                        </p:tgtEl>
                                        <p:attrNameLst>
                                          <p:attrName>style.visibility</p:attrName>
                                        </p:attrNameLst>
                                      </p:cBhvr>
                                      <p:to>
                                        <p:strVal val="visible"/>
                                      </p:to>
                                    </p:set>
                                    <p:animEffect transition="in" filter="barn(inVertical)">
                                      <p:cBhvr>
                                        <p:cTn id="7" dur="500"/>
                                        <p:tgtEl>
                                          <p:spTgt spid="26628">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6628">
                                            <p:txEl>
                                              <p:pRg st="0" end="0"/>
                                            </p:txEl>
                                          </p:spTgt>
                                        </p:tgtEl>
                                        <p:attrNameLst>
                                          <p:attrName>style.visibility</p:attrName>
                                        </p:attrNameLst>
                                      </p:cBhvr>
                                      <p:to>
                                        <p:strVal val="visible"/>
                                      </p:to>
                                    </p:set>
                                    <p:animEffect transition="in" filter="barn(inVertical)">
                                      <p:cBhvr>
                                        <p:cTn id="12" dur="500"/>
                                        <p:tgtEl>
                                          <p:spTgt spid="2662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uiExpand="1" build="p" animBg="1"/>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628" name="Rectangle 2"/>
          <p:cNvSpPr>
            <a:spLocks noGrp="1"/>
          </p:cNvSpPr>
          <p:nvPr>
            <p:ph type="title" idx="4294967295"/>
          </p:nvPr>
        </p:nvSpPr>
        <p:spPr>
          <a:xfrm>
            <a:off x="2797175" y="500063"/>
            <a:ext cx="6837363" cy="866775"/>
          </a:xfrm>
          <a:solidFill>
            <a:srgbClr val="FFFF99">
              <a:alpha val="100000"/>
            </a:srgbClr>
          </a:solidFill>
          <a:ln w="57150">
            <a:solidFill>
              <a:srgbClr val="FF00FF">
                <a:alpha val="100000"/>
              </a:srgbClr>
            </a:solidFill>
            <a:miter/>
          </a:ln>
        </p:spPr>
        <p:txBody>
          <a:bodyPr vert="horz" wrap="square" lIns="91440" tIns="45720" rIns="91440" bIns="45720" anchor="ctr"/>
          <a:lstStyle/>
          <a:p>
            <a:r>
              <a:rPr lang="zh-CN" altLang="en-US" b="1">
                <a:latin typeface="黑体" panose="02010609060101010101" pitchFamily="2" charset="-122"/>
                <a:ea typeface="黑体" panose="02010609060101010101" pitchFamily="2" charset="-122"/>
              </a:rPr>
              <a:t>四、明确目的 有的放矢</a:t>
            </a:r>
            <a:endParaRPr lang="zh-CN" altLang="en-US">
              <a:latin typeface="黑体" panose="02010609060101010101" pitchFamily="2" charset="-122"/>
              <a:ea typeface="黑体" panose="02010609060101010101" pitchFamily="2" charset="-122"/>
            </a:endParaRPr>
          </a:p>
        </p:txBody>
      </p:sp>
      <p:sp>
        <p:nvSpPr>
          <p:cNvPr id="27653" name="Text Box 6"/>
          <p:cNvSpPr txBox="1"/>
          <p:nvPr/>
        </p:nvSpPr>
        <p:spPr>
          <a:xfrm>
            <a:off x="1847850" y="1628775"/>
            <a:ext cx="8280400" cy="3931285"/>
          </a:xfrm>
          <a:prstGeom prst="rect">
            <a:avLst/>
          </a:prstGeom>
          <a:noFill/>
          <a:ln w="9525">
            <a:noFill/>
          </a:ln>
        </p:spPr>
        <p:txBody>
          <a:bodyPr>
            <a:spAutoFit/>
          </a:bodyPr>
          <a:lstStyle/>
          <a:p>
            <a:pPr>
              <a:lnSpc>
                <a:spcPct val="130000"/>
              </a:lnSpc>
            </a:pPr>
            <a:r>
              <a:rPr lang="zh-CN" altLang="zh-CN" sz="3600">
                <a:solidFill>
                  <a:srgbClr val="3333FF"/>
                </a:solidFill>
                <a:latin typeface="黑体" panose="02010609060101010101" pitchFamily="2" charset="-122"/>
              </a:rPr>
              <a:t>    </a:t>
            </a:r>
            <a:r>
              <a:rPr lang="zh-CN" altLang="en-US" sz="3600">
                <a:latin typeface="黑体" panose="02010609060101010101" pitchFamily="2" charset="-122"/>
              </a:rPr>
              <a:t>说话写文章有一定的目的或意图，目的不同，用语自然要有变化。</a:t>
            </a:r>
            <a:r>
              <a:rPr lang="zh-CN" altLang="en-US" sz="3600">
                <a:solidFill>
                  <a:srgbClr val="FF0000"/>
                </a:solidFill>
                <a:latin typeface="黑体" panose="02010609060101010101" pitchFamily="2" charset="-122"/>
              </a:rPr>
              <a:t>语言形式要服从表达目的。</a:t>
            </a:r>
          </a:p>
          <a:p>
            <a:pPr>
              <a:lnSpc>
                <a:spcPct val="130000"/>
              </a:lnSpc>
            </a:pPr>
            <a:r>
              <a:rPr lang="zh-CN" altLang="en-US" sz="3600">
                <a:latin typeface="黑体" panose="02010609060101010101" pitchFamily="2" charset="-122"/>
              </a:rPr>
              <a:t>                  </a:t>
            </a:r>
            <a:endParaRPr lang="en-US" altLang="zh-CN" sz="3600">
              <a:latin typeface="黑体" panose="02010609060101010101" pitchFamily="2" charset="-122"/>
            </a:endParaRPr>
          </a:p>
          <a:p>
            <a:pPr>
              <a:lnSpc>
                <a:spcPct val="130000"/>
              </a:lnSpc>
            </a:pPr>
            <a:r>
              <a:rPr lang="en-US" altLang="zh-CN" sz="4000">
                <a:solidFill>
                  <a:srgbClr val="0000FF"/>
                </a:solidFill>
                <a:latin typeface="黑体" panose="02010609060101010101" pitchFamily="2" charset="-122"/>
              </a:rPr>
              <a:t>        </a:t>
            </a:r>
            <a:r>
              <a:rPr lang="zh-CN" altLang="en-US" sz="4800" u="sng">
                <a:solidFill>
                  <a:srgbClr val="0000FF"/>
                </a:solidFill>
                <a:latin typeface="黑体" panose="02010609060101010101" pitchFamily="2" charset="-122"/>
              </a:rPr>
              <a:t>有什么事用什么话</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76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3"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650" name="Text Box 3"/>
          <p:cNvSpPr txBox="1"/>
          <p:nvPr/>
        </p:nvSpPr>
        <p:spPr>
          <a:xfrm>
            <a:off x="1757363" y="904875"/>
            <a:ext cx="8515350" cy="1876425"/>
          </a:xfrm>
          <a:prstGeom prst="rect">
            <a:avLst/>
          </a:prstGeom>
          <a:noFill/>
          <a:ln w="9525">
            <a:noFill/>
          </a:ln>
        </p:spPr>
        <p:txBody>
          <a:bodyPr>
            <a:spAutoFit/>
          </a:bodyPr>
          <a:lstStyle/>
          <a:p>
            <a:pPr>
              <a:spcBef>
                <a:spcPct val="50000"/>
              </a:spcBef>
            </a:pPr>
            <a:r>
              <a:rPr lang="zh-CN" altLang="en-US" sz="2800">
                <a:latin typeface="黑体" panose="02010609060101010101" pitchFamily="2" charset="-122"/>
              </a:rPr>
              <a:t>    如果你打算应聘电视台的</a:t>
            </a:r>
            <a:r>
              <a:rPr lang="zh-CN" altLang="en-US" sz="2800">
                <a:solidFill>
                  <a:srgbClr val="0000FF"/>
                </a:solidFill>
                <a:latin typeface="黑体" panose="02010609060101010101" pitchFamily="2" charset="-122"/>
              </a:rPr>
              <a:t>“记者”和“播音员”</a:t>
            </a:r>
            <a:r>
              <a:rPr lang="zh-CN" altLang="en-US" sz="2800">
                <a:latin typeface="黑体" panose="02010609060101010101" pitchFamily="2" charset="-122"/>
              </a:rPr>
              <a:t>，请介绍一下自己的优势。（每句不超过</a:t>
            </a:r>
            <a:r>
              <a:rPr lang="en-US" altLang="zh-CN" sz="2800">
                <a:latin typeface="黑体" panose="02010609060101010101" pitchFamily="2" charset="-122"/>
              </a:rPr>
              <a:t>30</a:t>
            </a:r>
            <a:r>
              <a:rPr lang="zh-CN" altLang="en-US" sz="2800">
                <a:latin typeface="黑体" panose="02010609060101010101" pitchFamily="2" charset="-122"/>
              </a:rPr>
              <a:t>个字）　</a:t>
            </a:r>
            <a:br>
              <a:rPr lang="zh-CN" altLang="en-US" sz="2800">
                <a:latin typeface="黑体" panose="02010609060101010101" pitchFamily="2" charset="-122"/>
              </a:rPr>
            </a:br>
            <a:r>
              <a:rPr lang="zh-CN" altLang="en-US" sz="2800">
                <a:latin typeface="黑体" panose="02010609060101010101" pitchFamily="2" charset="-122"/>
              </a:rPr>
              <a:t>（</a:t>
            </a:r>
            <a:r>
              <a:rPr lang="en-US" altLang="zh-CN" sz="2800">
                <a:latin typeface="黑体" panose="02010609060101010101" pitchFamily="2" charset="-122"/>
              </a:rPr>
              <a:t>1</a:t>
            </a:r>
            <a:r>
              <a:rPr lang="zh-CN" altLang="en-US" sz="2800">
                <a:latin typeface="黑体" panose="02010609060101010101" pitchFamily="2" charset="-122"/>
              </a:rPr>
              <a:t>）应聘记者：</a:t>
            </a:r>
            <a:r>
              <a:rPr lang="en-US" altLang="zh-CN" sz="2800">
                <a:latin typeface="黑体" panose="02010609060101010101" pitchFamily="2" charset="-122"/>
              </a:rPr>
              <a:t>______________</a:t>
            </a:r>
            <a:br>
              <a:rPr lang="en-US" altLang="zh-CN" sz="2800">
                <a:latin typeface="黑体" panose="02010609060101010101" pitchFamily="2" charset="-122"/>
              </a:rPr>
            </a:br>
            <a:r>
              <a:rPr lang="zh-CN" altLang="en-US" sz="2800">
                <a:latin typeface="黑体" panose="02010609060101010101" pitchFamily="2" charset="-122"/>
              </a:rPr>
              <a:t>（</a:t>
            </a:r>
            <a:r>
              <a:rPr lang="en-US" altLang="zh-CN" sz="2800">
                <a:latin typeface="黑体" panose="02010609060101010101" pitchFamily="2" charset="-122"/>
              </a:rPr>
              <a:t>2</a:t>
            </a:r>
            <a:r>
              <a:rPr lang="zh-CN" altLang="en-US" sz="2800">
                <a:latin typeface="黑体" panose="02010609060101010101" pitchFamily="2" charset="-122"/>
              </a:rPr>
              <a:t>）应聘播音员：</a:t>
            </a:r>
            <a:r>
              <a:rPr lang="en-US" altLang="zh-CN" sz="2800">
                <a:latin typeface="黑体" panose="02010609060101010101" pitchFamily="2" charset="-122"/>
              </a:rPr>
              <a:t>______________</a:t>
            </a:r>
            <a:r>
              <a:rPr lang="en-US" altLang="zh-CN" sz="3200">
                <a:latin typeface="Arial" panose="020b0604020202020204" pitchFamily="34" charset="0"/>
                <a:ea typeface="宋体" panose="02010600030101010101" pitchFamily="2" charset="-122"/>
              </a:rPr>
              <a:t>  </a:t>
            </a:r>
            <a:endParaRPr lang="zh-CN" altLang="en-US" sz="3200" b="0">
              <a:latin typeface="黑体" panose="02010609060101010101" pitchFamily="2" charset="-122"/>
            </a:endParaRPr>
          </a:p>
        </p:txBody>
      </p:sp>
      <p:sp>
        <p:nvSpPr>
          <p:cNvPr id="27651" name="Text Box 8"/>
          <p:cNvSpPr txBox="1"/>
          <p:nvPr/>
        </p:nvSpPr>
        <p:spPr>
          <a:xfrm>
            <a:off x="1757363" y="188913"/>
            <a:ext cx="2251075" cy="583565"/>
          </a:xfrm>
          <a:prstGeom prst="rect">
            <a:avLst/>
          </a:prstGeom>
          <a:solidFill>
            <a:srgbClr val="FFFF99">
              <a:alpha val="98822"/>
            </a:srgbClr>
          </a:solidFill>
          <a:ln w="50800" cap="flat" cmpd="sng">
            <a:solidFill>
              <a:srgbClr val="FF00FF"/>
            </a:solidFill>
            <a:prstDash val="solid"/>
            <a:miter/>
            <a:headEnd type="none" w="med" len="med"/>
            <a:tailEnd type="none" w="med" len="med"/>
          </a:ln>
        </p:spPr>
        <p:txBody>
          <a:bodyPr>
            <a:spAutoFit/>
          </a:bodyPr>
          <a:lstStyle/>
          <a:p>
            <a:pPr>
              <a:spcBef>
                <a:spcPct val="50000"/>
              </a:spcBef>
            </a:pPr>
            <a:r>
              <a:rPr lang="en-US" altLang="zh-CN" sz="3200">
                <a:latin typeface="Times New Roman" panose="02020603050405020304" pitchFamily="18" charset="0"/>
              </a:rPr>
              <a:t> </a:t>
            </a:r>
            <a:r>
              <a:rPr lang="zh-CN" altLang="en-US" sz="3200">
                <a:latin typeface="Times New Roman" panose="02020603050405020304" pitchFamily="18" charset="0"/>
              </a:rPr>
              <a:t>即时训练</a:t>
            </a:r>
          </a:p>
        </p:txBody>
      </p:sp>
      <p:sp>
        <p:nvSpPr>
          <p:cNvPr id="28677" name="文本框 5"/>
          <p:cNvSpPr txBox="1"/>
          <p:nvPr/>
        </p:nvSpPr>
        <p:spPr>
          <a:xfrm>
            <a:off x="1838325" y="3143250"/>
            <a:ext cx="8351838" cy="1076325"/>
          </a:xfrm>
          <a:prstGeom prst="rect">
            <a:avLst/>
          </a:prstGeom>
          <a:solidFill>
            <a:srgbClr val="FFFF99"/>
          </a:solidFill>
          <a:ln w="9525" cap="flat" cmpd="sng">
            <a:solidFill>
              <a:schemeClr val="accent1"/>
            </a:solidFill>
            <a:prstDash val="solid"/>
            <a:miter/>
            <a:headEnd type="none" w="med" len="med"/>
            <a:tailEnd type="none" w="med" len="med"/>
          </a:ln>
        </p:spPr>
        <p:txBody>
          <a:bodyPr>
            <a:spAutoFit/>
          </a:bodyPr>
          <a:lstStyle/>
          <a:p>
            <a:pPr eaLnBrk="0" hangingPunct="0"/>
            <a:r>
              <a:rPr lang="zh-CN" altLang="en-US" sz="3200">
                <a:solidFill>
                  <a:srgbClr val="0000FF"/>
                </a:solidFill>
                <a:latin typeface="黑体" panose="02010609060101010101" pitchFamily="2" charset="-122"/>
              </a:rPr>
              <a:t>①应聘记者：本人善于</a:t>
            </a:r>
            <a:r>
              <a:rPr lang="zh-CN" altLang="en-US" sz="3200">
                <a:solidFill>
                  <a:srgbClr val="FF0000"/>
                </a:solidFill>
                <a:latin typeface="黑体" panose="02010609060101010101" pitchFamily="2" charset="-122"/>
              </a:rPr>
              <a:t>观察分析</a:t>
            </a:r>
            <a:r>
              <a:rPr lang="zh-CN" altLang="en-US" sz="3200">
                <a:solidFill>
                  <a:srgbClr val="0000FF"/>
                </a:solidFill>
                <a:latin typeface="黑体" panose="02010609060101010101" pitchFamily="2" charset="-122"/>
              </a:rPr>
              <a:t>，</a:t>
            </a:r>
            <a:r>
              <a:rPr lang="zh-CN" altLang="en-US" sz="3200">
                <a:solidFill>
                  <a:srgbClr val="FF0000"/>
                </a:solidFill>
                <a:latin typeface="黑体" panose="02010609060101010101" pitchFamily="2" charset="-122"/>
              </a:rPr>
              <a:t>口头和书面</a:t>
            </a:r>
            <a:r>
              <a:rPr lang="zh-CN" altLang="en-US" sz="3200">
                <a:solidFill>
                  <a:srgbClr val="0000FF"/>
                </a:solidFill>
                <a:latin typeface="黑体" panose="02010609060101010101" pitchFamily="2" charset="-122"/>
              </a:rPr>
              <a:t>表达及</a:t>
            </a:r>
            <a:r>
              <a:rPr lang="zh-CN" altLang="en-US" sz="3200">
                <a:solidFill>
                  <a:srgbClr val="FF0000"/>
                </a:solidFill>
                <a:latin typeface="黑体" panose="02010609060101010101" pitchFamily="2" charset="-122"/>
              </a:rPr>
              <a:t>应变能力</a:t>
            </a:r>
            <a:r>
              <a:rPr lang="zh-CN" altLang="en-US" sz="3200">
                <a:solidFill>
                  <a:srgbClr val="0000FF"/>
                </a:solidFill>
                <a:latin typeface="黑体" panose="02010609060101010101" pitchFamily="2" charset="-122"/>
              </a:rPr>
              <a:t>很强。</a:t>
            </a:r>
          </a:p>
        </p:txBody>
      </p:sp>
      <p:sp>
        <p:nvSpPr>
          <p:cNvPr id="28678" name="文本框 7"/>
          <p:cNvSpPr txBox="1"/>
          <p:nvPr/>
        </p:nvSpPr>
        <p:spPr>
          <a:xfrm>
            <a:off x="1851025" y="4581525"/>
            <a:ext cx="8351838" cy="1076325"/>
          </a:xfrm>
          <a:prstGeom prst="rect">
            <a:avLst/>
          </a:prstGeom>
          <a:solidFill>
            <a:srgbClr val="FFFF99"/>
          </a:solidFill>
          <a:ln w="9525" cap="flat" cmpd="sng">
            <a:solidFill>
              <a:schemeClr val="accent1"/>
            </a:solidFill>
            <a:prstDash val="solid"/>
            <a:miter/>
            <a:headEnd type="none" w="med" len="med"/>
            <a:tailEnd type="none" w="med" len="med"/>
          </a:ln>
        </p:spPr>
        <p:txBody>
          <a:bodyPr>
            <a:spAutoFit/>
          </a:bodyPr>
          <a:lstStyle/>
          <a:p>
            <a:pPr eaLnBrk="0" hangingPunct="0"/>
            <a:r>
              <a:rPr lang="zh-CN" altLang="zh-CN" sz="3200">
                <a:solidFill>
                  <a:srgbClr val="0000FF"/>
                </a:solidFill>
                <a:latin typeface="黑体" panose="02010609060101010101" pitchFamily="2" charset="-122"/>
              </a:rPr>
              <a:t>②</a:t>
            </a:r>
            <a:r>
              <a:rPr lang="zh-CN" altLang="en-US" sz="3200">
                <a:solidFill>
                  <a:srgbClr val="0000FF"/>
                </a:solidFill>
                <a:latin typeface="黑体" panose="02010609060101010101" pitchFamily="2" charset="-122"/>
              </a:rPr>
              <a:t>应聘播音员：本人</a:t>
            </a:r>
            <a:r>
              <a:rPr lang="zh-CN" altLang="en-US" sz="3200">
                <a:solidFill>
                  <a:srgbClr val="FF0000"/>
                </a:solidFill>
                <a:latin typeface="黑体" panose="02010609060101010101" pitchFamily="2" charset="-122"/>
              </a:rPr>
              <a:t>相貌端正</a:t>
            </a:r>
            <a:r>
              <a:rPr lang="zh-CN" altLang="en-US" sz="3200">
                <a:solidFill>
                  <a:srgbClr val="0000FF"/>
                </a:solidFill>
                <a:latin typeface="黑体" panose="02010609060101010101" pitchFamily="2" charset="-122"/>
              </a:rPr>
              <a:t>，</a:t>
            </a:r>
            <a:r>
              <a:rPr lang="zh-CN" altLang="en-US" sz="3200">
                <a:solidFill>
                  <a:srgbClr val="FF0000"/>
                </a:solidFill>
                <a:latin typeface="黑体" panose="02010609060101010101" pitchFamily="2" charset="-122"/>
              </a:rPr>
              <a:t>口齿</a:t>
            </a:r>
            <a:r>
              <a:rPr lang="zh-CN" altLang="en-US" sz="3200">
                <a:solidFill>
                  <a:srgbClr val="0000FF"/>
                </a:solidFill>
                <a:latin typeface="黑体" panose="02010609060101010101" pitchFamily="2" charset="-122"/>
              </a:rPr>
              <a:t>清晰，</a:t>
            </a:r>
            <a:r>
              <a:rPr lang="zh-CN" altLang="en-US" sz="3200">
                <a:solidFill>
                  <a:srgbClr val="FF0000"/>
                </a:solidFill>
                <a:latin typeface="黑体" panose="02010609060101010101" pitchFamily="2" charset="-122"/>
              </a:rPr>
              <a:t>普通话</a:t>
            </a:r>
            <a:r>
              <a:rPr lang="zh-CN" altLang="en-US" sz="3200">
                <a:solidFill>
                  <a:srgbClr val="0000FF"/>
                </a:solidFill>
                <a:latin typeface="黑体" panose="02010609060101010101" pitchFamily="2" charset="-122"/>
              </a:rPr>
              <a:t>纯正，</a:t>
            </a:r>
            <a:r>
              <a:rPr lang="zh-CN" altLang="en-US" sz="3200">
                <a:solidFill>
                  <a:srgbClr val="FF0000"/>
                </a:solidFill>
                <a:latin typeface="黑体" panose="02010609060101010101" pitchFamily="2" charset="-122"/>
              </a:rPr>
              <a:t>朗诵</a:t>
            </a:r>
            <a:r>
              <a:rPr lang="zh-CN" altLang="en-US" sz="3200">
                <a:solidFill>
                  <a:srgbClr val="0000FF"/>
                </a:solidFill>
                <a:latin typeface="黑体" panose="02010609060101010101" pitchFamily="2" charset="-122"/>
              </a:rPr>
              <a:t>水平很高。</a:t>
            </a:r>
          </a:p>
        </p:txBody>
      </p:sp>
      <p:sp>
        <p:nvSpPr>
          <p:cNvPr id="6" name="Rectangle 2"/>
          <p:cNvSpPr txBox="1"/>
          <p:nvPr/>
        </p:nvSpPr>
        <p:spPr>
          <a:xfrm>
            <a:off x="1851025" y="5732463"/>
            <a:ext cx="8351838" cy="866775"/>
          </a:xfrm>
          <a:prstGeom prst="rect">
            <a:avLst/>
          </a:prstGeom>
          <a:solidFill>
            <a:srgbClr val="FFFF99"/>
          </a:solidFill>
          <a:ln w="57150" cap="flat" cmpd="sng">
            <a:solidFill>
              <a:srgbClr val="FF00FF"/>
            </a:solidFill>
            <a:prstDash val="solid"/>
            <a:miter/>
            <a:headEnd type="none" w="med" len="med"/>
            <a:tailEnd type="none" w="med" len="med"/>
          </a:ln>
        </p:spPr>
        <p:txBody>
          <a:bodyPr anchor="ctr"/>
          <a:lstStyle/>
          <a:p>
            <a:pPr eaLnBrk="0" hangingPunct="0"/>
            <a:r>
              <a:rPr lang="en-US" altLang="zh-CN" sz="3200">
                <a:solidFill>
                  <a:schemeClr val="tx2"/>
                </a:solidFill>
                <a:latin typeface="黑体" panose="02010609060101010101" pitchFamily="2" charset="-122"/>
              </a:rPr>
              <a:t> </a:t>
            </a:r>
            <a:r>
              <a:rPr lang="zh-CN" altLang="zh-CN" sz="3200">
                <a:solidFill>
                  <a:schemeClr val="tx2"/>
                </a:solidFill>
                <a:latin typeface="黑体" panose="02010609060101010101" pitchFamily="2" charset="-122"/>
              </a:rPr>
              <a:t>明确目的 有的放矢</a:t>
            </a:r>
            <a:r>
              <a:rPr lang="en-US" altLang="zh-CN" sz="3200">
                <a:solidFill>
                  <a:schemeClr val="tx2"/>
                </a:solidFill>
                <a:latin typeface="黑体" panose="02010609060101010101" pitchFamily="2" charset="-122"/>
              </a:rPr>
              <a:t>——</a:t>
            </a:r>
            <a:r>
              <a:rPr lang="zh-CN" altLang="zh-CN" sz="3200">
                <a:solidFill>
                  <a:srgbClr val="0000FF"/>
                </a:solidFill>
                <a:latin typeface="黑体" panose="02010609060101010101" pitchFamily="2" charset="-122"/>
              </a:rPr>
              <a:t>有什么事用什么话</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677">
                                            <p:bg/>
                                          </p:spTgt>
                                        </p:tgtEl>
                                        <p:attrNameLst>
                                          <p:attrName>style.visibility</p:attrName>
                                        </p:attrNameLst>
                                      </p:cBhvr>
                                      <p:to>
                                        <p:strVal val="visible"/>
                                      </p:to>
                                    </p:set>
                                    <p:anim calcmode="lin" valueType="num">
                                      <p:cBhvr additive="base">
                                        <p:cTn id="7" dur="500" fill="hold"/>
                                        <p:tgtEl>
                                          <p:spTgt spid="28677">
                                            <p:bg/>
                                          </p:spTgt>
                                        </p:tgtEl>
                                        <p:attrNameLst>
                                          <p:attrName>ppt_x</p:attrName>
                                        </p:attrNameLst>
                                      </p:cBhvr>
                                      <p:tavLst>
                                        <p:tav tm="0">
                                          <p:val>
                                            <p:strVal val="#ppt_x"/>
                                          </p:val>
                                        </p:tav>
                                        <p:tav tm="100000">
                                          <p:val>
                                            <p:strVal val="#ppt_x"/>
                                          </p:val>
                                        </p:tav>
                                      </p:tavLst>
                                    </p:anim>
                                    <p:anim calcmode="lin" valueType="num">
                                      <p:cBhvr additive="base">
                                        <p:cTn id="8" dur="500" fill="hold"/>
                                        <p:tgtEl>
                                          <p:spTgt spid="28677">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8677">
                                            <p:txEl>
                                              <p:pRg st="0" end="0"/>
                                            </p:txEl>
                                          </p:spTgt>
                                        </p:tgtEl>
                                        <p:attrNameLst>
                                          <p:attrName>style.visibility</p:attrName>
                                        </p:attrNameLst>
                                      </p:cBhvr>
                                      <p:to>
                                        <p:strVal val="visible"/>
                                      </p:to>
                                    </p:set>
                                    <p:anim calcmode="lin" valueType="num">
                                      <p:cBhvr additive="base">
                                        <p:cTn id="13" dur="500" fill="hold"/>
                                        <p:tgtEl>
                                          <p:spTgt spid="2867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867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28678">
                                            <p:bg/>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28678">
                                            <p:txEl>
                                              <p:pRg st="0" end="0"/>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6">
                                            <p:bg/>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7" grpId="0" uiExpand="1" build="p" animBg="1"/>
      <p:bldP spid="28678" grpId="0" uiExpand="1" build="p" animBg="1"/>
      <p:bldP spid="6" grpId="0" uiExpand="1" build="p" animBg="1"/>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986" name="标题 1"/>
          <p:cNvSpPr>
            <a:spLocks noGrp="1"/>
          </p:cNvSpPr>
          <p:nvPr/>
        </p:nvSpPr>
        <p:spPr>
          <a:xfrm>
            <a:off x="179705" y="1356995"/>
            <a:ext cx="11404600" cy="1498600"/>
          </a:xfrm>
          <a:prstGeom prst="rect">
            <a:avLst/>
          </a:prstGeom>
        </p:spPr>
        <p:txBody>
          <a:bodyPr vert="horz" wrap="square" lIns="91440" tIns="45720" rIns="91440" bIns="45720" rtlCol="0" anchor="ctr">
            <a:normAutofit fontScale="90000"/>
          </a:bodyPr>
          <a:lstStyle>
            <a:lvl1pPr algn="l" defTabSz="914400" rtl="0" eaLnBrk="1" latinLnBrk="0" hangingPunct="1">
              <a:lnSpc>
                <a:spcPct val="90000"/>
              </a:lnSpc>
              <a:spcBef>
                <a:spcPct val="0"/>
              </a:spcBef>
              <a:buNone/>
              <a:defRPr sz="4400" kern="1200">
                <a:solidFill>
                  <a:sysClr val="windowText" lastClr="000000"/>
                </a:solidFill>
                <a:latin typeface="等线 Light"/>
                <a:ea typeface="Arial" panose="020b0604020202020204" pitchFamily="34" charset="0"/>
                <a:cs typeface="Arial" panose="020b0604020202020204" pitchFamily="34" charset="0"/>
              </a:defRPr>
            </a:lvl1pPr>
          </a:lstStyle>
          <a:p>
            <a:pPr algn="l"/>
            <a:r>
              <a:rPr lang="en-US" altLang="zh-CN" sz="3600" b="1">
                <a:latin typeface="黑体" panose="02010609060101010101" pitchFamily="2" charset="-122"/>
                <a:ea typeface="黑体" panose="02010609060101010101" pitchFamily="2" charset="-122"/>
              </a:rPr>
              <a:t>【06</a:t>
            </a:r>
            <a:r>
              <a:rPr lang="zh-CN" altLang="en-US" sz="3600" b="1">
                <a:latin typeface="黑体" panose="02010609060101010101" pitchFamily="2" charset="-122"/>
                <a:ea typeface="黑体" panose="02010609060101010101" pitchFamily="2" charset="-122"/>
              </a:rPr>
              <a:t>江西卷</a:t>
            </a:r>
            <a:r>
              <a:rPr lang="en-US" altLang="zh-CN" sz="3600" b="1">
                <a:latin typeface="黑体" panose="02010609060101010101" pitchFamily="2" charset="-122"/>
                <a:ea typeface="黑体" panose="02010609060101010101" pitchFamily="2" charset="-122"/>
              </a:rPr>
              <a:t>】</a:t>
            </a:r>
            <a:r>
              <a:rPr lang="zh-CN" altLang="en-US" sz="3600" b="1">
                <a:latin typeface="黑体" panose="02010609060101010101" pitchFamily="2" charset="-122"/>
                <a:ea typeface="黑体" panose="02010609060101010101" pitchFamily="2" charset="-122"/>
              </a:rPr>
              <a:t>给“写得好”加上一定的上下文，使它分别符合下面的表达要求。（可以只有上文或下文，字数不限）（</a:t>
            </a:r>
            <a:r>
              <a:rPr lang="en-US" altLang="zh-CN" sz="3600" b="1">
                <a:latin typeface="黑体" panose="02010609060101010101" pitchFamily="2" charset="-122"/>
                <a:ea typeface="黑体" panose="02010609060101010101" pitchFamily="2" charset="-122"/>
              </a:rPr>
              <a:t>4</a:t>
            </a:r>
            <a:r>
              <a:rPr lang="zh-CN" altLang="en-US" sz="3600" b="1">
                <a:latin typeface="黑体" panose="02010609060101010101" pitchFamily="2" charset="-122"/>
                <a:ea typeface="黑体" panose="02010609060101010101" pitchFamily="2" charset="-122"/>
              </a:rPr>
              <a:t>分）</a:t>
            </a:r>
            <a:br>
              <a:rPr lang="zh-CN" altLang="en-US" sz="3600" b="1">
                <a:latin typeface="黑体" panose="02010609060101010101" pitchFamily="2" charset="-122"/>
                <a:ea typeface="黑体" panose="02010609060101010101" pitchFamily="2" charset="-122"/>
              </a:rPr>
            </a:br>
            <a:endParaRPr lang="zh-CN" altLang="en-US" sz="3600" b="1">
              <a:latin typeface="黑体" panose="02010609060101010101" pitchFamily="2" charset="-122"/>
              <a:ea typeface="黑体" panose="02010609060101010101" pitchFamily="2" charset="-122"/>
            </a:endParaRPr>
          </a:p>
        </p:txBody>
      </p:sp>
      <p:sp>
        <p:nvSpPr>
          <p:cNvPr id="3" name="内容占位符 2"/>
          <p:cNvSpPr>
            <a:spLocks noGrp="1"/>
          </p:cNvSpPr>
          <p:nvPr/>
        </p:nvSpPr>
        <p:spPr>
          <a:xfrm>
            <a:off x="838200" y="2313305"/>
            <a:ext cx="10637520" cy="4351655"/>
          </a:xfrm>
          <a:prstGeom prst="rect">
            <a:avLst/>
          </a:prstGeom>
        </p:spPr>
        <p:txBody>
          <a:bodyPr vert="horz" wrap="square" lIns="91440" tIns="45720" rIns="91440" bIns="45720" numCol="1" rtlCol="0" anchor="t" anchorCtr="0" compatLnSpc="1">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ysClr val="windowText" lastClr="000000"/>
                </a:solidFill>
                <a:latin typeface="等线"/>
                <a:ea typeface="Arial" panose="020b0604020202020204" pitchFamily="34" charset="0"/>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ysClr val="windowText" lastClr="000000"/>
                </a:solidFill>
                <a:latin typeface="等线"/>
                <a:ea typeface="Arial" panose="020b0604020202020204" pitchFamily="34" charset="0"/>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ysClr val="windowText" lastClr="000000"/>
                </a:solidFill>
                <a:latin typeface="等线"/>
                <a:ea typeface="Arial" panose="020b0604020202020204" pitchFamily="34" charset="0"/>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等线"/>
                <a:ea typeface="Arial" panose="020b0604020202020204" pitchFamily="34" charset="0"/>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等线"/>
                <a:ea typeface="Arial" panose="020b0604020202020204" pitchFamily="34" charset="0"/>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等线"/>
                <a:ea typeface="Arial" panose="020b0604020202020204" pitchFamily="34" charset="0"/>
                <a:cs typeface="Arial" panose="020b0604020202020204" pitchFamily="34" charset="0"/>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等线"/>
                <a:ea typeface="Arial" panose="020b0604020202020204" pitchFamily="34" charset="0"/>
                <a:cs typeface="Arial" panose="020b0604020202020204" pitchFamily="34" charset="0"/>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等线"/>
                <a:ea typeface="Arial" panose="020b0604020202020204" pitchFamily="34" charset="0"/>
                <a:cs typeface="Arial" panose="020b0604020202020204" pitchFamily="34" charset="0"/>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ysClr val="windowText" lastClr="000000"/>
                </a:solidFill>
                <a:latin typeface="等线"/>
                <a:ea typeface="Arial" panose="020b0604020202020204" pitchFamily="34" charset="0"/>
                <a:cs typeface="Arial" panose="020b0604020202020204" pitchFamily="34" charset="0"/>
              </a:defRPr>
            </a:lvl9pPr>
          </a:lstStyle>
          <a:p>
            <a:pPr marL="342900" marR="0" lvl="0" indent="-342900" algn="l" defTabSz="914400" rtl="0" eaLnBrk="0" fontAlgn="base" latinLnBrk="0" hangingPunct="0">
              <a:lnSpc>
                <a:spcPct val="100000"/>
              </a:lnSpc>
              <a:spcBef>
                <a:spcPct val="20000"/>
              </a:spcBef>
              <a:spcAft>
                <a:spcPct val="0"/>
              </a:spcAft>
              <a:buClrTx/>
              <a:buSzTx/>
              <a:buFontTx/>
              <a:buChar char="•"/>
              <a:defRPr/>
            </a:pPr>
            <a:r>
              <a:rPr kumimoji="0" lang="zh-CN" altLang="en-US" sz="3600" b="1" i="0" u="none" strike="noStrike" kern="0" cap="none" spc="0" normalizeH="0" baseline="0" noProof="0">
                <a:ln>
                  <a:noFill/>
                </a:ln>
                <a:solidFill>
                  <a:sysClr val="windowText" lastClr="000000"/>
                </a:solidFill>
                <a:effectLst/>
                <a:uLnTx/>
                <a:uFillTx/>
                <a:latin typeface="黑体" panose="02010609060101010101" pitchFamily="2" charset="-122"/>
                <a:ea typeface="黑体" panose="02010609060101010101" pitchFamily="2" charset="-122"/>
                <a:cs typeface="Arial" panose="020b0604020202020204" pitchFamily="34" charset="0"/>
              </a:rPr>
              <a:t>示例：表达的是“赞扬”：文章有气势，有文采，       写得好！</a:t>
            </a:r>
          </a:p>
          <a:p>
            <a:pPr marL="0" marR="0" lvl="0" indent="0" algn="l" defTabSz="914400" rtl="0" eaLnBrk="0" fontAlgn="base" latinLnBrk="0" hangingPunct="0">
              <a:lnSpc>
                <a:spcPct val="100000"/>
              </a:lnSpc>
              <a:spcBef>
                <a:spcPct val="20000"/>
              </a:spcBef>
              <a:spcAft>
                <a:spcPct val="0"/>
              </a:spcAft>
              <a:buClrTx/>
              <a:buSzTx/>
              <a:buFontTx/>
              <a:buNone/>
              <a:defRPr/>
            </a:pPr>
            <a:r>
              <a:rPr kumimoji="0" lang="zh-CN" altLang="en-US" sz="3600" b="1" i="0" u="none" strike="noStrike" kern="0" cap="none" spc="0" normalizeH="0" baseline="0" noProof="0">
                <a:ln>
                  <a:noFill/>
                </a:ln>
                <a:solidFill>
                  <a:sysClr val="windowText" lastClr="000000"/>
                </a:solidFill>
                <a:effectLst/>
                <a:uLnTx/>
                <a:uFillTx/>
                <a:latin typeface="黑体" panose="02010609060101010101" pitchFamily="2" charset="-122"/>
                <a:ea typeface="黑体" panose="02010609060101010101" pitchFamily="2" charset="-122"/>
                <a:cs typeface="Arial" panose="020b0604020202020204" pitchFamily="34" charset="0"/>
              </a:rPr>
              <a:t> ⑴表达的是“嘲讽”</a:t>
            </a:r>
            <a:r>
              <a:rPr kumimoji="0" lang="en-US" altLang="zh-CN" sz="3600" b="1" i="0" u="none" strike="noStrike" kern="0" cap="none" spc="0" normalizeH="0" baseline="0" noProof="0">
                <a:ln>
                  <a:noFill/>
                </a:ln>
                <a:solidFill>
                  <a:sysClr val="windowText" lastClr="000000"/>
                </a:solidFill>
                <a:effectLst/>
                <a:uLnTx/>
                <a:uFillTx/>
                <a:latin typeface="黑体" panose="02010609060101010101" pitchFamily="2" charset="-122"/>
                <a:ea typeface="黑体" panose="02010609060101010101" pitchFamily="2" charset="-122"/>
                <a:cs typeface="Arial" panose="020b0604020202020204" pitchFamily="34" charset="0"/>
              </a:rPr>
              <a:t>:_______________</a:t>
            </a: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3600" b="1" i="0" u="none" strike="noStrike" kern="0" cap="none" spc="0" normalizeH="0" baseline="0" noProof="0">
                <a:ln>
                  <a:noFill/>
                </a:ln>
                <a:solidFill>
                  <a:sysClr val="windowText" lastClr="000000"/>
                </a:solidFill>
                <a:effectLst/>
                <a:uLnTx/>
                <a:uFillTx/>
                <a:latin typeface="黑体" panose="02010609060101010101" pitchFamily="2" charset="-122"/>
                <a:ea typeface="黑体" panose="02010609060101010101" pitchFamily="2" charset="-122"/>
                <a:cs typeface="Arial" panose="020b0604020202020204" pitchFamily="34" charset="0"/>
              </a:rPr>
              <a:t> ⑵</a:t>
            </a:r>
            <a:r>
              <a:rPr kumimoji="0" lang="zh-CN" altLang="en-US" sz="3600" b="1" i="0" u="none" strike="noStrike" kern="0" cap="none" spc="0" normalizeH="0" baseline="0" noProof="0">
                <a:ln>
                  <a:noFill/>
                </a:ln>
                <a:solidFill>
                  <a:sysClr val="windowText" lastClr="000000"/>
                </a:solidFill>
                <a:effectLst/>
                <a:uLnTx/>
                <a:uFillTx/>
                <a:latin typeface="黑体" panose="02010609060101010101" pitchFamily="2" charset="-122"/>
                <a:ea typeface="黑体" panose="02010609060101010101" pitchFamily="2" charset="-122"/>
                <a:cs typeface="Arial" panose="020b0604020202020204" pitchFamily="34" charset="0"/>
              </a:rPr>
              <a:t>表达的是“威胁”</a:t>
            </a:r>
            <a:r>
              <a:rPr kumimoji="0" lang="en-US" altLang="zh-CN" sz="3600" b="1" i="0" u="none" strike="noStrike" kern="0" cap="none" spc="0" normalizeH="0" baseline="0" noProof="0">
                <a:ln>
                  <a:noFill/>
                </a:ln>
                <a:solidFill>
                  <a:sysClr val="windowText" lastClr="000000"/>
                </a:solidFill>
                <a:effectLst/>
                <a:uLnTx/>
                <a:uFillTx/>
                <a:latin typeface="黑体" panose="02010609060101010101" pitchFamily="2" charset="-122"/>
                <a:ea typeface="黑体" panose="02010609060101010101" pitchFamily="2" charset="-122"/>
                <a:cs typeface="Arial" panose="020b0604020202020204" pitchFamily="34" charset="0"/>
              </a:rPr>
              <a:t>:_______________</a:t>
            </a: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3600" b="1" i="0" u="none" strike="noStrike" kern="0" cap="none" spc="0" normalizeH="0" baseline="0" noProof="0">
                <a:ln>
                  <a:noFill/>
                </a:ln>
                <a:solidFill>
                  <a:srgbClr val="FF0000"/>
                </a:solidFill>
                <a:effectLst/>
                <a:uLnTx/>
                <a:uFillTx/>
                <a:latin typeface="黑体" panose="02010609060101010101" pitchFamily="2" charset="-122"/>
                <a:ea typeface="黑体" panose="02010609060101010101" pitchFamily="2" charset="-122"/>
                <a:cs typeface="Arial" panose="020b0604020202020204" pitchFamily="34" charset="0"/>
              </a:rPr>
              <a:t>⑴</a:t>
            </a:r>
            <a:r>
              <a:rPr kumimoji="0" lang="zh-CN" altLang="en-US" sz="3600" b="1" i="0" u="none" strike="noStrike" kern="0" cap="none" spc="0" normalizeH="0" baseline="0" noProof="0">
                <a:ln>
                  <a:noFill/>
                </a:ln>
                <a:solidFill>
                  <a:srgbClr val="FF0000"/>
                </a:solidFill>
                <a:effectLst/>
                <a:uLnTx/>
                <a:uFillTx/>
                <a:latin typeface="黑体" panose="02010609060101010101" pitchFamily="2" charset="-122"/>
                <a:ea typeface="黑体" panose="02010609060101010101" pitchFamily="2" charset="-122"/>
                <a:cs typeface="Arial" panose="020b0604020202020204" pitchFamily="34" charset="0"/>
              </a:rPr>
              <a:t>这篇文章是写得好，好得连作者自己都看不懂。</a:t>
            </a:r>
          </a:p>
          <a:p>
            <a:pPr marL="0" marR="0" lvl="0" indent="0" algn="l" defTabSz="914400" rtl="0" eaLnBrk="0" fontAlgn="base" latinLnBrk="0" hangingPunct="0">
              <a:lnSpc>
                <a:spcPct val="100000"/>
              </a:lnSpc>
              <a:spcBef>
                <a:spcPct val="20000"/>
              </a:spcBef>
              <a:spcAft>
                <a:spcPct val="0"/>
              </a:spcAft>
              <a:buClrTx/>
              <a:buSzTx/>
              <a:buFontTx/>
              <a:buNone/>
              <a:defRPr/>
            </a:pPr>
            <a:r>
              <a:rPr kumimoji="0" lang="zh-CN" altLang="en-US" sz="3600" b="1" i="0" u="none" strike="noStrike" kern="0" cap="none" spc="0" normalizeH="0" baseline="0" noProof="0">
                <a:ln>
                  <a:noFill/>
                </a:ln>
                <a:solidFill>
                  <a:srgbClr val="FF0000"/>
                </a:solidFill>
                <a:effectLst/>
                <a:uLnTx/>
                <a:uFillTx/>
                <a:latin typeface="黑体" panose="02010609060101010101" pitchFamily="2" charset="-122"/>
                <a:ea typeface="黑体" panose="02010609060101010101" pitchFamily="2" charset="-122"/>
                <a:cs typeface="Arial" panose="020b0604020202020204" pitchFamily="34" charset="0"/>
              </a:rPr>
              <a:t>⑵他指着举报自己的人说：“你的举报信写得好，我们骑驴看唱本</a:t>
            </a:r>
            <a:r>
              <a:rPr kumimoji="0" lang="en-US" altLang="zh-CN" sz="3600" b="1" i="0" u="none" strike="noStrike" kern="0" cap="none" spc="0" normalizeH="0" baseline="0" noProof="0">
                <a:ln>
                  <a:noFill/>
                </a:ln>
                <a:solidFill>
                  <a:srgbClr val="FF0000"/>
                </a:solidFill>
                <a:effectLst/>
                <a:uLnTx/>
                <a:uFillTx/>
                <a:latin typeface="黑体" panose="02010609060101010101" pitchFamily="2" charset="-122"/>
                <a:ea typeface="黑体" panose="02010609060101010101" pitchFamily="2" charset="-122"/>
                <a:cs typeface="Arial" panose="020b0604020202020204" pitchFamily="34" charset="0"/>
              </a:rPr>
              <a:t>——</a:t>
            </a:r>
            <a:r>
              <a:rPr kumimoji="0" lang="zh-CN" altLang="en-US" sz="3600" b="1" i="0" u="none" strike="noStrike" kern="0" cap="none" spc="0" normalizeH="0" baseline="0" noProof="0">
                <a:ln>
                  <a:noFill/>
                </a:ln>
                <a:solidFill>
                  <a:srgbClr val="FF0000"/>
                </a:solidFill>
                <a:effectLst/>
                <a:uLnTx/>
                <a:uFillTx/>
                <a:latin typeface="黑体" panose="02010609060101010101" pitchFamily="2" charset="-122"/>
                <a:ea typeface="黑体" panose="02010609060101010101" pitchFamily="2" charset="-122"/>
                <a:cs typeface="Arial" panose="020b0604020202020204" pitchFamily="34" charset="0"/>
              </a:rPr>
              <a:t>走着瞧！”</a:t>
            </a:r>
          </a:p>
          <a:p>
            <a:pPr marL="342900" marR="0" lvl="0" indent="-342900" algn="l" defTabSz="914400" rtl="0" eaLnBrk="0" fontAlgn="base" latinLnBrk="0" hangingPunct="0">
              <a:lnSpc>
                <a:spcPct val="100000"/>
              </a:lnSpc>
              <a:spcBef>
                <a:spcPct val="20000"/>
              </a:spcBef>
              <a:spcAft>
                <a:spcPct val="0"/>
              </a:spcAft>
              <a:buClrTx/>
              <a:buSzTx/>
              <a:buFontTx/>
              <a:buChar char="•"/>
              <a:defRPr/>
            </a:pPr>
            <a:endParaRPr kumimoji="0" lang="zh-CN" altLang="en-US" sz="3600" b="1" i="0" u="none" strike="noStrike" kern="0" cap="none" spc="0" normalizeH="0" baseline="0" noProof="0">
              <a:ln>
                <a:noFill/>
              </a:ln>
              <a:solidFill>
                <a:srgbClr val="FF0000"/>
              </a:solidFill>
              <a:effectLst/>
              <a:uLnTx/>
              <a:uFillTx/>
              <a:latin typeface="黑体" panose="02010609060101010101" pitchFamily="2" charset="-122"/>
              <a:ea typeface="黑体" panose="02010609060101010101" pitchFamily="2" charset="-122"/>
              <a:cs typeface="Arial" panose="020b0604020202020204" pitchFamily="34" charset="0"/>
            </a:endParaRPr>
          </a:p>
        </p:txBody>
      </p:sp>
      <p:sp>
        <p:nvSpPr>
          <p:cNvPr id="2" name="矩形 1"/>
          <p:cNvSpPr/>
          <p:nvPr/>
        </p:nvSpPr>
        <p:spPr>
          <a:xfrm>
            <a:off x="2331720" y="284480"/>
            <a:ext cx="7528560" cy="1198880"/>
          </a:xfrm>
          <a:prstGeom prst="rect">
            <a:avLst/>
          </a:prstGeom>
          <a:noFill/>
          <a:ln>
            <a:noFill/>
          </a:ln>
        </p:spPr>
        <p:txBody>
          <a:bodyPr wrap="none" rtlCol="0" anchor="t">
            <a:spAutoFit/>
          </a:bodyPr>
          <a:lstStyle/>
          <a:p>
            <a:pPr algn="ctr"/>
            <a:r>
              <a:rPr lang="zh-CN" altLang="en-US" sz="7200" b="1">
                <a:ln w="22225">
                  <a:solidFill>
                    <a:srgbClr val="ED7D31"/>
                  </a:solidFill>
                  <a:prstDash val="solid"/>
                </a:ln>
                <a:solidFill>
                  <a:srgbClr val="FF0000"/>
                </a:solidFill>
                <a:effectLst/>
                <a:uFillTx/>
              </a:rPr>
              <a:t>有什么事说什么话</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p:cTn id="7"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8"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9" dur="500"/>
                                        <p:tgtEl>
                                          <p:spTgt spid="3">
                                            <p:txEl>
                                              <p:pRg st="3" end="3"/>
                                            </p:txEl>
                                          </p:spTgt>
                                        </p:tgtEl>
                                      </p:cBhvr>
                                    </p:animEffect>
                                  </p:childTnLst>
                                </p:cTn>
                              </p:par>
                              <p:par>
                                <p:cTn id="10" presetID="53" presetClass="entr" presetSubtype="0" fill="hold" nodeType="with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 calcmode="lin" valueType="num">
                                      <p:cBhvr>
                                        <p:cTn id="12"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14"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9" name="Picture 5"/>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t="310" b="1"/>
          <a:stretch>
            <a:fillRect/>
          </a:stretch>
        </p:blipFill>
        <p:spPr bwMode="auto">
          <a:xfrm>
            <a:off x="3986" y="0"/>
            <a:ext cx="12188157" cy="7218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rcRect r="25920" b="70"/>
          <a:stretch>
            <a:fillRect/>
          </a:stretch>
        </p:blipFill>
        <p:spPr>
          <a:xfrm>
            <a:off x="2081" y="1197324"/>
            <a:ext cx="4654183" cy="5660994"/>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rcRect b="12267"/>
          <a:stretch>
            <a:fillRect/>
          </a:stretch>
        </p:blipFill>
        <p:spPr>
          <a:xfrm>
            <a:off x="5160228" y="211269"/>
            <a:ext cx="5399600" cy="3001906"/>
          </a:xfrm>
          <a:prstGeom prst="rect">
            <a:avLst/>
          </a:prstGeom>
        </p:spPr>
      </p:pic>
      <p:sp>
        <p:nvSpPr>
          <p:cNvPr id="7" name="文本框 6"/>
          <p:cNvSpPr txBox="1"/>
          <p:nvPr/>
        </p:nvSpPr>
        <p:spPr>
          <a:xfrm>
            <a:off x="4656264" y="3445802"/>
            <a:ext cx="7533973" cy="2245360"/>
          </a:xfrm>
          <a:prstGeom prst="rect">
            <a:avLst/>
          </a:prstGeom>
          <a:noFill/>
        </p:spPr>
        <p:txBody>
          <a:bodyPr wrap="square" rtlCol="0">
            <a:spAutoFit/>
          </a:bodyPr>
          <a:lstStyle/>
          <a:p>
            <a:r>
              <a:rPr lang="zh-CN" altLang="en-US" sz="2800" b="1">
                <a:latin typeface="楷体_GB2312" pitchFamily="49" charset="-122"/>
                <a:ea typeface="楷体_GB2312" pitchFamily="49" charset="-122"/>
              </a:rPr>
              <a:t>复旦大学录取通知寄语：</a:t>
            </a:r>
          </a:p>
          <a:p>
            <a:r>
              <a:rPr lang="zh-CN" altLang="en-US" sz="2800" b="1">
                <a:latin typeface="楷体_GB2312" pitchFamily="49" charset="-122"/>
                <a:ea typeface="楷体_GB2312" pitchFamily="49" charset="-122"/>
              </a:rPr>
              <a:t>   “祝贺你跻身百年复旦的星空！</a:t>
            </a:r>
          </a:p>
          <a:p>
            <a:r>
              <a:rPr lang="zh-CN" altLang="en-US" sz="2800" b="1">
                <a:latin typeface="楷体_GB2312" pitchFamily="49" charset="-122"/>
                <a:ea typeface="楷体_GB2312" pitchFamily="49" charset="-122"/>
              </a:rPr>
              <a:t>     日月光华有你闪亮的眼睛，</a:t>
            </a:r>
          </a:p>
          <a:p>
            <a:r>
              <a:rPr lang="zh-CN" altLang="en-US" sz="2800" b="1">
                <a:latin typeface="楷体_GB2312" pitchFamily="49" charset="-122"/>
                <a:ea typeface="楷体_GB2312" pitchFamily="49" charset="-122"/>
              </a:rPr>
              <a:t>     你计划的秋天已褪去童话的色彩，</a:t>
            </a:r>
          </a:p>
          <a:p>
            <a:r>
              <a:rPr lang="zh-CN" altLang="en-US" sz="2800" b="1">
                <a:latin typeface="楷体_GB2312" pitchFamily="49" charset="-122"/>
                <a:ea typeface="楷体_GB2312" pitchFamily="49" charset="-122"/>
              </a:rPr>
              <a:t> 一个真实的现在可以开垦一万个美丽的未来！”</a:t>
            </a:r>
            <a:endParaRPr lang="zh-CN" altLang="en-US" sz="2800">
              <a:latin typeface="楷体_GB2312" pitchFamily="49" charset="-122"/>
              <a:ea typeface="楷体_GB2312" pitchFamily="49" charset="-122"/>
            </a:endParaRPr>
          </a:p>
        </p:txBody>
      </p:sp>
      <p:sp>
        <p:nvSpPr>
          <p:cNvPr id="10" name="文本框 9"/>
          <p:cNvSpPr txBox="1"/>
          <p:nvPr/>
        </p:nvSpPr>
        <p:spPr>
          <a:xfrm>
            <a:off x="4800254" y="5692155"/>
            <a:ext cx="7501704" cy="521970"/>
          </a:xfrm>
          <a:prstGeom prst="rect">
            <a:avLst/>
          </a:prstGeom>
          <a:noFill/>
        </p:spPr>
        <p:txBody>
          <a:bodyPr wrap="square" rtlCol="0">
            <a:spAutoFit/>
          </a:bodyPr>
          <a:lstStyle/>
          <a:p>
            <a:r>
              <a:rPr lang="zh-CN" altLang="en-US" sz="2800">
                <a:solidFill>
                  <a:srgbClr val="FF0000"/>
                </a:solidFill>
                <a:latin typeface="黑体" panose="02010609060101010101" pitchFamily="2" charset="-122"/>
                <a:ea typeface="黑体" panose="02010609060101010101" pitchFamily="2" charset="-122"/>
              </a:rPr>
              <a:t>录取短信和录取通知书，文案语体各有何特点？</a:t>
            </a:r>
          </a:p>
        </p:txBody>
      </p:sp>
      <p:sp>
        <p:nvSpPr>
          <p:cNvPr id="28676" name="文本框 1"/>
          <p:cNvSpPr/>
          <p:nvPr/>
        </p:nvSpPr>
        <p:spPr>
          <a:xfrm>
            <a:off x="659765" y="211455"/>
            <a:ext cx="3338513" cy="829945"/>
          </a:xfrm>
          <a:prstGeom prst="rect">
            <a:avLst/>
          </a:prstGeom>
          <a:solidFill>
            <a:srgbClr val="FFFF99"/>
          </a:solidFill>
          <a:ln w="9525" cap="flat" cmpd="sng">
            <a:solidFill>
              <a:srgbClr val="000000"/>
            </a:solidFill>
            <a:prstDash val="solid"/>
            <a:miter/>
            <a:headEnd type="none" w="med" len="med"/>
            <a:tailEnd type="none" w="med" len="med"/>
          </a:ln>
        </p:spPr>
        <p:txBody>
          <a:bodyPr lIns="91906" tIns="45953" rIns="91906" bIns="45953">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rgbClr val="000000"/>
                </a:solidFill>
                <a:effectLst/>
                <a:latin typeface="Arial" panose="020b0604020202020204" pitchFamily="34" charset="0"/>
                <a:ea typeface="宋体" panose="02010600030101010101" pitchFamily="2" charset="-122"/>
                <a:cs typeface="Arial" panose="020b0604020202020204" pitchFamily="34" charset="0"/>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rgbClr val="000000"/>
                </a:solidFill>
                <a:effectLst/>
                <a:latin typeface="Arial" panose="020b0604020202020204" pitchFamily="34" charset="0"/>
                <a:ea typeface="宋体" panose="02010600030101010101" pitchFamily="2" charset="-122"/>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rgbClr val="000000"/>
                </a:solidFill>
                <a:effectLst/>
                <a:latin typeface="Arial" panose="020b0604020202020204" pitchFamily="34" charset="0"/>
                <a:ea typeface="宋体" panose="02010600030101010101" pitchFamily="2" charset="-122"/>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rgbClr val="000000"/>
                </a:solidFill>
                <a:effectLst/>
                <a:latin typeface="Arial" panose="020b0604020202020204" pitchFamily="34" charset="0"/>
                <a:ea typeface="宋体" panose="02010600030101010101" pitchFamily="2" charset="-122"/>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rgbClr val="000000"/>
                </a:solidFill>
                <a:effectLst/>
                <a:latin typeface="Arial" panose="020b0604020202020204" pitchFamily="34" charset="0"/>
                <a:ea typeface="宋体" panose="02010600030101010101" pitchFamily="2" charset="-122"/>
              </a:defRPr>
            </a:lvl5pPr>
          </a:lstStyle>
          <a:p>
            <a:pPr marL="0" lvl="0" indent="0">
              <a:spcBef>
                <a:spcPct val="0"/>
              </a:spcBef>
              <a:buNone/>
            </a:pPr>
            <a:r>
              <a:rPr lang="en-US" altLang="zh-CN" sz="4800" b="1">
                <a:solidFill>
                  <a:srgbClr val="0000FF"/>
                </a:solidFill>
              </a:rPr>
              <a:t> </a:t>
            </a:r>
            <a:r>
              <a:rPr lang="zh-CN" altLang="en-US" sz="4800" b="1">
                <a:solidFill>
                  <a:srgbClr val="0000FF"/>
                </a:solidFill>
              </a:rPr>
              <a:t>注意语体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8676"/>
                                        </p:tgtEl>
                                        <p:attrNameLst>
                                          <p:attrName>style.visibility</p:attrName>
                                        </p:attrNameLst>
                                      </p:cBhvr>
                                      <p:to>
                                        <p:strVal val="visible"/>
                                      </p:to>
                                    </p:set>
                                    <p:animEffect transition="in" filter="diamond(in)">
                                      <p:cBhvr>
                                        <p:cTn id="12" dur="500" fill="hold"/>
                                        <p:tgtEl>
                                          <p:spTgt spid="286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8676"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bg>
      <p:bgPr>
        <a:blipFill rotWithShape="1">
          <a:blip r:embed="rId2">
            <a:alphaModFix amt="45000"/>
          </a:blip>
          <a:stretch>
            <a:fillRect/>
          </a:stretch>
        </a:blipFill>
        <a:effectLst/>
      </p:bgPr>
    </p:bg>
    <p:spTree>
      <p:nvGrpSpPr>
        <p:cNvPr id="1" name=""/>
        <p:cNvGrpSpPr/>
        <p:nvPr/>
      </p:nvGrpSpPr>
      <p:grpSpPr>
        <a:xfrm>
          <a:off x="0" y="0"/>
          <a:ext cx="0" cy="0"/>
        </a:xfrm>
      </p:grpSpPr>
      <p:sp>
        <p:nvSpPr>
          <p:cNvPr id="75781" name="Text Box 5"/>
          <p:cNvSpPr txBox="1"/>
          <p:nvPr/>
        </p:nvSpPr>
        <p:spPr>
          <a:xfrm>
            <a:off x="1098550" y="712153"/>
            <a:ext cx="8208963" cy="6123940"/>
          </a:xfrm>
          <a:prstGeom prst="rect">
            <a:avLst/>
          </a:prstGeom>
          <a:noFill/>
          <a:ln w="9525">
            <a:noFill/>
          </a:ln>
        </p:spPr>
        <p:txBody>
          <a:bodyPr>
            <a:spAutoFit/>
          </a:bodyPr>
          <a:lstStyle/>
          <a:p>
            <a:r>
              <a:rPr lang="zh-CN" altLang="en-US" sz="3200" b="1">
                <a:latin typeface="黑体" panose="02010609060101010101" pitchFamily="2" charset="-122"/>
                <a:ea typeface="黑体" panose="02010609060101010101" pitchFamily="2" charset="-122"/>
              </a:rPr>
              <a:t>    </a:t>
            </a:r>
            <a:r>
              <a:rPr lang="zh-CN" altLang="en-US" sz="4000" b="1">
                <a:latin typeface="黑体" panose="02010609060101010101" pitchFamily="2" charset="-122"/>
                <a:ea typeface="黑体" panose="02010609060101010101" pitchFamily="2" charset="-122"/>
              </a:rPr>
              <a:t> 一秀才夜里被蝎子给蛰了，忙喊：“</a:t>
            </a:r>
            <a:r>
              <a:rPr lang="zh-CN" altLang="en-US" sz="4000" b="1">
                <a:solidFill>
                  <a:srgbClr val="FF3300"/>
                </a:solidFill>
                <a:latin typeface="黑体" panose="02010609060101010101" pitchFamily="2" charset="-122"/>
                <a:ea typeface="黑体" panose="02010609060101010101" pitchFamily="2" charset="-122"/>
              </a:rPr>
              <a:t>贤妻，速燃银灯，尔夫为毒虫所袭</a:t>
            </a:r>
            <a:r>
              <a:rPr lang="zh-CN" altLang="en-US" sz="4000" b="1">
                <a:latin typeface="黑体" panose="02010609060101010101" pitchFamily="2" charset="-122"/>
                <a:ea typeface="黑体" panose="02010609060101010101" pitchFamily="2" charset="-122"/>
              </a:rPr>
              <a:t>！”可连叫几声，却不见有动静。原来 “贤妻”听不懂他说什么，正在拼命琢磨呢。秀才疼得实在受不住了，便大嚷道：“</a:t>
            </a:r>
            <a:r>
              <a:rPr lang="zh-CN" altLang="en-US" sz="4000" b="1">
                <a:solidFill>
                  <a:srgbClr val="FF3300"/>
                </a:solidFill>
                <a:latin typeface="黑体" panose="02010609060101010101" pitchFamily="2" charset="-122"/>
                <a:ea typeface="黑体" panose="02010609060101010101" pitchFamily="2" charset="-122"/>
              </a:rPr>
              <a:t>老婆子，快点灯！我让蝎子给蛰住啦</a:t>
            </a:r>
            <a:r>
              <a:rPr lang="zh-CN" altLang="en-US" sz="4000" b="1">
                <a:latin typeface="黑体" panose="02010609060101010101" pitchFamily="2" charset="-122"/>
                <a:ea typeface="黑体" panose="02010609060101010101" pitchFamily="2" charset="-122"/>
              </a:rPr>
              <a:t>！”他老婆说：“你早这样说不就完了？疼死活该！”</a:t>
            </a:r>
            <a:endParaRPr lang="zh-CN" altLang="en-US" sz="3200" b="1">
              <a:latin typeface="黑体" panose="02010609060101010101" pitchFamily="2" charset="-122"/>
              <a:ea typeface="黑体" panose="02010609060101010101" pitchFamily="2" charset="-122"/>
            </a:endParaRPr>
          </a:p>
          <a:p>
            <a:endParaRPr lang="zh-CN" altLang="en-US" sz="3200">
              <a:latin typeface="黑体" panose="02010609060101010101" pitchFamily="2" charset="-122"/>
              <a:ea typeface="黑体" panose="02010609060101010101" pitchFamily="2" charset="-122"/>
            </a:endParaRPr>
          </a:p>
        </p:txBody>
      </p:sp>
      <p:sp>
        <p:nvSpPr>
          <p:cNvPr id="28676" name="文本框 1"/>
          <p:cNvSpPr/>
          <p:nvPr/>
        </p:nvSpPr>
        <p:spPr>
          <a:xfrm>
            <a:off x="8338820" y="5693410"/>
            <a:ext cx="3338513" cy="829945"/>
          </a:xfrm>
          <a:prstGeom prst="rect">
            <a:avLst/>
          </a:prstGeom>
          <a:solidFill>
            <a:srgbClr val="FFFF99"/>
          </a:solidFill>
          <a:ln w="9525" cap="flat" cmpd="sng">
            <a:solidFill>
              <a:srgbClr val="000000"/>
            </a:solidFill>
            <a:prstDash val="solid"/>
            <a:miter/>
            <a:headEnd type="none" w="med" len="med"/>
            <a:tailEnd type="none" w="med" len="med"/>
          </a:ln>
        </p:spPr>
        <p:txBody>
          <a:bodyPr lIns="91906" tIns="45953" rIns="91906" bIns="45953">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rgbClr val="000000"/>
                </a:solidFill>
                <a:effectLst/>
                <a:latin typeface="Arial" panose="020b0604020202020204" pitchFamily="34" charset="0"/>
                <a:ea typeface="宋体" panose="02010600030101010101" pitchFamily="2" charset="-122"/>
                <a:cs typeface="Arial" panose="020b0604020202020204" pitchFamily="34" charset="0"/>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rgbClr val="000000"/>
                </a:solidFill>
                <a:effectLst/>
                <a:latin typeface="Arial" panose="020b0604020202020204" pitchFamily="34" charset="0"/>
                <a:ea typeface="宋体" panose="02010600030101010101" pitchFamily="2" charset="-122"/>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rgbClr val="000000"/>
                </a:solidFill>
                <a:effectLst/>
                <a:latin typeface="Arial" panose="020b0604020202020204" pitchFamily="34" charset="0"/>
                <a:ea typeface="宋体" panose="02010600030101010101" pitchFamily="2" charset="-122"/>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rgbClr val="000000"/>
                </a:solidFill>
                <a:effectLst/>
                <a:latin typeface="Arial" panose="020b0604020202020204" pitchFamily="34" charset="0"/>
                <a:ea typeface="宋体" panose="02010600030101010101" pitchFamily="2" charset="-122"/>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rgbClr val="000000"/>
                </a:solidFill>
                <a:effectLst/>
                <a:latin typeface="Arial" panose="020b0604020202020204" pitchFamily="34" charset="0"/>
                <a:ea typeface="宋体" panose="02010600030101010101" pitchFamily="2" charset="-122"/>
              </a:defRPr>
            </a:lvl5pPr>
          </a:lstStyle>
          <a:p>
            <a:pPr marL="0" lvl="0" indent="0">
              <a:spcBef>
                <a:spcPct val="0"/>
              </a:spcBef>
              <a:buNone/>
            </a:pPr>
            <a:r>
              <a:rPr lang="en-US" altLang="zh-CN" sz="4800" b="1">
                <a:solidFill>
                  <a:srgbClr val="0000FF"/>
                </a:solidFill>
              </a:rPr>
              <a:t> </a:t>
            </a:r>
            <a:r>
              <a:rPr lang="zh-CN" altLang="en-US" sz="4800" b="1">
                <a:solidFill>
                  <a:srgbClr val="0000FF"/>
                </a:solidFill>
              </a:rPr>
              <a:t>注意语体</a:t>
            </a:r>
          </a:p>
        </p:txBody>
      </p:sp>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5781"/>
                                        </p:tgtEl>
                                        <p:attrNameLst>
                                          <p:attrName>style.visibility</p:attrName>
                                        </p:attrNameLst>
                                      </p:cBhvr>
                                      <p:to>
                                        <p:strVal val="visible"/>
                                      </p:to>
                                    </p:set>
                                    <p:animEffect transition="in" filter="blinds(horizontal)">
                                      <p:cBhvr>
                                        <p:cTn id="7" dur="500"/>
                                        <p:tgtEl>
                                          <p:spTgt spid="7578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8676"/>
                                        </p:tgtEl>
                                        <p:attrNameLst>
                                          <p:attrName>style.visibility</p:attrName>
                                        </p:attrNameLst>
                                      </p:cBhvr>
                                      <p:to>
                                        <p:strVal val="visible"/>
                                      </p:to>
                                    </p:set>
                                    <p:animEffect transition="in" filter="diamond(in)">
                                      <p:cBhvr>
                                        <p:cTn id="12" dur="500" fill="hold"/>
                                        <p:tgtEl>
                                          <p:spTgt spid="286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1" grpId="0"/>
      <p:bldP spid="28676"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9699" name="Rectangle 6"/>
          <p:cNvSpPr/>
          <p:nvPr/>
        </p:nvSpPr>
        <p:spPr>
          <a:xfrm>
            <a:off x="3251200" y="115888"/>
            <a:ext cx="6300788" cy="706755"/>
          </a:xfrm>
          <a:prstGeom prst="rect">
            <a:avLst/>
          </a:prstGeom>
          <a:solidFill>
            <a:srgbClr val="FFFF99"/>
          </a:solidFill>
          <a:ln w="50800" cap="flat" cmpd="sng">
            <a:solidFill>
              <a:srgbClr val="FF00FF"/>
            </a:solidFill>
            <a:prstDash val="solid"/>
            <a:miter/>
            <a:headEnd type="none" w="med" len="med"/>
            <a:tailEnd type="none" w="med" len="med"/>
          </a:ln>
        </p:spPr>
        <p:txBody>
          <a:bodyPr>
            <a:spAutoFit/>
          </a:bodyPr>
          <a:lstStyle/>
          <a:p>
            <a:r>
              <a:rPr lang="en-US" altLang="zh-CN" sz="4000">
                <a:solidFill>
                  <a:srgbClr val="3333CC"/>
                </a:solidFill>
                <a:latin typeface="黑体" panose="02010609060101010101" pitchFamily="2" charset="-122"/>
              </a:rPr>
              <a:t> </a:t>
            </a:r>
            <a:r>
              <a:rPr lang="zh-CN" altLang="en-US" sz="4000">
                <a:solidFill>
                  <a:srgbClr val="3333CC"/>
                </a:solidFill>
                <a:latin typeface="黑体" panose="02010609060101010101" pitchFamily="2" charset="-122"/>
              </a:rPr>
              <a:t>五、注重语体 </a:t>
            </a:r>
            <a:r>
              <a:rPr lang="en-US" altLang="zh-CN" sz="4000">
                <a:solidFill>
                  <a:srgbClr val="3333CC"/>
                </a:solidFill>
                <a:latin typeface="黑体" panose="02010609060101010101" pitchFamily="2" charset="-122"/>
              </a:rPr>
              <a:t> </a:t>
            </a:r>
            <a:r>
              <a:rPr lang="zh-CN" altLang="en-US" sz="4000">
                <a:solidFill>
                  <a:srgbClr val="3333CC"/>
                </a:solidFill>
                <a:latin typeface="黑体" panose="02010609060101010101" pitchFamily="2" charset="-122"/>
              </a:rPr>
              <a:t>符合要求</a:t>
            </a:r>
          </a:p>
        </p:txBody>
      </p:sp>
      <p:sp>
        <p:nvSpPr>
          <p:cNvPr id="34820" name="Text Box 4"/>
          <p:cNvSpPr txBox="1">
            <a:spLocks noChangeArrowheads="1"/>
          </p:cNvSpPr>
          <p:nvPr/>
        </p:nvSpPr>
        <p:spPr bwMode="auto">
          <a:xfrm>
            <a:off x="1919288" y="1052513"/>
            <a:ext cx="8137525" cy="2907665"/>
          </a:xfrm>
          <a:prstGeom prst="rect">
            <a:avLst/>
          </a:prstGeom>
          <a:noFill/>
          <a:ln>
            <a:noFill/>
          </a:ln>
        </p:spPr>
        <p:txBody>
          <a:bodyPr>
            <a:spAutoFit/>
          </a:bodyPr>
          <a:lstStyle>
            <a:lvl1pPr marL="342900" indent="-342900" algn="l" rtl="0" eaLnBrk="0" fontAlgn="base" hangingPunct="0">
              <a:spcBef>
                <a:spcPct val="20000"/>
              </a:spcBef>
              <a:spcAft>
                <a:spcPct val="0"/>
              </a:spcAft>
              <a:buChar char="•"/>
              <a:defRPr sz="3200" b="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marR="0" lvl="0" indent="0" algn="l" defTabSz="914400" rtl="0" eaLnBrk="1" fontAlgn="base" latinLnBrk="0" hangingPunct="1">
              <a:lnSpc>
                <a:spcPct val="125000"/>
              </a:lnSpc>
              <a:spcBef>
                <a:spcPct val="50000"/>
              </a:spcBef>
              <a:spcAft>
                <a:spcPct val="0"/>
              </a:spcAft>
              <a:buClrTx/>
              <a:buSzTx/>
              <a:buFont typeface="Arial" panose="020b0604020202020204" pitchFamily="34" charset="0"/>
              <a:buNone/>
              <a:defRPr/>
            </a:pPr>
            <a:r>
              <a:rPr kumimoji="0" lang="zh-CN" altLang="zh-CN" sz="3200" b="1" i="0" u="none" strike="noStrike" kern="1200" cap="none" spc="0" normalizeH="0" baseline="0" noProof="1">
                <a:ln>
                  <a:noFill/>
                </a:ln>
                <a:solidFill>
                  <a:schemeClr val="tx1"/>
                </a:solidFill>
                <a:effectLst/>
                <a:uLnTx/>
                <a:uFillTx/>
                <a:latin typeface="黑体" panose="02010609060101010101" pitchFamily="2" charset="-122"/>
                <a:ea typeface="黑体" panose="02010609060101010101" pitchFamily="2" charset="-122"/>
                <a:cs typeface="+mn-cs"/>
                <a:sym typeface="+mn-ea"/>
              </a:rPr>
              <a:t>    </a:t>
            </a:r>
            <a:r>
              <a:rPr kumimoji="0" lang="zh-CN" altLang="en-US" sz="3200" b="1" i="0" u="none" strike="noStrike" kern="1200" cap="none" spc="0" normalizeH="0" baseline="0" noProof="1">
                <a:ln>
                  <a:noFill/>
                </a:ln>
                <a:solidFill>
                  <a:schemeClr val="tx1"/>
                </a:solidFill>
                <a:effectLst/>
                <a:uLnTx/>
                <a:uFillTx/>
                <a:latin typeface="黑体" panose="02010609060101010101" pitchFamily="2" charset="-122"/>
                <a:ea typeface="黑体" panose="02010609060101010101" pitchFamily="2" charset="-122"/>
                <a:cs typeface="+mn-cs"/>
                <a:sym typeface="+mn-ea"/>
              </a:rPr>
              <a:t>不同的语体 往往运用不同的语言材料 适应各自不同的语境和交际需要，形成各自不同的语言特点。</a:t>
            </a:r>
            <a:endParaRPr kumimoji="0" lang="en-US" altLang="zh-CN" sz="3200" b="1" i="0" u="none" strike="noStrike" kern="1200" cap="none" spc="0" normalizeH="0" baseline="0" noProof="1">
              <a:ln>
                <a:noFill/>
              </a:ln>
              <a:solidFill>
                <a:schemeClr val="tx1"/>
              </a:solidFill>
              <a:effectLst/>
              <a:uLnTx/>
              <a:uFillTx/>
              <a:latin typeface="黑体" panose="02010609060101010101" pitchFamily="2" charset="-122"/>
              <a:ea typeface="黑体" panose="02010609060101010101" pitchFamily="2" charset="-122"/>
              <a:cs typeface="+mn-cs"/>
              <a:sym typeface="+mn-ea"/>
            </a:endParaRPr>
          </a:p>
          <a:p>
            <a:pPr marL="0" marR="0" lvl="0" indent="0" algn="l" defTabSz="914400" rtl="0" eaLnBrk="1" fontAlgn="base" latinLnBrk="0" hangingPunct="1">
              <a:lnSpc>
                <a:spcPct val="125000"/>
              </a:lnSpc>
              <a:spcBef>
                <a:spcPct val="50000"/>
              </a:spcBef>
              <a:spcAft>
                <a:spcPct val="0"/>
              </a:spcAft>
              <a:buClrTx/>
              <a:buSzTx/>
              <a:buFont typeface="Arial" panose="020b0604020202020204" pitchFamily="34" charset="0"/>
              <a:buNone/>
              <a:defRPr/>
            </a:pPr>
            <a:r>
              <a:rPr kumimoji="0" lang="en-US" altLang="zh-CN" sz="3600" b="1" i="0" u="none" strike="noStrike" kern="1200" cap="none" spc="0" normalizeH="0" baseline="0" noProof="1">
                <a:ln>
                  <a:noFill/>
                </a:ln>
                <a:solidFill>
                  <a:srgbClr val="FF0000"/>
                </a:solidFill>
                <a:effectLst>
                  <a:outerShdw blurRad="38100" dist="38100" dir="2700000">
                    <a:srgbClr val="000000"/>
                  </a:outerShdw>
                </a:effectLst>
                <a:uLnTx/>
                <a:uFillTx/>
                <a:latin typeface="黑体" panose="02010609060101010101" pitchFamily="2" charset="-122"/>
                <a:ea typeface="黑体" panose="02010609060101010101" pitchFamily="2" charset="-122"/>
                <a:cs typeface="+mn-cs"/>
                <a:sym typeface="+mn-ea"/>
              </a:rPr>
              <a:t>        </a:t>
            </a:r>
            <a:r>
              <a:rPr kumimoji="0" lang="zh-CN" altLang="en-US" sz="3600" b="1" i="0" u="sng" strike="noStrike" kern="1200" cap="none" spc="0" normalizeH="0" baseline="0" noProof="1">
                <a:ln>
                  <a:noFill/>
                </a:ln>
                <a:solidFill>
                  <a:srgbClr val="FF0000"/>
                </a:solidFill>
                <a:effectLst>
                  <a:outerShdw blurRad="38100" dist="38100" dir="2700000">
                    <a:srgbClr val="000000"/>
                  </a:outerShdw>
                </a:effectLst>
                <a:uLnTx/>
                <a:uFillTx/>
                <a:latin typeface="黑体" panose="02010609060101010101" pitchFamily="2" charset="-122"/>
                <a:ea typeface="黑体" panose="02010609060101010101" pitchFamily="2" charset="-122"/>
                <a:cs typeface="+mn-cs"/>
                <a:sym typeface="+mn-ea"/>
              </a:rPr>
              <a:t>写什么文用什么体 </a:t>
            </a:r>
          </a:p>
        </p:txBody>
      </p:sp>
      <p:sp>
        <p:nvSpPr>
          <p:cNvPr id="30725" name="Rectangle 5"/>
          <p:cNvSpPr/>
          <p:nvPr/>
        </p:nvSpPr>
        <p:spPr>
          <a:xfrm>
            <a:off x="3648075" y="4187825"/>
            <a:ext cx="7848600" cy="1938020"/>
          </a:xfrm>
          <a:prstGeom prst="rect">
            <a:avLst/>
          </a:prstGeom>
          <a:noFill/>
          <a:ln w="9525">
            <a:noFill/>
          </a:ln>
        </p:spPr>
        <p:txBody>
          <a:bodyPr>
            <a:spAutoFit/>
          </a:bodyPr>
          <a:lstStyle/>
          <a:p>
            <a:pPr>
              <a:lnSpc>
                <a:spcPct val="125000"/>
              </a:lnSpc>
            </a:pPr>
            <a:r>
              <a:rPr lang="zh-CN" altLang="en-US" sz="3200">
                <a:solidFill>
                  <a:srgbClr val="0000FF"/>
                </a:solidFill>
                <a:latin typeface="黑体" panose="02010609060101010101" pitchFamily="2" charset="-122"/>
              </a:rPr>
              <a:t>语体分为</a:t>
            </a:r>
            <a:r>
              <a:rPr lang="en-US" altLang="zh-CN" sz="3200">
                <a:solidFill>
                  <a:srgbClr val="0000FF"/>
                </a:solidFill>
                <a:latin typeface="黑体" panose="02010609060101010101" pitchFamily="2" charset="-122"/>
              </a:rPr>
              <a:t>:</a:t>
            </a:r>
            <a:r>
              <a:rPr lang="zh-CN" altLang="en-US" sz="3200">
                <a:solidFill>
                  <a:srgbClr val="0000FF"/>
                </a:solidFill>
                <a:latin typeface="黑体" panose="02010609060101010101" pitchFamily="2" charset="-122"/>
              </a:rPr>
              <a:t>口语和书面语</a:t>
            </a:r>
          </a:p>
          <a:p>
            <a:pPr>
              <a:lnSpc>
                <a:spcPct val="125000"/>
              </a:lnSpc>
            </a:pPr>
            <a:r>
              <a:rPr lang="zh-CN" altLang="en-US" sz="3200">
                <a:solidFill>
                  <a:srgbClr val="0000FF"/>
                </a:solidFill>
                <a:latin typeface="黑体" panose="02010609060101010101" pitchFamily="2" charset="-122"/>
              </a:rPr>
              <a:t>口语   </a:t>
            </a:r>
            <a:r>
              <a:rPr lang="en-US" altLang="zh-CN" sz="3200">
                <a:solidFill>
                  <a:srgbClr val="0000FF"/>
                </a:solidFill>
                <a:latin typeface="Arial" panose="020b0604020202020204" pitchFamily="34" charset="0"/>
              </a:rPr>
              <a:t>——</a:t>
            </a:r>
            <a:r>
              <a:rPr lang="en-US" altLang="zh-CN" sz="3200">
                <a:solidFill>
                  <a:srgbClr val="0000FF"/>
                </a:solidFill>
                <a:latin typeface="黑体" panose="02010609060101010101" pitchFamily="2" charset="-122"/>
              </a:rPr>
              <a:t>            </a:t>
            </a:r>
          </a:p>
          <a:p>
            <a:pPr>
              <a:lnSpc>
                <a:spcPct val="125000"/>
              </a:lnSpc>
            </a:pPr>
            <a:r>
              <a:rPr lang="zh-CN" altLang="en-US" sz="3200">
                <a:solidFill>
                  <a:srgbClr val="0000FF"/>
                </a:solidFill>
                <a:latin typeface="黑体" panose="02010609060101010101" pitchFamily="2" charset="-122"/>
              </a:rPr>
              <a:t>书面语 </a:t>
            </a:r>
            <a:r>
              <a:rPr lang="en-US" altLang="zh-CN" sz="3200">
                <a:solidFill>
                  <a:srgbClr val="0000FF"/>
                </a:solidFill>
                <a:latin typeface="Arial" panose="020b0604020202020204" pitchFamily="34" charset="0"/>
              </a:rPr>
              <a:t>——</a:t>
            </a:r>
            <a:endParaRPr lang="zh-CN" altLang="en-US" sz="3200">
              <a:solidFill>
                <a:srgbClr val="0000FF"/>
              </a:solidFill>
              <a:latin typeface="黑体" panose="02010609060101010101" pitchFamily="2" charset="-122"/>
            </a:endParaRPr>
          </a:p>
        </p:txBody>
      </p:sp>
      <p:sp>
        <p:nvSpPr>
          <p:cNvPr id="30726" name="Text Box 9"/>
          <p:cNvSpPr txBox="1"/>
          <p:nvPr/>
        </p:nvSpPr>
        <p:spPr>
          <a:xfrm>
            <a:off x="6008688" y="4845050"/>
            <a:ext cx="1965325" cy="583565"/>
          </a:xfrm>
          <a:prstGeom prst="rect">
            <a:avLst/>
          </a:prstGeom>
          <a:noFill/>
          <a:ln w="9525">
            <a:noFill/>
          </a:ln>
        </p:spPr>
        <p:txBody>
          <a:bodyPr>
            <a:spAutoFit/>
          </a:bodyPr>
          <a:lstStyle/>
          <a:p>
            <a:r>
              <a:rPr lang="zh-CN" altLang="en-US" sz="3200">
                <a:solidFill>
                  <a:srgbClr val="CC0066"/>
                </a:solidFill>
                <a:latin typeface="黑体" panose="02010609060101010101" pitchFamily="2" charset="-122"/>
              </a:rPr>
              <a:t>通俗易懂</a:t>
            </a:r>
            <a:r>
              <a:rPr lang="zh-CN" altLang="en-US" sz="3200">
                <a:solidFill>
                  <a:srgbClr val="0000FF"/>
                </a:solidFill>
                <a:latin typeface="黑体" panose="02010609060101010101" pitchFamily="2" charset="-122"/>
              </a:rPr>
              <a:t> </a:t>
            </a:r>
          </a:p>
        </p:txBody>
      </p:sp>
      <p:sp>
        <p:nvSpPr>
          <p:cNvPr id="30727" name="Text Box 10"/>
          <p:cNvSpPr txBox="1"/>
          <p:nvPr/>
        </p:nvSpPr>
        <p:spPr>
          <a:xfrm>
            <a:off x="6008688" y="5478463"/>
            <a:ext cx="1965325" cy="583565"/>
          </a:xfrm>
          <a:prstGeom prst="rect">
            <a:avLst/>
          </a:prstGeom>
          <a:noFill/>
          <a:ln w="9525">
            <a:noFill/>
          </a:ln>
        </p:spPr>
        <p:txBody>
          <a:bodyPr>
            <a:spAutoFit/>
          </a:bodyPr>
          <a:lstStyle/>
          <a:p>
            <a:r>
              <a:rPr lang="zh-CN" altLang="en-US" sz="3200">
                <a:solidFill>
                  <a:srgbClr val="CC0066"/>
                </a:solidFill>
                <a:latin typeface="黑体" panose="02010609060101010101" pitchFamily="2" charset="-122"/>
              </a:rPr>
              <a:t>庄重典雅</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482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30725">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30725">
                                            <p:txEl>
                                              <p:pRg st="1" end="1"/>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30725">
                                            <p:txEl>
                                              <p:pRg st="2" end="2"/>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30726">
                                            <p:txEl>
                                              <p:pRg st="0" end="0"/>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3072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0" grpId="0"/>
      <p:bldP spid="30725" grpId="0" uiExpand="1" build="p"/>
      <p:bldP spid="30726" grpId="0" build="p"/>
      <p:bldP spid="30727" grpId="0" build="p"/>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nvGrpSpPr>
      <p:grpSpPr>
        <a:xfrm>
          <a:off x="0" y="0"/>
          <a:ext cx="0" cy="0"/>
        </a:xfrm>
      </p:grpSpPr>
      <p:sp>
        <p:nvSpPr>
          <p:cNvPr id="30722" name="Text Box 2"/>
          <p:cNvSpPr txBox="1"/>
          <p:nvPr/>
        </p:nvSpPr>
        <p:spPr>
          <a:xfrm>
            <a:off x="754063" y="1195388"/>
            <a:ext cx="7562850" cy="5146675"/>
          </a:xfrm>
          <a:prstGeom prst="rect">
            <a:avLst/>
          </a:prstGeom>
        </p:spPr>
        <p:style>
          <a:lnRef idx="2">
            <a:schemeClr val="accent4"/>
          </a:lnRef>
          <a:fillRef idx="1">
            <a:schemeClr val="lt1"/>
          </a:fillRef>
          <a:effectRef idx="0">
            <a:schemeClr val="accent4"/>
          </a:effectRef>
          <a:fontRef idx="minor">
            <a:schemeClr val="dk1"/>
          </a:fontRef>
        </p:style>
        <p:txBody>
          <a:bodyPr>
            <a:spAutoFit/>
          </a:bodyPr>
          <a:lstStyle/>
          <a:p>
            <a:pPr algn="ctr" eaLnBrk="0" hangingPunct="0">
              <a:lnSpc>
                <a:spcPct val="115000"/>
              </a:lnSpc>
            </a:pPr>
            <a:r>
              <a:rPr lang="zh-CN" altLang="en-US" sz="3600" b="1">
                <a:solidFill>
                  <a:sysClr val="windowText" lastClr="000000"/>
                </a:solidFill>
                <a:latin typeface="黑体" panose="02010609060101010101" pitchFamily="2" charset="-122"/>
                <a:ea typeface="黑体" panose="02010609060101010101" pitchFamily="2" charset="-122"/>
              </a:rPr>
              <a:t>议论文</a:t>
            </a:r>
            <a:r>
              <a:rPr lang="en-US" altLang="x-none" sz="3600" b="1">
                <a:solidFill>
                  <a:sysClr val="windowText" lastClr="000000"/>
                </a:solidFill>
                <a:latin typeface="Times New Roman" panose="02020603050405020304" pitchFamily="18" charset="0"/>
                <a:ea typeface="黑体" panose="02010609060101010101" pitchFamily="2" charset="-122"/>
              </a:rPr>
              <a:t>—</a:t>
            </a:r>
            <a:r>
              <a:rPr lang="zh-CN" altLang="en-US" sz="3600" b="1">
                <a:solidFill>
                  <a:srgbClr val="0070C0"/>
                </a:solidFill>
                <a:latin typeface="黑体" panose="02010609060101010101" pitchFamily="2" charset="-122"/>
                <a:ea typeface="黑体" panose="02010609060101010101" pitchFamily="2" charset="-122"/>
              </a:rPr>
              <a:t>准确严密</a:t>
            </a:r>
            <a:r>
              <a:rPr lang="zh-CN" altLang="en-US" sz="3600" b="1">
                <a:solidFill>
                  <a:sysClr val="windowText" lastClr="000000"/>
                </a:solidFill>
                <a:latin typeface="黑体" panose="02010609060101010101" pitchFamily="2" charset="-122"/>
                <a:ea typeface="黑体" panose="02010609060101010101" pitchFamily="2" charset="-122"/>
              </a:rPr>
              <a:t>   </a:t>
            </a:r>
          </a:p>
          <a:p>
            <a:pPr algn="ctr" eaLnBrk="0" hangingPunct="0">
              <a:lnSpc>
                <a:spcPct val="115000"/>
              </a:lnSpc>
            </a:pPr>
            <a:r>
              <a:rPr lang="zh-CN" altLang="en-US" sz="3600" b="1">
                <a:solidFill>
                  <a:sysClr val="windowText" lastClr="000000"/>
                </a:solidFill>
                <a:latin typeface="黑体" panose="02010609060101010101" pitchFamily="2" charset="-122"/>
                <a:ea typeface="黑体" panose="02010609060101010101" pitchFamily="2" charset="-122"/>
              </a:rPr>
              <a:t>记叙文</a:t>
            </a:r>
            <a:r>
              <a:rPr lang="en-US" altLang="x-none" sz="3600" b="1">
                <a:solidFill>
                  <a:sysClr val="windowText" lastClr="000000"/>
                </a:solidFill>
                <a:latin typeface="Times New Roman" panose="02020603050405020304" pitchFamily="18" charset="0"/>
                <a:ea typeface="黑体" panose="02010609060101010101" pitchFamily="2" charset="-122"/>
              </a:rPr>
              <a:t>—</a:t>
            </a:r>
            <a:r>
              <a:rPr lang="zh-CN" altLang="en-US" sz="3600" b="1">
                <a:solidFill>
                  <a:srgbClr val="0070C0"/>
                </a:solidFill>
                <a:latin typeface="黑体" panose="02010609060101010101" pitchFamily="2" charset="-122"/>
                <a:ea typeface="黑体" panose="02010609060101010101" pitchFamily="2" charset="-122"/>
              </a:rPr>
              <a:t>生动流畅</a:t>
            </a:r>
          </a:p>
          <a:p>
            <a:pPr algn="ctr" eaLnBrk="0" hangingPunct="0">
              <a:lnSpc>
                <a:spcPct val="115000"/>
              </a:lnSpc>
            </a:pPr>
            <a:r>
              <a:rPr lang="zh-CN" altLang="en-US" sz="3600" b="1">
                <a:solidFill>
                  <a:sysClr val="windowText" lastClr="000000"/>
                </a:solidFill>
                <a:latin typeface="黑体" panose="02010609060101010101" pitchFamily="2" charset="-122"/>
                <a:ea typeface="黑体" panose="02010609060101010101" pitchFamily="2" charset="-122"/>
              </a:rPr>
              <a:t>说明文</a:t>
            </a:r>
            <a:r>
              <a:rPr lang="en-US" altLang="x-none" sz="3600" b="1">
                <a:solidFill>
                  <a:sysClr val="windowText" lastClr="000000"/>
                </a:solidFill>
                <a:latin typeface="Times New Roman" panose="02020603050405020304" pitchFamily="18" charset="0"/>
                <a:ea typeface="黑体" panose="02010609060101010101" pitchFamily="2" charset="-122"/>
              </a:rPr>
              <a:t>—</a:t>
            </a:r>
            <a:r>
              <a:rPr lang="zh-CN" altLang="en-US" sz="3600" b="1">
                <a:solidFill>
                  <a:srgbClr val="0070C0"/>
                </a:solidFill>
                <a:latin typeface="黑体" panose="02010609060101010101" pitchFamily="2" charset="-122"/>
                <a:ea typeface="黑体" panose="02010609060101010101" pitchFamily="2" charset="-122"/>
              </a:rPr>
              <a:t>平实严谨 </a:t>
            </a:r>
            <a:r>
              <a:rPr lang="zh-CN" altLang="en-US" sz="3600" b="1">
                <a:solidFill>
                  <a:sysClr val="windowText" lastClr="000000"/>
                </a:solidFill>
                <a:latin typeface="黑体" panose="02010609060101010101" pitchFamily="2" charset="-122"/>
                <a:ea typeface="黑体" panose="02010609060101010101" pitchFamily="2" charset="-122"/>
              </a:rPr>
              <a:t>  </a:t>
            </a:r>
          </a:p>
          <a:p>
            <a:pPr algn="ctr" eaLnBrk="0" hangingPunct="0">
              <a:lnSpc>
                <a:spcPct val="115000"/>
              </a:lnSpc>
            </a:pPr>
            <a:r>
              <a:rPr lang="zh-CN" altLang="en-US" sz="3600" b="1">
                <a:solidFill>
                  <a:sysClr val="windowText" lastClr="000000"/>
                </a:solidFill>
                <a:latin typeface="黑体" panose="02010609060101010101" pitchFamily="2" charset="-122"/>
                <a:ea typeface="黑体" panose="02010609060101010101" pitchFamily="2" charset="-122"/>
              </a:rPr>
              <a:t>新闻稿</a:t>
            </a:r>
            <a:r>
              <a:rPr lang="en-US" altLang="x-none" sz="3600" b="1">
                <a:solidFill>
                  <a:sysClr val="windowText" lastClr="000000"/>
                </a:solidFill>
                <a:latin typeface="Times New Roman" panose="02020603050405020304" pitchFamily="18" charset="0"/>
                <a:ea typeface="黑体" panose="02010609060101010101" pitchFamily="2" charset="-122"/>
              </a:rPr>
              <a:t>—</a:t>
            </a:r>
            <a:r>
              <a:rPr lang="zh-CN" altLang="en-US" sz="3600" b="1">
                <a:solidFill>
                  <a:srgbClr val="0070C0"/>
                </a:solidFill>
                <a:latin typeface="黑体" panose="02010609060101010101" pitchFamily="2" charset="-122"/>
                <a:ea typeface="黑体" panose="02010609060101010101" pitchFamily="2" charset="-122"/>
              </a:rPr>
              <a:t>简洁扼要</a:t>
            </a:r>
          </a:p>
          <a:p>
            <a:pPr algn="ctr" eaLnBrk="0" hangingPunct="0">
              <a:lnSpc>
                <a:spcPct val="115000"/>
              </a:lnSpc>
            </a:pPr>
            <a:r>
              <a:rPr lang="zh-CN" altLang="en-US" sz="3600" b="1">
                <a:solidFill>
                  <a:sysClr val="windowText" lastClr="000000"/>
                </a:solidFill>
                <a:latin typeface="黑体" panose="02010609060101010101" pitchFamily="2" charset="-122"/>
                <a:ea typeface="黑体" panose="02010609060101010101" pitchFamily="2" charset="-122"/>
              </a:rPr>
              <a:t>广播稿</a:t>
            </a:r>
            <a:r>
              <a:rPr lang="en-US" altLang="x-none" sz="3600" b="1">
                <a:solidFill>
                  <a:sysClr val="windowText" lastClr="000000"/>
                </a:solidFill>
                <a:latin typeface="Times New Roman" panose="02020603050405020304" pitchFamily="18" charset="0"/>
                <a:ea typeface="黑体" panose="02010609060101010101" pitchFamily="2" charset="-122"/>
              </a:rPr>
              <a:t>—</a:t>
            </a:r>
            <a:r>
              <a:rPr lang="zh-CN" altLang="en-US" sz="3600" b="1">
                <a:solidFill>
                  <a:srgbClr val="0070C0"/>
                </a:solidFill>
                <a:latin typeface="黑体" panose="02010609060101010101" pitchFamily="2" charset="-122"/>
                <a:ea typeface="黑体" panose="02010609060101010101" pitchFamily="2" charset="-122"/>
              </a:rPr>
              <a:t>明白易懂 </a:t>
            </a:r>
            <a:r>
              <a:rPr lang="zh-CN" altLang="en-US" sz="3600" b="1">
                <a:solidFill>
                  <a:sysClr val="windowText" lastClr="000000"/>
                </a:solidFill>
                <a:latin typeface="黑体" panose="02010609060101010101" pitchFamily="2" charset="-122"/>
                <a:ea typeface="黑体" panose="02010609060101010101" pitchFamily="2" charset="-122"/>
              </a:rPr>
              <a:t>  </a:t>
            </a:r>
          </a:p>
          <a:p>
            <a:pPr algn="ctr" eaLnBrk="0" hangingPunct="0">
              <a:lnSpc>
                <a:spcPct val="115000"/>
              </a:lnSpc>
            </a:pPr>
            <a:r>
              <a:rPr lang="zh-CN" altLang="en-US" sz="3600" b="1">
                <a:solidFill>
                  <a:sysClr val="windowText" lastClr="000000"/>
                </a:solidFill>
                <a:latin typeface="黑体" panose="02010609060101010101" pitchFamily="2" charset="-122"/>
                <a:ea typeface="黑体" panose="02010609060101010101" pitchFamily="2" charset="-122"/>
              </a:rPr>
              <a:t>广告词</a:t>
            </a:r>
            <a:r>
              <a:rPr lang="en-US" altLang="x-none" sz="3600" b="1">
                <a:solidFill>
                  <a:sysClr val="windowText" lastClr="000000"/>
                </a:solidFill>
                <a:latin typeface="Times New Roman" panose="02020603050405020304" pitchFamily="18" charset="0"/>
                <a:ea typeface="黑体" panose="02010609060101010101" pitchFamily="2" charset="-122"/>
              </a:rPr>
              <a:t>—</a:t>
            </a:r>
            <a:r>
              <a:rPr lang="zh-CN" altLang="en-US" sz="3600" b="1">
                <a:solidFill>
                  <a:srgbClr val="0070C0"/>
                </a:solidFill>
                <a:latin typeface="黑体" panose="02010609060101010101" pitchFamily="2" charset="-122"/>
                <a:ea typeface="黑体" panose="02010609060101010101" pitchFamily="2" charset="-122"/>
              </a:rPr>
              <a:t>通俗凝练</a:t>
            </a:r>
          </a:p>
          <a:p>
            <a:pPr algn="ctr" eaLnBrk="0" hangingPunct="0">
              <a:lnSpc>
                <a:spcPct val="115000"/>
              </a:lnSpc>
            </a:pPr>
            <a:r>
              <a:rPr lang="zh-CN" altLang="en-US" sz="3600" b="1">
                <a:solidFill>
                  <a:sysClr val="windowText" lastClr="000000"/>
                </a:solidFill>
                <a:latin typeface="黑体" panose="02010609060101010101" pitchFamily="2" charset="-122"/>
                <a:ea typeface="黑体" panose="02010609060101010101" pitchFamily="2" charset="-122"/>
              </a:rPr>
              <a:t>合  同</a:t>
            </a:r>
            <a:r>
              <a:rPr lang="en-US" altLang="x-none" sz="3600" b="1">
                <a:solidFill>
                  <a:sysClr val="windowText" lastClr="000000"/>
                </a:solidFill>
                <a:latin typeface="Times New Roman" panose="02020603050405020304" pitchFamily="18" charset="0"/>
                <a:ea typeface="黑体" panose="02010609060101010101" pitchFamily="2" charset="-122"/>
              </a:rPr>
              <a:t>—</a:t>
            </a:r>
            <a:r>
              <a:rPr lang="zh-CN" altLang="en-US" sz="3600" b="1">
                <a:solidFill>
                  <a:srgbClr val="0070C0"/>
                </a:solidFill>
                <a:latin typeface="黑体" panose="02010609060101010101" pitchFamily="2" charset="-122"/>
                <a:ea typeface="黑体" panose="02010609060101010101" pitchFamily="2" charset="-122"/>
              </a:rPr>
              <a:t>严密清楚 </a:t>
            </a:r>
            <a:r>
              <a:rPr lang="zh-CN" altLang="en-US" sz="3600" b="1">
                <a:solidFill>
                  <a:sysClr val="windowText" lastClr="000000"/>
                </a:solidFill>
                <a:latin typeface="黑体" panose="02010609060101010101" pitchFamily="2" charset="-122"/>
                <a:ea typeface="黑体" panose="02010609060101010101" pitchFamily="2" charset="-122"/>
              </a:rPr>
              <a:t>  </a:t>
            </a:r>
          </a:p>
          <a:p>
            <a:pPr algn="ctr" eaLnBrk="0" hangingPunct="0">
              <a:lnSpc>
                <a:spcPct val="115000"/>
              </a:lnSpc>
            </a:pPr>
            <a:r>
              <a:rPr lang="zh-CN" altLang="en-US" sz="3600" b="1">
                <a:solidFill>
                  <a:sysClr val="windowText" lastClr="000000"/>
                </a:solidFill>
                <a:latin typeface="黑体" panose="02010609060101010101" pitchFamily="2" charset="-122"/>
                <a:ea typeface="黑体" panose="02010609060101010101" pitchFamily="2" charset="-122"/>
              </a:rPr>
              <a:t>贺  词</a:t>
            </a:r>
            <a:r>
              <a:rPr lang="en-US" altLang="x-none" sz="3600" b="1">
                <a:solidFill>
                  <a:sysClr val="windowText" lastClr="000000"/>
                </a:solidFill>
                <a:latin typeface="Times New Roman" panose="02020603050405020304" pitchFamily="18" charset="0"/>
                <a:ea typeface="黑体" panose="02010609060101010101" pitchFamily="2" charset="-122"/>
              </a:rPr>
              <a:t>—</a:t>
            </a:r>
            <a:r>
              <a:rPr lang="zh-CN" altLang="en-US" sz="3600" b="1">
                <a:solidFill>
                  <a:srgbClr val="0070C0"/>
                </a:solidFill>
                <a:latin typeface="黑体" panose="02010609060101010101" pitchFamily="2" charset="-122"/>
                <a:ea typeface="黑体" panose="02010609060101010101" pitchFamily="2" charset="-122"/>
              </a:rPr>
              <a:t>热情洋溢</a:t>
            </a:r>
          </a:p>
        </p:txBody>
      </p:sp>
      <p:sp>
        <p:nvSpPr>
          <p:cNvPr id="2" name="文本框 1"/>
          <p:cNvSpPr txBox="1"/>
          <p:nvPr/>
        </p:nvSpPr>
        <p:spPr>
          <a:xfrm>
            <a:off x="259080" y="464820"/>
            <a:ext cx="5288280" cy="706755"/>
          </a:xfrm>
          <a:prstGeom prst="rect">
            <a:avLst/>
          </a:prstGeom>
        </p:spPr>
        <p:style>
          <a:lnRef idx="2">
            <a:schemeClr val="accent4"/>
          </a:lnRef>
          <a:fillRef idx="1">
            <a:schemeClr val="lt1"/>
          </a:fillRef>
          <a:effectRef idx="0">
            <a:schemeClr val="accent4"/>
          </a:effectRef>
          <a:fontRef idx="minor">
            <a:schemeClr val="dk1"/>
          </a:fontRef>
        </p:style>
        <p:txBody>
          <a:bodyPr wrap="none" rtlCol="0">
            <a:spAutoFit/>
          </a:bodyPr>
          <a:lstStyle/>
          <a:p>
            <a:r>
              <a:rPr lang="zh-CN" altLang="en-US" sz="4000" b="1">
                <a:latin typeface="黑体" panose="02010609060101010101" pitchFamily="2" charset="-122"/>
                <a:ea typeface="黑体" panose="02010609060101010101" pitchFamily="2" charset="-122"/>
              </a:rPr>
              <a:t>不同</a:t>
            </a:r>
            <a:r>
              <a:rPr lang="zh-CN" altLang="en-US" sz="4000" b="1">
                <a:solidFill>
                  <a:srgbClr val="7030A0"/>
                </a:solidFill>
                <a:latin typeface="黑体" panose="02010609060101010101" pitchFamily="2" charset="-122"/>
                <a:ea typeface="黑体" panose="02010609060101010101" pitchFamily="2" charset="-122"/>
              </a:rPr>
              <a:t>文体</a:t>
            </a:r>
            <a:r>
              <a:rPr lang="zh-CN" altLang="en-US" sz="4000" b="1">
                <a:latin typeface="黑体" panose="02010609060101010101" pitchFamily="2" charset="-122"/>
                <a:ea typeface="黑体" panose="02010609060101010101" pitchFamily="2" charset="-122"/>
              </a:rPr>
              <a:t>的语言差异：</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722"/>
                                        </p:tgtEl>
                                        <p:attrNameLst>
                                          <p:attrName>style.visibility</p:attrName>
                                        </p:attrNameLst>
                                      </p:cBhvr>
                                      <p:to>
                                        <p:strVal val="visible"/>
                                      </p:to>
                                    </p:set>
                                    <p:anim calcmode="lin" valueType="num">
                                      <p:cBhvr additive="base">
                                        <p:cTn id="7" dur="500" fill="hold"/>
                                        <p:tgtEl>
                                          <p:spTgt spid="30722"/>
                                        </p:tgtEl>
                                        <p:attrNameLst>
                                          <p:attrName>ppt_x</p:attrName>
                                        </p:attrNameLst>
                                      </p:cBhvr>
                                      <p:tavLst>
                                        <p:tav tm="0">
                                          <p:val>
                                            <p:strVal val="#ppt_x"/>
                                          </p:val>
                                        </p:tav>
                                        <p:tav tm="100000">
                                          <p:val>
                                            <p:strVal val="#ppt_x"/>
                                          </p:val>
                                        </p:tav>
                                      </p:tavLst>
                                    </p:anim>
                                    <p:anim calcmode="lin" valueType="num">
                                      <p:cBhvr additive="base">
                                        <p:cTn id="8" dur="500" fill="hold"/>
                                        <p:tgtEl>
                                          <p:spTgt spid="307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4" name="Picture 5"/>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t="310" b="1"/>
          <a:stretch>
            <a:fillRect/>
          </a:stretch>
        </p:blipFill>
        <p:spPr bwMode="auto">
          <a:xfrm>
            <a:off x="2081" y="0"/>
            <a:ext cx="12188157" cy="7218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4978" name="文本框 254977"/>
          <p:cNvSpPr txBox="1">
            <a:spLocks noChangeArrowheads="1"/>
          </p:cNvSpPr>
          <p:nvPr/>
        </p:nvSpPr>
        <p:spPr bwMode="auto">
          <a:xfrm>
            <a:off x="1286188" y="2362310"/>
            <a:ext cx="1290320" cy="20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4800" b="1">
                <a:solidFill>
                  <a:srgbClr val="FF0000"/>
                </a:solidFill>
                <a:latin typeface="Times New Roman" panose="02020603050405020304" pitchFamily="18" charset="0"/>
                <a:ea typeface="幼圆" panose="02010509060101010101" pitchFamily="49" charset="-122"/>
              </a:rPr>
              <a:t>语体</a:t>
            </a:r>
          </a:p>
          <a:p>
            <a:pPr eaLnBrk="0" hangingPunct="0"/>
            <a:endParaRPr lang="zh-CN" altLang="en-US" sz="2400" b="1">
              <a:solidFill>
                <a:srgbClr val="003366"/>
              </a:solidFill>
              <a:latin typeface="Times New Roman" panose="02020603050405020304" pitchFamily="18" charset="0"/>
            </a:endParaRPr>
          </a:p>
        </p:txBody>
      </p:sp>
      <p:sp>
        <p:nvSpPr>
          <p:cNvPr id="254979" name="左大括号 254978"/>
          <p:cNvSpPr/>
          <p:nvPr/>
        </p:nvSpPr>
        <p:spPr bwMode="auto">
          <a:xfrm>
            <a:off x="2438389" y="1600275"/>
            <a:ext cx="381017" cy="2971938"/>
          </a:xfrm>
          <a:prstGeom prst="leftBrace">
            <a:avLst>
              <a:gd name="adj1" fmla="val 65000"/>
              <a:gd name="adj2" fmla="val 50000"/>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254980" name="矩形 254979"/>
          <p:cNvSpPr>
            <a:spLocks noChangeArrowheads="1"/>
          </p:cNvSpPr>
          <p:nvPr/>
        </p:nvSpPr>
        <p:spPr bwMode="auto">
          <a:xfrm>
            <a:off x="2819407" y="1371664"/>
            <a:ext cx="2286106"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4000" b="1">
                <a:solidFill>
                  <a:srgbClr val="0510EB"/>
                </a:solidFill>
                <a:latin typeface="华文新魏" panose="02010800040101010101" pitchFamily="2" charset="-122"/>
                <a:ea typeface="华文新魏" panose="02010800040101010101" pitchFamily="2" charset="-122"/>
              </a:rPr>
              <a:t>口头语体</a:t>
            </a:r>
          </a:p>
        </p:txBody>
      </p:sp>
      <p:sp>
        <p:nvSpPr>
          <p:cNvPr id="254981" name="矩形 254980"/>
          <p:cNvSpPr>
            <a:spLocks noChangeArrowheads="1"/>
          </p:cNvSpPr>
          <p:nvPr/>
        </p:nvSpPr>
        <p:spPr bwMode="auto">
          <a:xfrm>
            <a:off x="2743203" y="4267399"/>
            <a:ext cx="221742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4000" b="1">
                <a:solidFill>
                  <a:srgbClr val="0000FF"/>
                </a:solidFill>
                <a:latin typeface="Times New Roman" panose="02020603050405020304" pitchFamily="18" charset="0"/>
                <a:ea typeface="华文新魏" panose="02010800040101010101" pitchFamily="2" charset="-122"/>
              </a:rPr>
              <a:t>书面语体</a:t>
            </a:r>
          </a:p>
        </p:txBody>
      </p:sp>
      <p:sp>
        <p:nvSpPr>
          <p:cNvPr id="254982" name="左大括号 254981"/>
          <p:cNvSpPr/>
          <p:nvPr/>
        </p:nvSpPr>
        <p:spPr bwMode="auto">
          <a:xfrm>
            <a:off x="4953106" y="457221"/>
            <a:ext cx="533424" cy="2057495"/>
          </a:xfrm>
          <a:prstGeom prst="leftBrace">
            <a:avLst>
              <a:gd name="adj1" fmla="val 32125"/>
              <a:gd name="adj2" fmla="val 50000"/>
            </a:avLst>
          </a:prstGeom>
          <a:noFill/>
          <a:ln w="9525">
            <a:solidFill>
              <a:srgbClr val="FF00FF"/>
            </a:solidFill>
            <a:rou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254983" name="左大括号 254982"/>
          <p:cNvSpPr/>
          <p:nvPr/>
        </p:nvSpPr>
        <p:spPr bwMode="auto">
          <a:xfrm>
            <a:off x="4876902" y="2895735"/>
            <a:ext cx="528662" cy="3733973"/>
          </a:xfrm>
          <a:prstGeom prst="leftBrace">
            <a:avLst>
              <a:gd name="adj1" fmla="val 58826"/>
              <a:gd name="adj2" fmla="val 50000"/>
            </a:avLst>
          </a:prstGeom>
          <a:noFill/>
          <a:ln w="9525">
            <a:solidFill>
              <a:srgbClr val="FF00FF"/>
            </a:solidFill>
            <a:rou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254984" name="矩形 254983"/>
          <p:cNvSpPr>
            <a:spLocks noChangeArrowheads="1"/>
          </p:cNvSpPr>
          <p:nvPr/>
        </p:nvSpPr>
        <p:spPr bwMode="auto">
          <a:xfrm>
            <a:off x="5334124" y="2819531"/>
            <a:ext cx="351012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3200" b="1">
                <a:solidFill>
                  <a:srgbClr val="000099"/>
                </a:solidFill>
                <a:latin typeface="Times New Roman" panose="02020603050405020304" pitchFamily="18" charset="0"/>
                <a:ea typeface="隶书" panose="02010509060101010101" pitchFamily="49" charset="-122"/>
              </a:rPr>
              <a:t>①</a:t>
            </a:r>
            <a:r>
              <a:rPr lang="zh-CN" altLang="en-US" sz="3200" b="1">
                <a:solidFill>
                  <a:srgbClr val="000099"/>
                </a:solidFill>
                <a:latin typeface="Times New Roman" panose="02020603050405020304" pitchFamily="18" charset="0"/>
                <a:ea typeface="华文中宋" panose="02010600040101010101" pitchFamily="2" charset="-122"/>
              </a:rPr>
              <a:t>公文事务语体</a:t>
            </a:r>
          </a:p>
        </p:txBody>
      </p:sp>
      <p:sp>
        <p:nvSpPr>
          <p:cNvPr id="254985" name="矩形 254984"/>
          <p:cNvSpPr>
            <a:spLocks noChangeArrowheads="1"/>
          </p:cNvSpPr>
          <p:nvPr/>
        </p:nvSpPr>
        <p:spPr bwMode="auto">
          <a:xfrm>
            <a:off x="5334123" y="3810176"/>
            <a:ext cx="2560757"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3200" b="1">
                <a:solidFill>
                  <a:srgbClr val="000099"/>
                </a:solidFill>
                <a:latin typeface="Times New Roman" panose="02020603050405020304" pitchFamily="18" charset="0"/>
                <a:ea typeface="隶书" panose="02010509060101010101" pitchFamily="49" charset="-122"/>
              </a:rPr>
              <a:t>②</a:t>
            </a:r>
            <a:r>
              <a:rPr lang="zh-CN" altLang="en-US" sz="3200" b="1">
                <a:solidFill>
                  <a:srgbClr val="000099"/>
                </a:solidFill>
                <a:latin typeface="Times New Roman" panose="02020603050405020304" pitchFamily="18" charset="0"/>
                <a:ea typeface="华文中宋" panose="02010600040101010101" pitchFamily="2" charset="-122"/>
              </a:rPr>
              <a:t>文艺语体</a:t>
            </a:r>
          </a:p>
        </p:txBody>
      </p:sp>
      <p:sp>
        <p:nvSpPr>
          <p:cNvPr id="254986" name="矩形 254985"/>
          <p:cNvSpPr>
            <a:spLocks noChangeArrowheads="1"/>
          </p:cNvSpPr>
          <p:nvPr/>
        </p:nvSpPr>
        <p:spPr bwMode="auto">
          <a:xfrm>
            <a:off x="5334124" y="4724619"/>
            <a:ext cx="2567107"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3200" b="1">
                <a:solidFill>
                  <a:srgbClr val="000099"/>
                </a:solidFill>
                <a:latin typeface="Times New Roman" panose="02020603050405020304" pitchFamily="18" charset="0"/>
                <a:ea typeface="隶书" panose="02010509060101010101" pitchFamily="49" charset="-122"/>
              </a:rPr>
              <a:t>③</a:t>
            </a:r>
            <a:r>
              <a:rPr lang="zh-CN" altLang="en-US" sz="3200" b="1">
                <a:solidFill>
                  <a:srgbClr val="000099"/>
                </a:solidFill>
                <a:latin typeface="Times New Roman" panose="02020603050405020304" pitchFamily="18" charset="0"/>
                <a:ea typeface="华文中宋" panose="02010600040101010101" pitchFamily="2" charset="-122"/>
              </a:rPr>
              <a:t>科技语体</a:t>
            </a:r>
          </a:p>
        </p:txBody>
      </p:sp>
      <p:sp>
        <p:nvSpPr>
          <p:cNvPr id="254987" name="矩形 254986"/>
          <p:cNvSpPr>
            <a:spLocks noChangeArrowheads="1"/>
          </p:cNvSpPr>
          <p:nvPr/>
        </p:nvSpPr>
        <p:spPr bwMode="auto">
          <a:xfrm>
            <a:off x="5334123" y="5669226"/>
            <a:ext cx="2819531"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3200" b="1">
                <a:solidFill>
                  <a:srgbClr val="000099"/>
                </a:solidFill>
                <a:latin typeface="Times New Roman" panose="02020603050405020304" pitchFamily="18" charset="0"/>
                <a:ea typeface="隶书" panose="02010509060101010101" pitchFamily="49" charset="-122"/>
              </a:rPr>
              <a:t>④</a:t>
            </a:r>
            <a:r>
              <a:rPr lang="zh-CN" altLang="en-US" sz="3200" b="1">
                <a:solidFill>
                  <a:srgbClr val="000099"/>
                </a:solidFill>
                <a:latin typeface="Times New Roman" panose="02020603050405020304" pitchFamily="18" charset="0"/>
                <a:ea typeface="华文中宋" panose="02010600040101010101" pitchFamily="2" charset="-122"/>
              </a:rPr>
              <a:t>政论语体</a:t>
            </a:r>
          </a:p>
        </p:txBody>
      </p:sp>
      <p:sp>
        <p:nvSpPr>
          <p:cNvPr id="254988" name="矩形 254987"/>
          <p:cNvSpPr>
            <a:spLocks noChangeArrowheads="1"/>
          </p:cNvSpPr>
          <p:nvPr/>
        </p:nvSpPr>
        <p:spPr bwMode="auto">
          <a:xfrm>
            <a:off x="5562733" y="195344"/>
            <a:ext cx="3276751"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3200" b="1">
                <a:solidFill>
                  <a:srgbClr val="000099"/>
                </a:solidFill>
                <a:latin typeface="Times New Roman" panose="02020603050405020304" pitchFamily="18" charset="0"/>
                <a:ea typeface="华文中宋" panose="02010600040101010101" pitchFamily="2" charset="-122"/>
              </a:rPr>
              <a:t>①日常生活用语</a:t>
            </a:r>
          </a:p>
        </p:txBody>
      </p:sp>
      <p:sp>
        <p:nvSpPr>
          <p:cNvPr id="254989" name="矩形 254988"/>
          <p:cNvSpPr>
            <a:spLocks noChangeArrowheads="1"/>
          </p:cNvSpPr>
          <p:nvPr/>
        </p:nvSpPr>
        <p:spPr bwMode="auto">
          <a:xfrm>
            <a:off x="5562733" y="762036"/>
            <a:ext cx="5105637"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3200" b="1">
                <a:solidFill>
                  <a:srgbClr val="000099"/>
                </a:solidFill>
                <a:latin typeface="Times New Roman" panose="02020603050405020304" pitchFamily="18" charset="0"/>
                <a:ea typeface="华文中宋" panose="02010600040101010101" pitchFamily="2" charset="-122"/>
              </a:rPr>
              <a:t>②文学作品中的人物对话</a:t>
            </a:r>
          </a:p>
        </p:txBody>
      </p:sp>
      <p:sp>
        <p:nvSpPr>
          <p:cNvPr id="254990" name="矩形 254989"/>
          <p:cNvSpPr>
            <a:spLocks noChangeArrowheads="1"/>
          </p:cNvSpPr>
          <p:nvPr/>
        </p:nvSpPr>
        <p:spPr bwMode="auto">
          <a:xfrm>
            <a:off x="5581365" y="2174941"/>
            <a:ext cx="2743327"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3200" b="1">
                <a:solidFill>
                  <a:srgbClr val="000099"/>
                </a:solidFill>
                <a:latin typeface="Times New Roman" panose="02020603050405020304" pitchFamily="18" charset="0"/>
                <a:ea typeface="华文中宋" panose="02010600040101010101" pitchFamily="2" charset="-122"/>
              </a:rPr>
              <a:t>④演说辩论</a:t>
            </a:r>
          </a:p>
        </p:txBody>
      </p:sp>
      <p:sp>
        <p:nvSpPr>
          <p:cNvPr id="254991" name="矩形 254990"/>
          <p:cNvSpPr>
            <a:spLocks noChangeArrowheads="1"/>
          </p:cNvSpPr>
          <p:nvPr/>
        </p:nvSpPr>
        <p:spPr bwMode="auto">
          <a:xfrm>
            <a:off x="5585642" y="1320898"/>
            <a:ext cx="6664017" cy="95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3200" b="1">
                <a:solidFill>
                  <a:srgbClr val="000099"/>
                </a:solidFill>
                <a:latin typeface="Times New Roman" panose="02020603050405020304" pitchFamily="18" charset="0"/>
                <a:ea typeface="华文中宋" panose="02010600040101010101" pitchFamily="2" charset="-122"/>
              </a:rPr>
              <a:t>③广播</a:t>
            </a:r>
            <a:r>
              <a:rPr lang="zh-CN" altLang="en-US" sz="2400" b="1">
                <a:latin typeface="Times New Roman" panose="02020603050405020304" pitchFamily="18" charset="0"/>
                <a:ea typeface="华文中宋" panose="02010600040101010101" pitchFamily="2" charset="-122"/>
              </a:rPr>
              <a:t>（</a:t>
            </a:r>
            <a:r>
              <a:rPr lang="zh-CN" altLang="en-US" sz="2400" b="1">
                <a:solidFill>
                  <a:srgbClr val="FF0000"/>
                </a:solidFill>
                <a:ea typeface="黑体" panose="02010609060101010101" pitchFamily="2" charset="-122"/>
              </a:rPr>
              <a:t>不宜用深奥、冷僻、谐音等不易听懂或引起歧义理解的词语。</a:t>
            </a:r>
            <a:r>
              <a:rPr lang="zh-CN" altLang="en-US" sz="2400" b="1">
                <a:solidFill>
                  <a:srgbClr val="000000"/>
                </a:solidFill>
                <a:ea typeface="黑体" panose="02010609060101010101" pitchFamily="2" charset="-122"/>
              </a:rPr>
              <a:t>）</a:t>
            </a:r>
          </a:p>
        </p:txBody>
      </p:sp>
      <p:sp>
        <p:nvSpPr>
          <p:cNvPr id="254992" name="矩形 254991"/>
          <p:cNvSpPr>
            <a:spLocks noChangeArrowheads="1"/>
          </p:cNvSpPr>
          <p:nvPr/>
        </p:nvSpPr>
        <p:spPr bwMode="auto">
          <a:xfrm>
            <a:off x="2971814" y="2057496"/>
            <a:ext cx="2286106"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400" b="1">
                <a:solidFill>
                  <a:srgbClr val="FF0000"/>
                </a:solidFill>
                <a:latin typeface="黑体" panose="02010609060101010101" pitchFamily="2" charset="-122"/>
                <a:ea typeface="黑体" panose="02010609060101010101" pitchFamily="2" charset="-122"/>
              </a:rPr>
              <a:t>亲切自然，</a:t>
            </a:r>
          </a:p>
          <a:p>
            <a:pPr eaLnBrk="0" hangingPunct="0"/>
            <a:r>
              <a:rPr lang="zh-CN" altLang="en-US" sz="2400" b="1">
                <a:solidFill>
                  <a:srgbClr val="FF0000"/>
                </a:solidFill>
                <a:latin typeface="黑体" panose="02010609060101010101" pitchFamily="2" charset="-122"/>
                <a:ea typeface="黑体" panose="02010609060101010101" pitchFamily="2" charset="-122"/>
              </a:rPr>
              <a:t>生动活泼</a:t>
            </a:r>
          </a:p>
        </p:txBody>
      </p:sp>
      <p:sp>
        <p:nvSpPr>
          <p:cNvPr id="254993" name="矩形 254992"/>
          <p:cNvSpPr>
            <a:spLocks noChangeArrowheads="1"/>
          </p:cNvSpPr>
          <p:nvPr/>
        </p:nvSpPr>
        <p:spPr bwMode="auto">
          <a:xfrm>
            <a:off x="2971814" y="4953230"/>
            <a:ext cx="2286106"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400" b="1">
                <a:solidFill>
                  <a:srgbClr val="FF0000"/>
                </a:solidFill>
                <a:latin typeface="黑体" panose="02010609060101010101" pitchFamily="2" charset="-122"/>
                <a:ea typeface="黑体" panose="02010609060101010101" pitchFamily="2" charset="-122"/>
              </a:rPr>
              <a:t>庄重、严谨</a:t>
            </a:r>
          </a:p>
        </p:txBody>
      </p:sp>
      <p:sp>
        <p:nvSpPr>
          <p:cNvPr id="254994" name="矩形 254993"/>
          <p:cNvSpPr>
            <a:spLocks noChangeArrowheads="1"/>
          </p:cNvSpPr>
          <p:nvPr/>
        </p:nvSpPr>
        <p:spPr bwMode="auto">
          <a:xfrm>
            <a:off x="5735779" y="5310434"/>
            <a:ext cx="4932591"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400" b="1">
                <a:solidFill>
                  <a:srgbClr val="000000"/>
                </a:solidFill>
                <a:ea typeface="黑体" panose="02010609060101010101" pitchFamily="2" charset="-122"/>
              </a:rPr>
              <a:t>客观，平实，有逻辑性，多用长句</a:t>
            </a:r>
          </a:p>
        </p:txBody>
      </p:sp>
      <p:sp>
        <p:nvSpPr>
          <p:cNvPr id="254995" name="矩形 254994"/>
          <p:cNvSpPr>
            <a:spLocks noChangeArrowheads="1"/>
          </p:cNvSpPr>
          <p:nvPr/>
        </p:nvSpPr>
        <p:spPr bwMode="auto">
          <a:xfrm>
            <a:off x="5735779" y="4343602"/>
            <a:ext cx="4932591"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400" b="1">
                <a:solidFill>
                  <a:srgbClr val="000000"/>
                </a:solidFill>
                <a:ea typeface="黑体" panose="02010609060101010101" pitchFamily="2" charset="-122"/>
              </a:rPr>
              <a:t>讲文采</a:t>
            </a:r>
            <a:r>
              <a:rPr lang="en-US" altLang="zh-CN" sz="2400" b="1">
                <a:solidFill>
                  <a:srgbClr val="000000"/>
                </a:solidFill>
                <a:ea typeface="黑体" panose="02010609060101010101" pitchFamily="2" charset="-122"/>
              </a:rPr>
              <a:t>，</a:t>
            </a:r>
            <a:r>
              <a:rPr lang="zh-CN" altLang="en-US" sz="2400" b="1">
                <a:solidFill>
                  <a:srgbClr val="000000"/>
                </a:solidFill>
                <a:ea typeface="黑体" panose="02010609060101010101" pitchFamily="2" charset="-122"/>
              </a:rPr>
              <a:t>语言生动</a:t>
            </a:r>
            <a:r>
              <a:rPr lang="en-US" altLang="zh-CN" sz="2400" b="1">
                <a:solidFill>
                  <a:srgbClr val="000000"/>
                </a:solidFill>
                <a:ea typeface="黑体" panose="02010609060101010101" pitchFamily="2" charset="-122"/>
              </a:rPr>
              <a:t>形象</a:t>
            </a:r>
            <a:r>
              <a:rPr lang="zh-CN" altLang="en-US" sz="2400" b="1">
                <a:solidFill>
                  <a:srgbClr val="000000"/>
                </a:solidFill>
                <a:ea typeface="黑体" panose="02010609060101010101" pitchFamily="2" charset="-122"/>
              </a:rPr>
              <a:t>，句式灵活</a:t>
            </a:r>
          </a:p>
        </p:txBody>
      </p:sp>
      <p:sp>
        <p:nvSpPr>
          <p:cNvPr id="254996" name="矩形 254995"/>
          <p:cNvSpPr>
            <a:spLocks noChangeArrowheads="1"/>
          </p:cNvSpPr>
          <p:nvPr/>
        </p:nvSpPr>
        <p:spPr bwMode="auto">
          <a:xfrm>
            <a:off x="5791344" y="3352955"/>
            <a:ext cx="38863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400" b="1">
                <a:solidFill>
                  <a:srgbClr val="000000"/>
                </a:solidFill>
                <a:ea typeface="黑体" panose="02010609060101010101" pitchFamily="2" charset="-122"/>
              </a:rPr>
              <a:t>明确、简要、平实</a:t>
            </a:r>
            <a:r>
              <a:rPr lang="en-US" altLang="zh-CN" sz="2400" b="1">
                <a:solidFill>
                  <a:srgbClr val="000000"/>
                </a:solidFill>
                <a:ea typeface="黑体" panose="02010609060101010101" pitchFamily="2" charset="-122"/>
              </a:rPr>
              <a:t>，</a:t>
            </a:r>
            <a:r>
              <a:rPr lang="zh-CN" altLang="en-US" sz="2400" b="1">
                <a:solidFill>
                  <a:srgbClr val="000000"/>
                </a:solidFill>
                <a:ea typeface="黑体" panose="02010609060101010101" pitchFamily="2" charset="-122"/>
              </a:rPr>
              <a:t>程式化</a:t>
            </a:r>
          </a:p>
        </p:txBody>
      </p:sp>
      <p:sp>
        <p:nvSpPr>
          <p:cNvPr id="254997" name="矩形 254996"/>
          <p:cNvSpPr>
            <a:spLocks noChangeArrowheads="1"/>
          </p:cNvSpPr>
          <p:nvPr/>
        </p:nvSpPr>
        <p:spPr bwMode="auto">
          <a:xfrm>
            <a:off x="5737368" y="6170899"/>
            <a:ext cx="493100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400" b="1">
                <a:solidFill>
                  <a:srgbClr val="000000"/>
                </a:solidFill>
                <a:ea typeface="黑体" panose="02010609060101010101" pitchFamily="2" charset="-122"/>
              </a:rPr>
              <a:t>逻辑性与形象性并重，准确严密</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54978"/>
                                        </p:tgtEl>
                                        <p:attrNameLst>
                                          <p:attrName>style.visibility</p:attrName>
                                        </p:attrNameLst>
                                      </p:cBhvr>
                                      <p:to>
                                        <p:strVal val="visible"/>
                                      </p:to>
                                    </p:set>
                                    <p:animEffect transition="in" filter="checkerboard(across)">
                                      <p:cBhvr>
                                        <p:cTn id="7" dur="500"/>
                                        <p:tgtEl>
                                          <p:spTgt spid="254978"/>
                                        </p:tgtEl>
                                      </p:cBhvr>
                                    </p:animEffect>
                                  </p:childTnLst>
                                </p:cTn>
                              </p:par>
                              <p:par>
                                <p:cTn id="8" presetID="5" presetClass="entr" presetSubtype="10" fill="hold" nodeType="withEffect">
                                  <p:stCondLst>
                                    <p:cond delay="0"/>
                                  </p:stCondLst>
                                  <p:childTnLst>
                                    <p:set>
                                      <p:cBhvr>
                                        <p:cTn id="9" dur="1" fill="hold">
                                          <p:stCondLst>
                                            <p:cond delay="0"/>
                                          </p:stCondLst>
                                        </p:cTn>
                                        <p:tgtEl>
                                          <p:spTgt spid="254979"/>
                                        </p:tgtEl>
                                        <p:attrNameLst>
                                          <p:attrName>style.visibility</p:attrName>
                                        </p:attrNameLst>
                                      </p:cBhvr>
                                      <p:to>
                                        <p:strVal val="visible"/>
                                      </p:to>
                                    </p:set>
                                    <p:animEffect transition="in" filter="checkerboard(across)">
                                      <p:cBhvr>
                                        <p:cTn id="10" dur="500"/>
                                        <p:tgtEl>
                                          <p:spTgt spid="254979"/>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254980"/>
                                        </p:tgtEl>
                                        <p:attrNameLst>
                                          <p:attrName>style.visibility</p:attrName>
                                        </p:attrNameLst>
                                      </p:cBhvr>
                                      <p:to>
                                        <p:strVal val="visible"/>
                                      </p:to>
                                    </p:set>
                                    <p:animEffect transition="in" filter="checkerboard(across)">
                                      <p:cBhvr>
                                        <p:cTn id="13" dur="500"/>
                                        <p:tgtEl>
                                          <p:spTgt spid="254980"/>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254981"/>
                                        </p:tgtEl>
                                        <p:attrNameLst>
                                          <p:attrName>style.visibility</p:attrName>
                                        </p:attrNameLst>
                                      </p:cBhvr>
                                      <p:to>
                                        <p:strVal val="visible"/>
                                      </p:to>
                                    </p:set>
                                    <p:animEffect transition="in" filter="checkerboard(across)">
                                      <p:cBhvr>
                                        <p:cTn id="16" dur="500"/>
                                        <p:tgtEl>
                                          <p:spTgt spid="254981"/>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5" presetClass="entr" presetSubtype="10" fill="hold" nodeType="clickEffect">
                                  <p:stCondLst>
                                    <p:cond delay="0"/>
                                  </p:stCondLst>
                                  <p:childTnLst>
                                    <p:set>
                                      <p:cBhvr>
                                        <p:cTn id="20" dur="1" fill="hold">
                                          <p:stCondLst>
                                            <p:cond delay="0"/>
                                          </p:stCondLst>
                                        </p:cTn>
                                        <p:tgtEl>
                                          <p:spTgt spid="254982"/>
                                        </p:tgtEl>
                                        <p:attrNameLst>
                                          <p:attrName>style.visibility</p:attrName>
                                        </p:attrNameLst>
                                      </p:cBhvr>
                                      <p:to>
                                        <p:strVal val="visible"/>
                                      </p:to>
                                    </p:set>
                                    <p:animEffect transition="in" filter="checkerboard(across)">
                                      <p:cBhvr>
                                        <p:cTn id="21" dur="500"/>
                                        <p:tgtEl>
                                          <p:spTgt spid="254982"/>
                                        </p:tgtEl>
                                      </p:cBhvr>
                                    </p:animEffect>
                                  </p:childTnLst>
                                </p:cTn>
                              </p:par>
                              <p:par>
                                <p:cTn id="22" presetID="5" presetClass="entr" presetSubtype="10" fill="hold" grpId="0" nodeType="withEffect">
                                  <p:stCondLst>
                                    <p:cond delay="0"/>
                                  </p:stCondLst>
                                  <p:childTnLst>
                                    <p:set>
                                      <p:cBhvr>
                                        <p:cTn id="23" dur="1" fill="hold">
                                          <p:stCondLst>
                                            <p:cond delay="0"/>
                                          </p:stCondLst>
                                        </p:cTn>
                                        <p:tgtEl>
                                          <p:spTgt spid="254988"/>
                                        </p:tgtEl>
                                        <p:attrNameLst>
                                          <p:attrName>style.visibility</p:attrName>
                                        </p:attrNameLst>
                                      </p:cBhvr>
                                      <p:to>
                                        <p:strVal val="visible"/>
                                      </p:to>
                                    </p:set>
                                    <p:animEffect transition="in" filter="checkerboard(across)">
                                      <p:cBhvr>
                                        <p:cTn id="24" dur="500"/>
                                        <p:tgtEl>
                                          <p:spTgt spid="254988"/>
                                        </p:tgtEl>
                                      </p:cBhvr>
                                    </p:animEffect>
                                  </p:childTnLst>
                                </p:cTn>
                              </p:par>
                              <p:par>
                                <p:cTn id="25" presetID="5" presetClass="entr" presetSubtype="10" fill="hold" grpId="0" nodeType="withEffect">
                                  <p:stCondLst>
                                    <p:cond delay="0"/>
                                  </p:stCondLst>
                                  <p:childTnLst>
                                    <p:set>
                                      <p:cBhvr>
                                        <p:cTn id="26" dur="1" fill="hold">
                                          <p:stCondLst>
                                            <p:cond delay="0"/>
                                          </p:stCondLst>
                                        </p:cTn>
                                        <p:tgtEl>
                                          <p:spTgt spid="254989"/>
                                        </p:tgtEl>
                                        <p:attrNameLst>
                                          <p:attrName>style.visibility</p:attrName>
                                        </p:attrNameLst>
                                      </p:cBhvr>
                                      <p:to>
                                        <p:strVal val="visible"/>
                                      </p:to>
                                    </p:set>
                                    <p:animEffect transition="in" filter="checkerboard(across)">
                                      <p:cBhvr>
                                        <p:cTn id="27" dur="500"/>
                                        <p:tgtEl>
                                          <p:spTgt spid="254989"/>
                                        </p:tgtEl>
                                      </p:cBhvr>
                                    </p:animEffect>
                                  </p:childTnLst>
                                </p:cTn>
                              </p:par>
                              <p:par>
                                <p:cTn id="28" presetID="5" presetClass="entr" presetSubtype="10" fill="hold" grpId="0" nodeType="withEffect">
                                  <p:stCondLst>
                                    <p:cond delay="0"/>
                                  </p:stCondLst>
                                  <p:childTnLst>
                                    <p:set>
                                      <p:cBhvr>
                                        <p:cTn id="29" dur="1" fill="hold">
                                          <p:stCondLst>
                                            <p:cond delay="0"/>
                                          </p:stCondLst>
                                        </p:cTn>
                                        <p:tgtEl>
                                          <p:spTgt spid="254991"/>
                                        </p:tgtEl>
                                        <p:attrNameLst>
                                          <p:attrName>style.visibility</p:attrName>
                                        </p:attrNameLst>
                                      </p:cBhvr>
                                      <p:to>
                                        <p:strVal val="visible"/>
                                      </p:to>
                                    </p:set>
                                    <p:animEffect transition="in" filter="checkerboard(across)">
                                      <p:cBhvr>
                                        <p:cTn id="30" dur="500"/>
                                        <p:tgtEl>
                                          <p:spTgt spid="254991"/>
                                        </p:tgtEl>
                                      </p:cBhvr>
                                    </p:animEffect>
                                  </p:childTnLst>
                                </p:cTn>
                              </p:par>
                              <p:par>
                                <p:cTn id="31" presetID="5" presetClass="entr" presetSubtype="10" fill="hold" grpId="0" nodeType="withEffect">
                                  <p:stCondLst>
                                    <p:cond delay="0"/>
                                  </p:stCondLst>
                                  <p:childTnLst>
                                    <p:set>
                                      <p:cBhvr>
                                        <p:cTn id="32" dur="1" fill="hold">
                                          <p:stCondLst>
                                            <p:cond delay="0"/>
                                          </p:stCondLst>
                                        </p:cTn>
                                        <p:tgtEl>
                                          <p:spTgt spid="254990"/>
                                        </p:tgtEl>
                                        <p:attrNameLst>
                                          <p:attrName>style.visibility</p:attrName>
                                        </p:attrNameLst>
                                      </p:cBhvr>
                                      <p:to>
                                        <p:strVal val="visible"/>
                                      </p:to>
                                    </p:set>
                                    <p:animEffect transition="in" filter="checkerboard(across)">
                                      <p:cBhvr>
                                        <p:cTn id="33" dur="500"/>
                                        <p:tgtEl>
                                          <p:spTgt spid="254990"/>
                                        </p:tgtEl>
                                      </p:cBhvr>
                                    </p:animEffect>
                                  </p:childTnLst>
                                </p:cTn>
                              </p:par>
                              <p:par>
                                <p:cTn id="34" presetID="5" presetClass="entr" presetSubtype="10" fill="hold" nodeType="withEffect">
                                  <p:stCondLst>
                                    <p:cond delay="0"/>
                                  </p:stCondLst>
                                  <p:childTnLst>
                                    <p:set>
                                      <p:cBhvr>
                                        <p:cTn id="35" dur="1" fill="hold">
                                          <p:stCondLst>
                                            <p:cond delay="0"/>
                                          </p:stCondLst>
                                        </p:cTn>
                                        <p:tgtEl>
                                          <p:spTgt spid="254983"/>
                                        </p:tgtEl>
                                        <p:attrNameLst>
                                          <p:attrName>style.visibility</p:attrName>
                                        </p:attrNameLst>
                                      </p:cBhvr>
                                      <p:to>
                                        <p:strVal val="visible"/>
                                      </p:to>
                                    </p:set>
                                    <p:animEffect transition="in" filter="checkerboard(across)">
                                      <p:cBhvr>
                                        <p:cTn id="36" dur="500"/>
                                        <p:tgtEl>
                                          <p:spTgt spid="254983"/>
                                        </p:tgtEl>
                                      </p:cBhvr>
                                    </p:animEffect>
                                  </p:childTnLst>
                                </p:cTn>
                              </p:par>
                              <p:par>
                                <p:cTn id="37" presetID="5" presetClass="entr" presetSubtype="10" fill="hold" grpId="0" nodeType="withEffect">
                                  <p:stCondLst>
                                    <p:cond delay="0"/>
                                  </p:stCondLst>
                                  <p:childTnLst>
                                    <p:set>
                                      <p:cBhvr>
                                        <p:cTn id="38" dur="1" fill="hold">
                                          <p:stCondLst>
                                            <p:cond delay="0"/>
                                          </p:stCondLst>
                                        </p:cTn>
                                        <p:tgtEl>
                                          <p:spTgt spid="254984"/>
                                        </p:tgtEl>
                                        <p:attrNameLst>
                                          <p:attrName>style.visibility</p:attrName>
                                        </p:attrNameLst>
                                      </p:cBhvr>
                                      <p:to>
                                        <p:strVal val="visible"/>
                                      </p:to>
                                    </p:set>
                                    <p:animEffect transition="in" filter="checkerboard(across)">
                                      <p:cBhvr>
                                        <p:cTn id="39" dur="500"/>
                                        <p:tgtEl>
                                          <p:spTgt spid="254984"/>
                                        </p:tgtEl>
                                      </p:cBhvr>
                                    </p:animEffect>
                                  </p:childTnLst>
                                </p:cTn>
                              </p:par>
                              <p:par>
                                <p:cTn id="40" presetID="5" presetClass="entr" presetSubtype="10" fill="hold" grpId="0" nodeType="withEffect">
                                  <p:stCondLst>
                                    <p:cond delay="0"/>
                                  </p:stCondLst>
                                  <p:childTnLst>
                                    <p:set>
                                      <p:cBhvr>
                                        <p:cTn id="41" dur="1" fill="hold">
                                          <p:stCondLst>
                                            <p:cond delay="0"/>
                                          </p:stCondLst>
                                        </p:cTn>
                                        <p:tgtEl>
                                          <p:spTgt spid="254985"/>
                                        </p:tgtEl>
                                        <p:attrNameLst>
                                          <p:attrName>style.visibility</p:attrName>
                                        </p:attrNameLst>
                                      </p:cBhvr>
                                      <p:to>
                                        <p:strVal val="visible"/>
                                      </p:to>
                                    </p:set>
                                    <p:animEffect transition="in" filter="checkerboard(across)">
                                      <p:cBhvr>
                                        <p:cTn id="42" dur="500"/>
                                        <p:tgtEl>
                                          <p:spTgt spid="254985"/>
                                        </p:tgtEl>
                                      </p:cBhvr>
                                    </p:animEffect>
                                  </p:childTnLst>
                                </p:cTn>
                              </p:par>
                              <p:par>
                                <p:cTn id="43" presetID="5" presetClass="entr" presetSubtype="10" fill="hold" grpId="0" nodeType="withEffect">
                                  <p:stCondLst>
                                    <p:cond delay="0"/>
                                  </p:stCondLst>
                                  <p:childTnLst>
                                    <p:set>
                                      <p:cBhvr>
                                        <p:cTn id="44" dur="1" fill="hold">
                                          <p:stCondLst>
                                            <p:cond delay="0"/>
                                          </p:stCondLst>
                                        </p:cTn>
                                        <p:tgtEl>
                                          <p:spTgt spid="254986"/>
                                        </p:tgtEl>
                                        <p:attrNameLst>
                                          <p:attrName>style.visibility</p:attrName>
                                        </p:attrNameLst>
                                      </p:cBhvr>
                                      <p:to>
                                        <p:strVal val="visible"/>
                                      </p:to>
                                    </p:set>
                                    <p:animEffect transition="in" filter="checkerboard(across)">
                                      <p:cBhvr>
                                        <p:cTn id="45" dur="500"/>
                                        <p:tgtEl>
                                          <p:spTgt spid="254986"/>
                                        </p:tgtEl>
                                      </p:cBhvr>
                                    </p:animEffect>
                                  </p:childTnLst>
                                </p:cTn>
                              </p:par>
                              <p:par>
                                <p:cTn id="46" presetID="5" presetClass="entr" presetSubtype="10" fill="hold" grpId="0" nodeType="withEffect">
                                  <p:stCondLst>
                                    <p:cond delay="0"/>
                                  </p:stCondLst>
                                  <p:childTnLst>
                                    <p:set>
                                      <p:cBhvr>
                                        <p:cTn id="47" dur="1" fill="hold">
                                          <p:stCondLst>
                                            <p:cond delay="0"/>
                                          </p:stCondLst>
                                        </p:cTn>
                                        <p:tgtEl>
                                          <p:spTgt spid="254987"/>
                                        </p:tgtEl>
                                        <p:attrNameLst>
                                          <p:attrName>style.visibility</p:attrName>
                                        </p:attrNameLst>
                                      </p:cBhvr>
                                      <p:to>
                                        <p:strVal val="visible"/>
                                      </p:to>
                                    </p:set>
                                    <p:animEffect transition="in" filter="checkerboard(across)">
                                      <p:cBhvr>
                                        <p:cTn id="48" dur="500"/>
                                        <p:tgtEl>
                                          <p:spTgt spid="254987"/>
                                        </p:tgtEl>
                                      </p:cBhvr>
                                    </p:animEffect>
                                  </p:childTnLst>
                                </p:cTn>
                              </p:par>
                            </p:childTnLst>
                          </p:cTn>
                        </p:par>
                      </p:childTnLst>
                    </p:cTn>
                  </p:par>
                  <p:par>
                    <p:cTn id="49" fill="hold" nodeType="clickPar">
                      <p:stCondLst>
                        <p:cond delay="indefinite"/>
                      </p:stCondLst>
                      <p:childTnLst>
                        <p:par>
                          <p:cTn id="50" fill="hold" nodeType="afterGroup">
                            <p:stCondLst>
                              <p:cond delay="0"/>
                            </p:stCondLst>
                            <p:childTnLst>
                              <p:par>
                                <p:cTn id="51" presetID="12" presetClass="entr" presetSubtype="4" fill="hold" grpId="0" nodeType="clickEffect">
                                  <p:stCondLst>
                                    <p:cond delay="0"/>
                                  </p:stCondLst>
                                  <p:childTnLst>
                                    <p:set>
                                      <p:cBhvr>
                                        <p:cTn id="52" dur="1" fill="hold">
                                          <p:stCondLst>
                                            <p:cond delay="0"/>
                                          </p:stCondLst>
                                        </p:cTn>
                                        <p:tgtEl>
                                          <p:spTgt spid="254992"/>
                                        </p:tgtEl>
                                        <p:attrNameLst>
                                          <p:attrName>style.visibility</p:attrName>
                                        </p:attrNameLst>
                                      </p:cBhvr>
                                      <p:to>
                                        <p:strVal val="visible"/>
                                      </p:to>
                                    </p:set>
                                    <p:animEffect transition="in" filter="slide(fromBottom)">
                                      <p:cBhvr>
                                        <p:cTn id="53" dur="500"/>
                                        <p:tgtEl>
                                          <p:spTgt spid="254992"/>
                                        </p:tgtEl>
                                      </p:cBhvr>
                                    </p:animEffect>
                                  </p:childTnLst>
                                </p:cTn>
                              </p:par>
                            </p:childTnLst>
                          </p:cTn>
                        </p:par>
                      </p:childTnLst>
                    </p:cTn>
                  </p:par>
                  <p:par>
                    <p:cTn id="54" fill="hold" nodeType="clickPar">
                      <p:stCondLst>
                        <p:cond delay="indefinite"/>
                      </p:stCondLst>
                      <p:childTnLst>
                        <p:par>
                          <p:cTn id="55" fill="hold" nodeType="afterGroup">
                            <p:stCondLst>
                              <p:cond delay="0"/>
                            </p:stCondLst>
                            <p:childTnLst>
                              <p:par>
                                <p:cTn id="56" presetID="23" presetClass="entr" presetSubtype="16" fill="hold" grpId="0" nodeType="clickEffect">
                                  <p:stCondLst>
                                    <p:cond delay="0"/>
                                  </p:stCondLst>
                                  <p:childTnLst>
                                    <p:set>
                                      <p:cBhvr>
                                        <p:cTn id="57" dur="1" fill="hold">
                                          <p:stCondLst>
                                            <p:cond delay="0"/>
                                          </p:stCondLst>
                                        </p:cTn>
                                        <p:tgtEl>
                                          <p:spTgt spid="254993"/>
                                        </p:tgtEl>
                                        <p:attrNameLst>
                                          <p:attrName>style.visibility</p:attrName>
                                        </p:attrNameLst>
                                      </p:cBhvr>
                                      <p:to>
                                        <p:strVal val="visible"/>
                                      </p:to>
                                    </p:set>
                                    <p:anim calcmode="lin" valueType="num">
                                      <p:cBhvr>
                                        <p:cTn id="58" dur="500" fill="hold"/>
                                        <p:tgtEl>
                                          <p:spTgt spid="254993"/>
                                        </p:tgtEl>
                                        <p:attrNameLst>
                                          <p:attrName>ppt_w</p:attrName>
                                        </p:attrNameLst>
                                      </p:cBhvr>
                                      <p:tavLst>
                                        <p:tav tm="0">
                                          <p:val>
                                            <p:fltVal val="0"/>
                                          </p:val>
                                        </p:tav>
                                        <p:tav tm="100000">
                                          <p:val>
                                            <p:strVal val="#ppt_w"/>
                                          </p:val>
                                        </p:tav>
                                      </p:tavLst>
                                    </p:anim>
                                    <p:anim calcmode="lin" valueType="num">
                                      <p:cBhvr>
                                        <p:cTn id="59" dur="500" fill="hold"/>
                                        <p:tgtEl>
                                          <p:spTgt spid="254993"/>
                                        </p:tgtEl>
                                        <p:attrNameLst>
                                          <p:attrName>ppt_h</p:attrName>
                                        </p:attrNameLst>
                                      </p:cBhvr>
                                      <p:tavLst>
                                        <p:tav tm="0">
                                          <p:val>
                                            <p:fltVal val="0"/>
                                          </p:val>
                                        </p:tav>
                                        <p:tav tm="100000">
                                          <p:val>
                                            <p:strVal val="#ppt_h"/>
                                          </p:val>
                                        </p:tav>
                                      </p:tavLst>
                                    </p:anim>
                                  </p:childTnLst>
                                </p:cTn>
                              </p:par>
                            </p:childTnLst>
                          </p:cTn>
                        </p:par>
                      </p:childTnLst>
                    </p:cTn>
                  </p:par>
                  <p:par>
                    <p:cTn id="60" fill="hold" nodeType="clickPar">
                      <p:stCondLst>
                        <p:cond delay="indefinite"/>
                      </p:stCondLst>
                      <p:childTnLst>
                        <p:par>
                          <p:cTn id="61" fill="hold" nodeType="afterGroup">
                            <p:stCondLst>
                              <p:cond delay="0"/>
                            </p:stCondLst>
                            <p:childTnLst>
                              <p:par>
                                <p:cTn id="62" presetID="23" presetClass="entr" presetSubtype="16" fill="hold" grpId="0" nodeType="clickEffect">
                                  <p:stCondLst>
                                    <p:cond delay="0"/>
                                  </p:stCondLst>
                                  <p:childTnLst>
                                    <p:set>
                                      <p:cBhvr>
                                        <p:cTn id="63" dur="1" fill="hold">
                                          <p:stCondLst>
                                            <p:cond delay="0"/>
                                          </p:stCondLst>
                                        </p:cTn>
                                        <p:tgtEl>
                                          <p:spTgt spid="254996"/>
                                        </p:tgtEl>
                                        <p:attrNameLst>
                                          <p:attrName>style.visibility</p:attrName>
                                        </p:attrNameLst>
                                      </p:cBhvr>
                                      <p:to>
                                        <p:strVal val="visible"/>
                                      </p:to>
                                    </p:set>
                                    <p:anim calcmode="lin" valueType="num">
                                      <p:cBhvr>
                                        <p:cTn id="64" dur="500" fill="hold"/>
                                        <p:tgtEl>
                                          <p:spTgt spid="254996"/>
                                        </p:tgtEl>
                                        <p:attrNameLst>
                                          <p:attrName>ppt_w</p:attrName>
                                        </p:attrNameLst>
                                      </p:cBhvr>
                                      <p:tavLst>
                                        <p:tav tm="0">
                                          <p:val>
                                            <p:fltVal val="0"/>
                                          </p:val>
                                        </p:tav>
                                        <p:tav tm="100000">
                                          <p:val>
                                            <p:strVal val="#ppt_w"/>
                                          </p:val>
                                        </p:tav>
                                      </p:tavLst>
                                    </p:anim>
                                    <p:anim calcmode="lin" valueType="num">
                                      <p:cBhvr>
                                        <p:cTn id="65" dur="500" fill="hold"/>
                                        <p:tgtEl>
                                          <p:spTgt spid="254996"/>
                                        </p:tgtEl>
                                        <p:attrNameLst>
                                          <p:attrName>ppt_h</p:attrName>
                                        </p:attrNameLst>
                                      </p:cBhvr>
                                      <p:tavLst>
                                        <p:tav tm="0">
                                          <p:val>
                                            <p:fltVal val="0"/>
                                          </p:val>
                                        </p:tav>
                                        <p:tav tm="100000">
                                          <p:val>
                                            <p:strVal val="#ppt_h"/>
                                          </p:val>
                                        </p:tav>
                                      </p:tavLst>
                                    </p:anim>
                                  </p:childTnLst>
                                </p:cTn>
                              </p:par>
                            </p:childTnLst>
                          </p:cTn>
                        </p:par>
                      </p:childTnLst>
                    </p:cTn>
                  </p:par>
                  <p:par>
                    <p:cTn id="66" fill="hold" nodeType="clickPar">
                      <p:stCondLst>
                        <p:cond delay="indefinite"/>
                      </p:stCondLst>
                      <p:childTnLst>
                        <p:par>
                          <p:cTn id="67" fill="hold" nodeType="afterGroup">
                            <p:stCondLst>
                              <p:cond delay="0"/>
                            </p:stCondLst>
                            <p:childTnLst>
                              <p:par>
                                <p:cTn id="68" presetID="23" presetClass="entr" presetSubtype="16" fill="hold" grpId="0" nodeType="clickEffect">
                                  <p:stCondLst>
                                    <p:cond delay="0"/>
                                  </p:stCondLst>
                                  <p:childTnLst>
                                    <p:set>
                                      <p:cBhvr>
                                        <p:cTn id="69" dur="1" fill="hold">
                                          <p:stCondLst>
                                            <p:cond delay="0"/>
                                          </p:stCondLst>
                                        </p:cTn>
                                        <p:tgtEl>
                                          <p:spTgt spid="254995"/>
                                        </p:tgtEl>
                                        <p:attrNameLst>
                                          <p:attrName>style.visibility</p:attrName>
                                        </p:attrNameLst>
                                      </p:cBhvr>
                                      <p:to>
                                        <p:strVal val="visible"/>
                                      </p:to>
                                    </p:set>
                                    <p:anim calcmode="lin" valueType="num">
                                      <p:cBhvr>
                                        <p:cTn id="70" dur="500" fill="hold"/>
                                        <p:tgtEl>
                                          <p:spTgt spid="254995"/>
                                        </p:tgtEl>
                                        <p:attrNameLst>
                                          <p:attrName>ppt_w</p:attrName>
                                        </p:attrNameLst>
                                      </p:cBhvr>
                                      <p:tavLst>
                                        <p:tav tm="0">
                                          <p:val>
                                            <p:fltVal val="0"/>
                                          </p:val>
                                        </p:tav>
                                        <p:tav tm="100000">
                                          <p:val>
                                            <p:strVal val="#ppt_w"/>
                                          </p:val>
                                        </p:tav>
                                      </p:tavLst>
                                    </p:anim>
                                    <p:anim calcmode="lin" valueType="num">
                                      <p:cBhvr>
                                        <p:cTn id="71" dur="500" fill="hold"/>
                                        <p:tgtEl>
                                          <p:spTgt spid="254995"/>
                                        </p:tgtEl>
                                        <p:attrNameLst>
                                          <p:attrName>ppt_h</p:attrName>
                                        </p:attrNameLst>
                                      </p:cBhvr>
                                      <p:tavLst>
                                        <p:tav tm="0">
                                          <p:val>
                                            <p:fltVal val="0"/>
                                          </p:val>
                                        </p:tav>
                                        <p:tav tm="100000">
                                          <p:val>
                                            <p:strVal val="#ppt_h"/>
                                          </p:val>
                                        </p:tav>
                                      </p:tavLst>
                                    </p:anim>
                                  </p:childTnLst>
                                </p:cTn>
                              </p:par>
                            </p:childTnLst>
                          </p:cTn>
                        </p:par>
                      </p:childTnLst>
                    </p:cTn>
                  </p:par>
                  <p:par>
                    <p:cTn id="72" fill="hold" nodeType="clickPar">
                      <p:stCondLst>
                        <p:cond delay="indefinite"/>
                      </p:stCondLst>
                      <p:childTnLst>
                        <p:par>
                          <p:cTn id="73" fill="hold" nodeType="afterGroup">
                            <p:stCondLst>
                              <p:cond delay="0"/>
                            </p:stCondLst>
                            <p:childTnLst>
                              <p:par>
                                <p:cTn id="74" presetID="23" presetClass="entr" presetSubtype="16" fill="hold" grpId="0" nodeType="clickEffect">
                                  <p:stCondLst>
                                    <p:cond delay="0"/>
                                  </p:stCondLst>
                                  <p:childTnLst>
                                    <p:set>
                                      <p:cBhvr>
                                        <p:cTn id="75" dur="1" fill="hold">
                                          <p:stCondLst>
                                            <p:cond delay="0"/>
                                          </p:stCondLst>
                                        </p:cTn>
                                        <p:tgtEl>
                                          <p:spTgt spid="254994"/>
                                        </p:tgtEl>
                                        <p:attrNameLst>
                                          <p:attrName>style.visibility</p:attrName>
                                        </p:attrNameLst>
                                      </p:cBhvr>
                                      <p:to>
                                        <p:strVal val="visible"/>
                                      </p:to>
                                    </p:set>
                                    <p:anim calcmode="lin" valueType="num">
                                      <p:cBhvr>
                                        <p:cTn id="76" dur="500" fill="hold"/>
                                        <p:tgtEl>
                                          <p:spTgt spid="254994"/>
                                        </p:tgtEl>
                                        <p:attrNameLst>
                                          <p:attrName>ppt_w</p:attrName>
                                        </p:attrNameLst>
                                      </p:cBhvr>
                                      <p:tavLst>
                                        <p:tav tm="0">
                                          <p:val>
                                            <p:fltVal val="0"/>
                                          </p:val>
                                        </p:tav>
                                        <p:tav tm="100000">
                                          <p:val>
                                            <p:strVal val="#ppt_w"/>
                                          </p:val>
                                        </p:tav>
                                      </p:tavLst>
                                    </p:anim>
                                    <p:anim calcmode="lin" valueType="num">
                                      <p:cBhvr>
                                        <p:cTn id="77" dur="500" fill="hold"/>
                                        <p:tgtEl>
                                          <p:spTgt spid="254994"/>
                                        </p:tgtEl>
                                        <p:attrNameLst>
                                          <p:attrName>ppt_h</p:attrName>
                                        </p:attrNameLst>
                                      </p:cBhvr>
                                      <p:tavLst>
                                        <p:tav tm="0">
                                          <p:val>
                                            <p:fltVal val="0"/>
                                          </p:val>
                                        </p:tav>
                                        <p:tav tm="100000">
                                          <p:val>
                                            <p:strVal val="#ppt_h"/>
                                          </p:val>
                                        </p:tav>
                                      </p:tavLst>
                                    </p:anim>
                                  </p:childTnLst>
                                </p:cTn>
                              </p:par>
                            </p:childTnLst>
                          </p:cTn>
                        </p:par>
                      </p:childTnLst>
                    </p:cTn>
                  </p:par>
                  <p:par>
                    <p:cTn id="78" fill="hold" nodeType="clickPar">
                      <p:stCondLst>
                        <p:cond delay="indefinite"/>
                      </p:stCondLst>
                      <p:childTnLst>
                        <p:par>
                          <p:cTn id="79" fill="hold" nodeType="afterGroup">
                            <p:stCondLst>
                              <p:cond delay="0"/>
                            </p:stCondLst>
                            <p:childTnLst>
                              <p:par>
                                <p:cTn id="80" presetID="23" presetClass="entr" presetSubtype="16" fill="hold" grpId="0" nodeType="clickEffect">
                                  <p:stCondLst>
                                    <p:cond delay="0"/>
                                  </p:stCondLst>
                                  <p:childTnLst>
                                    <p:set>
                                      <p:cBhvr>
                                        <p:cTn id="81" dur="1" fill="hold">
                                          <p:stCondLst>
                                            <p:cond delay="0"/>
                                          </p:stCondLst>
                                        </p:cTn>
                                        <p:tgtEl>
                                          <p:spTgt spid="254997"/>
                                        </p:tgtEl>
                                        <p:attrNameLst>
                                          <p:attrName>style.visibility</p:attrName>
                                        </p:attrNameLst>
                                      </p:cBhvr>
                                      <p:to>
                                        <p:strVal val="visible"/>
                                      </p:to>
                                    </p:set>
                                    <p:anim calcmode="lin" valueType="num">
                                      <p:cBhvr>
                                        <p:cTn id="82" dur="500" fill="hold"/>
                                        <p:tgtEl>
                                          <p:spTgt spid="254997"/>
                                        </p:tgtEl>
                                        <p:attrNameLst>
                                          <p:attrName>ppt_w</p:attrName>
                                        </p:attrNameLst>
                                      </p:cBhvr>
                                      <p:tavLst>
                                        <p:tav tm="0">
                                          <p:val>
                                            <p:fltVal val="0"/>
                                          </p:val>
                                        </p:tav>
                                        <p:tav tm="100000">
                                          <p:val>
                                            <p:strVal val="#ppt_w"/>
                                          </p:val>
                                        </p:tav>
                                      </p:tavLst>
                                    </p:anim>
                                    <p:anim calcmode="lin" valueType="num">
                                      <p:cBhvr>
                                        <p:cTn id="83" dur="500" fill="hold"/>
                                        <p:tgtEl>
                                          <p:spTgt spid="25499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4978" grpId="0"/>
      <p:bldP spid="254980" grpId="0"/>
      <p:bldP spid="254981" grpId="0"/>
      <p:bldP spid="254984" grpId="0"/>
      <p:bldP spid="254985" grpId="0"/>
      <p:bldP spid="254986" grpId="0"/>
      <p:bldP spid="254987" grpId="0"/>
      <p:bldP spid="254988" grpId="0"/>
      <p:bldP spid="254989" grpId="0"/>
      <p:bldP spid="254990" grpId="0"/>
      <p:bldP spid="254991" grpId="0"/>
      <p:bldP spid="254992" grpId="0"/>
      <p:bldP spid="254993" grpId="0"/>
      <p:bldP spid="254994" grpId="0"/>
      <p:bldP spid="254995" grpId="0"/>
      <p:bldP spid="254996" grpId="0"/>
      <p:bldP spid="254997" grpId="0"/>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3" name="Picture 5"/>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t="310" b="1"/>
          <a:stretch>
            <a:fillRect/>
          </a:stretch>
        </p:blipFill>
        <p:spPr bwMode="auto">
          <a:xfrm>
            <a:off x="2081" y="0"/>
            <a:ext cx="12188157" cy="7218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0178" name="Text Box 2"/>
          <p:cNvSpPr txBox="1">
            <a:spLocks noChangeArrowheads="1"/>
          </p:cNvSpPr>
          <p:nvPr/>
        </p:nvSpPr>
        <p:spPr bwMode="auto">
          <a:xfrm>
            <a:off x="195580" y="240030"/>
            <a:ext cx="11804650" cy="1814830"/>
          </a:xfrm>
          <a:prstGeom prst="rect">
            <a:avLst/>
          </a:prstGeom>
          <a:solidFill>
            <a:schemeClr val="bg1"/>
          </a:solidFill>
          <a:ln>
            <a:noFill/>
          </a:ln>
          <a:effectLst/>
        </p:spPr>
        <p:txBody>
          <a:bodyPr wrap="square">
            <a:spAutoFit/>
          </a:bodyPr>
          <a:lstStyle/>
          <a:p>
            <a:r>
              <a:rPr lang="en-US" altLang="zh-CN" sz="2800" b="1">
                <a:solidFill>
                  <a:srgbClr val="FF0000"/>
                </a:solidFill>
                <a:ea typeface="华文新魏" panose="02010800040101010101" pitchFamily="2" charset="-122"/>
              </a:rPr>
              <a:t>      </a:t>
            </a:r>
            <a:r>
              <a:rPr lang="zh-CN" altLang="en-US" sz="2800" b="1">
                <a:latin typeface="+mn-ea"/>
              </a:rPr>
              <a:t>广播稿要求</a:t>
            </a:r>
            <a:r>
              <a:rPr lang="zh-CN" altLang="en-US" sz="2800" b="1">
                <a:solidFill>
                  <a:srgbClr val="FF0000"/>
                </a:solidFill>
                <a:latin typeface="+mn-ea"/>
              </a:rPr>
              <a:t>通俗、口语化，一听就明白</a:t>
            </a:r>
            <a:r>
              <a:rPr lang="zh-CN" altLang="en-US" sz="2800" b="1">
                <a:latin typeface="+mn-ea"/>
              </a:rPr>
              <a:t>。请找出下面这则广播稿的不得体之处。</a:t>
            </a:r>
            <a:endParaRPr lang="en-US" altLang="zh-CN" sz="2800" b="1">
              <a:latin typeface="+mn-ea"/>
            </a:endParaRPr>
          </a:p>
          <a:p>
            <a:r>
              <a:rPr lang="zh-CN" altLang="en-US" sz="2800">
                <a:solidFill>
                  <a:srgbClr val="FF0000"/>
                </a:solidFill>
                <a:latin typeface="黑体" panose="02010609060101010101" pitchFamily="2" charset="-122"/>
                <a:ea typeface="黑体" panose="02010609060101010101" pitchFamily="2" charset="-122"/>
              </a:rPr>
              <a:t>   </a:t>
            </a:r>
            <a:r>
              <a:rPr lang="zh-CN" altLang="en-US" sz="2800" b="1">
                <a:latin typeface="黑体" panose="02010609060101010101" pitchFamily="2" charset="-122"/>
                <a:ea typeface="黑体" panose="02010609060101010101" pitchFamily="2" charset="-122"/>
              </a:rPr>
              <a:t>电台新闻广播稿：</a:t>
            </a:r>
            <a:r>
              <a:rPr lang="en-US" altLang="zh-CN" sz="2800" b="1">
                <a:latin typeface="黑体" panose="02010609060101010101" pitchFamily="2" charset="-122"/>
                <a:ea typeface="黑体" panose="02010609060101010101" pitchFamily="2" charset="-122"/>
              </a:rPr>
              <a:t>5</a:t>
            </a:r>
            <a:r>
              <a:rPr lang="zh-CN" altLang="en-US" sz="2800" b="1">
                <a:latin typeface="黑体" panose="02010609060101010101" pitchFamily="2" charset="-122"/>
                <a:ea typeface="黑体" panose="02010609060101010101" pitchFamily="2" charset="-122"/>
              </a:rPr>
              <a:t>日以来的多场暴雨，造成阿里山景区道路阻断，经过相关单位的奋力抢险，道路基本疏通，滞留游客可望明日返回住地。</a:t>
            </a:r>
          </a:p>
        </p:txBody>
      </p:sp>
      <p:sp>
        <p:nvSpPr>
          <p:cNvPr id="50188" name="Text Box 12"/>
          <p:cNvSpPr txBox="1">
            <a:spLocks noChangeArrowheads="1"/>
          </p:cNvSpPr>
          <p:nvPr/>
        </p:nvSpPr>
        <p:spPr bwMode="auto">
          <a:xfrm>
            <a:off x="1363367" y="6261157"/>
            <a:ext cx="10550525" cy="521970"/>
          </a:xfrm>
          <a:prstGeom prst="rect">
            <a:avLst/>
          </a:prstGeom>
          <a:solidFill>
            <a:schemeClr val="bg1"/>
          </a:solidFill>
          <a:ln>
            <a:noFill/>
          </a:ln>
          <a:effectLst/>
        </p:spPr>
        <p:txBody>
          <a:bodyPr wrap="none">
            <a:spAutoFit/>
          </a:bodyPr>
          <a:lstStyle/>
          <a:p>
            <a:r>
              <a:rPr lang="zh-CN" altLang="en-US" sz="2800" b="1">
                <a:latin typeface="黑体" panose="02010609060101010101" pitchFamily="2" charset="-122"/>
                <a:ea typeface="黑体" panose="02010609060101010101" pitchFamily="2" charset="-122"/>
              </a:rPr>
              <a:t>（</a:t>
            </a:r>
            <a:r>
              <a:rPr lang="zh-CN" altLang="en-US" sz="2800" b="1">
                <a:solidFill>
                  <a:srgbClr val="FF0000"/>
                </a:solidFill>
                <a:latin typeface="黑体" panose="02010609060101010101" pitchFamily="2" charset="-122"/>
                <a:ea typeface="黑体" panose="02010609060101010101" pitchFamily="2" charset="-122"/>
              </a:rPr>
              <a:t>特别提示</a:t>
            </a:r>
            <a:r>
              <a:rPr lang="zh-CN" altLang="en-US" sz="2800" b="1">
                <a:latin typeface="黑体" panose="02010609060101010101" pitchFamily="2" charset="-122"/>
                <a:ea typeface="黑体" panose="02010609060101010101" pitchFamily="2" charset="-122"/>
              </a:rPr>
              <a:t>：特殊</a:t>
            </a:r>
            <a:r>
              <a:rPr lang="zh-CN" altLang="en-US" sz="2800" b="1">
                <a:solidFill>
                  <a:srgbClr val="FF0000"/>
                </a:solidFill>
                <a:latin typeface="黑体" panose="02010609060101010101" pitchFamily="2" charset="-122"/>
                <a:ea typeface="黑体" panose="02010609060101010101" pitchFamily="2" charset="-122"/>
              </a:rPr>
              <a:t>文体的特点</a:t>
            </a:r>
            <a:r>
              <a:rPr lang="zh-CN" altLang="en-US" sz="2800" b="1">
                <a:latin typeface="黑体" panose="02010609060101010101" pitchFamily="2" charset="-122"/>
                <a:ea typeface="黑体" panose="02010609060101010101" pitchFamily="2" charset="-122"/>
              </a:rPr>
              <a:t>要引起重视，不同文体目的不同。）</a:t>
            </a:r>
          </a:p>
        </p:txBody>
      </p:sp>
      <p:sp>
        <p:nvSpPr>
          <p:cNvPr id="2" name="文本框 1"/>
          <p:cNvSpPr txBox="1"/>
          <p:nvPr/>
        </p:nvSpPr>
        <p:spPr>
          <a:xfrm>
            <a:off x="552569" y="3086023"/>
            <a:ext cx="10512425" cy="521970"/>
          </a:xfrm>
          <a:prstGeom prst="rect">
            <a:avLst/>
          </a:prstGeom>
          <a:noFill/>
        </p:spPr>
        <p:txBody>
          <a:bodyPr wrap="none" rtlCol="0">
            <a:spAutoFit/>
          </a:bodyPr>
          <a:lstStyle/>
          <a:p>
            <a:r>
              <a:rPr lang="zh-CN" altLang="en-US" sz="2800" b="1">
                <a:solidFill>
                  <a:srgbClr val="FF0000"/>
                </a:solidFill>
                <a:latin typeface="黑体" panose="02010609060101010101" pitchFamily="2" charset="-122"/>
                <a:ea typeface="黑体" panose="02010609060101010101" pitchFamily="2" charset="-122"/>
              </a:rPr>
              <a:t>“可望”与“渴望”</a:t>
            </a:r>
            <a:r>
              <a:rPr lang="zh-CN" altLang="en-US" sz="2800">
                <a:latin typeface="黑体" panose="02010609060101010101" pitchFamily="2" charset="-122"/>
                <a:ea typeface="黑体" panose="02010609060101010101" pitchFamily="2" charset="-122"/>
              </a:rPr>
              <a:t>，在听广播时，瞬间即逝的语言，你能分辨吗</a:t>
            </a:r>
          </a:p>
        </p:txBody>
      </p:sp>
      <p:sp>
        <p:nvSpPr>
          <p:cNvPr id="16" name="文本框 15"/>
          <p:cNvSpPr txBox="1"/>
          <p:nvPr/>
        </p:nvSpPr>
        <p:spPr>
          <a:xfrm>
            <a:off x="4860642" y="4052709"/>
            <a:ext cx="1972310" cy="521970"/>
          </a:xfrm>
          <a:prstGeom prst="rect">
            <a:avLst/>
          </a:prstGeom>
          <a:noFill/>
        </p:spPr>
        <p:txBody>
          <a:bodyPr wrap="none" rtlCol="0">
            <a:spAutoFit/>
          </a:bodyPr>
          <a:lstStyle/>
          <a:p>
            <a:r>
              <a:rPr lang="zh-CN" altLang="en-US" sz="2800" b="1">
                <a:solidFill>
                  <a:srgbClr val="000000"/>
                </a:solidFill>
                <a:latin typeface="黑体" panose="02010609060101010101" pitchFamily="2" charset="-122"/>
                <a:ea typeface="黑体" panose="02010609060101010101" pitchFamily="2" charset="-122"/>
              </a:rPr>
              <a:t>致癌  治癌</a:t>
            </a:r>
            <a:endParaRPr lang="zh-CN" altLang="en-US" sz="2800" b="1">
              <a:latin typeface="黑体" panose="02010609060101010101" pitchFamily="2" charset="-122"/>
              <a:ea typeface="黑体" panose="02010609060101010101" pitchFamily="2" charset="-122"/>
            </a:endParaRPr>
          </a:p>
        </p:txBody>
      </p:sp>
      <p:sp>
        <p:nvSpPr>
          <p:cNvPr id="17" name="文本框 16"/>
          <p:cNvSpPr txBox="1"/>
          <p:nvPr/>
        </p:nvSpPr>
        <p:spPr>
          <a:xfrm>
            <a:off x="8759961" y="4002561"/>
            <a:ext cx="1972310" cy="521970"/>
          </a:xfrm>
          <a:prstGeom prst="rect">
            <a:avLst/>
          </a:prstGeom>
          <a:noFill/>
        </p:spPr>
        <p:txBody>
          <a:bodyPr wrap="none" rtlCol="0">
            <a:spAutoFit/>
          </a:bodyPr>
          <a:lstStyle/>
          <a:p>
            <a:r>
              <a:rPr lang="zh-CN" altLang="en-US" sz="2800" b="1">
                <a:solidFill>
                  <a:srgbClr val="000000"/>
                </a:solidFill>
                <a:latin typeface="黑体" panose="02010609060101010101" pitchFamily="2" charset="-122"/>
                <a:ea typeface="黑体" panose="02010609060101010101" pitchFamily="2" charset="-122"/>
              </a:rPr>
              <a:t>仪容  遗容</a:t>
            </a:r>
            <a:endParaRPr lang="zh-CN" altLang="en-US" sz="2800" b="1">
              <a:latin typeface="黑体" panose="02010609060101010101" pitchFamily="2" charset="-122"/>
              <a:ea typeface="黑体" panose="02010609060101010101" pitchFamily="2" charset="-122"/>
            </a:endParaRPr>
          </a:p>
        </p:txBody>
      </p:sp>
      <p:sp>
        <p:nvSpPr>
          <p:cNvPr id="18" name="文本框 17"/>
          <p:cNvSpPr txBox="1"/>
          <p:nvPr/>
        </p:nvSpPr>
        <p:spPr>
          <a:xfrm>
            <a:off x="4860642" y="4771346"/>
            <a:ext cx="1972310" cy="521970"/>
          </a:xfrm>
          <a:prstGeom prst="rect">
            <a:avLst/>
          </a:prstGeom>
          <a:noFill/>
        </p:spPr>
        <p:txBody>
          <a:bodyPr wrap="none" rtlCol="0">
            <a:spAutoFit/>
          </a:bodyPr>
          <a:lstStyle/>
          <a:p>
            <a:r>
              <a:rPr lang="zh-CN" altLang="en-US" sz="2800" b="1">
                <a:solidFill>
                  <a:srgbClr val="000000"/>
                </a:solidFill>
                <a:latin typeface="黑体" panose="02010609060101010101" pitchFamily="2" charset="-122"/>
                <a:ea typeface="黑体" panose="02010609060101010101" pitchFamily="2" charset="-122"/>
              </a:rPr>
              <a:t>食指  十指</a:t>
            </a:r>
            <a:endParaRPr lang="zh-CN" altLang="en-US" sz="2800" b="1">
              <a:latin typeface="黑体" panose="02010609060101010101" pitchFamily="2" charset="-122"/>
              <a:ea typeface="黑体" panose="02010609060101010101" pitchFamily="2" charset="-122"/>
            </a:endParaRPr>
          </a:p>
        </p:txBody>
      </p:sp>
      <p:sp>
        <p:nvSpPr>
          <p:cNvPr id="19" name="文本框 18"/>
          <p:cNvSpPr txBox="1"/>
          <p:nvPr/>
        </p:nvSpPr>
        <p:spPr>
          <a:xfrm>
            <a:off x="8753571" y="4823714"/>
            <a:ext cx="1972310" cy="521970"/>
          </a:xfrm>
          <a:prstGeom prst="rect">
            <a:avLst/>
          </a:prstGeom>
          <a:noFill/>
        </p:spPr>
        <p:txBody>
          <a:bodyPr wrap="none" rtlCol="0">
            <a:spAutoFit/>
          </a:bodyPr>
          <a:lstStyle/>
          <a:p>
            <a:r>
              <a:rPr lang="zh-CN" altLang="en-US" sz="2800" b="1">
                <a:solidFill>
                  <a:srgbClr val="000000"/>
                </a:solidFill>
                <a:latin typeface="黑体" panose="02010609060101010101" pitchFamily="2" charset="-122"/>
                <a:ea typeface="黑体" panose="02010609060101010101" pitchFamily="2" charset="-122"/>
              </a:rPr>
              <a:t>全部  全不</a:t>
            </a:r>
            <a:endParaRPr lang="zh-CN" altLang="en-US" sz="2800" b="1">
              <a:latin typeface="黑体" panose="02010609060101010101" pitchFamily="2" charset="-122"/>
              <a:ea typeface="黑体" panose="02010609060101010101" pitchFamily="2" charset="-122"/>
            </a:endParaRPr>
          </a:p>
        </p:txBody>
      </p:sp>
      <p:sp>
        <p:nvSpPr>
          <p:cNvPr id="20" name="文本框 19"/>
          <p:cNvSpPr txBox="1"/>
          <p:nvPr/>
        </p:nvSpPr>
        <p:spPr>
          <a:xfrm>
            <a:off x="4597866" y="5556095"/>
            <a:ext cx="3761740" cy="521970"/>
          </a:xfrm>
          <a:prstGeom prst="rect">
            <a:avLst/>
          </a:prstGeom>
          <a:noFill/>
        </p:spPr>
        <p:txBody>
          <a:bodyPr wrap="none" rtlCol="0">
            <a:spAutoFit/>
          </a:bodyPr>
          <a:lstStyle/>
          <a:p>
            <a:pPr algn="ctr" defTabSz="914400" fontAlgn="base">
              <a:spcBef>
                <a:spcPct val="0"/>
              </a:spcBef>
              <a:spcAft>
                <a:spcPct val="0"/>
              </a:spcAft>
            </a:pPr>
            <a:r>
              <a:rPr lang="zh-CN" altLang="en-US" sz="2800" b="1">
                <a:solidFill>
                  <a:srgbClr val="000000"/>
                </a:solidFill>
                <a:latin typeface="黑体" panose="02010609060101010101" pitchFamily="2" charset="-122"/>
                <a:ea typeface="黑体" panose="02010609060101010101" pitchFamily="2" charset="-122"/>
              </a:rPr>
              <a:t>期中考试    期终考试</a:t>
            </a:r>
            <a:endParaRPr lang="en-US" altLang="zh-CN" sz="2800" b="1">
              <a:solidFill>
                <a:srgbClr val="000000"/>
              </a:solidFill>
              <a:latin typeface="黑体" panose="02010609060101010101" pitchFamily="2" charset="-122"/>
              <a:ea typeface="黑体" panose="02010609060101010101" pitchFamily="2"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0178"/>
                                        </p:tgtEl>
                                        <p:attrNameLst>
                                          <p:attrName>style.visibility</p:attrName>
                                        </p:attrNameLst>
                                      </p:cBhvr>
                                      <p:to>
                                        <p:strVal val="visible"/>
                                      </p:to>
                                    </p:set>
                                    <p:animEffect transition="in" filter="fade">
                                      <p:cBhvr>
                                        <p:cTn id="7" dur="500"/>
                                        <p:tgtEl>
                                          <p:spTgt spid="5017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ppt_x"/>
                                          </p:val>
                                        </p:tav>
                                        <p:tav tm="100000">
                                          <p:val>
                                            <p:strVal val="#ppt_x"/>
                                          </p:val>
                                        </p:tav>
                                      </p:tavLst>
                                    </p:anim>
                                    <p:anim calcmode="lin" valueType="num">
                                      <p:cBhvr additive="base">
                                        <p:cTn id="17"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0" presetClass="entr" presetSubtype="0" fill="hold" nodeType="clickEffect">
                                  <p:stCondLst>
                                    <p:cond delay="0"/>
                                  </p:stCondLst>
                                  <p:childTnLst>
                                    <p:set>
                                      <p:cBhvr>
                                        <p:cTn id="41" dur="1" fill="hold">
                                          <p:stCondLst>
                                            <p:cond delay="0"/>
                                          </p:stCondLst>
                                        </p:cTn>
                                        <p:tgtEl>
                                          <p:spTgt spid="50188">
                                            <p:txEl>
                                              <p:pRg st="0" end="0"/>
                                            </p:txEl>
                                          </p:spTgt>
                                        </p:tgtEl>
                                        <p:attrNameLst>
                                          <p:attrName>style.visibility</p:attrName>
                                        </p:attrNameLst>
                                      </p:cBhvr>
                                      <p:to>
                                        <p:strVal val="visible"/>
                                      </p:to>
                                    </p:set>
                                    <p:animEffect transition="in" filter="fade">
                                      <p:cBhvr>
                                        <p:cTn id="42" dur="500"/>
                                        <p:tgtEl>
                                          <p:spTgt spid="5018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p:bldP spid="2" grpId="0"/>
      <p:bldP spid="16" grpId="0"/>
      <p:bldP spid="17" grpId="0"/>
      <p:bldP spid="18" grpId="0"/>
      <p:bldP spid="19" grpId="0"/>
      <p:bldP spid="20"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 name="Picture 5"/>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t="310" b="1"/>
          <a:stretch>
            <a:fillRect/>
          </a:stretch>
        </p:blipFill>
        <p:spPr bwMode="auto">
          <a:xfrm>
            <a:off x="1446" y="0"/>
            <a:ext cx="12188157" cy="7218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313" name="文本框 129025"/>
          <p:cNvSpPr txBox="1"/>
          <p:nvPr/>
        </p:nvSpPr>
        <p:spPr>
          <a:xfrm>
            <a:off x="269966" y="2344921"/>
            <a:ext cx="11920271" cy="2171065"/>
          </a:xfrm>
          <a:prstGeom prst="rect">
            <a:avLst/>
          </a:prstGeom>
          <a:noFill/>
          <a:ln w="57150">
            <a:noFill/>
          </a:ln>
        </p:spPr>
        <p:txBody>
          <a:bodyPr wrap="square" anchor="t">
            <a:spAutoFit/>
          </a:bodyPr>
          <a:lstStyle/>
          <a:p>
            <a:pPr>
              <a:lnSpc>
                <a:spcPct val="130000"/>
              </a:lnSpc>
              <a:spcBef>
                <a:spcPct val="20000"/>
              </a:spcBef>
            </a:pPr>
            <a:r>
              <a:rPr lang="en-US" altLang="zh-CN" sz="4000" b="1">
                <a:solidFill>
                  <a:srgbClr val="FF0000"/>
                </a:solidFill>
                <a:latin typeface="+mn-ea"/>
              </a:rPr>
              <a:t>   </a:t>
            </a:r>
            <a:r>
              <a:rPr lang="en-US" altLang="zh-CN" sz="3200">
                <a:solidFill>
                  <a:srgbClr val="FF0000"/>
                </a:solidFill>
                <a:latin typeface="黑体" panose="02010609060101010101" pitchFamily="2" charset="-122"/>
                <a:ea typeface="黑体" panose="02010609060101010101" pitchFamily="2" charset="-122"/>
              </a:rPr>
              <a:t>[</a:t>
            </a:r>
            <a:r>
              <a:rPr lang="zh-CN" altLang="en-US" sz="3200">
                <a:solidFill>
                  <a:srgbClr val="FF0000"/>
                </a:solidFill>
                <a:latin typeface="黑体" panose="02010609060101010101" pitchFamily="2" charset="-122"/>
                <a:ea typeface="黑体" panose="02010609060101010101" pitchFamily="2" charset="-122"/>
              </a:rPr>
              <a:t>得体</a:t>
            </a:r>
            <a:r>
              <a:rPr lang="en-US" altLang="zh-CN" sz="3200">
                <a:solidFill>
                  <a:srgbClr val="FF0000"/>
                </a:solidFill>
                <a:latin typeface="黑体" panose="02010609060101010101" pitchFamily="2" charset="-122"/>
                <a:ea typeface="黑体" panose="02010609060101010101" pitchFamily="2" charset="-122"/>
              </a:rPr>
              <a:t>]</a:t>
            </a:r>
            <a:r>
              <a:rPr lang="zh-CN" altLang="en-US" sz="3200">
                <a:latin typeface="黑体" panose="02010609060101010101" pitchFamily="2" charset="-122"/>
                <a:ea typeface="黑体" panose="02010609060101010101" pitchFamily="2" charset="-122"/>
              </a:rPr>
              <a:t>是指能够使用语言，符合语境和语体的要求。具体说来，</a:t>
            </a:r>
            <a:r>
              <a:rPr lang="zh-CN" altLang="en-US" sz="3200" u="sng">
                <a:solidFill>
                  <a:srgbClr val="0000FF"/>
                </a:solidFill>
                <a:latin typeface="黑体" panose="02010609060101010101" pitchFamily="2" charset="-122"/>
                <a:ea typeface="黑体" panose="02010609060101010101" pitchFamily="2" charset="-122"/>
                <a:sym typeface="Calibri"/>
              </a:rPr>
              <a:t>语言得体就是语言表达要符合具体的</a:t>
            </a:r>
            <a:r>
              <a:rPr lang="zh-CN" altLang="en-US" sz="3200" u="sng">
                <a:solidFill>
                  <a:srgbClr val="FF0000"/>
                </a:solidFill>
                <a:latin typeface="黑体" panose="02010609060101010101" pitchFamily="2" charset="-122"/>
                <a:ea typeface="黑体" panose="02010609060101010101" pitchFamily="2" charset="-122"/>
                <a:sym typeface="Calibri"/>
              </a:rPr>
              <a:t>情境、对象、语体，</a:t>
            </a:r>
            <a:r>
              <a:rPr lang="zh-CN" altLang="en-US" sz="3200" u="sng">
                <a:solidFill>
                  <a:srgbClr val="0000FF"/>
                </a:solidFill>
                <a:latin typeface="黑体" panose="02010609060101010101" pitchFamily="2" charset="-122"/>
                <a:ea typeface="黑体" panose="02010609060101010101" pitchFamily="2" charset="-122"/>
                <a:sym typeface="Calibri"/>
              </a:rPr>
              <a:t>要求</a:t>
            </a:r>
            <a:r>
              <a:rPr lang="zh-CN" altLang="en-US" sz="3200" u="sng">
                <a:solidFill>
                  <a:srgbClr val="FF0000"/>
                </a:solidFill>
                <a:latin typeface="黑体" panose="02010609060101010101" pitchFamily="2" charset="-122"/>
                <a:ea typeface="黑体" panose="02010609060101010101" pitchFamily="2" charset="-122"/>
                <a:sym typeface="Calibri"/>
              </a:rPr>
              <a:t>分清场合、不同时间、不同目的，</a:t>
            </a:r>
            <a:r>
              <a:rPr lang="zh-CN" altLang="en-US" sz="3200" u="sng">
                <a:solidFill>
                  <a:srgbClr val="0000FF"/>
                </a:solidFill>
                <a:latin typeface="黑体" panose="02010609060101010101" pitchFamily="2" charset="-122"/>
                <a:ea typeface="黑体" panose="02010609060101010101" pitchFamily="2" charset="-122"/>
                <a:sym typeface="Calibri"/>
              </a:rPr>
              <a:t>选用恰当的语句来表情达意。 </a:t>
            </a:r>
          </a:p>
        </p:txBody>
      </p:sp>
      <p:sp>
        <p:nvSpPr>
          <p:cNvPr id="13314" name="矩形 129026"/>
          <p:cNvSpPr/>
          <p:nvPr/>
        </p:nvSpPr>
        <p:spPr>
          <a:xfrm>
            <a:off x="269967" y="961797"/>
            <a:ext cx="11651749" cy="1346200"/>
          </a:xfrm>
          <a:prstGeom prst="rect">
            <a:avLst/>
          </a:prstGeom>
          <a:solidFill>
            <a:schemeClr val="bg1"/>
          </a:solidFill>
          <a:ln w="9525">
            <a:noFill/>
          </a:ln>
        </p:spPr>
        <p:txBody>
          <a:bodyPr wrap="square" anchor="ctr">
            <a:spAutoFit/>
          </a:bodyPr>
          <a:lstStyle/>
          <a:p>
            <a:pPr algn="just" fontAlgn="auto">
              <a:lnSpc>
                <a:spcPct val="120000"/>
              </a:lnSpc>
            </a:pPr>
            <a:r>
              <a:rPr lang="en-US" altLang="zh-CN" sz="3600" b="1">
                <a:latin typeface="微软雅黑" panose="020b0503020204020204" pitchFamily="34" charset="-122"/>
                <a:ea typeface="微软雅黑" panose="020b0503020204020204" pitchFamily="34" charset="-122"/>
              </a:rPr>
              <a:t>    </a:t>
            </a:r>
            <a:r>
              <a:rPr lang="en-US" altLang="zh-CN" sz="3200">
                <a:latin typeface="黑体" panose="02010609060101010101" pitchFamily="2" charset="-122"/>
                <a:ea typeface="黑体" panose="02010609060101010101" pitchFamily="2" charset="-122"/>
              </a:rPr>
              <a:t>“</a:t>
            </a:r>
            <a:r>
              <a:rPr lang="zh-CN" altLang="en-US" sz="3200">
                <a:latin typeface="黑体" panose="02010609060101010101" pitchFamily="2" charset="-122"/>
                <a:ea typeface="黑体" panose="02010609060101010101" pitchFamily="2" charset="-122"/>
              </a:rPr>
              <a:t>语言</a:t>
            </a:r>
            <a:r>
              <a:rPr lang="zh-CN" altLang="en-US" sz="3200">
                <a:solidFill>
                  <a:srgbClr val="FF0000"/>
                </a:solidFill>
                <a:latin typeface="黑体" panose="02010609060101010101" pitchFamily="2" charset="-122"/>
                <a:ea typeface="黑体" panose="02010609060101010101" pitchFamily="2" charset="-122"/>
              </a:rPr>
              <a:t>得体</a:t>
            </a:r>
            <a:r>
              <a:rPr lang="en-US" altLang="zh-CN" sz="3200">
                <a:latin typeface="黑体" panose="02010609060101010101" pitchFamily="2" charset="-122"/>
                <a:ea typeface="黑体" panose="02010609060101010101" pitchFamily="2" charset="-122"/>
              </a:rPr>
              <a:t>, </a:t>
            </a:r>
            <a:r>
              <a:rPr lang="zh-CN" altLang="en-US" sz="3200">
                <a:latin typeface="黑体" panose="02010609060101010101" pitchFamily="2" charset="-122"/>
                <a:ea typeface="黑体" panose="02010609060101010101" pitchFamily="2" charset="-122"/>
              </a:rPr>
              <a:t>就是</a:t>
            </a:r>
            <a:r>
              <a:rPr lang="zh-CN" altLang="en-US" sz="3200">
                <a:solidFill>
                  <a:srgbClr val="0000FF"/>
                </a:solidFill>
                <a:latin typeface="黑体" panose="02010609060101010101" pitchFamily="2" charset="-122"/>
                <a:ea typeface="黑体" panose="02010609060101010101" pitchFamily="2" charset="-122"/>
              </a:rPr>
              <a:t>语言</a:t>
            </a:r>
            <a:r>
              <a:rPr lang="zh-CN" altLang="en-US" sz="3200">
                <a:solidFill>
                  <a:srgbClr val="FF0066"/>
                </a:solidFill>
                <a:latin typeface="黑体" panose="02010609060101010101" pitchFamily="2" charset="-122"/>
                <a:ea typeface="黑体" panose="02010609060101010101" pitchFamily="2" charset="-122"/>
              </a:rPr>
              <a:t>材料</a:t>
            </a:r>
            <a:r>
              <a:rPr lang="zh-CN" altLang="en-US" sz="3200">
                <a:solidFill>
                  <a:srgbClr val="FF0000"/>
                </a:solidFill>
                <a:latin typeface="黑体" panose="02010609060101010101" pitchFamily="2" charset="-122"/>
                <a:ea typeface="黑体" panose="02010609060101010101" pitchFamily="2" charset="-122"/>
              </a:rPr>
              <a:t>适应</a:t>
            </a:r>
            <a:r>
              <a:rPr lang="zh-CN" altLang="en-US" sz="3200">
                <a:solidFill>
                  <a:srgbClr val="0000FF"/>
                </a:solidFill>
                <a:latin typeface="黑体" panose="02010609060101010101" pitchFamily="2" charset="-122"/>
                <a:ea typeface="黑体" panose="02010609060101010101" pitchFamily="2" charset="-122"/>
              </a:rPr>
              <a:t>语言</a:t>
            </a:r>
            <a:r>
              <a:rPr lang="zh-CN" altLang="en-US" sz="3200">
                <a:solidFill>
                  <a:srgbClr val="FF0066"/>
                </a:solidFill>
                <a:latin typeface="黑体" panose="02010609060101010101" pitchFamily="2" charset="-122"/>
                <a:ea typeface="黑体" panose="02010609060101010101" pitchFamily="2" charset="-122"/>
              </a:rPr>
              <a:t>环境</a:t>
            </a:r>
            <a:r>
              <a:rPr lang="zh-CN" altLang="en-US" sz="3200">
                <a:solidFill>
                  <a:srgbClr val="0000FF"/>
                </a:solidFill>
                <a:latin typeface="黑体" panose="02010609060101010101" pitchFamily="2" charset="-122"/>
                <a:ea typeface="黑体" panose="02010609060101010101" pitchFamily="2" charset="-122"/>
              </a:rPr>
              <a:t>，该</a:t>
            </a:r>
            <a:r>
              <a:rPr lang="zh-CN" altLang="en-US" sz="3200">
                <a:solidFill>
                  <a:srgbClr val="FF0066"/>
                </a:solidFill>
                <a:latin typeface="黑体" panose="02010609060101010101" pitchFamily="2" charset="-122"/>
                <a:ea typeface="黑体" panose="02010609060101010101" pitchFamily="2" charset="-122"/>
              </a:rPr>
              <a:t>俗</a:t>
            </a:r>
            <a:r>
              <a:rPr lang="zh-CN" altLang="en-US" sz="3200">
                <a:solidFill>
                  <a:srgbClr val="0000FF"/>
                </a:solidFill>
                <a:latin typeface="黑体" panose="02010609060101010101" pitchFamily="2" charset="-122"/>
                <a:ea typeface="黑体" panose="02010609060101010101" pitchFamily="2" charset="-122"/>
              </a:rPr>
              <a:t>就</a:t>
            </a:r>
            <a:r>
              <a:rPr lang="zh-CN" altLang="en-US" sz="3200">
                <a:solidFill>
                  <a:srgbClr val="FF0066"/>
                </a:solidFill>
                <a:latin typeface="黑体" panose="02010609060101010101" pitchFamily="2" charset="-122"/>
                <a:ea typeface="黑体" panose="02010609060101010101" pitchFamily="2" charset="-122"/>
              </a:rPr>
              <a:t>俗</a:t>
            </a:r>
            <a:r>
              <a:rPr lang="en-US" altLang="zh-CN" sz="3200">
                <a:solidFill>
                  <a:srgbClr val="0000FF"/>
                </a:solidFill>
                <a:latin typeface="黑体" panose="02010609060101010101" pitchFamily="2" charset="-122"/>
                <a:ea typeface="黑体" panose="02010609060101010101" pitchFamily="2" charset="-122"/>
              </a:rPr>
              <a:t>,</a:t>
            </a:r>
            <a:r>
              <a:rPr lang="zh-CN" altLang="en-US" sz="3200">
                <a:solidFill>
                  <a:srgbClr val="0000FF"/>
                </a:solidFill>
                <a:latin typeface="黑体" panose="02010609060101010101" pitchFamily="2" charset="-122"/>
                <a:ea typeface="黑体" panose="02010609060101010101" pitchFamily="2" charset="-122"/>
              </a:rPr>
              <a:t>该</a:t>
            </a:r>
            <a:r>
              <a:rPr lang="zh-CN" altLang="en-US" sz="3200">
                <a:solidFill>
                  <a:srgbClr val="FF0066"/>
                </a:solidFill>
                <a:latin typeface="黑体" panose="02010609060101010101" pitchFamily="2" charset="-122"/>
                <a:ea typeface="黑体" panose="02010609060101010101" pitchFamily="2" charset="-122"/>
              </a:rPr>
              <a:t>文</a:t>
            </a:r>
            <a:r>
              <a:rPr lang="zh-CN" altLang="en-US" sz="3200">
                <a:solidFill>
                  <a:srgbClr val="0000FF"/>
                </a:solidFill>
                <a:latin typeface="黑体" panose="02010609060101010101" pitchFamily="2" charset="-122"/>
                <a:ea typeface="黑体" panose="02010609060101010101" pitchFamily="2" charset="-122"/>
              </a:rPr>
              <a:t>就</a:t>
            </a:r>
            <a:r>
              <a:rPr lang="zh-CN" altLang="en-US" sz="3200">
                <a:solidFill>
                  <a:srgbClr val="FF0066"/>
                </a:solidFill>
                <a:latin typeface="黑体" panose="02010609060101010101" pitchFamily="2" charset="-122"/>
                <a:ea typeface="黑体" panose="02010609060101010101" pitchFamily="2" charset="-122"/>
              </a:rPr>
              <a:t>文</a:t>
            </a:r>
            <a:r>
              <a:rPr lang="en-US" altLang="zh-CN" sz="3200">
                <a:solidFill>
                  <a:srgbClr val="0000FF"/>
                </a:solidFill>
                <a:latin typeface="黑体" panose="02010609060101010101" pitchFamily="2" charset="-122"/>
                <a:ea typeface="黑体" panose="02010609060101010101" pitchFamily="2" charset="-122"/>
              </a:rPr>
              <a:t>,</a:t>
            </a:r>
            <a:r>
              <a:rPr lang="zh-CN" altLang="en-US" sz="3200">
                <a:solidFill>
                  <a:srgbClr val="0000FF"/>
                </a:solidFill>
                <a:latin typeface="黑体" panose="02010609060101010101" pitchFamily="2" charset="-122"/>
                <a:ea typeface="黑体" panose="02010609060101010101" pitchFamily="2" charset="-122"/>
              </a:rPr>
              <a:t>该</a:t>
            </a:r>
            <a:r>
              <a:rPr lang="zh-CN" altLang="en-US" sz="3200">
                <a:solidFill>
                  <a:srgbClr val="FF0066"/>
                </a:solidFill>
                <a:latin typeface="黑体" panose="02010609060101010101" pitchFamily="2" charset="-122"/>
                <a:ea typeface="黑体" panose="02010609060101010101" pitchFamily="2" charset="-122"/>
              </a:rPr>
              <a:t>土</a:t>
            </a:r>
            <a:r>
              <a:rPr lang="zh-CN" altLang="en-US" sz="3200">
                <a:solidFill>
                  <a:srgbClr val="0000FF"/>
                </a:solidFill>
                <a:latin typeface="黑体" panose="02010609060101010101" pitchFamily="2" charset="-122"/>
                <a:ea typeface="黑体" panose="02010609060101010101" pitchFamily="2" charset="-122"/>
              </a:rPr>
              <a:t>就</a:t>
            </a:r>
            <a:r>
              <a:rPr lang="zh-CN" altLang="en-US" sz="3200">
                <a:solidFill>
                  <a:srgbClr val="FF0066"/>
                </a:solidFill>
                <a:latin typeface="黑体" panose="02010609060101010101" pitchFamily="2" charset="-122"/>
                <a:ea typeface="黑体" panose="02010609060101010101" pitchFamily="2" charset="-122"/>
              </a:rPr>
              <a:t>土</a:t>
            </a:r>
            <a:r>
              <a:rPr lang="en-US" altLang="zh-CN" sz="3200">
                <a:solidFill>
                  <a:srgbClr val="0000FF"/>
                </a:solidFill>
                <a:latin typeface="黑体" panose="02010609060101010101" pitchFamily="2" charset="-122"/>
                <a:ea typeface="黑体" panose="02010609060101010101" pitchFamily="2" charset="-122"/>
              </a:rPr>
              <a:t>,</a:t>
            </a:r>
            <a:r>
              <a:rPr lang="zh-CN" altLang="en-US" sz="3200">
                <a:solidFill>
                  <a:srgbClr val="0000FF"/>
                </a:solidFill>
                <a:latin typeface="黑体" panose="02010609060101010101" pitchFamily="2" charset="-122"/>
                <a:ea typeface="黑体" panose="02010609060101010101" pitchFamily="2" charset="-122"/>
              </a:rPr>
              <a:t>该</a:t>
            </a:r>
            <a:r>
              <a:rPr lang="zh-CN" altLang="en-US" sz="3200">
                <a:solidFill>
                  <a:srgbClr val="FF0066"/>
                </a:solidFill>
                <a:latin typeface="黑体" panose="02010609060101010101" pitchFamily="2" charset="-122"/>
                <a:ea typeface="黑体" panose="02010609060101010101" pitchFamily="2" charset="-122"/>
              </a:rPr>
              <a:t>野</a:t>
            </a:r>
            <a:r>
              <a:rPr lang="zh-CN" altLang="en-US" sz="3200">
                <a:solidFill>
                  <a:srgbClr val="0000FF"/>
                </a:solidFill>
                <a:latin typeface="黑体" panose="02010609060101010101" pitchFamily="2" charset="-122"/>
                <a:ea typeface="黑体" panose="02010609060101010101" pitchFamily="2" charset="-122"/>
              </a:rPr>
              <a:t>就</a:t>
            </a:r>
            <a:r>
              <a:rPr lang="zh-CN" altLang="en-US" sz="3200">
                <a:solidFill>
                  <a:srgbClr val="FF0066"/>
                </a:solidFill>
                <a:latin typeface="黑体" panose="02010609060101010101" pitchFamily="2" charset="-122"/>
                <a:ea typeface="黑体" panose="02010609060101010101" pitchFamily="2" charset="-122"/>
              </a:rPr>
              <a:t>野</a:t>
            </a:r>
            <a:r>
              <a:rPr lang="zh-CN" altLang="en-US" sz="3200">
                <a:solidFill>
                  <a:srgbClr val="0000FF"/>
                </a:solidFill>
                <a:latin typeface="黑体" panose="02010609060101010101" pitchFamily="2" charset="-122"/>
                <a:ea typeface="黑体" panose="02010609060101010101" pitchFamily="2" charset="-122"/>
              </a:rPr>
              <a:t>。</a:t>
            </a:r>
            <a:r>
              <a:rPr lang="zh-CN" altLang="en-US" sz="3200">
                <a:latin typeface="黑体" panose="02010609060101010101" pitchFamily="2" charset="-122"/>
                <a:ea typeface="黑体" panose="02010609060101010101" pitchFamily="2" charset="-122"/>
              </a:rPr>
              <a:t>”       </a:t>
            </a:r>
            <a:r>
              <a:rPr lang="en-US" altLang="zh-CN" sz="3200">
                <a:latin typeface="黑体" panose="02010609060101010101" pitchFamily="2" charset="-122"/>
                <a:ea typeface="黑体" panose="02010609060101010101" pitchFamily="2" charset="-122"/>
              </a:rPr>
              <a:t>——</a:t>
            </a:r>
            <a:r>
              <a:rPr lang="zh-CN" altLang="en-US" sz="3200">
                <a:latin typeface="黑体" panose="02010609060101010101" pitchFamily="2" charset="-122"/>
                <a:ea typeface="黑体" panose="02010609060101010101" pitchFamily="2" charset="-122"/>
              </a:rPr>
              <a:t>老舍</a:t>
            </a:r>
          </a:p>
        </p:txBody>
      </p:sp>
      <p:sp>
        <p:nvSpPr>
          <p:cNvPr id="13315" name="Text Box 3"/>
          <p:cNvSpPr txBox="1"/>
          <p:nvPr/>
        </p:nvSpPr>
        <p:spPr>
          <a:xfrm>
            <a:off x="269650" y="218977"/>
            <a:ext cx="2675681" cy="706755"/>
          </a:xfrm>
          <a:prstGeom prst="rect">
            <a:avLst/>
          </a:prstGeom>
          <a:gradFill>
            <a:gsLst>
              <a:gs pos="77000">
                <a:srgbClr val="FECF40">
                  <a:alpha val="47000"/>
                </a:srgbClr>
              </a:gs>
              <a:gs pos="100000">
                <a:srgbClr val="846C21"/>
              </a:gs>
            </a:gsLst>
            <a:lin ang="5400000" scaled="0"/>
          </a:gradFill>
          <a:ln w="50800">
            <a:noFill/>
          </a:ln>
        </p:spPr>
        <p:txBody>
          <a:bodyPr anchor="t">
            <a:spAutoFit/>
          </a:bodyPr>
          <a:lstStyle/>
          <a:p>
            <a:pPr>
              <a:spcBef>
                <a:spcPct val="50000"/>
              </a:spcBef>
            </a:pPr>
            <a:r>
              <a:rPr lang="zh-CN" altLang="en-US" sz="4000" b="1">
                <a:latin typeface="黑体" panose="02010609060101010101" pitchFamily="2" charset="-122"/>
                <a:ea typeface="黑体" panose="02010609060101010101" pitchFamily="2" charset="-122"/>
              </a:rPr>
              <a:t>概念理解</a:t>
            </a:r>
          </a:p>
        </p:txBody>
      </p:sp>
      <p:sp>
        <p:nvSpPr>
          <p:cNvPr id="13316" name="灯片编号占位符 1"/>
          <p:cNvSpPr>
            <a:spLocks noGrp="1"/>
          </p:cNvSpPr>
          <p:nvPr>
            <p:ph type="sldNum" sz="quarter" idx="12"/>
          </p:nvPr>
        </p:nvSpPr>
        <p:spPr>
          <a:xfrm>
            <a:off x="9345964" y="6244069"/>
            <a:ext cx="2844273" cy="476162"/>
          </a:xfrm>
          <a:prstGeom prst="rect">
            <a:avLst/>
          </a:prstGeom>
        </p:spPr>
        <p:txBody>
          <a:bodyPr anchor="t"/>
          <a:lstStyle/>
          <a:p>
            <a:pPr algn="r"/>
            <a:fld id="{9A0DB2DC-4C9A-4742-B13C-FB6460FD3503}" type="slidenum">
              <a:rPr lang="zh-CN" altLang="en-US"/>
              <a:t>5</a:t>
            </a:fld>
            <a:endParaRPr lang="zh-CN" altLang="en-US"/>
          </a:p>
        </p:txBody>
      </p:sp>
      <p:sp>
        <p:nvSpPr>
          <p:cNvPr id="10245" name="矩形 10244"/>
          <p:cNvSpPr/>
          <p:nvPr/>
        </p:nvSpPr>
        <p:spPr>
          <a:xfrm>
            <a:off x="3559327" y="4704479"/>
            <a:ext cx="7938570" cy="583565"/>
          </a:xfrm>
          <a:prstGeom prst="rect">
            <a:avLst/>
          </a:prstGeom>
          <a:noFill/>
          <a:ln w="9525">
            <a:noFill/>
          </a:ln>
        </p:spPr>
        <p:txBody>
          <a:bodyPr wrap="square" anchor="t">
            <a:spAutoFit/>
          </a:bodyPr>
          <a:lstStyle/>
          <a:p>
            <a:r>
              <a:rPr lang="zh-CN" altLang="en-US" sz="3200" b="1">
                <a:solidFill>
                  <a:srgbClr val="FF0000"/>
                </a:solidFill>
                <a:latin typeface="Arial" panose="020b0604020202020204" pitchFamily="34" charset="0"/>
                <a:ea typeface="华文中宋" panose="02010600040101010101" pitchFamily="2" charset="-122"/>
              </a:rPr>
              <a:t>符合语境要求</a:t>
            </a:r>
          </a:p>
        </p:txBody>
      </p:sp>
      <p:sp>
        <p:nvSpPr>
          <p:cNvPr id="10246" name="矩形 10245"/>
          <p:cNvSpPr/>
          <p:nvPr/>
        </p:nvSpPr>
        <p:spPr>
          <a:xfrm>
            <a:off x="3244426" y="6020590"/>
            <a:ext cx="3211870" cy="583565"/>
          </a:xfrm>
          <a:prstGeom prst="rect">
            <a:avLst/>
          </a:prstGeom>
          <a:solidFill>
            <a:sysClr val="window" lastClr="FFFFFF"/>
          </a:solidFill>
          <a:ln w="9525">
            <a:noFill/>
          </a:ln>
        </p:spPr>
        <p:txBody>
          <a:bodyPr wrap="square">
            <a:spAutoFit/>
          </a:bodyPr>
          <a:lstStyle/>
          <a:p>
            <a:r>
              <a:rPr lang="en-US" altLang="zh-CN" sz="3200" b="1">
                <a:solidFill>
                  <a:srgbClr val="C77088"/>
                </a:solidFill>
                <a:latin typeface="Arial" panose="020b0604020202020204" pitchFamily="34" charset="0"/>
                <a:ea typeface="华文中宋" panose="02010600040101010101" pitchFamily="2" charset="-122"/>
              </a:rPr>
              <a:t>    </a:t>
            </a:r>
            <a:r>
              <a:rPr lang="zh-CN" altLang="en-US" sz="3200" b="1">
                <a:solidFill>
                  <a:srgbClr val="FF0000"/>
                </a:solidFill>
                <a:latin typeface="Arial" panose="020b0604020202020204" pitchFamily="34" charset="0"/>
                <a:ea typeface="华文中宋" panose="02010600040101010101" pitchFamily="2" charset="-122"/>
              </a:rPr>
              <a:t>符合语体要求</a:t>
            </a:r>
            <a:r>
              <a:rPr lang="zh-CN" altLang="en-US" sz="2800" b="1">
                <a:latin typeface="黑体" panose="02010609060101010101" pitchFamily="2" charset="-122"/>
                <a:ea typeface="黑体" panose="02010609060101010101" pitchFamily="2" charset="-122"/>
              </a:rPr>
              <a:t>       </a:t>
            </a:r>
          </a:p>
        </p:txBody>
      </p:sp>
      <p:sp>
        <p:nvSpPr>
          <p:cNvPr id="10247" name="左大括号 10246"/>
          <p:cNvSpPr/>
          <p:nvPr/>
        </p:nvSpPr>
        <p:spPr>
          <a:xfrm>
            <a:off x="3104117" y="5091122"/>
            <a:ext cx="455211" cy="1447532"/>
          </a:xfrm>
          <a:prstGeom prst="leftBrace">
            <a:avLst>
              <a:gd name="adj1" fmla="val 0"/>
              <a:gd name="adj2" fmla="val 50000"/>
            </a:avLst>
          </a:prstGeom>
          <a:noFill/>
          <a:ln w="9525" cap="flat" cmpd="sng">
            <a:solidFill>
              <a:sysClr val="windowText" lastClr="000000"/>
            </a:solidFill>
            <a:prstDash val="solid"/>
            <a:headEnd type="none" w="med" len="med"/>
            <a:tailEnd type="none" w="med" len="med"/>
          </a:ln>
        </p:spPr>
        <p:txBody>
          <a:bodyPr/>
          <a:lstStyle/>
          <a:p>
            <a:endParaRPr lang="zh-CN" altLang="en-US"/>
          </a:p>
        </p:txBody>
      </p:sp>
      <p:sp>
        <p:nvSpPr>
          <p:cNvPr id="2" name="文本框 1"/>
          <p:cNvSpPr txBox="1"/>
          <p:nvPr/>
        </p:nvSpPr>
        <p:spPr>
          <a:xfrm>
            <a:off x="6456296" y="6020590"/>
            <a:ext cx="4802251" cy="1076325"/>
          </a:xfrm>
          <a:prstGeom prst="rect">
            <a:avLst/>
          </a:prstGeom>
          <a:noFill/>
        </p:spPr>
        <p:txBody>
          <a:bodyPr wrap="square" rtlCol="0">
            <a:spAutoFit/>
          </a:bodyPr>
          <a:lstStyle/>
          <a:p>
            <a:r>
              <a:rPr lang="zh-CN" altLang="en-US" sz="3200" b="1">
                <a:latin typeface="黑体" panose="02010609060101010101" pitchFamily="2" charset="-122"/>
                <a:ea typeface="黑体" panose="02010609060101010101" pitchFamily="2" charset="-122"/>
                <a:sym typeface="微软雅黑" panose="020b0503020204020204" pitchFamily="34" charset="-122"/>
              </a:rPr>
              <a:t> </a:t>
            </a:r>
            <a:r>
              <a:rPr lang="en-US" altLang="zh-CN" sz="3200" b="1">
                <a:latin typeface="黑体" panose="02010609060101010101" pitchFamily="2" charset="-122"/>
                <a:ea typeface="黑体" panose="02010609060101010101" pitchFamily="2" charset="-122"/>
                <a:sym typeface="微软雅黑" panose="020b0503020204020204" pitchFamily="34" charset="-122"/>
              </a:rPr>
              <a:t>(</a:t>
            </a:r>
            <a:r>
              <a:rPr lang="zh-CN" altLang="en-US" sz="3200" b="1">
                <a:latin typeface="黑体" panose="02010609060101010101" pitchFamily="2" charset="-122"/>
                <a:ea typeface="黑体" panose="02010609060101010101" pitchFamily="2" charset="-122"/>
                <a:sym typeface="微软雅黑" panose="020b0503020204020204" pitchFamily="34" charset="-122"/>
              </a:rPr>
              <a:t>口头语体、书面语体）</a:t>
            </a:r>
            <a:endParaRPr lang="zh-CN" altLang="en-US" sz="3200" b="1">
              <a:solidFill>
                <a:srgbClr val="C77088"/>
              </a:solidFill>
              <a:latin typeface="Arial" panose="020b0604020202020204" pitchFamily="34" charset="0"/>
              <a:ea typeface="华文中宋" panose="02010600040101010101" pitchFamily="2" charset="-122"/>
            </a:endParaRPr>
          </a:p>
          <a:p>
            <a:endParaRPr lang="zh-CN" altLang="en-US" sz="3200"/>
          </a:p>
        </p:txBody>
      </p:sp>
      <p:sp>
        <p:nvSpPr>
          <p:cNvPr id="10248" name="矩形 10247"/>
          <p:cNvSpPr/>
          <p:nvPr/>
        </p:nvSpPr>
        <p:spPr>
          <a:xfrm>
            <a:off x="6609937" y="4653053"/>
            <a:ext cx="4495602" cy="583565"/>
          </a:xfrm>
          <a:prstGeom prst="rect">
            <a:avLst/>
          </a:prstGeom>
          <a:noFill/>
          <a:ln w="9525">
            <a:noFill/>
          </a:ln>
        </p:spPr>
        <p:txBody>
          <a:bodyPr wrap="square" anchor="t">
            <a:spAutoFit/>
          </a:bodyPr>
          <a:lstStyle/>
          <a:p>
            <a:r>
              <a:rPr lang="en-US" altLang="zh-CN" sz="3200" b="1">
                <a:latin typeface="黑体" panose="02010609060101010101" pitchFamily="2" charset="-122"/>
                <a:ea typeface="黑体" panose="02010609060101010101" pitchFamily="2" charset="-122"/>
              </a:rPr>
              <a:t>(</a:t>
            </a:r>
            <a:r>
              <a:rPr lang="zh-CN" altLang="en-US" sz="3200" b="1">
                <a:latin typeface="黑体" panose="02010609060101010101" pitchFamily="2" charset="-122"/>
                <a:ea typeface="黑体" panose="02010609060101010101" pitchFamily="2" charset="-122"/>
              </a:rPr>
              <a:t>对象、场合、目的等</a:t>
            </a:r>
            <a:r>
              <a:rPr lang="en-US" altLang="zh-CN" sz="3200" b="1">
                <a:latin typeface="黑体" panose="02010609060101010101" pitchFamily="2" charset="-122"/>
                <a:ea typeface="黑体" panose="02010609060101010101" pitchFamily="2" charset="-122"/>
              </a:rPr>
              <a:t>)</a:t>
            </a:r>
          </a:p>
        </p:txBody>
      </p:sp>
      <p:sp>
        <p:nvSpPr>
          <p:cNvPr id="3" name="文本框 2"/>
          <p:cNvSpPr txBox="1"/>
          <p:nvPr/>
        </p:nvSpPr>
        <p:spPr>
          <a:xfrm>
            <a:off x="1272481" y="5566014"/>
            <a:ext cx="2629048" cy="1076325"/>
          </a:xfrm>
          <a:prstGeom prst="rect">
            <a:avLst/>
          </a:prstGeom>
          <a:noFill/>
        </p:spPr>
        <p:txBody>
          <a:bodyPr wrap="square" rtlCol="0">
            <a:spAutoFit/>
          </a:bodyPr>
          <a:lstStyle/>
          <a:p>
            <a:r>
              <a:rPr lang="zh-CN" altLang="en-US" sz="3200" b="1">
                <a:latin typeface="黑体" panose="02010609060101010101" pitchFamily="2" charset="-122"/>
                <a:ea typeface="黑体" panose="02010609060101010101" pitchFamily="2" charset="-122"/>
                <a:sym typeface="+mn-ea"/>
              </a:rPr>
              <a:t>两个要求</a:t>
            </a:r>
            <a:endParaRPr lang="zh-CN" altLang="en-US" sz="3200" b="1">
              <a:latin typeface="黑体" panose="02010609060101010101" pitchFamily="2" charset="-122"/>
              <a:ea typeface="黑体" panose="02010609060101010101" pitchFamily="2" charset="-122"/>
            </a:endParaRPr>
          </a:p>
          <a:p>
            <a:endParaRPr lang="zh-CN" altLang="en-US" sz="3200">
              <a:latin typeface="黑体" panose="02010609060101010101" pitchFamily="2" charset="-122"/>
              <a:ea typeface="黑体" panose="02010609060101010101" pitchFamily="2" charset="-122"/>
            </a:endParaRPr>
          </a:p>
        </p:txBody>
      </p:sp>
    </p:spTree>
  </p:cSld>
  <p:clrMapOvr>
    <a:masterClrMapping/>
  </p:clrMapOvr>
  <p:transition>
    <p:whee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circle(in)">
                                      <p:cBhvr>
                                        <p:cTn id="7" dur="2000"/>
                                        <p:tgtEl>
                                          <p:spTgt spid="1331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3313"/>
                                        </p:tgtEl>
                                        <p:attrNameLst>
                                          <p:attrName>style.visibility</p:attrName>
                                        </p:attrNameLst>
                                      </p:cBhvr>
                                      <p:to>
                                        <p:strVal val="visible"/>
                                      </p:to>
                                    </p:set>
                                    <p:animEffect transition="in" filter="circle(in)">
                                      <p:cBhvr>
                                        <p:cTn id="12" dur="2000"/>
                                        <p:tgtEl>
                                          <p:spTgt spid="1331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2" fill="hold" nodeType="clickEffect">
                                  <p:stCondLst>
                                    <p:cond delay="0"/>
                                  </p:stCondLst>
                                  <p:childTnLst>
                                    <p:set>
                                      <p:cBhvr>
                                        <p:cTn id="16" dur="1" fill="hold">
                                          <p:stCondLst>
                                            <p:cond delay="0"/>
                                          </p:stCondLst>
                                        </p:cTn>
                                        <p:tgtEl>
                                          <p:spTgt spid="10247"/>
                                        </p:tgtEl>
                                        <p:attrNameLst>
                                          <p:attrName>style.visibility</p:attrName>
                                        </p:attrNameLst>
                                      </p:cBhvr>
                                      <p:to>
                                        <p:strVal val="visible"/>
                                      </p:to>
                                    </p:set>
                                    <p:anim calcmode="lin" valueType="num">
                                      <p:cBhvr additive="base">
                                        <p:cTn id="17" dur="500" fill="hold"/>
                                        <p:tgtEl>
                                          <p:spTgt spid="10247"/>
                                        </p:tgtEl>
                                        <p:attrNameLst>
                                          <p:attrName>ppt_x</p:attrName>
                                        </p:attrNameLst>
                                      </p:cBhvr>
                                      <p:tavLst>
                                        <p:tav tm="0">
                                          <p:val>
                                            <p:strVal val="1+#ppt_w/2"/>
                                          </p:val>
                                        </p:tav>
                                        <p:tav tm="100000">
                                          <p:val>
                                            <p:strVal val="#ppt_x"/>
                                          </p:val>
                                        </p:tav>
                                      </p:tavLst>
                                    </p:anim>
                                    <p:anim calcmode="lin" valueType="num">
                                      <p:cBhvr additive="base">
                                        <p:cTn id="18" dur="500" fill="hold"/>
                                        <p:tgtEl>
                                          <p:spTgt spid="10247"/>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10245"/>
                                        </p:tgtEl>
                                        <p:attrNameLst>
                                          <p:attrName>style.visibility</p:attrName>
                                        </p:attrNameLst>
                                      </p:cBhvr>
                                      <p:to>
                                        <p:strVal val="visible"/>
                                      </p:to>
                                    </p:set>
                                    <p:anim calcmode="lin" valueType="num">
                                      <p:cBhvr additive="base">
                                        <p:cTn id="21" dur="500" fill="hold"/>
                                        <p:tgtEl>
                                          <p:spTgt spid="10245"/>
                                        </p:tgtEl>
                                        <p:attrNameLst>
                                          <p:attrName>ppt_x</p:attrName>
                                        </p:attrNameLst>
                                      </p:cBhvr>
                                      <p:tavLst>
                                        <p:tav tm="0">
                                          <p:val>
                                            <p:strVal val="1+#ppt_w/2"/>
                                          </p:val>
                                        </p:tav>
                                        <p:tav tm="100000">
                                          <p:val>
                                            <p:strVal val="#ppt_x"/>
                                          </p:val>
                                        </p:tav>
                                      </p:tavLst>
                                    </p:anim>
                                    <p:anim calcmode="lin" valueType="num">
                                      <p:cBhvr additive="base">
                                        <p:cTn id="22" dur="500" fill="hold"/>
                                        <p:tgtEl>
                                          <p:spTgt spid="10245"/>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10246"/>
                                        </p:tgtEl>
                                        <p:attrNameLst>
                                          <p:attrName>style.visibility</p:attrName>
                                        </p:attrNameLst>
                                      </p:cBhvr>
                                      <p:to>
                                        <p:strVal val="visible"/>
                                      </p:to>
                                    </p:set>
                                    <p:anim calcmode="lin" valueType="num">
                                      <p:cBhvr additive="base">
                                        <p:cTn id="25" dur="500" fill="hold"/>
                                        <p:tgtEl>
                                          <p:spTgt spid="10246"/>
                                        </p:tgtEl>
                                        <p:attrNameLst>
                                          <p:attrName>ppt_x</p:attrName>
                                        </p:attrNameLst>
                                      </p:cBhvr>
                                      <p:tavLst>
                                        <p:tav tm="0">
                                          <p:val>
                                            <p:strVal val="1+#ppt_w/2"/>
                                          </p:val>
                                        </p:tav>
                                        <p:tav tm="100000">
                                          <p:val>
                                            <p:strVal val="#ppt_x"/>
                                          </p:val>
                                        </p:tav>
                                      </p:tavLst>
                                    </p:anim>
                                    <p:anim calcmode="lin" valueType="num">
                                      <p:cBhvr additive="base">
                                        <p:cTn id="26" dur="500" fill="hold"/>
                                        <p:tgtEl>
                                          <p:spTgt spid="10246"/>
                                        </p:tgtEl>
                                        <p:attrNameLst>
                                          <p:attrName>ppt_y</p:attrName>
                                        </p:attrNameLst>
                                      </p:cBhvr>
                                      <p:tavLst>
                                        <p:tav tm="0">
                                          <p:val>
                                            <p:strVal val="#ppt_y"/>
                                          </p:val>
                                        </p:tav>
                                        <p:tav tm="100000">
                                          <p:val>
                                            <p:strVal val="#ppt_y"/>
                                          </p:val>
                                        </p:tav>
                                      </p:tavLst>
                                    </p:anim>
                                  </p:childTnLst>
                                </p:cTn>
                              </p:par>
                            </p:childTnLst>
                          </p:cTn>
                        </p:par>
                        <p:par>
                          <p:cTn id="27" fill="hold" nodeType="afterGroup">
                            <p:stCondLst>
                              <p:cond delay="500"/>
                            </p:stCondLst>
                            <p:childTnLst>
                              <p:par>
                                <p:cTn id="28" presetID="2" presetClass="entr" presetSubtype="4" fill="hold" grpId="0" nodeType="after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additive="base">
                                        <p:cTn id="30" dur="500" fill="hold"/>
                                        <p:tgtEl>
                                          <p:spTgt spid="2"/>
                                        </p:tgtEl>
                                        <p:attrNameLst>
                                          <p:attrName>ppt_x</p:attrName>
                                        </p:attrNameLst>
                                      </p:cBhvr>
                                      <p:tavLst>
                                        <p:tav tm="0">
                                          <p:val>
                                            <p:strVal val="#ppt_x"/>
                                          </p:val>
                                        </p:tav>
                                        <p:tav tm="100000">
                                          <p:val>
                                            <p:strVal val="#ppt_x"/>
                                          </p:val>
                                        </p:tav>
                                      </p:tavLst>
                                    </p:anim>
                                    <p:anim calcmode="lin" valueType="num">
                                      <p:cBhvr additive="base">
                                        <p:cTn id="31" dur="500" fill="hold"/>
                                        <p:tgtEl>
                                          <p:spTgt spid="2"/>
                                        </p:tgtEl>
                                        <p:attrNameLst>
                                          <p:attrName>ppt_y</p:attrName>
                                        </p:attrNameLst>
                                      </p:cBhvr>
                                      <p:tavLst>
                                        <p:tav tm="0">
                                          <p:val>
                                            <p:strVal val="1+#ppt_h/2"/>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10248"/>
                                        </p:tgtEl>
                                        <p:attrNameLst>
                                          <p:attrName>style.visibility</p:attrName>
                                        </p:attrNameLst>
                                      </p:cBhvr>
                                      <p:to>
                                        <p:strVal val="visible"/>
                                      </p:to>
                                    </p:set>
                                    <p:anim calcmode="lin" valueType="num">
                                      <p:cBhvr additive="base">
                                        <p:cTn id="34" dur="500" fill="hold"/>
                                        <p:tgtEl>
                                          <p:spTgt spid="10248"/>
                                        </p:tgtEl>
                                        <p:attrNameLst>
                                          <p:attrName>ppt_x</p:attrName>
                                        </p:attrNameLst>
                                      </p:cBhvr>
                                      <p:tavLst>
                                        <p:tav tm="0">
                                          <p:val>
                                            <p:strVal val="1+#ppt_w/2"/>
                                          </p:val>
                                        </p:tav>
                                        <p:tav tm="100000">
                                          <p:val>
                                            <p:strVal val="#ppt_x"/>
                                          </p:val>
                                        </p:tav>
                                      </p:tavLst>
                                    </p:anim>
                                    <p:anim calcmode="lin" valueType="num">
                                      <p:cBhvr additive="base">
                                        <p:cTn id="35" dur="500" fill="hold"/>
                                        <p:tgtEl>
                                          <p:spTgt spid="102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3" grpId="0"/>
      <p:bldP spid="13314" grpId="0"/>
      <p:bldP spid="10245" grpId="0"/>
      <p:bldP spid="10246" grpId="0"/>
      <p:bldP spid="2" grpId="0"/>
      <p:bldP spid="10248" grpId="0"/>
    </p:bld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2" name="Picture 5"/>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t="310" b="1"/>
          <a:stretch>
            <a:fillRect/>
          </a:stretch>
        </p:blipFill>
        <p:spPr bwMode="auto">
          <a:xfrm>
            <a:off x="2081" y="0"/>
            <a:ext cx="12188157" cy="7218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图片 9"/>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67378" y="-777"/>
            <a:ext cx="1657668" cy="1755178"/>
          </a:xfrm>
          <a:prstGeom prst="rect">
            <a:avLst/>
          </a:prstGeom>
        </p:spPr>
      </p:pic>
      <p:sp>
        <p:nvSpPr>
          <p:cNvPr id="4" name="矩形 3"/>
          <p:cNvSpPr/>
          <p:nvPr/>
        </p:nvSpPr>
        <p:spPr>
          <a:xfrm>
            <a:off x="840548" y="1072786"/>
            <a:ext cx="10536509" cy="3228975"/>
          </a:xfrm>
          <a:prstGeom prst="rect">
            <a:avLst/>
          </a:prstGeom>
          <a:solidFill>
            <a:schemeClr val="bg1"/>
          </a:solidFill>
        </p:spPr>
        <p:txBody>
          <a:bodyPr wrap="square" lIns="121875" tIns="60936" rIns="121875" bIns="60936">
            <a:spAutoFit/>
          </a:bodyPr>
          <a:lstStyle/>
          <a:p>
            <a:pPr algn="ctr">
              <a:lnSpc>
                <a:spcPct val="150000"/>
              </a:lnSpc>
              <a:spcAft>
                <a:spcPct val="0"/>
              </a:spcAft>
            </a:pPr>
            <a:r>
              <a:rPr lang="zh-CN" altLang="zh-CN" sz="3200" b="1" kern="100">
                <a:latin typeface="黑体" panose="02010609060101010101" pitchFamily="2" charset="-122"/>
                <a:ea typeface="黑体" panose="02010609060101010101" pitchFamily="2" charset="-122"/>
                <a:cs typeface="Times New Roman" panose="02020603050405020304"/>
              </a:rPr>
              <a:t>常见有现代汉语口语特征的词汇</a:t>
            </a:r>
            <a:endParaRPr lang="en-US" altLang="zh-CN" sz="3200" b="1" kern="100">
              <a:latin typeface="黑体" panose="02010609060101010101" pitchFamily="2" charset="-122"/>
              <a:ea typeface="黑体" panose="02010609060101010101" pitchFamily="2" charset="-122"/>
              <a:cs typeface="Times New Roman" panose="02020603050405020304"/>
            </a:endParaRPr>
          </a:p>
          <a:p>
            <a:pPr lvl="0"/>
            <a:r>
              <a:rPr lang="en-US" altLang="zh-CN" sz="2800">
                <a:latin typeface="黑体" panose="02010609060101010101" pitchFamily="2" charset="-122"/>
                <a:ea typeface="黑体" panose="02010609060101010101" pitchFamily="2" charset="-122"/>
              </a:rPr>
              <a:t>1</a:t>
            </a:r>
            <a:r>
              <a:rPr lang="zh-CN" altLang="en-US" sz="2800">
                <a:latin typeface="黑体" panose="02010609060101010101" pitchFamily="2" charset="-122"/>
                <a:ea typeface="黑体" panose="02010609060101010101" pitchFamily="2" charset="-122"/>
              </a:rPr>
              <a:t>、房子（</a:t>
            </a:r>
            <a:r>
              <a:rPr lang="zh-CN" altLang="en-US" sz="2800">
                <a:solidFill>
                  <a:srgbClr val="FF0000"/>
                </a:solidFill>
                <a:latin typeface="黑体" panose="02010609060101010101" pitchFamily="2" charset="-122"/>
                <a:ea typeface="黑体" panose="02010609060101010101" pitchFamily="2" charset="-122"/>
              </a:rPr>
              <a:t>房屋</a:t>
            </a:r>
            <a:r>
              <a:rPr lang="zh-CN" altLang="en-US" sz="2800">
                <a:latin typeface="黑体" panose="02010609060101010101" pitchFamily="2" charset="-122"/>
                <a:ea typeface="黑体" panose="02010609060101010101" pitchFamily="2" charset="-122"/>
              </a:rPr>
              <a:t>）桌子（</a:t>
            </a:r>
            <a:r>
              <a:rPr lang="zh-CN" altLang="en-US" sz="2800">
                <a:solidFill>
                  <a:srgbClr val="FF0000"/>
                </a:solidFill>
                <a:latin typeface="黑体" panose="02010609060101010101" pitchFamily="2" charset="-122"/>
                <a:ea typeface="黑体" panose="02010609060101010101" pitchFamily="2" charset="-122"/>
              </a:rPr>
              <a:t>课桌、餐桌等</a:t>
            </a:r>
            <a:r>
              <a:rPr lang="zh-CN" altLang="en-US" sz="2800">
                <a:latin typeface="黑体" panose="02010609060101010101" pitchFamily="2" charset="-122"/>
                <a:ea typeface="黑体" panose="02010609060101010101" pitchFamily="2" charset="-122"/>
              </a:rPr>
              <a:t>）胡子（</a:t>
            </a:r>
            <a:r>
              <a:rPr lang="zh-CN" altLang="en-US" sz="2800">
                <a:solidFill>
                  <a:srgbClr val="FF0000"/>
                </a:solidFill>
                <a:latin typeface="黑体" panose="02010609060101010101" pitchFamily="2" charset="-122"/>
                <a:ea typeface="黑体" panose="02010609060101010101" pitchFamily="2" charset="-122"/>
              </a:rPr>
              <a:t>胡须</a:t>
            </a:r>
            <a:r>
              <a:rPr lang="zh-CN" altLang="en-US" sz="2800">
                <a:latin typeface="黑体" panose="02010609060101010101" pitchFamily="2" charset="-122"/>
                <a:ea typeface="黑体" panose="02010609060101010101" pitchFamily="2" charset="-122"/>
              </a:rPr>
              <a:t>）路子（</a:t>
            </a:r>
            <a:r>
              <a:rPr lang="zh-CN" altLang="en-US" sz="2800">
                <a:solidFill>
                  <a:srgbClr val="FF0000"/>
                </a:solidFill>
                <a:latin typeface="黑体" panose="02010609060101010101" pitchFamily="2" charset="-122"/>
                <a:ea typeface="黑体" panose="02010609060101010101" pitchFamily="2" charset="-122"/>
              </a:rPr>
              <a:t>门路</a:t>
            </a:r>
            <a:r>
              <a:rPr lang="zh-CN" altLang="en-US" sz="2800">
                <a:latin typeface="黑体" panose="02010609060101010101" pitchFamily="2" charset="-122"/>
                <a:ea typeface="黑体" panose="02010609060101010101" pitchFamily="2" charset="-122"/>
              </a:rPr>
              <a:t>）</a:t>
            </a:r>
            <a:r>
              <a:rPr lang="zh-CN" altLang="en-US" sz="2800">
                <a:solidFill>
                  <a:srgbClr val="0066FF"/>
                </a:solidFill>
                <a:latin typeface="黑体" panose="02010609060101010101" pitchFamily="2" charset="-122"/>
                <a:ea typeface="黑体" panose="02010609060101010101" pitchFamily="2" charset="-122"/>
              </a:rPr>
              <a:t> </a:t>
            </a:r>
          </a:p>
          <a:p>
            <a:pPr lvl="0"/>
            <a:r>
              <a:rPr lang="en-US" altLang="zh-CN" sz="2800">
                <a:latin typeface="黑体" panose="02010609060101010101" pitchFamily="2" charset="-122"/>
                <a:ea typeface="黑体" panose="02010609060101010101" pitchFamily="2" charset="-122"/>
              </a:rPr>
              <a:t>2</a:t>
            </a:r>
            <a:r>
              <a:rPr lang="zh-CN" altLang="en-US" sz="2800">
                <a:latin typeface="黑体" panose="02010609060101010101" pitchFamily="2" charset="-122"/>
                <a:ea typeface="黑体" panose="02010609060101010101" pitchFamily="2" charset="-122"/>
              </a:rPr>
              <a:t>、头儿（</a:t>
            </a:r>
            <a:r>
              <a:rPr lang="zh-CN" altLang="en-US" sz="2800">
                <a:solidFill>
                  <a:srgbClr val="FF0000"/>
                </a:solidFill>
                <a:latin typeface="黑体" panose="02010609060101010101" pitchFamily="2" charset="-122"/>
                <a:ea typeface="黑体" panose="02010609060101010101" pitchFamily="2" charset="-122"/>
              </a:rPr>
              <a:t>领导</a:t>
            </a:r>
            <a:r>
              <a:rPr lang="zh-CN" altLang="en-US" sz="2800">
                <a:latin typeface="黑体" panose="02010609060101010101" pitchFamily="2" charset="-122"/>
                <a:ea typeface="黑体" panose="02010609060101010101" pitchFamily="2" charset="-122"/>
              </a:rPr>
              <a:t>）官儿（</a:t>
            </a:r>
            <a:r>
              <a:rPr lang="zh-CN" altLang="en-US" sz="2800">
                <a:solidFill>
                  <a:srgbClr val="FF0000"/>
                </a:solidFill>
                <a:latin typeface="黑体" panose="02010609060101010101" pitchFamily="2" charset="-122"/>
                <a:ea typeface="黑体" panose="02010609060101010101" pitchFamily="2" charset="-122"/>
              </a:rPr>
              <a:t>官员</a:t>
            </a:r>
            <a:r>
              <a:rPr lang="zh-CN" altLang="en-US" sz="2800">
                <a:latin typeface="黑体" panose="02010609060101010101" pitchFamily="2" charset="-122"/>
                <a:ea typeface="黑体" panose="02010609060101010101" pitchFamily="2" charset="-122"/>
              </a:rPr>
              <a:t>）花儿（</a:t>
            </a:r>
            <a:r>
              <a:rPr lang="zh-CN" altLang="en-US" sz="2800">
                <a:solidFill>
                  <a:srgbClr val="FF0000"/>
                </a:solidFill>
                <a:latin typeface="黑体" panose="02010609060101010101" pitchFamily="2" charset="-122"/>
                <a:ea typeface="黑体" panose="02010609060101010101" pitchFamily="2" charset="-122"/>
              </a:rPr>
              <a:t>花朵</a:t>
            </a:r>
            <a:r>
              <a:rPr lang="zh-CN" altLang="en-US" sz="2800">
                <a:latin typeface="黑体" panose="02010609060101010101" pitchFamily="2" charset="-122"/>
                <a:ea typeface="黑体" panose="02010609060101010101" pitchFamily="2" charset="-122"/>
              </a:rPr>
              <a:t>）玩儿（</a:t>
            </a:r>
            <a:r>
              <a:rPr lang="zh-CN" altLang="en-US" sz="2800">
                <a:solidFill>
                  <a:srgbClr val="FF0000"/>
                </a:solidFill>
                <a:latin typeface="黑体" panose="02010609060101010101" pitchFamily="2" charset="-122"/>
                <a:ea typeface="黑体" panose="02010609060101010101" pitchFamily="2" charset="-122"/>
              </a:rPr>
              <a:t>玩耍</a:t>
            </a:r>
            <a:r>
              <a:rPr lang="zh-CN" altLang="en-US" sz="2800">
                <a:latin typeface="黑体" panose="02010609060101010101" pitchFamily="2" charset="-122"/>
                <a:ea typeface="黑体" panose="02010609060101010101" pitchFamily="2" charset="-122"/>
              </a:rPr>
              <a:t>）</a:t>
            </a:r>
          </a:p>
          <a:p>
            <a:pPr lvl="0"/>
            <a:r>
              <a:rPr lang="en-US" altLang="zh-CN" sz="2800">
                <a:latin typeface="黑体" panose="02010609060101010101" pitchFamily="2" charset="-122"/>
                <a:ea typeface="黑体" panose="02010609060101010101" pitchFamily="2" charset="-122"/>
              </a:rPr>
              <a:t>3</a:t>
            </a:r>
            <a:r>
              <a:rPr lang="zh-CN" altLang="en-US" sz="2800">
                <a:latin typeface="黑体" panose="02010609060101010101" pitchFamily="2" charset="-122"/>
                <a:ea typeface="黑体" panose="02010609060101010101" pitchFamily="2" charset="-122"/>
              </a:rPr>
              <a:t>、老头（</a:t>
            </a:r>
            <a:r>
              <a:rPr lang="zh-CN" altLang="en-US" sz="2800">
                <a:solidFill>
                  <a:srgbClr val="FF0000"/>
                </a:solidFill>
                <a:latin typeface="黑体" panose="02010609060101010101" pitchFamily="2" charset="-122"/>
                <a:ea typeface="黑体" panose="02010609060101010101" pitchFamily="2" charset="-122"/>
              </a:rPr>
              <a:t>老年男子</a:t>
            </a:r>
            <a:r>
              <a:rPr lang="zh-CN" altLang="en-US" sz="2800">
                <a:latin typeface="黑体" panose="02010609060101010101" pitchFamily="2" charset="-122"/>
                <a:ea typeface="黑体" panose="02010609060101010101" pitchFamily="2" charset="-122"/>
              </a:rPr>
              <a:t>）上头（</a:t>
            </a:r>
            <a:r>
              <a:rPr lang="zh-CN" altLang="en-US" sz="2800">
                <a:solidFill>
                  <a:srgbClr val="FF0000"/>
                </a:solidFill>
                <a:latin typeface="黑体" panose="02010609060101010101" pitchFamily="2" charset="-122"/>
                <a:ea typeface="黑体" panose="02010609060101010101" pitchFamily="2" charset="-122"/>
              </a:rPr>
              <a:t>上级</a:t>
            </a:r>
            <a:r>
              <a:rPr lang="zh-CN" altLang="en-US" sz="2800">
                <a:latin typeface="黑体" panose="02010609060101010101" pitchFamily="2" charset="-122"/>
                <a:ea typeface="黑体" panose="02010609060101010101" pitchFamily="2" charset="-122"/>
              </a:rPr>
              <a:t>）日头（</a:t>
            </a:r>
            <a:r>
              <a:rPr lang="zh-CN" altLang="en-US" sz="2800">
                <a:solidFill>
                  <a:srgbClr val="FF0000"/>
                </a:solidFill>
                <a:latin typeface="黑体" panose="02010609060101010101" pitchFamily="2" charset="-122"/>
                <a:ea typeface="黑体" panose="02010609060101010101" pitchFamily="2" charset="-122"/>
              </a:rPr>
              <a:t>太阳</a:t>
            </a:r>
            <a:r>
              <a:rPr lang="zh-CN" altLang="en-US" sz="2800">
                <a:latin typeface="黑体" panose="02010609060101010101" pitchFamily="2" charset="-122"/>
                <a:ea typeface="黑体" panose="02010609060101010101" pitchFamily="2" charset="-122"/>
              </a:rPr>
              <a:t>）念头（</a:t>
            </a:r>
            <a:r>
              <a:rPr lang="zh-CN" altLang="en-US" sz="2800">
                <a:solidFill>
                  <a:srgbClr val="FF0000"/>
                </a:solidFill>
                <a:latin typeface="黑体" panose="02010609060101010101" pitchFamily="2" charset="-122"/>
                <a:ea typeface="黑体" panose="02010609060101010101" pitchFamily="2" charset="-122"/>
              </a:rPr>
              <a:t>想法</a:t>
            </a:r>
            <a:r>
              <a:rPr lang="zh-CN" altLang="en-US" sz="2800">
                <a:latin typeface="黑体" panose="02010609060101010101" pitchFamily="2" charset="-122"/>
                <a:ea typeface="黑体" panose="02010609060101010101" pitchFamily="2" charset="-122"/>
              </a:rPr>
              <a:t>）</a:t>
            </a:r>
            <a:endParaRPr lang="en-US" altLang="zh-CN" sz="2800">
              <a:latin typeface="黑体" panose="02010609060101010101" pitchFamily="2" charset="-122"/>
              <a:ea typeface="黑体" panose="02010609060101010101" pitchFamily="2" charset="-122"/>
            </a:endParaRPr>
          </a:p>
          <a:p>
            <a:pPr lvl="0"/>
            <a:r>
              <a:rPr lang="en-US" altLang="zh-CN" sz="2800">
                <a:latin typeface="黑体" panose="02010609060101010101" pitchFamily="2" charset="-122"/>
                <a:ea typeface="黑体" panose="02010609060101010101" pitchFamily="2" charset="-122"/>
              </a:rPr>
              <a:t>4</a:t>
            </a:r>
            <a:r>
              <a:rPr lang="zh-CN" altLang="en-US" sz="2800">
                <a:latin typeface="黑体" panose="02010609060101010101" pitchFamily="2" charset="-122"/>
                <a:ea typeface="黑体" panose="02010609060101010101" pitchFamily="2" charset="-122"/>
              </a:rPr>
              <a:t>、打扫（</a:t>
            </a:r>
            <a:r>
              <a:rPr lang="zh-CN" altLang="en-US" sz="2800">
                <a:solidFill>
                  <a:srgbClr val="FF0000"/>
                </a:solidFill>
                <a:latin typeface="黑体" panose="02010609060101010101" pitchFamily="2" charset="-122"/>
                <a:ea typeface="黑体" panose="02010609060101010101" pitchFamily="2" charset="-122"/>
              </a:rPr>
              <a:t>清扫</a:t>
            </a:r>
            <a:r>
              <a:rPr lang="zh-CN" altLang="en-US" sz="2800">
                <a:latin typeface="黑体" panose="02010609060101010101" pitchFamily="2" charset="-122"/>
                <a:ea typeface="黑体" panose="02010609060101010101" pitchFamily="2" charset="-122"/>
              </a:rPr>
              <a:t>）打听（</a:t>
            </a:r>
            <a:r>
              <a:rPr lang="zh-CN" altLang="en-US" sz="2800">
                <a:solidFill>
                  <a:srgbClr val="FF0000"/>
                </a:solidFill>
                <a:latin typeface="黑体" panose="02010609060101010101" pitchFamily="2" charset="-122"/>
                <a:ea typeface="黑体" panose="02010609060101010101" pitchFamily="2" charset="-122"/>
              </a:rPr>
              <a:t>探听</a:t>
            </a:r>
            <a:r>
              <a:rPr lang="zh-CN" altLang="en-US" sz="2800">
                <a:latin typeface="黑体" panose="02010609060101010101" pitchFamily="2" charset="-122"/>
                <a:ea typeface="黑体" panose="02010609060101010101" pitchFamily="2" charset="-122"/>
              </a:rPr>
              <a:t>）打量（</a:t>
            </a:r>
            <a:r>
              <a:rPr lang="zh-CN" altLang="en-US" sz="2800">
                <a:solidFill>
                  <a:srgbClr val="FF0000"/>
                </a:solidFill>
                <a:latin typeface="黑体" panose="02010609060101010101" pitchFamily="2" charset="-122"/>
                <a:ea typeface="黑体" panose="02010609060101010101" pitchFamily="2" charset="-122"/>
              </a:rPr>
              <a:t>观察</a:t>
            </a:r>
            <a:r>
              <a:rPr lang="zh-CN" altLang="en-US" sz="2800">
                <a:latin typeface="黑体" panose="02010609060101010101" pitchFamily="2" charset="-122"/>
                <a:ea typeface="黑体" panose="02010609060101010101" pitchFamily="2" charset="-122"/>
              </a:rPr>
              <a:t>）打理（</a:t>
            </a:r>
            <a:r>
              <a:rPr lang="zh-CN" altLang="en-US" sz="2800">
                <a:solidFill>
                  <a:srgbClr val="FF0000"/>
                </a:solidFill>
                <a:latin typeface="黑体" panose="02010609060101010101" pitchFamily="2" charset="-122"/>
                <a:ea typeface="黑体" panose="02010609060101010101" pitchFamily="2" charset="-122"/>
              </a:rPr>
              <a:t>管理</a:t>
            </a:r>
            <a:r>
              <a:rPr lang="zh-CN" altLang="en-US" sz="2800">
                <a:latin typeface="黑体" panose="02010609060101010101" pitchFamily="2" charset="-122"/>
                <a:ea typeface="黑体" panose="02010609060101010101" pitchFamily="2" charset="-122"/>
              </a:rPr>
              <a:t>）</a:t>
            </a:r>
          </a:p>
          <a:p>
            <a:pPr algn="ctr">
              <a:lnSpc>
                <a:spcPct val="150000"/>
              </a:lnSpc>
              <a:spcAft>
                <a:spcPct val="0"/>
              </a:spcAft>
            </a:pPr>
            <a:endParaRPr lang="zh-CN" altLang="zh-CN" sz="2800" kern="100">
              <a:latin typeface="黑体" panose="02010609060101010101" pitchFamily="2" charset="-122"/>
              <a:ea typeface="黑体" panose="02010609060101010101" pitchFamily="2" charset="-122"/>
              <a:cs typeface="Courier New" panose="02070309020205020404"/>
            </a:endParaRPr>
          </a:p>
        </p:txBody>
      </p:sp>
      <p:grpSp>
        <p:nvGrpSpPr>
          <p:cNvPr id="8" name="组合 8"/>
          <p:cNvGrpSpPr/>
          <p:nvPr/>
        </p:nvGrpSpPr>
        <p:grpSpPr>
          <a:xfrm>
            <a:off x="7154840" y="0"/>
            <a:ext cx="4391675" cy="2062036"/>
            <a:chOff x="4931876" y="233402"/>
            <a:chExt cx="4688497" cy="2061764"/>
          </a:xfrm>
        </p:grpSpPr>
        <p:sp>
          <p:nvSpPr>
            <p:cNvPr id="9" name="椭圆形标注 8"/>
            <p:cNvSpPr/>
            <p:nvPr/>
          </p:nvSpPr>
          <p:spPr>
            <a:xfrm>
              <a:off x="4931876" y="233402"/>
              <a:ext cx="4688497" cy="2061764"/>
            </a:xfrm>
            <a:prstGeom prst="wedgeEllipseCallout">
              <a:avLst>
                <a:gd name="adj1" fmla="val -50291"/>
                <a:gd name="adj2" fmla="val 100205"/>
              </a:avLst>
            </a:prstGeom>
            <a:solidFill>
              <a:srgbClr val="FFFFCC"/>
            </a:solidFill>
          </p:spPr>
          <p:style>
            <a:lnRef idx="3">
              <a:schemeClr val="lt1"/>
            </a:lnRef>
            <a:fillRef idx="1">
              <a:schemeClr val="accent5"/>
            </a:fillRef>
            <a:effectRef idx="1">
              <a:schemeClr val="accent5"/>
            </a:effectRef>
            <a:fontRef idx="minor">
              <a:schemeClr val="lt1"/>
            </a:fontRef>
          </p:style>
          <p:txBody>
            <a:bodyPr anchor="ctr"/>
            <a:lstStyle/>
            <a:p>
              <a:pPr algn="ctr">
                <a:defRPr/>
              </a:pPr>
              <a:endParaRPr lang="zh-CN" altLang="en-US"/>
            </a:p>
          </p:txBody>
        </p:sp>
        <p:sp>
          <p:nvSpPr>
            <p:cNvPr id="11" name="文本框 7"/>
            <p:cNvSpPr txBox="1">
              <a:spLocks noChangeArrowheads="1"/>
            </p:cNvSpPr>
            <p:nvPr/>
          </p:nvSpPr>
          <p:spPr bwMode="auto">
            <a:xfrm>
              <a:off x="5624888" y="383351"/>
              <a:ext cx="3429000" cy="1629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a:solidFill>
                    <a:srgbClr val="FF0000"/>
                  </a:solidFill>
                  <a:latin typeface="黑体" panose="02010609060101010101" pitchFamily="2" charset="-122"/>
                  <a:ea typeface="黑体" panose="02010609060101010101" pitchFamily="2" charset="-122"/>
                </a:rPr>
                <a:t>词缀：</a:t>
              </a:r>
              <a:r>
                <a:rPr lang="zh-CN" altLang="en-US" sz="2000" b="1">
                  <a:solidFill>
                    <a:srgbClr val="0066FF"/>
                  </a:solidFill>
                  <a:latin typeface="黑体" panose="02010609060101010101" pitchFamily="2" charset="-122"/>
                  <a:ea typeface="黑体" panose="02010609060101010101" pitchFamily="2" charset="-122"/>
                </a:rPr>
                <a:t>有些词在词前或词后有附加成分，这些</a:t>
              </a:r>
              <a:r>
                <a:rPr lang="zh-CN" altLang="en-US" sz="2000" b="1" u="sng">
                  <a:solidFill>
                    <a:srgbClr val="FF0000"/>
                  </a:solidFill>
                  <a:latin typeface="黑体" panose="02010609060101010101" pitchFamily="2" charset="-122"/>
                  <a:ea typeface="黑体" panose="02010609060101010101" pitchFamily="2" charset="-122"/>
                </a:rPr>
                <a:t>附加成分本身没有实在意义</a:t>
              </a:r>
              <a:r>
                <a:rPr lang="zh-CN" altLang="en-US" sz="2000" b="1">
                  <a:solidFill>
                    <a:srgbClr val="0066FF"/>
                  </a:solidFill>
                  <a:latin typeface="黑体" panose="02010609060101010101" pitchFamily="2" charset="-122"/>
                  <a:ea typeface="黑体" panose="02010609060101010101" pitchFamily="2" charset="-122"/>
                </a:rPr>
                <a:t>。在词前者称为前缀（词头），在后者称为后缀。</a:t>
              </a:r>
            </a:p>
          </p:txBody>
        </p:sp>
      </p:grpSp>
      <p:sp>
        <p:nvSpPr>
          <p:cNvPr id="14" name="文本框 13"/>
          <p:cNvSpPr txBox="1">
            <a:spLocks noChangeArrowheads="1"/>
          </p:cNvSpPr>
          <p:nvPr/>
        </p:nvSpPr>
        <p:spPr bwMode="auto">
          <a:xfrm>
            <a:off x="840548" y="4322517"/>
            <a:ext cx="11231168" cy="953135"/>
          </a:xfrm>
          <a:prstGeom prst="rect">
            <a:avLst/>
          </a:prstGeom>
          <a:solidFill>
            <a:schemeClr val="bg1"/>
          </a:solid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a:latin typeface="黑体" panose="02010609060101010101" pitchFamily="2" charset="-122"/>
                <a:ea typeface="黑体" panose="02010609060101010101" pitchFamily="2" charset="-122"/>
              </a:rPr>
              <a:t> </a:t>
            </a:r>
            <a:r>
              <a:rPr lang="en-US" altLang="zh-CN" sz="2800">
                <a:latin typeface="黑体" panose="02010609060101010101" pitchFamily="2" charset="-122"/>
                <a:ea typeface="黑体" panose="02010609060101010101" pitchFamily="2" charset="-122"/>
              </a:rPr>
              <a:t>5</a:t>
            </a:r>
            <a:r>
              <a:rPr lang="zh-CN" altLang="en-US" sz="2800">
                <a:latin typeface="黑体" panose="02010609060101010101" pitchFamily="2" charset="-122"/>
                <a:ea typeface="黑体" panose="02010609060101010101" pitchFamily="2" charset="-122"/>
              </a:rPr>
              <a:t>、躲开（</a:t>
            </a:r>
            <a:r>
              <a:rPr lang="zh-CN" altLang="en-US" sz="2800">
                <a:solidFill>
                  <a:srgbClr val="FF0000"/>
                </a:solidFill>
                <a:latin typeface="黑体" panose="02010609060101010101" pitchFamily="2" charset="-122"/>
                <a:ea typeface="黑体" panose="02010609060101010101" pitchFamily="2" charset="-122"/>
              </a:rPr>
              <a:t>躲避</a:t>
            </a:r>
            <a:r>
              <a:rPr lang="zh-CN" altLang="en-US" sz="2800">
                <a:latin typeface="黑体" panose="02010609060101010101" pitchFamily="2" charset="-122"/>
                <a:ea typeface="黑体" panose="02010609060101010101" pitchFamily="2" charset="-122"/>
              </a:rPr>
              <a:t>）赶上（</a:t>
            </a:r>
            <a:r>
              <a:rPr lang="zh-CN" altLang="en-US" sz="2800">
                <a:solidFill>
                  <a:srgbClr val="FF0000"/>
                </a:solidFill>
                <a:latin typeface="黑体" panose="02010609060101010101" pitchFamily="2" charset="-122"/>
                <a:ea typeface="黑体" panose="02010609060101010101" pitchFamily="2" charset="-122"/>
              </a:rPr>
              <a:t>正逢、正值</a:t>
            </a:r>
            <a:r>
              <a:rPr lang="zh-CN" altLang="en-US" sz="2800">
                <a:latin typeface="黑体" panose="02010609060101010101" pitchFamily="2" charset="-122"/>
                <a:ea typeface="黑体" panose="02010609060101010101" pitchFamily="2" charset="-122"/>
              </a:rPr>
              <a:t>）、搞定（</a:t>
            </a:r>
            <a:r>
              <a:rPr lang="zh-CN" altLang="en-US" sz="2800">
                <a:solidFill>
                  <a:srgbClr val="FF0000"/>
                </a:solidFill>
                <a:latin typeface="黑体" panose="02010609060101010101" pitchFamily="2" charset="-122"/>
                <a:ea typeface="黑体" panose="02010609060101010101" pitchFamily="2" charset="-122"/>
              </a:rPr>
              <a:t>解决、办妥</a:t>
            </a:r>
            <a:r>
              <a:rPr lang="zh-CN" altLang="en-US" sz="2800">
                <a:latin typeface="黑体" panose="02010609060101010101" pitchFamily="2" charset="-122"/>
                <a:ea typeface="黑体" panose="02010609060101010101" pitchFamily="2" charset="-122"/>
              </a:rPr>
              <a:t>）、 走掉（</a:t>
            </a:r>
            <a:r>
              <a:rPr lang="zh-CN" altLang="en-US" sz="2800">
                <a:solidFill>
                  <a:srgbClr val="FF0000"/>
                </a:solidFill>
                <a:latin typeface="黑体" panose="02010609060101010101" pitchFamily="2" charset="-122"/>
                <a:ea typeface="黑体" panose="02010609060101010101" pitchFamily="2" charset="-122"/>
              </a:rPr>
              <a:t>离开</a:t>
            </a:r>
            <a:r>
              <a:rPr lang="zh-CN" altLang="en-US" sz="2800">
                <a:latin typeface="黑体" panose="02010609060101010101" pitchFamily="2" charset="-122"/>
                <a:ea typeface="黑体" panose="02010609060101010101" pitchFamily="2" charset="-122"/>
              </a:rPr>
              <a:t>）</a:t>
            </a:r>
          </a:p>
        </p:txBody>
      </p:sp>
      <p:sp>
        <p:nvSpPr>
          <p:cNvPr id="15" name="矩形 14"/>
          <p:cNvSpPr>
            <a:spLocks noChangeArrowheads="1"/>
          </p:cNvSpPr>
          <p:nvPr/>
        </p:nvSpPr>
        <p:spPr bwMode="auto">
          <a:xfrm>
            <a:off x="840548" y="5381134"/>
            <a:ext cx="10967384" cy="521970"/>
          </a:xfrm>
          <a:prstGeom prst="rect">
            <a:avLst/>
          </a:prstGeom>
          <a:solidFill>
            <a:schemeClr val="bg1"/>
          </a:solid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a:latin typeface="黑体" panose="02010609060101010101" pitchFamily="2" charset="-122"/>
                <a:ea typeface="黑体" panose="02010609060101010101" pitchFamily="2" charset="-122"/>
              </a:rPr>
              <a:t>6</a:t>
            </a:r>
            <a:r>
              <a:rPr lang="zh-CN" altLang="en-US" sz="2800">
                <a:latin typeface="黑体" panose="02010609060101010101" pitchFamily="2" charset="-122"/>
                <a:ea typeface="黑体" panose="02010609060101010101" pitchFamily="2" charset="-122"/>
              </a:rPr>
              <a:t>、卖弄（</a:t>
            </a:r>
            <a:r>
              <a:rPr lang="zh-CN" altLang="en-US" sz="2800">
                <a:solidFill>
                  <a:srgbClr val="FF0000"/>
                </a:solidFill>
                <a:latin typeface="黑体" panose="02010609060101010101" pitchFamily="2" charset="-122"/>
                <a:ea typeface="黑体" panose="02010609060101010101" pitchFamily="2" charset="-122"/>
              </a:rPr>
              <a:t>炫耀</a:t>
            </a:r>
            <a:r>
              <a:rPr lang="zh-CN" altLang="en-US" sz="2800">
                <a:latin typeface="黑体" panose="02010609060101010101" pitchFamily="2" charset="-122"/>
                <a:ea typeface="黑体" panose="02010609060101010101" pitchFamily="2" charset="-122"/>
              </a:rPr>
              <a:t>）扯皮（</a:t>
            </a:r>
            <a:r>
              <a:rPr lang="zh-CN" altLang="en-US" sz="2800">
                <a:solidFill>
                  <a:srgbClr val="FF0000"/>
                </a:solidFill>
                <a:latin typeface="黑体" panose="02010609060101010101" pitchFamily="2" charset="-122"/>
                <a:ea typeface="黑体" panose="02010609060101010101" pitchFamily="2" charset="-122"/>
              </a:rPr>
              <a:t>推诿</a:t>
            </a:r>
            <a:r>
              <a:rPr lang="zh-CN" altLang="en-US" sz="2800">
                <a:latin typeface="黑体" panose="02010609060101010101" pitchFamily="2" charset="-122"/>
                <a:ea typeface="黑体" panose="02010609060101010101" pitchFamily="2" charset="-122"/>
              </a:rPr>
              <a:t>）、卡壳（</a:t>
            </a:r>
            <a:r>
              <a:rPr lang="zh-CN" altLang="en-US" sz="2800">
                <a:solidFill>
                  <a:srgbClr val="FF0000"/>
                </a:solidFill>
                <a:latin typeface="黑体" panose="02010609060101010101" pitchFamily="2" charset="-122"/>
                <a:ea typeface="黑体" panose="02010609060101010101" pitchFamily="2" charset="-122"/>
              </a:rPr>
              <a:t>中断</a:t>
            </a:r>
            <a:r>
              <a:rPr lang="zh-CN" altLang="en-US" sz="2800">
                <a:latin typeface="黑体" panose="02010609060101010101" pitchFamily="2" charset="-122"/>
                <a:ea typeface="黑体" panose="02010609060101010101" pitchFamily="2" charset="-122"/>
              </a:rPr>
              <a:t>）、草包（</a:t>
            </a:r>
            <a:r>
              <a:rPr lang="zh-CN" altLang="en-US" sz="2800">
                <a:solidFill>
                  <a:srgbClr val="FF0000"/>
                </a:solidFill>
                <a:latin typeface="黑体" panose="02010609060101010101" pitchFamily="2" charset="-122"/>
                <a:ea typeface="黑体" panose="02010609060101010101" pitchFamily="2" charset="-122"/>
              </a:rPr>
              <a:t>无能之人</a:t>
            </a:r>
            <a:r>
              <a:rPr lang="zh-CN" altLang="en-US" sz="2800">
                <a:latin typeface="黑体" panose="02010609060101010101" pitchFamily="2" charset="-122"/>
                <a:ea typeface="黑体" panose="02010609060101010101" pitchFamily="2" charset="-122"/>
              </a:rPr>
              <a:t>）</a:t>
            </a:r>
          </a:p>
        </p:txBody>
      </p:sp>
      <p:grpSp>
        <p:nvGrpSpPr>
          <p:cNvPr id="18" name="组合 11"/>
          <p:cNvGrpSpPr/>
          <p:nvPr/>
        </p:nvGrpSpPr>
        <p:grpSpPr>
          <a:xfrm>
            <a:off x="7942095" y="2380873"/>
            <a:ext cx="3604421" cy="2241782"/>
            <a:chOff x="6248400" y="3515380"/>
            <a:chExt cx="2819400" cy="980420"/>
          </a:xfrm>
          <a:solidFill>
            <a:srgbClr val="FFFFCC"/>
          </a:solidFill>
        </p:grpSpPr>
        <p:sp>
          <p:nvSpPr>
            <p:cNvPr id="19" name="椭圆形标注 18"/>
            <p:cNvSpPr/>
            <p:nvPr/>
          </p:nvSpPr>
          <p:spPr>
            <a:xfrm>
              <a:off x="6248400" y="3515380"/>
              <a:ext cx="2819400" cy="980420"/>
            </a:xfrm>
            <a:prstGeom prst="wedgeEllipseCallout">
              <a:avLst>
                <a:gd name="adj1" fmla="val -67535"/>
                <a:gd name="adj2" fmla="val 59417"/>
              </a:avLst>
            </a:prstGeom>
            <a:grpFill/>
          </p:spPr>
          <p:style>
            <a:lnRef idx="3">
              <a:schemeClr val="lt1"/>
            </a:lnRef>
            <a:fillRef idx="1">
              <a:schemeClr val="accent5"/>
            </a:fillRef>
            <a:effectRef idx="1">
              <a:schemeClr val="accent5"/>
            </a:effectRef>
            <a:fontRef idx="minor">
              <a:schemeClr val="lt1"/>
            </a:fontRef>
          </p:style>
          <p:txBody>
            <a:bodyPr anchor="ctr"/>
            <a:lstStyle/>
            <a:p>
              <a:pPr algn="ctr">
                <a:defRPr/>
              </a:pPr>
              <a:endParaRPr lang="zh-CN" altLang="en-US"/>
            </a:p>
          </p:txBody>
        </p:sp>
        <p:sp>
          <p:nvSpPr>
            <p:cNvPr id="20" name="文本框 10"/>
            <p:cNvSpPr txBox="1">
              <a:spLocks noChangeArrowheads="1"/>
            </p:cNvSpPr>
            <p:nvPr/>
          </p:nvSpPr>
          <p:spPr bwMode="auto">
            <a:xfrm>
              <a:off x="6781800" y="3695699"/>
              <a:ext cx="1905000" cy="17440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sz="2000" b="1">
                <a:solidFill>
                  <a:srgbClr val="0066FF"/>
                </a:solidFill>
              </a:endParaRPr>
            </a:p>
          </p:txBody>
        </p:sp>
      </p:grpSp>
      <p:sp>
        <p:nvSpPr>
          <p:cNvPr id="21" name="文本框 3"/>
          <p:cNvSpPr txBox="1">
            <a:spLocks noChangeArrowheads="1"/>
          </p:cNvSpPr>
          <p:nvPr/>
        </p:nvSpPr>
        <p:spPr bwMode="auto">
          <a:xfrm>
            <a:off x="8484576" y="2884743"/>
            <a:ext cx="2588536" cy="1322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a:solidFill>
                  <a:srgbClr val="FF0000"/>
                </a:solidFill>
                <a:latin typeface="黑体" panose="02010609060101010101" pitchFamily="2" charset="-122"/>
                <a:ea typeface="黑体" panose="02010609060101010101" pitchFamily="2" charset="-122"/>
              </a:rPr>
              <a:t>表动作完成或效果的</a:t>
            </a:r>
          </a:p>
          <a:p>
            <a:r>
              <a:rPr lang="zh-CN" altLang="en-US" sz="2000" b="1">
                <a:solidFill>
                  <a:srgbClr val="FF0000"/>
                </a:solidFill>
                <a:latin typeface="黑体" panose="02010609060101010101" pitchFamily="2" charset="-122"/>
                <a:ea typeface="黑体" panose="02010609060101010101" pitchFamily="2" charset="-122"/>
              </a:rPr>
              <a:t>动补短语</a:t>
            </a:r>
            <a:r>
              <a:rPr lang="zh-CN" altLang="en-US" sz="2000">
                <a:latin typeface="黑体" panose="02010609060101010101" pitchFamily="2" charset="-122"/>
                <a:ea typeface="黑体" panose="02010609060101010101" pitchFamily="2" charset="-122"/>
              </a:rPr>
              <a:t>：</a:t>
            </a:r>
            <a:r>
              <a:rPr lang="zh-CN" altLang="en-US" sz="2000" b="1">
                <a:solidFill>
                  <a:srgbClr val="0066FF"/>
                </a:solidFill>
                <a:latin typeface="黑体" panose="02010609060101010101" pitchFamily="2" charset="-122"/>
                <a:ea typeface="黑体" panose="02010609060101010101" pitchFamily="2" charset="-122"/>
              </a:rPr>
              <a:t>由动词和在它后边起补充说明作用的词组成的短语</a:t>
            </a:r>
            <a:r>
              <a:rPr lang="zh-CN" altLang="en-US" sz="2000">
                <a:solidFill>
                  <a:srgbClr val="0066FF"/>
                </a:solidFill>
                <a:latin typeface="黑体" panose="02010609060101010101" pitchFamily="2" charset="-122"/>
                <a:ea typeface="黑体" panose="02010609060101010101" pitchFamily="2" charset="-122"/>
              </a:rPr>
              <a:t>。</a:t>
            </a:r>
          </a:p>
        </p:txBody>
      </p:sp>
      <p:sp>
        <p:nvSpPr>
          <p:cNvPr id="22" name="椭圆形标注 21"/>
          <p:cNvSpPr/>
          <p:nvPr/>
        </p:nvSpPr>
        <p:spPr bwMode="auto">
          <a:xfrm>
            <a:off x="4656264" y="5588999"/>
            <a:ext cx="2420713" cy="1269319"/>
          </a:xfrm>
          <a:prstGeom prst="wedgeEllipseCallout">
            <a:avLst>
              <a:gd name="adj1" fmla="val -77701"/>
              <a:gd name="adj2" fmla="val -37357"/>
            </a:avLst>
          </a:prstGeom>
          <a:solidFill>
            <a:srgbClr val="FFFFCC"/>
          </a:solidFill>
        </p:spPr>
        <p:style>
          <a:lnRef idx="3">
            <a:schemeClr val="lt1"/>
          </a:lnRef>
          <a:fillRef idx="1">
            <a:schemeClr val="accent5"/>
          </a:fillRef>
          <a:effectRef idx="1">
            <a:schemeClr val="accent5"/>
          </a:effectRef>
          <a:fontRef idx="minor">
            <a:schemeClr val="lt1"/>
          </a:fontRef>
        </p:style>
        <p:txBody>
          <a:bodyPr anchor="ctr"/>
          <a:lstStyle/>
          <a:p>
            <a:pPr algn="ctr">
              <a:defRPr/>
            </a:pPr>
            <a:endParaRPr lang="zh-CN" altLang="en-US"/>
          </a:p>
        </p:txBody>
      </p:sp>
      <p:sp>
        <p:nvSpPr>
          <p:cNvPr id="23" name="文本框 10"/>
          <p:cNvSpPr txBox="1">
            <a:spLocks noChangeArrowheads="1"/>
          </p:cNvSpPr>
          <p:nvPr/>
        </p:nvSpPr>
        <p:spPr bwMode="auto">
          <a:xfrm>
            <a:off x="5171889" y="5852882"/>
            <a:ext cx="1905088"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a:solidFill>
                  <a:srgbClr val="0066FF"/>
                </a:solidFill>
                <a:latin typeface="黑体" panose="02010609060101010101" pitchFamily="2" charset="-122"/>
                <a:ea typeface="黑体" panose="02010609060101010101" pitchFamily="2" charset="-122"/>
              </a:rPr>
              <a:t>具有修辞意味的词语</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 presetClass="entr" presetSubtype="4" fill="hold" nodeType="click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500" fill="hold"/>
                                        <p:tgtEl>
                                          <p:spTgt spid="18"/>
                                        </p:tgtEl>
                                        <p:attrNameLst>
                                          <p:attrName>ppt_x</p:attrName>
                                        </p:attrNameLst>
                                      </p:cBhvr>
                                      <p:tavLst>
                                        <p:tav tm="0">
                                          <p:val>
                                            <p:strVal val="#ppt_x"/>
                                          </p:val>
                                        </p:tav>
                                        <p:tav tm="100000">
                                          <p:val>
                                            <p:strVal val="#ppt_x"/>
                                          </p:val>
                                        </p:tav>
                                      </p:tavLst>
                                    </p:anim>
                                    <p:anim calcmode="lin" valueType="num">
                                      <p:cBhvr additive="base">
                                        <p:cTn id="21"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stCondLst>
                      <p:childTnLst>
                        <p:par>
                          <p:cTn id="23" fill="hold" nodeType="afterGroup">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ppt_x"/>
                                          </p:val>
                                        </p:tav>
                                        <p:tav tm="100000">
                                          <p:val>
                                            <p:strVal val="#ppt_x"/>
                                          </p:val>
                                        </p:tav>
                                      </p:tavLst>
                                    </p:anim>
                                    <p:anim calcmode="lin" valueType="num">
                                      <p:cBhvr additive="base">
                                        <p:cTn id="27"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childTnLst>
                                </p:cTn>
                              </p:par>
                            </p:childTnLst>
                          </p:cTn>
                        </p:par>
                      </p:childTnLst>
                    </p:cTn>
                  </p:par>
                  <p:par>
                    <p:cTn id="32" fill="hold" nodeType="clickPar">
                      <p:stCondLst>
                        <p:cond delay="indefinite"/>
                      </p:stCondLst>
                      <p:childTnLst>
                        <p:par>
                          <p:cTn id="33" fill="hold" nodeType="afterGroup">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childTnLst>
                          </p:cTn>
                        </p:par>
                      </p:childTnLst>
                    </p:cTn>
                  </p:par>
                  <p:par>
                    <p:cTn id="37" fill="hold" nodeType="clickPar">
                      <p:stCondLst>
                        <p:cond delay="indefinite"/>
                      </p:stCondLst>
                      <p:childTnLst>
                        <p:par>
                          <p:cTn id="38" fill="hold" nodeType="afterGroup">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500" fill="hold"/>
                                        <p:tgtEl>
                                          <p:spTgt spid="23"/>
                                        </p:tgtEl>
                                        <p:attrNameLst>
                                          <p:attrName>ppt_x</p:attrName>
                                        </p:attrNameLst>
                                      </p:cBhvr>
                                      <p:tavLst>
                                        <p:tav tm="0">
                                          <p:val>
                                            <p:strVal val="#ppt_x"/>
                                          </p:val>
                                        </p:tav>
                                        <p:tav tm="100000">
                                          <p:val>
                                            <p:strVal val="#ppt_x"/>
                                          </p:val>
                                        </p:tav>
                                      </p:tavLst>
                                    </p:anim>
                                    <p:anim calcmode="lin" valueType="num">
                                      <p:cBhvr additive="base">
                                        <p:cTn id="4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 grpId="0"/>
      <p:bldP spid="15" grpId="0"/>
      <p:bldP spid="21" grpId="0"/>
      <p:bldP spid="22" grpId="0"/>
      <p:bldP spid="23" grpId="0"/>
    </p:bld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 name="Picture 5"/>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t="310" b="1"/>
          <a:stretch>
            <a:fillRect/>
          </a:stretch>
        </p:blipFill>
        <p:spPr bwMode="auto">
          <a:xfrm>
            <a:off x="2081" y="0"/>
            <a:ext cx="12188157" cy="7218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267" name="Rectangle 4"/>
          <p:cNvSpPr>
            <a:spLocks noChangeArrowheads="1"/>
          </p:cNvSpPr>
          <p:nvPr/>
        </p:nvSpPr>
        <p:spPr bwMode="auto">
          <a:xfrm>
            <a:off x="264590" y="368487"/>
            <a:ext cx="11925648" cy="521970"/>
          </a:xfrm>
          <a:prstGeom prst="rect">
            <a:avLst/>
          </a:prstGeom>
          <a:solidFill>
            <a:schemeClr val="bg1"/>
          </a:solidFill>
          <a:ln>
            <a:noFill/>
          </a:ln>
        </p:spPr>
        <p:txBody>
          <a:bodyPr wrap="squar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FF0000"/>
                </a:solidFill>
                <a:latin typeface="黑体" panose="02010609060101010101" pitchFamily="2" charset="-122"/>
                <a:ea typeface="黑体" panose="02010609060101010101" pitchFamily="2" charset="-122"/>
              </a:rPr>
              <a:t>探究一</a:t>
            </a:r>
            <a:r>
              <a:rPr lang="zh-CN" altLang="en-US" sz="2800" b="1">
                <a:latin typeface="黑体" panose="02010609060101010101" pitchFamily="2" charset="-122"/>
                <a:ea typeface="黑体" panose="02010609060101010101" pitchFamily="2" charset="-122"/>
              </a:rPr>
              <a:t>：分析下面的几个句子，请找出其中用得不得体的口语词并修改。</a:t>
            </a:r>
            <a:endParaRPr lang="zh-CN" altLang="en-US" sz="2800">
              <a:latin typeface="黑体" panose="02010609060101010101" pitchFamily="2" charset="-122"/>
              <a:ea typeface="黑体" panose="02010609060101010101" pitchFamily="2" charset="-122"/>
            </a:endParaRPr>
          </a:p>
        </p:txBody>
      </p:sp>
      <p:sp>
        <p:nvSpPr>
          <p:cNvPr id="11268" name="Rectangle 6"/>
          <p:cNvSpPr>
            <a:spLocks noChangeArrowheads="1"/>
          </p:cNvSpPr>
          <p:nvPr/>
        </p:nvSpPr>
        <p:spPr bwMode="auto">
          <a:xfrm>
            <a:off x="2081" y="1219257"/>
            <a:ext cx="12188156" cy="2291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600" b="1">
                <a:latin typeface="黑体" panose="02010609060101010101" pitchFamily="2" charset="-122"/>
                <a:ea typeface="黑体" panose="02010609060101010101" pitchFamily="2" charset="-122"/>
              </a:rPr>
              <a:t>1</a:t>
            </a:r>
            <a:r>
              <a:rPr lang="zh-CN" altLang="en-US" sz="2600" b="1">
                <a:latin typeface="黑体" panose="02010609060101010101" pitchFamily="2" charset="-122"/>
                <a:ea typeface="黑体" panose="02010609060101010101" pitchFamily="2" charset="-122"/>
              </a:rPr>
              <a:t>、（公安局张贴的公告）犯罪嫌疑人开着一辆轿车撞向人群。</a:t>
            </a:r>
          </a:p>
          <a:p>
            <a:pPr eaLnBrk="1" hangingPunct="1"/>
            <a:r>
              <a:rPr lang="en-US" altLang="zh-CN" sz="2600" b="1">
                <a:latin typeface="黑体" panose="02010609060101010101" pitchFamily="2" charset="-122"/>
                <a:ea typeface="黑体" panose="02010609060101010101" pitchFamily="2" charset="-122"/>
              </a:rPr>
              <a:t>2</a:t>
            </a:r>
            <a:r>
              <a:rPr lang="zh-CN" altLang="en-US" sz="2600" b="1">
                <a:latin typeface="黑体" panose="02010609060101010101" pitchFamily="2" charset="-122"/>
                <a:ea typeface="黑体" panose="02010609060101010101" pitchFamily="2" charset="-122"/>
              </a:rPr>
              <a:t>、（学校张贴的通知）今晚七点全体高三学生到体育馆看球赛。</a:t>
            </a:r>
          </a:p>
          <a:p>
            <a:pPr eaLnBrk="1" hangingPunct="1"/>
            <a:r>
              <a:rPr lang="en-US" altLang="zh-CN" sz="2600" b="1">
                <a:latin typeface="黑体" panose="02010609060101010101" pitchFamily="2" charset="-122"/>
                <a:ea typeface="黑体" panose="02010609060101010101" pitchFamily="2" charset="-122"/>
              </a:rPr>
              <a:t>3</a:t>
            </a:r>
            <a:r>
              <a:rPr lang="zh-CN" altLang="en-US" sz="2600" b="1">
                <a:latin typeface="黑体" panose="02010609060101010101" pitchFamily="2" charset="-122"/>
                <a:ea typeface="黑体" panose="02010609060101010101" pitchFamily="2" charset="-122"/>
              </a:rPr>
              <a:t>、（公司张贴的通知）届时本公司叫相关人员负责该活动。</a:t>
            </a:r>
          </a:p>
          <a:p>
            <a:pPr eaLnBrk="1" hangingPunct="1"/>
            <a:r>
              <a:rPr lang="en-US" altLang="zh-CN" sz="2600" b="1">
                <a:latin typeface="黑体" panose="02010609060101010101" pitchFamily="2" charset="-122"/>
                <a:ea typeface="黑体" panose="02010609060101010101" pitchFamily="2" charset="-122"/>
              </a:rPr>
              <a:t>4</a:t>
            </a:r>
            <a:r>
              <a:rPr lang="zh-CN" altLang="en-US" sz="2600" b="1">
                <a:latin typeface="黑体" panose="02010609060101010101" pitchFamily="2" charset="-122"/>
                <a:ea typeface="黑体" panose="02010609060101010101" pitchFamily="2" charset="-122"/>
              </a:rPr>
              <a:t>、（物业张贴的公告）请各位业主注意，小区泳池不是澡堂子，请勿在此洗浴。</a:t>
            </a:r>
          </a:p>
          <a:p>
            <a:pPr>
              <a:spcBef>
                <a:spcPct val="50000"/>
              </a:spcBef>
            </a:pPr>
            <a:endParaRPr lang="zh-CN" altLang="en-US" sz="2600" b="1">
              <a:solidFill>
                <a:srgbClr val="0066FF"/>
              </a:solidFill>
            </a:endParaRPr>
          </a:p>
        </p:txBody>
      </p:sp>
      <p:sp>
        <p:nvSpPr>
          <p:cNvPr id="2" name="文本框 1"/>
          <p:cNvSpPr txBox="1">
            <a:spLocks noChangeArrowheads="1"/>
          </p:cNvSpPr>
          <p:nvPr/>
        </p:nvSpPr>
        <p:spPr bwMode="auto">
          <a:xfrm>
            <a:off x="1828761" y="3451385"/>
            <a:ext cx="10026971"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200" b="1">
                <a:solidFill>
                  <a:srgbClr val="FF0000"/>
                </a:solidFill>
                <a:latin typeface="黑体" panose="02010609060101010101" pitchFamily="2" charset="-122"/>
                <a:ea typeface="黑体" panose="02010609060101010101" pitchFamily="2" charset="-122"/>
              </a:rPr>
              <a:t>注意：</a:t>
            </a:r>
            <a:r>
              <a:rPr lang="zh-CN" altLang="en-US" sz="3200" b="1">
                <a:solidFill>
                  <a:srgbClr val="0066FF"/>
                </a:solidFill>
                <a:latin typeface="黑体" panose="02010609060101010101" pitchFamily="2" charset="-122"/>
                <a:ea typeface="黑体" panose="02010609060101010101" pitchFamily="2" charset="-122"/>
              </a:rPr>
              <a:t>大部分</a:t>
            </a:r>
            <a:r>
              <a:rPr lang="zh-CN" altLang="en-US" sz="3200" b="1">
                <a:solidFill>
                  <a:srgbClr val="FF0000"/>
                </a:solidFill>
                <a:latin typeface="黑体" panose="02010609060101010101" pitchFamily="2" charset="-122"/>
                <a:ea typeface="黑体" panose="02010609060101010101" pitchFamily="2" charset="-122"/>
              </a:rPr>
              <a:t>单音节词</a:t>
            </a:r>
            <a:r>
              <a:rPr lang="zh-CN" altLang="en-US" sz="3200" b="1">
                <a:solidFill>
                  <a:srgbClr val="0066FF"/>
                </a:solidFill>
                <a:latin typeface="黑体" panose="02010609060101010101" pitchFamily="2" charset="-122"/>
                <a:ea typeface="黑体" panose="02010609060101010101" pitchFamily="2" charset="-122"/>
              </a:rPr>
              <a:t>和</a:t>
            </a:r>
            <a:r>
              <a:rPr lang="zh-CN" altLang="en-US" sz="3200" b="1">
                <a:solidFill>
                  <a:srgbClr val="FF0000"/>
                </a:solidFill>
                <a:latin typeface="黑体" panose="02010609060101010101" pitchFamily="2" charset="-122"/>
                <a:ea typeface="黑体" panose="02010609060101010101" pitchFamily="2" charset="-122"/>
              </a:rPr>
              <a:t>三音节词</a:t>
            </a:r>
            <a:r>
              <a:rPr lang="zh-CN" altLang="en-US" sz="3200" b="1">
                <a:solidFill>
                  <a:srgbClr val="0066FF"/>
                </a:solidFill>
                <a:latin typeface="黑体" panose="02010609060101010101" pitchFamily="2" charset="-122"/>
                <a:ea typeface="黑体" panose="02010609060101010101" pitchFamily="2" charset="-122"/>
              </a:rPr>
              <a:t>有口语化倾向</a:t>
            </a:r>
            <a:r>
              <a:rPr lang="zh-CN" altLang="en-US" sz="3200">
                <a:latin typeface="黑体" panose="02010609060101010101" pitchFamily="2" charset="-122"/>
                <a:ea typeface="黑体" panose="02010609060101010101" pitchFamily="2" charset="-122"/>
              </a:rPr>
              <a:t>。</a:t>
            </a:r>
          </a:p>
        </p:txBody>
      </p:sp>
      <p:sp>
        <p:nvSpPr>
          <p:cNvPr id="3" name="文本框 2"/>
          <p:cNvSpPr txBox="1">
            <a:spLocks noChangeArrowheads="1"/>
          </p:cNvSpPr>
          <p:nvPr/>
        </p:nvSpPr>
        <p:spPr bwMode="auto">
          <a:xfrm>
            <a:off x="1981167" y="4356302"/>
            <a:ext cx="2675098"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200" b="1">
                <a:solidFill>
                  <a:srgbClr val="FF0000"/>
                </a:solidFill>
                <a:latin typeface="黑体" panose="02010609060101010101" pitchFamily="2" charset="-122"/>
                <a:ea typeface="黑体" panose="02010609060101010101" pitchFamily="2" charset="-122"/>
              </a:rPr>
              <a:t>开</a:t>
            </a:r>
            <a:r>
              <a:rPr lang="en-US" altLang="zh-CN" sz="3200" b="1">
                <a:solidFill>
                  <a:srgbClr val="FF0000"/>
                </a:solidFill>
                <a:latin typeface="黑体" panose="02010609060101010101" pitchFamily="2" charset="-122"/>
                <a:ea typeface="黑体" panose="02010609060101010101" pitchFamily="2" charset="-122"/>
              </a:rPr>
              <a:t>——</a:t>
            </a:r>
            <a:r>
              <a:rPr lang="zh-CN" altLang="en-US" sz="3200" b="1">
                <a:solidFill>
                  <a:srgbClr val="FF0000"/>
                </a:solidFill>
                <a:latin typeface="黑体" panose="02010609060101010101" pitchFamily="2" charset="-122"/>
                <a:ea typeface="黑体" panose="02010609060101010101" pitchFamily="2" charset="-122"/>
              </a:rPr>
              <a:t>驾驶</a:t>
            </a:r>
          </a:p>
        </p:txBody>
      </p:sp>
      <p:sp>
        <p:nvSpPr>
          <p:cNvPr id="4" name="文本框 3"/>
          <p:cNvSpPr txBox="1">
            <a:spLocks noChangeArrowheads="1"/>
          </p:cNvSpPr>
          <p:nvPr/>
        </p:nvSpPr>
        <p:spPr bwMode="auto">
          <a:xfrm>
            <a:off x="6456132" y="4373161"/>
            <a:ext cx="236231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200" b="1">
                <a:solidFill>
                  <a:srgbClr val="FF0000"/>
                </a:solidFill>
                <a:latin typeface="黑体" panose="02010609060101010101" pitchFamily="2" charset="-122"/>
                <a:ea typeface="黑体" panose="02010609060101010101" pitchFamily="2" charset="-122"/>
              </a:rPr>
              <a:t>看</a:t>
            </a:r>
            <a:r>
              <a:rPr lang="en-US" altLang="zh-CN" sz="3200" b="1">
                <a:solidFill>
                  <a:srgbClr val="FF0000"/>
                </a:solidFill>
                <a:latin typeface="黑体" panose="02010609060101010101" pitchFamily="2" charset="-122"/>
                <a:ea typeface="黑体" panose="02010609060101010101" pitchFamily="2" charset="-122"/>
              </a:rPr>
              <a:t>——</a:t>
            </a:r>
            <a:r>
              <a:rPr lang="zh-CN" altLang="en-US" sz="3200" b="1">
                <a:solidFill>
                  <a:srgbClr val="FF0000"/>
                </a:solidFill>
                <a:latin typeface="黑体" panose="02010609060101010101" pitchFamily="2" charset="-122"/>
                <a:ea typeface="黑体" panose="02010609060101010101" pitchFamily="2" charset="-122"/>
              </a:rPr>
              <a:t>观看</a:t>
            </a:r>
          </a:p>
        </p:txBody>
      </p:sp>
      <p:sp>
        <p:nvSpPr>
          <p:cNvPr id="5" name="文本框 4"/>
          <p:cNvSpPr txBox="1">
            <a:spLocks noChangeArrowheads="1"/>
          </p:cNvSpPr>
          <p:nvPr/>
        </p:nvSpPr>
        <p:spPr bwMode="auto">
          <a:xfrm>
            <a:off x="1865274" y="5173903"/>
            <a:ext cx="3726921"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200" b="1">
                <a:solidFill>
                  <a:srgbClr val="FF0000"/>
                </a:solidFill>
                <a:latin typeface="黑体" panose="02010609060101010101" pitchFamily="2" charset="-122"/>
                <a:ea typeface="黑体" panose="02010609060101010101" pitchFamily="2" charset="-122"/>
              </a:rPr>
              <a:t>叫</a:t>
            </a:r>
            <a:r>
              <a:rPr lang="en-US" altLang="zh-CN" sz="3200" b="1">
                <a:solidFill>
                  <a:srgbClr val="FF0000"/>
                </a:solidFill>
                <a:latin typeface="黑体" panose="02010609060101010101" pitchFamily="2" charset="-122"/>
                <a:ea typeface="黑体" panose="02010609060101010101" pitchFamily="2" charset="-122"/>
              </a:rPr>
              <a:t>——</a:t>
            </a:r>
            <a:r>
              <a:rPr lang="zh-CN" altLang="en-US" sz="3200" b="1">
                <a:solidFill>
                  <a:srgbClr val="FF0000"/>
                </a:solidFill>
                <a:latin typeface="黑体" panose="02010609060101010101" pitchFamily="2" charset="-122"/>
                <a:ea typeface="黑体" panose="02010609060101010101" pitchFamily="2" charset="-122"/>
              </a:rPr>
              <a:t>安排</a:t>
            </a:r>
          </a:p>
        </p:txBody>
      </p:sp>
      <p:sp>
        <p:nvSpPr>
          <p:cNvPr id="6" name="文本框 5"/>
          <p:cNvSpPr txBox="1">
            <a:spLocks noChangeArrowheads="1"/>
          </p:cNvSpPr>
          <p:nvPr/>
        </p:nvSpPr>
        <p:spPr bwMode="auto">
          <a:xfrm>
            <a:off x="6227414" y="5211719"/>
            <a:ext cx="4800822"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200" b="1">
                <a:solidFill>
                  <a:srgbClr val="FF0000"/>
                </a:solidFill>
                <a:latin typeface="黑体" panose="02010609060101010101" pitchFamily="2" charset="-122"/>
                <a:ea typeface="黑体" panose="02010609060101010101" pitchFamily="2" charset="-122"/>
              </a:rPr>
              <a:t>澡堂子</a:t>
            </a:r>
            <a:r>
              <a:rPr lang="en-US" altLang="zh-CN" sz="3200" b="1">
                <a:solidFill>
                  <a:srgbClr val="FF0000"/>
                </a:solidFill>
                <a:latin typeface="黑体" panose="02010609060101010101" pitchFamily="2" charset="-122"/>
                <a:ea typeface="黑体" panose="02010609060101010101" pitchFamily="2" charset="-122"/>
              </a:rPr>
              <a:t>——</a:t>
            </a:r>
            <a:r>
              <a:rPr lang="zh-CN" altLang="en-US" sz="3200" b="1">
                <a:solidFill>
                  <a:srgbClr val="FF0000"/>
                </a:solidFill>
                <a:latin typeface="黑体" panose="02010609060101010101" pitchFamily="2" charset="-122"/>
                <a:ea typeface="黑体" panose="02010609060101010101" pitchFamily="2" charset="-122"/>
              </a:rPr>
              <a:t>浴池</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arn(inVertical)">
                                      <p:cBhvr>
                                        <p:cTn id="23" dur="500"/>
                                        <p:tgtEl>
                                          <p:spTgt spid="5"/>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6" presetClass="entr" presetSubtype="16" fill="hold" nodeType="clickEffect">
                                  <p:stCondLst>
                                    <p:cond delay="0"/>
                                  </p:stCondLst>
                                  <p:childTnLst>
                                    <p:set>
                                      <p:cBhvr>
                                        <p:cTn id="27" dur="1" fill="hold">
                                          <p:stCondLst>
                                            <p:cond delay="0"/>
                                          </p:stCondLst>
                                        </p:cTn>
                                        <p:tgtEl>
                                          <p:spTgt spid="6">
                                            <p:txEl>
                                              <p:pRg st="0" end="0"/>
                                            </p:txEl>
                                          </p:spTgt>
                                        </p:tgtEl>
                                        <p:attrNameLst>
                                          <p:attrName>style.visibility</p:attrName>
                                        </p:attrNameLst>
                                      </p:cBhvr>
                                      <p:to>
                                        <p:strVal val="visible"/>
                                      </p:to>
                                    </p:set>
                                    <p:animEffect transition="in" filter="circle(in)">
                                      <p:cBhvr>
                                        <p:cTn id="28"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386" name="Rectangle 1"/>
          <p:cNvSpPr/>
          <p:nvPr/>
        </p:nvSpPr>
        <p:spPr>
          <a:xfrm>
            <a:off x="1847850" y="200343"/>
            <a:ext cx="8351838" cy="5507990"/>
          </a:xfrm>
          <a:prstGeom prst="rect">
            <a:avLst/>
          </a:prstGeom>
          <a:solidFill>
            <a:schemeClr val="bg1"/>
          </a:solidFill>
          <a:ln w="9525">
            <a:noFill/>
          </a:ln>
        </p:spPr>
        <p:txBody>
          <a:bodyPr anchor="ctr">
            <a:spAutoFit/>
          </a:bodyPr>
          <a:lstStyle/>
          <a:p>
            <a:pPr eaLnBrk="0" hangingPunct="0"/>
            <a:r>
              <a:rPr lang="en-US" altLang="zh-CN" sz="3200">
                <a:latin typeface="华文楷体" panose="02010600040101010101" pitchFamily="2" charset="-122"/>
                <a:ea typeface="华文楷体" panose="02010600040101010101" pitchFamily="2" charset="-122"/>
              </a:rPr>
              <a:t>2.</a:t>
            </a:r>
            <a:r>
              <a:rPr lang="zh-CN" altLang="en-US" sz="3200">
                <a:latin typeface="华文楷体" panose="02010600040101010101" pitchFamily="2" charset="-122"/>
                <a:ea typeface="华文楷体" panose="02010600040101010101" pitchFamily="2" charset="-122"/>
              </a:rPr>
              <a:t>下列交际用语使用得体的一项是（     ）     </a:t>
            </a:r>
          </a:p>
          <a:p>
            <a:pPr eaLnBrk="0" hangingPunct="0">
              <a:buFontTx/>
            </a:pPr>
            <a:r>
              <a:rPr lang="en-US" altLang="zh-CN" sz="3200">
                <a:latin typeface="华文楷体" panose="02010600040101010101" pitchFamily="2" charset="-122"/>
                <a:ea typeface="华文楷体" panose="02010600040101010101" pitchFamily="2" charset="-122"/>
              </a:rPr>
              <a:t>A</a:t>
            </a:r>
            <a:r>
              <a:rPr lang="zh-CN" altLang="en-US" sz="3200">
                <a:latin typeface="华文楷体" panose="02010600040101010101" pitchFamily="2" charset="-122"/>
                <a:ea typeface="华文楷体" panose="02010600040101010101" pitchFamily="2" charset="-122"/>
              </a:rPr>
              <a:t>．请柬：新居落成，我明天搬迁，为答谢您的祝贺，特于府上备下薄酒，恭请光临。     </a:t>
            </a:r>
          </a:p>
          <a:p>
            <a:pPr eaLnBrk="0" hangingPunct="0">
              <a:buFontTx/>
            </a:pPr>
            <a:r>
              <a:rPr lang="en-US" altLang="zh-CN" sz="3200">
                <a:latin typeface="华文楷体" panose="02010600040101010101" pitchFamily="2" charset="-122"/>
                <a:ea typeface="华文楷体" panose="02010600040101010101" pitchFamily="2" charset="-122"/>
              </a:rPr>
              <a:t>B</a:t>
            </a:r>
            <a:r>
              <a:rPr lang="zh-CN" altLang="en-US" sz="3200">
                <a:latin typeface="华文楷体" panose="02010600040101010101" pitchFamily="2" charset="-122"/>
                <a:ea typeface="华文楷体" panose="02010600040101010101" pitchFamily="2" charset="-122"/>
              </a:rPr>
              <a:t>．书信：毕业之后，学生垂念师恩。值此春节到来之际，谨祝恩师节日快乐，万事如意！</a:t>
            </a:r>
          </a:p>
          <a:p>
            <a:pPr eaLnBrk="0" hangingPunct="0">
              <a:buFontTx/>
            </a:pPr>
            <a:r>
              <a:rPr lang="en-US" altLang="zh-CN" sz="3200">
                <a:latin typeface="华文楷体" panose="02010600040101010101" pitchFamily="2" charset="-122"/>
                <a:ea typeface="华文楷体" panose="02010600040101010101" pitchFamily="2" charset="-122"/>
              </a:rPr>
              <a:t>C</a:t>
            </a:r>
            <a:r>
              <a:rPr lang="zh-CN" altLang="en-US" sz="3200">
                <a:latin typeface="华文楷体" panose="02010600040101010101" pitchFamily="2" charset="-122"/>
                <a:ea typeface="华文楷体" panose="02010600040101010101" pitchFamily="2" charset="-122"/>
              </a:rPr>
              <a:t>．询问：家严大人今年高寿？多年不见，甚为牵挂，过两天我一定登门看望。 </a:t>
            </a:r>
          </a:p>
          <a:p>
            <a:pPr eaLnBrk="0" hangingPunct="0">
              <a:buFontTx/>
            </a:pPr>
            <a:r>
              <a:rPr lang="en-US" altLang="zh-CN" sz="3200">
                <a:latin typeface="华文楷体" panose="02010600040101010101" pitchFamily="2" charset="-122"/>
                <a:ea typeface="华文楷体" panose="02010600040101010101" pitchFamily="2" charset="-122"/>
              </a:rPr>
              <a:t>D</a:t>
            </a:r>
            <a:r>
              <a:rPr lang="zh-CN" altLang="en-US" sz="3200">
                <a:latin typeface="华文楷体" panose="02010600040101010101" pitchFamily="2" charset="-122"/>
                <a:ea typeface="华文楷体" panose="02010600040101010101" pitchFamily="2" charset="-122"/>
              </a:rPr>
              <a:t>．介绍信：兹介绍我校张敏同学前往贵公司参加社会实践，请予接洽为荷。 </a:t>
            </a:r>
          </a:p>
        </p:txBody>
      </p:sp>
      <p:sp>
        <p:nvSpPr>
          <p:cNvPr id="3" name="TextBox 2"/>
          <p:cNvSpPr txBox="1"/>
          <p:nvPr/>
        </p:nvSpPr>
        <p:spPr>
          <a:xfrm>
            <a:off x="8950325" y="200660"/>
            <a:ext cx="386080" cy="534035"/>
          </a:xfrm>
          <a:prstGeom prst="rect">
            <a:avLst/>
          </a:prstGeom>
          <a:noFill/>
          <a:ln w="9525" cap="flat" cmpd="sng">
            <a:solidFill>
              <a:schemeClr val="accent1"/>
            </a:solidFill>
            <a:prstDash val="solid"/>
            <a:miter/>
            <a:headEnd type="none" w="med" len="med"/>
            <a:tailEnd type="none" w="med" len="med"/>
          </a:ln>
        </p:spPr>
        <p:txBody>
          <a:bodyPr wrap="none">
            <a:spAutoFit/>
          </a:bodyPr>
          <a:lstStyle/>
          <a:p>
            <a:pPr>
              <a:lnSpc>
                <a:spcPct val="90000"/>
              </a:lnSpc>
            </a:pPr>
            <a:r>
              <a:rPr lang="en-US" altLang="zh-CN" sz="3200">
                <a:solidFill>
                  <a:srgbClr val="FF0000"/>
                </a:solidFill>
                <a:latin typeface="黑体" panose="02010609060101010101" pitchFamily="2" charset="-122"/>
              </a:rPr>
              <a:t>D</a:t>
            </a:r>
            <a:endParaRPr lang="zh-CN" altLang="en-US" sz="3200">
              <a:solidFill>
                <a:srgbClr val="FF0000"/>
              </a:solidFill>
              <a:latin typeface="黑体" panose="02010609060101010101" pitchFamily="2" charset="-122"/>
            </a:endParaRPr>
          </a:p>
        </p:txBody>
      </p:sp>
      <p:sp>
        <p:nvSpPr>
          <p:cNvPr id="4" name="椭圆 3"/>
          <p:cNvSpPr/>
          <p:nvPr/>
        </p:nvSpPr>
        <p:spPr>
          <a:xfrm>
            <a:off x="4440238" y="1628775"/>
            <a:ext cx="841375" cy="647700"/>
          </a:xfrm>
          <a:prstGeom prst="ellipse">
            <a:avLst/>
          </a:prstGeom>
          <a:noFill/>
          <a:ln w="28575" cap="flat" cmpd="sng">
            <a:solidFill>
              <a:srgbClr val="C00000"/>
            </a:solidFill>
            <a:prstDash val="solid"/>
            <a:headEnd type="none" w="med" len="med"/>
            <a:tailEnd type="none" w="med" len="med"/>
          </a:ln>
        </p:spPr>
        <p:txBody>
          <a:bodyPr/>
          <a:lstStyle/>
          <a:p>
            <a:pPr eaLnBrk="0" hangingPunct="0"/>
            <a:endParaRPr lang="zh-CN" altLang="en-US">
              <a:latin typeface="黑体" panose="02010609060101010101" pitchFamily="2" charset="-122"/>
            </a:endParaRPr>
          </a:p>
        </p:txBody>
      </p:sp>
      <p:sp>
        <p:nvSpPr>
          <p:cNvPr id="5" name="椭圆 4"/>
          <p:cNvSpPr/>
          <p:nvPr/>
        </p:nvSpPr>
        <p:spPr>
          <a:xfrm>
            <a:off x="6600825" y="2558415"/>
            <a:ext cx="914400" cy="792163"/>
          </a:xfrm>
          <a:prstGeom prst="ellipse">
            <a:avLst/>
          </a:prstGeom>
          <a:noFill/>
          <a:ln w="28575" cap="flat" cmpd="sng">
            <a:solidFill>
              <a:srgbClr val="C00000"/>
            </a:solidFill>
            <a:prstDash val="solid"/>
            <a:headEnd type="none" w="med" len="med"/>
            <a:tailEnd type="none" w="med" len="med"/>
          </a:ln>
        </p:spPr>
        <p:txBody>
          <a:bodyPr/>
          <a:lstStyle/>
          <a:p>
            <a:pPr eaLnBrk="0" hangingPunct="0"/>
            <a:endParaRPr lang="zh-CN" altLang="en-US">
              <a:latin typeface="黑体" panose="02010609060101010101" pitchFamily="2" charset="-122"/>
            </a:endParaRPr>
          </a:p>
        </p:txBody>
      </p:sp>
      <p:sp>
        <p:nvSpPr>
          <p:cNvPr id="16390" name="Rectangle 2"/>
          <p:cNvSpPr/>
          <p:nvPr/>
        </p:nvSpPr>
        <p:spPr>
          <a:xfrm>
            <a:off x="1524000" y="23813"/>
            <a:ext cx="184150" cy="368300"/>
          </a:xfrm>
          <a:prstGeom prst="rect">
            <a:avLst/>
          </a:prstGeom>
          <a:noFill/>
          <a:ln w="9525">
            <a:noFill/>
          </a:ln>
        </p:spPr>
        <p:txBody>
          <a:bodyPr anchor="ctr">
            <a:spAutoFit/>
          </a:bodyPr>
          <a:lstStyle/>
          <a:p>
            <a:pPr eaLnBrk="0" hangingPunct="0"/>
            <a:endParaRPr lang="zh-CN" altLang="en-US">
              <a:latin typeface="Arial" panose="020b0604020202020204" pitchFamily="34" charset="0"/>
            </a:endParaRPr>
          </a:p>
        </p:txBody>
      </p:sp>
      <p:sp>
        <p:nvSpPr>
          <p:cNvPr id="7" name="椭圆 6"/>
          <p:cNvSpPr/>
          <p:nvPr/>
        </p:nvSpPr>
        <p:spPr>
          <a:xfrm>
            <a:off x="3705225" y="3503930"/>
            <a:ext cx="914400" cy="792163"/>
          </a:xfrm>
          <a:prstGeom prst="ellipse">
            <a:avLst/>
          </a:prstGeom>
          <a:noFill/>
          <a:ln w="28575" cap="flat" cmpd="sng">
            <a:solidFill>
              <a:srgbClr val="C00000"/>
            </a:solidFill>
            <a:prstDash val="solid"/>
            <a:headEnd type="none" w="med" len="med"/>
            <a:tailEnd type="none" w="med" len="med"/>
          </a:ln>
        </p:spPr>
        <p:txBody>
          <a:bodyPr/>
          <a:lstStyle/>
          <a:p>
            <a:pPr eaLnBrk="0" hangingPunct="0"/>
            <a:endParaRPr lang="zh-CN" altLang="en-US">
              <a:latin typeface="黑体" panose="02010609060101010101" pitchFamily="2" charset="-122"/>
            </a:endParaRPr>
          </a:p>
        </p:txBody>
      </p:sp>
      <p:sp>
        <p:nvSpPr>
          <p:cNvPr id="8" name="椭圆 7"/>
          <p:cNvSpPr/>
          <p:nvPr/>
        </p:nvSpPr>
        <p:spPr bwMode="auto">
          <a:xfrm>
            <a:off x="5543550" y="4912995"/>
            <a:ext cx="2139950" cy="914400"/>
          </a:xfrm>
          <a:prstGeom prst="ellipse">
            <a:avLst/>
          </a:prstGeom>
          <a:noFill/>
          <a:ln w="57150">
            <a:solidFill>
              <a:schemeClr val="accent6">
                <a:lumMod val="40000"/>
                <a:lumOff val="60000"/>
              </a:schemeClr>
            </a:solidFill>
          </a:ln>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2400" b="1" i="0" u="none" strike="noStrike" kern="1200" cap="none" spc="0" normalizeH="0" baseline="0" noProof="0">
              <a:ln>
                <a:noFill/>
              </a:ln>
              <a:solidFill>
                <a:schemeClr val="tx1"/>
              </a:solidFill>
              <a:effectLst/>
              <a:uLnTx/>
              <a:uFillTx/>
              <a:latin typeface="黑体" panose="02010609060101010101" pitchFamily="2" charset="-122"/>
              <a:ea typeface="黑体" panose="02010609060101010101" pitchFamily="2" charset="-122"/>
              <a:cs typeface="+mn-cs"/>
            </a:endParaRPr>
          </a:p>
        </p:txBody>
      </p:sp>
      <p:sp>
        <p:nvSpPr>
          <p:cNvPr id="9" name="TextBox 8"/>
          <p:cNvSpPr txBox="1"/>
          <p:nvPr/>
        </p:nvSpPr>
        <p:spPr>
          <a:xfrm>
            <a:off x="1195070" y="5827395"/>
            <a:ext cx="9658350" cy="588645"/>
          </a:xfrm>
          <a:prstGeom prst="rect">
            <a:avLst/>
          </a:prstGeom>
          <a:solidFill>
            <a:srgbClr val="FFFF99"/>
          </a:solidFill>
          <a:ln w="9525" cap="flat" cmpd="sng">
            <a:solidFill>
              <a:schemeClr val="accent1"/>
            </a:solidFill>
            <a:prstDash val="solid"/>
            <a:miter/>
            <a:headEnd type="none" w="med" len="med"/>
            <a:tailEnd type="none" w="med" len="med"/>
          </a:ln>
        </p:spPr>
        <p:txBody>
          <a:bodyPr wrap="square">
            <a:spAutoFit/>
          </a:bodyPr>
          <a:lstStyle/>
          <a:p>
            <a:pPr>
              <a:lnSpc>
                <a:spcPct val="90000"/>
              </a:lnSpc>
            </a:pPr>
            <a:r>
              <a:rPr lang="zh-CN" altLang="en-US" u="sng">
                <a:solidFill>
                  <a:srgbClr val="FF0000"/>
                </a:solidFill>
                <a:latin typeface="华文新魏" panose="02010800040101010101" pitchFamily="2" charset="-122"/>
                <a:ea typeface="华文新魏" panose="02010800040101010101" pitchFamily="2" charset="-122"/>
              </a:rPr>
              <a:t>垂念</a:t>
            </a:r>
            <a:r>
              <a:rPr lang="en-US" altLang="zh-CN" u="sng">
                <a:solidFill>
                  <a:srgbClr val="FF0000"/>
                </a:solidFill>
                <a:latin typeface="华文新魏" panose="02010800040101010101" pitchFamily="2" charset="-122"/>
                <a:ea typeface="华文新魏" panose="02010800040101010101" pitchFamily="2" charset="-122"/>
              </a:rPr>
              <a:t>:</a:t>
            </a:r>
            <a:r>
              <a:rPr lang="zh-CN" altLang="en-US" b="0">
                <a:latin typeface="华文新魏" panose="02010800040101010101" pitchFamily="2" charset="-122"/>
                <a:ea typeface="华文新魏" panose="02010800040101010101" pitchFamily="2" charset="-122"/>
              </a:rPr>
              <a:t>指上对下挂念</a:t>
            </a:r>
            <a:r>
              <a:rPr lang="en-US" altLang="zh-CN" b="0">
                <a:latin typeface="华文新魏" panose="02010800040101010101" pitchFamily="2" charset="-122"/>
                <a:ea typeface="华文新魏" panose="02010800040101010101" pitchFamily="2" charset="-122"/>
              </a:rPr>
              <a:t>;</a:t>
            </a:r>
            <a:r>
              <a:rPr lang="zh-CN" altLang="en-US" b="0">
                <a:latin typeface="华文新魏" panose="02010800040101010101" pitchFamily="2" charset="-122"/>
                <a:ea typeface="华文新魏" panose="02010800040101010101" pitchFamily="2" charset="-122"/>
              </a:rPr>
              <a:t>也用做敬辞</a:t>
            </a:r>
            <a:r>
              <a:rPr lang="en-US" altLang="zh-CN" b="0">
                <a:latin typeface="华文新魏" panose="02010800040101010101" pitchFamily="2" charset="-122"/>
                <a:ea typeface="华文新魏" panose="02010800040101010101" pitchFamily="2" charset="-122"/>
              </a:rPr>
              <a:t>,</a:t>
            </a:r>
            <a:r>
              <a:rPr lang="zh-CN" altLang="en-US" b="0">
                <a:latin typeface="华文新魏" panose="02010800040101010101" pitchFamily="2" charset="-122"/>
                <a:ea typeface="华文新魏" panose="02010800040101010101" pitchFamily="2" charset="-122"/>
              </a:rPr>
              <a:t>指</a:t>
            </a:r>
            <a:r>
              <a:rPr lang="zh-CN" altLang="en-US" b="0">
                <a:solidFill>
                  <a:srgbClr val="FF0000"/>
                </a:solidFill>
                <a:latin typeface="华文新魏" panose="02010800040101010101" pitchFamily="2" charset="-122"/>
                <a:ea typeface="华文新魏" panose="02010800040101010101" pitchFamily="2" charset="-122"/>
              </a:rPr>
              <a:t>别人对自己</a:t>
            </a:r>
            <a:r>
              <a:rPr lang="zh-CN" altLang="en-US" b="0">
                <a:latin typeface="华文新魏" panose="02010800040101010101" pitchFamily="2" charset="-122"/>
                <a:ea typeface="华文新魏" panose="02010800040101010101" pitchFamily="2" charset="-122"/>
              </a:rPr>
              <a:t>挂念</a:t>
            </a:r>
            <a:r>
              <a:rPr lang="en-US" altLang="zh-CN" b="0">
                <a:latin typeface="华文新魏" panose="02010800040101010101" pitchFamily="2" charset="-122"/>
                <a:ea typeface="华文新魏" panose="02010800040101010101" pitchFamily="2" charset="-122"/>
              </a:rPr>
              <a:t>(</a:t>
            </a:r>
            <a:r>
              <a:rPr lang="zh-CN" altLang="en-US" b="0">
                <a:latin typeface="华文新魏" panose="02010800040101010101" pitchFamily="2" charset="-122"/>
                <a:ea typeface="华文新魏" panose="02010800040101010101" pitchFamily="2" charset="-122"/>
              </a:rPr>
              <a:t>如</a:t>
            </a:r>
            <a:r>
              <a:rPr lang="en-US" altLang="zh-CN" b="0">
                <a:latin typeface="华文新魏" panose="02010800040101010101" pitchFamily="2" charset="-122"/>
                <a:ea typeface="华文新魏" panose="02010800040101010101" pitchFamily="2" charset="-122"/>
              </a:rPr>
              <a:t>,</a:t>
            </a:r>
            <a:r>
              <a:rPr lang="zh-CN" altLang="en-US" b="0">
                <a:latin typeface="华文新魏" panose="02010800040101010101" pitchFamily="2" charset="-122"/>
                <a:ea typeface="华文新魏" panose="02010800040101010101" pitchFamily="2" charset="-122"/>
              </a:rPr>
              <a:t>承蒙垂念</a:t>
            </a:r>
            <a:r>
              <a:rPr lang="en-US" altLang="zh-CN" b="0">
                <a:latin typeface="华文新魏" panose="02010800040101010101" pitchFamily="2" charset="-122"/>
                <a:ea typeface="华文新魏" panose="02010800040101010101" pitchFamily="2" charset="-122"/>
              </a:rPr>
              <a:t>,</a:t>
            </a:r>
            <a:r>
              <a:rPr lang="zh-CN" altLang="en-US" b="0">
                <a:latin typeface="华文新魏" panose="02010800040101010101" pitchFamily="2" charset="-122"/>
                <a:ea typeface="华文新魏" panose="02010800040101010101" pitchFamily="2" charset="-122"/>
              </a:rPr>
              <a:t>不胜感奋</a:t>
            </a:r>
            <a:r>
              <a:rPr lang="en-US" altLang="zh-CN" b="0">
                <a:latin typeface="华文新魏" panose="02010800040101010101" pitchFamily="2" charset="-122"/>
                <a:ea typeface="华文新魏" panose="02010800040101010101" pitchFamily="2" charset="-122"/>
              </a:rPr>
              <a:t>)</a:t>
            </a:r>
          </a:p>
          <a:p>
            <a:pPr>
              <a:lnSpc>
                <a:spcPct val="90000"/>
              </a:lnSpc>
            </a:pPr>
            <a:r>
              <a:rPr lang="zh-CN" altLang="en-US">
                <a:solidFill>
                  <a:srgbClr val="FF0000"/>
                </a:solidFill>
                <a:latin typeface="华文新魏" panose="02010800040101010101" pitchFamily="2" charset="-122"/>
                <a:ea typeface="华文新魏" panose="02010800040101010101" pitchFamily="2" charset="-122"/>
              </a:rPr>
              <a:t>接洽为荷</a:t>
            </a:r>
            <a:r>
              <a:rPr lang="en-US" altLang="zh-CN">
                <a:latin typeface="华文新魏" panose="02010800040101010101" pitchFamily="2" charset="-122"/>
                <a:ea typeface="华文新魏" panose="02010800040101010101" pitchFamily="2" charset="-122"/>
              </a:rPr>
              <a:t>:</a:t>
            </a:r>
            <a:r>
              <a:rPr lang="zh-CN" altLang="en-US" b="0">
                <a:latin typeface="华文新魏" panose="02010800040101010101" pitchFamily="2" charset="-122"/>
                <a:ea typeface="华文新魏" panose="02010800040101010101" pitchFamily="2" charset="-122"/>
              </a:rPr>
              <a:t>书信及公文惯用语</a:t>
            </a:r>
            <a:r>
              <a:rPr lang="en-US" altLang="zh-CN" b="0">
                <a:latin typeface="华文新魏" panose="02010800040101010101" pitchFamily="2" charset="-122"/>
                <a:ea typeface="华文新魏" panose="02010800040101010101" pitchFamily="2" charset="-122"/>
              </a:rPr>
              <a:t>,</a:t>
            </a:r>
            <a:r>
              <a:rPr lang="zh-CN" altLang="en-US" b="0">
                <a:latin typeface="华文新魏" panose="02010800040101010101" pitchFamily="2" charset="-122"/>
                <a:ea typeface="华文新魏" panose="02010800040101010101" pitchFamily="2" charset="-122"/>
              </a:rPr>
              <a:t>表示感谢之意。</a:t>
            </a:r>
            <a:endParaRPr lang="zh-CN" altLang="en-US" u="sng">
              <a:solidFill>
                <a:srgbClr val="FF0000"/>
              </a:solidFill>
              <a:latin typeface="华文新魏" panose="02010800040101010101" pitchFamily="2" charset="-122"/>
              <a:ea typeface="华文新魏" panose="02010800040101010101" pitchFamily="2" charset="-122"/>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p:bldP spid="8" grpId="0"/>
      <p:bldP spid="9" grpId="0"/>
    </p:bld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22" name="Text Box 2"/>
          <p:cNvSpPr txBox="1"/>
          <p:nvPr/>
        </p:nvSpPr>
        <p:spPr>
          <a:xfrm>
            <a:off x="1590675" y="458788"/>
            <a:ext cx="9077325" cy="3709035"/>
          </a:xfrm>
          <a:prstGeom prst="rect">
            <a:avLst/>
          </a:prstGeom>
          <a:noFill/>
          <a:ln w="9525">
            <a:noFill/>
          </a:ln>
        </p:spPr>
        <p:txBody>
          <a:bodyPr>
            <a:spAutoFit/>
          </a:bodyPr>
          <a:lstStyle/>
          <a:p>
            <a:pPr eaLnBrk="0" hangingPunct="0">
              <a:lnSpc>
                <a:spcPct val="120000"/>
              </a:lnSpc>
            </a:pPr>
            <a:r>
              <a:rPr lang="en-US" altLang="zh-CN" sz="2800">
                <a:latin typeface="宋体" panose="02010600030101010101" pitchFamily="2" charset="-122"/>
              </a:rPr>
              <a:t>                 </a:t>
            </a:r>
            <a:r>
              <a:rPr lang="en-US" altLang="zh-CN" sz="2800">
                <a:solidFill>
                  <a:srgbClr val="0000FF"/>
                </a:solidFill>
                <a:latin typeface="宋体" panose="02010600030101010101" pitchFamily="2" charset="-122"/>
              </a:rPr>
              <a:t>【2018 </a:t>
            </a:r>
            <a:r>
              <a:rPr lang="zh-CN" altLang="en-US" sz="2800">
                <a:solidFill>
                  <a:srgbClr val="0000FF"/>
                </a:solidFill>
                <a:latin typeface="宋体" panose="02010600030101010101" pitchFamily="2" charset="-122"/>
              </a:rPr>
              <a:t>高考课标</a:t>
            </a:r>
            <a:r>
              <a:rPr lang="en-US" altLang="zh-CN" sz="2800">
                <a:solidFill>
                  <a:srgbClr val="0000FF"/>
                </a:solidFill>
                <a:latin typeface="宋体" panose="02010600030101010101" pitchFamily="2" charset="-122"/>
              </a:rPr>
              <a:t>I</a:t>
            </a:r>
            <a:r>
              <a:rPr lang="zh-CN" altLang="en-US" sz="2800">
                <a:solidFill>
                  <a:srgbClr val="0000FF"/>
                </a:solidFill>
                <a:latin typeface="宋体" panose="02010600030101010101" pitchFamily="2" charset="-122"/>
              </a:rPr>
              <a:t>卷</a:t>
            </a:r>
            <a:r>
              <a:rPr lang="en-US" altLang="zh-CN" sz="2800">
                <a:solidFill>
                  <a:srgbClr val="0000FF"/>
                </a:solidFill>
                <a:latin typeface="宋体" panose="02010600030101010101" pitchFamily="2" charset="-122"/>
              </a:rPr>
              <a:t>】</a:t>
            </a:r>
            <a:r>
              <a:rPr lang="zh-CN" altLang="en-US" sz="2800">
                <a:latin typeface="宋体" panose="02010600030101010101" pitchFamily="2" charset="-122"/>
              </a:rPr>
              <a:t>下面是某校一则启事初稿的片段，其中有五处不合书面语体的要求，请找出并作修改。</a:t>
            </a:r>
          </a:p>
          <a:p>
            <a:pPr eaLnBrk="0" hangingPunct="0">
              <a:lnSpc>
                <a:spcPct val="120000"/>
              </a:lnSpc>
            </a:pPr>
            <a:r>
              <a:rPr lang="zh-CN" altLang="en-US" sz="2800">
                <a:latin typeface="宋体" panose="02010600030101010101" pitchFamily="2" charset="-122"/>
              </a:rPr>
              <a:t>   我校学生宿舍下水道时常堵住。后勤处认真调查了原因，发现管子陈旧，需要换掉。学校打算</a:t>
            </a:r>
            <a:r>
              <a:rPr lang="en-US" altLang="zh-CN" sz="2800">
                <a:latin typeface="宋体" panose="02010600030101010101" pitchFamily="2" charset="-122"/>
              </a:rPr>
              <a:t>7</a:t>
            </a:r>
            <a:r>
              <a:rPr lang="zh-CN" altLang="en-US" sz="2800">
                <a:latin typeface="宋体" panose="02010600030101010101" pitchFamily="2" charset="-122"/>
              </a:rPr>
              <a:t>月</a:t>
            </a:r>
            <a:r>
              <a:rPr lang="en-US" altLang="zh-CN" sz="2800">
                <a:latin typeface="宋体" panose="02010600030101010101" pitchFamily="2" charset="-122"/>
              </a:rPr>
              <a:t>15</a:t>
            </a:r>
            <a:r>
              <a:rPr lang="zh-CN" altLang="en-US" sz="2800">
                <a:latin typeface="宋体" panose="02010600030101010101" pitchFamily="2" charset="-122"/>
              </a:rPr>
              <a:t>日开始施工。施工期间正遇上暑假，为安全起见，请全体学生暑假期间不要在校住宿。望大家配合。</a:t>
            </a:r>
          </a:p>
        </p:txBody>
      </p:sp>
      <p:sp>
        <p:nvSpPr>
          <p:cNvPr id="30723" name="Text Box 8"/>
          <p:cNvSpPr txBox="1"/>
          <p:nvPr/>
        </p:nvSpPr>
        <p:spPr>
          <a:xfrm>
            <a:off x="1771650" y="260350"/>
            <a:ext cx="2252663" cy="583565"/>
          </a:xfrm>
          <a:prstGeom prst="rect">
            <a:avLst/>
          </a:prstGeom>
          <a:solidFill>
            <a:srgbClr val="FFFF99">
              <a:alpha val="98822"/>
            </a:srgbClr>
          </a:solidFill>
          <a:ln w="50800" cap="flat" cmpd="sng">
            <a:solidFill>
              <a:srgbClr val="FF00FF"/>
            </a:solidFill>
            <a:prstDash val="solid"/>
            <a:miter/>
            <a:headEnd type="none" w="med" len="med"/>
            <a:tailEnd type="none" w="med" len="med"/>
          </a:ln>
        </p:spPr>
        <p:txBody>
          <a:bodyPr>
            <a:spAutoFit/>
          </a:bodyPr>
          <a:lstStyle/>
          <a:p>
            <a:pPr>
              <a:spcBef>
                <a:spcPct val="50000"/>
              </a:spcBef>
            </a:pPr>
            <a:r>
              <a:rPr lang="en-US" altLang="zh-CN" sz="3200">
                <a:latin typeface="Times New Roman" panose="02020603050405020304" pitchFamily="18" charset="0"/>
              </a:rPr>
              <a:t> </a:t>
            </a:r>
            <a:r>
              <a:rPr lang="zh-CN" altLang="en-US" sz="3200">
                <a:latin typeface="Times New Roman" panose="02020603050405020304" pitchFamily="18" charset="0"/>
              </a:rPr>
              <a:t>高考链接</a:t>
            </a:r>
          </a:p>
        </p:txBody>
      </p:sp>
      <p:sp>
        <p:nvSpPr>
          <p:cNvPr id="6" name="Rectangle 6"/>
          <p:cNvSpPr>
            <a:spLocks noChangeArrowheads="1"/>
          </p:cNvSpPr>
          <p:nvPr/>
        </p:nvSpPr>
        <p:spPr bwMode="auto">
          <a:xfrm>
            <a:off x="1897063" y="6099175"/>
            <a:ext cx="8513763" cy="583565"/>
          </a:xfrm>
          <a:prstGeom prst="rect">
            <a:avLst/>
          </a:prstGeom>
          <a:solidFill>
            <a:srgbClr val="FFFF99"/>
          </a:solidFill>
          <a:ln w="50800">
            <a:solidFill>
              <a:srgbClr val="FF00FF"/>
            </a:solidFill>
            <a:miter lim="800000"/>
          </a:ln>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smtClean="0">
                <a:ln>
                  <a:noFill/>
                </a:ln>
                <a:solidFill>
                  <a:srgbClr val="3333CC"/>
                </a:solidFill>
                <a:effectLst/>
                <a:uLnTx/>
                <a:uFillTx/>
                <a:latin typeface="黑体" panose="02010609060101010101" pitchFamily="2" charset="-122"/>
                <a:ea typeface="黑体" panose="02010609060101010101" pitchFamily="2" charset="-122"/>
                <a:cs typeface="+mn-cs"/>
                <a:sym typeface="+mn-ea"/>
              </a:rPr>
              <a:t> </a:t>
            </a:r>
            <a:r>
              <a:rPr kumimoji="0" lang="zh-CN" sz="3200" b="1" i="0" u="none" strike="noStrike" kern="1200" cap="none" spc="0" normalizeH="0" baseline="0" noProof="0" smtClean="0">
                <a:ln>
                  <a:noFill/>
                </a:ln>
                <a:solidFill>
                  <a:srgbClr val="3333CC"/>
                </a:solidFill>
                <a:effectLst/>
                <a:uLnTx/>
                <a:uFillTx/>
                <a:latin typeface="黑体" panose="02010609060101010101" pitchFamily="2" charset="-122"/>
                <a:ea typeface="黑体" panose="02010609060101010101" pitchFamily="2" charset="-122"/>
                <a:cs typeface="+mn-cs"/>
                <a:sym typeface="+mn-ea"/>
              </a:rPr>
              <a:t>注重语体 </a:t>
            </a:r>
            <a:r>
              <a:rPr kumimoji="0" lang="en-US" altLang="zh-CN" sz="3200" b="1" i="0" u="none" strike="noStrike" kern="1200" cap="none" spc="0" normalizeH="0" baseline="0" noProof="0" smtClean="0">
                <a:ln>
                  <a:noFill/>
                </a:ln>
                <a:solidFill>
                  <a:srgbClr val="3333CC"/>
                </a:solidFill>
                <a:effectLst/>
                <a:uLnTx/>
                <a:uFillTx/>
                <a:latin typeface="黑体" panose="02010609060101010101" pitchFamily="2" charset="-122"/>
                <a:ea typeface="黑体" panose="02010609060101010101" pitchFamily="2" charset="-122"/>
                <a:cs typeface="+mn-cs"/>
                <a:sym typeface="+mn-ea"/>
              </a:rPr>
              <a:t> </a:t>
            </a:r>
            <a:r>
              <a:rPr kumimoji="0" lang="zh-CN" sz="3200" b="1" i="0" u="none" strike="noStrike" kern="1200" cap="none" spc="0" normalizeH="0" baseline="0" noProof="0" smtClean="0">
                <a:ln>
                  <a:noFill/>
                </a:ln>
                <a:solidFill>
                  <a:srgbClr val="3333CC"/>
                </a:solidFill>
                <a:effectLst/>
                <a:uLnTx/>
                <a:uFillTx/>
                <a:latin typeface="黑体" panose="02010609060101010101" pitchFamily="2" charset="-122"/>
                <a:ea typeface="黑体" panose="02010609060101010101" pitchFamily="2" charset="-122"/>
                <a:cs typeface="+mn-cs"/>
                <a:sym typeface="+mn-ea"/>
              </a:rPr>
              <a:t>符合要求</a:t>
            </a:r>
            <a:r>
              <a:rPr kumimoji="0" lang="en-US" altLang="zh-CN" sz="3200" b="1" i="0" u="none" strike="noStrike" kern="1200" cap="none" spc="0" normalizeH="0" baseline="0" noProof="0" smtClean="0">
                <a:ln>
                  <a:noFill/>
                </a:ln>
                <a:solidFill>
                  <a:srgbClr val="3333CC"/>
                </a:solidFill>
                <a:effectLst/>
                <a:uLnTx/>
                <a:uFillTx/>
                <a:latin typeface="黑体" panose="02010609060101010101" pitchFamily="2" charset="-122"/>
                <a:ea typeface="黑体" panose="02010609060101010101" pitchFamily="2" charset="-122"/>
                <a:cs typeface="+mn-cs"/>
                <a:sym typeface="+mn-ea"/>
              </a:rPr>
              <a:t>——</a:t>
            </a:r>
            <a:r>
              <a:rPr kumimoji="0" lang="zh-CN" altLang="zh-CN" sz="3200" b="1" i="0" u="none" strike="noStrike" kern="1200" cap="none" spc="0" normalizeH="0" baseline="0" noProof="0" smtClean="0">
                <a:ln>
                  <a:noFill/>
                </a:ln>
                <a:solidFill>
                  <a:srgbClr val="FF0000"/>
                </a:solidFill>
                <a:effectLst>
                  <a:outerShdw blurRad="38100" dist="38100" dir="2700000" algn="tl">
                    <a:srgbClr val="000000">
                      <a:alpha val="43137"/>
                    </a:srgbClr>
                  </a:outerShdw>
                </a:effectLst>
                <a:uLnTx/>
                <a:uFillTx/>
                <a:latin typeface="黑体" panose="02010609060101010101" pitchFamily="2" charset="-122"/>
                <a:ea typeface="黑体" panose="02010609060101010101" pitchFamily="2" charset="-122"/>
                <a:cs typeface="+mn-cs"/>
                <a:sym typeface="+mn-ea"/>
              </a:rPr>
              <a:t>写什么文用什么体 </a:t>
            </a:r>
            <a:endParaRPr kumimoji="0" lang="zh-CN" sz="3200" b="1" i="0" u="none" strike="noStrike" kern="1200" cap="none" spc="0" normalizeH="0" baseline="0" noProof="0" smtClean="0">
              <a:ln>
                <a:noFill/>
              </a:ln>
              <a:solidFill>
                <a:srgbClr val="3333CC"/>
              </a:solidFill>
              <a:effectLst/>
              <a:uLnTx/>
              <a:uFillTx/>
              <a:latin typeface="黑体" panose="02010609060101010101" pitchFamily="2" charset="-122"/>
              <a:ea typeface="黑体" panose="02010609060101010101" pitchFamily="2" charset="-122"/>
              <a:cs typeface="+mn-cs"/>
              <a:sym typeface="+mn-ea"/>
            </a:endParaRPr>
          </a:p>
        </p:txBody>
      </p:sp>
      <p:sp>
        <p:nvSpPr>
          <p:cNvPr id="7" name="Text Box 3"/>
          <p:cNvSpPr txBox="1"/>
          <p:nvPr/>
        </p:nvSpPr>
        <p:spPr>
          <a:xfrm>
            <a:off x="438785" y="4508500"/>
            <a:ext cx="11154410" cy="1252855"/>
          </a:xfrm>
          <a:prstGeom prst="rect">
            <a:avLst/>
          </a:prstGeom>
          <a:solidFill>
            <a:srgbClr val="FFFF99"/>
          </a:solidFill>
          <a:ln w="9525" cap="flat" cmpd="sng">
            <a:solidFill>
              <a:schemeClr val="accent1"/>
            </a:solidFill>
            <a:prstDash val="solid"/>
            <a:miter/>
            <a:headEnd type="none" w="med" len="med"/>
            <a:tailEnd type="none" w="med" len="med"/>
          </a:ln>
        </p:spPr>
        <p:txBody>
          <a:bodyPr wrap="square">
            <a:spAutoFit/>
          </a:bodyPr>
          <a:lstStyle/>
          <a:p>
            <a:pPr>
              <a:lnSpc>
                <a:spcPct val="90000"/>
              </a:lnSpc>
            </a:pPr>
            <a:r>
              <a:rPr lang="en-US" altLang="zh-CN" sz="2800">
                <a:solidFill>
                  <a:srgbClr val="FF0000"/>
                </a:solidFill>
                <a:latin typeface="黑体" panose="02010609060101010101" pitchFamily="2" charset="-122"/>
              </a:rPr>
              <a:t> </a:t>
            </a:r>
            <a:r>
              <a:rPr lang="zh-CN" altLang="en-US" sz="2800">
                <a:solidFill>
                  <a:srgbClr val="FF0000"/>
                </a:solidFill>
                <a:latin typeface="黑体" panose="02010609060101010101" pitchFamily="2" charset="-122"/>
              </a:rPr>
              <a:t>示例</a:t>
            </a:r>
            <a:r>
              <a:rPr lang="zh-CN" altLang="en-US" sz="2800">
                <a:solidFill>
                  <a:srgbClr val="FF0000"/>
                </a:solidFill>
                <a:latin typeface="黑体" panose="02010609060101010101" pitchFamily="2" charset="-122"/>
                <a:sym typeface="Wingdings" panose="05000000000000000000" pitchFamily="2" charset="2"/>
              </a:rPr>
              <a:t>（</a:t>
            </a:r>
            <a:r>
              <a:rPr lang="en-US" altLang="zh-CN" sz="2800">
                <a:solidFill>
                  <a:srgbClr val="FF0000"/>
                </a:solidFill>
                <a:latin typeface="黑体" panose="02010609060101010101" pitchFamily="2" charset="-122"/>
                <a:sym typeface="Wingdings" panose="05000000000000000000" pitchFamily="2" charset="2"/>
              </a:rPr>
              <a:t>1</a:t>
            </a:r>
            <a:r>
              <a:rPr lang="zh-CN" altLang="en-US" sz="2800">
                <a:solidFill>
                  <a:srgbClr val="FF0000"/>
                </a:solidFill>
                <a:latin typeface="黑体" panose="02010609060101010101" pitchFamily="2" charset="-122"/>
                <a:sym typeface="Wingdings" panose="05000000000000000000" pitchFamily="2" charset="2"/>
              </a:rPr>
              <a:t>）</a:t>
            </a:r>
            <a:r>
              <a:rPr lang="zh-CN" altLang="en-US" sz="2800">
                <a:latin typeface="Arial" panose="020b0604020202020204" pitchFamily="34" charset="0"/>
              </a:rPr>
              <a:t>“</a:t>
            </a:r>
            <a:r>
              <a:rPr lang="zh-CN" altLang="en-US" sz="2800" u="sng">
                <a:solidFill>
                  <a:srgbClr val="FF0000"/>
                </a:solidFill>
                <a:latin typeface="黑体" panose="02010609060101010101" pitchFamily="2" charset="-122"/>
              </a:rPr>
              <a:t>堵住</a:t>
            </a:r>
            <a:r>
              <a:rPr lang="zh-CN" altLang="en-US" sz="2800">
                <a:latin typeface="Arial" panose="020b0604020202020204" pitchFamily="34" charset="0"/>
              </a:rPr>
              <a:t>”</a:t>
            </a:r>
            <a:r>
              <a:rPr lang="zh-CN" altLang="en-US" sz="2800">
                <a:solidFill>
                  <a:srgbClr val="FF0000"/>
                </a:solidFill>
                <a:latin typeface="黑体" panose="02010609060101010101" pitchFamily="2" charset="-122"/>
              </a:rPr>
              <a:t>改为</a:t>
            </a:r>
            <a:r>
              <a:rPr lang="zh-CN" altLang="en-US" sz="2800">
                <a:latin typeface="Arial" panose="020b0604020202020204" pitchFamily="34" charset="0"/>
              </a:rPr>
              <a:t>“</a:t>
            </a:r>
            <a:r>
              <a:rPr lang="zh-CN" altLang="en-US" sz="2800" u="sng">
                <a:solidFill>
                  <a:srgbClr val="FF0000"/>
                </a:solidFill>
                <a:latin typeface="黑体" panose="02010609060101010101" pitchFamily="2" charset="-122"/>
              </a:rPr>
              <a:t>堵塞</a:t>
            </a:r>
            <a:r>
              <a:rPr lang="zh-CN" altLang="en-US" sz="2800">
                <a:solidFill>
                  <a:srgbClr val="FF0000"/>
                </a:solidFill>
                <a:latin typeface="黑体" panose="02010609060101010101" pitchFamily="2" charset="-122"/>
              </a:rPr>
              <a:t>”；（</a:t>
            </a:r>
            <a:r>
              <a:rPr lang="en-US" altLang="zh-CN" sz="2800">
                <a:solidFill>
                  <a:srgbClr val="FF0000"/>
                </a:solidFill>
                <a:latin typeface="黑体" panose="02010609060101010101" pitchFamily="2" charset="-122"/>
              </a:rPr>
              <a:t>2</a:t>
            </a:r>
            <a:r>
              <a:rPr lang="zh-CN" altLang="en-US" sz="2800" u="sng">
                <a:solidFill>
                  <a:srgbClr val="FF0000"/>
                </a:solidFill>
                <a:latin typeface="黑体" panose="02010609060101010101" pitchFamily="2" charset="-122"/>
              </a:rPr>
              <a:t>）“管子”</a:t>
            </a:r>
            <a:r>
              <a:rPr lang="zh-CN" altLang="en-US" sz="2800">
                <a:solidFill>
                  <a:srgbClr val="FF0000"/>
                </a:solidFill>
                <a:latin typeface="黑体" panose="02010609060101010101" pitchFamily="2" charset="-122"/>
              </a:rPr>
              <a:t>改为“管道”；</a:t>
            </a:r>
            <a:endParaRPr lang="en-US" altLang="zh-CN" sz="2800">
              <a:solidFill>
                <a:srgbClr val="FF0000"/>
              </a:solidFill>
              <a:latin typeface="黑体" panose="02010609060101010101" pitchFamily="2" charset="-122"/>
            </a:endParaRPr>
          </a:p>
          <a:p>
            <a:pPr>
              <a:lnSpc>
                <a:spcPct val="90000"/>
              </a:lnSpc>
            </a:pPr>
            <a:r>
              <a:rPr lang="zh-CN" altLang="en-US" sz="2800">
                <a:solidFill>
                  <a:srgbClr val="FF0000"/>
                </a:solidFill>
                <a:latin typeface="黑体" panose="02010609060101010101" pitchFamily="2" charset="-122"/>
              </a:rPr>
              <a:t>（</a:t>
            </a:r>
            <a:r>
              <a:rPr lang="en-US" altLang="zh-CN" sz="2800">
                <a:solidFill>
                  <a:srgbClr val="FF0000"/>
                </a:solidFill>
                <a:latin typeface="黑体" panose="02010609060101010101" pitchFamily="2" charset="-122"/>
              </a:rPr>
              <a:t>3</a:t>
            </a:r>
            <a:r>
              <a:rPr lang="zh-CN" altLang="en-US" sz="2800">
                <a:solidFill>
                  <a:srgbClr val="FF0000"/>
                </a:solidFill>
                <a:latin typeface="黑体" panose="02010609060101010101" pitchFamily="2" charset="-122"/>
              </a:rPr>
              <a:t>）</a:t>
            </a:r>
            <a:r>
              <a:rPr lang="zh-CN" altLang="en-US" sz="2800">
                <a:latin typeface="Arial" panose="020b0604020202020204" pitchFamily="34" charset="0"/>
              </a:rPr>
              <a:t>“</a:t>
            </a:r>
            <a:r>
              <a:rPr lang="zh-CN" altLang="en-US" sz="2800" u="sng">
                <a:solidFill>
                  <a:srgbClr val="FF0000"/>
                </a:solidFill>
                <a:latin typeface="黑体" panose="02010609060101010101" pitchFamily="2" charset="-122"/>
              </a:rPr>
              <a:t>换掉</a:t>
            </a:r>
            <a:r>
              <a:rPr lang="zh-CN" altLang="en-US" sz="2800">
                <a:latin typeface="Arial" panose="020b0604020202020204" pitchFamily="34" charset="0"/>
              </a:rPr>
              <a:t>”</a:t>
            </a:r>
            <a:r>
              <a:rPr lang="zh-CN" altLang="en-US" sz="2800">
                <a:solidFill>
                  <a:srgbClr val="FF0000"/>
                </a:solidFill>
                <a:latin typeface="黑体" panose="02010609060101010101" pitchFamily="2" charset="-122"/>
              </a:rPr>
              <a:t>改为</a:t>
            </a:r>
            <a:r>
              <a:rPr lang="zh-CN" altLang="en-US" sz="2800">
                <a:latin typeface="Arial" panose="020b0604020202020204" pitchFamily="34" charset="0"/>
              </a:rPr>
              <a:t>“</a:t>
            </a:r>
            <a:r>
              <a:rPr lang="zh-CN" altLang="en-US" sz="2800" u="sng">
                <a:solidFill>
                  <a:srgbClr val="FF0000"/>
                </a:solidFill>
                <a:latin typeface="黑体" panose="02010609060101010101" pitchFamily="2" charset="-122"/>
              </a:rPr>
              <a:t>更换</a:t>
            </a:r>
            <a:r>
              <a:rPr lang="zh-CN" altLang="en-US" sz="2800">
                <a:latin typeface="Arial" panose="020b0604020202020204" pitchFamily="34" charset="0"/>
              </a:rPr>
              <a:t>”</a:t>
            </a:r>
            <a:r>
              <a:rPr lang="zh-CN" altLang="en-US" sz="2800">
                <a:solidFill>
                  <a:srgbClr val="FF0000"/>
                </a:solidFill>
                <a:latin typeface="黑体" panose="02010609060101010101" pitchFamily="2" charset="-122"/>
              </a:rPr>
              <a:t>；（</a:t>
            </a:r>
            <a:r>
              <a:rPr lang="en-US" altLang="zh-CN" sz="2800">
                <a:solidFill>
                  <a:srgbClr val="FF0000"/>
                </a:solidFill>
                <a:latin typeface="黑体" panose="02010609060101010101" pitchFamily="2" charset="-122"/>
              </a:rPr>
              <a:t>4</a:t>
            </a:r>
            <a:r>
              <a:rPr lang="zh-CN" altLang="en-US" sz="2800">
                <a:solidFill>
                  <a:srgbClr val="FF0000"/>
                </a:solidFill>
                <a:latin typeface="黑体" panose="02010609060101010101" pitchFamily="2" charset="-122"/>
              </a:rPr>
              <a:t>）</a:t>
            </a:r>
            <a:r>
              <a:rPr lang="zh-CN" altLang="en-US" sz="2800">
                <a:latin typeface="Arial" panose="020b0604020202020204" pitchFamily="34" charset="0"/>
              </a:rPr>
              <a:t>“</a:t>
            </a:r>
            <a:r>
              <a:rPr lang="zh-CN" altLang="en-US" sz="2800" u="sng">
                <a:solidFill>
                  <a:srgbClr val="FF0000"/>
                </a:solidFill>
                <a:latin typeface="黑体" panose="02010609060101010101" pitchFamily="2" charset="-122"/>
              </a:rPr>
              <a:t>打算</a:t>
            </a:r>
            <a:r>
              <a:rPr lang="zh-CN" altLang="en-US" sz="2800">
                <a:latin typeface="Arial" panose="020b0604020202020204" pitchFamily="34" charset="0"/>
              </a:rPr>
              <a:t>”</a:t>
            </a:r>
            <a:r>
              <a:rPr lang="zh-CN" altLang="en-US" sz="2800">
                <a:solidFill>
                  <a:srgbClr val="FF0000"/>
                </a:solidFill>
                <a:latin typeface="黑体" panose="02010609060101010101" pitchFamily="2" charset="-122"/>
              </a:rPr>
              <a:t>改为</a:t>
            </a:r>
            <a:r>
              <a:rPr lang="zh-CN" altLang="en-US" sz="2800">
                <a:latin typeface="Arial" panose="020b0604020202020204" pitchFamily="34" charset="0"/>
              </a:rPr>
              <a:t>“</a:t>
            </a:r>
            <a:r>
              <a:rPr lang="zh-CN" altLang="en-US" sz="2800" u="sng">
                <a:solidFill>
                  <a:srgbClr val="FF0000"/>
                </a:solidFill>
                <a:latin typeface="黑体" panose="02010609060101010101" pitchFamily="2" charset="-122"/>
              </a:rPr>
              <a:t>计划</a:t>
            </a:r>
            <a:r>
              <a:rPr lang="zh-CN" altLang="en-US" sz="2800">
                <a:latin typeface="Arial" panose="020b0604020202020204" pitchFamily="34" charset="0"/>
              </a:rPr>
              <a:t>”</a:t>
            </a:r>
            <a:r>
              <a:rPr lang="zh-CN" altLang="en-US" sz="2800">
                <a:solidFill>
                  <a:srgbClr val="FF0000"/>
                </a:solidFill>
                <a:latin typeface="黑体" panose="02010609060101010101" pitchFamily="2" charset="-122"/>
              </a:rPr>
              <a:t>；（</a:t>
            </a:r>
            <a:r>
              <a:rPr lang="en-US" altLang="zh-CN" sz="2800">
                <a:solidFill>
                  <a:srgbClr val="FF0000"/>
                </a:solidFill>
                <a:latin typeface="黑体" panose="02010609060101010101" pitchFamily="2" charset="-122"/>
              </a:rPr>
              <a:t>5</a:t>
            </a:r>
            <a:r>
              <a:rPr lang="zh-CN" altLang="en-US" sz="2800">
                <a:solidFill>
                  <a:srgbClr val="FF0000"/>
                </a:solidFill>
                <a:latin typeface="黑体" panose="02010609060101010101" pitchFamily="2" charset="-122"/>
              </a:rPr>
              <a:t>）</a:t>
            </a:r>
            <a:r>
              <a:rPr lang="zh-CN" altLang="en-US" sz="2800">
                <a:latin typeface="Arial" panose="020b0604020202020204" pitchFamily="34" charset="0"/>
              </a:rPr>
              <a:t>“</a:t>
            </a:r>
            <a:r>
              <a:rPr lang="zh-CN" altLang="en-US" sz="2800" u="sng">
                <a:solidFill>
                  <a:srgbClr val="FF0000"/>
                </a:solidFill>
                <a:latin typeface="黑体" panose="02010609060101010101" pitchFamily="2" charset="-122"/>
              </a:rPr>
              <a:t>正遇上</a:t>
            </a:r>
            <a:r>
              <a:rPr lang="zh-CN" altLang="en-US" sz="2800">
                <a:latin typeface="Arial" panose="020b0604020202020204" pitchFamily="34" charset="0"/>
              </a:rPr>
              <a:t>”</a:t>
            </a:r>
            <a:r>
              <a:rPr lang="zh-CN" altLang="en-US" sz="2800">
                <a:solidFill>
                  <a:srgbClr val="FF0000"/>
                </a:solidFill>
                <a:latin typeface="黑体" panose="02010609060101010101" pitchFamily="2" charset="-122"/>
              </a:rPr>
              <a:t>改为</a:t>
            </a:r>
            <a:r>
              <a:rPr lang="zh-CN" altLang="en-US" sz="2800">
                <a:latin typeface="Arial" panose="020b0604020202020204" pitchFamily="34" charset="0"/>
              </a:rPr>
              <a:t>“</a:t>
            </a:r>
            <a:r>
              <a:rPr lang="zh-CN" altLang="en-US" sz="2800" u="sng">
                <a:solidFill>
                  <a:srgbClr val="FF0000"/>
                </a:solidFill>
                <a:latin typeface="黑体" panose="02010609060101010101" pitchFamily="2" charset="-122"/>
              </a:rPr>
              <a:t>正值</a:t>
            </a:r>
            <a:r>
              <a:rPr lang="zh-CN" altLang="en-US" sz="2800">
                <a:latin typeface="Arial" panose="020b0604020202020204" pitchFamily="34" charset="0"/>
              </a:rPr>
              <a:t>”</a:t>
            </a:r>
            <a:endParaRPr lang="zh-CN" altLang="en-US" sz="2800" u="sng">
              <a:latin typeface="黑体" panose="02010609060101010101" pitchFamily="2" charset="-122"/>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723"/>
                                        </p:tgtEl>
                                        <p:attrNameLst>
                                          <p:attrName>style.visibility</p:attrName>
                                        </p:attrNameLst>
                                      </p:cBhvr>
                                      <p:to>
                                        <p:strVal val="visible"/>
                                      </p:to>
                                    </p:set>
                                    <p:animEffect transition="in" filter="blinds(horizontal)">
                                      <p:cBhvr>
                                        <p:cTn id="7" dur="500"/>
                                        <p:tgtEl>
                                          <p:spTgt spid="3072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0722"/>
                                        </p:tgtEl>
                                        <p:attrNameLst>
                                          <p:attrName>style.visibility</p:attrName>
                                        </p:attrNameLst>
                                      </p:cBhvr>
                                      <p:to>
                                        <p:strVal val="visible"/>
                                      </p:to>
                                    </p:set>
                                    <p:animEffect transition="in" filter="box(in)">
                                      <p:cBhvr>
                                        <p:cTn id="12" dur="1000"/>
                                        <p:tgtEl>
                                          <p:spTgt spid="3072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heckerboard(across)">
                                      <p:cBhvr>
                                        <p:cTn id="17" dur="5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diamond(in)">
                                      <p:cBhvr>
                                        <p:cTn id="2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p:bldP spid="30723" grpId="0"/>
      <p:bldP spid="6" grpId="0"/>
      <p:bldP spid="7" grpId="0"/>
    </p:bldLs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1746" name="Text Box 2"/>
          <p:cNvSpPr/>
          <p:nvPr/>
        </p:nvSpPr>
        <p:spPr>
          <a:xfrm>
            <a:off x="5448300" y="549275"/>
            <a:ext cx="576263" cy="768350"/>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5pPr>
          </a:lstStyle>
          <a:p>
            <a:pPr marL="0" lvl="0" indent="0" eaLnBrk="1" hangingPunct="1">
              <a:spcBef>
                <a:spcPct val="50000"/>
              </a:spcBef>
              <a:buNone/>
            </a:pPr>
            <a:r>
              <a:rPr lang="zh-CN" altLang="zh-CN" sz="4400" b="1">
                <a:solidFill>
                  <a:srgbClr val="FF0000"/>
                </a:solidFill>
                <a:latin typeface="Times New Roman" panose="02020603050405020304" pitchFamily="18" charset="0"/>
                <a:ea typeface="黑体" panose="02010609060101010101" pitchFamily="2" charset="-122"/>
              </a:rPr>
              <a:t>C</a:t>
            </a:r>
          </a:p>
        </p:txBody>
      </p:sp>
      <p:sp>
        <p:nvSpPr>
          <p:cNvPr id="31747" name="Text Box 3"/>
          <p:cNvSpPr/>
          <p:nvPr/>
        </p:nvSpPr>
        <p:spPr>
          <a:xfrm>
            <a:off x="1524000" y="0"/>
            <a:ext cx="8915400" cy="460375"/>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5pPr>
          </a:lstStyle>
          <a:p>
            <a:pPr marL="0" lvl="0" indent="0" eaLnBrk="1" hangingPunct="1">
              <a:spcBef>
                <a:spcPct val="50000"/>
              </a:spcBef>
              <a:buNone/>
            </a:pPr>
            <a:endParaRPr lang="zh-CN" altLang="zh-CN" sz="2400" b="1">
              <a:latin typeface="Times New Roman" panose="02020603050405020304" pitchFamily="18" charset="0"/>
            </a:endParaRPr>
          </a:p>
        </p:txBody>
      </p:sp>
      <p:sp>
        <p:nvSpPr>
          <p:cNvPr id="31748" name="Text Box 4"/>
          <p:cNvSpPr/>
          <p:nvPr/>
        </p:nvSpPr>
        <p:spPr>
          <a:xfrm>
            <a:off x="1631950" y="692150"/>
            <a:ext cx="7235825" cy="521970"/>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5pPr>
          </a:lstStyle>
          <a:p>
            <a:pPr marL="0" lvl="0" indent="0" eaLnBrk="1" hangingPunct="1">
              <a:spcBef>
                <a:spcPct val="50000"/>
              </a:spcBef>
              <a:buNone/>
            </a:pPr>
            <a:r>
              <a:rPr lang="zh-CN" altLang="zh-CN" sz="2800" b="1">
                <a:latin typeface="微软雅黑" panose="020b0503020204020204" pitchFamily="34" charset="-122"/>
                <a:ea typeface="微软雅黑" panose="020b0503020204020204" pitchFamily="34" charset="-122"/>
              </a:rPr>
              <a:t>选择用语得体的一项</a:t>
            </a:r>
            <a:r>
              <a:rPr lang="zh-CN" altLang="zh-CN" sz="2800" b="1">
                <a:latin typeface="宋体" panose="02010600030101010101" pitchFamily="2" charset="-122"/>
              </a:rPr>
              <a:t>（</a:t>
            </a:r>
            <a:r>
              <a:rPr lang="zh-CN" altLang="zh-CN" sz="2400" b="1">
                <a:latin typeface="宋体" panose="02010600030101010101" pitchFamily="2" charset="-122"/>
              </a:rPr>
              <a:t>     ）</a:t>
            </a:r>
          </a:p>
        </p:txBody>
      </p:sp>
      <p:sp>
        <p:nvSpPr>
          <p:cNvPr id="31749" name="Text Box 5"/>
          <p:cNvSpPr/>
          <p:nvPr/>
        </p:nvSpPr>
        <p:spPr>
          <a:xfrm>
            <a:off x="1524000" y="1125538"/>
            <a:ext cx="8893175" cy="5446395"/>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5pPr>
          </a:lstStyle>
          <a:p>
            <a:pPr marL="0" lvl="0" indent="0" eaLnBrk="1" hangingPunct="1">
              <a:spcBef>
                <a:spcPct val="50000"/>
              </a:spcBef>
              <a:buNone/>
            </a:pPr>
            <a:r>
              <a:rPr lang="zh-CN" altLang="zh-CN" sz="2400" b="1">
                <a:latin typeface="黑体" panose="02010609060101010101" pitchFamily="2" charset="-122"/>
                <a:ea typeface="黑体" panose="02010609060101010101" pitchFamily="2" charset="-122"/>
              </a:rPr>
              <a:t>A  </a:t>
            </a:r>
            <a:r>
              <a:rPr lang="zh-CN" altLang="zh-CN" sz="2400" b="1">
                <a:solidFill>
                  <a:srgbClr val="FF0000"/>
                </a:solidFill>
                <a:latin typeface="黑体" panose="02010609060101010101" pitchFamily="2" charset="-122"/>
                <a:ea typeface="黑体" panose="02010609060101010101" pitchFamily="2" charset="-122"/>
              </a:rPr>
              <a:t>广播稿</a:t>
            </a:r>
            <a:r>
              <a:rPr lang="zh-CN" altLang="zh-CN" sz="2400" b="1">
                <a:latin typeface="黑体" panose="02010609060101010101" pitchFamily="2" charset="-122"/>
                <a:ea typeface="黑体" panose="02010609060101010101" pitchFamily="2" charset="-122"/>
              </a:rPr>
              <a:t>：自从我省东部地区发生特大洪水以来，我市各界对灾区人民生活甚是关心，积极开展赈灾活动，捐款（包括实物折款）累计已逾百万之巨。 </a:t>
            </a:r>
          </a:p>
          <a:p>
            <a:pPr marL="0" lvl="0" indent="0" eaLnBrk="1" hangingPunct="1">
              <a:spcBef>
                <a:spcPct val="50000"/>
              </a:spcBef>
              <a:buNone/>
            </a:pPr>
            <a:r>
              <a:rPr lang="zh-CN" altLang="zh-CN" sz="2400" b="1">
                <a:latin typeface="黑体" panose="02010609060101010101" pitchFamily="2" charset="-122"/>
                <a:ea typeface="黑体" panose="02010609060101010101" pitchFamily="2" charset="-122"/>
              </a:rPr>
              <a:t>B  </a:t>
            </a:r>
            <a:r>
              <a:rPr lang="zh-CN" altLang="zh-CN" sz="2400" b="1">
                <a:solidFill>
                  <a:srgbClr val="FF0000"/>
                </a:solidFill>
                <a:latin typeface="黑体" panose="02010609060101010101" pitchFamily="2" charset="-122"/>
                <a:ea typeface="黑体" panose="02010609060101010101" pitchFamily="2" charset="-122"/>
              </a:rPr>
              <a:t>法院公告</a:t>
            </a:r>
            <a:r>
              <a:rPr lang="zh-CN" altLang="zh-CN" sz="2400" b="1">
                <a:latin typeface="黑体" panose="02010609060101010101" pitchFamily="2" charset="-122"/>
                <a:ea typeface="黑体" panose="02010609060101010101" pitchFamily="2" charset="-122"/>
              </a:rPr>
              <a:t>：4月18日，该犯与两个哥们一同到博物馆踩点，回来合计好行动步骤，当晚乘月黑风高之机，盗窃有价值的文物。</a:t>
            </a:r>
          </a:p>
          <a:p>
            <a:pPr marL="0" lvl="0" indent="0" eaLnBrk="1" hangingPunct="1">
              <a:spcBef>
                <a:spcPct val="50000"/>
              </a:spcBef>
              <a:buNone/>
            </a:pPr>
            <a:r>
              <a:rPr lang="zh-CN" altLang="zh-CN" sz="2400" b="1">
                <a:latin typeface="黑体" panose="02010609060101010101" pitchFamily="2" charset="-122"/>
                <a:ea typeface="黑体" panose="02010609060101010101" pitchFamily="2" charset="-122"/>
              </a:rPr>
              <a:t>C  </a:t>
            </a:r>
            <a:r>
              <a:rPr lang="zh-CN" altLang="zh-CN" sz="2400" b="1">
                <a:solidFill>
                  <a:srgbClr val="FF0000"/>
                </a:solidFill>
                <a:latin typeface="黑体" panose="02010609060101010101" pitchFamily="2" charset="-122"/>
                <a:ea typeface="黑体" panose="02010609060101010101" pitchFamily="2" charset="-122"/>
              </a:rPr>
              <a:t>工具书</a:t>
            </a:r>
            <a:r>
              <a:rPr lang="zh-CN" altLang="zh-CN" sz="2400" b="1">
                <a:latin typeface="黑体" panose="02010609060101010101" pitchFamily="2" charset="-122"/>
                <a:ea typeface="黑体" panose="02010609060101010101" pitchFamily="2" charset="-122"/>
              </a:rPr>
              <a:t>：梅，落叶乔木，品种很多，性耐寒；叶子卵形，早春开花，花瓣五片；果实球形，青色，可吃，味酸。</a:t>
            </a:r>
          </a:p>
          <a:p>
            <a:pPr marL="0" lvl="0" indent="0" eaLnBrk="1" hangingPunct="1">
              <a:spcBef>
                <a:spcPct val="50000"/>
              </a:spcBef>
              <a:buNone/>
            </a:pPr>
            <a:r>
              <a:rPr lang="zh-CN" altLang="zh-CN" sz="2400" b="1">
                <a:latin typeface="黑体" panose="02010609060101010101" pitchFamily="2" charset="-122"/>
                <a:ea typeface="黑体" panose="02010609060101010101" pitchFamily="2" charset="-122"/>
              </a:rPr>
              <a:t>D  </a:t>
            </a:r>
            <a:r>
              <a:rPr lang="zh-CN" altLang="zh-CN" sz="2400" b="1">
                <a:solidFill>
                  <a:srgbClr val="FF0000"/>
                </a:solidFill>
                <a:latin typeface="黑体" panose="02010609060101010101" pitchFamily="2" charset="-122"/>
                <a:ea typeface="黑体" panose="02010609060101010101" pitchFamily="2" charset="-122"/>
              </a:rPr>
              <a:t>请示报告</a:t>
            </a:r>
            <a:r>
              <a:rPr lang="zh-CN" altLang="zh-CN" sz="2400" b="1">
                <a:latin typeface="黑体" panose="02010609060101010101" pitchFamily="2" charset="-122"/>
                <a:ea typeface="黑体" panose="02010609060101010101" pitchFamily="2" charset="-122"/>
              </a:rPr>
              <a:t>：我校教室一共六间，有四间处于风雨飘摇之中，东倒西歪，气息奄奄，人命危浅，朝不虑夕，迫切希望教委拨款修整维护！</a:t>
            </a:r>
          </a:p>
          <a:p>
            <a:pPr marL="0" lvl="0" indent="0" eaLnBrk="1" hangingPunct="1">
              <a:spcBef>
                <a:spcPct val="50000"/>
              </a:spcBef>
              <a:buNone/>
            </a:pPr>
            <a:endParaRPr lang="zh-CN" altLang="zh-CN" sz="2400" b="1">
              <a:latin typeface="楷体_GB2312" pitchFamily="49" charset="-122"/>
              <a:ea typeface="楷体_GB2312" pitchFamily="49" charset="-122"/>
            </a:endParaRPr>
          </a:p>
          <a:p>
            <a:pPr marL="0" lvl="0" indent="0" eaLnBrk="1" hangingPunct="1">
              <a:spcBef>
                <a:spcPct val="50000"/>
              </a:spcBef>
              <a:buNone/>
            </a:pPr>
            <a:endParaRPr lang="zh-CN" altLang="zh-CN" sz="2400" b="1">
              <a:latin typeface="楷体_GB2312" pitchFamily="49" charset="-122"/>
              <a:ea typeface="楷体_GB2312" pitchFamily="49" charset="-122"/>
            </a:endParaRPr>
          </a:p>
        </p:txBody>
      </p:sp>
      <p:sp>
        <p:nvSpPr>
          <p:cNvPr id="31750" name="矩形 6"/>
          <p:cNvSpPr/>
          <p:nvPr/>
        </p:nvSpPr>
        <p:spPr>
          <a:xfrm>
            <a:off x="1524000" y="5445125"/>
            <a:ext cx="9144000" cy="1106805"/>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5pPr>
          </a:lstStyle>
          <a:p>
            <a:pPr marL="0" lvl="0" indent="0" eaLnBrk="1" hangingPunct="1">
              <a:spcBef>
                <a:spcPct val="50000"/>
              </a:spcBef>
              <a:buNone/>
            </a:pPr>
            <a:r>
              <a:rPr lang="zh-CN" altLang="en-US" sz="2200" b="1">
                <a:latin typeface="微软雅黑" panose="020b0503020204020204" pitchFamily="34" charset="-122"/>
                <a:ea typeface="微软雅黑" panose="020b0503020204020204" pitchFamily="34" charset="-122"/>
              </a:rPr>
              <a:t>答案：</a:t>
            </a:r>
            <a:r>
              <a:rPr lang="en-US" altLang="zh-CN" sz="2200" b="1">
                <a:solidFill>
                  <a:srgbClr val="FF0000"/>
                </a:solidFill>
                <a:latin typeface="微软雅黑" panose="020b0503020204020204" pitchFamily="34" charset="-122"/>
                <a:ea typeface="微软雅黑" panose="020b0503020204020204" pitchFamily="34" charset="-122"/>
              </a:rPr>
              <a:t>C</a:t>
            </a:r>
            <a:r>
              <a:rPr lang="zh-CN" altLang="en-US" sz="2200" b="1">
                <a:latin typeface="微软雅黑" panose="020b0503020204020204" pitchFamily="34" charset="-122"/>
                <a:ea typeface="微软雅黑" panose="020b0503020204020204" pitchFamily="34" charset="-122"/>
              </a:rPr>
              <a:t>。广播稿要口语化，</a:t>
            </a:r>
            <a:r>
              <a:rPr lang="en-US" altLang="zh-CN" sz="2200" b="1">
                <a:latin typeface="微软雅黑" panose="020b0503020204020204" pitchFamily="34" charset="-122"/>
                <a:ea typeface="微软雅黑" panose="020b0503020204020204" pitchFamily="34" charset="-122"/>
              </a:rPr>
              <a:t>A</a:t>
            </a:r>
            <a:r>
              <a:rPr lang="zh-CN" altLang="en-US" sz="2200" b="1">
                <a:latin typeface="微软雅黑" panose="020b0503020204020204" pitchFamily="34" charset="-122"/>
                <a:ea typeface="微软雅黑" panose="020b0503020204020204" pitchFamily="34" charset="-122"/>
              </a:rPr>
              <a:t>项一些文言语句，括号都不合文体要求； </a:t>
            </a:r>
            <a:r>
              <a:rPr lang="en-US" altLang="zh-CN" sz="2200" b="1">
                <a:latin typeface="微软雅黑" panose="020b0503020204020204" pitchFamily="34" charset="-122"/>
                <a:ea typeface="微软雅黑" panose="020b0503020204020204" pitchFamily="34" charset="-122"/>
              </a:rPr>
              <a:t>B</a:t>
            </a:r>
            <a:r>
              <a:rPr lang="zh-CN" altLang="en-US" sz="2200" b="1">
                <a:latin typeface="微软雅黑" panose="020b0503020204020204" pitchFamily="34" charset="-122"/>
                <a:ea typeface="微软雅黑" panose="020b0503020204020204" pitchFamily="34" charset="-122"/>
              </a:rPr>
              <a:t>项法院布告要庄重严肃，“踩点”为黑话，“月黑风高”为小说语言，用在布告里都不严肃； </a:t>
            </a:r>
            <a:r>
              <a:rPr lang="en-US" altLang="zh-CN" sz="2200" b="1">
                <a:latin typeface="微软雅黑" panose="020b0503020204020204" pitchFamily="34" charset="-122"/>
                <a:ea typeface="微软雅黑" panose="020b0503020204020204" pitchFamily="34" charset="-122"/>
              </a:rPr>
              <a:t>D</a:t>
            </a:r>
            <a:r>
              <a:rPr lang="zh-CN" altLang="en-US" sz="2200" b="1">
                <a:latin typeface="微软雅黑" panose="020b0503020204020204" pitchFamily="34" charset="-122"/>
                <a:ea typeface="微软雅黑" panose="020b0503020204020204" pitchFamily="34" charset="-122"/>
              </a:rPr>
              <a:t>项报告要平实，一些描绘很不得体。</a:t>
            </a:r>
          </a:p>
        </p:txBody>
      </p:sp>
      <p:sp>
        <p:nvSpPr>
          <p:cNvPr id="33799" name="Text Box 8"/>
          <p:cNvSpPr/>
          <p:nvPr/>
        </p:nvSpPr>
        <p:spPr>
          <a:xfrm>
            <a:off x="1524000" y="0"/>
            <a:ext cx="2268538" cy="583565"/>
          </a:xfrm>
          <a:prstGeom prst="rect">
            <a:avLst/>
          </a:prstGeom>
          <a:solidFill>
            <a:srgbClr val="FFFF99">
              <a:alpha val="98822"/>
            </a:srgbClr>
          </a:solidFill>
          <a:ln w="50800">
            <a:solidFill>
              <a:srgbClr val="FF00FF"/>
            </a:solidFill>
            <a:miter lim="800000"/>
          </a:ln>
        </p:spPr>
        <p:txBody>
          <a:bodyPr lIns="91906" tIns="45953" rIns="91906" bIns="45953">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5pPr>
          </a:lstStyle>
          <a:p>
            <a:pPr marL="0" lvl="0" indent="0" eaLnBrk="1" hangingPunct="1">
              <a:spcBef>
                <a:spcPct val="50000"/>
              </a:spcBef>
              <a:buNone/>
            </a:pPr>
            <a:r>
              <a:rPr lang="zh-CN" altLang="en-US" b="1">
                <a:latin typeface="Times New Roman" panose="02020603050405020304" pitchFamily="18" charset="0"/>
              </a:rPr>
              <a:t>即时训练</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1746">
                                            <p:txEl>
                                              <p:pRg st="0" end="0"/>
                                            </p:txEl>
                                          </p:spTgt>
                                        </p:tgtEl>
                                        <p:attrNameLst>
                                          <p:attrName>style.visibility</p:attrName>
                                        </p:attrNameLst>
                                      </p:cBhvr>
                                      <p:to>
                                        <p:strVal val="visible"/>
                                      </p:to>
                                    </p:set>
                                    <p:anim calcmode="lin" valueType="num">
                                      <p:cBhvr additive="base">
                                        <p:cTn id="7" dur="500" fill="hold"/>
                                        <p:tgtEl>
                                          <p:spTgt spid="31746">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174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build="p"/>
    </p:bldLs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alphaModFix amt="49000"/>
          </a:blip>
          <a:stretch>
            <a:fillRect/>
          </a:stretch>
        </a:blipFill>
        <a:effectLst/>
      </p:bgPr>
    </p:bg>
    <p:spTree>
      <p:nvGrpSpPr>
        <p:cNvPr id="1" name=""/>
        <p:cNvGrpSpPr/>
        <p:nvPr/>
      </p:nvGrpSpPr>
      <p:grpSpPr>
        <a:xfrm>
          <a:off x="0" y="0"/>
          <a:ext cx="0" cy="0"/>
        </a:xfrm>
      </p:grpSpPr>
      <p:sp>
        <p:nvSpPr>
          <p:cNvPr id="13" name="矩形 12"/>
          <p:cNvSpPr/>
          <p:nvPr/>
        </p:nvSpPr>
        <p:spPr>
          <a:xfrm>
            <a:off x="473710" y="2877185"/>
            <a:ext cx="6630670" cy="54229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628515" y="4250690"/>
            <a:ext cx="1950085" cy="54229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90855" y="4165600"/>
            <a:ext cx="814070" cy="542925"/>
          </a:xfrm>
          <a:prstGeom prst="rect">
            <a:avLst/>
          </a:prstGeom>
          <a:solidFill>
            <a:srgbClr val="FFFF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595745" y="3724910"/>
            <a:ext cx="966470" cy="49149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986645" y="3606165"/>
            <a:ext cx="831215" cy="627380"/>
          </a:xfrm>
          <a:prstGeom prst="rect">
            <a:avLst/>
          </a:prstGeom>
          <a:solidFill>
            <a:srgbClr val="FFFF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943100" y="112078"/>
            <a:ext cx="6913563" cy="579438"/>
          </a:xfrm>
          <a:prstGeom prst="rect">
            <a:avLst/>
          </a:prstGeom>
          <a:noFill/>
          <a:ln w="9525">
            <a:noFill/>
          </a:ln>
        </p:spPr>
        <p:txBody>
          <a:bodyPr anchor="ctr">
            <a:spAutoFit/>
          </a:bodyPr>
          <a:lstStyle/>
          <a:p>
            <a:pPr indent="79375" defTabSz="0" fontAlgn="base">
              <a:tabLst>
                <a:tab pos="457200"/>
              </a:tabLst>
            </a:pPr>
            <a:r>
              <a:rPr lang="zh-CN" altLang="en-US" sz="3200" b="1" strike="noStrike" noProof="1">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cs typeface="+mn-cs"/>
              </a:rPr>
              <a:t>下列句子中语体色彩恰当的一项是</a:t>
            </a:r>
            <a:r>
              <a:rPr lang="zh-CN" altLang="en-US" sz="3200" b="1" strike="noStrike" noProof="1">
                <a:solidFill>
                  <a:srgbClr val="FFFFFF"/>
                </a:solidFill>
                <a:effectLst>
                  <a:outerShdw blurRad="38100" dist="38100" dir="2700000">
                    <a:srgbClr val="000000"/>
                  </a:outerShdw>
                </a:effectLst>
                <a:latin typeface="黑体" panose="02010609060101010101" pitchFamily="2" charset="-122"/>
                <a:ea typeface="黑体" panose="02010609060101010101" pitchFamily="2" charset="-122"/>
                <a:cs typeface="+mn-cs"/>
              </a:rPr>
              <a:t> </a:t>
            </a:r>
            <a:endParaRPr lang="zh-CN" altLang="en-US" sz="3200" strike="noStrike" noProof="1">
              <a:solidFill>
                <a:srgbClr val="FFFFFF"/>
              </a:solidFill>
              <a:effectLst>
                <a:outerShdw blurRad="38100" dist="38100" dir="2700000">
                  <a:srgbClr val="000000"/>
                </a:outerShdw>
              </a:effectLst>
              <a:latin typeface="黑体" panose="02010609060101010101" pitchFamily="2" charset="-122"/>
              <a:ea typeface="黑体" panose="02010609060101010101" pitchFamily="2" charset="-122"/>
            </a:endParaRPr>
          </a:p>
        </p:txBody>
      </p:sp>
      <p:sp>
        <p:nvSpPr>
          <p:cNvPr id="4" name="矩形 3"/>
          <p:cNvSpPr/>
          <p:nvPr/>
        </p:nvSpPr>
        <p:spPr>
          <a:xfrm>
            <a:off x="8551545" y="112395"/>
            <a:ext cx="441325" cy="645160"/>
          </a:xfrm>
          <a:prstGeom prst="rect">
            <a:avLst/>
          </a:prstGeom>
          <a:noFill/>
          <a:ln w="9525">
            <a:noFill/>
          </a:ln>
        </p:spPr>
        <p:txBody>
          <a:bodyPr anchor="t">
            <a:spAutoFit/>
          </a:bodyPr>
          <a:lstStyle/>
          <a:p>
            <a:pPr indent="0"/>
            <a:r>
              <a:rPr lang="en-US" altLang="zh-CN" sz="3600" b="1">
                <a:solidFill>
                  <a:srgbClr val="FF0000"/>
                </a:solidFill>
                <a:latin typeface="Arial" panose="020b0604020202020204" pitchFamily="34" charset="0"/>
                <a:ea typeface="宋体" panose="02010600030101010101" pitchFamily="2" charset="-122"/>
              </a:rPr>
              <a:t>D</a:t>
            </a:r>
          </a:p>
        </p:txBody>
      </p:sp>
      <p:sp>
        <p:nvSpPr>
          <p:cNvPr id="5" name="文本框 4">
            <a:hlinkClick action="ppaction://noaction"/>
          </p:cNvPr>
          <p:cNvSpPr txBox="1"/>
          <p:nvPr/>
        </p:nvSpPr>
        <p:spPr>
          <a:xfrm>
            <a:off x="0" y="0"/>
            <a:ext cx="1943100" cy="588963"/>
          </a:xfrm>
          <a:prstGeom prst="rect">
            <a:avLst/>
          </a:prstGeom>
          <a:gradFill rotWithShape="0">
            <a:gsLst>
              <a:gs pos="0">
                <a:srgbClr val="FF99FF"/>
              </a:gs>
              <a:gs pos="100000">
                <a:srgbClr val="FFFF00"/>
              </a:gs>
            </a:gsLst>
            <a:path path="shape">
              <a:fillToRect l="50000" t="50000" r="50000" b="50000"/>
            </a:path>
          </a:gradFill>
          <a:ln w="9525" cap="flat" cmpd="sng">
            <a:prstDash val="solid"/>
            <a:miter/>
            <a:headEnd type="none" w="med" len="med"/>
            <a:tailEnd type="none" w="med" len="med"/>
          </a:ln>
          <a:scene3d>
            <a:camera prst="legacyPerspectiveBottom">
              <a:rot lat="0" lon="0" rev="0"/>
            </a:camera>
            <a:lightRig rig="legacyFlat3" dir="t"/>
          </a:scene3d>
          <a:sp3d extrusionH="887400" prstMaterial="legacyMatte">
            <a:bevelT w="13500" h="13500" prst="angle"/>
            <a:bevelB w="13500" h="13500" prst="angle"/>
            <a:extrusionClr>
              <a:srgbClr val="FFFF00"/>
            </a:extrusionClr>
          </a:sp3d>
        </p:spPr>
        <p:txBody>
          <a:bodyPr>
            <a:spAutoFit/>
          </a:bodyPr>
          <a:lstStyle/>
          <a:p>
            <a:r>
              <a:rPr lang="zh-CN" altLang="en-US" sz="3200" b="1" noProof="1">
                <a:solidFill>
                  <a:srgbClr val="0033CC"/>
                </a:solidFill>
                <a:effectLst>
                  <a:outerShdw blurRad="38100" dist="38100" dir="2700000">
                    <a:srgbClr val="000000"/>
                  </a:outerShdw>
                </a:effectLst>
                <a:latin typeface="Arial" panose="020b0604020202020204" pitchFamily="34" charset="0"/>
                <a:ea typeface="楷体_GB2312" pitchFamily="49" charset="-122"/>
                <a:cs typeface="+mn-cs"/>
              </a:rPr>
              <a:t>牛刀小试</a:t>
            </a:r>
            <a:endParaRPr lang="zh-CN" altLang="en-US" sz="3200" b="1" noProof="1">
              <a:solidFill>
                <a:srgbClr val="0033CC"/>
              </a:solidFill>
              <a:effectLst>
                <a:outerShdw blurRad="38100" dist="38100" dir="2700000">
                  <a:srgbClr val="000000"/>
                </a:outerShdw>
              </a:effectLst>
              <a:latin typeface="Times New Roman" panose="02020603050405020304" pitchFamily="18" charset="0"/>
              <a:ea typeface="楷体_GB2312" pitchFamily="49" charset="-122"/>
            </a:endParaRPr>
          </a:p>
        </p:txBody>
      </p:sp>
      <p:sp>
        <p:nvSpPr>
          <p:cNvPr id="6" name="矩形 100358"/>
          <p:cNvSpPr/>
          <p:nvPr/>
        </p:nvSpPr>
        <p:spPr>
          <a:xfrm>
            <a:off x="0" y="5469890"/>
            <a:ext cx="8551545" cy="583565"/>
          </a:xfrm>
          <a:prstGeom prst="rect">
            <a:avLst/>
          </a:prstGeom>
          <a:noFill/>
          <a:ln w="9525">
            <a:noFill/>
          </a:ln>
        </p:spPr>
        <p:txBody>
          <a:bodyPr wrap="none" anchor="t">
            <a:spAutoFit/>
          </a:bodyPr>
          <a:lstStyle/>
          <a:p>
            <a:pPr indent="0"/>
            <a:r>
              <a:rPr lang="en-US" altLang="zh-CN" sz="3200" b="1">
                <a:solidFill>
                  <a:schemeClr val="tx1"/>
                </a:solidFill>
                <a:latin typeface="黑体" panose="02010609060101010101" pitchFamily="2" charset="-122"/>
                <a:ea typeface="黑体" panose="02010609060101010101" pitchFamily="2" charset="-122"/>
              </a:rPr>
              <a:t>D. </a:t>
            </a:r>
            <a:r>
              <a:rPr lang="zh-CN" altLang="en-US" sz="3200" b="1">
                <a:solidFill>
                  <a:schemeClr val="tx1"/>
                </a:solidFill>
                <a:latin typeface="黑体" panose="02010609060101010101" pitchFamily="2" charset="-122"/>
                <a:ea typeface="黑体" panose="02010609060101010101" pitchFamily="2" charset="-122"/>
              </a:rPr>
              <a:t>鲁迅先生不幸逝世，噩耗传来，举国哀悼。</a:t>
            </a:r>
          </a:p>
        </p:txBody>
      </p:sp>
      <p:sp>
        <p:nvSpPr>
          <p:cNvPr id="7" name="矩形 100359"/>
          <p:cNvSpPr/>
          <p:nvPr/>
        </p:nvSpPr>
        <p:spPr>
          <a:xfrm>
            <a:off x="0" y="2343150"/>
            <a:ext cx="11812905" cy="1076325"/>
          </a:xfrm>
          <a:prstGeom prst="rect">
            <a:avLst/>
          </a:prstGeom>
          <a:noFill/>
          <a:ln w="9525">
            <a:noFill/>
          </a:ln>
        </p:spPr>
        <p:txBody>
          <a:bodyPr wrap="square" anchor="t">
            <a:spAutoFit/>
          </a:bodyPr>
          <a:lstStyle/>
          <a:p>
            <a:pPr indent="0"/>
            <a:r>
              <a:rPr lang="en-US" altLang="zh-CN" sz="3200" b="1">
                <a:solidFill>
                  <a:schemeClr val="tx1"/>
                </a:solidFill>
                <a:latin typeface="黑体" panose="02010609060101010101" pitchFamily="2" charset="-122"/>
                <a:ea typeface="黑体" panose="02010609060101010101" pitchFamily="2" charset="-122"/>
              </a:rPr>
              <a:t>B. </a:t>
            </a:r>
            <a:r>
              <a:rPr lang="zh-CN" altLang="en-US" sz="3200" b="1">
                <a:solidFill>
                  <a:schemeClr val="tx1"/>
                </a:solidFill>
                <a:latin typeface="黑体" panose="02010609060101010101" pitchFamily="2" charset="-122"/>
                <a:ea typeface="黑体" panose="02010609060101010101" pitchFamily="2" charset="-122"/>
              </a:rPr>
              <a:t>中国政府历来主张，地区间的矛盾应以和平方式加以解决，不能两句话说不到一块儿，就动刀动枪的。</a:t>
            </a:r>
            <a:r>
              <a:rPr lang="zh-CN" altLang="en-US" sz="3200">
                <a:solidFill>
                  <a:schemeClr val="tx1"/>
                </a:solidFill>
                <a:latin typeface="黑体" panose="02010609060101010101" pitchFamily="2" charset="-122"/>
                <a:ea typeface="黑体" panose="02010609060101010101" pitchFamily="2" charset="-122"/>
              </a:rPr>
              <a:t> </a:t>
            </a:r>
          </a:p>
        </p:txBody>
      </p:sp>
      <p:sp>
        <p:nvSpPr>
          <p:cNvPr id="8" name="矩形 100360"/>
          <p:cNvSpPr/>
          <p:nvPr/>
        </p:nvSpPr>
        <p:spPr>
          <a:xfrm>
            <a:off x="-635" y="3724910"/>
            <a:ext cx="11813540" cy="1568450"/>
          </a:xfrm>
          <a:prstGeom prst="rect">
            <a:avLst/>
          </a:prstGeom>
          <a:noFill/>
          <a:ln w="9525">
            <a:noFill/>
          </a:ln>
        </p:spPr>
        <p:txBody>
          <a:bodyPr wrap="square" anchor="t">
            <a:spAutoFit/>
          </a:bodyPr>
          <a:lstStyle/>
          <a:p>
            <a:pPr indent="0"/>
            <a:r>
              <a:rPr lang="en-US" altLang="zh-CN" sz="3200" b="1">
                <a:solidFill>
                  <a:schemeClr val="tx1"/>
                </a:solidFill>
                <a:latin typeface="黑体" panose="02010609060101010101" pitchFamily="2" charset="-122"/>
                <a:ea typeface="黑体" panose="02010609060101010101" pitchFamily="2" charset="-122"/>
              </a:rPr>
              <a:t>C. </a:t>
            </a:r>
            <a:r>
              <a:rPr lang="zh-CN" altLang="en-US" sz="3200" b="1">
                <a:solidFill>
                  <a:schemeClr val="tx1"/>
                </a:solidFill>
                <a:latin typeface="黑体" panose="02010609060101010101" pitchFamily="2" charset="-122"/>
                <a:ea typeface="黑体" panose="02010609060101010101" pitchFamily="2" charset="-122"/>
              </a:rPr>
              <a:t>法院布告：</a:t>
            </a:r>
            <a:r>
              <a:rPr lang="en-US" altLang="zh-CN" sz="3200" b="1">
                <a:solidFill>
                  <a:schemeClr val="tx1"/>
                </a:solidFill>
                <a:latin typeface="黑体" panose="02010609060101010101" pitchFamily="2" charset="-122"/>
                <a:ea typeface="黑体" panose="02010609060101010101" pitchFamily="2" charset="-122"/>
              </a:rPr>
              <a:t>9</a:t>
            </a:r>
            <a:r>
              <a:rPr lang="zh-CN" altLang="en-US" sz="3200" b="1">
                <a:solidFill>
                  <a:schemeClr val="tx1"/>
                </a:solidFill>
                <a:latin typeface="黑体" panose="02010609060101010101" pitchFamily="2" charset="-122"/>
                <a:ea typeface="黑体" panose="02010609060101010101" pitchFamily="2" charset="-122"/>
              </a:rPr>
              <a:t>月</a:t>
            </a:r>
            <a:r>
              <a:rPr lang="en-US" altLang="zh-CN" sz="3200" b="1">
                <a:solidFill>
                  <a:schemeClr val="tx1"/>
                </a:solidFill>
                <a:latin typeface="黑体" panose="02010609060101010101" pitchFamily="2" charset="-122"/>
                <a:ea typeface="黑体" panose="02010609060101010101" pitchFamily="2" charset="-122"/>
              </a:rPr>
              <a:t>14</a:t>
            </a:r>
            <a:r>
              <a:rPr lang="zh-CN" altLang="en-US" sz="3200" b="1">
                <a:solidFill>
                  <a:schemeClr val="tx1"/>
                </a:solidFill>
                <a:latin typeface="黑体" panose="02010609060101010101" pitchFamily="2" charset="-122"/>
                <a:ea typeface="黑体" panose="02010609060101010101" pitchFamily="2" charset="-122"/>
              </a:rPr>
              <a:t>日，该犯与两个哥们一同到博物馆踩点，回来合计好行动步骤，当晚乘月黑风高之机，潜入博物馆，盗窃有价值文物多件。</a:t>
            </a:r>
          </a:p>
        </p:txBody>
      </p:sp>
      <p:sp>
        <p:nvSpPr>
          <p:cNvPr id="9" name="矩形 100361"/>
          <p:cNvSpPr/>
          <p:nvPr/>
        </p:nvSpPr>
        <p:spPr>
          <a:xfrm>
            <a:off x="0" y="1196975"/>
            <a:ext cx="11812905" cy="1076325"/>
          </a:xfrm>
          <a:prstGeom prst="rect">
            <a:avLst/>
          </a:prstGeom>
          <a:noFill/>
          <a:ln w="9525">
            <a:noFill/>
          </a:ln>
        </p:spPr>
        <p:txBody>
          <a:bodyPr wrap="square" anchor="t">
            <a:spAutoFit/>
          </a:bodyPr>
          <a:lstStyle/>
          <a:p>
            <a:pPr indent="0"/>
            <a:r>
              <a:rPr lang="en-US" altLang="zh-CN" sz="3200" b="1">
                <a:solidFill>
                  <a:schemeClr val="tx1"/>
                </a:solidFill>
                <a:latin typeface="黑体" panose="02010609060101010101" pitchFamily="2" charset="-122"/>
                <a:ea typeface="黑体" panose="02010609060101010101" pitchFamily="2" charset="-122"/>
              </a:rPr>
              <a:t>A. </a:t>
            </a:r>
            <a:r>
              <a:rPr lang="zh-CN" altLang="en-US" sz="3200" b="1">
                <a:solidFill>
                  <a:schemeClr val="tx1"/>
                </a:solidFill>
                <a:latin typeface="黑体" panose="02010609060101010101" pitchFamily="2" charset="-122"/>
                <a:ea typeface="黑体" panose="02010609060101010101" pitchFamily="2" charset="-122"/>
              </a:rPr>
              <a:t>小明看见王大爷家失火后急冲冲跑来对妈妈说：“火</a:t>
            </a:r>
            <a:r>
              <a:rPr lang="en-US" altLang="zh-CN" sz="3200" b="1">
                <a:solidFill>
                  <a:schemeClr val="tx1"/>
                </a:solidFill>
                <a:latin typeface="黑体" panose="02010609060101010101" pitchFamily="2" charset="-122"/>
                <a:ea typeface="黑体" panose="02010609060101010101" pitchFamily="2" charset="-122"/>
              </a:rPr>
              <a:t>! </a:t>
            </a:r>
            <a:r>
              <a:rPr lang="zh-CN" altLang="en-US" sz="3200" b="1">
                <a:solidFill>
                  <a:schemeClr val="tx1"/>
                </a:solidFill>
                <a:latin typeface="黑体" panose="02010609060101010101" pitchFamily="2" charset="-122"/>
                <a:ea typeface="黑体" panose="02010609060101010101" pitchFamily="2" charset="-122"/>
              </a:rPr>
              <a:t>冲天的大火</a:t>
            </a:r>
            <a:r>
              <a:rPr lang="en-US" altLang="zh-CN" sz="3200" b="1">
                <a:solidFill>
                  <a:schemeClr val="tx1"/>
                </a:solidFill>
                <a:latin typeface="黑体" panose="02010609060101010101" pitchFamily="2" charset="-122"/>
                <a:ea typeface="黑体" panose="02010609060101010101" pitchFamily="2" charset="-122"/>
              </a:rPr>
              <a:t>! </a:t>
            </a:r>
            <a:r>
              <a:rPr lang="zh-CN" altLang="en-US" sz="3200" b="1">
                <a:solidFill>
                  <a:schemeClr val="tx1"/>
                </a:solidFill>
                <a:latin typeface="黑体" panose="02010609060101010101" pitchFamily="2" charset="-122"/>
                <a:ea typeface="黑体" panose="02010609060101010101" pitchFamily="2" charset="-122"/>
              </a:rPr>
              <a:t>它吞噬了太阳</a:t>
            </a:r>
            <a:r>
              <a:rPr lang="en-US" altLang="zh-CN" sz="3200" b="1">
                <a:solidFill>
                  <a:schemeClr val="tx1"/>
                </a:solidFill>
                <a:latin typeface="黑体" panose="02010609060101010101" pitchFamily="2" charset="-122"/>
                <a:ea typeface="黑体" panose="02010609060101010101" pitchFamily="2" charset="-122"/>
              </a:rPr>
              <a:t>!</a:t>
            </a:r>
            <a:r>
              <a:rPr lang="zh-CN" altLang="en-US" sz="3200" b="1">
                <a:solidFill>
                  <a:schemeClr val="tx1"/>
                </a:solidFill>
                <a:latin typeface="黑体" panose="02010609060101010101" pitchFamily="2" charset="-122"/>
                <a:ea typeface="黑体" panose="02010609060101010101" pitchFamily="2" charset="-122"/>
              </a:rPr>
              <a:t>它遮住了大地</a:t>
            </a:r>
            <a:r>
              <a:rPr lang="en-US" altLang="zh-CN" sz="3200" b="1">
                <a:solidFill>
                  <a:schemeClr val="tx1"/>
                </a:solidFill>
                <a:latin typeface="黑体" panose="02010609060101010101" pitchFamily="2" charset="-122"/>
                <a:ea typeface="黑体" panose="02010609060101010101" pitchFamily="2" charset="-122"/>
              </a:rPr>
              <a:t>!”</a:t>
            </a:r>
          </a:p>
        </p:txBody>
      </p:sp>
      <p:sp>
        <p:nvSpPr>
          <p:cNvPr id="14" name="矩形 13"/>
          <p:cNvSpPr/>
          <p:nvPr/>
        </p:nvSpPr>
        <p:spPr>
          <a:xfrm>
            <a:off x="6832600" y="1741170"/>
            <a:ext cx="3917315" cy="49149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solidFill>
                  <a:srgbClr val="C00000"/>
                </a:solidFill>
              </a:rPr>
              <a:t>“</a:t>
            </a:r>
            <a:r>
              <a:rPr lang="zh-CN" altLang="en-US" sz="2800" b="1">
                <a:solidFill>
                  <a:srgbClr val="C00000"/>
                </a:solidFill>
              </a:rPr>
              <a:t>王大爷家着火啦！</a:t>
            </a:r>
            <a:r>
              <a:rPr lang="en-US" altLang="zh-CN" sz="2800" b="1">
                <a:solidFill>
                  <a:srgbClr val="C00000"/>
                </a:solidFill>
              </a:rPr>
              <a:t>”</a:t>
            </a:r>
          </a:p>
        </p:txBody>
      </p:sp>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1"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8" presetClass="entr" presetSubtype="32"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diamond(out)">
                                      <p:cBhvr>
                                        <p:cTn id="18" dur="500"/>
                                        <p:tgtEl>
                                          <p:spTgt spid="14"/>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checkerboard(across)">
                                      <p:cBhvr>
                                        <p:cTn id="23" dur="500"/>
                                        <p:tgtEl>
                                          <p:spTgt spid="13"/>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checkerboard(across)">
                                      <p:cBhvr>
                                        <p:cTn id="28" dur="500"/>
                                        <p:tgtEl>
                                          <p:spTgt spid="10"/>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checkerboard(across)">
                                      <p:cBhvr>
                                        <p:cTn id="33" dur="500"/>
                                        <p:tgtEl>
                                          <p:spTgt spid="2"/>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5" presetClass="entr" presetSubtype="10"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checkerboard(across)">
                                      <p:cBhvr>
                                        <p:cTn id="38" dur="500"/>
                                        <p:tgtEl>
                                          <p:spTgt spid="11"/>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5" presetClass="entr" presetSubtype="1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checkerboard(across)">
                                      <p:cBhvr>
                                        <p:cTn id="4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2" grpId="0"/>
      <p:bldP spid="11" grpId="0"/>
      <p:bldP spid="10" grpId="0"/>
      <p:bldP spid="2" grpId="0"/>
      <p:bldP spid="4" grpId="0"/>
      <p:bldP spid="4" grpId="1"/>
      <p:bldP spid="14" grpId="0"/>
    </p:bldLs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alphaModFix amt="61000"/>
          </a:blip>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232410" y="333375"/>
            <a:ext cx="11736070" cy="422910"/>
          </a:xfrm>
        </p:spPr>
        <p:txBody>
          <a:bodyPr>
            <a:normAutofit fontScale="90000"/>
          </a:bodyPr>
          <a:lstStyle/>
          <a:p>
            <a:pPr fontAlgn="auto">
              <a:lnSpc>
                <a:spcPct val="140000"/>
              </a:lnSpc>
            </a:pPr>
            <a:r>
              <a:rPr lang="zh-CN" altLang="en-US" sz="3200">
                <a:solidFill>
                  <a:schemeClr val="tx1"/>
                </a:solidFill>
                <a:effectLst>
                  <a:outerShdw blurRad="38100" dist="19050" dir="2700000" algn="tl" rotWithShape="0">
                    <a:schemeClr val="dk1">
                      <a:alpha val="40000"/>
                    </a:schemeClr>
                  </a:outerShdw>
                </a:effectLst>
                <a:latin typeface="华文黑体" panose="02010600040101010101" charset="-122"/>
                <a:ea typeface="华文黑体" panose="02010600040101010101" charset="-122"/>
              </a:rPr>
              <a:t>小宇给余爷爷留一张便条，本想写得有点文采，却有四处用词不得体。请将不得体都词语找出来并进行修改。</a:t>
            </a:r>
          </a:p>
        </p:txBody>
      </p:sp>
      <p:sp>
        <p:nvSpPr>
          <p:cNvPr id="3" name="文本框 2"/>
          <p:cNvSpPr txBox="1"/>
          <p:nvPr/>
        </p:nvSpPr>
        <p:spPr>
          <a:xfrm>
            <a:off x="551180" y="1283335"/>
            <a:ext cx="11089640" cy="5015865"/>
          </a:xfrm>
          <a:prstGeom prst="rect">
            <a:avLst/>
          </a:prstGeom>
          <a:noFill/>
          <a:ln>
            <a:solidFill>
              <a:schemeClr val="tx1"/>
            </a:solidFill>
          </a:ln>
        </p:spPr>
        <p:txBody>
          <a:bodyPr wrap="square" rtlCol="0">
            <a:spAutoFit/>
          </a:bodyPr>
          <a:lstStyle/>
          <a:p>
            <a:pPr indent="0" fontAlgn="auto">
              <a:lnSpc>
                <a:spcPct val="200000"/>
              </a:lnSpc>
            </a:pPr>
            <a:r>
              <a:rPr lang="zh-CN" altLang="en-US" sz="4000" b="1">
                <a:latin typeface="宋体-简" panose="02010800040101010101" charset="-122"/>
                <a:ea typeface="宋体-简" panose="02010800040101010101" charset="-122"/>
              </a:rPr>
              <a:t>余爷爷：</a:t>
            </a:r>
          </a:p>
          <a:p>
            <a:pPr indent="457200" fontAlgn="auto">
              <a:lnSpc>
                <a:spcPct val="200000"/>
              </a:lnSpc>
            </a:pPr>
            <a:r>
              <a:rPr lang="zh-CN" altLang="en-US" sz="4000" b="1">
                <a:latin typeface="宋体-简" panose="02010800040101010101" charset="-122"/>
                <a:ea typeface="宋体-简" panose="02010800040101010101" charset="-122"/>
              </a:rPr>
              <a:t>惊悉阁下病了，父亲让我登门造访，未能见面。现馈赠鲜花一束，祝早日康复！</a:t>
            </a:r>
          </a:p>
          <a:p>
            <a:pPr indent="0" algn="r" fontAlgn="auto">
              <a:lnSpc>
                <a:spcPct val="100000"/>
              </a:lnSpc>
            </a:pPr>
            <a:r>
              <a:rPr lang="zh-CN" altLang="en-US" sz="4000" b="1">
                <a:latin typeface="宋体-简" panose="02010800040101010101" charset="-122"/>
                <a:ea typeface="宋体-简" panose="02010800040101010101" charset="-122"/>
              </a:rPr>
              <a:t>小宇</a:t>
            </a:r>
          </a:p>
          <a:p>
            <a:pPr indent="0" algn="r" fontAlgn="auto">
              <a:lnSpc>
                <a:spcPct val="100000"/>
              </a:lnSpc>
            </a:pPr>
            <a:r>
              <a:rPr lang="en-US" altLang="zh-CN" sz="4000" b="1">
                <a:latin typeface="宋体-简" panose="02010800040101010101" charset="-122"/>
                <a:ea typeface="宋体-简" panose="02010800040101010101" charset="-122"/>
              </a:rPr>
              <a:t>4</a:t>
            </a:r>
            <a:r>
              <a:rPr lang="zh-CN" altLang="en-US" sz="4000" b="1">
                <a:latin typeface="宋体-简" panose="02010800040101010101" charset="-122"/>
                <a:ea typeface="宋体-简" panose="02010800040101010101" charset="-122"/>
              </a:rPr>
              <a:t>月</a:t>
            </a:r>
            <a:r>
              <a:rPr lang="en-US" altLang="zh-CN" sz="4000" b="1">
                <a:latin typeface="宋体-简" panose="02010800040101010101" charset="-122"/>
                <a:ea typeface="宋体-简" panose="02010800040101010101" charset="-122"/>
              </a:rPr>
              <a:t>15</a:t>
            </a:r>
            <a:r>
              <a:rPr lang="zh-CN" altLang="en-US" sz="4000" b="1">
                <a:latin typeface="宋体-简" panose="02010800040101010101" charset="-122"/>
                <a:ea typeface="宋体-简" panose="02010800040101010101" charset="-122"/>
              </a:rPr>
              <a:t>日</a:t>
            </a:r>
          </a:p>
        </p:txBody>
      </p:sp>
      <p:sp>
        <p:nvSpPr>
          <p:cNvPr id="4" name="矩形 3"/>
          <p:cNvSpPr/>
          <p:nvPr/>
        </p:nvSpPr>
        <p:spPr>
          <a:xfrm>
            <a:off x="1050290" y="3705860"/>
            <a:ext cx="2306320" cy="610235"/>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rgbClr val="C00000"/>
                </a:solidFill>
              </a:rPr>
              <a:t>听说（得知）</a:t>
            </a:r>
          </a:p>
        </p:txBody>
      </p:sp>
      <p:sp>
        <p:nvSpPr>
          <p:cNvPr id="5" name="矩形 4"/>
          <p:cNvSpPr/>
          <p:nvPr/>
        </p:nvSpPr>
        <p:spPr>
          <a:xfrm>
            <a:off x="2204085" y="2620645"/>
            <a:ext cx="814070" cy="49149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rgbClr val="C00000"/>
                </a:solidFill>
              </a:rPr>
              <a:t>您</a:t>
            </a:r>
          </a:p>
        </p:txBody>
      </p:sp>
      <p:sp>
        <p:nvSpPr>
          <p:cNvPr id="6" name="矩形 5"/>
          <p:cNvSpPr/>
          <p:nvPr/>
        </p:nvSpPr>
        <p:spPr>
          <a:xfrm>
            <a:off x="7629525" y="2620645"/>
            <a:ext cx="1186180" cy="47498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a:solidFill>
                  <a:srgbClr val="C00000"/>
                </a:solidFill>
              </a:rPr>
              <a:t>看望</a:t>
            </a:r>
          </a:p>
        </p:txBody>
      </p:sp>
      <p:sp>
        <p:nvSpPr>
          <p:cNvPr id="7" name="矩形 6"/>
          <p:cNvSpPr/>
          <p:nvPr/>
        </p:nvSpPr>
        <p:spPr>
          <a:xfrm>
            <a:off x="1050290" y="4926965"/>
            <a:ext cx="1236980" cy="72898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a:solidFill>
                  <a:srgbClr val="C00000"/>
                </a:solidFill>
              </a:rPr>
              <a:t>送上</a:t>
            </a:r>
          </a:p>
        </p:txBody>
      </p:sp>
      <p:sp>
        <p:nvSpPr>
          <p:cNvPr id="8" name="椭圆 7"/>
          <p:cNvSpPr/>
          <p:nvPr/>
        </p:nvSpPr>
        <p:spPr>
          <a:xfrm>
            <a:off x="1050290" y="3095625"/>
            <a:ext cx="1118870" cy="560070"/>
          </a:xfrm>
          <a:prstGeom prst="ellipse">
            <a:avLst/>
          </a:prstGeom>
          <a:noFill/>
          <a:ln w="571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2051050" y="3061970"/>
            <a:ext cx="1085850" cy="593725"/>
          </a:xfrm>
          <a:prstGeom prst="ellipse">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7629525" y="3039110"/>
            <a:ext cx="1186815" cy="779780"/>
          </a:xfrm>
          <a:prstGeom prst="ellipse">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169035" y="4298950"/>
            <a:ext cx="1085215" cy="627380"/>
          </a:xfrm>
          <a:prstGeom prst="ellipse">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3509010" y="-13970"/>
            <a:ext cx="1118870" cy="560070"/>
          </a:xfrm>
          <a:prstGeom prst="ellipse">
            <a:avLst/>
          </a:prstGeom>
          <a:noFill/>
          <a:ln w="571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425690" y="1482725"/>
            <a:ext cx="3604260" cy="10337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FF0000"/>
                </a:solidFill>
              </a:rPr>
              <a:t>造访：访问者是主，</a:t>
            </a:r>
          </a:p>
          <a:p>
            <a:pPr algn="ctr"/>
            <a:r>
              <a:rPr lang="zh-CN" altLang="en-US" sz="2400" b="1">
                <a:solidFill>
                  <a:srgbClr val="FF0000"/>
                </a:solidFill>
              </a:rPr>
              <a:t>          被访问者是客</a:t>
            </a:r>
          </a:p>
        </p:txBody>
      </p:sp>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heckerboard(across)">
                                      <p:cBhvr>
                                        <p:cTn id="7" dur="500"/>
                                        <p:tgtEl>
                                          <p:spTgt spid="1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amond(in)">
                                      <p:cBhvr>
                                        <p:cTn id="12" dur="20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out)">
                                      <p:cBhvr>
                                        <p:cTn id="17" dur="5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heckerboard(across)">
                                      <p:cBhvr>
                                        <p:cTn id="22" dur="500"/>
                                        <p:tgtEl>
                                          <p:spTgt spid="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1" presetClass="entr" presetSubtype="1" fill="hold" grpId="1"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heel(1)">
                                      <p:cBhvr>
                                        <p:cTn id="27" dur="500"/>
                                        <p:tgtEl>
                                          <p:spTgt spid="5"/>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checkerboard(across)">
                                      <p:cBhvr>
                                        <p:cTn id="32" dur="500"/>
                                        <p:tgtEl>
                                          <p:spTgt spid="10"/>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checkerboard(across)">
                                      <p:cBhvr>
                                        <p:cTn id="42" dur="500"/>
                                        <p:tgtEl>
                                          <p:spTgt spid="6"/>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ppt_x"/>
                                          </p:val>
                                        </p:tav>
                                        <p:tav tm="100000">
                                          <p:val>
                                            <p:strVal val="#ppt_x"/>
                                          </p:val>
                                        </p:tav>
                                      </p:tavLst>
                                    </p:anim>
                                    <p:anim calcmode="lin" valueType="num">
                                      <p:cBhvr additive="base">
                                        <p:cTn id="4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9" fill="hold" nodeType="clickPar">
                      <p:stCondLst>
                        <p:cond delay="indefinite"/>
                      </p:stCondLst>
                      <p:childTnLst>
                        <p:par>
                          <p:cTn id="50" fill="hold" nodeType="afterGroup">
                            <p:stCondLst>
                              <p:cond delay="0"/>
                            </p:stCondLst>
                            <p:childTnLst>
                              <p:par>
                                <p:cTn id="51" presetID="21" presetClass="entr" presetSubtype="1" fill="hold" grpId="0" nodeType="click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wheel(1)">
                                      <p:cBhvr>
                                        <p:cTn id="5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P spid="6" grpId="0"/>
      <p:bldP spid="7" grpId="0"/>
      <p:bldP spid="8" grpId="0"/>
      <p:bldP spid="9" grpId="0"/>
      <p:bldP spid="10" grpId="0"/>
      <p:bldP spid="11" grpId="0"/>
      <p:bldP spid="12" grpId="0"/>
      <p:bldP spid="13" grpId="0"/>
    </p:bldLst>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0" y="-1388110"/>
            <a:ext cx="11929110" cy="6774815"/>
          </a:xfrm>
        </p:spPr>
        <p:txBody>
          <a:bodyPr>
            <a:normAutofit/>
          </a:bodyPr>
          <a:lstStyle/>
          <a:p>
            <a:pPr>
              <a:lnSpc>
                <a:spcPct val="150000"/>
              </a:lnSpc>
            </a:pPr>
            <a:r>
              <a:rPr lang="zh-CN" altLang="en-US">
                <a:solidFill>
                  <a:schemeClr val="tx1"/>
                </a:solidFill>
                <a:latin typeface="黑体" panose="02010609060101010101" pitchFamily="2" charset="-122"/>
                <a:ea typeface="黑体" panose="02010609060101010101" pitchFamily="2" charset="-122"/>
                <a:cs typeface="黑体" panose="02010609060101010101" pitchFamily="2" charset="-122"/>
              </a:rPr>
              <a:t>假如你获得了全国中学生奥林匹克竞赛一等奖，有人向你祝贺，请你根据不同语体的要求，作出表示谦虚、上进的回答。</a:t>
            </a:r>
            <a:br>
              <a:rPr lang="zh-CN" altLang="en-US">
                <a:solidFill>
                  <a:schemeClr val="tx1"/>
                </a:solidFill>
                <a:latin typeface="黑体" panose="02010609060101010101" pitchFamily="2" charset="-122"/>
                <a:ea typeface="黑体" panose="02010609060101010101" pitchFamily="2" charset="-122"/>
                <a:cs typeface="黑体" panose="02010609060101010101" pitchFamily="2" charset="-122"/>
              </a:rPr>
            </a:br>
            <a:r>
              <a:rPr lang="zh-CN" altLang="en-US">
                <a:solidFill>
                  <a:schemeClr val="tx1"/>
                </a:solidFill>
                <a:latin typeface="黑体" panose="02010609060101010101" pitchFamily="2" charset="-122"/>
                <a:ea typeface="黑体" panose="02010609060101010101" pitchFamily="2" charset="-122"/>
                <a:cs typeface="黑体" panose="02010609060101010101" pitchFamily="2" charset="-122"/>
              </a:rPr>
              <a:t>(1)使人感到亲切而易于接受的日常口语体。</a:t>
            </a:r>
            <a:br>
              <a:rPr lang="zh-CN" altLang="en-US">
                <a:solidFill>
                  <a:schemeClr val="tx1"/>
                </a:solidFill>
                <a:latin typeface="黑体" panose="02010609060101010101" pitchFamily="2" charset="-122"/>
                <a:ea typeface="黑体" panose="02010609060101010101" pitchFamily="2" charset="-122"/>
                <a:cs typeface="黑体" panose="02010609060101010101" pitchFamily="2" charset="-122"/>
              </a:rPr>
            </a:br>
            <a:r>
              <a:rPr lang="zh-CN" altLang="en-US">
                <a:solidFill>
                  <a:schemeClr val="tx1"/>
                </a:solidFill>
                <a:latin typeface="黑体" panose="02010609060101010101" pitchFamily="2" charset="-122"/>
                <a:ea typeface="黑体" panose="02010609060101010101" pitchFamily="2" charset="-122"/>
                <a:cs typeface="黑体" panose="02010609060101010101" pitchFamily="2" charset="-122"/>
              </a:rPr>
              <a:t>(2)庄重、严肃的正规口语体。</a:t>
            </a:r>
            <a:br>
              <a:rPr lang="zh-CN" altLang="en-US">
                <a:solidFill>
                  <a:schemeClr val="tx1"/>
                </a:solidFill>
                <a:latin typeface="黑体" panose="02010609060101010101" pitchFamily="2" charset="-122"/>
                <a:ea typeface="黑体" panose="02010609060101010101" pitchFamily="2" charset="-122"/>
                <a:cs typeface="黑体" panose="02010609060101010101" pitchFamily="2" charset="-122"/>
              </a:rPr>
            </a:br>
            <a:r>
              <a:rPr lang="zh-CN" altLang="en-US">
                <a:solidFill>
                  <a:schemeClr val="tx1"/>
                </a:solidFill>
                <a:latin typeface="黑体" panose="02010609060101010101" pitchFamily="2" charset="-122"/>
                <a:ea typeface="黑体" panose="02010609060101010101" pitchFamily="2" charset="-122"/>
                <a:cs typeface="黑体" panose="02010609060101010101" pitchFamily="2" charset="-122"/>
              </a:rPr>
              <a:t>(3)含蓄、富有文采的口语体。</a:t>
            </a:r>
            <a:br>
              <a:rPr lang="zh-CN" altLang="en-US">
                <a:latin typeface="黑体" panose="02010609060101010101" pitchFamily="2" charset="-122"/>
                <a:ea typeface="黑体" panose="02010609060101010101" pitchFamily="2" charset="-122"/>
                <a:cs typeface="黑体" panose="02010609060101010101" pitchFamily="2" charset="-122"/>
              </a:rPr>
            </a:br>
            <a:endParaRPr lang="zh-CN" altLang="en-US">
              <a:latin typeface="黑体" panose="02010609060101010101" pitchFamily="2" charset="-122"/>
              <a:ea typeface="黑体" panose="02010609060101010101" pitchFamily="2" charset="-122"/>
              <a:cs typeface="黑体" panose="02010609060101010101" pitchFamily="2" charset="-122"/>
            </a:endParaRPr>
          </a:p>
        </p:txBody>
      </p:sp>
      <p:sp>
        <p:nvSpPr>
          <p:cNvPr id="4" name="文本框 3"/>
          <p:cNvSpPr txBox="1"/>
          <p:nvPr/>
        </p:nvSpPr>
        <p:spPr>
          <a:xfrm>
            <a:off x="109855" y="3529965"/>
            <a:ext cx="11819255" cy="3107690"/>
          </a:xfrm>
          <a:prstGeom prst="rect">
            <a:avLst/>
          </a:prstGeom>
          <a:noFill/>
        </p:spPr>
        <p:txBody>
          <a:bodyPr wrap="square" rtlCol="0">
            <a:spAutoFit/>
          </a:bodyPr>
          <a:lstStyle/>
          <a:p>
            <a:r>
              <a:rPr lang="zh-CN" altLang="en-US" sz="28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答案　(1)嗨，没什么，学无止境，我还要继续努力才行。(或：多谢了，这点成绩不算什么，我还得继续努力。)</a:t>
            </a:r>
            <a:br>
              <a:rPr lang="zh-CN" altLang="en-US" sz="28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br>
            <a:r>
              <a:rPr lang="zh-CN" altLang="en-US" sz="28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(2)谢谢(您的)鼓励，我还有许多不足，还得继续努力。</a:t>
            </a:r>
            <a:br>
              <a:rPr lang="zh-CN" altLang="en-US" sz="28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br>
            <a:r>
              <a:rPr lang="zh-CN" altLang="en-US" sz="28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(3)这仅仅是开始，是我人生乐曲中的一个小小音符罢了。我一定“百尺竿头，更进一步”，奏响我人生的凯歌。(或：谢谢您的夸奖。虽然我现在在大海中找到了一颗珍珠，但大海中还有千万颗美丽的珍珠等待我去寻觅。)</a:t>
            </a:r>
            <a:endParaRPr lang="zh-CN" altLang="en-US" sz="2800" b="1">
              <a:solidFill>
                <a:srgbClr val="FF0000"/>
              </a:solidFill>
              <a:latin typeface="黑体" panose="02010609060101010101" pitchFamily="2" charset="-122"/>
              <a:ea typeface="黑体" panose="02010609060101010101" pitchFamily="2" charset="-122"/>
              <a:cs typeface="黑体" panose="02010609060101010101" pitchFamily="2" charset="-122"/>
            </a:endParaRPr>
          </a:p>
          <a:p>
            <a:endParaRPr lang="zh-CN" altLang="en-US" sz="2800" b="1">
              <a:solidFill>
                <a:srgbClr val="FF0000"/>
              </a:solidFill>
              <a:latin typeface="黑体" panose="02010609060101010101" pitchFamily="2" charset="-122"/>
              <a:ea typeface="黑体" panose="02010609060101010101" pitchFamily="2" charset="-122"/>
              <a:cs typeface="黑体" panose="02010609060101010101" pitchFamily="2" charset="-122"/>
            </a:endParaRPr>
          </a:p>
        </p:txBody>
      </p:sp>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Picture 5"/>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rcRect t="310" b="1"/>
          <a:stretch>
            <a:fillRect/>
          </a:stretch>
        </p:blipFill>
        <p:spPr bwMode="auto">
          <a:xfrm>
            <a:off x="32535" y="0"/>
            <a:ext cx="12188157" cy="7218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文本框 1"/>
          <p:cNvSpPr txBox="1"/>
          <p:nvPr/>
        </p:nvSpPr>
        <p:spPr>
          <a:xfrm>
            <a:off x="696558" y="333388"/>
            <a:ext cx="1808480" cy="583565"/>
          </a:xfrm>
          <a:prstGeom prst="rect">
            <a:avLst/>
          </a:prstGeom>
          <a:noFill/>
        </p:spPr>
        <p:txBody>
          <a:bodyPr wrap="none" rtlCol="0">
            <a:spAutoFit/>
          </a:bodyPr>
          <a:lstStyle/>
          <a:p>
            <a:r>
              <a:rPr lang="zh-CN" altLang="en-US" sz="3200" b="1">
                <a:solidFill>
                  <a:srgbClr val="FF0000"/>
                </a:solidFill>
              </a:rPr>
              <a:t>生活幽默</a:t>
            </a:r>
          </a:p>
        </p:txBody>
      </p:sp>
      <p:sp>
        <p:nvSpPr>
          <p:cNvPr id="3" name="文本框 2"/>
          <p:cNvSpPr txBox="1"/>
          <p:nvPr/>
        </p:nvSpPr>
        <p:spPr>
          <a:xfrm>
            <a:off x="320595" y="1053335"/>
            <a:ext cx="11358880" cy="5169535"/>
          </a:xfrm>
          <a:prstGeom prst="rect">
            <a:avLst/>
          </a:prstGeom>
          <a:noFill/>
        </p:spPr>
        <p:txBody>
          <a:bodyPr wrap="none" rtlCol="0">
            <a:spAutoFit/>
          </a:bodyPr>
          <a:lstStyle/>
          <a:p>
            <a:pPr algn="just"/>
            <a:r>
              <a:rPr lang="zh-CN" altLang="en-US" sz="2200">
                <a:latin typeface="黑体" panose="02010609060101010101" pitchFamily="2" charset="-122"/>
                <a:ea typeface="黑体" panose="02010609060101010101" pitchFamily="2" charset="-122"/>
              </a:rPr>
              <a:t>营长对值班军官说：</a:t>
            </a:r>
            <a:r>
              <a:rPr lang="zh-CN" altLang="en-US" sz="2200">
                <a:solidFill>
                  <a:srgbClr val="FF0000"/>
                </a:solidFill>
                <a:latin typeface="黑体" panose="02010609060101010101" pitchFamily="2" charset="-122"/>
                <a:ea typeface="黑体" panose="02010609060101010101" pitchFamily="2" charset="-122"/>
              </a:rPr>
              <a:t>“明晚大约</a:t>
            </a:r>
            <a:r>
              <a:rPr lang="en-US" altLang="zh-CN" sz="2200">
                <a:solidFill>
                  <a:srgbClr val="FF0000"/>
                </a:solidFill>
                <a:latin typeface="黑体" panose="02010609060101010101" pitchFamily="2" charset="-122"/>
                <a:ea typeface="黑体" panose="02010609060101010101" pitchFamily="2" charset="-122"/>
              </a:rPr>
              <a:t>8</a:t>
            </a:r>
            <a:r>
              <a:rPr lang="zh-CN" altLang="en-US" sz="2200">
                <a:solidFill>
                  <a:srgbClr val="FF0000"/>
                </a:solidFill>
                <a:latin typeface="黑体" panose="02010609060101010101" pitchFamily="2" charset="-122"/>
                <a:ea typeface="黑体" panose="02010609060101010101" pitchFamily="2" charset="-122"/>
              </a:rPr>
              <a:t>点左右，哈雷彗星将可能在这个地区看到，这种彗星每隔</a:t>
            </a:r>
            <a:endParaRPr lang="en-US" altLang="zh-CN" sz="2200">
              <a:solidFill>
                <a:srgbClr val="FF0000"/>
              </a:solidFill>
              <a:latin typeface="黑体" panose="02010609060101010101" pitchFamily="2" charset="-122"/>
              <a:ea typeface="黑体" panose="02010609060101010101" pitchFamily="2" charset="-122"/>
            </a:endParaRPr>
          </a:p>
          <a:p>
            <a:pPr algn="just"/>
            <a:r>
              <a:rPr lang="en-US" altLang="zh-CN" sz="2200">
                <a:solidFill>
                  <a:srgbClr val="FF0000"/>
                </a:solidFill>
                <a:latin typeface="黑体" panose="02010609060101010101" pitchFamily="2" charset="-122"/>
                <a:ea typeface="黑体" panose="02010609060101010101" pitchFamily="2" charset="-122"/>
              </a:rPr>
              <a:t>76</a:t>
            </a:r>
            <a:r>
              <a:rPr lang="zh-CN" altLang="en-US" sz="2200">
                <a:solidFill>
                  <a:srgbClr val="FF0000"/>
                </a:solidFill>
                <a:latin typeface="黑体" panose="02010609060101010101" pitchFamily="2" charset="-122"/>
                <a:ea typeface="黑体" panose="02010609060101010101" pitchFamily="2" charset="-122"/>
              </a:rPr>
              <a:t>年才能看见一次。命令所有士兵着野战服在操场集合，我将向他们解释这一罕见的现象。</a:t>
            </a:r>
            <a:endParaRPr lang="en-US" altLang="zh-CN" sz="2200">
              <a:solidFill>
                <a:srgbClr val="FF0000"/>
              </a:solidFill>
              <a:latin typeface="黑体" panose="02010609060101010101" pitchFamily="2" charset="-122"/>
              <a:ea typeface="黑体" panose="02010609060101010101" pitchFamily="2" charset="-122"/>
            </a:endParaRPr>
          </a:p>
          <a:p>
            <a:pPr algn="just"/>
            <a:r>
              <a:rPr lang="zh-CN" altLang="en-US" sz="2200">
                <a:solidFill>
                  <a:srgbClr val="FF0000"/>
                </a:solidFill>
                <a:latin typeface="黑体" panose="02010609060101010101" pitchFamily="2" charset="-122"/>
                <a:ea typeface="黑体" panose="02010609060101010101" pitchFamily="2" charset="-122"/>
              </a:rPr>
              <a:t>如果下雨，就在礼堂集合，我为他们放一部有关彗星的影片。”</a:t>
            </a:r>
          </a:p>
          <a:p>
            <a:pPr algn="just"/>
            <a:endParaRPr lang="en-US" altLang="zh-CN" sz="2200">
              <a:latin typeface="黑体" panose="02010609060101010101" pitchFamily="2" charset="-122"/>
              <a:ea typeface="黑体" panose="02010609060101010101" pitchFamily="2" charset="-122"/>
            </a:endParaRPr>
          </a:p>
          <a:p>
            <a:pPr algn="just"/>
            <a:r>
              <a:rPr lang="zh-CN" altLang="en-US" sz="2200">
                <a:latin typeface="黑体" panose="02010609060101010101" pitchFamily="2" charset="-122"/>
                <a:ea typeface="黑体" panose="02010609060101010101" pitchFamily="2" charset="-122"/>
              </a:rPr>
              <a:t>值班军官对连长：“营长命令，明晚</a:t>
            </a:r>
            <a:r>
              <a:rPr lang="en-US" altLang="zh-CN" sz="2200">
                <a:latin typeface="黑体" panose="02010609060101010101" pitchFamily="2" charset="-122"/>
                <a:ea typeface="黑体" panose="02010609060101010101" pitchFamily="2" charset="-122"/>
              </a:rPr>
              <a:t>8</a:t>
            </a:r>
            <a:r>
              <a:rPr lang="zh-CN" altLang="en-US" sz="2200">
                <a:latin typeface="黑体" panose="02010609060101010101" pitchFamily="2" charset="-122"/>
                <a:ea typeface="黑体" panose="02010609060101010101" pitchFamily="2" charset="-122"/>
              </a:rPr>
              <a:t>点哈雷彗星将在操场上空出现。如果下雨，让士兵着</a:t>
            </a:r>
            <a:endParaRPr lang="en-US" altLang="zh-CN" sz="2200">
              <a:latin typeface="黑体" panose="02010609060101010101" pitchFamily="2" charset="-122"/>
              <a:ea typeface="黑体" panose="02010609060101010101" pitchFamily="2" charset="-122"/>
            </a:endParaRPr>
          </a:p>
          <a:p>
            <a:pPr algn="just"/>
            <a:r>
              <a:rPr lang="zh-CN" altLang="en-US" sz="2200">
                <a:latin typeface="黑体" panose="02010609060101010101" pitchFamily="2" charset="-122"/>
                <a:ea typeface="黑体" panose="02010609060101010101" pitchFamily="2" charset="-122"/>
              </a:rPr>
              <a:t>野战服列队前往礼堂，这一罕见的现象将在那里出现。”</a:t>
            </a:r>
          </a:p>
          <a:p>
            <a:pPr algn="just"/>
            <a:endParaRPr lang="zh-CN" altLang="en-US" sz="2200">
              <a:latin typeface="黑体" panose="02010609060101010101" pitchFamily="2" charset="-122"/>
              <a:ea typeface="黑体" panose="02010609060101010101" pitchFamily="2" charset="-122"/>
            </a:endParaRPr>
          </a:p>
          <a:p>
            <a:pPr algn="just"/>
            <a:r>
              <a:rPr lang="zh-CN" altLang="en-US" sz="2200">
                <a:latin typeface="黑体" panose="02010609060101010101" pitchFamily="2" charset="-122"/>
                <a:ea typeface="黑体" panose="02010609060101010101" pitchFamily="2" charset="-122"/>
              </a:rPr>
              <a:t>连长对排长：“营长命令，明晚</a:t>
            </a:r>
            <a:r>
              <a:rPr lang="en-US" altLang="zh-CN" sz="2200">
                <a:latin typeface="黑体" panose="02010609060101010101" pitchFamily="2" charset="-122"/>
                <a:ea typeface="黑体" panose="02010609060101010101" pitchFamily="2" charset="-122"/>
              </a:rPr>
              <a:t>8</a:t>
            </a:r>
            <a:r>
              <a:rPr lang="zh-CN" altLang="en-US" sz="2200">
                <a:latin typeface="黑体" panose="02010609060101010101" pitchFamily="2" charset="-122"/>
                <a:ea typeface="黑体" panose="02010609060101010101" pitchFamily="2" charset="-122"/>
              </a:rPr>
              <a:t>点，非凡的哈雷彗星将身穿野战服在礼堂中出现。如果操</a:t>
            </a:r>
            <a:endParaRPr lang="en-US" altLang="zh-CN" sz="2200">
              <a:latin typeface="黑体" panose="02010609060101010101" pitchFamily="2" charset="-122"/>
              <a:ea typeface="黑体" panose="02010609060101010101" pitchFamily="2" charset="-122"/>
            </a:endParaRPr>
          </a:p>
          <a:p>
            <a:pPr algn="just"/>
            <a:r>
              <a:rPr lang="zh-CN" altLang="en-US" sz="2200">
                <a:latin typeface="黑体" panose="02010609060101010101" pitchFamily="2" charset="-122"/>
                <a:ea typeface="黑体" panose="02010609060101010101" pitchFamily="2" charset="-122"/>
              </a:rPr>
              <a:t>场上下雨，营长将下达另一个命令，这种命令每隔</a:t>
            </a:r>
            <a:r>
              <a:rPr lang="en-US" altLang="zh-CN" sz="2200">
                <a:latin typeface="黑体" panose="02010609060101010101" pitchFamily="2" charset="-122"/>
                <a:ea typeface="黑体" panose="02010609060101010101" pitchFamily="2" charset="-122"/>
              </a:rPr>
              <a:t>76</a:t>
            </a:r>
            <a:r>
              <a:rPr lang="zh-CN" altLang="en-US" sz="2200">
                <a:latin typeface="黑体" panose="02010609060101010101" pitchFamily="2" charset="-122"/>
                <a:ea typeface="黑体" panose="02010609060101010101" pitchFamily="2" charset="-122"/>
              </a:rPr>
              <a:t>年才会出现一次。”</a:t>
            </a:r>
          </a:p>
          <a:p>
            <a:pPr algn="just"/>
            <a:endParaRPr lang="en-US" altLang="zh-CN" sz="2200">
              <a:latin typeface="黑体" panose="02010609060101010101" pitchFamily="2" charset="-122"/>
              <a:ea typeface="黑体" panose="02010609060101010101" pitchFamily="2" charset="-122"/>
            </a:endParaRPr>
          </a:p>
          <a:p>
            <a:pPr algn="just"/>
            <a:r>
              <a:rPr lang="zh-CN" altLang="en-US" sz="2200">
                <a:latin typeface="黑体" panose="02010609060101010101" pitchFamily="2" charset="-122"/>
                <a:ea typeface="黑体" panose="02010609060101010101" pitchFamily="2" charset="-122"/>
              </a:rPr>
              <a:t>排长对班长：“明晚</a:t>
            </a:r>
            <a:r>
              <a:rPr lang="en-US" altLang="zh-CN" sz="2200">
                <a:latin typeface="黑体" panose="02010609060101010101" pitchFamily="2" charset="-122"/>
                <a:ea typeface="黑体" panose="02010609060101010101" pitchFamily="2" charset="-122"/>
              </a:rPr>
              <a:t>8</a:t>
            </a:r>
            <a:r>
              <a:rPr lang="zh-CN" altLang="en-US" sz="2200">
                <a:latin typeface="黑体" panose="02010609060101010101" pitchFamily="2" charset="-122"/>
                <a:ea typeface="黑体" panose="02010609060101010101" pitchFamily="2" charset="-122"/>
              </a:rPr>
              <a:t>点，营长将带着哈雷彗星在礼堂出现，这是每隔</a:t>
            </a:r>
            <a:r>
              <a:rPr lang="en-US" altLang="zh-CN" sz="2200">
                <a:latin typeface="黑体" panose="02010609060101010101" pitchFamily="2" charset="-122"/>
                <a:ea typeface="黑体" panose="02010609060101010101" pitchFamily="2" charset="-122"/>
              </a:rPr>
              <a:t>76</a:t>
            </a:r>
            <a:r>
              <a:rPr lang="zh-CN" altLang="en-US" sz="2200">
                <a:latin typeface="黑体" panose="02010609060101010101" pitchFamily="2" charset="-122"/>
                <a:ea typeface="黑体" panose="02010609060101010101" pitchFamily="2" charset="-122"/>
              </a:rPr>
              <a:t>年才有的事。如果</a:t>
            </a:r>
            <a:endParaRPr lang="en-US" altLang="zh-CN" sz="2200">
              <a:latin typeface="黑体" panose="02010609060101010101" pitchFamily="2" charset="-122"/>
              <a:ea typeface="黑体" panose="02010609060101010101" pitchFamily="2" charset="-122"/>
            </a:endParaRPr>
          </a:p>
          <a:p>
            <a:pPr algn="just"/>
            <a:r>
              <a:rPr lang="zh-CN" altLang="en-US" sz="2200">
                <a:latin typeface="黑体" panose="02010609060101010101" pitchFamily="2" charset="-122"/>
                <a:ea typeface="黑体" panose="02010609060101010101" pitchFamily="2" charset="-122"/>
              </a:rPr>
              <a:t>下雨，营长将命令彗星穿上野战服到操场上去。”</a:t>
            </a:r>
          </a:p>
          <a:p>
            <a:pPr algn="just"/>
            <a:endParaRPr lang="zh-CN" altLang="en-US" sz="2200">
              <a:latin typeface="黑体" panose="02010609060101010101" pitchFamily="2" charset="-122"/>
              <a:ea typeface="黑体" panose="02010609060101010101" pitchFamily="2" charset="-122"/>
            </a:endParaRPr>
          </a:p>
          <a:p>
            <a:pPr algn="just"/>
            <a:r>
              <a:rPr lang="zh-CN" altLang="en-US" sz="2200">
                <a:latin typeface="黑体" panose="02010609060101010101" pitchFamily="2" charset="-122"/>
                <a:ea typeface="黑体" panose="02010609060101010101" pitchFamily="2" charset="-122"/>
              </a:rPr>
              <a:t>班长对士兵：“</a:t>
            </a:r>
            <a:r>
              <a:rPr lang="zh-CN" altLang="en-US" sz="2200">
                <a:solidFill>
                  <a:srgbClr val="FF0000"/>
                </a:solidFill>
                <a:latin typeface="黑体" panose="02010609060101010101" pitchFamily="2" charset="-122"/>
                <a:ea typeface="黑体" panose="02010609060101010101" pitchFamily="2" charset="-122"/>
              </a:rPr>
              <a:t>明晚</a:t>
            </a:r>
            <a:r>
              <a:rPr lang="en-US" altLang="zh-CN" sz="2200">
                <a:solidFill>
                  <a:srgbClr val="FF0000"/>
                </a:solidFill>
                <a:latin typeface="黑体" panose="02010609060101010101" pitchFamily="2" charset="-122"/>
                <a:ea typeface="黑体" panose="02010609060101010101" pitchFamily="2" charset="-122"/>
              </a:rPr>
              <a:t>8</a:t>
            </a:r>
            <a:r>
              <a:rPr lang="zh-CN" altLang="en-US" sz="2200">
                <a:solidFill>
                  <a:srgbClr val="FF0000"/>
                </a:solidFill>
                <a:latin typeface="黑体" panose="02010609060101010101" pitchFamily="2" charset="-122"/>
                <a:ea typeface="黑体" panose="02010609060101010101" pitchFamily="2" charset="-122"/>
              </a:rPr>
              <a:t>点下雨的时候，著名的</a:t>
            </a:r>
            <a:r>
              <a:rPr lang="en-US" altLang="zh-CN" sz="2200">
                <a:solidFill>
                  <a:srgbClr val="FF0000"/>
                </a:solidFill>
                <a:latin typeface="黑体" panose="02010609060101010101" pitchFamily="2" charset="-122"/>
                <a:ea typeface="黑体" panose="02010609060101010101" pitchFamily="2" charset="-122"/>
              </a:rPr>
              <a:t>76</a:t>
            </a:r>
            <a:r>
              <a:rPr lang="zh-CN" altLang="en-US" sz="2200">
                <a:solidFill>
                  <a:srgbClr val="FF0000"/>
                </a:solidFill>
                <a:latin typeface="黑体" panose="02010609060101010101" pitchFamily="2" charset="-122"/>
                <a:ea typeface="黑体" panose="02010609060101010101" pitchFamily="2" charset="-122"/>
              </a:rPr>
              <a:t>岁哈雷将军将在营长的陪同下身着野战服，</a:t>
            </a:r>
            <a:endParaRPr lang="en-US" altLang="zh-CN" sz="2200">
              <a:solidFill>
                <a:srgbClr val="FF0000"/>
              </a:solidFill>
              <a:latin typeface="黑体" panose="02010609060101010101" pitchFamily="2" charset="-122"/>
              <a:ea typeface="黑体" panose="02010609060101010101" pitchFamily="2" charset="-122"/>
            </a:endParaRPr>
          </a:p>
          <a:p>
            <a:pPr algn="just"/>
            <a:r>
              <a:rPr lang="zh-CN" altLang="en-US" sz="2200">
                <a:solidFill>
                  <a:srgbClr val="FF0000"/>
                </a:solidFill>
                <a:latin typeface="黑体" panose="02010609060101010101" pitchFamily="2" charset="-122"/>
                <a:ea typeface="黑体" panose="02010609060101010101" pitchFamily="2" charset="-122"/>
              </a:rPr>
              <a:t>开着他那彗星牌汽车，经过操场</a:t>
            </a:r>
            <a:r>
              <a:rPr lang="en-US" altLang="zh-CN" sz="2200">
                <a:solidFill>
                  <a:srgbClr val="FF0000"/>
                </a:solidFill>
                <a:latin typeface="黑体" panose="02010609060101010101" pitchFamily="2" charset="-122"/>
                <a:ea typeface="黑体" panose="02010609060101010101" pitchFamily="2" charset="-122"/>
              </a:rPr>
              <a:t>.....”</a:t>
            </a:r>
            <a:endParaRPr lang="zh-CN" altLang="en-US" sz="2200">
              <a:solidFill>
                <a:srgbClr val="FF0000"/>
              </a:solidFill>
              <a:latin typeface="黑体" panose="02010609060101010101" pitchFamily="2" charset="-122"/>
              <a:ea typeface="黑体" panose="02010609060101010101" pitchFamily="2" charset="-122"/>
            </a:endParaRPr>
          </a:p>
        </p:txBody>
      </p:sp>
      <p:sp>
        <p:nvSpPr>
          <p:cNvPr id="4" name="文本框 3"/>
          <p:cNvSpPr txBox="1"/>
          <p:nvPr/>
        </p:nvSpPr>
        <p:spPr>
          <a:xfrm>
            <a:off x="4368286" y="261394"/>
            <a:ext cx="3840480" cy="583565"/>
          </a:xfrm>
          <a:prstGeom prst="rect">
            <a:avLst/>
          </a:prstGeom>
          <a:noFill/>
        </p:spPr>
        <p:txBody>
          <a:bodyPr wrap="none" rtlCol="0">
            <a:spAutoFit/>
          </a:bodyPr>
          <a:lstStyle/>
          <a:p>
            <a:r>
              <a:rPr lang="zh-CN" altLang="en-US" sz="3200">
                <a:solidFill>
                  <a:srgbClr val="FF0000"/>
                </a:solidFill>
                <a:latin typeface="黑体" panose="02010609060101010101" pitchFamily="2" charset="-122"/>
                <a:ea typeface="黑体" panose="02010609060101010101" pitchFamily="2" charset="-122"/>
              </a:rPr>
              <a:t>转述不当，信息失真</a:t>
            </a:r>
          </a:p>
        </p:txBody>
      </p:sp>
      <p:sp>
        <p:nvSpPr>
          <p:cNvPr id="28676" name="文本框 1"/>
          <p:cNvSpPr/>
          <p:nvPr/>
        </p:nvSpPr>
        <p:spPr>
          <a:xfrm>
            <a:off x="8208645" y="6122670"/>
            <a:ext cx="3338513" cy="829945"/>
          </a:xfrm>
          <a:prstGeom prst="rect">
            <a:avLst/>
          </a:prstGeom>
          <a:solidFill>
            <a:srgbClr val="FFFF99"/>
          </a:solidFill>
          <a:ln w="9525" cap="flat" cmpd="sng">
            <a:solidFill>
              <a:srgbClr val="000000"/>
            </a:solidFill>
            <a:prstDash val="solid"/>
            <a:miter/>
            <a:headEnd type="none" w="med" len="med"/>
            <a:tailEnd type="none" w="med" len="med"/>
          </a:ln>
        </p:spPr>
        <p:txBody>
          <a:bodyPr lIns="91906" tIns="45953" rIns="91906" bIns="45953">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rgbClr val="000000"/>
                </a:solidFill>
                <a:effectLst/>
                <a:latin typeface="Arial" panose="020b0604020202020204" pitchFamily="34" charset="0"/>
                <a:ea typeface="宋体" panose="02010600030101010101" pitchFamily="2" charset="-122"/>
                <a:cs typeface="Arial" panose="020b0604020202020204" pitchFamily="34" charset="0"/>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rgbClr val="000000"/>
                </a:solidFill>
                <a:effectLst/>
                <a:latin typeface="Arial" panose="020b0604020202020204" pitchFamily="34" charset="0"/>
                <a:ea typeface="宋体" panose="02010600030101010101" pitchFamily="2" charset="-122"/>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rgbClr val="000000"/>
                </a:solidFill>
                <a:effectLst/>
                <a:latin typeface="Arial" panose="020b0604020202020204" pitchFamily="34" charset="0"/>
                <a:ea typeface="宋体" panose="02010600030101010101" pitchFamily="2" charset="-122"/>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rgbClr val="000000"/>
                </a:solidFill>
                <a:effectLst/>
                <a:latin typeface="Arial" panose="020b0604020202020204" pitchFamily="34" charset="0"/>
                <a:ea typeface="宋体" panose="02010600030101010101" pitchFamily="2" charset="-122"/>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rgbClr val="000000"/>
                </a:solidFill>
                <a:effectLst/>
                <a:latin typeface="Arial" panose="020b0604020202020204" pitchFamily="34" charset="0"/>
                <a:ea typeface="宋体" panose="02010600030101010101" pitchFamily="2" charset="-122"/>
              </a:defRPr>
            </a:lvl5pPr>
          </a:lstStyle>
          <a:p>
            <a:pPr marL="0" lvl="0" indent="0">
              <a:spcBef>
                <a:spcPct val="0"/>
              </a:spcBef>
              <a:buNone/>
            </a:pPr>
            <a:r>
              <a:rPr lang="en-US" altLang="zh-CN" sz="4800" b="1">
                <a:solidFill>
                  <a:srgbClr val="0000FF"/>
                </a:solidFill>
              </a:rPr>
              <a:t> </a:t>
            </a:r>
            <a:r>
              <a:rPr lang="zh-CN" altLang="en-US" sz="4800" b="1">
                <a:solidFill>
                  <a:srgbClr val="0000FF"/>
                </a:solidFill>
              </a:rPr>
              <a:t>转述角度</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10" end="1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13" end="1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14" end="1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8" presetClass="entr" presetSubtype="16" fill="hold" grpId="0" nodeType="clickEffect">
                                  <p:stCondLst>
                                    <p:cond delay="0"/>
                                  </p:stCondLst>
                                  <p:childTnLst>
                                    <p:set>
                                      <p:cBhvr>
                                        <p:cTn id="32" dur="1" fill="hold">
                                          <p:stCondLst>
                                            <p:cond delay="0"/>
                                          </p:stCondLst>
                                        </p:cTn>
                                        <p:tgtEl>
                                          <p:spTgt spid="28676"/>
                                        </p:tgtEl>
                                        <p:attrNameLst>
                                          <p:attrName>style.visibility</p:attrName>
                                        </p:attrNameLst>
                                      </p:cBhvr>
                                      <p:to>
                                        <p:strVal val="visible"/>
                                      </p:to>
                                    </p:set>
                                    <p:animEffect transition="in" filter="diamond(in)">
                                      <p:cBhvr>
                                        <p:cTn id="33" dur="500" fill="hold"/>
                                        <p:tgtEl>
                                          <p:spTgt spid="286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8676" grpId="0"/>
    </p:bldLst>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9" name="Picture 5"/>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rcRect t="310" b="1"/>
          <a:stretch>
            <a:fillRect/>
          </a:stretch>
        </p:blipFill>
        <p:spPr bwMode="auto">
          <a:xfrm>
            <a:off x="32535" y="0"/>
            <a:ext cx="12188157" cy="7218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32440" y="1515316"/>
            <a:ext cx="11409887" cy="5106670"/>
          </a:xfrm>
          <a:prstGeom prst="rect">
            <a:avLst/>
          </a:prstGeom>
          <a:solidFill>
            <a:schemeClr val="bg1"/>
          </a:solidFill>
        </p:spPr>
        <p:txBody>
          <a:bodyPr wrap="square" lIns="121875" tIns="60936" rIns="121875" bIns="60936">
            <a:spAutoFit/>
          </a:bodyPr>
          <a:lstStyle/>
          <a:p>
            <a:pPr indent="714375" algn="just">
              <a:lnSpc>
                <a:spcPct val="150000"/>
              </a:lnSpc>
              <a:spcAft>
                <a:spcPct val="0"/>
              </a:spcAft>
            </a:pPr>
            <a:r>
              <a:rPr lang="zh-CN" altLang="zh-CN" sz="2400" kern="100">
                <a:latin typeface="黑体" panose="02010609060101010101" pitchFamily="2" charset="-122"/>
                <a:ea typeface="黑体" panose="02010609060101010101" pitchFamily="2" charset="-122"/>
                <a:cs typeface="Times New Roman" panose="02020603050405020304"/>
              </a:rPr>
              <a:t>所谓转述，就是对信息进行传达。传达者的任务是作好发出者和接受者之间的沟通。要想转述得好，</a:t>
            </a:r>
            <a:r>
              <a:rPr lang="zh-CN" altLang="zh-CN" sz="2400" kern="100">
                <a:solidFill>
                  <a:srgbClr val="E426D9"/>
                </a:solidFill>
                <a:latin typeface="黑体" panose="02010609060101010101" pitchFamily="2" charset="-122"/>
                <a:ea typeface="黑体" panose="02010609060101010101" pitchFamily="2" charset="-122"/>
                <a:cs typeface="Times New Roman" panose="02020603050405020304"/>
              </a:rPr>
              <a:t>不能“照葫芦画瓢”，也不能简单复述，</a:t>
            </a:r>
            <a:r>
              <a:rPr lang="zh-CN" altLang="zh-CN" sz="2400" kern="100">
                <a:latin typeface="黑体" panose="02010609060101010101" pitchFamily="2" charset="-122"/>
                <a:ea typeface="黑体" panose="02010609060101010101" pitchFamily="2" charset="-122"/>
                <a:cs typeface="Times New Roman" panose="02020603050405020304"/>
              </a:rPr>
              <a:t>必须</a:t>
            </a:r>
            <a:r>
              <a:rPr lang="zh-CN" altLang="zh-CN" sz="2400" kern="100">
                <a:solidFill>
                  <a:srgbClr val="E426D9"/>
                </a:solidFill>
                <a:latin typeface="黑体" panose="02010609060101010101" pitchFamily="2" charset="-122"/>
                <a:ea typeface="黑体" panose="02010609060101010101" pitchFamily="2" charset="-122"/>
                <a:cs typeface="Times New Roman" panose="02020603050405020304"/>
              </a:rPr>
              <a:t>弄清楚三者之间的关系</a:t>
            </a:r>
            <a:r>
              <a:rPr lang="zh-CN" altLang="zh-CN" sz="2400" kern="100">
                <a:latin typeface="黑体" panose="02010609060101010101" pitchFamily="2" charset="-122"/>
                <a:ea typeface="黑体" panose="02010609060101010101" pitchFamily="2" charset="-122"/>
                <a:cs typeface="Times New Roman" panose="02020603050405020304"/>
              </a:rPr>
              <a:t>。在此基础上，还要理解信息发出者发出的内容</a:t>
            </a:r>
            <a:r>
              <a:rPr lang="zh-CN" altLang="zh-CN" sz="2400" kern="100">
                <a:solidFill>
                  <a:srgbClr val="00B050"/>
                </a:solidFill>
                <a:latin typeface="黑体" panose="02010609060101010101" pitchFamily="2" charset="-122"/>
                <a:ea typeface="黑体" panose="02010609060101010101" pitchFamily="2" charset="-122"/>
                <a:cs typeface="Times New Roman" panose="02020603050405020304"/>
              </a:rPr>
              <a:t>，转述时时间、地点、人物、事件等要素不能遗漏，往往还要对叙述角度、时间、地点、人称等进行变更，做到因时变化，因人变化，</a:t>
            </a:r>
            <a:r>
              <a:rPr lang="zh-CN" altLang="zh-CN" sz="2400" kern="100">
                <a:latin typeface="黑体" panose="02010609060101010101" pitchFamily="2" charset="-122"/>
                <a:ea typeface="黑体" panose="02010609060101010101" pitchFamily="2" charset="-122"/>
                <a:cs typeface="Times New Roman" panose="02020603050405020304"/>
              </a:rPr>
              <a:t>使转述表意明确，人物之间的关系不错乱。</a:t>
            </a:r>
          </a:p>
          <a:p>
            <a:pPr indent="714375" algn="just">
              <a:lnSpc>
                <a:spcPct val="150000"/>
              </a:lnSpc>
              <a:spcAft>
                <a:spcPct val="0"/>
              </a:spcAft>
            </a:pPr>
            <a:r>
              <a:rPr lang="zh-CN" altLang="zh-CN" sz="2400" kern="100">
                <a:latin typeface="黑体" panose="02010609060101010101" pitchFamily="2" charset="-122"/>
                <a:ea typeface="黑体" panose="02010609060101010101" pitchFamily="2" charset="-122"/>
                <a:cs typeface="Times New Roman" panose="02020603050405020304"/>
              </a:rPr>
              <a:t>当面陈述和请人转述是两种不同的表达，要恰当运用。</a:t>
            </a:r>
            <a:endParaRPr lang="en-US" altLang="zh-CN" sz="2400" kern="100">
              <a:latin typeface="黑体" panose="02010609060101010101" pitchFamily="2" charset="-122"/>
              <a:ea typeface="黑体" panose="02010609060101010101" pitchFamily="2" charset="-122"/>
              <a:cs typeface="Times New Roman" panose="02020603050405020304"/>
            </a:endParaRPr>
          </a:p>
          <a:p>
            <a:pPr indent="714375" algn="just">
              <a:lnSpc>
                <a:spcPct val="150000"/>
              </a:lnSpc>
              <a:spcAft>
                <a:spcPct val="0"/>
              </a:spcAft>
            </a:pPr>
            <a:r>
              <a:rPr lang="zh-CN" altLang="zh-CN" sz="2400" kern="100">
                <a:solidFill>
                  <a:srgbClr val="FF0000"/>
                </a:solidFill>
                <a:latin typeface="黑体" panose="02010609060101010101" pitchFamily="2" charset="-122"/>
                <a:ea typeface="黑体" panose="02010609060101010101" pitchFamily="2" charset="-122"/>
                <a:cs typeface="Times New Roman" panose="02020603050405020304"/>
              </a:rPr>
              <a:t>当面陈述</a:t>
            </a:r>
            <a:r>
              <a:rPr lang="zh-CN" altLang="zh-CN" sz="2400" kern="100">
                <a:latin typeface="黑体" panose="02010609060101010101" pitchFamily="2" charset="-122"/>
                <a:ea typeface="黑体" panose="02010609060101010101" pitchFamily="2" charset="-122"/>
                <a:cs typeface="Times New Roman" panose="02020603050405020304"/>
              </a:rPr>
              <a:t>，根据双方的关系把陈述的内容讲清楚就行，这种表达简单一些。</a:t>
            </a:r>
            <a:endParaRPr lang="en-US" altLang="zh-CN" sz="2400" kern="100">
              <a:latin typeface="黑体" panose="02010609060101010101" pitchFamily="2" charset="-122"/>
              <a:ea typeface="黑体" panose="02010609060101010101" pitchFamily="2" charset="-122"/>
              <a:cs typeface="Times New Roman" panose="02020603050405020304"/>
            </a:endParaRPr>
          </a:p>
          <a:p>
            <a:pPr indent="714375" algn="just">
              <a:lnSpc>
                <a:spcPct val="150000"/>
              </a:lnSpc>
              <a:spcAft>
                <a:spcPct val="0"/>
              </a:spcAft>
            </a:pPr>
            <a:r>
              <a:rPr lang="zh-CN" altLang="zh-CN" sz="2400" kern="100">
                <a:solidFill>
                  <a:srgbClr val="FF0000"/>
                </a:solidFill>
                <a:latin typeface="黑体" panose="02010609060101010101" pitchFamily="2" charset="-122"/>
                <a:ea typeface="黑体" panose="02010609060101010101" pitchFamily="2" charset="-122"/>
                <a:cs typeface="Times New Roman" panose="02020603050405020304"/>
              </a:rPr>
              <a:t>请人转述</a:t>
            </a:r>
            <a:r>
              <a:rPr lang="zh-CN" altLang="zh-CN" sz="2400" kern="100">
                <a:latin typeface="黑体" panose="02010609060101010101" pitchFamily="2" charset="-122"/>
                <a:ea typeface="黑体" panose="02010609060101010101" pitchFamily="2" charset="-122"/>
                <a:cs typeface="Times New Roman" panose="02020603050405020304"/>
              </a:rPr>
              <a:t>，涉及第三人，不仅叙述角度变了，时间、地点、称代等因素也应相应加以改变。这种表达复杂一些，必须考虑将变化了的各种因素作恰当表述。</a:t>
            </a:r>
            <a:endParaRPr lang="zh-CN" altLang="zh-CN" sz="1000" kern="100">
              <a:effectLst/>
              <a:latin typeface="黑体" panose="02010609060101010101" pitchFamily="2" charset="-122"/>
              <a:ea typeface="黑体" panose="02010609060101010101" pitchFamily="2" charset="-122"/>
              <a:cs typeface="Courier New" panose="02070309020205020404"/>
            </a:endParaRPr>
          </a:p>
        </p:txBody>
      </p:sp>
      <p:sp>
        <p:nvSpPr>
          <p:cNvPr id="7" name="矩形 6"/>
          <p:cNvSpPr/>
          <p:nvPr/>
        </p:nvSpPr>
        <p:spPr>
          <a:xfrm>
            <a:off x="1056532" y="837351"/>
            <a:ext cx="6840855" cy="1045210"/>
          </a:xfrm>
          <a:prstGeom prst="rect">
            <a:avLst/>
          </a:prstGeom>
        </p:spPr>
        <p:txBody>
          <a:bodyPr wrap="none">
            <a:spAutoFit/>
          </a:bodyPr>
          <a:lstStyle/>
          <a:p>
            <a:pPr fontAlgn="base">
              <a:spcBef>
                <a:spcPct val="0"/>
              </a:spcBef>
              <a:spcAft>
                <a:spcPct val="0"/>
              </a:spcAft>
            </a:pPr>
            <a:r>
              <a:rPr lang="zh-CN" altLang="en-US" sz="3600" b="1">
                <a:solidFill>
                  <a:srgbClr val="E426D9"/>
                </a:solidFill>
                <a:latin typeface="黑体" panose="02010609060101010101" pitchFamily="2" charset="-122"/>
                <a:ea typeface="黑体" panose="02010609060101010101" pitchFamily="2" charset="-122"/>
                <a:cs typeface="宋体" panose="02010600030101010101" pitchFamily="2" charset="-122"/>
              </a:rPr>
              <a:t>方法点拨</a:t>
            </a:r>
            <a:r>
              <a:rPr lang="en-US" altLang="zh-CN" sz="3600" b="1">
                <a:solidFill>
                  <a:srgbClr val="E426D9"/>
                </a:solidFill>
                <a:latin typeface="黑体" panose="02010609060101010101" pitchFamily="2" charset="-122"/>
                <a:ea typeface="黑体" panose="02010609060101010101" pitchFamily="2" charset="-122"/>
                <a:cs typeface="宋体" panose="02010600030101010101" pitchFamily="2" charset="-122"/>
              </a:rPr>
              <a:t> </a:t>
            </a:r>
            <a:r>
              <a:rPr lang="zh-CN" altLang="en-US" sz="3600" b="1">
                <a:solidFill>
                  <a:srgbClr val="E426D9"/>
                </a:solidFill>
                <a:latin typeface="黑体" panose="02010609060101010101" pitchFamily="2" charset="-122"/>
                <a:ea typeface="黑体" panose="02010609060101010101" pitchFamily="2" charset="-122"/>
                <a:cs typeface="宋体" panose="02010600030101010101" pitchFamily="2" charset="-122"/>
              </a:rPr>
              <a:t>：</a:t>
            </a:r>
            <a:r>
              <a:rPr lang="zh-CN" altLang="zh-CN" sz="3600" b="1" kern="100">
                <a:solidFill>
                  <a:srgbClr val="E426D9"/>
                </a:solidFill>
                <a:latin typeface="黑体" panose="02010609060101010101" pitchFamily="2" charset="-122"/>
                <a:ea typeface="黑体" panose="02010609060101010101" pitchFamily="2" charset="-122"/>
                <a:cs typeface="Times New Roman" panose="02020603050405020304"/>
              </a:rPr>
              <a:t>根据</a:t>
            </a:r>
            <a:r>
              <a:rPr lang="zh-CN" altLang="en-US" sz="3600" b="1" kern="100">
                <a:solidFill>
                  <a:srgbClr val="E426D9"/>
                </a:solidFill>
                <a:latin typeface="黑体" panose="02010609060101010101" pitchFamily="2" charset="-122"/>
                <a:ea typeface="黑体" panose="02010609060101010101" pitchFamily="2" charset="-122"/>
                <a:cs typeface="Times New Roman" panose="02020603050405020304"/>
              </a:rPr>
              <a:t>语境</a:t>
            </a:r>
            <a:r>
              <a:rPr lang="zh-CN" altLang="zh-CN" sz="3600" b="1" kern="100">
                <a:solidFill>
                  <a:srgbClr val="E426D9"/>
                </a:solidFill>
                <a:latin typeface="黑体" panose="02010609060101010101" pitchFamily="2" charset="-122"/>
                <a:ea typeface="黑体" panose="02010609060101010101" pitchFamily="2" charset="-122"/>
                <a:cs typeface="Times New Roman" panose="02020603050405020304"/>
              </a:rPr>
              <a:t>，巧妙转述</a:t>
            </a:r>
          </a:p>
          <a:p>
            <a:pPr fontAlgn="base">
              <a:spcBef>
                <a:spcPct val="0"/>
              </a:spcBef>
              <a:spcAft>
                <a:spcPct val="0"/>
              </a:spcAft>
            </a:pPr>
            <a:endParaRPr lang="zh-CN" altLang="zh-CN" sz="3600" b="1" kern="100">
              <a:solidFill>
                <a:srgbClr val="E426D9"/>
              </a:solidFill>
              <a:latin typeface="黑体" panose="02010609060101010101" pitchFamily="2" charset="-122"/>
              <a:ea typeface="黑体" panose="02010609060101010101" pitchFamily="2" charset="-122"/>
              <a:cs typeface="Times New Roman" panose="02020603050405020304"/>
            </a:endParaRP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 name="Picture 5"/>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rcRect t="310" b="1"/>
          <a:stretch>
            <a:fillRect/>
          </a:stretch>
        </p:blipFill>
        <p:spPr bwMode="auto">
          <a:xfrm>
            <a:off x="2080" y="-111235"/>
            <a:ext cx="12188157" cy="69568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a:spLocks noChangeArrowheads="1"/>
          </p:cNvSpPr>
          <p:nvPr/>
        </p:nvSpPr>
        <p:spPr bwMode="auto">
          <a:xfrm>
            <a:off x="274348" y="1197324"/>
            <a:ext cx="11643621" cy="2091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defTabSz="0">
              <a:lnSpc>
                <a:spcPct val="130000"/>
              </a:lnSpc>
              <a:tabLst>
                <a:tab pos="1350010"/>
                <a:tab pos="2700020"/>
              </a:tabLst>
            </a:pPr>
            <a:r>
              <a:rPr lang="en-US" altLang="zh-CN" sz="2000" b="1" kern="100">
                <a:latin typeface="黑体" panose="02010609060101010101" pitchFamily="2" charset="-122"/>
                <a:ea typeface="黑体" panose="02010609060101010101" pitchFamily="2" charset="-122"/>
                <a:cs typeface="Times New Roman" panose="02020603050405020304"/>
              </a:rPr>
              <a:t> </a:t>
            </a:r>
            <a:r>
              <a:rPr lang="zh-CN" altLang="zh-CN" sz="2000" kern="100">
                <a:latin typeface="黑体" panose="02010609060101010101" pitchFamily="2" charset="-122"/>
                <a:ea typeface="黑体" panose="02010609060101010101" pitchFamily="2" charset="-122"/>
                <a:cs typeface="Times New Roman" panose="02020603050405020304"/>
              </a:rPr>
              <a:t>语言表达得体是近几年高考考查的热点，有</a:t>
            </a:r>
            <a:r>
              <a:rPr lang="zh-CN" altLang="zh-CN" sz="2000" kern="100">
                <a:solidFill>
                  <a:srgbClr val="FF0000"/>
                </a:solidFill>
                <a:latin typeface="黑体" panose="02010609060101010101" pitchFamily="2" charset="-122"/>
                <a:ea typeface="黑体" panose="02010609060101010101" pitchFamily="2" charset="-122"/>
                <a:cs typeface="Times New Roman" panose="02020603050405020304"/>
              </a:rPr>
              <a:t>客观选择题</a:t>
            </a:r>
            <a:r>
              <a:rPr lang="zh-CN" altLang="zh-CN" sz="2000" kern="100">
                <a:latin typeface="黑体" panose="02010609060101010101" pitchFamily="2" charset="-122"/>
                <a:ea typeface="黑体" panose="02010609060101010101" pitchFamily="2" charset="-122"/>
                <a:cs typeface="Times New Roman" panose="02020603050405020304"/>
              </a:rPr>
              <a:t>和</a:t>
            </a:r>
            <a:r>
              <a:rPr lang="zh-CN" altLang="zh-CN" sz="2000" kern="100">
                <a:solidFill>
                  <a:srgbClr val="FF0000"/>
                </a:solidFill>
                <a:latin typeface="黑体" panose="02010609060101010101" pitchFamily="2" charset="-122"/>
                <a:ea typeface="黑体" panose="02010609060101010101" pitchFamily="2" charset="-122"/>
                <a:cs typeface="Times New Roman" panose="02020603050405020304"/>
              </a:rPr>
              <a:t>主观表达题</a:t>
            </a:r>
            <a:r>
              <a:rPr lang="zh-CN" altLang="zh-CN" sz="2000" kern="100">
                <a:latin typeface="黑体" panose="02010609060101010101" pitchFamily="2" charset="-122"/>
                <a:ea typeface="黑体" panose="02010609060101010101" pitchFamily="2" charset="-122"/>
                <a:cs typeface="Times New Roman" panose="02020603050405020304"/>
              </a:rPr>
              <a:t>两种题型。</a:t>
            </a:r>
            <a:r>
              <a:rPr lang="en-US" altLang="zh-CN" sz="2000" kern="100">
                <a:latin typeface="黑体" panose="02010609060101010101" pitchFamily="2" charset="-122"/>
                <a:ea typeface="黑体" panose="02010609060101010101" pitchFamily="2" charset="-122"/>
                <a:cs typeface="Courier New" panose="02070309020205020404"/>
              </a:rPr>
              <a:t>2017</a:t>
            </a:r>
            <a:r>
              <a:rPr lang="zh-CN" altLang="zh-CN" sz="2000" kern="100">
                <a:latin typeface="黑体" panose="02010609060101010101" pitchFamily="2" charset="-122"/>
                <a:ea typeface="黑体" panose="02010609060101010101" pitchFamily="2" charset="-122"/>
                <a:cs typeface="Times New Roman" panose="02020603050405020304"/>
              </a:rPr>
              <a:t>年全国高考三套试卷全部以四选一的选择题的形式考查，考查重点是谦敬辞的运用。</a:t>
            </a:r>
            <a:r>
              <a:rPr lang="en-US" altLang="zh-CN" sz="2000" kern="100">
                <a:latin typeface="黑体" panose="02010609060101010101" pitchFamily="2" charset="-122"/>
                <a:ea typeface="黑体" panose="02010609060101010101" pitchFamily="2" charset="-122"/>
                <a:cs typeface="Times New Roman" panose="02020603050405020304"/>
              </a:rPr>
              <a:t>2018</a:t>
            </a:r>
            <a:r>
              <a:rPr lang="zh-CN" altLang="en-US" sz="2000" kern="100">
                <a:latin typeface="黑体" panose="02010609060101010101" pitchFamily="2" charset="-122"/>
                <a:ea typeface="黑体" panose="02010609060101010101" pitchFamily="2" charset="-122"/>
                <a:cs typeface="Times New Roman" panose="02020603050405020304"/>
              </a:rPr>
              <a:t>年全国三套试卷以修改题形式对这一考点作</a:t>
            </a:r>
            <a:r>
              <a:rPr lang="zh-CN" altLang="en-US" sz="2000" kern="100">
                <a:latin typeface="黑体" panose="02010609060101010101" pitchFamily="2" charset="-122"/>
                <a:ea typeface="黑体" panose="02010609060101010101" pitchFamily="2" charset="-122"/>
                <a:cs typeface="Times New Roman" panose="02020603050405020304"/>
                <a:sym typeface="+mn-ea"/>
              </a:rPr>
              <a:t>考查。考查重点</a:t>
            </a:r>
            <a:r>
              <a:rPr lang="zh-CN" altLang="en-US" sz="2000" kern="100">
                <a:latin typeface="黑体" panose="02010609060101010101" pitchFamily="2" charset="-122"/>
                <a:ea typeface="黑体" panose="02010609060101010101" pitchFamily="2" charset="-122"/>
                <a:cs typeface="Times New Roman" panose="02020603050405020304"/>
              </a:rPr>
              <a:t>不局限于谦敬辞的运用，而是从更广的层面上考查日常用语交际和特定场合下书面语表达能力</a:t>
            </a:r>
            <a:r>
              <a:rPr lang="zh-CN" altLang="en-US" sz="2000" kern="100">
                <a:solidFill>
                  <a:srgbClr val="FF0000"/>
                </a:solidFill>
                <a:latin typeface="黑体" panose="02010609060101010101" pitchFamily="2" charset="-122"/>
                <a:ea typeface="黑体" panose="02010609060101010101" pitchFamily="2" charset="-122"/>
                <a:cs typeface="Times New Roman" panose="02020603050405020304"/>
              </a:rPr>
              <a:t>（具体情境中运用不同语体色彩词语的能力）</a:t>
            </a:r>
            <a:r>
              <a:rPr lang="zh-CN" altLang="en-US" sz="2000" kern="100">
                <a:latin typeface="黑体" panose="02010609060101010101" pitchFamily="2" charset="-122"/>
                <a:ea typeface="黑体" panose="02010609060101010101" pitchFamily="2" charset="-122"/>
                <a:cs typeface="Times New Roman" panose="02020603050405020304"/>
              </a:rPr>
              <a:t>，考查</a:t>
            </a:r>
            <a:r>
              <a:rPr lang="zh-CN" altLang="zh-CN" sz="2000" kern="100">
                <a:latin typeface="黑体" panose="02010609060101010101" pitchFamily="2" charset="-122"/>
                <a:ea typeface="黑体" panose="02010609060101010101" pitchFamily="2" charset="-122"/>
                <a:cs typeface="Times New Roman" panose="02020603050405020304"/>
              </a:rPr>
              <a:t>范围</a:t>
            </a:r>
            <a:r>
              <a:rPr lang="zh-CN" altLang="zh-CN" sz="2000" kern="100">
                <a:latin typeface="黑体" panose="02010609060101010101" pitchFamily="2" charset="-122"/>
                <a:ea typeface="黑体" panose="02010609060101010101" pitchFamily="2" charset="-122"/>
                <a:cs typeface="Times New Roman" panose="02020603050405020304"/>
                <a:sym typeface="+mn-ea"/>
              </a:rPr>
              <a:t>扩大</a:t>
            </a:r>
            <a:r>
              <a:rPr lang="zh-CN" altLang="zh-CN" sz="2000" kern="100">
                <a:latin typeface="黑体" panose="02010609060101010101" pitchFamily="2" charset="-122"/>
                <a:ea typeface="黑体" panose="02010609060101010101" pitchFamily="2" charset="-122"/>
                <a:cs typeface="Times New Roman" panose="02020603050405020304"/>
              </a:rPr>
              <a:t>。这就启示我们，复习备考，语言表达得体要作重点复习，不可偏废。</a:t>
            </a:r>
          </a:p>
        </p:txBody>
      </p:sp>
      <p:sp>
        <p:nvSpPr>
          <p:cNvPr id="7" name="Text Box 3"/>
          <p:cNvSpPr txBox="1"/>
          <p:nvPr/>
        </p:nvSpPr>
        <p:spPr>
          <a:xfrm>
            <a:off x="20652" y="55224"/>
            <a:ext cx="2675681" cy="706755"/>
          </a:xfrm>
          <a:prstGeom prst="rect">
            <a:avLst/>
          </a:prstGeom>
          <a:gradFill>
            <a:gsLst>
              <a:gs pos="77000">
                <a:srgbClr val="FECF40">
                  <a:alpha val="47000"/>
                </a:srgbClr>
              </a:gs>
              <a:gs pos="100000">
                <a:srgbClr val="846C21"/>
              </a:gs>
            </a:gsLst>
            <a:lin ang="5400000" scaled="0"/>
          </a:gradFill>
          <a:ln w="50800">
            <a:noFill/>
          </a:ln>
        </p:spPr>
        <p:txBody>
          <a:bodyPr anchor="t">
            <a:spAutoFit/>
          </a:bodyPr>
          <a:lstStyle/>
          <a:p>
            <a:pPr>
              <a:spcBef>
                <a:spcPct val="50000"/>
              </a:spcBef>
            </a:pPr>
            <a:r>
              <a:rPr lang="zh-CN" altLang="en-US" sz="4000" b="1">
                <a:latin typeface="黑体" panose="02010609060101010101" pitchFamily="2" charset="-122"/>
                <a:ea typeface="黑体" panose="02010609060101010101" pitchFamily="2" charset="-122"/>
              </a:rPr>
              <a:t>考题形式</a:t>
            </a:r>
          </a:p>
        </p:txBody>
      </p:sp>
      <p:sp>
        <p:nvSpPr>
          <p:cNvPr id="3" name="文本框 2"/>
          <p:cNvSpPr txBox="1"/>
          <p:nvPr/>
        </p:nvSpPr>
        <p:spPr>
          <a:xfrm>
            <a:off x="2755265" y="3724910"/>
            <a:ext cx="7898130" cy="2120900"/>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l" eaLnBrk="0" hangingPunct="0">
              <a:lnSpc>
                <a:spcPct val="110000"/>
              </a:lnSpc>
            </a:pPr>
            <a:r>
              <a:rPr lang="zh-CN" altLang="en-US" sz="24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 </a:t>
            </a:r>
            <a:r>
              <a:rPr lang="zh-CN" altLang="en-US" sz="2400" b="1">
                <a:solidFill>
                  <a:srgbClr val="FF0000"/>
                </a:solidFill>
                <a:effectLst>
                  <a:outerShdw blurRad="38100" dist="38100" dir="2700000">
                    <a:srgbClr val="FFFFFF"/>
                  </a:outerShdw>
                </a:effectLst>
                <a:latin typeface="黑体" panose="02010609060101010101" pitchFamily="2" charset="-122"/>
                <a:ea typeface="黑体" panose="02010609060101010101" pitchFamily="2" charset="-122"/>
                <a:cs typeface="黑体" panose="02010609060101010101" pitchFamily="2" charset="-122"/>
                <a:sym typeface="+mn-ea"/>
              </a:rPr>
              <a:t>①判断选择；</a:t>
            </a:r>
            <a:endParaRPr lang="zh-CN" altLang="en-US" sz="2400" b="1">
              <a:solidFill>
                <a:srgbClr val="FF0000"/>
              </a:solidFill>
              <a:effectLst>
                <a:outerShdw blurRad="38100" dist="38100" dir="2700000">
                  <a:srgbClr val="FFFFFF"/>
                </a:outerShdw>
              </a:effectLst>
              <a:latin typeface="黑体" panose="02010609060101010101" pitchFamily="2" charset="-122"/>
              <a:ea typeface="黑体" panose="02010609060101010101" pitchFamily="2" charset="-122"/>
              <a:cs typeface="黑体" panose="02010609060101010101" pitchFamily="2" charset="-122"/>
            </a:endParaRPr>
          </a:p>
          <a:p>
            <a:pPr algn="l" eaLnBrk="0" hangingPunct="0">
              <a:lnSpc>
                <a:spcPct val="110000"/>
              </a:lnSpc>
            </a:pPr>
            <a:r>
              <a:rPr lang="zh-CN" altLang="en-US" sz="2400" b="1">
                <a:solidFill>
                  <a:srgbClr val="FF0000"/>
                </a:solidFill>
                <a:effectLst>
                  <a:outerShdw blurRad="38100" dist="38100" dir="2700000">
                    <a:srgbClr val="FFFFFF"/>
                  </a:outerShdw>
                </a:effectLst>
                <a:latin typeface="黑体" panose="02010609060101010101" pitchFamily="2" charset="-122"/>
                <a:ea typeface="黑体" panose="02010609060101010101" pitchFamily="2" charset="-122"/>
                <a:cs typeface="黑体" panose="02010609060101010101" pitchFamily="2" charset="-122"/>
                <a:sym typeface="+mn-ea"/>
              </a:rPr>
              <a:t> ②判断指出并修改；　</a:t>
            </a:r>
            <a:endParaRPr lang="zh-CN" altLang="en-US" sz="2400" b="1">
              <a:solidFill>
                <a:srgbClr val="FF0000"/>
              </a:solidFill>
              <a:effectLst>
                <a:outerShdw blurRad="38100" dist="38100" dir="2700000">
                  <a:srgbClr val="FFFFFF"/>
                </a:outerShdw>
              </a:effectLst>
              <a:latin typeface="黑体" panose="02010609060101010101" pitchFamily="2" charset="-122"/>
              <a:ea typeface="黑体" panose="02010609060101010101" pitchFamily="2" charset="-122"/>
              <a:cs typeface="黑体" panose="02010609060101010101" pitchFamily="2" charset="-122"/>
            </a:endParaRPr>
          </a:p>
          <a:p>
            <a:pPr algn="l" eaLnBrk="0" hangingPunct="0">
              <a:lnSpc>
                <a:spcPct val="110000"/>
              </a:lnSpc>
            </a:pPr>
            <a:r>
              <a:rPr lang="zh-CN" altLang="en-US" sz="2400" b="1">
                <a:solidFill>
                  <a:srgbClr val="FF0000"/>
                </a:solidFill>
                <a:effectLst>
                  <a:outerShdw blurRad="38100" dist="38100" dir="2700000">
                    <a:srgbClr val="FFFFFF"/>
                  </a:outerShdw>
                </a:effectLst>
                <a:latin typeface="黑体" panose="02010609060101010101" pitchFamily="2" charset="-122"/>
                <a:ea typeface="黑体" panose="02010609060101010101" pitchFamily="2" charset="-122"/>
                <a:cs typeface="黑体" panose="02010609060101010101" pitchFamily="2" charset="-122"/>
                <a:sym typeface="+mn-ea"/>
              </a:rPr>
              <a:t> ③转述；</a:t>
            </a:r>
            <a:endParaRPr lang="zh-CN" altLang="en-US" sz="2400" b="1">
              <a:solidFill>
                <a:srgbClr val="FF0000"/>
              </a:solidFill>
              <a:effectLst>
                <a:outerShdw blurRad="38100" dist="38100" dir="2700000">
                  <a:srgbClr val="FFFFFF"/>
                </a:outerShdw>
              </a:effectLst>
              <a:latin typeface="黑体" panose="02010609060101010101" pitchFamily="2" charset="-122"/>
              <a:ea typeface="黑体" panose="02010609060101010101" pitchFamily="2" charset="-122"/>
              <a:cs typeface="黑体" panose="02010609060101010101" pitchFamily="2" charset="-122"/>
            </a:endParaRPr>
          </a:p>
          <a:p>
            <a:pPr algn="l" eaLnBrk="0" hangingPunct="0">
              <a:lnSpc>
                <a:spcPct val="110000"/>
              </a:lnSpc>
            </a:pPr>
            <a:r>
              <a:rPr lang="zh-CN" altLang="en-US" sz="2400" b="1">
                <a:solidFill>
                  <a:srgbClr val="FF0000"/>
                </a:solidFill>
                <a:effectLst>
                  <a:outerShdw blurRad="38100" dist="38100" dir="2700000">
                    <a:srgbClr val="FFFFFF"/>
                  </a:outerShdw>
                </a:effectLst>
                <a:latin typeface="黑体" panose="02010609060101010101" pitchFamily="2" charset="-122"/>
                <a:ea typeface="黑体" panose="02010609060101010101" pitchFamily="2" charset="-122"/>
                <a:cs typeface="黑体" panose="02010609060101010101" pitchFamily="2" charset="-122"/>
                <a:sym typeface="+mn-ea"/>
              </a:rPr>
              <a:t> ④情境对话与设置；</a:t>
            </a:r>
            <a:endParaRPr lang="zh-CN" altLang="en-US" sz="2400" b="1">
              <a:solidFill>
                <a:srgbClr val="FF0000"/>
              </a:solidFill>
              <a:effectLst>
                <a:outerShdw blurRad="38100" dist="38100" dir="2700000">
                  <a:srgbClr val="FFFFFF"/>
                </a:outerShdw>
              </a:effectLst>
              <a:latin typeface="黑体" panose="02010609060101010101" pitchFamily="2" charset="-122"/>
              <a:ea typeface="黑体" panose="02010609060101010101" pitchFamily="2" charset="-122"/>
              <a:cs typeface="黑体" panose="02010609060101010101" pitchFamily="2" charset="-122"/>
            </a:endParaRPr>
          </a:p>
          <a:p>
            <a:pPr algn="l" eaLnBrk="0" hangingPunct="0">
              <a:lnSpc>
                <a:spcPct val="110000"/>
              </a:lnSpc>
            </a:pPr>
            <a:r>
              <a:rPr lang="zh-CN" altLang="en-US" sz="2400" b="1">
                <a:solidFill>
                  <a:srgbClr val="FF0000"/>
                </a:solidFill>
                <a:effectLst>
                  <a:outerShdw blurRad="38100" dist="38100" dir="2700000">
                    <a:srgbClr val="FFFFFF"/>
                  </a:outerShdw>
                </a:effectLst>
                <a:latin typeface="黑体" panose="02010609060101010101" pitchFamily="2" charset="-122"/>
                <a:ea typeface="黑体" panose="02010609060101010101" pitchFamily="2" charset="-122"/>
                <a:cs typeface="黑体" panose="02010609060101010101" pitchFamily="2" charset="-122"/>
                <a:sym typeface="+mn-ea"/>
              </a:rPr>
              <a:t> ⑤应用文写作（欢迎辞、留言、便条、请柬、通知等）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 name="Picture 5"/>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t="310" b="1"/>
          <a:stretch>
            <a:fillRect/>
          </a:stretch>
        </p:blipFill>
        <p:spPr bwMode="auto">
          <a:xfrm>
            <a:off x="32535" y="0"/>
            <a:ext cx="12188157" cy="7218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矩形 10"/>
          <p:cNvSpPr/>
          <p:nvPr/>
        </p:nvSpPr>
        <p:spPr>
          <a:xfrm>
            <a:off x="408580" y="189399"/>
            <a:ext cx="11409887" cy="3998595"/>
          </a:xfrm>
          <a:prstGeom prst="rect">
            <a:avLst/>
          </a:prstGeom>
          <a:solidFill>
            <a:schemeClr val="bg1"/>
          </a:solidFill>
        </p:spPr>
        <p:txBody>
          <a:bodyPr wrap="square" lIns="121875" tIns="60936" rIns="121875" bIns="60936">
            <a:spAutoFit/>
          </a:bodyPr>
          <a:lstStyle/>
          <a:p>
            <a:pPr algn="just">
              <a:lnSpc>
                <a:spcPct val="150000"/>
              </a:lnSpc>
              <a:spcAft>
                <a:spcPct val="0"/>
              </a:spcAft>
            </a:pPr>
            <a:endParaRPr lang="zh-CN" altLang="zh-CN" sz="2400" b="1" kern="100">
              <a:solidFill>
                <a:srgbClr val="0000FF"/>
              </a:solidFill>
              <a:latin typeface="微软雅黑" panose="020b0503020204020204" pitchFamily="34" charset="-122"/>
              <a:ea typeface="微软雅黑" panose="020b0503020204020204" pitchFamily="34" charset="-122"/>
              <a:cs typeface="Times New Roman" panose="02020603050405020304"/>
            </a:endParaRPr>
          </a:p>
          <a:p>
            <a:pPr algn="just">
              <a:lnSpc>
                <a:spcPct val="150000"/>
              </a:lnSpc>
              <a:spcAft>
                <a:spcPct val="0"/>
              </a:spcAft>
            </a:pPr>
            <a:r>
              <a:rPr lang="zh-CN" altLang="zh-CN" sz="2400" kern="100">
                <a:latin typeface="黑体" panose="02010609060101010101" pitchFamily="2" charset="-122"/>
                <a:ea typeface="黑体" panose="02010609060101010101" pitchFamily="2" charset="-122"/>
                <a:cs typeface="Times New Roman" panose="02020603050405020304"/>
              </a:rPr>
              <a:t>把下面句子的内容放在两种不同的语境中进行转述。要求：</a:t>
            </a:r>
            <a:r>
              <a:rPr lang="en-US" altLang="zh-CN" sz="2400" kern="100">
                <a:latin typeface="黑体" panose="02010609060101010101" pitchFamily="2" charset="-122"/>
                <a:ea typeface="黑体" panose="02010609060101010101" pitchFamily="2" charset="-122"/>
                <a:cs typeface="Times New Roman" panose="02020603050405020304"/>
              </a:rPr>
              <a:t>①</a:t>
            </a:r>
            <a:r>
              <a:rPr lang="zh-CN" altLang="zh-CN" sz="2400" kern="100">
                <a:latin typeface="黑体" panose="02010609060101010101" pitchFamily="2" charset="-122"/>
                <a:ea typeface="黑体" panose="02010609060101010101" pitchFamily="2" charset="-122"/>
                <a:cs typeface="Times New Roman" panose="02020603050405020304"/>
              </a:rPr>
              <a:t>不改变原意；</a:t>
            </a:r>
            <a:r>
              <a:rPr lang="en-US" altLang="zh-CN" sz="2400" kern="100">
                <a:latin typeface="黑体" panose="02010609060101010101" pitchFamily="2" charset="-122"/>
                <a:ea typeface="黑体" panose="02010609060101010101" pitchFamily="2" charset="-122"/>
                <a:cs typeface="Times New Roman" panose="02020603050405020304"/>
              </a:rPr>
              <a:t>②</a:t>
            </a:r>
            <a:r>
              <a:rPr lang="zh-CN" altLang="zh-CN" sz="2400" kern="100">
                <a:latin typeface="黑体" panose="02010609060101010101" pitchFamily="2" charset="-122"/>
                <a:ea typeface="黑体" panose="02010609060101010101" pitchFamily="2" charset="-122"/>
                <a:cs typeface="Times New Roman" panose="02020603050405020304"/>
              </a:rPr>
              <a:t>人物、人称表达准确；</a:t>
            </a:r>
            <a:r>
              <a:rPr lang="en-US" altLang="zh-CN" sz="2400" kern="100">
                <a:latin typeface="黑体" panose="02010609060101010101" pitchFamily="2" charset="-122"/>
                <a:ea typeface="黑体" panose="02010609060101010101" pitchFamily="2" charset="-122"/>
                <a:cs typeface="Times New Roman" panose="02020603050405020304"/>
              </a:rPr>
              <a:t>③</a:t>
            </a:r>
            <a:r>
              <a:rPr lang="zh-CN" altLang="zh-CN" sz="2400" kern="100">
                <a:latin typeface="黑体" panose="02010609060101010101" pitchFamily="2" charset="-122"/>
                <a:ea typeface="黑体" panose="02010609060101010101" pitchFamily="2" charset="-122"/>
                <a:cs typeface="Times New Roman" panose="02020603050405020304"/>
              </a:rPr>
              <a:t>时间、地点交代清楚。</a:t>
            </a:r>
            <a:endParaRPr lang="zh-CN" altLang="zh-CN" sz="2400" kern="100">
              <a:latin typeface="黑体" panose="02010609060101010101" pitchFamily="2" charset="-122"/>
              <a:ea typeface="黑体" panose="02010609060101010101" pitchFamily="2" charset="-122"/>
              <a:cs typeface="Courier New" panose="02070309020205020404"/>
            </a:endParaRPr>
          </a:p>
          <a:p>
            <a:pPr indent="660400" algn="just">
              <a:lnSpc>
                <a:spcPct val="150000"/>
              </a:lnSpc>
              <a:spcAft>
                <a:spcPct val="0"/>
              </a:spcAft>
            </a:pPr>
            <a:r>
              <a:rPr lang="zh-CN" altLang="zh-CN" sz="2400" kern="100">
                <a:latin typeface="黑体" panose="02010609060101010101" pitchFamily="2" charset="-122"/>
                <a:ea typeface="黑体" panose="02010609060101010101" pitchFamily="2" charset="-122"/>
                <a:cs typeface="Times New Roman" panose="02020603050405020304"/>
              </a:rPr>
              <a:t>李勇对王强说：</a:t>
            </a:r>
            <a:r>
              <a:rPr lang="en-US" altLang="zh-CN" sz="2400" kern="100">
                <a:latin typeface="黑体" panose="02010609060101010101" pitchFamily="2" charset="-122"/>
                <a:ea typeface="黑体" panose="02010609060101010101" pitchFamily="2" charset="-122"/>
                <a:cs typeface="Times New Roman" panose="02020603050405020304"/>
              </a:rPr>
              <a:t>“</a:t>
            </a:r>
            <a:r>
              <a:rPr lang="zh-CN" altLang="zh-CN" sz="2400" kern="100">
                <a:latin typeface="黑体" panose="02010609060101010101" pitchFamily="2" charset="-122"/>
                <a:ea typeface="黑体" panose="02010609060101010101" pitchFamily="2" charset="-122"/>
                <a:cs typeface="Times New Roman" panose="02020603050405020304"/>
              </a:rPr>
              <a:t>我明天上午不去语文组找郭老师了。请告诉老师一声。再帮我问问，后天晚上去她家里找她行不行。</a:t>
            </a:r>
            <a:r>
              <a:rPr lang="en-US" altLang="zh-CN" sz="2400" kern="100">
                <a:latin typeface="黑体" panose="02010609060101010101" pitchFamily="2" charset="-122"/>
                <a:ea typeface="黑体" panose="02010609060101010101" pitchFamily="2" charset="-122"/>
                <a:cs typeface="Times New Roman" panose="02020603050405020304"/>
              </a:rPr>
              <a:t>”</a:t>
            </a:r>
            <a:endParaRPr lang="zh-CN" altLang="zh-CN" sz="2400" kern="100">
              <a:latin typeface="黑体" panose="02010609060101010101" pitchFamily="2" charset="-122"/>
              <a:ea typeface="黑体" panose="02010609060101010101" pitchFamily="2" charset="-122"/>
              <a:cs typeface="Courier New" panose="02070309020205020404"/>
            </a:endParaRPr>
          </a:p>
          <a:p>
            <a:pPr>
              <a:lnSpc>
                <a:spcPct val="150000"/>
              </a:lnSpc>
            </a:pPr>
            <a:r>
              <a:rPr lang="en-US" altLang="zh-CN" sz="2400" kern="100">
                <a:latin typeface="黑体" panose="02010609060101010101" pitchFamily="2" charset="-122"/>
                <a:ea typeface="黑体" panose="02010609060101010101" pitchFamily="2" charset="-122"/>
                <a:cs typeface="Times New Roman" panose="02020603050405020304"/>
              </a:rPr>
              <a:t>①</a:t>
            </a:r>
            <a:r>
              <a:rPr lang="zh-CN" altLang="zh-CN" sz="2400" kern="100">
                <a:latin typeface="黑体" panose="02010609060101010101" pitchFamily="2" charset="-122"/>
                <a:ea typeface="黑体" panose="02010609060101010101" pitchFamily="2" charset="-122"/>
                <a:cs typeface="Times New Roman" panose="02020603050405020304"/>
              </a:rPr>
              <a:t>当天下午，王强在校门口对郭老师的女儿姗姗说了这件事。王强说： </a:t>
            </a:r>
            <a:r>
              <a:rPr lang="en-US" altLang="zh-CN" sz="2400" kern="100">
                <a:latin typeface="黑体" panose="02010609060101010101" pitchFamily="2" charset="-122"/>
                <a:ea typeface="黑体" panose="02010609060101010101" pitchFamily="2" charset="-122"/>
                <a:cs typeface="Times New Roman" panose="02020603050405020304"/>
              </a:rPr>
              <a:t>“</a:t>
            </a:r>
            <a:r>
              <a:rPr lang="en-US" altLang="zh-CN" sz="2400" kern="100">
                <a:latin typeface="黑体" panose="02010609060101010101" pitchFamily="2" charset="-122"/>
                <a:ea typeface="黑体" panose="02010609060101010101" pitchFamily="2" charset="-122"/>
                <a:cs typeface="Courier New" panose="02070309020205020404"/>
              </a:rPr>
              <a:t>_____</a:t>
            </a:r>
            <a:r>
              <a:rPr lang="en-US" altLang="zh-CN" sz="2400" kern="100">
                <a:latin typeface="黑体" panose="02010609060101010101" pitchFamily="2" charset="-122"/>
                <a:ea typeface="黑体" panose="02010609060101010101" pitchFamily="2" charset="-122"/>
                <a:cs typeface="Times New Roman" panose="02020603050405020304"/>
              </a:rPr>
              <a:t>”</a:t>
            </a:r>
            <a:endParaRPr lang="zh-CN" altLang="zh-CN" sz="2400" kern="100">
              <a:latin typeface="黑体" panose="02010609060101010101" pitchFamily="2" charset="-122"/>
              <a:ea typeface="黑体" panose="02010609060101010101" pitchFamily="2" charset="-122"/>
              <a:cs typeface="Courier New" panose="02070309020205020404"/>
            </a:endParaRPr>
          </a:p>
          <a:p>
            <a:pPr algn="just">
              <a:lnSpc>
                <a:spcPct val="150000"/>
              </a:lnSpc>
              <a:spcAft>
                <a:spcPct val="0"/>
              </a:spcAft>
            </a:pPr>
            <a:r>
              <a:rPr lang="en-US" altLang="zh-CN" sz="2400" kern="100">
                <a:latin typeface="黑体" panose="02010609060101010101" pitchFamily="2" charset="-122"/>
                <a:ea typeface="黑体" panose="02010609060101010101" pitchFamily="2" charset="-122"/>
                <a:cs typeface="Times New Roman" panose="02020603050405020304"/>
              </a:rPr>
              <a:t>②</a:t>
            </a:r>
            <a:r>
              <a:rPr lang="zh-CN" altLang="zh-CN" sz="2400" kern="100">
                <a:latin typeface="黑体" panose="02010609060101010101" pitchFamily="2" charset="-122"/>
                <a:ea typeface="黑体" panose="02010609060101010101" pitchFamily="2" charset="-122"/>
                <a:cs typeface="Times New Roman" panose="02020603050405020304"/>
              </a:rPr>
              <a:t>第二天一大早，王强跑到语文组找到了郭老师。王强说：</a:t>
            </a:r>
            <a:r>
              <a:rPr lang="en-US" altLang="zh-CN" sz="2400" kern="100">
                <a:latin typeface="黑体" panose="02010609060101010101" pitchFamily="2" charset="-122"/>
                <a:ea typeface="黑体" panose="02010609060101010101" pitchFamily="2" charset="-122"/>
                <a:cs typeface="Times New Roman" panose="02020603050405020304"/>
              </a:rPr>
              <a:t>“</a:t>
            </a:r>
            <a:r>
              <a:rPr lang="en-US" altLang="zh-CN" sz="2400" kern="100">
                <a:latin typeface="黑体" panose="02010609060101010101" pitchFamily="2" charset="-122"/>
                <a:ea typeface="黑体" panose="02010609060101010101" pitchFamily="2" charset="-122"/>
                <a:cs typeface="Courier New" panose="02070309020205020404"/>
              </a:rPr>
              <a:t>____________</a:t>
            </a:r>
            <a:r>
              <a:rPr lang="en-US" altLang="zh-CN" sz="2400" kern="100">
                <a:latin typeface="黑体" panose="02010609060101010101" pitchFamily="2" charset="-122"/>
                <a:ea typeface="黑体" panose="02010609060101010101" pitchFamily="2" charset="-122"/>
                <a:cs typeface="Times New Roman" panose="02020603050405020304"/>
              </a:rPr>
              <a:t>”</a:t>
            </a:r>
            <a:endParaRPr lang="zh-CN" altLang="zh-CN" sz="2400" kern="100">
              <a:effectLst/>
              <a:latin typeface="黑体" panose="02010609060101010101" pitchFamily="2" charset="-122"/>
              <a:ea typeface="黑体" panose="02010609060101010101" pitchFamily="2" charset="-122"/>
              <a:cs typeface="Courier New" panose="02070309020205020404"/>
            </a:endParaRPr>
          </a:p>
        </p:txBody>
      </p:sp>
      <p:sp>
        <p:nvSpPr>
          <p:cNvPr id="7" name="矩形 6"/>
          <p:cNvSpPr/>
          <p:nvPr/>
        </p:nvSpPr>
        <p:spPr>
          <a:xfrm>
            <a:off x="408580" y="4293095"/>
            <a:ext cx="11409887" cy="1228090"/>
          </a:xfrm>
          <a:prstGeom prst="rect">
            <a:avLst/>
          </a:prstGeom>
          <a:solidFill>
            <a:schemeClr val="bg1"/>
          </a:solidFill>
        </p:spPr>
        <p:txBody>
          <a:bodyPr wrap="square" lIns="121875" tIns="60936" rIns="121875" bIns="60936">
            <a:spAutoFit/>
          </a:bodyPr>
          <a:lstStyle/>
          <a:p>
            <a:pPr algn="just">
              <a:lnSpc>
                <a:spcPct val="150000"/>
              </a:lnSpc>
              <a:spcAft>
                <a:spcPct val="0"/>
              </a:spcAft>
            </a:pPr>
            <a:r>
              <a:rPr lang="zh-CN" altLang="zh-CN" sz="2400" b="1" kern="100">
                <a:solidFill>
                  <a:srgbClr val="FF0000"/>
                </a:solidFill>
                <a:latin typeface="黑体" panose="02010609060101010101" pitchFamily="2" charset="-122"/>
                <a:ea typeface="黑体" panose="02010609060101010101" pitchFamily="2" charset="-122"/>
                <a:cs typeface="Times New Roman" panose="02020603050405020304"/>
              </a:rPr>
              <a:t>答案</a:t>
            </a:r>
            <a:r>
              <a:rPr lang="zh-CN" altLang="zh-CN" sz="2400" b="1" kern="100">
                <a:solidFill>
                  <a:srgbClr val="0000FF"/>
                </a:solidFill>
                <a:latin typeface="黑体" panose="02010609060101010101" pitchFamily="2" charset="-122"/>
                <a:ea typeface="黑体" panose="02010609060101010101" pitchFamily="2" charset="-122"/>
                <a:cs typeface="Times New Roman" panose="02020603050405020304"/>
              </a:rPr>
              <a:t>　</a:t>
            </a:r>
            <a:r>
              <a:rPr lang="en-US" altLang="zh-CN" sz="2400" kern="100">
                <a:solidFill>
                  <a:srgbClr val="FF0000"/>
                </a:solidFill>
                <a:latin typeface="黑体" panose="02010609060101010101" pitchFamily="2" charset="-122"/>
                <a:ea typeface="黑体" panose="02010609060101010101" pitchFamily="2" charset="-122"/>
                <a:cs typeface="Courier New" panose="02070309020205020404"/>
              </a:rPr>
              <a:t>(</a:t>
            </a:r>
            <a:r>
              <a:rPr lang="zh-CN" altLang="zh-CN" sz="2400" kern="100">
                <a:solidFill>
                  <a:srgbClr val="FF0000"/>
                </a:solidFill>
                <a:latin typeface="黑体" panose="02010609060101010101" pitchFamily="2" charset="-122"/>
                <a:ea typeface="黑体" panose="02010609060101010101" pitchFamily="2" charset="-122"/>
                <a:cs typeface="Times New Roman" panose="02020603050405020304"/>
              </a:rPr>
              <a:t>示例</a:t>
            </a:r>
            <a:r>
              <a:rPr lang="en-US" altLang="zh-CN" sz="2400" kern="100">
                <a:solidFill>
                  <a:srgbClr val="FF0000"/>
                </a:solidFill>
                <a:latin typeface="黑体" panose="02010609060101010101" pitchFamily="2" charset="-122"/>
                <a:ea typeface="黑体" panose="02010609060101010101" pitchFamily="2" charset="-122"/>
                <a:cs typeface="Courier New" panose="02070309020205020404"/>
              </a:rPr>
              <a:t>)</a:t>
            </a:r>
            <a:r>
              <a:rPr lang="zh-CN" altLang="zh-CN" sz="2400" b="1" kern="100">
                <a:solidFill>
                  <a:srgbClr val="FF0000"/>
                </a:solidFill>
                <a:latin typeface="黑体" panose="02010609060101010101" pitchFamily="2" charset="-122"/>
                <a:ea typeface="黑体" panose="02010609060101010101" pitchFamily="2" charset="-122"/>
                <a:cs typeface="Times New Roman" panose="02020603050405020304"/>
              </a:rPr>
              <a:t> </a:t>
            </a:r>
            <a:r>
              <a:rPr lang="en-US" altLang="zh-CN" sz="2400" kern="100">
                <a:solidFill>
                  <a:srgbClr val="FF0000"/>
                </a:solidFill>
                <a:latin typeface="黑体" panose="02010609060101010101" pitchFamily="2" charset="-122"/>
                <a:ea typeface="黑体" panose="02010609060101010101" pitchFamily="2" charset="-122"/>
                <a:cs typeface="Times New Roman" panose="02020603050405020304"/>
              </a:rPr>
              <a:t>①</a:t>
            </a:r>
            <a:r>
              <a:rPr lang="zh-CN" altLang="zh-CN" sz="2400" kern="100">
                <a:solidFill>
                  <a:srgbClr val="FF0000"/>
                </a:solidFill>
                <a:latin typeface="黑体" panose="02010609060101010101" pitchFamily="2" charset="-122"/>
                <a:ea typeface="黑体" panose="02010609060101010101" pitchFamily="2" charset="-122"/>
                <a:cs typeface="Times New Roman" panose="02020603050405020304"/>
              </a:rPr>
              <a:t>姗姗，李勇明天上午不到语文组找你妈妈了，请你转告一声。他还说后天晚上去你家找她，问行不行。</a:t>
            </a:r>
            <a:endParaRPr lang="zh-CN" altLang="zh-CN" sz="1000" kern="100">
              <a:solidFill>
                <a:srgbClr val="FF0000"/>
              </a:solidFill>
              <a:effectLst/>
              <a:latin typeface="黑体" panose="02010609060101010101" pitchFamily="2" charset="-122"/>
              <a:ea typeface="黑体" panose="02010609060101010101" pitchFamily="2" charset="-122"/>
              <a:cs typeface="Courier New" panose="02070309020205020404"/>
            </a:endParaRPr>
          </a:p>
        </p:txBody>
      </p:sp>
      <p:sp>
        <p:nvSpPr>
          <p:cNvPr id="6" name="矩形 5"/>
          <p:cNvSpPr/>
          <p:nvPr/>
        </p:nvSpPr>
        <p:spPr>
          <a:xfrm>
            <a:off x="624564" y="288122"/>
            <a:ext cx="2216963" cy="491490"/>
          </a:xfrm>
          <a:prstGeom prst="rect">
            <a:avLst/>
          </a:prstGeom>
        </p:spPr>
        <p:txBody>
          <a:bodyPr wrap="square">
            <a:spAutoFit/>
          </a:bodyPr>
          <a:lstStyle/>
          <a:p>
            <a:pPr fontAlgn="base">
              <a:spcBef>
                <a:spcPct val="0"/>
              </a:spcBef>
              <a:spcAft>
                <a:spcPct val="0"/>
              </a:spcAft>
            </a:pPr>
            <a:r>
              <a:rPr lang="zh-CN" altLang="en-US" sz="2600" b="1">
                <a:solidFill>
                  <a:srgbClr val="FF0000"/>
                </a:solidFill>
                <a:latin typeface="Impact" panose="020b0806030902050204" pitchFamily="34" charset="0"/>
                <a:ea typeface="微软雅黑" panose="020b0503020204020204" pitchFamily="34" charset="-122"/>
                <a:cs typeface="宋体" panose="02010600030101010101" pitchFamily="2" charset="-122"/>
              </a:rPr>
              <a:t>真题精做 </a:t>
            </a:r>
            <a:endParaRPr lang="en-US" altLang="zh-CN" sz="2600" b="1">
              <a:solidFill>
                <a:srgbClr val="FF0000"/>
              </a:solidFill>
              <a:latin typeface="Impact" panose="020b0806030902050204" pitchFamily="34" charset="0"/>
              <a:ea typeface="微软雅黑" panose="020b0503020204020204" pitchFamily="34" charset="-122"/>
              <a:cs typeface="宋体" panose="02010600030101010101" pitchFamily="2" charset="-122"/>
            </a:endParaRPr>
          </a:p>
        </p:txBody>
      </p:sp>
      <p:sp>
        <p:nvSpPr>
          <p:cNvPr id="9" name="矩形 8"/>
          <p:cNvSpPr/>
          <p:nvPr/>
        </p:nvSpPr>
        <p:spPr>
          <a:xfrm>
            <a:off x="396378" y="5523949"/>
            <a:ext cx="11409887" cy="674370"/>
          </a:xfrm>
          <a:prstGeom prst="rect">
            <a:avLst/>
          </a:prstGeom>
          <a:solidFill>
            <a:schemeClr val="bg1"/>
          </a:solidFill>
        </p:spPr>
        <p:txBody>
          <a:bodyPr wrap="square" lIns="121875" tIns="60936" rIns="121875" bIns="60936">
            <a:spAutoFit/>
          </a:bodyPr>
          <a:lstStyle/>
          <a:p>
            <a:pPr algn="just">
              <a:lnSpc>
                <a:spcPct val="150000"/>
              </a:lnSpc>
              <a:spcAft>
                <a:spcPct val="0"/>
              </a:spcAft>
            </a:pPr>
            <a:r>
              <a:rPr lang="en-US" altLang="zh-CN" sz="2400" kern="100">
                <a:solidFill>
                  <a:srgbClr val="FF0000"/>
                </a:solidFill>
                <a:latin typeface="黑体" panose="02010609060101010101" pitchFamily="2" charset="-122"/>
                <a:ea typeface="黑体" panose="02010609060101010101" pitchFamily="2" charset="-122"/>
                <a:cs typeface="Times New Roman" panose="02020603050405020304"/>
              </a:rPr>
              <a:t>②</a:t>
            </a:r>
            <a:r>
              <a:rPr lang="zh-CN" altLang="zh-CN" sz="2400" kern="100">
                <a:solidFill>
                  <a:srgbClr val="FF0000"/>
                </a:solidFill>
                <a:latin typeface="黑体" panose="02010609060101010101" pitchFamily="2" charset="-122"/>
                <a:ea typeface="黑体" panose="02010609060101010101" pitchFamily="2" charset="-122"/>
                <a:cs typeface="Times New Roman" panose="02020603050405020304"/>
              </a:rPr>
              <a:t>郭老师，李勇说他今天上午不来找您了，问明天晚上去您家找您行不行。</a:t>
            </a:r>
            <a:endParaRPr lang="zh-CN" altLang="zh-CN" sz="1000" kern="100">
              <a:solidFill>
                <a:srgbClr val="FF0000"/>
              </a:solidFill>
              <a:effectLst/>
              <a:latin typeface="黑体" panose="02010609060101010101" pitchFamily="2" charset="-122"/>
              <a:ea typeface="黑体" panose="02010609060101010101" pitchFamily="2" charset="-122"/>
              <a:cs typeface="Courier New" panose="020703090202050204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Picture 5"/>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t="310" b="1"/>
          <a:stretch>
            <a:fillRect/>
          </a:stretch>
        </p:blipFill>
        <p:spPr bwMode="auto">
          <a:xfrm>
            <a:off x="3991" y="-349339"/>
            <a:ext cx="12188157" cy="7218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文本框 1"/>
          <p:cNvSpPr txBox="1"/>
          <p:nvPr/>
        </p:nvSpPr>
        <p:spPr>
          <a:xfrm>
            <a:off x="51276" y="151601"/>
            <a:ext cx="12222480" cy="3753485"/>
          </a:xfrm>
          <a:prstGeom prst="rect">
            <a:avLst/>
          </a:prstGeom>
          <a:solidFill>
            <a:schemeClr val="bg1"/>
          </a:solidFill>
        </p:spPr>
        <p:txBody>
          <a:bodyPr wrap="none" rtlCol="0">
            <a:spAutoFit/>
          </a:bodyPr>
          <a:lstStyle/>
          <a:p>
            <a:r>
              <a:rPr lang="zh-CN" altLang="en-US" sz="2800" b="1">
                <a:solidFill>
                  <a:srgbClr val="FF0000"/>
                </a:solidFill>
              </a:rPr>
              <a:t>反馈模拟：</a:t>
            </a:r>
            <a:endParaRPr lang="en-US" altLang="zh-CN" sz="2800" b="1">
              <a:solidFill>
                <a:srgbClr val="FF0000"/>
              </a:solidFill>
            </a:endParaRPr>
          </a:p>
          <a:p>
            <a:r>
              <a:rPr lang="zh-CN" altLang="zh-CN" sz="2400">
                <a:latin typeface="黑体" panose="02010609060101010101" pitchFamily="2" charset="-122"/>
                <a:ea typeface="黑体" panose="02010609060101010101" pitchFamily="2" charset="-122"/>
              </a:rPr>
              <a:t>根据语言环境，用口语方式转述下面书面材料的内容。</a:t>
            </a:r>
            <a:r>
              <a:rPr lang="en-US" altLang="zh-CN" sz="2400">
                <a:latin typeface="黑体" panose="02010609060101010101" pitchFamily="2" charset="-122"/>
                <a:ea typeface="黑体" panose="02010609060101010101" pitchFamily="2" charset="-122"/>
              </a:rPr>
              <a:t>(4</a:t>
            </a:r>
            <a:r>
              <a:rPr lang="zh-CN" altLang="zh-CN" sz="2400">
                <a:latin typeface="黑体" panose="02010609060101010101" pitchFamily="2" charset="-122"/>
                <a:ea typeface="黑体" panose="02010609060101010101" pitchFamily="2" charset="-122"/>
              </a:rPr>
              <a:t>分</a:t>
            </a:r>
            <a:r>
              <a:rPr lang="en-US" altLang="zh-CN" sz="2400">
                <a:latin typeface="黑体" panose="02010609060101010101" pitchFamily="2" charset="-122"/>
                <a:ea typeface="黑体" panose="02010609060101010101" pitchFamily="2" charset="-122"/>
              </a:rPr>
              <a:t>)</a:t>
            </a:r>
          </a:p>
          <a:p>
            <a:r>
              <a:rPr lang="zh-CN" altLang="zh-CN" sz="2400">
                <a:latin typeface="黑体" panose="02010609060101010101" pitchFamily="2" charset="-122"/>
                <a:ea typeface="黑体" panose="02010609060101010101" pitchFamily="2" charset="-122"/>
              </a:rPr>
              <a:t>材料：</a:t>
            </a:r>
            <a:r>
              <a:rPr lang="en-US" altLang="zh-CN" sz="2400">
                <a:latin typeface="黑体" panose="02010609060101010101" pitchFamily="2" charset="-122"/>
                <a:ea typeface="黑体" panose="02010609060101010101" pitchFamily="2" charset="-122"/>
              </a:rPr>
              <a:t>①</a:t>
            </a:r>
            <a:r>
              <a:rPr lang="zh-CN" altLang="zh-CN" sz="2400">
                <a:latin typeface="黑体" panose="02010609060101010101" pitchFamily="2" charset="-122"/>
                <a:ea typeface="黑体" panose="02010609060101010101" pitchFamily="2" charset="-122"/>
              </a:rPr>
              <a:t>徐凡，男，江苏南京人，东方大学文学院教授。</a:t>
            </a:r>
            <a:r>
              <a:rPr lang="en-US" altLang="zh-CN" sz="2400">
                <a:latin typeface="黑体" panose="02010609060101010101" pitchFamily="2" charset="-122"/>
                <a:ea typeface="黑体" panose="02010609060101010101" pitchFamily="2" charset="-122"/>
              </a:rPr>
              <a:t>② </a:t>
            </a:r>
            <a:r>
              <a:rPr lang="zh-CN" altLang="zh-CN" sz="2400">
                <a:latin typeface="黑体" panose="02010609060101010101" pitchFamily="2" charset="-122"/>
                <a:ea typeface="黑体" panose="02010609060101010101" pitchFamily="2" charset="-122"/>
              </a:rPr>
              <a:t>系我国红学</a:t>
            </a:r>
            <a:r>
              <a:rPr lang="zh-CN" altLang="en-US" sz="2400">
                <a:latin typeface="黑体" panose="02010609060101010101" pitchFamily="2" charset="-122"/>
                <a:ea typeface="黑体" panose="02010609060101010101" pitchFamily="2" charset="-122"/>
              </a:rPr>
              <a:t>研究</a:t>
            </a:r>
            <a:r>
              <a:rPr lang="zh-CN" altLang="zh-CN" sz="2400">
                <a:latin typeface="黑体" panose="02010609060101010101" pitchFamily="2" charset="-122"/>
                <a:ea typeface="黑体" panose="02010609060101010101" pitchFamily="2" charset="-122"/>
              </a:rPr>
              <a:t>界后起之秀，</a:t>
            </a:r>
            <a:endParaRPr lang="en-US" altLang="zh-CN" sz="2400">
              <a:latin typeface="黑体" panose="02010609060101010101" pitchFamily="2" charset="-122"/>
              <a:ea typeface="黑体" panose="02010609060101010101" pitchFamily="2" charset="-122"/>
            </a:endParaRPr>
          </a:p>
          <a:p>
            <a:r>
              <a:rPr lang="en-US" altLang="zh-CN" sz="2400">
                <a:latin typeface="黑体" panose="02010609060101010101" pitchFamily="2" charset="-122"/>
                <a:ea typeface="黑体" panose="02010609060101010101" pitchFamily="2" charset="-122"/>
              </a:rPr>
              <a:t> ③</a:t>
            </a:r>
            <a:r>
              <a:rPr lang="zh-CN" altLang="zh-CN" sz="2400">
                <a:latin typeface="黑体" panose="02010609060101010101" pitchFamily="2" charset="-122"/>
                <a:ea typeface="黑体" panose="02010609060101010101" pitchFamily="2" charset="-122"/>
              </a:rPr>
              <a:t>尤以考证作者身世见长。</a:t>
            </a:r>
            <a:r>
              <a:rPr lang="en-US" altLang="zh-CN" sz="2400">
                <a:latin typeface="黑体" panose="02010609060101010101" pitchFamily="2" charset="-122"/>
                <a:ea typeface="黑体" panose="02010609060101010101" pitchFamily="2" charset="-122"/>
              </a:rPr>
              <a:t>④</a:t>
            </a:r>
            <a:r>
              <a:rPr lang="zh-CN" altLang="zh-CN" sz="2400">
                <a:latin typeface="黑体" panose="02010609060101010101" pitchFamily="2" charset="-122"/>
                <a:ea typeface="黑体" panose="02010609060101010101" pitchFamily="2" charset="-122"/>
              </a:rPr>
              <a:t>专著《曹雪芹家世考》、《大观园人物论》、</a:t>
            </a:r>
            <a:endParaRPr lang="en-US" altLang="zh-CN" sz="2400">
              <a:latin typeface="黑体" panose="02010609060101010101" pitchFamily="2" charset="-122"/>
              <a:ea typeface="黑体" panose="02010609060101010101" pitchFamily="2" charset="-122"/>
            </a:endParaRPr>
          </a:p>
          <a:p>
            <a:r>
              <a:rPr lang="zh-CN" altLang="zh-CN" sz="2400">
                <a:latin typeface="黑体" panose="02010609060101010101" pitchFamily="2" charset="-122"/>
                <a:ea typeface="黑体" panose="02010609060101010101" pitchFamily="2" charset="-122"/>
              </a:rPr>
              <a:t>《</a:t>
            </a:r>
            <a:r>
              <a:rPr lang="en-US" altLang="zh-CN" sz="2400">
                <a:latin typeface="黑体" panose="02010609060101010101" pitchFamily="2" charset="-122"/>
                <a:ea typeface="黑体" panose="02010609060101010101" pitchFamily="2" charset="-122"/>
              </a:rPr>
              <a:t>&lt;</a:t>
            </a:r>
            <a:r>
              <a:rPr lang="zh-CN" altLang="zh-CN" sz="2400">
                <a:latin typeface="黑体" panose="02010609060101010101" pitchFamily="2" charset="-122"/>
                <a:ea typeface="黑体" panose="02010609060101010101" pitchFamily="2" charset="-122"/>
              </a:rPr>
              <a:t>红楼梦</a:t>
            </a:r>
            <a:r>
              <a:rPr lang="en-US" altLang="zh-CN" sz="2400">
                <a:latin typeface="黑体" panose="02010609060101010101" pitchFamily="2" charset="-122"/>
                <a:ea typeface="黑体" panose="02010609060101010101" pitchFamily="2" charset="-122"/>
              </a:rPr>
              <a:t>&gt;</a:t>
            </a:r>
            <a:r>
              <a:rPr lang="zh-CN" altLang="zh-CN" sz="2400">
                <a:latin typeface="黑体" panose="02010609060101010101" pitchFamily="2" charset="-122"/>
                <a:ea typeface="黑体" panose="02010609060101010101" pitchFamily="2" charset="-122"/>
              </a:rPr>
              <a:t>导读》（获优秀教育图书奖）在海内外享有盛誉。</a:t>
            </a:r>
            <a:endParaRPr lang="en-US" altLang="zh-CN" sz="2400">
              <a:latin typeface="黑体" panose="02010609060101010101" pitchFamily="2" charset="-122"/>
              <a:ea typeface="黑体" panose="02010609060101010101" pitchFamily="2" charset="-122"/>
            </a:endParaRPr>
          </a:p>
          <a:p>
            <a:endParaRPr lang="zh-CN" altLang="zh-CN" sz="2400">
              <a:latin typeface="黑体" panose="02010609060101010101" pitchFamily="2" charset="-122"/>
              <a:ea typeface="黑体" panose="02010609060101010101" pitchFamily="2" charset="-122"/>
            </a:endParaRPr>
          </a:p>
          <a:p>
            <a:r>
              <a:rPr lang="zh-CN" altLang="zh-CN" sz="2400">
                <a:latin typeface="黑体" panose="02010609060101010101" pitchFamily="2" charset="-122"/>
                <a:ea typeface="黑体" panose="02010609060101010101" pitchFamily="2" charset="-122"/>
              </a:rPr>
              <a:t>要求：</a:t>
            </a:r>
            <a:r>
              <a:rPr lang="en-US" altLang="zh-CN" sz="2400">
                <a:latin typeface="黑体" panose="02010609060101010101" pitchFamily="2" charset="-122"/>
                <a:ea typeface="黑体" panose="02010609060101010101" pitchFamily="2" charset="-122"/>
              </a:rPr>
              <a:t>①</a:t>
            </a:r>
            <a:r>
              <a:rPr lang="zh-CN" altLang="zh-CN" sz="2400">
                <a:latin typeface="黑体" panose="02010609060101010101" pitchFamily="2" charset="-122"/>
                <a:ea typeface="黑体" panose="02010609060101010101" pitchFamily="2" charset="-122"/>
              </a:rPr>
              <a:t>内容适当。</a:t>
            </a:r>
            <a:r>
              <a:rPr lang="en-US" altLang="zh-CN" sz="2400">
                <a:latin typeface="黑体" panose="02010609060101010101" pitchFamily="2" charset="-122"/>
                <a:ea typeface="黑体" panose="02010609060101010101" pitchFamily="2" charset="-122"/>
              </a:rPr>
              <a:t>②</a:t>
            </a:r>
            <a:r>
              <a:rPr lang="zh-CN" altLang="zh-CN" sz="2400">
                <a:latin typeface="黑体" panose="02010609060101010101" pitchFamily="2" charset="-122"/>
                <a:ea typeface="黑体" panose="02010609060101010101" pitchFamily="2" charset="-122"/>
              </a:rPr>
              <a:t>表达得体。</a:t>
            </a:r>
            <a:r>
              <a:rPr lang="en-US" altLang="zh-CN" sz="2400">
                <a:latin typeface="黑体" panose="02010609060101010101" pitchFamily="2" charset="-122"/>
                <a:ea typeface="黑体" panose="02010609060101010101" pitchFamily="2" charset="-122"/>
              </a:rPr>
              <a:t>③</a:t>
            </a:r>
            <a:r>
              <a:rPr lang="zh-CN" altLang="zh-CN" sz="2400">
                <a:latin typeface="黑体" panose="02010609060101010101" pitchFamily="2" charset="-122"/>
                <a:ea typeface="黑体" panose="02010609060101010101" pitchFamily="2" charset="-122"/>
              </a:rPr>
              <a:t>符合口语特点。</a:t>
            </a:r>
            <a:r>
              <a:rPr lang="en-US" altLang="zh-CN" sz="2400">
                <a:latin typeface="黑体" panose="02010609060101010101" pitchFamily="2" charset="-122"/>
                <a:ea typeface="黑体" panose="02010609060101010101" pitchFamily="2" charset="-122"/>
              </a:rPr>
              <a:t>④</a:t>
            </a:r>
            <a:r>
              <a:rPr lang="zh-CN" altLang="zh-CN" sz="2400">
                <a:latin typeface="黑体" panose="02010609060101010101" pitchFamily="2" charset="-122"/>
                <a:ea typeface="黑体" panose="02010609060101010101" pitchFamily="2" charset="-122"/>
              </a:rPr>
              <a:t>将转述的话写在相应的横线上。　</a:t>
            </a:r>
            <a:endParaRPr lang="en-US" altLang="zh-CN" sz="2400">
              <a:latin typeface="黑体" panose="02010609060101010101" pitchFamily="2" charset="-122"/>
              <a:ea typeface="黑体" panose="02010609060101010101" pitchFamily="2" charset="-122"/>
            </a:endParaRPr>
          </a:p>
          <a:p>
            <a:endParaRPr lang="en-US" altLang="zh-CN" sz="2400">
              <a:latin typeface="黑体" panose="02010609060101010101" pitchFamily="2" charset="-122"/>
              <a:ea typeface="黑体" panose="02010609060101010101" pitchFamily="2" charset="-122"/>
            </a:endParaRPr>
          </a:p>
          <a:p>
            <a:r>
              <a:rPr lang="zh-CN" altLang="zh-CN"/>
              <a:t>　</a:t>
            </a:r>
            <a:r>
              <a:rPr lang="zh-CN" altLang="zh-CN" sz="2400"/>
              <a:t>学校邀请徐凡与学生座谈时，你以文学社成员的身份向同学们介绍说：</a:t>
            </a:r>
            <a:endParaRPr lang="en-US" altLang="zh-CN" sz="2400"/>
          </a:p>
          <a:p>
            <a:endParaRPr lang="zh-CN" altLang="en-US"/>
          </a:p>
        </p:txBody>
      </p:sp>
      <p:sp>
        <p:nvSpPr>
          <p:cNvPr id="4" name="矩形 3"/>
          <p:cNvSpPr/>
          <p:nvPr/>
        </p:nvSpPr>
        <p:spPr>
          <a:xfrm>
            <a:off x="383432" y="4380712"/>
            <a:ext cx="11409887" cy="766445"/>
          </a:xfrm>
          <a:prstGeom prst="rect">
            <a:avLst/>
          </a:prstGeom>
          <a:solidFill>
            <a:schemeClr val="bg1"/>
          </a:solidFill>
        </p:spPr>
        <p:txBody>
          <a:bodyPr wrap="square" lIns="121875" tIns="60936" rIns="121875" bIns="60936">
            <a:spAutoFit/>
          </a:bodyPr>
          <a:lstStyle/>
          <a:p>
            <a:pPr lvl="0"/>
            <a:endParaRPr lang="en-US" altLang="zh-CN">
              <a:solidFill>
                <a:prstClr val="black"/>
              </a:solidFill>
            </a:endParaRPr>
          </a:p>
          <a:p>
            <a:pPr lvl="0"/>
            <a:r>
              <a:rPr lang="zh-CN" altLang="en-US" sz="2400" b="1">
                <a:solidFill>
                  <a:srgbClr val="FF0000"/>
                </a:solidFill>
                <a:latin typeface="黑体" panose="02010609060101010101" pitchFamily="2" charset="-122"/>
                <a:ea typeface="黑体" panose="02010609060101010101" pitchFamily="2" charset="-122"/>
              </a:rPr>
              <a:t>②是我国红学界的研究专家。</a:t>
            </a:r>
            <a:endParaRPr lang="en-US" altLang="zh-CN" sz="2400" b="1">
              <a:solidFill>
                <a:srgbClr val="FF0000"/>
              </a:solidFill>
              <a:latin typeface="黑体" panose="02010609060101010101" pitchFamily="2" charset="-122"/>
              <a:ea typeface="黑体" panose="02010609060101010101" pitchFamily="2" charset="-122"/>
            </a:endParaRPr>
          </a:p>
        </p:txBody>
      </p:sp>
      <p:sp>
        <p:nvSpPr>
          <p:cNvPr id="5" name="矩形 4"/>
          <p:cNvSpPr/>
          <p:nvPr/>
        </p:nvSpPr>
        <p:spPr>
          <a:xfrm>
            <a:off x="393126" y="5165372"/>
            <a:ext cx="11409887" cy="489585"/>
          </a:xfrm>
          <a:prstGeom prst="rect">
            <a:avLst/>
          </a:prstGeom>
          <a:solidFill>
            <a:schemeClr val="bg1"/>
          </a:solidFill>
        </p:spPr>
        <p:txBody>
          <a:bodyPr wrap="square" lIns="121875" tIns="60936" rIns="121875" bIns="60936">
            <a:spAutoFit/>
          </a:bodyPr>
          <a:lstStyle/>
          <a:p>
            <a:r>
              <a:rPr lang="zh-CN" altLang="en-US" sz="2400" b="1">
                <a:solidFill>
                  <a:srgbClr val="FF0000"/>
                </a:solidFill>
                <a:latin typeface="黑体" panose="02010609060101010101" pitchFamily="2" charset="-122"/>
                <a:ea typeface="黑体" panose="02010609060101010101" pitchFamily="2" charset="-122"/>
              </a:rPr>
              <a:t>③尤其在考证</a:t>
            </a:r>
            <a:r>
              <a:rPr lang="en-US" altLang="zh-CN" sz="2400" b="1">
                <a:solidFill>
                  <a:srgbClr val="FF0000"/>
                </a:solidFill>
                <a:latin typeface="黑体" panose="02010609060101010101" pitchFamily="2" charset="-122"/>
                <a:ea typeface="黑体" panose="02010609060101010101" pitchFamily="2" charset="-122"/>
              </a:rPr>
              <a:t>《</a:t>
            </a:r>
            <a:r>
              <a:rPr lang="zh-CN" altLang="en-US" sz="2400" b="1">
                <a:solidFill>
                  <a:srgbClr val="FF0000"/>
                </a:solidFill>
                <a:latin typeface="黑体" panose="02010609060101010101" pitchFamily="2" charset="-122"/>
                <a:ea typeface="黑体" panose="02010609060101010101" pitchFamily="2" charset="-122"/>
              </a:rPr>
              <a:t>红楼梦</a:t>
            </a:r>
            <a:r>
              <a:rPr lang="en-US" altLang="zh-CN" sz="2400" b="1">
                <a:solidFill>
                  <a:srgbClr val="FF0000"/>
                </a:solidFill>
                <a:latin typeface="黑体" panose="02010609060101010101" pitchFamily="2" charset="-122"/>
                <a:ea typeface="黑体" panose="02010609060101010101" pitchFamily="2" charset="-122"/>
              </a:rPr>
              <a:t>》</a:t>
            </a:r>
            <a:r>
              <a:rPr lang="zh-CN" altLang="en-US" sz="2400" b="1">
                <a:solidFill>
                  <a:srgbClr val="FF0000"/>
                </a:solidFill>
                <a:latin typeface="黑体" panose="02010609060101010101" pitchFamily="2" charset="-122"/>
                <a:ea typeface="黑体" panose="02010609060101010101" pitchFamily="2" charset="-122"/>
              </a:rPr>
              <a:t>作者曹雪芹的身世方面有专长。</a:t>
            </a:r>
            <a:endParaRPr lang="en-US" altLang="zh-CN" sz="2400" b="1">
              <a:solidFill>
                <a:srgbClr val="FF0000"/>
              </a:solidFill>
              <a:latin typeface="黑体" panose="02010609060101010101" pitchFamily="2" charset="-122"/>
              <a:ea typeface="黑体" panose="02010609060101010101" pitchFamily="2" charset="-122"/>
            </a:endParaRPr>
          </a:p>
        </p:txBody>
      </p:sp>
      <p:sp>
        <p:nvSpPr>
          <p:cNvPr id="6" name="矩形 5"/>
          <p:cNvSpPr/>
          <p:nvPr/>
        </p:nvSpPr>
        <p:spPr>
          <a:xfrm>
            <a:off x="383432" y="3863978"/>
            <a:ext cx="11409887" cy="674370"/>
          </a:xfrm>
          <a:prstGeom prst="rect">
            <a:avLst/>
          </a:prstGeom>
          <a:solidFill>
            <a:schemeClr val="bg1"/>
          </a:solidFill>
        </p:spPr>
        <p:txBody>
          <a:bodyPr wrap="square" lIns="121875" tIns="60936" rIns="121875" bIns="60936">
            <a:spAutoFit/>
          </a:bodyPr>
          <a:lstStyle/>
          <a:p>
            <a:pPr algn="just">
              <a:lnSpc>
                <a:spcPct val="150000"/>
              </a:lnSpc>
              <a:spcAft>
                <a:spcPct val="0"/>
              </a:spcAft>
            </a:pPr>
            <a:r>
              <a:rPr lang="zh-CN" altLang="en-US" sz="2400" b="1">
                <a:solidFill>
                  <a:srgbClr val="FF0000"/>
                </a:solidFill>
                <a:latin typeface="黑体" panose="02010609060101010101" pitchFamily="2" charset="-122"/>
                <a:ea typeface="黑体" panose="02010609060101010101" pitchFamily="2" charset="-122"/>
              </a:rPr>
              <a:t>①徐凡老师是江苏南京人，东方大学文学院教授。</a:t>
            </a:r>
            <a:endParaRPr lang="zh-CN" altLang="zh-CN" sz="1000" kern="100">
              <a:solidFill>
                <a:srgbClr val="FF0000"/>
              </a:solidFill>
              <a:effectLst/>
              <a:latin typeface="黑体" panose="02010609060101010101" pitchFamily="2" charset="-122"/>
              <a:ea typeface="黑体" panose="02010609060101010101" pitchFamily="2" charset="-122"/>
              <a:cs typeface="Courier New" panose="02070309020205020404"/>
            </a:endParaRPr>
          </a:p>
        </p:txBody>
      </p:sp>
      <p:sp>
        <p:nvSpPr>
          <p:cNvPr id="7" name="矩形 6"/>
          <p:cNvSpPr/>
          <p:nvPr/>
        </p:nvSpPr>
        <p:spPr>
          <a:xfrm>
            <a:off x="376588" y="5657699"/>
            <a:ext cx="12299258" cy="1136015"/>
          </a:xfrm>
          <a:prstGeom prst="rect">
            <a:avLst/>
          </a:prstGeom>
          <a:solidFill>
            <a:schemeClr val="bg1"/>
          </a:solidFill>
        </p:spPr>
        <p:txBody>
          <a:bodyPr wrap="square" lIns="121875" tIns="60936" rIns="121875" bIns="60936">
            <a:spAutoFit/>
          </a:bodyPr>
          <a:lstStyle/>
          <a:p>
            <a:pPr lvl="0"/>
            <a:endParaRPr lang="en-US" altLang="zh-CN">
              <a:solidFill>
                <a:prstClr val="black"/>
              </a:solidFill>
            </a:endParaRPr>
          </a:p>
          <a:p>
            <a:pPr lvl="0"/>
            <a:r>
              <a:rPr lang="zh-CN" altLang="en-US" sz="2400" b="1">
                <a:solidFill>
                  <a:srgbClr val="FF0000"/>
                </a:solidFill>
                <a:latin typeface="黑体" panose="02010609060101010101" pitchFamily="2" charset="-122"/>
                <a:ea typeface="黑体" panose="02010609060101010101" pitchFamily="2" charset="-122"/>
              </a:rPr>
              <a:t>④专著</a:t>
            </a:r>
            <a:r>
              <a:rPr lang="en-US" altLang="zh-CN" sz="2400" b="1">
                <a:solidFill>
                  <a:srgbClr val="FF0000"/>
                </a:solidFill>
                <a:latin typeface="黑体" panose="02010609060101010101" pitchFamily="2" charset="-122"/>
                <a:ea typeface="黑体" panose="02010609060101010101" pitchFamily="2" charset="-122"/>
              </a:rPr>
              <a:t>《</a:t>
            </a:r>
            <a:r>
              <a:rPr lang="zh-CN" altLang="en-US" sz="2400" b="1">
                <a:solidFill>
                  <a:srgbClr val="FF0000"/>
                </a:solidFill>
                <a:latin typeface="黑体" panose="02010609060101010101" pitchFamily="2" charset="-122"/>
                <a:ea typeface="黑体" panose="02010609060101010101" pitchFamily="2" charset="-122"/>
              </a:rPr>
              <a:t>曹雪芹家世考</a:t>
            </a:r>
            <a:r>
              <a:rPr lang="en-US" altLang="zh-CN" sz="2400" b="1">
                <a:solidFill>
                  <a:srgbClr val="FF0000"/>
                </a:solidFill>
                <a:latin typeface="黑体" panose="02010609060101010101" pitchFamily="2" charset="-122"/>
                <a:ea typeface="黑体" panose="02010609060101010101" pitchFamily="2" charset="-122"/>
              </a:rPr>
              <a:t>》</a:t>
            </a:r>
            <a:r>
              <a:rPr lang="zh-CN" altLang="en-US" sz="2400" b="1">
                <a:solidFill>
                  <a:srgbClr val="FF0000"/>
                </a:solidFill>
                <a:latin typeface="黑体" panose="02010609060101010101" pitchFamily="2" charset="-122"/>
                <a:ea typeface="黑体" panose="02010609060101010101" pitchFamily="2" charset="-122"/>
              </a:rPr>
              <a:t>、</a:t>
            </a:r>
            <a:r>
              <a:rPr lang="en-US" altLang="zh-CN" sz="2400" b="1">
                <a:solidFill>
                  <a:srgbClr val="FF0000"/>
                </a:solidFill>
                <a:latin typeface="黑体" panose="02010609060101010101" pitchFamily="2" charset="-122"/>
                <a:ea typeface="黑体" panose="02010609060101010101" pitchFamily="2" charset="-122"/>
              </a:rPr>
              <a:t>《</a:t>
            </a:r>
            <a:r>
              <a:rPr lang="zh-CN" altLang="en-US" sz="2400" b="1">
                <a:solidFill>
                  <a:srgbClr val="FF0000"/>
                </a:solidFill>
                <a:latin typeface="黑体" panose="02010609060101010101" pitchFamily="2" charset="-122"/>
                <a:ea typeface="黑体" panose="02010609060101010101" pitchFamily="2" charset="-122"/>
              </a:rPr>
              <a:t>大观园人物论</a:t>
            </a:r>
            <a:r>
              <a:rPr lang="en-US" altLang="zh-CN" sz="2400" b="1">
                <a:solidFill>
                  <a:srgbClr val="FF0000"/>
                </a:solidFill>
                <a:latin typeface="黑体" panose="02010609060101010101" pitchFamily="2" charset="-122"/>
                <a:ea typeface="黑体" panose="02010609060101010101" pitchFamily="2" charset="-122"/>
              </a:rPr>
              <a:t>》</a:t>
            </a:r>
            <a:r>
              <a:rPr lang="zh-CN" altLang="en-US" sz="2400" b="1">
                <a:solidFill>
                  <a:srgbClr val="FF0000"/>
                </a:solidFill>
                <a:latin typeface="黑体" panose="02010609060101010101" pitchFamily="2" charset="-122"/>
                <a:ea typeface="黑体" panose="02010609060101010101" pitchFamily="2" charset="-122"/>
              </a:rPr>
              <a:t>和获优秀教育图书奖的</a:t>
            </a:r>
            <a:r>
              <a:rPr lang="en-US" altLang="zh-CN" sz="2400" b="1">
                <a:solidFill>
                  <a:srgbClr val="FF0000"/>
                </a:solidFill>
                <a:latin typeface="黑体" panose="02010609060101010101" pitchFamily="2" charset="-122"/>
                <a:ea typeface="黑体" panose="02010609060101010101" pitchFamily="2" charset="-122"/>
              </a:rPr>
              <a:t>《&lt;</a:t>
            </a:r>
            <a:r>
              <a:rPr lang="zh-CN" altLang="en-US" sz="2400" b="1">
                <a:solidFill>
                  <a:srgbClr val="FF0000"/>
                </a:solidFill>
                <a:latin typeface="黑体" panose="02010609060101010101" pitchFamily="2" charset="-122"/>
                <a:ea typeface="黑体" panose="02010609060101010101" pitchFamily="2" charset="-122"/>
              </a:rPr>
              <a:t>红楼梦</a:t>
            </a:r>
            <a:r>
              <a:rPr lang="en-US" altLang="zh-CN" sz="2400" b="1">
                <a:solidFill>
                  <a:srgbClr val="FF0000"/>
                </a:solidFill>
                <a:latin typeface="黑体" panose="02010609060101010101" pitchFamily="2" charset="-122"/>
                <a:ea typeface="黑体" panose="02010609060101010101" pitchFamily="2" charset="-122"/>
              </a:rPr>
              <a:t>&gt;</a:t>
            </a:r>
            <a:r>
              <a:rPr lang="zh-CN" altLang="en-US" sz="2400" b="1">
                <a:solidFill>
                  <a:srgbClr val="FF0000"/>
                </a:solidFill>
                <a:latin typeface="黑体" panose="02010609060101010101" pitchFamily="2" charset="-122"/>
                <a:ea typeface="黑体" panose="02010609060101010101" pitchFamily="2" charset="-122"/>
              </a:rPr>
              <a:t>导读</a:t>
            </a:r>
            <a:r>
              <a:rPr lang="en-US" altLang="zh-CN" sz="2400" b="1">
                <a:solidFill>
                  <a:srgbClr val="FF0000"/>
                </a:solidFill>
                <a:latin typeface="黑体" panose="02010609060101010101" pitchFamily="2" charset="-122"/>
                <a:ea typeface="黑体" panose="02010609060101010101" pitchFamily="2" charset="-122"/>
              </a:rPr>
              <a:t>》</a:t>
            </a:r>
          </a:p>
          <a:p>
            <a:pPr lvl="0"/>
            <a:r>
              <a:rPr lang="zh-CN" altLang="en-US" sz="2400" b="1">
                <a:solidFill>
                  <a:srgbClr val="FF0000"/>
                </a:solidFill>
                <a:latin typeface="黑体" panose="02010609060101010101" pitchFamily="2" charset="-122"/>
                <a:ea typeface="黑体" panose="02010609060101010101" pitchFamily="2" charset="-122"/>
              </a:rPr>
              <a:t>在海内外享有盛誉。</a:t>
            </a:r>
            <a:endParaRPr lang="zh-CN" altLang="zh-CN" sz="2400" b="1">
              <a:solidFill>
                <a:srgbClr val="FF0000"/>
              </a:solidFill>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2771" name="Text Box 8"/>
          <p:cNvSpPr/>
          <p:nvPr/>
        </p:nvSpPr>
        <p:spPr>
          <a:xfrm>
            <a:off x="1922463" y="550863"/>
            <a:ext cx="2466975" cy="706755"/>
          </a:xfrm>
          <a:prstGeom prst="rect">
            <a:avLst/>
          </a:prstGeom>
          <a:solidFill>
            <a:srgbClr val="FFFF00">
              <a:alpha val="98822"/>
            </a:srgbClr>
          </a:solidFill>
          <a:ln w="50800" cap="flat" cmpd="sng">
            <a:solidFill>
              <a:srgbClr val="FF00FF"/>
            </a:solidFill>
            <a:prstDash val="solid"/>
            <a:miter/>
            <a:headEnd type="none" w="med" len="med"/>
            <a:tailEnd type="none" w="med" len="med"/>
          </a:ln>
        </p:spPr>
        <p:txBody>
          <a:bodyPr lIns="91906" tIns="45953" rIns="91906" bIns="45953">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5pPr>
          </a:lstStyle>
          <a:p>
            <a:pPr marL="0" lvl="0" indent="0" eaLnBrk="1" hangingPunct="1">
              <a:spcBef>
                <a:spcPct val="50000"/>
              </a:spcBef>
              <a:buNone/>
            </a:pPr>
            <a:r>
              <a:rPr lang="zh-CN" altLang="en-US" sz="4000"/>
              <a:t>课堂小结</a:t>
            </a:r>
          </a:p>
        </p:txBody>
      </p:sp>
      <p:sp>
        <p:nvSpPr>
          <p:cNvPr id="32772" name="Text Box 5"/>
          <p:cNvSpPr/>
          <p:nvPr/>
        </p:nvSpPr>
        <p:spPr>
          <a:xfrm>
            <a:off x="5173663" y="341313"/>
            <a:ext cx="5586412" cy="2061210"/>
          </a:xfrm>
          <a:prstGeom prst="rect">
            <a:avLst/>
          </a:prstGeom>
          <a:noFill/>
          <a:ln w="9525">
            <a:noFill/>
          </a:ln>
        </p:spPr>
        <p:txBody>
          <a:bodyPr lIns="91906" tIns="45953" rIns="91906" bIns="45953">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5pPr>
          </a:lstStyle>
          <a:p>
            <a:pPr marL="0" lvl="0" indent="0" eaLnBrk="1" hangingPunct="1">
              <a:spcBef>
                <a:spcPct val="50000"/>
              </a:spcBef>
              <a:buNone/>
            </a:pPr>
            <a:r>
              <a:rPr lang="zh-CN" altLang="en-US" b="1"/>
              <a:t>一、看准</a:t>
            </a:r>
            <a:r>
              <a:rPr lang="zh-CN" altLang="en-US" b="1">
                <a:solidFill>
                  <a:srgbClr val="CC0066"/>
                </a:solidFill>
              </a:rPr>
              <a:t>对象</a:t>
            </a:r>
            <a:r>
              <a:rPr lang="zh-CN" altLang="en-US" b="1"/>
              <a:t>   掌握分寸</a:t>
            </a:r>
          </a:p>
          <a:p>
            <a:pPr marL="0" lvl="0" indent="0" eaLnBrk="1" hangingPunct="1">
              <a:spcBef>
                <a:spcPct val="50000"/>
              </a:spcBef>
              <a:buNone/>
            </a:pPr>
            <a:r>
              <a:rPr lang="zh-CN" altLang="en-US" b="1"/>
              <a:t>二、分清</a:t>
            </a:r>
            <a:r>
              <a:rPr lang="zh-CN" altLang="en-US" b="1">
                <a:solidFill>
                  <a:srgbClr val="CC0066"/>
                </a:solidFill>
              </a:rPr>
              <a:t>场合</a:t>
            </a:r>
            <a:r>
              <a:rPr lang="zh-CN" altLang="en-US" b="1"/>
              <a:t>   巧妙用语</a:t>
            </a:r>
          </a:p>
          <a:p>
            <a:pPr marL="0" lvl="0" indent="0" eaLnBrk="1" hangingPunct="1">
              <a:spcBef>
                <a:spcPct val="50000"/>
              </a:spcBef>
              <a:buNone/>
            </a:pPr>
            <a:r>
              <a:rPr lang="zh-CN" altLang="en-US" b="1"/>
              <a:t>三、注意遣词  </a:t>
            </a:r>
            <a:r>
              <a:rPr lang="zh-CN" altLang="en-US" b="1">
                <a:solidFill>
                  <a:srgbClr val="CC0066"/>
                </a:solidFill>
              </a:rPr>
              <a:t>谦敬</a:t>
            </a:r>
            <a:r>
              <a:rPr lang="zh-CN" altLang="en-US" b="1"/>
              <a:t>得当</a:t>
            </a:r>
          </a:p>
        </p:txBody>
      </p:sp>
      <p:sp>
        <p:nvSpPr>
          <p:cNvPr id="32773" name="Text Box 8"/>
          <p:cNvSpPr/>
          <p:nvPr/>
        </p:nvSpPr>
        <p:spPr>
          <a:xfrm>
            <a:off x="5172075" y="2617788"/>
            <a:ext cx="5368925" cy="583565"/>
          </a:xfrm>
          <a:prstGeom prst="rect">
            <a:avLst/>
          </a:prstGeom>
          <a:noFill/>
          <a:ln w="9525">
            <a:noFill/>
          </a:ln>
        </p:spPr>
        <p:txBody>
          <a:bodyPr lIns="91906" tIns="45953" rIns="91906" bIns="45953">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5pPr>
          </a:lstStyle>
          <a:p>
            <a:pPr marL="0" lvl="0" indent="0" eaLnBrk="1" hangingPunct="1">
              <a:spcBef>
                <a:spcPct val="50000"/>
              </a:spcBef>
              <a:buNone/>
            </a:pPr>
            <a:r>
              <a:rPr lang="zh-CN" altLang="en-US" b="1"/>
              <a:t>四、明确</a:t>
            </a:r>
            <a:r>
              <a:rPr lang="zh-CN" altLang="en-US" b="1">
                <a:solidFill>
                  <a:srgbClr val="CC0066"/>
                </a:solidFill>
              </a:rPr>
              <a:t>目的</a:t>
            </a:r>
            <a:r>
              <a:rPr lang="zh-CN" altLang="en-US" b="1"/>
              <a:t>  有的放矢</a:t>
            </a:r>
          </a:p>
        </p:txBody>
      </p:sp>
      <p:sp>
        <p:nvSpPr>
          <p:cNvPr id="32774" name="Text Box 9"/>
          <p:cNvSpPr/>
          <p:nvPr/>
        </p:nvSpPr>
        <p:spPr>
          <a:xfrm>
            <a:off x="5172075" y="3490913"/>
            <a:ext cx="5443538" cy="583565"/>
          </a:xfrm>
          <a:prstGeom prst="rect">
            <a:avLst/>
          </a:prstGeom>
          <a:noFill/>
          <a:ln w="9525">
            <a:noFill/>
          </a:ln>
        </p:spPr>
        <p:txBody>
          <a:bodyPr lIns="91906" tIns="45953" rIns="91906" bIns="45953">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5pPr>
          </a:lstStyle>
          <a:p>
            <a:pPr marL="0" lvl="0" indent="0" eaLnBrk="1" hangingPunct="1">
              <a:spcBef>
                <a:spcPct val="50000"/>
              </a:spcBef>
              <a:buNone/>
            </a:pPr>
            <a:r>
              <a:rPr lang="zh-CN" altLang="en-US" b="1"/>
              <a:t>五、注重</a:t>
            </a:r>
            <a:r>
              <a:rPr lang="zh-CN" altLang="en-US" b="1">
                <a:solidFill>
                  <a:srgbClr val="CC0066"/>
                </a:solidFill>
              </a:rPr>
              <a:t>语体</a:t>
            </a:r>
            <a:r>
              <a:rPr lang="zh-CN" altLang="en-US" b="1"/>
              <a:t>   符合要求</a:t>
            </a:r>
          </a:p>
        </p:txBody>
      </p:sp>
      <p:sp>
        <p:nvSpPr>
          <p:cNvPr id="2" name="Text Box 9"/>
          <p:cNvSpPr/>
          <p:nvPr/>
        </p:nvSpPr>
        <p:spPr>
          <a:xfrm>
            <a:off x="5292725" y="4293235"/>
            <a:ext cx="6898640" cy="1076325"/>
          </a:xfrm>
          <a:prstGeom prst="rect">
            <a:avLst/>
          </a:prstGeom>
          <a:noFill/>
          <a:ln w="9525">
            <a:noFill/>
          </a:ln>
        </p:spPr>
        <p:txBody>
          <a:bodyPr wrap="square" lIns="91906" tIns="45953" rIns="91906" bIns="45953">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5pPr>
          </a:lstStyle>
          <a:p>
            <a:pPr marL="0" lvl="0" indent="0" eaLnBrk="1" hangingPunct="1">
              <a:spcBef>
                <a:spcPct val="50000"/>
              </a:spcBef>
              <a:buNone/>
            </a:pPr>
            <a:r>
              <a:rPr lang="zh-CN" altLang="en-US" b="1"/>
              <a:t>六、注重</a:t>
            </a:r>
            <a:r>
              <a:rPr lang="zh-CN" altLang="en-US" b="1">
                <a:solidFill>
                  <a:srgbClr val="CC0066"/>
                </a:solidFill>
              </a:rPr>
              <a:t>转述（角度、时间、地点、人称）</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nodeType="clickEffect">
                                  <p:stCondLst>
                                    <p:cond delay="0"/>
                                  </p:stCondLst>
                                  <p:childTnLst>
                                    <p:set>
                                      <p:cBhvr>
                                        <p:cTn id="6" dur="1" fill="hold">
                                          <p:stCondLst>
                                            <p:cond delay="0"/>
                                          </p:stCondLst>
                                        </p:cTn>
                                        <p:tgtEl>
                                          <p:spTgt spid="32772">
                                            <p:txEl>
                                              <p:pRg st="0" end="0"/>
                                            </p:txEl>
                                          </p:spTgt>
                                        </p:tgtEl>
                                        <p:attrNameLst>
                                          <p:attrName>style.visibility</p:attrName>
                                        </p:attrNameLst>
                                      </p:cBhvr>
                                      <p:to>
                                        <p:strVal val="visible"/>
                                      </p:to>
                                    </p:set>
                                    <p:anim calcmode="lin" valueType="num">
                                      <p:cBhvr additive="base">
                                        <p:cTn id="7" dur="500" fill="hold"/>
                                        <p:tgtEl>
                                          <p:spTgt spid="3277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277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32772">
                                            <p:txEl>
                                              <p:pRg st="1" end="1"/>
                                            </p:txEl>
                                          </p:spTgt>
                                        </p:tgtEl>
                                        <p:attrNameLst>
                                          <p:attrName>style.visibility</p:attrName>
                                        </p:attrNameLst>
                                      </p:cBhvr>
                                      <p:to>
                                        <p:strVal val="visible"/>
                                      </p:to>
                                    </p:set>
                                    <p:animEffect transition="in" filter="blinds(horizontal)">
                                      <p:cBhvr>
                                        <p:cTn id="13" dur="500" fill="hold"/>
                                        <p:tgtEl>
                                          <p:spTgt spid="32772">
                                            <p:txEl>
                                              <p:pRg st="1" end="1"/>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32772">
                                            <p:txEl>
                                              <p:pRg st="2" end="2"/>
                                            </p:txEl>
                                          </p:spTgt>
                                        </p:tgtEl>
                                        <p:attrNameLst>
                                          <p:attrName>style.visibility</p:attrName>
                                        </p:attrNameLst>
                                      </p:cBhvr>
                                      <p:to>
                                        <p:strVal val="visible"/>
                                      </p:to>
                                    </p:set>
                                    <p:anim calcmode="lin" valueType="num">
                                      <p:cBhvr additive="base">
                                        <p:cTn id="18" dur="500" fill="hold"/>
                                        <p:tgtEl>
                                          <p:spTgt spid="32772">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277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8" fill="hold" nodeType="clickEffect">
                                  <p:stCondLst>
                                    <p:cond delay="0"/>
                                  </p:stCondLst>
                                  <p:childTnLst>
                                    <p:set>
                                      <p:cBhvr>
                                        <p:cTn id="23" dur="1" fill="hold">
                                          <p:stCondLst>
                                            <p:cond delay="0"/>
                                          </p:stCondLst>
                                        </p:cTn>
                                        <p:tgtEl>
                                          <p:spTgt spid="32773">
                                            <p:txEl>
                                              <p:pRg st="0" end="0"/>
                                            </p:txEl>
                                          </p:spTgt>
                                        </p:tgtEl>
                                        <p:attrNameLst>
                                          <p:attrName>style.visibility</p:attrName>
                                        </p:attrNameLst>
                                      </p:cBhvr>
                                      <p:to>
                                        <p:strVal val="visible"/>
                                      </p:to>
                                    </p:set>
                                    <p:anim calcmode="lin" valueType="num">
                                      <p:cBhvr additive="base">
                                        <p:cTn id="24" dur="500" fill="hold"/>
                                        <p:tgtEl>
                                          <p:spTgt spid="32773">
                                            <p:txEl>
                                              <p:pRg st="0" end="0"/>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3277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8" fill="hold" nodeType="clickEffect">
                                  <p:stCondLst>
                                    <p:cond delay="0"/>
                                  </p:stCondLst>
                                  <p:childTnLst>
                                    <p:set>
                                      <p:cBhvr>
                                        <p:cTn id="29" dur="1" fill="hold">
                                          <p:stCondLst>
                                            <p:cond delay="0"/>
                                          </p:stCondLst>
                                        </p:cTn>
                                        <p:tgtEl>
                                          <p:spTgt spid="32774">
                                            <p:txEl>
                                              <p:pRg st="0" end="0"/>
                                            </p:txEl>
                                          </p:spTgt>
                                        </p:tgtEl>
                                        <p:attrNameLst>
                                          <p:attrName>style.visibility</p:attrName>
                                        </p:attrNameLst>
                                      </p:cBhvr>
                                      <p:to>
                                        <p:strVal val="visible"/>
                                      </p:to>
                                    </p:set>
                                    <p:anim calcmode="lin" valueType="num">
                                      <p:cBhvr additive="base">
                                        <p:cTn id="30" dur="500" fill="hold"/>
                                        <p:tgtEl>
                                          <p:spTgt spid="32774">
                                            <p:txEl>
                                              <p:pRg st="0" end="0"/>
                                            </p:txEl>
                                          </p:spTgt>
                                        </p:tgtEl>
                                        <p:attrNameLst>
                                          <p:attrName>ppt_x</p:attrName>
                                        </p:attrNameLst>
                                      </p:cBhvr>
                                      <p:tavLst>
                                        <p:tav tm="0">
                                          <p:val>
                                            <p:strVal val="0-#ppt_w/2"/>
                                          </p:val>
                                        </p:tav>
                                        <p:tav tm="100000">
                                          <p:val>
                                            <p:strVal val="#ppt_x"/>
                                          </p:val>
                                        </p:tav>
                                      </p:tavLst>
                                    </p:anim>
                                    <p:anim calcmode="lin" valueType="num">
                                      <p:cBhvr additive="base">
                                        <p:cTn id="31" dur="500" fill="hold"/>
                                        <p:tgtEl>
                                          <p:spTgt spid="3277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2" presetClass="entr" presetSubtype="8" fill="hold" nodeType="clickEffect">
                                  <p:stCondLst>
                                    <p:cond delay="0"/>
                                  </p:stCondLst>
                                  <p:childTnLst>
                                    <p:set>
                                      <p:cBhvr>
                                        <p:cTn id="35" dur="1" fill="hold">
                                          <p:stCondLst>
                                            <p:cond delay="0"/>
                                          </p:stCondLst>
                                        </p:cTn>
                                        <p:tgtEl>
                                          <p:spTgt spid="2">
                                            <p:txEl>
                                              <p:charRg st="0" end="14"/>
                                            </p:txEl>
                                          </p:spTgt>
                                        </p:tgtEl>
                                        <p:attrNameLst>
                                          <p:attrName>style.visibility</p:attrName>
                                        </p:attrNameLst>
                                      </p:cBhvr>
                                      <p:to>
                                        <p:strVal val="visible"/>
                                      </p:to>
                                    </p:set>
                                    <p:anim calcmode="lin" valueType="num">
                                      <p:cBhvr additive="base">
                                        <p:cTn id="36" dur="500" fill="hold"/>
                                        <p:tgtEl>
                                          <p:spTgt spid="2">
                                            <p:txEl>
                                              <p:charRg st="0" end="14"/>
                                            </p:txEl>
                                          </p:spTgt>
                                        </p:tgtEl>
                                        <p:attrNameLst>
                                          <p:attrName>ppt_x</p:attrName>
                                        </p:attrNameLst>
                                      </p:cBhvr>
                                      <p:tavLst>
                                        <p:tav tm="0">
                                          <p:val>
                                            <p:strVal val="0-#ppt_w/2"/>
                                          </p:val>
                                        </p:tav>
                                        <p:tav tm="100000">
                                          <p:val>
                                            <p:strVal val="#ppt_x"/>
                                          </p:val>
                                        </p:tav>
                                      </p:tavLst>
                                    </p:anim>
                                    <p:anim calcmode="lin" valueType="num">
                                      <p:cBhvr additive="base">
                                        <p:cTn id="37" dur="500" fill="hold"/>
                                        <p:tgtEl>
                                          <p:spTgt spid="2">
                                            <p:txEl>
                                              <p:charRg st="0" end="1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9" name="Picture 5"/>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t="310" b="1"/>
          <a:stretch>
            <a:fillRect/>
          </a:stretch>
        </p:blipFill>
        <p:spPr bwMode="auto">
          <a:xfrm>
            <a:off x="32535" y="0"/>
            <a:ext cx="12188157" cy="7218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266" name="Rectangle 2"/>
          <p:cNvSpPr>
            <a:spLocks noGrp="1" noChangeArrowheads="1"/>
          </p:cNvSpPr>
          <p:nvPr>
            <p:ph type="title"/>
          </p:nvPr>
        </p:nvSpPr>
        <p:spPr/>
        <p:txBody>
          <a:bodyPr/>
          <a:lstStyle/>
          <a:p>
            <a:endParaRPr lang="zh-CN" altLang="zh-CN"/>
          </a:p>
        </p:txBody>
      </p:sp>
      <p:sp>
        <p:nvSpPr>
          <p:cNvPr id="11267" name="Rectangle 3"/>
          <p:cNvSpPr>
            <a:spLocks noGrp="1" noChangeArrowheads="1"/>
          </p:cNvSpPr>
          <p:nvPr>
            <p:ph idx="1"/>
          </p:nvPr>
        </p:nvSpPr>
        <p:spPr/>
        <p:txBody>
          <a:bodyPr/>
          <a:lstStyle/>
          <a:p>
            <a:endParaRPr lang="zh-CN" altLang="zh-CN"/>
          </a:p>
        </p:txBody>
      </p:sp>
      <p:pic>
        <p:nvPicPr>
          <p:cNvPr id="11268" name="Picture 4" descr="083614nqm3amf2dww7weem"/>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904965" y="228612"/>
            <a:ext cx="4572211" cy="3152921"/>
          </a:xfrm>
          <a:prstGeom prst="rect">
            <a:avLst/>
          </a:prstGeom>
          <a:noFill/>
          <a:extLst>
            <a:ext uri="{909E8E84-426E-40DD-AFC4-6F175D3DCCD1}">
              <a14:hiddenFill xmlns:a14="http://schemas.microsoft.com/office/drawing/2010/main">
                <a:solidFill>
                  <a:srgbClr val="FFFFFF"/>
                </a:solidFill>
              </a14:hiddenFill>
            </a:ext>
          </a:extLst>
        </p:spPr>
      </p:pic>
      <p:pic>
        <p:nvPicPr>
          <p:cNvPr id="11269" name="Picture 5" descr="0842425w47w74ff4sw4545"/>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048018" y="1828885"/>
            <a:ext cx="4762720" cy="3171972"/>
          </a:xfrm>
          <a:prstGeom prst="rect">
            <a:avLst/>
          </a:prstGeom>
          <a:noFill/>
          <a:extLst>
            <a:ext uri="{909E8E84-426E-40DD-AFC4-6F175D3DCCD1}">
              <a14:hiddenFill xmlns:a14="http://schemas.microsoft.com/office/drawing/2010/main">
                <a:solidFill>
                  <a:srgbClr val="FFFFFF"/>
                </a:solidFill>
              </a14:hiddenFill>
            </a:ext>
          </a:extLst>
        </p:spPr>
      </p:pic>
      <p:pic>
        <p:nvPicPr>
          <p:cNvPr id="11272" name="Picture 8" descr="0838504fh8elae8zuu48gm"/>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867548" y="3505363"/>
            <a:ext cx="4172143" cy="2505191"/>
          </a:xfrm>
          <a:prstGeom prst="rect">
            <a:avLst/>
          </a:prstGeom>
          <a:noFill/>
          <a:extLst>
            <a:ext uri="{909E8E84-426E-40DD-AFC4-6F175D3DCCD1}">
              <a14:hiddenFill xmlns:a14="http://schemas.microsoft.com/office/drawing/2010/main">
                <a:solidFill>
                  <a:srgbClr val="FFFFFF"/>
                </a:solidFill>
              </a14:hiddenFill>
            </a:ext>
          </a:extLst>
        </p:spPr>
      </p:pic>
      <p:sp>
        <p:nvSpPr>
          <p:cNvPr id="11273" name="Text Box 9"/>
          <p:cNvSpPr txBox="1">
            <a:spLocks noChangeArrowheads="1"/>
          </p:cNvSpPr>
          <p:nvPr/>
        </p:nvSpPr>
        <p:spPr bwMode="auto">
          <a:xfrm>
            <a:off x="912542" y="6010554"/>
            <a:ext cx="6278880" cy="583565"/>
          </a:xfrm>
          <a:prstGeom prst="rect">
            <a:avLst/>
          </a:prstGeom>
          <a:solidFill>
            <a:schemeClr val="bg1"/>
          </a:solidFill>
          <a:ln>
            <a:noFill/>
          </a:ln>
          <a:effectLst/>
        </p:spPr>
        <p:txBody>
          <a:bodyPr wrap="none">
            <a:spAutoFit/>
          </a:bodyPr>
          <a:lstStyle/>
          <a:p>
            <a:r>
              <a:rPr lang="zh-CN" altLang="en-US" sz="3200" b="1">
                <a:solidFill>
                  <a:srgbClr val="FF0000"/>
                </a:solidFill>
              </a:rPr>
              <a:t>你能否拟出更巧妙的高考励志语？</a:t>
            </a:r>
          </a:p>
        </p:txBody>
      </p:sp>
      <p:sp>
        <p:nvSpPr>
          <p:cNvPr id="11274" name="Text Box 10"/>
          <p:cNvSpPr txBox="1">
            <a:spLocks noChangeArrowheads="1"/>
          </p:cNvSpPr>
          <p:nvPr/>
        </p:nvSpPr>
        <p:spPr bwMode="auto">
          <a:xfrm>
            <a:off x="7925044" y="2057496"/>
            <a:ext cx="2011680" cy="645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600" b="1">
                <a:solidFill>
                  <a:srgbClr val="FF0000"/>
                </a:solidFill>
              </a:rPr>
              <a:t>创新运用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269"/>
                                        </p:tgtEl>
                                        <p:attrNameLst>
                                          <p:attrName>style.visibility</p:attrName>
                                        </p:attrNameLst>
                                      </p:cBhvr>
                                      <p:to>
                                        <p:strVal val="visible"/>
                                      </p:to>
                                    </p:set>
                                    <p:animEffect transition="in" filter="blinds(horizontal)">
                                      <p:cBhvr>
                                        <p:cTn id="7" dur="500"/>
                                        <p:tgtEl>
                                          <p:spTgt spid="1126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1272"/>
                                        </p:tgtEl>
                                        <p:attrNameLst>
                                          <p:attrName>style.visibility</p:attrName>
                                        </p:attrNameLst>
                                      </p:cBhvr>
                                      <p:to>
                                        <p:strVal val="visible"/>
                                      </p:to>
                                    </p:set>
                                    <p:animEffect transition="in" filter="blinds(horizontal)">
                                      <p:cBhvr>
                                        <p:cTn id="12" dur="500"/>
                                        <p:tgtEl>
                                          <p:spTgt spid="112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Picture 5"/>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t="310" b="1"/>
          <a:stretch>
            <a:fillRect/>
          </a:stretch>
        </p:blipFill>
        <p:spPr bwMode="auto">
          <a:xfrm>
            <a:off x="32535" y="0"/>
            <a:ext cx="12188157" cy="7218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3252" name="Text Box 4"/>
          <p:cNvSpPr txBox="1">
            <a:spLocks noChangeArrowheads="1"/>
          </p:cNvSpPr>
          <p:nvPr/>
        </p:nvSpPr>
        <p:spPr bwMode="auto">
          <a:xfrm>
            <a:off x="2057371" y="1066850"/>
            <a:ext cx="7894320" cy="3538220"/>
          </a:xfrm>
          <a:prstGeom prst="rect">
            <a:avLst/>
          </a:prstGeom>
          <a:solidFill>
            <a:schemeClr val="bg1"/>
          </a:solidFill>
          <a:ln>
            <a:noFill/>
          </a:ln>
          <a:effectLst/>
        </p:spPr>
        <p:txBody>
          <a:bodyPr wrap="none">
            <a:spAutoFit/>
          </a:bodyPr>
          <a:lstStyle/>
          <a:p>
            <a:r>
              <a:rPr lang="en-US" altLang="zh-CN" sz="3200">
                <a:latin typeface="华文新魏" panose="02010800040101010101" pitchFamily="2" charset="-122"/>
                <a:ea typeface="华文新魏" panose="02010800040101010101" pitchFamily="2" charset="-122"/>
              </a:rPr>
              <a:t>                      </a:t>
            </a:r>
            <a:r>
              <a:rPr lang="zh-CN" altLang="en-US" sz="3200">
                <a:latin typeface="华文新魏" panose="02010800040101010101" pitchFamily="2" charset="-122"/>
                <a:ea typeface="华文新魏" panose="02010800040101010101" pitchFamily="2" charset="-122"/>
              </a:rPr>
              <a:t>采桑子 </a:t>
            </a:r>
            <a:r>
              <a:rPr lang="en-US" altLang="zh-CN" sz="3200">
                <a:latin typeface="华文新魏" panose="02010800040101010101" pitchFamily="2" charset="-122"/>
                <a:ea typeface="华文新魏" panose="02010800040101010101" pitchFamily="2" charset="-122"/>
              </a:rPr>
              <a:t>.  </a:t>
            </a:r>
            <a:r>
              <a:rPr lang="zh-CN" altLang="en-US" sz="3200">
                <a:latin typeface="华文新魏" panose="02010800040101010101" pitchFamily="2" charset="-122"/>
                <a:ea typeface="华文新魏" panose="02010800040101010101" pitchFamily="2" charset="-122"/>
              </a:rPr>
              <a:t>少年行</a:t>
            </a:r>
          </a:p>
          <a:p>
            <a:endParaRPr lang="zh-CN" altLang="en-US" sz="3200">
              <a:latin typeface="华文新魏" panose="02010800040101010101" pitchFamily="2" charset="-122"/>
              <a:ea typeface="华文新魏" panose="02010800040101010101" pitchFamily="2" charset="-122"/>
            </a:endParaRPr>
          </a:p>
          <a:p>
            <a:r>
              <a:rPr lang="zh-CN" altLang="en-US" sz="3200">
                <a:latin typeface="华文新魏" panose="02010800040101010101" pitchFamily="2" charset="-122"/>
                <a:ea typeface="华文新魏" panose="02010800040101010101" pitchFamily="2" charset="-122"/>
              </a:rPr>
              <a:t>    少年十载磨一剑，未试锋芒，剑气如霜，</a:t>
            </a:r>
          </a:p>
          <a:p>
            <a:r>
              <a:rPr lang="zh-CN" altLang="en-US" sz="3200">
                <a:latin typeface="华文新魏" panose="02010800040101010101" pitchFamily="2" charset="-122"/>
                <a:ea typeface="华文新魏" panose="02010800040101010101" pitchFamily="2" charset="-122"/>
              </a:rPr>
              <a:t>烈火再炼锻金刚。</a:t>
            </a:r>
          </a:p>
          <a:p>
            <a:endParaRPr lang="zh-CN" altLang="en-US" sz="3200">
              <a:latin typeface="华文新魏" panose="02010800040101010101" pitchFamily="2" charset="-122"/>
              <a:ea typeface="华文新魏" panose="02010800040101010101" pitchFamily="2" charset="-122"/>
            </a:endParaRPr>
          </a:p>
          <a:p>
            <a:r>
              <a:rPr lang="zh-CN" altLang="en-US" sz="3200">
                <a:latin typeface="华文新魏" panose="02010800040101010101" pitchFamily="2" charset="-122"/>
                <a:ea typeface="华文新魏" panose="02010800040101010101" pitchFamily="2" charset="-122"/>
              </a:rPr>
              <a:t>    莫道年少自轻狂，壮思飞扬，笑傲穹苍，</a:t>
            </a:r>
          </a:p>
          <a:p>
            <a:r>
              <a:rPr lang="zh-CN" altLang="en-US" sz="3200">
                <a:latin typeface="华文新魏" panose="02010800040101010101" pitchFamily="2" charset="-122"/>
                <a:ea typeface="华文新魏" panose="02010800040101010101" pitchFamily="2" charset="-122"/>
              </a:rPr>
              <a:t>绝顶登临酬自强。</a:t>
            </a:r>
          </a:p>
        </p:txBody>
      </p:sp>
      <p:sp>
        <p:nvSpPr>
          <p:cNvPr id="53253" name="Text Box 5"/>
          <p:cNvSpPr txBox="1">
            <a:spLocks noChangeArrowheads="1"/>
          </p:cNvSpPr>
          <p:nvPr/>
        </p:nvSpPr>
        <p:spPr bwMode="auto">
          <a:xfrm>
            <a:off x="5304217" y="5013042"/>
            <a:ext cx="5466080" cy="583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b="1">
                <a:solidFill>
                  <a:srgbClr val="FF0000"/>
                </a:solidFill>
              </a:rPr>
              <a:t>衡阳市一中学生自创班级誓词</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3253"/>
                                        </p:tgtEl>
                                        <p:attrNameLst>
                                          <p:attrName>style.visibility</p:attrName>
                                        </p:attrNameLst>
                                      </p:cBhvr>
                                      <p:to>
                                        <p:strVal val="visible"/>
                                      </p:to>
                                    </p:set>
                                    <p:animEffect transition="in" filter="blinds(horizontal)">
                                      <p:cBhvr>
                                        <p:cTn id="7" dur="500"/>
                                        <p:tgtEl>
                                          <p:spTgt spid="532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3" grpId="0"/>
    </p:bldLst>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 name="Picture 5"/>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t="310" b="1"/>
          <a:stretch>
            <a:fillRect/>
          </a:stretch>
        </p:blipFill>
        <p:spPr bwMode="auto">
          <a:xfrm>
            <a:off x="32535" y="0"/>
            <a:ext cx="12188157" cy="7218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770" name="文本框 187394"/>
          <p:cNvSpPr txBox="1">
            <a:spLocks noChangeArrowheads="1"/>
          </p:cNvSpPr>
          <p:nvPr/>
        </p:nvSpPr>
        <p:spPr bwMode="auto">
          <a:xfrm>
            <a:off x="1749381" y="1981292"/>
            <a:ext cx="10440856" cy="3784600"/>
          </a:xfrm>
          <a:prstGeom prst="rect">
            <a:avLst/>
          </a:prstGeom>
          <a:solidFill>
            <a:schemeClr val="bg1"/>
          </a:solid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800" b="1">
                <a:solidFill>
                  <a:srgbClr val="262673"/>
                </a:solidFill>
                <a:latin typeface="楷体_GB2312" pitchFamily="49" charset="-122"/>
                <a:ea typeface="楷体_GB2312" pitchFamily="49" charset="-122"/>
              </a:rPr>
              <a:t>     </a:t>
            </a:r>
            <a:r>
              <a:rPr lang="zh-CN" altLang="en-US" sz="3200" b="1">
                <a:solidFill>
                  <a:srgbClr val="19194D"/>
                </a:solidFill>
                <a:latin typeface="楷体_GB2312" pitchFamily="49" charset="-122"/>
                <a:ea typeface="楷体_GB2312" pitchFamily="49" charset="-122"/>
              </a:rPr>
              <a:t>说话的艺术，其实是语言的温度。很多人的不会说话，其实是不会做人，太过于自我，只顾着做一个说话的人，忽略了听说话的人。</a:t>
            </a:r>
          </a:p>
          <a:p>
            <a:pPr>
              <a:spcBef>
                <a:spcPct val="50000"/>
              </a:spcBef>
            </a:pPr>
            <a:r>
              <a:rPr lang="zh-CN" altLang="en-US" sz="3200" b="1">
                <a:solidFill>
                  <a:srgbClr val="19194D"/>
                </a:solidFill>
                <a:latin typeface="楷体_GB2312" pitchFamily="49" charset="-122"/>
                <a:ea typeface="楷体_GB2312" pitchFamily="49" charset="-122"/>
              </a:rPr>
              <a:t>    </a:t>
            </a:r>
            <a:r>
              <a:rPr lang="zh-CN" altLang="en-US" sz="3200" b="1">
                <a:solidFill>
                  <a:srgbClr val="FF0000"/>
                </a:solidFill>
                <a:latin typeface="楷体_GB2312" pitchFamily="49" charset="-122"/>
                <a:ea typeface="楷体_GB2312" pitchFamily="49" charset="-122"/>
              </a:rPr>
              <a:t>愿你说话有艺术，言语有温度，更靠近幸福！</a:t>
            </a:r>
          </a:p>
          <a:p>
            <a:pPr>
              <a:spcBef>
                <a:spcPct val="50000"/>
              </a:spcBef>
            </a:pPr>
            <a:endParaRPr lang="zh-CN" altLang="en-US" sz="3200" b="1">
              <a:solidFill>
                <a:srgbClr val="19194D"/>
              </a:solidFill>
              <a:latin typeface="楷体_GB2312" pitchFamily="49" charset="-122"/>
              <a:ea typeface="楷体_GB2312" pitchFamily="49" charset="-122"/>
            </a:endParaRPr>
          </a:p>
          <a:p>
            <a:pPr>
              <a:spcBef>
                <a:spcPct val="50000"/>
              </a:spcBef>
            </a:pPr>
            <a:r>
              <a:rPr lang="en-US" altLang="zh-CN" sz="3200" b="1">
                <a:solidFill>
                  <a:srgbClr val="262673"/>
                </a:solidFill>
                <a:latin typeface="楷体_GB2312" pitchFamily="49" charset="-122"/>
                <a:ea typeface="楷体_GB2312" pitchFamily="49" charset="-122"/>
              </a:rPr>
              <a:t>       </a:t>
            </a:r>
            <a:r>
              <a:rPr lang="en-US" altLang="zh-CN" sz="3200" b="1">
                <a:solidFill>
                  <a:srgbClr val="19194D"/>
                </a:solidFill>
                <a:latin typeface="楷体_GB2312" pitchFamily="49" charset="-122"/>
                <a:ea typeface="楷体_GB2312" pitchFamily="49" charset="-122"/>
              </a:rPr>
              <a:t>——</a:t>
            </a:r>
            <a:r>
              <a:rPr lang="zh-CN" altLang="en-US" sz="3200" b="1">
                <a:solidFill>
                  <a:srgbClr val="19194D"/>
                </a:solidFill>
                <a:latin typeface="楷体_GB2312" pitchFamily="49" charset="-122"/>
                <a:ea typeface="楷体_GB2312" pitchFamily="49" charset="-122"/>
              </a:rPr>
              <a:t>摘自《蔡康永的说话之道》</a:t>
            </a:r>
          </a:p>
        </p:txBody>
      </p:sp>
      <p:grpSp>
        <p:nvGrpSpPr>
          <p:cNvPr id="32771" name="组合 93194"/>
          <p:cNvGrpSpPr/>
          <p:nvPr/>
        </p:nvGrpSpPr>
        <p:grpSpPr>
          <a:xfrm>
            <a:off x="1992462" y="472304"/>
            <a:ext cx="7812024" cy="1036686"/>
            <a:chOff x="1620" y="-33"/>
            <a:chExt cx="5459" cy="720"/>
          </a:xfrm>
        </p:grpSpPr>
        <p:sp>
          <p:nvSpPr>
            <p:cNvPr id="93187" name="横卷形 93186"/>
            <p:cNvSpPr/>
            <p:nvPr/>
          </p:nvSpPr>
          <p:spPr>
            <a:xfrm>
              <a:off x="1620" y="-33"/>
              <a:ext cx="5436" cy="720"/>
            </a:xfrm>
            <a:prstGeom prst="horizontalScroll">
              <a:avLst>
                <a:gd name="adj" fmla="val 12500"/>
              </a:avLst>
            </a:prstGeom>
            <a:solidFill>
              <a:srgbClr val="CCFFFF"/>
            </a:solidFill>
            <a:ln w="9525" cap="flat" cmpd="sng">
              <a:solidFill>
                <a:schemeClr val="tx1"/>
              </a:solidFill>
              <a:prstDash val="solid"/>
              <a:headEnd type="none" w="med" len="med"/>
              <a:tailEnd type="none" w="med" len="med"/>
            </a:ln>
          </p:spPr>
          <p:txBody>
            <a:bodyPr wrap="none" anchor="ctr"/>
            <a:lstStyle/>
            <a:p>
              <a:pPr algn="ctr">
                <a:defRPr/>
              </a:pPr>
              <a:endParaRPr lang="zh-CN" altLang="en-US" sz="2800" b="1" noProof="1">
                <a:effectLst>
                  <a:outerShdw blurRad="38100" dist="38100" dir="2700000">
                    <a:srgbClr val="FFFFFF"/>
                  </a:outerShdw>
                </a:effectLst>
              </a:endParaRPr>
            </a:p>
          </p:txBody>
        </p:sp>
        <p:sp>
          <p:nvSpPr>
            <p:cNvPr id="35845" name="文本框 93187"/>
            <p:cNvSpPr txBox="1"/>
            <p:nvPr/>
          </p:nvSpPr>
          <p:spPr>
            <a:xfrm>
              <a:off x="1946" y="124"/>
              <a:ext cx="5133" cy="405"/>
            </a:xfrm>
            <a:prstGeom prst="rect">
              <a:avLst/>
            </a:prstGeom>
            <a:noFill/>
            <a:ln w="9525">
              <a:noFill/>
            </a:ln>
          </p:spPr>
          <p:txBody>
            <a:bodyPr>
              <a:spAutoFit/>
            </a:bodyPr>
            <a:lstStyle/>
            <a:p>
              <a:pPr>
                <a:defRPr/>
              </a:pPr>
              <a:r>
                <a:rPr lang="zh-CN" altLang="en-US" sz="3200" b="1" noProof="1">
                  <a:solidFill>
                    <a:srgbClr val="FF0000"/>
                  </a:solidFill>
                  <a:effectLst>
                    <a:outerShdw blurRad="38100" dist="38100" dir="2700000">
                      <a:srgbClr val="C0C0C0"/>
                    </a:outerShdw>
                  </a:effectLst>
                  <a:ea typeface="黑体" panose="02010609060101010101" pitchFamily="2" charset="-122"/>
                </a:rPr>
                <a:t>好好说话—</a:t>
              </a:r>
              <a:r>
                <a:rPr lang="en-US" altLang="zh-CN" sz="3200" b="1" noProof="1">
                  <a:solidFill>
                    <a:srgbClr val="FF0000"/>
                  </a:solidFill>
                  <a:effectLst>
                    <a:outerShdw blurRad="38100" dist="38100" dir="2700000">
                      <a:srgbClr val="C0C0C0"/>
                    </a:outerShdw>
                  </a:effectLst>
                  <a:ea typeface="黑体" panose="02010609060101010101" pitchFamily="2" charset="-122"/>
                </a:rPr>
                <a:t>—</a:t>
              </a:r>
              <a:r>
                <a:rPr lang="zh-CN" altLang="en-US" sz="3200" b="1" noProof="1">
                  <a:solidFill>
                    <a:srgbClr val="FF0000"/>
                  </a:solidFill>
                  <a:effectLst>
                    <a:outerShdw blurRad="38100" dist="38100" dir="2700000">
                      <a:srgbClr val="C0C0C0"/>
                    </a:outerShdw>
                  </a:effectLst>
                  <a:ea typeface="黑体" panose="02010609060101010101" pitchFamily="2" charset="-122"/>
                </a:rPr>
                <a:t>让我们更靠近幸福！</a:t>
              </a:r>
            </a:p>
          </p:txBody>
        </p:sp>
      </p:grpSp>
      <p:pic>
        <p:nvPicPr>
          <p:cNvPr id="93188" name="New picture"/>
          <p:cNvPicPr/>
          <p:nvPr/>
        </p:nvPicPr>
        <p:blipFill>
          <a:blip r:embed="rId3"/>
          <a:stretch>
            <a:fillRect/>
          </a:stretch>
        </p:blipFill>
        <p:spPr>
          <a:xfrm>
            <a:off x="10439548" y="11313605"/>
            <a:ext cx="304744" cy="215860"/>
          </a:xfrm>
          <a:prstGeom prst="cube">
            <a:avLst/>
          </a:prstGeom>
        </p:spPr>
      </p:pic>
      <p:pic>
        <p:nvPicPr>
          <p:cNvPr id="93189" name="New picture"/>
          <p:cNvPicPr/>
          <p:nvPr/>
        </p:nvPicPr>
        <p:blipFill>
          <a:blip r:embed="rId4"/>
          <a:stretch>
            <a:fillRect/>
          </a:stretch>
        </p:blipFill>
        <p:spPr>
          <a:xfrm>
            <a:off x="10160000" y="11328400"/>
            <a:ext cx="304800" cy="215900"/>
          </a:xfrm>
          <a:prstGeom prst="cube">
            <a:avLst/>
          </a:prstGeom>
        </p:spPr>
      </p:pic>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70" name="标题 1"/>
          <p:cNvSpPr>
            <a:spLocks noGrp="1"/>
          </p:cNvSpPr>
          <p:nvPr>
            <p:ph type="title" idx="4294967295"/>
          </p:nvPr>
        </p:nvSpPr>
        <p:spPr>
          <a:xfrm>
            <a:off x="1524000" y="479425"/>
            <a:ext cx="8139113" cy="649288"/>
          </a:xfrm>
        </p:spPr>
        <p:txBody>
          <a:bodyPr wrap="square" lIns="91440" tIns="45720" rIns="91440" bIns="45720" anchor="ctr" anchorCtr="0"/>
          <a:lstStyle/>
          <a:p>
            <a:pPr eaLnBrk="1" hangingPunct="1"/>
            <a:r>
              <a:rPr lang="zh-CN" altLang="en-US">
                <a:solidFill>
                  <a:srgbClr val="FF0000"/>
                </a:solidFill>
                <a:latin typeface="华文行楷" panose="02010800040101010101" pitchFamily="2" charset="-122"/>
                <a:ea typeface="华文行楷" panose="02010800040101010101" pitchFamily="2" charset="-122"/>
              </a:rPr>
              <a:t>学习目标</a:t>
            </a:r>
          </a:p>
        </p:txBody>
      </p:sp>
      <p:sp>
        <p:nvSpPr>
          <p:cNvPr id="7171" name="内容占位符 2"/>
          <p:cNvSpPr>
            <a:spLocks noGrp="1"/>
          </p:cNvSpPr>
          <p:nvPr>
            <p:ph idx="1"/>
          </p:nvPr>
        </p:nvSpPr>
        <p:spPr>
          <a:xfrm>
            <a:off x="1725930" y="1295400"/>
            <a:ext cx="8942070" cy="4380230"/>
          </a:xfrm>
        </p:spPr>
        <p:style>
          <a:lnRef idx="2">
            <a:schemeClr val="accent3"/>
          </a:lnRef>
          <a:fillRef idx="1">
            <a:schemeClr val="lt1"/>
          </a:fillRef>
          <a:effectRef idx="0">
            <a:schemeClr val="accent3"/>
          </a:effectRef>
          <a:fontRef idx="minor">
            <a:schemeClr val="dk1"/>
          </a:fontRef>
        </p:style>
        <p:txBody>
          <a:bodyPr wrap="square" lIns="91440" tIns="45720" rIns="91440" bIns="45720" anchor="t" anchorCtr="0"/>
          <a:lstStyle/>
          <a:p>
            <a:pPr marL="0" indent="0" eaLnBrk="1" hangingPunct="1">
              <a:lnSpc>
                <a:spcPct val="90000"/>
              </a:lnSpc>
              <a:buNone/>
            </a:pPr>
            <a:r>
              <a:rPr lang="en-US" altLang="zh-CN" sz="4000" b="1">
                <a:latin typeface="楷体" panose="02010609060101010101" pitchFamily="49" charset="-122"/>
                <a:ea typeface="楷体" panose="02010609060101010101" pitchFamily="49" charset="-122"/>
                <a:sym typeface="微软雅黑" panose="020b0503020204020204" pitchFamily="34" charset="-122"/>
              </a:rPr>
              <a:t>1</a:t>
            </a:r>
            <a:r>
              <a:rPr lang="zh-CN" altLang="en-US" sz="4000" b="1">
                <a:latin typeface="楷体" panose="02010609060101010101" pitchFamily="49" charset="-122"/>
                <a:ea typeface="楷体" panose="02010609060101010101" pitchFamily="49" charset="-122"/>
                <a:sym typeface="微软雅黑" panose="020b0503020204020204" pitchFamily="34" charset="-122"/>
              </a:rPr>
              <a:t>.通过高考真题与相关例析</a:t>
            </a:r>
            <a:r>
              <a:rPr lang="en-US" altLang="zh-CN" sz="4000" b="1">
                <a:latin typeface="楷体" panose="02010609060101010101" pitchFamily="49" charset="-122"/>
                <a:ea typeface="楷体" panose="02010609060101010101" pitchFamily="49" charset="-122"/>
                <a:sym typeface="微软雅黑" panose="020b0503020204020204" pitchFamily="34" charset="-122"/>
              </a:rPr>
              <a:t>,</a:t>
            </a:r>
            <a:r>
              <a:rPr lang="zh-CN" altLang="en-US" sz="4000" b="1">
                <a:latin typeface="楷体" panose="02010609060101010101" pitchFamily="49" charset="-122"/>
                <a:ea typeface="楷体" panose="02010609060101010101" pitchFamily="49" charset="-122"/>
                <a:sym typeface="微软雅黑" panose="020b0503020204020204" pitchFamily="34" charset="-122"/>
              </a:rPr>
              <a:t>寻求规律</a:t>
            </a:r>
            <a:r>
              <a:rPr lang="en-US" altLang="zh-CN" sz="4000" b="1">
                <a:latin typeface="楷体" panose="02010609060101010101" pitchFamily="49" charset="-122"/>
                <a:ea typeface="楷体" panose="02010609060101010101" pitchFamily="49" charset="-122"/>
                <a:sym typeface="微软雅黑" panose="020b0503020204020204" pitchFamily="34" charset="-122"/>
              </a:rPr>
              <a:t>,</a:t>
            </a:r>
            <a:r>
              <a:rPr lang="zh-CN" altLang="en-US" sz="4000" b="1">
                <a:latin typeface="楷体" panose="02010609060101010101" pitchFamily="49" charset="-122"/>
                <a:ea typeface="楷体" panose="02010609060101010101" pitchFamily="49" charset="-122"/>
                <a:sym typeface="微软雅黑" panose="020b0503020204020204" pitchFamily="34" charset="-122"/>
              </a:rPr>
              <a:t>把握</a:t>
            </a:r>
            <a:r>
              <a:rPr lang="zh-CN" altLang="en-US" sz="4000" b="1">
                <a:solidFill>
                  <a:srgbClr val="FF0000"/>
                </a:solidFill>
                <a:latin typeface="楷体" panose="02010609060101010101" pitchFamily="49" charset="-122"/>
                <a:ea typeface="楷体" panose="02010609060101010101" pitchFamily="49" charset="-122"/>
                <a:sym typeface="微软雅黑" panose="020b0503020204020204" pitchFamily="34" charset="-122"/>
              </a:rPr>
              <a:t>影响语言得体的重要因素</a:t>
            </a:r>
            <a:r>
              <a:rPr lang="en-US" altLang="zh-CN" sz="4000" b="1">
                <a:latin typeface="楷体" panose="02010609060101010101" pitchFamily="49" charset="-122"/>
                <a:ea typeface="楷体" panose="02010609060101010101" pitchFamily="49" charset="-122"/>
                <a:sym typeface="微软雅黑" panose="020b0503020204020204" pitchFamily="34" charset="-122"/>
              </a:rPr>
              <a:t>,</a:t>
            </a:r>
            <a:r>
              <a:rPr lang="zh-CN" altLang="en-US" sz="4000" b="1">
                <a:latin typeface="楷体" panose="02010609060101010101" pitchFamily="49" charset="-122"/>
                <a:ea typeface="楷体" panose="02010609060101010101" pitchFamily="49" charset="-122"/>
                <a:sym typeface="微软雅黑" panose="020b0503020204020204" pitchFamily="34" charset="-122"/>
              </a:rPr>
              <a:t>掌握考查的重点。</a:t>
            </a:r>
            <a:endParaRPr lang="zh-CN" altLang="en-US" sz="4000" b="1">
              <a:latin typeface="楷体" panose="02010609060101010101" pitchFamily="49" charset="-122"/>
              <a:ea typeface="楷体" panose="02010609060101010101" pitchFamily="49" charset="-122"/>
            </a:endParaRPr>
          </a:p>
          <a:p>
            <a:pPr marL="0" indent="0" eaLnBrk="1" hangingPunct="1">
              <a:lnSpc>
                <a:spcPct val="90000"/>
              </a:lnSpc>
              <a:buNone/>
            </a:pPr>
            <a:r>
              <a:rPr lang="en-US" altLang="zh-CN" sz="4000" b="1">
                <a:latin typeface="楷体" panose="02010609060101010101" pitchFamily="49" charset="-122"/>
                <a:ea typeface="楷体" panose="02010609060101010101" pitchFamily="49" charset="-122"/>
                <a:sym typeface="微软雅黑" panose="020b0503020204020204" pitchFamily="34" charset="-122"/>
              </a:rPr>
              <a:t>2</a:t>
            </a:r>
            <a:r>
              <a:rPr lang="zh-CN" altLang="en-US" sz="4000" b="1">
                <a:latin typeface="楷体" panose="02010609060101010101" pitchFamily="49" charset="-122"/>
                <a:ea typeface="楷体" panose="02010609060101010101" pitchFamily="49" charset="-122"/>
                <a:sym typeface="微软雅黑" panose="020b0503020204020204" pitchFamily="34" charset="-122"/>
              </a:rPr>
              <a:t>.</a:t>
            </a:r>
            <a:r>
              <a:rPr lang="zh-CN" altLang="zh-CN" sz="4000" b="1">
                <a:latin typeface="楷体" panose="02010609060101010101" pitchFamily="49" charset="-122"/>
                <a:ea typeface="楷体" panose="02010609060101010101" pitchFamily="49" charset="-122"/>
                <a:sym typeface="微软雅黑" panose="020b0503020204020204" pitchFamily="34" charset="-122"/>
              </a:rPr>
              <a:t>掌握</a:t>
            </a:r>
            <a:r>
              <a:rPr lang="zh-CN" altLang="en-US" sz="4000" b="1">
                <a:solidFill>
                  <a:srgbClr val="FF0000"/>
                </a:solidFill>
                <a:latin typeface="楷体" panose="02010609060101010101" pitchFamily="49" charset="-122"/>
                <a:ea typeface="楷体" panose="02010609060101010101" pitchFamily="49" charset="-122"/>
                <a:sym typeface="微软雅黑" panose="020b0503020204020204" pitchFamily="34" charset="-122"/>
              </a:rPr>
              <a:t>语言得体的方法和技巧</a:t>
            </a:r>
            <a:r>
              <a:rPr lang="en-US" altLang="zh-CN" sz="4000" b="1">
                <a:latin typeface="楷体" panose="02010609060101010101" pitchFamily="49" charset="-122"/>
                <a:ea typeface="楷体" panose="02010609060101010101" pitchFamily="49" charset="-122"/>
                <a:sym typeface="微软雅黑" panose="020b0503020204020204" pitchFamily="34" charset="-122"/>
              </a:rPr>
              <a:t>,</a:t>
            </a:r>
            <a:r>
              <a:rPr lang="zh-CN" altLang="en-US" sz="4000" b="1">
                <a:latin typeface="楷体" panose="02010609060101010101" pitchFamily="49" charset="-122"/>
                <a:ea typeface="楷体" panose="02010609060101010101" pitchFamily="49" charset="-122"/>
                <a:sym typeface="微软雅黑" panose="020b0503020204020204" pitchFamily="34" charset="-122"/>
              </a:rPr>
              <a:t>懂得根据不同的语境条件恰当地表情达意。</a:t>
            </a:r>
          </a:p>
          <a:p>
            <a:pPr marL="0" indent="0" eaLnBrk="1" hangingPunct="1">
              <a:lnSpc>
                <a:spcPct val="90000"/>
              </a:lnSpc>
              <a:buNone/>
            </a:pPr>
            <a:r>
              <a:rPr lang="en-US" altLang="zh-CN" sz="4000" b="1">
                <a:latin typeface="楷体" panose="02010609060101010101" pitchFamily="49" charset="-122"/>
                <a:ea typeface="楷体" panose="02010609060101010101" pitchFamily="49" charset="-122"/>
              </a:rPr>
              <a:t>3</a:t>
            </a:r>
            <a:r>
              <a:rPr lang="zh-CN" altLang="en-US" sz="4000" b="1">
                <a:latin typeface="楷体" panose="02010609060101010101" pitchFamily="49" charset="-122"/>
                <a:ea typeface="楷体" panose="02010609060101010101" pitchFamily="49" charset="-122"/>
                <a:sym typeface="微软雅黑" panose="020b0503020204020204" pitchFamily="34" charset="-122"/>
              </a:rPr>
              <a:t>.培养学生继承中华传统文化的精神，以得体的语言</a:t>
            </a:r>
            <a:r>
              <a:rPr lang="zh-CN" altLang="en-US" sz="4000" b="1">
                <a:solidFill>
                  <a:srgbClr val="FF0000"/>
                </a:solidFill>
                <a:latin typeface="楷体" panose="02010609060101010101" pitchFamily="49" charset="-122"/>
                <a:ea typeface="楷体" panose="02010609060101010101" pitchFamily="49" charset="-122"/>
                <a:sym typeface="微软雅黑" panose="020b0503020204020204" pitchFamily="34" charset="-122"/>
              </a:rPr>
              <a:t>营造良好的人际环境</a:t>
            </a:r>
            <a:r>
              <a:rPr lang="zh-CN" altLang="zh-CN" sz="4000" b="1">
                <a:latin typeface="楷体" panose="02010609060101010101" pitchFamily="49" charset="-122"/>
                <a:ea typeface="楷体" panose="02010609060101010101" pitchFamily="49" charset="-122"/>
              </a:rPr>
              <a:t>。</a:t>
            </a:r>
          </a:p>
        </p:txBody>
      </p:sp>
    </p:spTree>
  </p:cSld>
  <p:clrMapOvr>
    <a:masterClrMapping/>
  </p:clrMapOvr>
  <p:transition>
    <p:blinds/>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42" name="Text Box 5"/>
          <p:cNvSpPr/>
          <p:nvPr/>
        </p:nvSpPr>
        <p:spPr>
          <a:xfrm>
            <a:off x="2680018" y="2636838"/>
            <a:ext cx="1198245" cy="1800225"/>
          </a:xfrm>
          <a:prstGeom prst="rect">
            <a:avLst/>
          </a:prstGeom>
          <a:solidFill>
            <a:srgbClr val="CCFFFF"/>
          </a:solidFill>
          <a:ln w="47625" cap="flat" cmpd="sng">
            <a:solidFill>
              <a:schemeClr val="bg1"/>
            </a:solidFill>
            <a:prstDash val="solid"/>
            <a:miter/>
            <a:headEnd type="none" w="med" len="med"/>
            <a:tailEnd type="none" w="med" len="med"/>
          </a:ln>
        </p:spPr>
        <p:txBody>
          <a:bodyPr vert="eaVert">
            <a:spAutoFit/>
          </a:bodyPr>
          <a:lstStyle/>
          <a:p>
            <a:pPr>
              <a:spcBef>
                <a:spcPct val="50000"/>
              </a:spcBef>
            </a:pPr>
            <a:r>
              <a:rPr lang="zh-CN" altLang="en-US" sz="6600">
                <a:solidFill>
                  <a:srgbClr val="FF3300"/>
                </a:solidFill>
                <a:effectLst>
                  <a:outerShdw blurRad="38100" dist="38100" dir="2700000">
                    <a:srgbClr val="000000"/>
                  </a:outerShdw>
                </a:effectLst>
                <a:ea typeface="隶书" panose="02010509060101010101" pitchFamily="49" charset="-122"/>
              </a:rPr>
              <a:t>得体</a:t>
            </a:r>
          </a:p>
        </p:txBody>
      </p:sp>
      <p:sp>
        <p:nvSpPr>
          <p:cNvPr id="10243" name="Text Box 6"/>
          <p:cNvSpPr/>
          <p:nvPr/>
        </p:nvSpPr>
        <p:spPr>
          <a:xfrm>
            <a:off x="4595813" y="1643063"/>
            <a:ext cx="5334000" cy="706755"/>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5pPr>
          </a:lstStyle>
          <a:p>
            <a:pPr marL="0" lvl="0" indent="0" algn="just" eaLnBrk="1" hangingPunct="1">
              <a:spcBef>
                <a:spcPct val="50000"/>
              </a:spcBef>
              <a:buNone/>
            </a:pPr>
            <a:r>
              <a:rPr lang="en-US" altLang="zh-CN" sz="4000" b="1">
                <a:solidFill>
                  <a:srgbClr val="FF3300"/>
                </a:solidFill>
                <a:latin typeface="Times New Roman" panose="02020603050405020304" pitchFamily="18" charset="0"/>
              </a:rPr>
              <a:t>1</a:t>
            </a:r>
            <a:r>
              <a:rPr lang="zh-CN" altLang="en-US" sz="4000" b="1">
                <a:solidFill>
                  <a:srgbClr val="FF3300"/>
                </a:solidFill>
                <a:latin typeface="Times New Roman" panose="02020603050405020304" pitchFamily="18" charset="0"/>
              </a:rPr>
              <a:t>、注意对象</a:t>
            </a:r>
          </a:p>
        </p:txBody>
      </p:sp>
      <p:sp>
        <p:nvSpPr>
          <p:cNvPr id="10244" name="Text Box 7"/>
          <p:cNvSpPr/>
          <p:nvPr/>
        </p:nvSpPr>
        <p:spPr>
          <a:xfrm>
            <a:off x="4595813" y="2428875"/>
            <a:ext cx="5184775" cy="706755"/>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5pPr>
          </a:lstStyle>
          <a:p>
            <a:pPr marL="0" lvl="0" indent="0" algn="just" eaLnBrk="1" hangingPunct="1">
              <a:spcBef>
                <a:spcPct val="50000"/>
              </a:spcBef>
              <a:buNone/>
            </a:pPr>
            <a:r>
              <a:rPr lang="en-US" altLang="zh-CN" sz="4000" b="1">
                <a:solidFill>
                  <a:srgbClr val="FF3300"/>
                </a:solidFill>
                <a:latin typeface="Times New Roman" panose="02020603050405020304" pitchFamily="18" charset="0"/>
              </a:rPr>
              <a:t>2</a:t>
            </a:r>
            <a:r>
              <a:rPr lang="zh-CN" altLang="en-US" sz="4000" b="1">
                <a:solidFill>
                  <a:srgbClr val="FF3300"/>
                </a:solidFill>
                <a:latin typeface="Times New Roman" panose="02020603050405020304" pitchFamily="18" charset="0"/>
              </a:rPr>
              <a:t>、注意场合</a:t>
            </a:r>
            <a:endParaRPr lang="zh-CN" altLang="en-US" sz="2400" b="1">
              <a:solidFill>
                <a:srgbClr val="FF3300"/>
              </a:solidFill>
              <a:latin typeface="Times New Roman" panose="02020603050405020304" pitchFamily="18" charset="0"/>
            </a:endParaRPr>
          </a:p>
        </p:txBody>
      </p:sp>
      <p:sp>
        <p:nvSpPr>
          <p:cNvPr id="10245" name="Text Box 8"/>
          <p:cNvSpPr/>
          <p:nvPr/>
        </p:nvSpPr>
        <p:spPr>
          <a:xfrm>
            <a:off x="4452938" y="3214688"/>
            <a:ext cx="5761037" cy="706755"/>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5pPr>
          </a:lstStyle>
          <a:p>
            <a:pPr marL="0" lvl="0" indent="0" eaLnBrk="1" hangingPunct="1">
              <a:spcBef>
                <a:spcPct val="50000"/>
              </a:spcBef>
              <a:buNone/>
            </a:pPr>
            <a:r>
              <a:rPr lang="en-US" altLang="zh-CN" sz="4000" b="1">
                <a:latin typeface="Times New Roman" panose="02020603050405020304" pitchFamily="18" charset="0"/>
              </a:rPr>
              <a:t> </a:t>
            </a:r>
            <a:r>
              <a:rPr lang="en-US" altLang="zh-CN" sz="4000" b="1">
                <a:solidFill>
                  <a:srgbClr val="FF3300"/>
                </a:solidFill>
                <a:latin typeface="Times New Roman" panose="02020603050405020304" pitchFamily="18" charset="0"/>
              </a:rPr>
              <a:t>3</a:t>
            </a:r>
            <a:r>
              <a:rPr lang="zh-CN" altLang="en-US" sz="4000" b="1">
                <a:solidFill>
                  <a:srgbClr val="FF3300"/>
                </a:solidFill>
                <a:latin typeface="Times New Roman" panose="02020603050405020304" pitchFamily="18" charset="0"/>
              </a:rPr>
              <a:t>、注意遣词</a:t>
            </a:r>
          </a:p>
        </p:txBody>
      </p:sp>
      <p:sp>
        <p:nvSpPr>
          <p:cNvPr id="10246" name="Text Box 9"/>
          <p:cNvSpPr/>
          <p:nvPr/>
        </p:nvSpPr>
        <p:spPr>
          <a:xfrm>
            <a:off x="4595813" y="4000500"/>
            <a:ext cx="4895850" cy="706755"/>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5pPr>
          </a:lstStyle>
          <a:p>
            <a:pPr marL="0" lvl="0" indent="0" eaLnBrk="1" hangingPunct="1">
              <a:spcBef>
                <a:spcPct val="50000"/>
              </a:spcBef>
              <a:buNone/>
            </a:pPr>
            <a:r>
              <a:rPr lang="en-US" altLang="zh-CN" sz="4000" b="1">
                <a:solidFill>
                  <a:srgbClr val="FF3300"/>
                </a:solidFill>
                <a:latin typeface="Times New Roman" panose="02020603050405020304" pitchFamily="18" charset="0"/>
              </a:rPr>
              <a:t>4</a:t>
            </a:r>
            <a:r>
              <a:rPr lang="zh-CN" altLang="en-US" sz="4000" b="1">
                <a:solidFill>
                  <a:srgbClr val="FF3300"/>
                </a:solidFill>
                <a:latin typeface="Times New Roman" panose="02020603050405020304" pitchFamily="18" charset="0"/>
              </a:rPr>
              <a:t>、注意目的</a:t>
            </a:r>
          </a:p>
        </p:txBody>
      </p:sp>
      <p:sp>
        <p:nvSpPr>
          <p:cNvPr id="10247" name="AutoShape 10"/>
          <p:cNvSpPr/>
          <p:nvPr/>
        </p:nvSpPr>
        <p:spPr>
          <a:xfrm>
            <a:off x="4095750" y="1785938"/>
            <a:ext cx="487363" cy="3443287"/>
          </a:xfrm>
          <a:prstGeom prst="leftBrace">
            <a:avLst>
              <a:gd name="adj1" fmla="val 50110"/>
              <a:gd name="adj2" fmla="val 50000"/>
            </a:avLst>
          </a:prstGeom>
          <a:noFill/>
          <a:ln w="9525" cap="flat" cmpd="sng">
            <a:solidFill>
              <a:srgbClr val="FF3300"/>
            </a:solidFill>
            <a:prstDash val="solid"/>
            <a:headEnd type="none" w="med" len="med"/>
            <a:tailEnd type="none" w="med" len="med"/>
          </a:ln>
        </p:spPr>
        <p:txBody>
          <a:bodyPr wrap="none" anchor="ctr" anchorCtr="0"/>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5pPr>
          </a:lstStyle>
          <a:p>
            <a:pPr marL="0" lvl="0" indent="0" algn="ctr" eaLnBrk="1" hangingPunct="1">
              <a:spcBef>
                <a:spcPct val="0"/>
              </a:spcBef>
              <a:buNone/>
            </a:pPr>
            <a:endParaRPr lang="zh-CN" altLang="zh-CN" sz="1800" b="1">
              <a:solidFill>
                <a:srgbClr val="FF3300"/>
              </a:solidFill>
            </a:endParaRPr>
          </a:p>
        </p:txBody>
      </p:sp>
      <p:sp>
        <p:nvSpPr>
          <p:cNvPr id="10248" name="Rectangle 2"/>
          <p:cNvSpPr/>
          <p:nvPr/>
        </p:nvSpPr>
        <p:spPr>
          <a:xfrm>
            <a:off x="595313" y="357188"/>
            <a:ext cx="8540750" cy="1143000"/>
          </a:xfrm>
          <a:prstGeom prst="rect">
            <a:avLst/>
          </a:prstGeom>
          <a:noFill/>
          <a:ln w="9525">
            <a:noFill/>
          </a:ln>
        </p:spPr>
        <p:txBody>
          <a:bodyPr/>
          <a:lstStyle/>
          <a:p>
            <a:pPr algn="ctr" eaLnBrk="0" hangingPunct="0"/>
            <a:r>
              <a:rPr lang="zh-CN" altLang="en-US" sz="4000" b="0">
                <a:solidFill>
                  <a:srgbClr val="1C1C1C"/>
                </a:solidFill>
                <a:ea typeface="黑体" panose="02010609060101010101" pitchFamily="2" charset="-122"/>
              </a:rPr>
              <a:t>              技法指津</a:t>
            </a:r>
          </a:p>
        </p:txBody>
      </p:sp>
      <p:sp>
        <p:nvSpPr>
          <p:cNvPr id="10249" name="矩形 8"/>
          <p:cNvSpPr/>
          <p:nvPr/>
        </p:nvSpPr>
        <p:spPr>
          <a:xfrm>
            <a:off x="4583113" y="4797425"/>
            <a:ext cx="3673475" cy="706755"/>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5pPr>
          </a:lstStyle>
          <a:p>
            <a:pPr marL="0" lvl="0" indent="0" eaLnBrk="1" hangingPunct="1">
              <a:spcBef>
                <a:spcPct val="50000"/>
              </a:spcBef>
              <a:buNone/>
            </a:pPr>
            <a:r>
              <a:rPr lang="en-US" altLang="zh-CN" sz="4000" b="1">
                <a:solidFill>
                  <a:srgbClr val="FF3300"/>
                </a:solidFill>
                <a:latin typeface="Times New Roman" panose="02020603050405020304" pitchFamily="18" charset="0"/>
              </a:rPr>
              <a:t>5</a:t>
            </a:r>
            <a:r>
              <a:rPr lang="zh-CN" altLang="en-US" sz="4000" b="1">
                <a:solidFill>
                  <a:srgbClr val="FF3300"/>
                </a:solidFill>
                <a:latin typeface="Times New Roman" panose="02020603050405020304" pitchFamily="18" charset="0"/>
              </a:rPr>
              <a:t>、注意语体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3"/>
                                        </p:tgtEl>
                                        <p:attrNameLst>
                                          <p:attrName>style.visibility</p:attrName>
                                        </p:attrNameLst>
                                      </p:cBhvr>
                                      <p:to>
                                        <p:strVal val="visible"/>
                                      </p:to>
                                    </p:set>
                                    <p:anim calcmode="lin" valueType="num">
                                      <p:cBhvr additive="base">
                                        <p:cTn id="7" dur="500" fill="hold"/>
                                        <p:tgtEl>
                                          <p:spTgt spid="10243"/>
                                        </p:tgtEl>
                                        <p:attrNameLst>
                                          <p:attrName>ppt_x</p:attrName>
                                        </p:attrNameLst>
                                      </p:cBhvr>
                                      <p:tavLst>
                                        <p:tav tm="0">
                                          <p:val>
                                            <p:strVal val="#ppt_x"/>
                                          </p:val>
                                        </p:tav>
                                        <p:tav tm="100000">
                                          <p:val>
                                            <p:strVal val="#ppt_x"/>
                                          </p:val>
                                        </p:tav>
                                      </p:tavLst>
                                    </p:anim>
                                    <p:anim calcmode="lin" valueType="num">
                                      <p:cBhvr additive="base">
                                        <p:cTn id="8" dur="500" fill="hold"/>
                                        <p:tgtEl>
                                          <p:spTgt spid="1024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244"/>
                                        </p:tgtEl>
                                        <p:attrNameLst>
                                          <p:attrName>style.visibility</p:attrName>
                                        </p:attrNameLst>
                                      </p:cBhvr>
                                      <p:to>
                                        <p:strVal val="visible"/>
                                      </p:to>
                                    </p:set>
                                    <p:anim calcmode="lin" valueType="num">
                                      <p:cBhvr additive="base">
                                        <p:cTn id="13" dur="500" fill="hold"/>
                                        <p:tgtEl>
                                          <p:spTgt spid="10244"/>
                                        </p:tgtEl>
                                        <p:attrNameLst>
                                          <p:attrName>ppt_x</p:attrName>
                                        </p:attrNameLst>
                                      </p:cBhvr>
                                      <p:tavLst>
                                        <p:tav tm="0">
                                          <p:val>
                                            <p:strVal val="#ppt_x"/>
                                          </p:val>
                                        </p:tav>
                                        <p:tav tm="100000">
                                          <p:val>
                                            <p:strVal val="#ppt_x"/>
                                          </p:val>
                                        </p:tav>
                                      </p:tavLst>
                                    </p:anim>
                                    <p:anim calcmode="lin" valueType="num">
                                      <p:cBhvr additive="base">
                                        <p:cTn id="14" dur="500" fill="hold"/>
                                        <p:tgtEl>
                                          <p:spTgt spid="1024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4" presetClass="entr" presetSubtype="16" fill="hold" grpId="0" nodeType="clickEffect">
                                  <p:stCondLst>
                                    <p:cond delay="0"/>
                                  </p:stCondLst>
                                  <p:childTnLst>
                                    <p:set>
                                      <p:cBhvr>
                                        <p:cTn id="18" dur="1" fill="hold">
                                          <p:stCondLst>
                                            <p:cond delay="0"/>
                                          </p:stCondLst>
                                        </p:cTn>
                                        <p:tgtEl>
                                          <p:spTgt spid="10245"/>
                                        </p:tgtEl>
                                        <p:attrNameLst>
                                          <p:attrName>style.visibility</p:attrName>
                                        </p:attrNameLst>
                                      </p:cBhvr>
                                      <p:to>
                                        <p:strVal val="visible"/>
                                      </p:to>
                                    </p:set>
                                    <p:animEffect transition="in" filter="box(in)">
                                      <p:cBhvr>
                                        <p:cTn id="19" dur="500"/>
                                        <p:tgtEl>
                                          <p:spTgt spid="10245"/>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4" presetClass="entr" presetSubtype="16" fill="hold" grpId="0" nodeType="clickEffect">
                                  <p:stCondLst>
                                    <p:cond delay="0"/>
                                  </p:stCondLst>
                                  <p:childTnLst>
                                    <p:set>
                                      <p:cBhvr>
                                        <p:cTn id="23" dur="1" fill="hold">
                                          <p:stCondLst>
                                            <p:cond delay="0"/>
                                          </p:stCondLst>
                                        </p:cTn>
                                        <p:tgtEl>
                                          <p:spTgt spid="10246"/>
                                        </p:tgtEl>
                                        <p:attrNameLst>
                                          <p:attrName>style.visibility</p:attrName>
                                        </p:attrNameLst>
                                      </p:cBhvr>
                                      <p:to>
                                        <p:strVal val="visible"/>
                                      </p:to>
                                    </p:set>
                                    <p:animEffect transition="in" filter="box(in)">
                                      <p:cBhvr>
                                        <p:cTn id="24" dur="500"/>
                                        <p:tgtEl>
                                          <p:spTgt spid="10246"/>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10249"/>
                                        </p:tgtEl>
                                        <p:attrNameLst>
                                          <p:attrName>style.visibility</p:attrName>
                                        </p:attrNameLst>
                                      </p:cBhvr>
                                      <p:to>
                                        <p:strVal val="visible"/>
                                      </p:to>
                                    </p:set>
                                    <p:animEffect transition="in" filter="blinds(horizontal)">
                                      <p:cBhvr>
                                        <p:cTn id="29" dur="500"/>
                                        <p:tgtEl>
                                          <p:spTgt spid="102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p:bldP spid="10244" grpId="0"/>
      <p:bldP spid="10245" grpId="0"/>
      <p:bldP spid="10246" grpId="0"/>
      <p:bldP spid="10249"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290" name="Rectangle 2"/>
          <p:cNvSpPr>
            <a:spLocks noGrp="1"/>
          </p:cNvSpPr>
          <p:nvPr>
            <p:ph type="body" idx="4294967295"/>
          </p:nvPr>
        </p:nvSpPr>
        <p:spPr>
          <a:xfrm>
            <a:off x="1524000" y="333375"/>
            <a:ext cx="9144000" cy="5256213"/>
          </a:xfrm>
          <a:ln>
            <a:solidFill>
              <a:srgbClr val="000080"/>
            </a:solidFill>
            <a:miter/>
          </a:ln>
        </p:spPr>
        <p:txBody>
          <a:bodyPr wrap="square" lIns="91440" tIns="45720" rIns="91440" bIns="45720" anchor="t" anchorCtr="0"/>
          <a:lstStyle/>
          <a:p>
            <a:pPr>
              <a:lnSpc>
                <a:spcPct val="120000"/>
              </a:lnSpc>
              <a:spcBef>
                <a:spcPct val="0"/>
              </a:spcBef>
              <a:buNone/>
            </a:pPr>
            <a:r>
              <a:rPr lang="en-US" altLang="en-US" sz="3600" b="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      想想“</a:t>
            </a:r>
            <a:r>
              <a:rPr lang="zh-CN" altLang="en-US" sz="3600" b="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秀才买柴</a:t>
            </a:r>
            <a:r>
              <a:rPr lang="en-US" altLang="zh-CN" sz="3600" b="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a:t>
            </a:r>
            <a:r>
              <a:rPr lang="en-US" altLang="en-US" sz="3600" b="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sym typeface="+mn-ea"/>
              </a:rPr>
              <a:t>这个</a:t>
            </a:r>
            <a:r>
              <a:rPr lang="en-US" altLang="en-US" sz="3600" b="1">
                <a:solidFill>
                  <a:srgbClr val="0000FF"/>
                </a:solidFill>
                <a:effectLst>
                  <a:outerShdw blurRad="38100" dist="38100" dir="2700000">
                    <a:srgbClr val="C0C0C0"/>
                  </a:outerShdw>
                </a:effectLst>
                <a:latin typeface="黑体" panose="02010609060101010101" pitchFamily="2" charset="-122"/>
                <a:ea typeface="黑体" panose="02010609060101010101" pitchFamily="2" charset="-122"/>
              </a:rPr>
              <a:t>故事的结尾？</a:t>
            </a:r>
          </a:p>
          <a:p>
            <a:pPr>
              <a:lnSpc>
                <a:spcPct val="120000"/>
              </a:lnSpc>
              <a:spcBef>
                <a:spcPct val="0"/>
              </a:spcBef>
              <a:buNone/>
            </a:pPr>
            <a:r>
              <a:rPr lang="en-US" altLang="en-US" sz="3400" b="1">
                <a:latin typeface="黑体" panose="02010609060101010101" pitchFamily="2" charset="-122"/>
                <a:ea typeface="黑体" panose="02010609060101010101" pitchFamily="2" charset="-122"/>
              </a:rPr>
              <a:t>      从前有个秀才到集市上去买柴，他对挑柴的客气地说：“荷薪者过来。” 挑夫只听懂了“过来”二个字，就过去了。秀才又问：“价钱几何</a:t>
            </a:r>
            <a:r>
              <a:rPr lang="en-US" altLang="zh-CN" sz="3400" b="1">
                <a:latin typeface="黑体" panose="02010609060101010101" pitchFamily="2" charset="-122"/>
                <a:ea typeface="黑体" panose="02010609060101010101" pitchFamily="2" charset="-122"/>
              </a:rPr>
              <a:t>?” </a:t>
            </a:r>
            <a:r>
              <a:rPr lang="en-US" altLang="en-US" sz="3400" b="1">
                <a:latin typeface="黑体" panose="02010609060101010101" pitchFamily="2" charset="-122"/>
                <a:ea typeface="黑体" panose="02010609060101010101" pitchFamily="2" charset="-122"/>
              </a:rPr>
              <a:t>挑夫只听懂“价钱”二个字，就开了个价。秀才于是讨价还价了：</a:t>
            </a:r>
            <a:endParaRPr lang="en-US" altLang="zh-CN" sz="3400" b="1">
              <a:latin typeface="黑体" panose="02010609060101010101" pitchFamily="2" charset="-122"/>
              <a:ea typeface="黑体" panose="02010609060101010101" pitchFamily="2" charset="-122"/>
            </a:endParaRPr>
          </a:p>
          <a:p>
            <a:pPr>
              <a:lnSpc>
                <a:spcPct val="120000"/>
              </a:lnSpc>
              <a:spcBef>
                <a:spcPct val="0"/>
              </a:spcBef>
              <a:buNone/>
            </a:pPr>
            <a:r>
              <a:rPr lang="en-US" altLang="en-US" sz="3400" b="1">
                <a:latin typeface="黑体" panose="02010609060101010101" pitchFamily="2" charset="-122"/>
                <a:ea typeface="黑体" panose="02010609060101010101" pitchFamily="2" charset="-122"/>
              </a:rPr>
              <a:t>“外实而内虚，烟多而焰少，请损之。”</a:t>
            </a:r>
          </a:p>
          <a:p>
            <a:endParaRPr lang="en-US" altLang="en-US" sz="3400"/>
          </a:p>
          <a:p>
            <a:endParaRPr lang="en-US" altLang="en-US"/>
          </a:p>
        </p:txBody>
      </p:sp>
      <p:sp>
        <p:nvSpPr>
          <p:cNvPr id="12291" name="Text Box 3"/>
          <p:cNvSpPr/>
          <p:nvPr/>
        </p:nvSpPr>
        <p:spPr>
          <a:xfrm>
            <a:off x="3143250" y="5589588"/>
            <a:ext cx="5592763" cy="1109345"/>
          </a:xfrm>
          <a:prstGeom prst="rect">
            <a:avLst/>
          </a:prstGeom>
          <a:solidFill>
            <a:srgbClr val="FFFF99"/>
          </a:solidFill>
          <a:ln w="9525" cap="flat" cmpd="sng">
            <a:solidFill>
              <a:srgbClr val="000000"/>
            </a:solidFill>
            <a:prstDash val="solid"/>
            <a:miter/>
            <a:headEnd type="none" w="med" len="med"/>
            <a:tailEnd type="none" w="med" len="med"/>
          </a:ln>
        </p:spPr>
        <p:txBody>
          <a:bodyPr lIns="109416" tIns="54708" rIns="109416" bIns="54708">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5pPr>
          </a:lstStyle>
          <a:p>
            <a:pPr marL="0" lvl="0" indent="0" eaLnBrk="1" hangingPunct="1">
              <a:spcBef>
                <a:spcPct val="50000"/>
              </a:spcBef>
              <a:buNone/>
            </a:pPr>
            <a:r>
              <a:rPr lang="zh-CN" altLang="zh-CN" sz="6500" b="1">
                <a:solidFill>
                  <a:srgbClr val="0000FF"/>
                </a:solidFill>
              </a:rPr>
              <a:t>   </a:t>
            </a:r>
            <a:r>
              <a:rPr lang="zh-CN" altLang="en-US" sz="6500" b="1">
                <a:solidFill>
                  <a:srgbClr val="FF0000"/>
                </a:solidFill>
              </a:rPr>
              <a:t>看清对象</a:t>
            </a:r>
          </a:p>
        </p:txBody>
      </p:sp>
      <p:sp>
        <p:nvSpPr>
          <p:cNvPr id="12292" name="文本框 1"/>
          <p:cNvSpPr/>
          <p:nvPr/>
        </p:nvSpPr>
        <p:spPr>
          <a:xfrm>
            <a:off x="1774825" y="4797425"/>
            <a:ext cx="9032875" cy="662940"/>
          </a:xfrm>
          <a:prstGeom prst="rect">
            <a:avLst/>
          </a:prstGeom>
          <a:noFill/>
          <a:ln w="9525">
            <a:noFill/>
          </a:ln>
        </p:spPr>
        <p:txBody>
          <a:bodyPr lIns="109416" tIns="54708" rIns="109416" bIns="54708">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b="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u="none" baseline="0">
                <a:solidFill>
                  <a:schemeClr val="tx1"/>
                </a:solidFill>
                <a:effectLst/>
                <a:latin typeface="+mn-lt"/>
                <a:ea typeface="+mn-ea"/>
              </a:defRPr>
            </a:lvl5pPr>
          </a:lstStyle>
          <a:p>
            <a:pPr marL="0" lvl="0" indent="0">
              <a:spcBef>
                <a:spcPct val="0"/>
              </a:spcBef>
              <a:buNone/>
            </a:pPr>
            <a:r>
              <a:rPr lang="zh-CN" altLang="en-US" sz="3600" b="1">
                <a:solidFill>
                  <a:srgbClr val="CC0066"/>
                </a:solidFill>
              </a:rPr>
              <a:t>这回挑夫什么也听不懂，于是挑着柴走了。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292"/>
                                        </p:tgtEl>
                                        <p:attrNameLst>
                                          <p:attrName>style.visibility</p:attrName>
                                        </p:attrNameLst>
                                      </p:cBhvr>
                                      <p:to>
                                        <p:strVal val="visible"/>
                                      </p:to>
                                    </p:set>
                                    <p:animEffect transition="in" filter="barn(inVertical)">
                                      <p:cBhvr>
                                        <p:cTn id="7" dur="500" fill="hold"/>
                                        <p:tgtEl>
                                          <p:spTgt spid="1229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2291"/>
                                        </p:tgtEl>
                                        <p:attrNameLst>
                                          <p:attrName>style.visibility</p:attrName>
                                        </p:attrNameLst>
                                      </p:cBhvr>
                                      <p:to>
                                        <p:strVal val="visible"/>
                                      </p:to>
                                    </p:set>
                                    <p:animEffect transition="in" filter="barn(inVertical)">
                                      <p:cBhvr>
                                        <p:cTn id="12" dur="500" fill="hold"/>
                                        <p:tgtEl>
                                          <p:spTgt spid="12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p:bldP spid="12292" grpId="0"/>
    </p:bld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8.xml><?xml version="1.0" encoding="utf-8"?>
<p:tagLst xmlns:p="http://schemas.openxmlformats.org/presentationml/2006/main">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119.xml><?xml version="1.0" encoding="utf-8"?>
<p:tagLst xmlns:p="http://schemas.openxmlformats.org/presentationml/2006/main">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23.xml><?xml version="1.0" encoding="utf-8"?>
<p:tagLst xmlns:p="http://schemas.openxmlformats.org/presentationml/2006/main">
  <p:tag name="KSO_WM_BEAUTIFY_FLAG" val="#wm#"/>
  <p:tag name="KSO_WM_TAG_VERSION" val="1.0"/>
  <p:tag name="KSO_WM_TEMPLATE_CATEGORY" val="custom"/>
  <p:tag name="KSO_WM_TEMPLATE_INDEX" val="20187308"/>
  <p:tag name="KSO_WM_TEMPLATE_SUBCATEGORY" val="0"/>
  <p:tag name="KSO_WM_TEMPLATE_THUMBS_INDEX" val="1"/>
</p:tagLst>
</file>

<file path=ppt/tags/tag124.xml><?xml version="1.0" encoding="utf-8"?>
<p:tagLst xmlns:p="http://schemas.openxmlformats.org/presentationml/2006/main">
  <p:tag name="AS_OS" val="Unix 3.10 unknown"/>
  <p:tag name="AS_RELEASE_DATE" val="2020.11.30"/>
  <p:tag name="AS_TITLE" val="Aspose.Slides for Java"/>
  <p:tag name="AS_VERSION" val="20.1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Office 主题">
  <a:themeElements>
    <a:clrScheme name="自定义 1844">
      <a:dk1>
        <a:sysClr val="windowText" lastClr="000000"/>
      </a:dk1>
      <a:lt1>
        <a:sysClr val="window" lastClr="FFFFFF"/>
      </a:lt1>
      <a:dk2>
        <a:srgbClr val="C77088"/>
      </a:dk2>
      <a:lt2>
        <a:srgbClr val="7D8C99"/>
      </a:lt2>
      <a:accent1>
        <a:srgbClr val="7D8C99"/>
      </a:accent1>
      <a:accent2>
        <a:srgbClr val="C77088"/>
      </a:accent2>
      <a:accent3>
        <a:srgbClr val="7D8C99"/>
      </a:accent3>
      <a:accent4>
        <a:srgbClr val="C77088"/>
      </a:accent4>
      <a:accent5>
        <a:srgbClr val="7D8C99"/>
      </a:accent5>
      <a:accent6>
        <a:srgbClr val="C77088"/>
      </a:accent6>
      <a:hlink>
        <a:srgbClr val="0563C1"/>
      </a:hlink>
      <a:folHlink>
        <a:srgbClr val="954F72"/>
      </a:folHlink>
    </a:clrScheme>
    <a:fontScheme name="自定义 1">
      <a:majorFont>
        <a:latin typeface="Arial Black"/>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500</Paragraphs>
  <Slides>65</Slides>
  <Notes>10</Notes>
  <TotalTime>0</TotalTime>
  <HiddenSlides>2</HiddenSlides>
  <MMClips>0</MMClips>
  <ScaleCrop>0</ScaleCrop>
  <HeadingPairs>
    <vt:vector baseType="variant" size="6">
      <vt:variant>
        <vt:lpstr>Fonts used</vt:lpstr>
      </vt:variant>
      <vt:variant>
        <vt:i4>29</vt:i4>
      </vt:variant>
      <vt:variant>
        <vt:lpstr>Theme</vt:lpstr>
      </vt:variant>
      <vt:variant>
        <vt:i4>1</vt:i4>
      </vt:variant>
      <vt:variant>
        <vt:lpstr>Slide Titles</vt:lpstr>
      </vt:variant>
      <vt:variant>
        <vt:i4>65</vt:i4>
      </vt:variant>
    </vt:vector>
  </HeadingPairs>
  <TitlesOfParts>
    <vt:vector baseType="lpstr" size="95">
      <vt:lpstr>Arial</vt:lpstr>
      <vt:lpstr>微软雅黑</vt:lpstr>
      <vt:lpstr>Wingdings</vt:lpstr>
      <vt:lpstr>等线 Light</vt:lpstr>
      <vt:lpstr>等线</vt:lpstr>
      <vt:lpstr>宋体</vt:lpstr>
      <vt:lpstr>Arial Black</vt:lpstr>
      <vt:lpstr>Calibri Light</vt:lpstr>
      <vt:lpstr>Calibri</vt:lpstr>
      <vt:lpstr>黑体</vt:lpstr>
      <vt:lpstr>Times New Roman</vt:lpstr>
      <vt:lpstr>隶书</vt:lpstr>
      <vt:lpstr>华文新魏</vt:lpstr>
      <vt:lpstr>方正粗黑宋简体</vt:lpstr>
      <vt:lpstr>华文楷体</vt:lpstr>
      <vt:lpstr>华文中宋</vt:lpstr>
      <vt:lpstr>Courier New</vt:lpstr>
      <vt:lpstr>华文行楷</vt:lpstr>
      <vt:lpstr>楷体</vt:lpstr>
      <vt:lpstr>Tahoma</vt:lpstr>
      <vt:lpstr>楷体_GB2312</vt:lpstr>
      <vt:lpstr>Comic Sans MS</vt:lpstr>
      <vt:lpstr>Verdana</vt:lpstr>
      <vt:lpstr>华文琥珀</vt:lpstr>
      <vt:lpstr>华文细黑</vt:lpstr>
      <vt:lpstr>幼圆</vt:lpstr>
      <vt:lpstr>华文黑体</vt:lpstr>
      <vt:lpstr>宋体-简</vt:lpstr>
      <vt:lpstr>Impact</vt:lpstr>
      <vt:lpstr>Office 主题​​</vt:lpstr>
      <vt:lpstr>PowerPoint Presentation</vt:lpstr>
      <vt:lpstr>PowerPoint Presentation</vt:lpstr>
      <vt:lpstr>PowerPoint Presentation</vt:lpstr>
      <vt:lpstr>PowerPoint Presentation</vt:lpstr>
      <vt:lpstr>PowerPoint Presentation</vt:lpstr>
      <vt:lpstr>PowerPoint Presentation</vt:lpstr>
      <vt:lpstr>学习目标</vt:lpstr>
      <vt:lpstr>PowerPoint Presentation</vt:lpstr>
      <vt:lpstr>PowerPoint Presentation</vt:lpstr>
      <vt:lpstr>PowerPoint Presentation</vt:lpstr>
      <vt:lpstr>如何询问不同对象的年龄？</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口诀：家大舍小令外人，      敬你谦我尊他人。</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四、明确目的 有的放矢</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小宇给余爷爷留一张便条，本想写得有点文采，却有四处用词不得体。请将不得体都词语找出来并进行修改。</vt:lpstr>
      <vt:lpstr>假如你获得了全国中学生奥林匹克竞赛一等奖，有人向你祝贺，请你根据不同语体的要求，作出表示谦虚、上进的回答。(1)使人感到亲切而易于接受的日常口语体。(2)庄重、严肃的正规口语体。(3)含蓄、富有文采的口语体。</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2021-09-10T11:05:35.020</cp:lastPrinted>
  <dcterms:created xsi:type="dcterms:W3CDTF">2021-09-10T11:05:35Z</dcterms:created>
  <dcterms:modified xsi:type="dcterms:W3CDTF">2021-09-10T03:05:38Z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