
<file path=[Content_Types].xml><?xml version="1.0" encoding="utf-8"?>
<Types xmlns="http://schemas.openxmlformats.org/package/2006/content-types">
  <Default Extension="png" ContentType="image/png"/>
  <Default Extension="jpeg" ContentType="image/jpe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369" r:id="rId3"/>
    <p:sldId id="497" r:id="rId4"/>
    <p:sldId id="556" r:id="rId5"/>
    <p:sldId id="561" r:id="rId6"/>
    <p:sldId id="584" r:id="rId7"/>
    <p:sldId id="562" r:id="rId8"/>
    <p:sldId id="563" r:id="rId9"/>
    <p:sldId id="564" r:id="rId10"/>
    <p:sldId id="565" r:id="rId11"/>
    <p:sldId id="566" r:id="rId12"/>
    <p:sldId id="567" r:id="rId13"/>
    <p:sldId id="568" r:id="rId14"/>
    <p:sldId id="569" r:id="rId15"/>
    <p:sldId id="593" r:id="rId16"/>
    <p:sldId id="594" r:id="rId17"/>
    <p:sldId id="595" r:id="rId18"/>
    <p:sldId id="596" r:id="rId19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0000FF"/>
    <a:srgbClr val="FFDB93"/>
    <a:srgbClr val="FF99CC"/>
    <a:srgbClr val="FF7C80"/>
    <a:srgbClr val="99CCFF"/>
    <a:srgbClr val="ED8C23"/>
    <a:srgbClr val="0066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84" d="100"/>
          <a:sy n="84" d="100"/>
        </p:scale>
        <p:origin x="-1554" y="-78"/>
      </p:cViewPr>
      <p:guideLst>
        <p:guide orient="horz" pos="2057"/>
        <p:guide pos="2654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handoutMaster" Target="handoutMasters/handoutMaster1.xml"/><Relationship Id="rId20" Type="http://schemas.openxmlformats.org/officeDocument/2006/relationships/notesMaster" Target="notesMasters/notesMaster1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noProof="1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noProof="1" smtClean="0">
                <a:cs typeface="+mn-ea"/>
              </a:defRPr>
            </a:lvl1pPr>
          </a:lstStyle>
          <a:p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noProof="1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fld id="{DC945864-3998-4759-AFD4-DF1281DE162C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sldImg" idx="4294967295"/>
          </p:nvPr>
        </p:nvSpPr>
        <p:spPr bwMode="auto">
          <a:xfrm>
            <a:off x="1050925" y="754063"/>
            <a:ext cx="4572000" cy="3294062"/>
          </a:xfrm>
          <a:prstGeom prst="rect">
            <a:avLst/>
          </a:prstGeom>
          <a:noFill/>
          <a:ln w="9525">
            <a:noFill/>
            <a:miter lim="800000"/>
          </a:ln>
        </p:spPr>
      </p:sp>
      <p:sp>
        <p:nvSpPr>
          <p:cNvPr id="3075" name="Rectangle 3"/>
          <p:cNvSpPr>
            <a:spLocks noGrp="1" noChangeArrowheads="1"/>
          </p:cNvSpPr>
          <p:nvPr>
            <p:ph type="body" sz="quarter" idx="9"/>
          </p:nvPr>
        </p:nvSpPr>
        <p:spPr bwMode="auto">
          <a:xfrm>
            <a:off x="538163" y="4387850"/>
            <a:ext cx="5780087" cy="3952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
第二级
第三级
第四级
第五级</a:t>
            </a:r>
            <a:endParaRPr lang="zh-CN" altLang="en-US" smtClean="0"/>
          </a:p>
        </p:txBody>
      </p:sp>
      <p:sp>
        <p:nvSpPr>
          <p:cNvPr id="2052" name="Rectangle 4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3388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 sz="1200" noProof="1" dirty="0"/>
            </a:lvl1pPr>
          </a:lstStyle>
          <a:p>
            <a:endParaRPr lang="zh-CN" altLang="en-US"/>
          </a:p>
        </p:txBody>
      </p:sp>
      <p:sp>
        <p:nvSpPr>
          <p:cNvPr id="2053" name="Rectangle 5"/>
          <p:cNvSpPr>
            <a:spLocks noGrp="1"/>
          </p:cNvSpPr>
          <p:nvPr>
            <p:ph type="dt"/>
          </p:nvPr>
        </p:nvSpPr>
        <p:spPr>
          <a:xfrm>
            <a:off x="3883025" y="0"/>
            <a:ext cx="2974975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r">
              <a:defRPr sz="1200" noProof="1" dirty="0"/>
            </a:lvl1pPr>
          </a:lstStyle>
          <a:p>
            <a:endParaRPr lang="zh-CN" altLang="en-US"/>
          </a:p>
        </p:txBody>
      </p:sp>
      <p:sp>
        <p:nvSpPr>
          <p:cNvPr id="2054" name="Rectangle 6"/>
          <p:cNvSpPr>
            <a:spLocks noGrp="1"/>
          </p:cNvSpPr>
          <p:nvPr>
            <p:ph type="ftr" sz="quarter"/>
          </p:nvPr>
        </p:nvSpPr>
        <p:spPr>
          <a:xfrm>
            <a:off x="0" y="8686800"/>
            <a:ext cx="2973388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 sz="1200" noProof="1" dirty="0"/>
            </a:lvl1pPr>
          </a:lstStyle>
          <a:p>
            <a:endParaRPr lang="zh-CN" altLang="en-US"/>
          </a:p>
        </p:txBody>
      </p:sp>
      <p:sp>
        <p:nvSpPr>
          <p:cNvPr id="2055" name="Rectangle 7"/>
          <p:cNvSpPr>
            <a:spLocks noGrp="1"/>
          </p:cNvSpPr>
          <p:nvPr>
            <p:ph type="sldNum" sz="quarter"/>
          </p:nvPr>
        </p:nvSpPr>
        <p:spPr>
          <a:xfrm>
            <a:off x="3883025" y="8686800"/>
            <a:ext cx="2974975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defRPr sz="1200"/>
            </a:lvl1pPr>
          </a:lstStyle>
          <a:p>
            <a:fld id="{5492872B-0036-418A-A427-7B407C20D7C0}" type="slidenum">
              <a:rPr lang="zh-CN" altLang="en-US"/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宋体" panose="02010600030101010101" pitchFamily="2" charset="-122"/>
        <a:cs typeface="+mn-cs"/>
      </a:defRPr>
    </a:lvl1pPr>
    <a:lvl2pPr marL="742950" lvl="1" indent="-28575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1143000" lvl="2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600200" lvl="3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2057400" lvl="4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lvl="5" indent="-228600" algn="l" defTabSz="914400" eaLnBrk="0" fontAlgn="base" latinLnBrk="0" hangingPunct="0">
      <a:spcBef>
        <a:spcPct val="30000"/>
      </a:spcBef>
      <a:spcAft>
        <a:spcPct val="0"/>
      </a:spcAft>
      <a:buNone/>
      <a:defRPr sz="1200" u="none" kern="1200" baseline="0">
        <a:solidFill>
          <a:schemeClr val="tx1"/>
        </a:solidFill>
        <a:latin typeface="+mn-lt"/>
        <a:ea typeface="+mn-ea"/>
        <a:cs typeface="+mn-cs"/>
      </a:defRPr>
    </a:lvl6pPr>
    <a:lvl7pPr marL="2743200" lvl="6" indent="-228600" algn="l" defTabSz="914400" eaLnBrk="0" fontAlgn="base" latinLnBrk="0" hangingPunct="0">
      <a:spcBef>
        <a:spcPct val="30000"/>
      </a:spcBef>
      <a:spcAft>
        <a:spcPct val="0"/>
      </a:spcAft>
      <a:buNone/>
      <a:defRPr sz="1200" u="none" kern="1200" baseline="0">
        <a:solidFill>
          <a:schemeClr val="tx1"/>
        </a:solidFill>
        <a:latin typeface="+mn-lt"/>
        <a:ea typeface="+mn-ea"/>
        <a:cs typeface="+mn-cs"/>
      </a:defRPr>
    </a:lvl7pPr>
    <a:lvl8pPr marL="3200400" lvl="7" indent="-228600" algn="l" defTabSz="914400" eaLnBrk="0" fontAlgn="base" latinLnBrk="0" hangingPunct="0">
      <a:spcBef>
        <a:spcPct val="30000"/>
      </a:spcBef>
      <a:spcAft>
        <a:spcPct val="0"/>
      </a:spcAft>
      <a:buNone/>
      <a:defRPr sz="1200" u="none" kern="1200" baseline="0">
        <a:solidFill>
          <a:schemeClr val="tx1"/>
        </a:solidFill>
        <a:latin typeface="+mn-lt"/>
        <a:ea typeface="+mn-ea"/>
        <a:cs typeface="+mn-cs"/>
      </a:defRPr>
    </a:lvl8pPr>
    <a:lvl9pPr marL="3657600" lvl="8" indent="-228600" algn="l" defTabSz="914400" eaLnBrk="0" fontAlgn="base" latinLnBrk="0" hangingPunct="0">
      <a:spcBef>
        <a:spcPct val="30000"/>
      </a:spcBef>
      <a:spcAft>
        <a:spcPct val="0"/>
      </a:spcAft>
      <a:buNone/>
      <a:defRPr sz="1200" u="none" kern="1200" baseline="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>
                <a:ea typeface="宋体" panose="02010600030101010101" pitchFamily="2" charset="-122"/>
              </a:defRPr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>
                <a:ea typeface="宋体" panose="02010600030101010101" pitchFamily="2" charset="-122"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A04D50D-AD22-40DA-8159-A26427F4B80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</p:spPr>
        <p:txBody>
          <a:bodyPr vert="eaVert"/>
          <a:lstStyle>
            <a:lvl1pPr>
              <a:defRPr>
                <a:ea typeface="宋体" panose="02010600030101010101" pitchFamily="2" charset="-122"/>
              </a:defRPr>
            </a:lvl1pPr>
            <a:lvl2pPr>
              <a:defRPr>
                <a:ea typeface="宋体" panose="02010600030101010101" pitchFamily="2" charset="-122"/>
              </a:defRPr>
            </a:lvl2pPr>
            <a:lvl3pPr>
              <a:defRPr>
                <a:ea typeface="宋体" panose="02010600030101010101" pitchFamily="2" charset="-122"/>
              </a:defRPr>
            </a:lvl3pPr>
            <a:lvl4pPr>
              <a:defRPr>
                <a:ea typeface="宋体" panose="02010600030101010101" pitchFamily="2" charset="-122"/>
              </a:defRPr>
            </a:lvl4pPr>
            <a:lvl5pPr>
              <a:defRPr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0DA5AE0-C3D2-4628-832B-4CA9CD6D41F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>
            <a:lvl1pPr>
              <a:defRPr>
                <a:ea typeface="宋体" panose="02010600030101010101" pitchFamily="2" charset="-122"/>
              </a:defRPr>
            </a:lvl1pPr>
            <a:lvl2pPr>
              <a:defRPr>
                <a:ea typeface="宋体" panose="02010600030101010101" pitchFamily="2" charset="-122"/>
              </a:defRPr>
            </a:lvl2pPr>
            <a:lvl3pPr>
              <a:defRPr>
                <a:ea typeface="宋体" panose="02010600030101010101" pitchFamily="2" charset="-122"/>
              </a:defRPr>
            </a:lvl3pPr>
            <a:lvl4pPr>
              <a:defRPr>
                <a:ea typeface="宋体" panose="02010600030101010101" pitchFamily="2" charset="-122"/>
              </a:defRPr>
            </a:lvl4pPr>
            <a:lvl5pPr>
              <a:defRPr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EE78D70-B59B-4F4F-897E-F9042C6409B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  <a:lvl2pPr>
              <a:defRPr>
                <a:ea typeface="宋体" panose="02010600030101010101" pitchFamily="2" charset="-122"/>
              </a:defRPr>
            </a:lvl2pPr>
            <a:lvl3pPr>
              <a:defRPr>
                <a:ea typeface="宋体" panose="02010600030101010101" pitchFamily="2" charset="-122"/>
              </a:defRPr>
            </a:lvl3pPr>
            <a:lvl4pPr>
              <a:defRPr>
                <a:ea typeface="宋体" panose="02010600030101010101" pitchFamily="2" charset="-122"/>
              </a:defRPr>
            </a:lvl4pPr>
            <a:lvl5pPr>
              <a:defRPr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8857164-2B16-4784-8BE0-8F900290DF7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>
                <a:ea typeface="宋体" panose="02010600030101010101" pitchFamily="2" charset="-122"/>
              </a:defRPr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  <a:ea typeface="宋体" panose="02010600030101010101" pitchFamily="2" charset="-122"/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F3CD4A5-D2FF-4EAC-AB74-90E52D684A4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  <a:lvl2pPr>
              <a:defRPr>
                <a:ea typeface="宋体" panose="02010600030101010101" pitchFamily="2" charset="-122"/>
              </a:defRPr>
            </a:lvl2pPr>
            <a:lvl3pPr>
              <a:defRPr>
                <a:ea typeface="宋体" panose="02010600030101010101" pitchFamily="2" charset="-122"/>
              </a:defRPr>
            </a:lvl3pPr>
            <a:lvl4pPr>
              <a:defRPr>
                <a:ea typeface="宋体" panose="02010600030101010101" pitchFamily="2" charset="-122"/>
              </a:defRPr>
            </a:lvl4pPr>
            <a:lvl5pPr>
              <a:defRPr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  <a:lvl2pPr>
              <a:defRPr>
                <a:ea typeface="宋体" panose="02010600030101010101" pitchFamily="2" charset="-122"/>
              </a:defRPr>
            </a:lvl2pPr>
            <a:lvl3pPr>
              <a:defRPr>
                <a:ea typeface="宋体" panose="02010600030101010101" pitchFamily="2" charset="-122"/>
              </a:defRPr>
            </a:lvl3pPr>
            <a:lvl4pPr>
              <a:defRPr>
                <a:ea typeface="宋体" panose="02010600030101010101" pitchFamily="2" charset="-122"/>
              </a:defRPr>
            </a:lvl4pPr>
            <a:lvl5pPr>
              <a:defRPr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BFF7C39-E6AF-41E7-AB1D-F732D6A77C4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1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>
                <a:ea typeface="宋体" panose="02010600030101010101" pitchFamily="2" charset="-122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1" y="2505075"/>
            <a:ext cx="3868340" cy="3684588"/>
          </a:xfr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  <a:lvl2pPr>
              <a:defRPr>
                <a:ea typeface="宋体" panose="02010600030101010101" pitchFamily="2" charset="-122"/>
              </a:defRPr>
            </a:lvl2pPr>
            <a:lvl3pPr>
              <a:defRPr>
                <a:ea typeface="宋体" panose="02010600030101010101" pitchFamily="2" charset="-122"/>
              </a:defRPr>
            </a:lvl3pPr>
            <a:lvl4pPr>
              <a:defRPr>
                <a:ea typeface="宋体" panose="02010600030101010101" pitchFamily="2" charset="-122"/>
              </a:defRPr>
            </a:lvl4pPr>
            <a:lvl5pPr>
              <a:defRPr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>
                <a:ea typeface="宋体" panose="02010600030101010101" pitchFamily="2" charset="-122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  <a:lvl2pPr>
              <a:defRPr>
                <a:ea typeface="宋体" panose="02010600030101010101" pitchFamily="2" charset="-122"/>
              </a:defRPr>
            </a:lvl2pPr>
            <a:lvl3pPr>
              <a:defRPr>
                <a:ea typeface="宋体" panose="02010600030101010101" pitchFamily="2" charset="-122"/>
              </a:defRPr>
            </a:lvl3pPr>
            <a:lvl4pPr>
              <a:defRPr>
                <a:ea typeface="宋体" panose="02010600030101010101" pitchFamily="2" charset="-122"/>
              </a:defRPr>
            </a:lvl4pPr>
            <a:lvl5pPr>
              <a:defRPr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8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ECD0FD5-5C15-4172-BC88-FAEB6A8EF4C1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D71C739-45C9-4558-92EB-2C60D8DF9C7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3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88BC23-D552-436A-8D72-C6920BB9A7A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>
                <a:ea typeface="宋体" panose="02010600030101010101" pitchFamily="2" charset="-122"/>
              </a:defRPr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>
                <a:ea typeface="宋体" panose="02010600030101010101" pitchFamily="2" charset="-122"/>
              </a:defRPr>
            </a:lvl1pPr>
            <a:lvl2pPr>
              <a:defRPr sz="2100">
                <a:ea typeface="宋体" panose="02010600030101010101" pitchFamily="2" charset="-122"/>
              </a:defRPr>
            </a:lvl2pPr>
            <a:lvl3pPr>
              <a:defRPr sz="1800">
                <a:ea typeface="宋体" panose="02010600030101010101" pitchFamily="2" charset="-122"/>
              </a:defRPr>
            </a:lvl3pPr>
            <a:lvl4pPr>
              <a:defRPr sz="1500">
                <a:ea typeface="宋体" panose="02010600030101010101" pitchFamily="2" charset="-122"/>
              </a:defRPr>
            </a:lvl4pPr>
            <a:lvl5pPr>
              <a:defRPr sz="1500">
                <a:ea typeface="宋体" panose="02010600030101010101" pitchFamily="2" charset="-122"/>
              </a:defRPr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>
                <a:ea typeface="宋体" panose="02010600030101010101" pitchFamily="2" charset="-122"/>
              </a:defRPr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A65AEA6-CE48-498C-8E3C-D33D2FBC81A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>
                <a:ea typeface="宋体" panose="02010600030101010101" pitchFamily="2" charset="-122"/>
              </a:defRPr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>
                <a:ea typeface="宋体" panose="02010600030101010101" pitchFamily="2" charset="-122"/>
              </a:defRPr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3A41C22-1513-4CDA-8C91-E69E1EC6242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Rectangle 4"/>
          <p:cNvSpPr>
            <a:spLocks noGrp="1"/>
          </p:cNvSpPr>
          <p:nvPr>
            <p:ph type="dt" sz="half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 sz="1400" noProof="1" dirty="0">
                <a:ea typeface="宋体" panose="02010600030101010101" pitchFamily="2" charset="-122"/>
              </a:defRPr>
            </a:lvl1pPr>
          </a:lstStyle>
          <a:p>
            <a:endParaRPr lang="zh-CN" altLang="en-US"/>
          </a:p>
        </p:txBody>
      </p:sp>
      <p:sp>
        <p:nvSpPr>
          <p:cNvPr id="1029" name="Rectangle 5"/>
          <p:cNvSpPr>
            <a:spLocks noGrp="1"/>
          </p:cNvSpPr>
          <p:nvPr>
            <p:ph type="ftr" sz="quarter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ctr">
              <a:defRPr sz="1400" noProof="1" dirty="0">
                <a:ea typeface="宋体" panose="02010600030101010101" pitchFamily="2" charset="-122"/>
              </a:defRPr>
            </a:lvl1pPr>
          </a:lstStyle>
          <a:p>
            <a:endParaRPr lang="zh-CN" altLang="en-US"/>
          </a:p>
        </p:txBody>
      </p:sp>
      <p:sp>
        <p:nvSpPr>
          <p:cNvPr id="1030" name="Rectangle 6"/>
          <p:cNvSpPr>
            <a:spLocks noGrp="1"/>
          </p:cNvSpPr>
          <p:nvPr>
            <p:ph type="sldNum" sz="quarter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fld id="{1A5CF80A-2D5D-41C6-8891-14641FB90435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微软雅黑" panose="020B0503020204020204" pitchFamily="34" charset="-122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微软雅黑" panose="020B0503020204020204" pitchFamily="82" charset="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微软雅黑" panose="020B0503020204020204" pitchFamily="82" charset="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微软雅黑" panose="020B0503020204020204" pitchFamily="82" charset="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微软雅黑" panose="020B0503020204020204" pitchFamily="82" charset="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微软雅黑" panose="020B0503020204020204" pitchFamily="82" charset="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微软雅黑" panose="020B0503020204020204" pitchFamily="82" charset="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微软雅黑" panose="020B0503020204020204" pitchFamily="82" charset="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微软雅黑" panose="020B0503020204020204" pitchFamily="82" charset="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1pPr>
      <a:lvl2pPr marL="742950" lvl="1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2pPr>
      <a:lvl3pPr marL="1143000" lvl="2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3pPr>
      <a:lvl4pPr marL="1600200" lvl="3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4pPr>
      <a:lvl5pPr marL="2057400" lvl="4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5pPr>
      <a:lvl6pPr marL="2514600" lvl="5" indent="-228600" algn="l" defTabSz="914400" eaLnBrk="0" fontAlgn="base" latinLnBrk="0" hangingPunct="0">
        <a:spcBef>
          <a:spcPct val="20000"/>
        </a:spcBef>
        <a:spcAft>
          <a:spcPct val="0"/>
        </a:spcAft>
        <a:buChar char="»"/>
        <a:defRPr sz="200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0" fontAlgn="base" latinLnBrk="0" hangingPunct="0">
        <a:spcBef>
          <a:spcPct val="20000"/>
        </a:spcBef>
        <a:spcAft>
          <a:spcPct val="0"/>
        </a:spcAft>
        <a:buChar char="»"/>
        <a:defRPr sz="200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0" fontAlgn="base" latinLnBrk="0" hangingPunct="0">
        <a:spcBef>
          <a:spcPct val="20000"/>
        </a:spcBef>
        <a:spcAft>
          <a:spcPct val="0"/>
        </a:spcAft>
        <a:buChar char="»"/>
        <a:defRPr sz="200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0" fontAlgn="base" latinLnBrk="0" hangingPunct="0">
        <a:spcBef>
          <a:spcPct val="20000"/>
        </a:spcBef>
        <a:spcAft>
          <a:spcPct val="0"/>
        </a:spcAft>
        <a:buChar char="»"/>
        <a:defRPr sz="200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.png"/><Relationship Id="rId1" Type="http://schemas.openxmlformats.org/officeDocument/2006/relationships/slide" Target="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3.jpeg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5.jpeg"/><Relationship Id="rId1" Type="http://schemas.openxmlformats.org/officeDocument/2006/relationships/image" Target="../media/image14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6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7.GIF"/><Relationship Id="rId1" Type="http://schemas.openxmlformats.org/officeDocument/2006/relationships/image" Target="../media/image4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image" Target="../media/image4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0.jpeg"/><Relationship Id="rId1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6.jpeg"/><Relationship Id="rId1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0.jpeg"/><Relationship Id="rId2" Type="http://schemas.openxmlformats.org/officeDocument/2006/relationships/image" Target="../media/image9.GIF"/><Relationship Id="rId1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1" name="MH_Text_1"/>
          <p:cNvSpPr>
            <a:spLocks noChangeArrowheads="1"/>
          </p:cNvSpPr>
          <p:nvPr/>
        </p:nvSpPr>
        <p:spPr bwMode="auto">
          <a:xfrm>
            <a:off x="735013" y="4668838"/>
            <a:ext cx="1665287" cy="1055687"/>
          </a:xfrm>
          <a:prstGeom prst="roundRect">
            <a:avLst>
              <a:gd name="adj" fmla="val 6991"/>
            </a:avLst>
          </a:prstGeom>
          <a:solidFill>
            <a:srgbClr val="CCFFFF"/>
          </a:solidFill>
          <a:ln w="9525">
            <a:noFill/>
            <a:round/>
          </a:ln>
          <a:effectLst>
            <a:outerShdw dist="25401" dir="2700000" algn="ctr" rotWithShape="0">
              <a:srgbClr val="000000">
                <a:alpha val="25000"/>
              </a:srgbClr>
            </a:outerShdw>
          </a:effectLst>
        </p:spPr>
        <p:txBody>
          <a:bodyPr lIns="90170" tIns="720090" rIns="90170" bIns="46990" anchor="ctr"/>
          <a:lstStyle/>
          <a:p>
            <a:pPr algn="ctr">
              <a:lnSpc>
                <a:spcPct val="130000"/>
              </a:lnSpc>
            </a:pPr>
            <a:endParaRPr lang="zh-CN" altLang="en-US" sz="1600">
              <a:solidFill>
                <a:srgbClr val="4D4D4D"/>
              </a:solidFill>
            </a:endParaRPr>
          </a:p>
        </p:txBody>
      </p:sp>
      <p:sp>
        <p:nvSpPr>
          <p:cNvPr id="4102" name="MH_SubTitle_1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733425" y="4940300"/>
            <a:ext cx="1665288" cy="539750"/>
          </a:xfrm>
          <a:prstGeom prst="rect">
            <a:avLst/>
          </a:prstGeom>
          <a:solidFill>
            <a:srgbClr val="008080"/>
          </a:solidFill>
          <a:ln w="9525">
            <a:noFill/>
            <a:miter lim="800000"/>
          </a:ln>
        </p:spPr>
        <p:txBody>
          <a:bodyPr lIns="0" tIns="0" rIns="0" bIns="0" anchor="ctr"/>
          <a:lstStyle/>
          <a:p>
            <a:pPr algn="ctr"/>
            <a:r>
              <a:rPr lang="zh-CN" altLang="en-US" sz="1800">
                <a:solidFill>
                  <a:srgbClr val="FFFFFF"/>
                </a:solidFill>
                <a:latin typeface="宋体" panose="02010600030101010101" pitchFamily="2" charset="-122"/>
              </a:rPr>
              <a:t>导入新课</a:t>
            </a:r>
            <a:endParaRPr lang="zh-CN" altLang="en-US" sz="1800">
              <a:solidFill>
                <a:srgbClr val="FFFFFF"/>
              </a:solidFill>
              <a:latin typeface="宋体" panose="02010600030101010101" pitchFamily="2" charset="-122"/>
            </a:endParaRPr>
          </a:p>
        </p:txBody>
      </p:sp>
      <p:sp>
        <p:nvSpPr>
          <p:cNvPr id="4103" name="MH_Other_1"/>
          <p:cNvSpPr>
            <a:spLocks noChangeArrowheads="1"/>
          </p:cNvSpPr>
          <p:nvPr/>
        </p:nvSpPr>
        <p:spPr bwMode="auto">
          <a:xfrm>
            <a:off x="2160588" y="5111750"/>
            <a:ext cx="168275" cy="171450"/>
          </a:xfrm>
          <a:prstGeom prst="ellipse">
            <a:avLst/>
          </a:prstGeom>
          <a:solidFill>
            <a:srgbClr val="FFFFFF"/>
          </a:solidFill>
          <a:ln w="25400">
            <a:solidFill>
              <a:srgbClr val="2E617E"/>
            </a:solidFill>
            <a:round/>
          </a:ln>
        </p:spPr>
        <p:txBody>
          <a:bodyPr anchor="ctr"/>
          <a:lstStyle/>
          <a:p>
            <a:pPr algn="ctr"/>
            <a:endParaRPr lang="zh-CN" altLang="en-US" sz="1400">
              <a:solidFill>
                <a:srgbClr val="FFFFFF"/>
              </a:solidFill>
            </a:endParaRPr>
          </a:p>
        </p:txBody>
      </p:sp>
      <p:sp>
        <p:nvSpPr>
          <p:cNvPr id="4104" name="MH_Text_2"/>
          <p:cNvSpPr>
            <a:spLocks noChangeArrowheads="1"/>
          </p:cNvSpPr>
          <p:nvPr/>
        </p:nvSpPr>
        <p:spPr bwMode="auto">
          <a:xfrm>
            <a:off x="2700338" y="4652963"/>
            <a:ext cx="1665287" cy="1057275"/>
          </a:xfrm>
          <a:prstGeom prst="roundRect">
            <a:avLst>
              <a:gd name="adj" fmla="val 6991"/>
            </a:avLst>
          </a:prstGeom>
          <a:solidFill>
            <a:srgbClr val="CCFFFF"/>
          </a:solidFill>
          <a:ln w="9525">
            <a:noFill/>
            <a:round/>
          </a:ln>
          <a:effectLst>
            <a:outerShdw dist="25401" dir="2700000" algn="ctr" rotWithShape="0">
              <a:srgbClr val="000000">
                <a:alpha val="25000"/>
              </a:srgbClr>
            </a:outerShdw>
          </a:effectLst>
        </p:spPr>
        <p:txBody>
          <a:bodyPr lIns="90170" tIns="720090" rIns="90170" bIns="46990" anchor="ctr"/>
          <a:lstStyle/>
          <a:p>
            <a:pPr algn="ctr">
              <a:lnSpc>
                <a:spcPct val="130000"/>
              </a:lnSpc>
            </a:pPr>
            <a:endParaRPr lang="zh-CN" altLang="en-US" sz="1600">
              <a:solidFill>
                <a:srgbClr val="4D4D4D"/>
              </a:solidFill>
            </a:endParaRPr>
          </a:p>
        </p:txBody>
      </p:sp>
      <p:sp>
        <p:nvSpPr>
          <p:cNvPr id="4105" name="MH_SubTitle_2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2722563" y="4940300"/>
            <a:ext cx="1665287" cy="539750"/>
          </a:xfrm>
          <a:prstGeom prst="rect">
            <a:avLst/>
          </a:prstGeom>
          <a:solidFill>
            <a:srgbClr val="008080"/>
          </a:solidFill>
          <a:ln w="9525">
            <a:noFill/>
            <a:miter lim="800000"/>
          </a:ln>
        </p:spPr>
        <p:txBody>
          <a:bodyPr lIns="0" tIns="0" rIns="0" bIns="0" anchor="ctr"/>
          <a:lstStyle/>
          <a:p>
            <a:pPr algn="ctr"/>
            <a:r>
              <a:rPr lang="zh-CN" altLang="en-US" sz="1800">
                <a:solidFill>
                  <a:srgbClr val="FFFFFF"/>
                </a:solidFill>
                <a:latin typeface="宋体" panose="02010600030101010101" pitchFamily="2" charset="-122"/>
              </a:rPr>
              <a:t>讲授新课</a:t>
            </a:r>
            <a:endParaRPr lang="zh-CN" altLang="en-US" sz="1800">
              <a:solidFill>
                <a:srgbClr val="FFFFFF"/>
              </a:solidFill>
              <a:latin typeface="宋体" panose="02010600030101010101" pitchFamily="2" charset="-122"/>
            </a:endParaRPr>
          </a:p>
        </p:txBody>
      </p:sp>
      <p:sp>
        <p:nvSpPr>
          <p:cNvPr id="4106" name="MH_Other_2"/>
          <p:cNvSpPr>
            <a:spLocks noChangeArrowheads="1"/>
          </p:cNvSpPr>
          <p:nvPr/>
        </p:nvSpPr>
        <p:spPr bwMode="auto">
          <a:xfrm>
            <a:off x="2757488" y="5108575"/>
            <a:ext cx="168275" cy="171450"/>
          </a:xfrm>
          <a:prstGeom prst="ellipse">
            <a:avLst/>
          </a:prstGeom>
          <a:solidFill>
            <a:srgbClr val="FFFFFF"/>
          </a:solidFill>
          <a:ln w="25400">
            <a:solidFill>
              <a:srgbClr val="707C1A"/>
            </a:solidFill>
            <a:round/>
          </a:ln>
        </p:spPr>
        <p:txBody>
          <a:bodyPr anchor="ctr"/>
          <a:lstStyle/>
          <a:p>
            <a:pPr algn="ctr"/>
            <a:endParaRPr lang="zh-CN" altLang="en-US" sz="1400">
              <a:solidFill>
                <a:srgbClr val="FFFFFF"/>
              </a:solidFill>
            </a:endParaRPr>
          </a:p>
        </p:txBody>
      </p:sp>
      <p:sp>
        <p:nvSpPr>
          <p:cNvPr id="4107" name="MH_Other_3"/>
          <p:cNvSpPr>
            <a:spLocks noChangeArrowheads="1"/>
          </p:cNvSpPr>
          <p:nvPr/>
        </p:nvSpPr>
        <p:spPr bwMode="auto">
          <a:xfrm>
            <a:off x="4191000" y="5111750"/>
            <a:ext cx="168275" cy="171450"/>
          </a:xfrm>
          <a:prstGeom prst="ellipse">
            <a:avLst/>
          </a:prstGeom>
          <a:solidFill>
            <a:srgbClr val="FFFFFF"/>
          </a:solidFill>
          <a:ln w="25400">
            <a:solidFill>
              <a:srgbClr val="707C1A"/>
            </a:solidFill>
            <a:round/>
          </a:ln>
        </p:spPr>
        <p:txBody>
          <a:bodyPr anchor="ctr"/>
          <a:lstStyle/>
          <a:p>
            <a:pPr algn="ctr"/>
            <a:endParaRPr lang="zh-CN" altLang="en-US" sz="1400">
              <a:solidFill>
                <a:srgbClr val="FFFFFF"/>
              </a:solidFill>
            </a:endParaRPr>
          </a:p>
        </p:txBody>
      </p:sp>
      <p:sp>
        <p:nvSpPr>
          <p:cNvPr id="4108" name="MH_Text_3"/>
          <p:cNvSpPr>
            <a:spLocks noChangeArrowheads="1"/>
          </p:cNvSpPr>
          <p:nvPr/>
        </p:nvSpPr>
        <p:spPr bwMode="auto">
          <a:xfrm>
            <a:off x="4730750" y="4667250"/>
            <a:ext cx="1666875" cy="1057275"/>
          </a:xfrm>
          <a:prstGeom prst="roundRect">
            <a:avLst>
              <a:gd name="adj" fmla="val 6991"/>
            </a:avLst>
          </a:prstGeom>
          <a:solidFill>
            <a:srgbClr val="CCFFFF"/>
          </a:solidFill>
          <a:ln w="9525">
            <a:noFill/>
            <a:round/>
          </a:ln>
          <a:effectLst>
            <a:outerShdw dist="25401" dir="2700000" algn="ctr" rotWithShape="0">
              <a:srgbClr val="000000">
                <a:alpha val="25000"/>
              </a:srgbClr>
            </a:outerShdw>
          </a:effectLst>
        </p:spPr>
        <p:txBody>
          <a:bodyPr lIns="90170" tIns="720090" rIns="90170" bIns="46990" anchor="ctr"/>
          <a:lstStyle/>
          <a:p>
            <a:pPr algn="ctr">
              <a:lnSpc>
                <a:spcPct val="130000"/>
              </a:lnSpc>
            </a:pPr>
            <a:endParaRPr lang="zh-CN" altLang="en-US" sz="1600">
              <a:solidFill>
                <a:srgbClr val="4D4D4D"/>
              </a:solidFill>
            </a:endParaRPr>
          </a:p>
        </p:txBody>
      </p:sp>
      <p:sp>
        <p:nvSpPr>
          <p:cNvPr id="4109" name="MH_SubTitle_3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4730750" y="4940300"/>
            <a:ext cx="1665288" cy="539750"/>
          </a:xfrm>
          <a:prstGeom prst="rect">
            <a:avLst/>
          </a:prstGeom>
          <a:solidFill>
            <a:srgbClr val="008080"/>
          </a:solidFill>
          <a:ln w="9525">
            <a:noFill/>
            <a:miter lim="800000"/>
          </a:ln>
        </p:spPr>
        <p:txBody>
          <a:bodyPr lIns="0" tIns="0" rIns="0" bIns="0" anchor="ctr"/>
          <a:lstStyle/>
          <a:p>
            <a:pPr algn="ctr"/>
            <a:r>
              <a:rPr lang="zh-CN" altLang="en-US" sz="1800">
                <a:solidFill>
                  <a:srgbClr val="FFFFFF"/>
                </a:solidFill>
                <a:latin typeface="宋体" panose="02010600030101010101" pitchFamily="2" charset="-122"/>
              </a:rPr>
              <a:t>课堂小结</a:t>
            </a:r>
            <a:endParaRPr lang="zh-CN" altLang="en-US" sz="1800">
              <a:solidFill>
                <a:srgbClr val="FFFFFF"/>
              </a:solidFill>
              <a:latin typeface="宋体" panose="02010600030101010101" pitchFamily="2" charset="-122"/>
            </a:endParaRPr>
          </a:p>
        </p:txBody>
      </p:sp>
      <p:sp>
        <p:nvSpPr>
          <p:cNvPr id="4110" name="MH_Other_4"/>
          <p:cNvSpPr>
            <a:spLocks noChangeArrowheads="1"/>
          </p:cNvSpPr>
          <p:nvPr/>
        </p:nvSpPr>
        <p:spPr bwMode="auto">
          <a:xfrm>
            <a:off x="4787900" y="5108575"/>
            <a:ext cx="169863" cy="171450"/>
          </a:xfrm>
          <a:prstGeom prst="ellipse">
            <a:avLst/>
          </a:prstGeom>
          <a:solidFill>
            <a:srgbClr val="FFFFFF"/>
          </a:solidFill>
          <a:ln w="25400">
            <a:solidFill>
              <a:srgbClr val="2E617E"/>
            </a:solidFill>
            <a:round/>
          </a:ln>
        </p:spPr>
        <p:txBody>
          <a:bodyPr anchor="ctr"/>
          <a:lstStyle/>
          <a:p>
            <a:pPr algn="ctr"/>
            <a:endParaRPr lang="zh-CN" altLang="en-US" sz="1400">
              <a:solidFill>
                <a:srgbClr val="FFFFFF"/>
              </a:solidFill>
            </a:endParaRPr>
          </a:p>
        </p:txBody>
      </p:sp>
      <p:sp>
        <p:nvSpPr>
          <p:cNvPr id="4111" name="MH_Other_5"/>
          <p:cNvSpPr>
            <a:spLocks noChangeArrowheads="1"/>
          </p:cNvSpPr>
          <p:nvPr/>
        </p:nvSpPr>
        <p:spPr bwMode="auto">
          <a:xfrm>
            <a:off x="6189663" y="5111750"/>
            <a:ext cx="168275" cy="171450"/>
          </a:xfrm>
          <a:prstGeom prst="ellipse">
            <a:avLst/>
          </a:prstGeom>
          <a:solidFill>
            <a:srgbClr val="FFFFFF"/>
          </a:solidFill>
          <a:ln w="25400">
            <a:solidFill>
              <a:srgbClr val="2E617E"/>
            </a:solidFill>
            <a:round/>
          </a:ln>
        </p:spPr>
        <p:txBody>
          <a:bodyPr anchor="ctr"/>
          <a:lstStyle/>
          <a:p>
            <a:pPr algn="ctr"/>
            <a:endParaRPr lang="zh-CN" altLang="en-US" sz="1400">
              <a:solidFill>
                <a:srgbClr val="FFFFFF"/>
              </a:solidFill>
            </a:endParaRPr>
          </a:p>
        </p:txBody>
      </p:sp>
      <p:sp>
        <p:nvSpPr>
          <p:cNvPr id="4112" name="MH_Text_4"/>
          <p:cNvSpPr>
            <a:spLocks noChangeArrowheads="1"/>
          </p:cNvSpPr>
          <p:nvPr/>
        </p:nvSpPr>
        <p:spPr bwMode="auto">
          <a:xfrm>
            <a:off x="6738938" y="4667250"/>
            <a:ext cx="1665287" cy="1057275"/>
          </a:xfrm>
          <a:prstGeom prst="roundRect">
            <a:avLst>
              <a:gd name="adj" fmla="val 6991"/>
            </a:avLst>
          </a:prstGeom>
          <a:solidFill>
            <a:srgbClr val="CCFFFF"/>
          </a:solidFill>
          <a:ln w="9525">
            <a:noFill/>
            <a:round/>
          </a:ln>
          <a:effectLst>
            <a:outerShdw dist="25401" dir="2700000" algn="ctr" rotWithShape="0">
              <a:srgbClr val="000000">
                <a:alpha val="25000"/>
              </a:srgbClr>
            </a:outerShdw>
          </a:effectLst>
        </p:spPr>
        <p:txBody>
          <a:bodyPr lIns="90170" tIns="720090" rIns="90170" bIns="46990" anchor="ctr"/>
          <a:lstStyle/>
          <a:p>
            <a:pPr algn="ctr">
              <a:lnSpc>
                <a:spcPct val="130000"/>
              </a:lnSpc>
            </a:pPr>
            <a:endParaRPr lang="zh-CN" altLang="en-US" sz="1600">
              <a:solidFill>
                <a:srgbClr val="4D4D4D"/>
              </a:solidFill>
            </a:endParaRPr>
          </a:p>
        </p:txBody>
      </p:sp>
      <p:sp>
        <p:nvSpPr>
          <p:cNvPr id="4113" name="MH_SubTitle_4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6738938" y="4940300"/>
            <a:ext cx="1668462" cy="539750"/>
          </a:xfrm>
          <a:prstGeom prst="rect">
            <a:avLst/>
          </a:prstGeom>
          <a:solidFill>
            <a:srgbClr val="008080"/>
          </a:solidFill>
          <a:ln w="9525">
            <a:noFill/>
            <a:miter lim="800000"/>
          </a:ln>
        </p:spPr>
        <p:txBody>
          <a:bodyPr lIns="0" tIns="0" rIns="0" bIns="0" anchor="ctr"/>
          <a:lstStyle/>
          <a:p>
            <a:pPr algn="ctr"/>
            <a:r>
              <a:rPr lang="zh-CN" altLang="en-US" sz="1800">
                <a:solidFill>
                  <a:srgbClr val="FFFFFF"/>
                </a:solidFill>
                <a:latin typeface="宋体" panose="02010600030101010101" pitchFamily="2" charset="-122"/>
              </a:rPr>
              <a:t>拓展延伸</a:t>
            </a:r>
            <a:endParaRPr lang="zh-CN" altLang="en-US" sz="1800">
              <a:solidFill>
                <a:srgbClr val="FFFFFF"/>
              </a:solidFill>
              <a:latin typeface="宋体" panose="02010600030101010101" pitchFamily="2" charset="-122"/>
            </a:endParaRPr>
          </a:p>
        </p:txBody>
      </p:sp>
      <p:sp>
        <p:nvSpPr>
          <p:cNvPr id="4114" name="MH_Other_6"/>
          <p:cNvSpPr>
            <a:spLocks noChangeArrowheads="1"/>
          </p:cNvSpPr>
          <p:nvPr/>
        </p:nvSpPr>
        <p:spPr bwMode="auto">
          <a:xfrm>
            <a:off x="6788150" y="5108575"/>
            <a:ext cx="168275" cy="171450"/>
          </a:xfrm>
          <a:prstGeom prst="ellipse">
            <a:avLst/>
          </a:prstGeom>
          <a:solidFill>
            <a:srgbClr val="FFFFFF"/>
          </a:solidFill>
          <a:ln w="25400">
            <a:solidFill>
              <a:srgbClr val="707C1A"/>
            </a:solidFill>
            <a:round/>
          </a:ln>
        </p:spPr>
        <p:txBody>
          <a:bodyPr anchor="ctr"/>
          <a:lstStyle/>
          <a:p>
            <a:pPr algn="ctr"/>
            <a:endParaRPr lang="zh-CN" altLang="en-US" sz="1400">
              <a:solidFill>
                <a:srgbClr val="FFFFFF"/>
              </a:solidFill>
            </a:endParaRPr>
          </a:p>
        </p:txBody>
      </p:sp>
      <p:grpSp>
        <p:nvGrpSpPr>
          <p:cNvPr id="4115" name="组合 3093"/>
          <p:cNvGrpSpPr/>
          <p:nvPr/>
        </p:nvGrpSpPr>
        <p:grpSpPr bwMode="auto">
          <a:xfrm>
            <a:off x="2097088" y="5064125"/>
            <a:ext cx="890587" cy="266700"/>
            <a:chOff x="0" y="0"/>
            <a:chExt cx="561" cy="169"/>
          </a:xfrm>
        </p:grpSpPr>
        <p:pic>
          <p:nvPicPr>
            <p:cNvPr id="4116" name="MH_Other_7"/>
            <p:cNvPicPr>
              <a:picLocks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561" cy="1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117" name="Text Box 24"/>
            <p:cNvSpPr txBox="1">
              <a:spLocks noChangeArrowheads="1"/>
            </p:cNvSpPr>
            <p:nvPr/>
          </p:nvSpPr>
          <p:spPr bwMode="auto">
            <a:xfrm>
              <a:off x="70" y="65"/>
              <a:ext cx="422" cy="3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anchor="ctr"/>
            <a:lstStyle/>
            <a:p>
              <a:pPr algn="ctr"/>
              <a:endParaRPr lang="zh-CN" altLang="en-US" sz="1400">
                <a:solidFill>
                  <a:srgbClr val="FFFFFF"/>
                </a:solidFill>
              </a:endParaRPr>
            </a:p>
          </p:txBody>
        </p:sp>
      </p:grpSp>
      <p:sp>
        <p:nvSpPr>
          <p:cNvPr id="4118" name="MH_Other_8"/>
          <p:cNvSpPr>
            <a:spLocks noChangeArrowheads="1"/>
          </p:cNvSpPr>
          <p:nvPr/>
        </p:nvSpPr>
        <p:spPr bwMode="auto">
          <a:xfrm>
            <a:off x="2195513" y="5153025"/>
            <a:ext cx="695325" cy="88900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000000">
                  <a:alpha val="1999"/>
                </a:srgbClr>
              </a:gs>
              <a:gs pos="29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71001">
                <a:srgbClr val="000000">
                  <a:alpha val="1999"/>
                </a:srgbClr>
              </a:gs>
              <a:gs pos="100000">
                <a:srgbClr val="000000">
                  <a:alpha val="1999"/>
                </a:srgbClr>
              </a:gs>
            </a:gsLst>
            <a:path path="rect">
              <a:fillToRect l="50000" t="50000" r="50000" b="50000"/>
            </a:path>
          </a:gradFill>
          <a:ln w="9525">
            <a:noFill/>
            <a:round/>
          </a:ln>
          <a:effectLst>
            <a:outerShdw sx="102000" sy="102000" algn="ctr" rotWithShape="0">
              <a:srgbClr val="000000">
                <a:alpha val="32999"/>
              </a:srgbClr>
            </a:outerShdw>
          </a:effectLst>
        </p:spPr>
        <p:txBody>
          <a:bodyPr anchor="ctr"/>
          <a:lstStyle/>
          <a:p>
            <a:pPr algn="ctr"/>
            <a:endParaRPr lang="zh-CN" altLang="en-US" sz="1400">
              <a:solidFill>
                <a:srgbClr val="FFFFFF"/>
              </a:solidFill>
            </a:endParaRPr>
          </a:p>
        </p:txBody>
      </p:sp>
      <p:grpSp>
        <p:nvGrpSpPr>
          <p:cNvPr id="4119" name="组合 3097"/>
          <p:cNvGrpSpPr/>
          <p:nvPr/>
        </p:nvGrpSpPr>
        <p:grpSpPr bwMode="auto">
          <a:xfrm>
            <a:off x="4127500" y="5064125"/>
            <a:ext cx="889000" cy="266700"/>
            <a:chOff x="0" y="0"/>
            <a:chExt cx="560" cy="169"/>
          </a:xfrm>
        </p:grpSpPr>
        <p:pic>
          <p:nvPicPr>
            <p:cNvPr id="4120" name="MH_Other_9"/>
            <p:cNvPicPr>
              <a:picLocks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560" cy="1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121" name="Text Box 28"/>
            <p:cNvSpPr txBox="1">
              <a:spLocks noChangeArrowheads="1"/>
            </p:cNvSpPr>
            <p:nvPr/>
          </p:nvSpPr>
          <p:spPr bwMode="auto">
            <a:xfrm>
              <a:off x="70" y="65"/>
              <a:ext cx="422" cy="3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anchor="ctr"/>
            <a:lstStyle/>
            <a:p>
              <a:pPr algn="ctr"/>
              <a:endParaRPr lang="zh-CN" altLang="en-US" sz="1400">
                <a:solidFill>
                  <a:srgbClr val="FFFFFF"/>
                </a:solidFill>
              </a:endParaRPr>
            </a:p>
          </p:txBody>
        </p:sp>
      </p:grpSp>
      <p:sp>
        <p:nvSpPr>
          <p:cNvPr id="4122" name="MH_Other_10"/>
          <p:cNvSpPr>
            <a:spLocks noChangeArrowheads="1"/>
          </p:cNvSpPr>
          <p:nvPr/>
        </p:nvSpPr>
        <p:spPr bwMode="auto">
          <a:xfrm>
            <a:off x="4225925" y="5153025"/>
            <a:ext cx="695325" cy="88900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000000">
                  <a:alpha val="1999"/>
                </a:srgbClr>
              </a:gs>
              <a:gs pos="29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71001">
                <a:srgbClr val="000000">
                  <a:alpha val="1999"/>
                </a:srgbClr>
              </a:gs>
              <a:gs pos="100000">
                <a:srgbClr val="000000">
                  <a:alpha val="1999"/>
                </a:srgbClr>
              </a:gs>
            </a:gsLst>
            <a:path path="rect">
              <a:fillToRect l="50000" t="50000" r="50000" b="50000"/>
            </a:path>
          </a:gradFill>
          <a:ln w="9525">
            <a:noFill/>
            <a:round/>
          </a:ln>
          <a:effectLst>
            <a:outerShdw sx="102000" sy="102000" algn="ctr" rotWithShape="0">
              <a:srgbClr val="000000">
                <a:alpha val="32999"/>
              </a:srgbClr>
            </a:outerShdw>
          </a:effectLst>
        </p:spPr>
        <p:txBody>
          <a:bodyPr anchor="ctr"/>
          <a:lstStyle/>
          <a:p>
            <a:pPr algn="ctr"/>
            <a:endParaRPr lang="zh-CN" altLang="en-US" sz="1400">
              <a:solidFill>
                <a:srgbClr val="FFFFFF"/>
              </a:solidFill>
            </a:endParaRPr>
          </a:p>
        </p:txBody>
      </p:sp>
      <p:pic>
        <p:nvPicPr>
          <p:cNvPr id="4123" name="MH_Other_11"/>
          <p:cNvPicPr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26163" y="5064125"/>
            <a:ext cx="890587" cy="266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24" name="Text Box 31"/>
          <p:cNvSpPr txBox="1">
            <a:spLocks noChangeArrowheads="1"/>
          </p:cNvSpPr>
          <p:nvPr/>
        </p:nvSpPr>
        <p:spPr bwMode="auto">
          <a:xfrm>
            <a:off x="6237288" y="5165725"/>
            <a:ext cx="669925" cy="619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ctr"/>
            <a:endParaRPr lang="zh-CN" altLang="en-US" sz="1400">
              <a:solidFill>
                <a:srgbClr val="FFFFFF"/>
              </a:solidFill>
            </a:endParaRPr>
          </a:p>
        </p:txBody>
      </p:sp>
      <p:sp>
        <p:nvSpPr>
          <p:cNvPr id="4125" name="MH_Other_12"/>
          <p:cNvSpPr>
            <a:spLocks noChangeArrowheads="1"/>
          </p:cNvSpPr>
          <p:nvPr/>
        </p:nvSpPr>
        <p:spPr bwMode="auto">
          <a:xfrm>
            <a:off x="6224588" y="5153025"/>
            <a:ext cx="695325" cy="88900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000000">
                  <a:alpha val="1999"/>
                </a:srgbClr>
              </a:gs>
              <a:gs pos="29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71001">
                <a:srgbClr val="000000">
                  <a:alpha val="1999"/>
                </a:srgbClr>
              </a:gs>
              <a:gs pos="100000">
                <a:srgbClr val="000000">
                  <a:alpha val="1999"/>
                </a:srgbClr>
              </a:gs>
            </a:gsLst>
            <a:path path="rect">
              <a:fillToRect l="50000" t="50000" r="50000" b="50000"/>
            </a:path>
          </a:gradFill>
          <a:ln w="9525">
            <a:noFill/>
            <a:round/>
          </a:ln>
          <a:effectLst>
            <a:outerShdw sx="102000" sy="102000" algn="ctr" rotWithShape="0">
              <a:srgbClr val="000000">
                <a:alpha val="32999"/>
              </a:srgbClr>
            </a:outerShdw>
          </a:effectLst>
        </p:spPr>
        <p:txBody>
          <a:bodyPr anchor="ctr"/>
          <a:lstStyle/>
          <a:p>
            <a:pPr algn="ctr"/>
            <a:endParaRPr lang="zh-CN" altLang="en-US" sz="1400">
              <a:solidFill>
                <a:srgbClr val="FFFFFF"/>
              </a:solidFill>
            </a:endParaRPr>
          </a:p>
        </p:txBody>
      </p:sp>
      <p:sp>
        <p:nvSpPr>
          <p:cNvPr id="4127" name="文本框 2"/>
          <p:cNvSpPr txBox="1">
            <a:spLocks noChangeArrowheads="1"/>
          </p:cNvSpPr>
          <p:nvPr/>
        </p:nvSpPr>
        <p:spPr bwMode="auto">
          <a:xfrm>
            <a:off x="1089025" y="2463800"/>
            <a:ext cx="7454900" cy="1096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6600" b="1">
                <a:latin typeface="Times New Roman" panose="02020603050405020304" pitchFamily="18" charset="0"/>
                <a:ea typeface="隶书" panose="02010509060101010101" pitchFamily="49" charset="-122"/>
              </a:rPr>
              <a:t>1</a:t>
            </a:r>
            <a:r>
              <a:rPr lang="en-US" altLang="en-US" sz="6600" b="1">
                <a:latin typeface="Times New Roman" panose="02020603050405020304" pitchFamily="18" charset="0"/>
                <a:ea typeface="隶书" panose="02010509060101010101" pitchFamily="49" charset="-122"/>
              </a:rPr>
              <a:t>6 </a:t>
            </a:r>
            <a:r>
              <a:rPr lang="zh-CN" altLang="en-US" sz="6600" b="1">
                <a:latin typeface="Times New Roman" panose="02020603050405020304" pitchFamily="18" charset="0"/>
                <a:ea typeface="隶书" panose="02010509060101010101" pitchFamily="49" charset="-122"/>
              </a:rPr>
              <a:t>网络表情符号</a:t>
            </a:r>
            <a:endParaRPr lang="zh-CN" altLang="en-US" sz="6600" b="1">
              <a:solidFill>
                <a:srgbClr val="FF0000"/>
              </a:solidFill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文本框 5126"/>
          <p:cNvSpPr txBox="1">
            <a:spLocks noChangeArrowheads="1"/>
          </p:cNvSpPr>
          <p:nvPr/>
        </p:nvSpPr>
        <p:spPr bwMode="auto">
          <a:xfrm>
            <a:off x="106363" y="44450"/>
            <a:ext cx="1296987" cy="3984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170" tIns="46990" rIns="90170" bIns="46990">
            <a:spAutoFit/>
          </a:bodyPr>
          <a:lstStyle/>
          <a:p>
            <a:r>
              <a:rPr lang="zh-CN" altLang="en-US" sz="2000" b="1">
                <a:solidFill>
                  <a:srgbClr val="006666"/>
                </a:solidFill>
                <a:ea typeface="方正姚体" pitchFamily="2" charset="-122"/>
              </a:rPr>
              <a:t>讲授新课</a:t>
            </a:r>
            <a:endParaRPr lang="zh-CN" altLang="en-US" sz="2000" b="1">
              <a:solidFill>
                <a:srgbClr val="006666"/>
              </a:solidFill>
              <a:ea typeface="方正姚体" pitchFamily="2" charset="-122"/>
            </a:endParaRPr>
          </a:p>
        </p:txBody>
      </p:sp>
      <p:sp>
        <p:nvSpPr>
          <p:cNvPr id="13314" name="文本框 1"/>
          <p:cNvSpPr txBox="1">
            <a:spLocks noChangeArrowheads="1"/>
          </p:cNvSpPr>
          <p:nvPr/>
        </p:nvSpPr>
        <p:spPr bwMode="auto">
          <a:xfrm>
            <a:off x="609600" y="787400"/>
            <a:ext cx="2540000" cy="6397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0000FF"/>
                </a:solidFill>
              </a:rPr>
              <a:t>第二部分</a:t>
            </a:r>
            <a:endParaRPr lang="zh-CN" altLang="en-US" sz="3600" b="1">
              <a:solidFill>
                <a:srgbClr val="0000FF"/>
              </a:solidFill>
            </a:endParaRP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520700" y="1665288"/>
            <a:ext cx="5108575" cy="5794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</a:rPr>
              <a:t>(第二至第五自然段)</a:t>
            </a:r>
            <a:endParaRPr lang="zh-CN" altLang="en-US" sz="3200" b="1">
              <a:solidFill>
                <a:srgbClr val="FF0000"/>
              </a:solidFill>
            </a:endParaRP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1047750" y="2489200"/>
            <a:ext cx="6334125" cy="1066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200" b="1"/>
              <a:t>       </a:t>
            </a:r>
            <a:r>
              <a:rPr lang="zh-CN" altLang="en-US" sz="3200" b="1"/>
              <a:t>写网络表情符号被广泛认可，并开始在网络上流行。</a:t>
            </a:r>
            <a:endParaRPr lang="zh-CN" altLang="en-US" sz="3200" b="1"/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3159125" y="4778375"/>
            <a:ext cx="2540000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</a:rPr>
              <a:t>发展传播</a:t>
            </a:r>
            <a:endParaRPr lang="zh-CN" altLang="en-US" sz="3200" b="1">
              <a:solidFill>
                <a:srgbClr val="FF0000"/>
              </a:solidFill>
            </a:endParaRPr>
          </a:p>
        </p:txBody>
      </p:sp>
      <p:sp>
        <p:nvSpPr>
          <p:cNvPr id="6" name="下箭头 5"/>
          <p:cNvSpPr/>
          <p:nvPr/>
        </p:nvSpPr>
        <p:spPr>
          <a:xfrm>
            <a:off x="3662363" y="3792538"/>
            <a:ext cx="871537" cy="1008062"/>
          </a:xfrm>
          <a:prstGeom prst="downArrow">
            <a:avLst/>
          </a:prstGeom>
          <a:solidFill>
            <a:srgbClr val="FFC000"/>
          </a:solidFill>
          <a:ln w="25400" cap="flat" cmpd="sng" algn="ctr">
            <a:solidFill>
              <a:srgbClr val="FFFFF7">
                <a:shade val="50000"/>
              </a:srgbClr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noProof="1"/>
          </a:p>
        </p:txBody>
      </p:sp>
      <p:pic>
        <p:nvPicPr>
          <p:cNvPr id="7" name="图片 6" descr="55b03b4e1cc2b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5172075" y="984250"/>
            <a:ext cx="2600325" cy="1509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图片 7" descr="u=1834369242,1980031047&amp;fm=21&amp;gp=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14950" y="3576638"/>
            <a:ext cx="2990850" cy="209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文本框 5126"/>
          <p:cNvSpPr txBox="1">
            <a:spLocks noChangeArrowheads="1"/>
          </p:cNvSpPr>
          <p:nvPr/>
        </p:nvSpPr>
        <p:spPr bwMode="auto">
          <a:xfrm>
            <a:off x="106363" y="44450"/>
            <a:ext cx="1296987" cy="3984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170" tIns="46990" rIns="90170" bIns="46990">
            <a:spAutoFit/>
          </a:bodyPr>
          <a:lstStyle/>
          <a:p>
            <a:r>
              <a:rPr lang="zh-CN" altLang="en-US" sz="2000" b="1">
                <a:solidFill>
                  <a:srgbClr val="006666"/>
                </a:solidFill>
                <a:ea typeface="方正姚体" pitchFamily="2" charset="-122"/>
              </a:rPr>
              <a:t>讲授新课</a:t>
            </a:r>
            <a:endParaRPr lang="zh-CN" altLang="en-US" sz="2000" b="1">
              <a:solidFill>
                <a:srgbClr val="006666"/>
              </a:solidFill>
              <a:ea typeface="方正姚体" pitchFamily="2" charset="-122"/>
            </a:endParaRPr>
          </a:p>
        </p:txBody>
      </p:sp>
      <p:sp>
        <p:nvSpPr>
          <p:cNvPr id="14338" name="文本框 1"/>
          <p:cNvSpPr txBox="1">
            <a:spLocks noChangeArrowheads="1"/>
          </p:cNvSpPr>
          <p:nvPr/>
        </p:nvSpPr>
        <p:spPr bwMode="auto">
          <a:xfrm>
            <a:off x="395288" y="787400"/>
            <a:ext cx="2540000" cy="641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0000FF"/>
                </a:solidFill>
              </a:rPr>
              <a:t>第三部分</a:t>
            </a:r>
            <a:endParaRPr lang="zh-CN" altLang="en-US" sz="3600" b="1">
              <a:solidFill>
                <a:srgbClr val="0000FF"/>
              </a:solidFill>
            </a:endParaRP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758825" y="2352675"/>
            <a:ext cx="7410450" cy="15541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200" b="1"/>
              <a:t>       </a:t>
            </a:r>
            <a:r>
              <a:rPr lang="zh-CN" altLang="en-US" sz="3200" b="1"/>
              <a:t>写网络表情符号在日本和中国得到快速发展，衍生了许多带有东方特色的表情符号。     </a:t>
            </a:r>
            <a:r>
              <a:rPr lang="zh-CN" altLang="en-US"/>
              <a:t>  </a:t>
            </a:r>
            <a:endParaRPr lang="zh-CN" altLang="en-US"/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758825" y="1544638"/>
            <a:ext cx="4005263" cy="5794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</a:rPr>
              <a:t>(第六至第十二自然段)</a:t>
            </a:r>
            <a:endParaRPr lang="zh-CN" altLang="en-US" sz="3200" b="1">
              <a:solidFill>
                <a:srgbClr val="FF0000"/>
              </a:solidFill>
            </a:endParaRPr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3184525" y="5054600"/>
            <a:ext cx="1838325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</a:rPr>
              <a:t>衍生特色</a:t>
            </a:r>
            <a:endParaRPr lang="zh-CN" altLang="en-US" sz="3200" b="1">
              <a:solidFill>
                <a:srgbClr val="FF0000"/>
              </a:solidFill>
            </a:endParaRPr>
          </a:p>
        </p:txBody>
      </p:sp>
      <p:sp>
        <p:nvSpPr>
          <p:cNvPr id="8" name="下箭头 7"/>
          <p:cNvSpPr/>
          <p:nvPr/>
        </p:nvSpPr>
        <p:spPr>
          <a:xfrm>
            <a:off x="3636963" y="3833813"/>
            <a:ext cx="871537" cy="1008062"/>
          </a:xfrm>
          <a:prstGeom prst="downArrow">
            <a:avLst/>
          </a:prstGeom>
          <a:solidFill>
            <a:srgbClr val="FFC000"/>
          </a:solidFill>
          <a:ln w="25400" cap="flat" cmpd="sng" algn="ctr">
            <a:solidFill>
              <a:srgbClr val="FFFFF7">
                <a:shade val="50000"/>
              </a:srgbClr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noProof="1"/>
          </a:p>
        </p:txBody>
      </p:sp>
      <p:pic>
        <p:nvPicPr>
          <p:cNvPr id="9" name="图片 8" descr="u=2148080463,455007623&amp;fm=214&amp;gp=0"/>
          <p:cNvPicPr>
            <a:picLocks noChangeAspect="1" noChangeArrowheads="1"/>
          </p:cNvPicPr>
          <p:nvPr/>
        </p:nvPicPr>
        <p:blipFill>
          <a:blip r:embed="rId1" cstate="print"/>
          <a:srcRect t="20155" r="2335" b="7939"/>
          <a:stretch>
            <a:fillRect/>
          </a:stretch>
        </p:blipFill>
        <p:spPr bwMode="auto">
          <a:xfrm>
            <a:off x="5667375" y="550863"/>
            <a:ext cx="2682875" cy="1801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图片 9" descr="201611211451464710"/>
          <p:cNvPicPr>
            <a:picLocks noChangeAspect="1" noChangeArrowheads="1"/>
          </p:cNvPicPr>
          <p:nvPr/>
        </p:nvPicPr>
        <p:blipFill>
          <a:blip r:embed="rId2" cstate="print"/>
          <a:srcRect l="11929" t="19861" r="8769" b="16699"/>
          <a:stretch>
            <a:fillRect/>
          </a:stretch>
        </p:blipFill>
        <p:spPr bwMode="auto">
          <a:xfrm>
            <a:off x="5146675" y="3454400"/>
            <a:ext cx="3403600" cy="2722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文本框 5126"/>
          <p:cNvSpPr txBox="1">
            <a:spLocks noChangeArrowheads="1"/>
          </p:cNvSpPr>
          <p:nvPr/>
        </p:nvSpPr>
        <p:spPr bwMode="auto">
          <a:xfrm>
            <a:off x="106363" y="44450"/>
            <a:ext cx="1296987" cy="3984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170" tIns="46990" rIns="90170" bIns="46990">
            <a:spAutoFit/>
          </a:bodyPr>
          <a:lstStyle/>
          <a:p>
            <a:r>
              <a:rPr lang="zh-CN" altLang="en-US" sz="2000" b="1">
                <a:solidFill>
                  <a:srgbClr val="006666"/>
                </a:solidFill>
                <a:ea typeface="方正姚体" pitchFamily="2" charset="-122"/>
              </a:rPr>
              <a:t>讲授新课</a:t>
            </a:r>
            <a:endParaRPr lang="zh-CN" altLang="en-US" sz="2000" b="1">
              <a:solidFill>
                <a:srgbClr val="006666"/>
              </a:solidFill>
              <a:ea typeface="方正姚体" pitchFamily="2" charset="-122"/>
            </a:endParaRPr>
          </a:p>
        </p:txBody>
      </p:sp>
      <p:sp>
        <p:nvSpPr>
          <p:cNvPr id="15362" name="文本框 1"/>
          <p:cNvSpPr txBox="1">
            <a:spLocks noChangeArrowheads="1"/>
          </p:cNvSpPr>
          <p:nvPr/>
        </p:nvSpPr>
        <p:spPr bwMode="auto">
          <a:xfrm>
            <a:off x="746125" y="785813"/>
            <a:ext cx="2540000" cy="6397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0000FF"/>
                </a:solidFill>
              </a:rPr>
              <a:t>第四部分</a:t>
            </a:r>
            <a:endParaRPr lang="zh-CN" altLang="en-US" sz="3600" b="1">
              <a:solidFill>
                <a:srgbClr val="0000FF"/>
              </a:solidFill>
            </a:endParaRP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896938" y="1697038"/>
            <a:ext cx="4419600" cy="5794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</a:rPr>
              <a:t>(第十三至第十五自然段)</a:t>
            </a:r>
            <a:endParaRPr lang="zh-CN" altLang="en-US" sz="3200" b="1">
              <a:solidFill>
                <a:srgbClr val="FF0000"/>
              </a:solidFill>
            </a:endParaRP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720725" y="2611438"/>
            <a:ext cx="5632450" cy="5794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 b="1"/>
              <a:t>写网络表情符号流行的原因。 </a:t>
            </a:r>
            <a:endParaRPr lang="zh-CN" altLang="en-US" sz="3200" b="1"/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1839913" y="4622800"/>
            <a:ext cx="2027237" cy="5778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</a:rPr>
              <a:t>流行原因</a:t>
            </a:r>
            <a:endParaRPr lang="zh-CN" altLang="en-US" sz="3200" b="1">
              <a:solidFill>
                <a:srgbClr val="FF0000"/>
              </a:solidFill>
            </a:endParaRPr>
          </a:p>
        </p:txBody>
      </p:sp>
      <p:sp>
        <p:nvSpPr>
          <p:cNvPr id="6" name="下箭头 5"/>
          <p:cNvSpPr/>
          <p:nvPr/>
        </p:nvSpPr>
        <p:spPr>
          <a:xfrm>
            <a:off x="2286000" y="3475038"/>
            <a:ext cx="869950" cy="1008062"/>
          </a:xfrm>
          <a:prstGeom prst="downArrow">
            <a:avLst/>
          </a:prstGeom>
          <a:solidFill>
            <a:srgbClr val="FFC000"/>
          </a:solidFill>
          <a:ln w="25400" cap="flat" cmpd="sng" algn="ctr">
            <a:solidFill>
              <a:srgbClr val="FFFFF7">
                <a:shade val="50000"/>
              </a:srgbClr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noProof="1"/>
          </a:p>
        </p:txBody>
      </p:sp>
      <p:pic>
        <p:nvPicPr>
          <p:cNvPr id="9" name="图片 8" descr="27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4371975" y="3103563"/>
            <a:ext cx="3987800" cy="2982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文本框 5126"/>
          <p:cNvSpPr txBox="1">
            <a:spLocks noChangeArrowheads="1"/>
          </p:cNvSpPr>
          <p:nvPr/>
        </p:nvSpPr>
        <p:spPr bwMode="auto">
          <a:xfrm>
            <a:off x="106363" y="44450"/>
            <a:ext cx="1296987" cy="3984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170" tIns="46990" rIns="90170" bIns="46990">
            <a:spAutoFit/>
          </a:bodyPr>
          <a:lstStyle/>
          <a:p>
            <a:r>
              <a:rPr lang="zh-CN" altLang="en-US" sz="2000" b="1">
                <a:solidFill>
                  <a:srgbClr val="006666"/>
                </a:solidFill>
                <a:ea typeface="方正姚体" pitchFamily="2" charset="-122"/>
              </a:rPr>
              <a:t>讲授新课</a:t>
            </a:r>
            <a:endParaRPr lang="zh-CN" altLang="en-US" sz="2000" b="1">
              <a:solidFill>
                <a:srgbClr val="006666"/>
              </a:solidFill>
              <a:ea typeface="方正姚体" pitchFamily="2" charset="-122"/>
            </a:endParaRPr>
          </a:p>
        </p:txBody>
      </p: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571500" y="1376363"/>
            <a:ext cx="5421313" cy="6397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600" b="1">
                <a:solidFill>
                  <a:srgbClr val="FF0000"/>
                </a:solidFill>
                <a:latin typeface="宋体" panose="02010600030101010101" pitchFamily="2" charset="-122"/>
              </a:rPr>
              <a:t>1.</a:t>
            </a:r>
            <a:r>
              <a:rPr lang="zh-CN" altLang="en-US" sz="3600" b="1">
                <a:solidFill>
                  <a:srgbClr val="FF0000"/>
                </a:solidFill>
                <a:latin typeface="宋体" panose="02010600030101010101" pitchFamily="2" charset="-122"/>
              </a:rPr>
              <a:t>网络表情符号的特点：</a:t>
            </a:r>
            <a:endParaRPr lang="zh-CN" altLang="en-US" sz="36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grpSp>
        <p:nvGrpSpPr>
          <p:cNvPr id="16387" name="Group 10"/>
          <p:cNvGrpSpPr/>
          <p:nvPr/>
        </p:nvGrpSpPr>
        <p:grpSpPr bwMode="auto">
          <a:xfrm>
            <a:off x="350838" y="665163"/>
            <a:ext cx="2054225" cy="633412"/>
            <a:chOff x="0" y="-16"/>
            <a:chExt cx="3236" cy="998"/>
          </a:xfrm>
        </p:grpSpPr>
        <p:grpSp>
          <p:nvGrpSpPr>
            <p:cNvPr id="16388" name="Group 11"/>
            <p:cNvGrpSpPr/>
            <p:nvPr/>
          </p:nvGrpSpPr>
          <p:grpSpPr bwMode="auto">
            <a:xfrm>
              <a:off x="0" y="8"/>
              <a:ext cx="3236" cy="940"/>
              <a:chOff x="0" y="0"/>
              <a:chExt cx="3236" cy="940"/>
            </a:xfrm>
          </p:grpSpPr>
          <p:sp>
            <p:nvSpPr>
              <p:cNvPr id="16389" name="MH_Other_2"/>
              <p:cNvSpPr>
                <a:spLocks noChangeArrowheads="1"/>
              </p:cNvSpPr>
              <p:nvPr/>
            </p:nvSpPr>
            <p:spPr bwMode="auto">
              <a:xfrm>
                <a:off x="186" y="205"/>
                <a:ext cx="2890" cy="601"/>
              </a:xfrm>
              <a:custGeom>
                <a:avLst/>
                <a:gdLst/>
                <a:ahLst/>
                <a:cxnLst>
                  <a:cxn ang="0">
                    <a:pos x="2907" y="675"/>
                  </a:cxn>
                  <a:cxn ang="0">
                    <a:pos x="3244" y="337"/>
                  </a:cxn>
                  <a:cxn ang="0">
                    <a:pos x="2907" y="0"/>
                  </a:cxn>
                  <a:cxn ang="0">
                    <a:pos x="337" y="0"/>
                  </a:cxn>
                  <a:cxn ang="0">
                    <a:pos x="0" y="337"/>
                  </a:cxn>
                  <a:cxn ang="0">
                    <a:pos x="337" y="675"/>
                  </a:cxn>
                  <a:cxn ang="0">
                    <a:pos x="2907" y="675"/>
                  </a:cxn>
                </a:cxnLst>
                <a:rect l="0" t="0" r="r" b="b"/>
                <a:pathLst>
                  <a:path w="3244" h="675">
                    <a:moveTo>
                      <a:pt x="2907" y="675"/>
                    </a:moveTo>
                    <a:cubicBezTo>
                      <a:pt x="3093" y="675"/>
                      <a:pt x="3244" y="523"/>
                      <a:pt x="3244" y="337"/>
                    </a:cubicBezTo>
                    <a:cubicBezTo>
                      <a:pt x="3244" y="151"/>
                      <a:pt x="3093" y="0"/>
                      <a:pt x="2907" y="0"/>
                    </a:cubicBezTo>
                    <a:cubicBezTo>
                      <a:pt x="337" y="0"/>
                      <a:pt x="337" y="0"/>
                      <a:pt x="337" y="0"/>
                    </a:cubicBezTo>
                    <a:cubicBezTo>
                      <a:pt x="151" y="0"/>
                      <a:pt x="0" y="151"/>
                      <a:pt x="0" y="337"/>
                    </a:cubicBezTo>
                    <a:cubicBezTo>
                      <a:pt x="0" y="523"/>
                      <a:pt x="151" y="675"/>
                      <a:pt x="337" y="675"/>
                    </a:cubicBezTo>
                    <a:lnTo>
                      <a:pt x="2907" y="675"/>
                    </a:lnTo>
                    <a:close/>
                  </a:path>
                </a:pathLst>
              </a:custGeom>
              <a:solidFill>
                <a:srgbClr val="008080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pic>
            <p:nvPicPr>
              <p:cNvPr id="16390" name="MH_Other_8"/>
              <p:cNvPicPr preferRelativeResize="0">
                <a:picLocks noChangeArrowheads="1"/>
              </p:cNvPicPr>
              <p:nvPr/>
            </p:nvPicPr>
            <p:blipFill>
              <a:blip r:embed="rId1" cstate="print"/>
              <a:srcRect/>
              <a:stretch>
                <a:fillRect/>
              </a:stretch>
            </p:blipFill>
            <p:spPr bwMode="auto">
              <a:xfrm>
                <a:off x="0" y="0"/>
                <a:ext cx="3237" cy="94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16391" name="MH_Other_9"/>
              <p:cNvSpPr>
                <a:spLocks noEditPoints="1" noChangeArrowheads="1"/>
              </p:cNvSpPr>
              <p:nvPr/>
            </p:nvSpPr>
            <p:spPr bwMode="auto">
              <a:xfrm>
                <a:off x="348" y="329"/>
                <a:ext cx="349" cy="340"/>
              </a:xfrm>
              <a:custGeom>
                <a:avLst/>
                <a:gdLst/>
                <a:ahLst/>
                <a:cxnLst>
                  <a:cxn ang="0">
                    <a:pos x="105" y="95"/>
                  </a:cxn>
                  <a:cxn ang="0">
                    <a:pos x="76" y="66"/>
                  </a:cxn>
                  <a:cxn ang="0">
                    <a:pos x="83" y="42"/>
                  </a:cxn>
                  <a:cxn ang="0">
                    <a:pos x="42" y="0"/>
                  </a:cxn>
                  <a:cxn ang="0">
                    <a:pos x="0" y="42"/>
                  </a:cxn>
                  <a:cxn ang="0">
                    <a:pos x="42" y="83"/>
                  </a:cxn>
                  <a:cxn ang="0">
                    <a:pos x="66" y="76"/>
                  </a:cxn>
                  <a:cxn ang="0">
                    <a:pos x="95" y="105"/>
                  </a:cxn>
                  <a:cxn ang="0">
                    <a:pos x="100" y="107"/>
                  </a:cxn>
                  <a:cxn ang="0">
                    <a:pos x="105" y="105"/>
                  </a:cxn>
                  <a:cxn ang="0">
                    <a:pos x="105" y="95"/>
                  </a:cxn>
                  <a:cxn ang="0">
                    <a:pos x="7" y="42"/>
                  </a:cxn>
                  <a:cxn ang="0">
                    <a:pos x="42" y="7"/>
                  </a:cxn>
                  <a:cxn ang="0">
                    <a:pos x="76" y="42"/>
                  </a:cxn>
                  <a:cxn ang="0">
                    <a:pos x="42" y="76"/>
                  </a:cxn>
                  <a:cxn ang="0">
                    <a:pos x="7" y="42"/>
                  </a:cxn>
                </a:cxnLst>
                <a:rect l="0" t="0" r="r" b="b"/>
                <a:pathLst>
                  <a:path w="108" h="107">
                    <a:moveTo>
                      <a:pt x="105" y="95"/>
                    </a:moveTo>
                    <a:cubicBezTo>
                      <a:pt x="76" y="66"/>
                      <a:pt x="76" y="66"/>
                      <a:pt x="76" y="66"/>
                    </a:cubicBezTo>
                    <a:cubicBezTo>
                      <a:pt x="81" y="59"/>
                      <a:pt x="83" y="51"/>
                      <a:pt x="83" y="42"/>
                    </a:cubicBezTo>
                    <a:cubicBezTo>
                      <a:pt x="83" y="19"/>
                      <a:pt x="65" y="0"/>
                      <a:pt x="42" y="0"/>
                    </a:cubicBezTo>
                    <a:cubicBezTo>
                      <a:pt x="19" y="0"/>
                      <a:pt x="0" y="19"/>
                      <a:pt x="0" y="42"/>
                    </a:cubicBezTo>
                    <a:cubicBezTo>
                      <a:pt x="0" y="65"/>
                      <a:pt x="19" y="83"/>
                      <a:pt x="42" y="83"/>
                    </a:cubicBezTo>
                    <a:cubicBezTo>
                      <a:pt x="51" y="83"/>
                      <a:pt x="59" y="81"/>
                      <a:pt x="66" y="76"/>
                    </a:cubicBezTo>
                    <a:cubicBezTo>
                      <a:pt x="95" y="105"/>
                      <a:pt x="95" y="105"/>
                      <a:pt x="95" y="105"/>
                    </a:cubicBezTo>
                    <a:cubicBezTo>
                      <a:pt x="96" y="106"/>
                      <a:pt x="98" y="107"/>
                      <a:pt x="100" y="107"/>
                    </a:cubicBezTo>
                    <a:cubicBezTo>
                      <a:pt x="101" y="107"/>
                      <a:pt x="103" y="106"/>
                      <a:pt x="105" y="105"/>
                    </a:cubicBezTo>
                    <a:cubicBezTo>
                      <a:pt x="108" y="102"/>
                      <a:pt x="108" y="97"/>
                      <a:pt x="105" y="95"/>
                    </a:cubicBezTo>
                    <a:moveTo>
                      <a:pt x="7" y="42"/>
                    </a:moveTo>
                    <a:cubicBezTo>
                      <a:pt x="7" y="23"/>
                      <a:pt x="23" y="7"/>
                      <a:pt x="42" y="7"/>
                    </a:cubicBezTo>
                    <a:cubicBezTo>
                      <a:pt x="61" y="7"/>
                      <a:pt x="76" y="23"/>
                      <a:pt x="76" y="42"/>
                    </a:cubicBezTo>
                    <a:cubicBezTo>
                      <a:pt x="76" y="61"/>
                      <a:pt x="61" y="76"/>
                      <a:pt x="42" y="76"/>
                    </a:cubicBezTo>
                    <a:cubicBezTo>
                      <a:pt x="23" y="76"/>
                      <a:pt x="7" y="61"/>
                      <a:pt x="7" y="42"/>
                    </a:cubicBezTo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392" name="MH_Other_10"/>
              <p:cNvSpPr>
                <a:spLocks noChangeArrowheads="1"/>
              </p:cNvSpPr>
              <p:nvPr/>
            </p:nvSpPr>
            <p:spPr bwMode="auto">
              <a:xfrm>
                <a:off x="428" y="404"/>
                <a:ext cx="140" cy="140"/>
              </a:xfrm>
              <a:custGeom>
                <a:avLst/>
                <a:gdLst/>
                <a:ahLst/>
                <a:cxnLst>
                  <a:cxn ang="0">
                    <a:pos x="39" y="18"/>
                  </a:cxn>
                  <a:cxn ang="0">
                    <a:pos x="25" y="18"/>
                  </a:cxn>
                  <a:cxn ang="0">
                    <a:pos x="25" y="4"/>
                  </a:cxn>
                  <a:cxn ang="0">
                    <a:pos x="21" y="0"/>
                  </a:cxn>
                  <a:cxn ang="0">
                    <a:pos x="18" y="4"/>
                  </a:cxn>
                  <a:cxn ang="0">
                    <a:pos x="18" y="18"/>
                  </a:cxn>
                  <a:cxn ang="0">
                    <a:pos x="3" y="18"/>
                  </a:cxn>
                  <a:cxn ang="0">
                    <a:pos x="0" y="22"/>
                  </a:cxn>
                  <a:cxn ang="0">
                    <a:pos x="3" y="26"/>
                  </a:cxn>
                  <a:cxn ang="0">
                    <a:pos x="18" y="26"/>
                  </a:cxn>
                  <a:cxn ang="0">
                    <a:pos x="18" y="40"/>
                  </a:cxn>
                  <a:cxn ang="0">
                    <a:pos x="21" y="44"/>
                  </a:cxn>
                  <a:cxn ang="0">
                    <a:pos x="25" y="40"/>
                  </a:cxn>
                  <a:cxn ang="0">
                    <a:pos x="25" y="26"/>
                  </a:cxn>
                  <a:cxn ang="0">
                    <a:pos x="39" y="26"/>
                  </a:cxn>
                  <a:cxn ang="0">
                    <a:pos x="43" y="22"/>
                  </a:cxn>
                  <a:cxn ang="0">
                    <a:pos x="39" y="18"/>
                  </a:cxn>
                </a:cxnLst>
                <a:rect l="0" t="0" r="r" b="b"/>
                <a:pathLst>
                  <a:path w="43" h="44">
                    <a:moveTo>
                      <a:pt x="39" y="18"/>
                    </a:moveTo>
                    <a:cubicBezTo>
                      <a:pt x="25" y="18"/>
                      <a:pt x="25" y="18"/>
                      <a:pt x="25" y="18"/>
                    </a:cubicBezTo>
                    <a:cubicBezTo>
                      <a:pt x="25" y="4"/>
                      <a:pt x="25" y="4"/>
                      <a:pt x="25" y="4"/>
                    </a:cubicBezTo>
                    <a:cubicBezTo>
                      <a:pt x="25" y="2"/>
                      <a:pt x="23" y="0"/>
                      <a:pt x="21" y="0"/>
                    </a:cubicBezTo>
                    <a:cubicBezTo>
                      <a:pt x="19" y="0"/>
                      <a:pt x="18" y="2"/>
                      <a:pt x="18" y="4"/>
                    </a:cubicBezTo>
                    <a:cubicBezTo>
                      <a:pt x="18" y="18"/>
                      <a:pt x="18" y="18"/>
                      <a:pt x="18" y="18"/>
                    </a:cubicBezTo>
                    <a:cubicBezTo>
                      <a:pt x="3" y="18"/>
                      <a:pt x="3" y="18"/>
                      <a:pt x="3" y="18"/>
                    </a:cubicBezTo>
                    <a:cubicBezTo>
                      <a:pt x="1" y="18"/>
                      <a:pt x="0" y="20"/>
                      <a:pt x="0" y="22"/>
                    </a:cubicBezTo>
                    <a:cubicBezTo>
                      <a:pt x="0" y="24"/>
                      <a:pt x="1" y="26"/>
                      <a:pt x="3" y="26"/>
                    </a:cubicBezTo>
                    <a:cubicBezTo>
                      <a:pt x="18" y="26"/>
                      <a:pt x="18" y="26"/>
                      <a:pt x="18" y="26"/>
                    </a:cubicBezTo>
                    <a:cubicBezTo>
                      <a:pt x="18" y="40"/>
                      <a:pt x="18" y="40"/>
                      <a:pt x="18" y="40"/>
                    </a:cubicBezTo>
                    <a:cubicBezTo>
                      <a:pt x="18" y="42"/>
                      <a:pt x="19" y="44"/>
                      <a:pt x="21" y="44"/>
                    </a:cubicBezTo>
                    <a:cubicBezTo>
                      <a:pt x="23" y="44"/>
                      <a:pt x="25" y="42"/>
                      <a:pt x="25" y="40"/>
                    </a:cubicBezTo>
                    <a:cubicBezTo>
                      <a:pt x="25" y="26"/>
                      <a:pt x="25" y="26"/>
                      <a:pt x="25" y="26"/>
                    </a:cubicBezTo>
                    <a:cubicBezTo>
                      <a:pt x="39" y="26"/>
                      <a:pt x="39" y="26"/>
                      <a:pt x="39" y="26"/>
                    </a:cubicBezTo>
                    <a:cubicBezTo>
                      <a:pt x="41" y="26"/>
                      <a:pt x="43" y="24"/>
                      <a:pt x="43" y="22"/>
                    </a:cubicBezTo>
                    <a:cubicBezTo>
                      <a:pt x="43" y="20"/>
                      <a:pt x="41" y="18"/>
                      <a:pt x="39" y="18"/>
                    </a:cubicBezTo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16393" name="MH_SubTitle_4"/>
            <p:cNvSpPr txBox="1"/>
            <p:nvPr/>
          </p:nvSpPr>
          <p:spPr>
            <a:xfrm>
              <a:off x="1033" y="-16"/>
              <a:ext cx="2043" cy="998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90170" tIns="46990" rIns="90170" bIns="46990" anchor="ctr"/>
            <a:lstStyle/>
            <a:p>
              <a:pPr>
                <a:lnSpc>
                  <a:spcPct val="110000"/>
                </a:lnSpc>
              </a:pPr>
              <a:r>
                <a:rPr lang="zh-CN" altLang="en-US" sz="2000" noProof="1">
                  <a:solidFill>
                    <a:schemeClr val="accent5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+mn-ea"/>
                </a:rPr>
                <a:t>深入探究</a:t>
              </a:r>
              <a:endParaRPr lang="zh-CN" altLang="en-US" sz="2000" noProof="1">
                <a:solidFill>
                  <a:schemeClr val="accent5"/>
                </a:solidFill>
                <a:latin typeface="Times New Roman" panose="02020603050405020304" pitchFamily="18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757238" y="2151063"/>
            <a:ext cx="5707062" cy="517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/>
              <a:t>①用符号表示面部表情；</a:t>
            </a:r>
            <a:endParaRPr lang="zh-CN" altLang="en-US" sz="2800" b="1"/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757238" y="2705100"/>
            <a:ext cx="7754937" cy="9445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/>
              <a:t>②在不同的文化背景下，同一表情符号可能有不同含义；</a:t>
            </a:r>
            <a:endParaRPr lang="zh-CN" altLang="en-US" sz="2800" b="1"/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757238" y="3694113"/>
            <a:ext cx="7754937" cy="9445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/>
              <a:t>③不断创造出新的表情符号，有选取名人表情、有动漫卡通造型、有用自己头像、有中文汉字；</a:t>
            </a:r>
            <a:endParaRPr lang="zh-CN" altLang="en-US" sz="2800" b="1"/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757238" y="4676775"/>
            <a:ext cx="7753350" cy="9461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/>
              <a:t>④能够在短时间内让对方了解自己的情绪和感受，方便交流。</a:t>
            </a:r>
            <a:endParaRPr lang="zh-CN" altLang="en-US" sz="2800" b="1"/>
          </a:p>
        </p:txBody>
      </p:sp>
      <p:pic>
        <p:nvPicPr>
          <p:cNvPr id="8" name="图片 7" descr="u=2283470328,2876816611&amp;fm=23&amp;gp=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05475" y="541338"/>
            <a:ext cx="2206625" cy="220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257175" y="536575"/>
            <a:ext cx="6986588" cy="641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600" b="1">
                <a:solidFill>
                  <a:srgbClr val="FF0000"/>
                </a:solidFill>
                <a:latin typeface="宋体" panose="02010600030101010101" pitchFamily="2" charset="-122"/>
              </a:rPr>
              <a:t>2.</a:t>
            </a:r>
            <a:r>
              <a:rPr lang="zh-CN" altLang="en-US" sz="3600" b="1">
                <a:solidFill>
                  <a:srgbClr val="FF0000"/>
                </a:solidFill>
                <a:latin typeface="宋体" panose="02010600030101010101" pitchFamily="2" charset="-122"/>
              </a:rPr>
              <a:t>文中主要运用了哪些说明方法?</a:t>
            </a:r>
            <a:endParaRPr lang="zh-CN" altLang="en-US" sz="36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284163" y="1190625"/>
            <a:ext cx="8424862" cy="13716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0000FF"/>
                </a:solidFill>
              </a:rPr>
              <a:t>①作比较：</a:t>
            </a:r>
            <a:r>
              <a:rPr lang="zh-CN" altLang="en-US" sz="2800" b="1"/>
              <a:t>作者将中国、美国、日本等不同国家的表情符号对比，说明了在不同的文化背景下，同一表情符号可能有不同含义的特点。</a:t>
            </a:r>
            <a:endParaRPr lang="zh-CN" altLang="en-US" sz="2800" b="1"/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257175" y="2543175"/>
            <a:ext cx="8426450" cy="17986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0000FF"/>
                </a:solidFill>
              </a:rPr>
              <a:t>②举例子：</a:t>
            </a:r>
            <a:r>
              <a:rPr lang="zh-CN" altLang="en-US" sz="2800" b="1"/>
              <a:t>“日本人还在笑脸旁边加上别的符号作为修饰物，表现更为丰富的表情，······很受欢迎。”运用举例子的说明方法，说明了日本人的表情符号更为丰富。</a:t>
            </a:r>
            <a:endParaRPr lang="zh-CN" altLang="en-US" sz="2800" b="1"/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284163" y="4357688"/>
            <a:ext cx="8424862" cy="17986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0000FF"/>
                </a:solidFill>
              </a:rPr>
              <a:t>③分类别：</a:t>
            </a:r>
            <a:r>
              <a:rPr lang="zh-CN" altLang="en-US" sz="2800" b="1"/>
              <a:t>“随着电脑和网络的普及······还有的制作作者用自己的头像，创造出独具个性的表情。” 运用分类别的说明方法，说明了网民不断地创造出新的表情符号。</a:t>
            </a:r>
            <a:endParaRPr lang="zh-CN" altLang="en-US" sz="2800" b="1"/>
          </a:p>
        </p:txBody>
      </p:sp>
      <p:sp>
        <p:nvSpPr>
          <p:cNvPr id="17413" name="文本框 5126"/>
          <p:cNvSpPr txBox="1">
            <a:spLocks noChangeArrowheads="1"/>
          </p:cNvSpPr>
          <p:nvPr/>
        </p:nvSpPr>
        <p:spPr bwMode="auto">
          <a:xfrm>
            <a:off x="106363" y="44450"/>
            <a:ext cx="1296987" cy="3984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170" tIns="46990" rIns="90170" bIns="46990">
            <a:spAutoFit/>
          </a:bodyPr>
          <a:lstStyle/>
          <a:p>
            <a:r>
              <a:rPr lang="zh-CN" altLang="en-US" sz="2000" b="1">
                <a:solidFill>
                  <a:srgbClr val="006666"/>
                </a:solidFill>
                <a:ea typeface="方正姚体" pitchFamily="2" charset="-122"/>
              </a:rPr>
              <a:t>讲授新课</a:t>
            </a:r>
            <a:endParaRPr lang="zh-CN" altLang="en-US" sz="2000" b="1">
              <a:solidFill>
                <a:srgbClr val="006666"/>
              </a:solidFill>
              <a:ea typeface="方正姚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433" name="Group 10"/>
          <p:cNvGrpSpPr/>
          <p:nvPr/>
        </p:nvGrpSpPr>
        <p:grpSpPr bwMode="auto">
          <a:xfrm>
            <a:off x="376238" y="585788"/>
            <a:ext cx="2055812" cy="633412"/>
            <a:chOff x="0" y="7"/>
            <a:chExt cx="3236" cy="998"/>
          </a:xfrm>
        </p:grpSpPr>
        <p:grpSp>
          <p:nvGrpSpPr>
            <p:cNvPr id="18434" name="Group 11"/>
            <p:cNvGrpSpPr/>
            <p:nvPr/>
          </p:nvGrpSpPr>
          <p:grpSpPr bwMode="auto">
            <a:xfrm>
              <a:off x="0" y="8"/>
              <a:ext cx="3236" cy="940"/>
              <a:chOff x="0" y="0"/>
              <a:chExt cx="3236" cy="940"/>
            </a:xfrm>
          </p:grpSpPr>
          <p:sp>
            <p:nvSpPr>
              <p:cNvPr id="18435" name="MH_Other_2"/>
              <p:cNvSpPr>
                <a:spLocks noChangeArrowheads="1"/>
              </p:cNvSpPr>
              <p:nvPr/>
            </p:nvSpPr>
            <p:spPr bwMode="auto">
              <a:xfrm>
                <a:off x="186" y="205"/>
                <a:ext cx="2890" cy="601"/>
              </a:xfrm>
              <a:custGeom>
                <a:avLst/>
                <a:gdLst/>
                <a:ahLst/>
                <a:cxnLst>
                  <a:cxn ang="0">
                    <a:pos x="2907" y="675"/>
                  </a:cxn>
                  <a:cxn ang="0">
                    <a:pos x="3244" y="337"/>
                  </a:cxn>
                  <a:cxn ang="0">
                    <a:pos x="2907" y="0"/>
                  </a:cxn>
                  <a:cxn ang="0">
                    <a:pos x="337" y="0"/>
                  </a:cxn>
                  <a:cxn ang="0">
                    <a:pos x="0" y="337"/>
                  </a:cxn>
                  <a:cxn ang="0">
                    <a:pos x="337" y="675"/>
                  </a:cxn>
                  <a:cxn ang="0">
                    <a:pos x="2907" y="675"/>
                  </a:cxn>
                </a:cxnLst>
                <a:rect l="0" t="0" r="r" b="b"/>
                <a:pathLst>
                  <a:path w="3244" h="675">
                    <a:moveTo>
                      <a:pt x="2907" y="675"/>
                    </a:moveTo>
                    <a:cubicBezTo>
                      <a:pt x="3093" y="675"/>
                      <a:pt x="3244" y="523"/>
                      <a:pt x="3244" y="337"/>
                    </a:cubicBezTo>
                    <a:cubicBezTo>
                      <a:pt x="3244" y="151"/>
                      <a:pt x="3093" y="0"/>
                      <a:pt x="2907" y="0"/>
                    </a:cubicBezTo>
                    <a:cubicBezTo>
                      <a:pt x="337" y="0"/>
                      <a:pt x="337" y="0"/>
                      <a:pt x="337" y="0"/>
                    </a:cubicBezTo>
                    <a:cubicBezTo>
                      <a:pt x="151" y="0"/>
                      <a:pt x="0" y="151"/>
                      <a:pt x="0" y="337"/>
                    </a:cubicBezTo>
                    <a:cubicBezTo>
                      <a:pt x="0" y="523"/>
                      <a:pt x="151" y="675"/>
                      <a:pt x="337" y="675"/>
                    </a:cubicBezTo>
                    <a:lnTo>
                      <a:pt x="2907" y="675"/>
                    </a:lnTo>
                    <a:close/>
                  </a:path>
                </a:pathLst>
              </a:custGeom>
              <a:solidFill>
                <a:srgbClr val="008080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pic>
            <p:nvPicPr>
              <p:cNvPr id="18436" name="MH_Other_8"/>
              <p:cNvPicPr preferRelativeResize="0">
                <a:picLocks noChangeArrowheads="1"/>
              </p:cNvPicPr>
              <p:nvPr/>
            </p:nvPicPr>
            <p:blipFill>
              <a:blip r:embed="rId1" cstate="print"/>
              <a:srcRect/>
              <a:stretch>
                <a:fillRect/>
              </a:stretch>
            </p:blipFill>
            <p:spPr bwMode="auto">
              <a:xfrm>
                <a:off x="0" y="0"/>
                <a:ext cx="3237" cy="94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18437" name="MH_Other_9"/>
              <p:cNvSpPr>
                <a:spLocks noEditPoints="1" noChangeArrowheads="1"/>
              </p:cNvSpPr>
              <p:nvPr/>
            </p:nvSpPr>
            <p:spPr bwMode="auto">
              <a:xfrm>
                <a:off x="348" y="329"/>
                <a:ext cx="349" cy="340"/>
              </a:xfrm>
              <a:custGeom>
                <a:avLst/>
                <a:gdLst/>
                <a:ahLst/>
                <a:cxnLst>
                  <a:cxn ang="0">
                    <a:pos x="105" y="95"/>
                  </a:cxn>
                  <a:cxn ang="0">
                    <a:pos x="76" y="66"/>
                  </a:cxn>
                  <a:cxn ang="0">
                    <a:pos x="83" y="42"/>
                  </a:cxn>
                  <a:cxn ang="0">
                    <a:pos x="42" y="0"/>
                  </a:cxn>
                  <a:cxn ang="0">
                    <a:pos x="0" y="42"/>
                  </a:cxn>
                  <a:cxn ang="0">
                    <a:pos x="42" y="83"/>
                  </a:cxn>
                  <a:cxn ang="0">
                    <a:pos x="66" y="76"/>
                  </a:cxn>
                  <a:cxn ang="0">
                    <a:pos x="95" y="105"/>
                  </a:cxn>
                  <a:cxn ang="0">
                    <a:pos x="100" y="107"/>
                  </a:cxn>
                  <a:cxn ang="0">
                    <a:pos x="105" y="105"/>
                  </a:cxn>
                  <a:cxn ang="0">
                    <a:pos x="105" y="95"/>
                  </a:cxn>
                  <a:cxn ang="0">
                    <a:pos x="7" y="42"/>
                  </a:cxn>
                  <a:cxn ang="0">
                    <a:pos x="42" y="7"/>
                  </a:cxn>
                  <a:cxn ang="0">
                    <a:pos x="76" y="42"/>
                  </a:cxn>
                  <a:cxn ang="0">
                    <a:pos x="42" y="76"/>
                  </a:cxn>
                  <a:cxn ang="0">
                    <a:pos x="7" y="42"/>
                  </a:cxn>
                </a:cxnLst>
                <a:rect l="0" t="0" r="r" b="b"/>
                <a:pathLst>
                  <a:path w="108" h="107">
                    <a:moveTo>
                      <a:pt x="105" y="95"/>
                    </a:moveTo>
                    <a:cubicBezTo>
                      <a:pt x="76" y="66"/>
                      <a:pt x="76" y="66"/>
                      <a:pt x="76" y="66"/>
                    </a:cubicBezTo>
                    <a:cubicBezTo>
                      <a:pt x="81" y="59"/>
                      <a:pt x="83" y="51"/>
                      <a:pt x="83" y="42"/>
                    </a:cubicBezTo>
                    <a:cubicBezTo>
                      <a:pt x="83" y="19"/>
                      <a:pt x="65" y="0"/>
                      <a:pt x="42" y="0"/>
                    </a:cubicBezTo>
                    <a:cubicBezTo>
                      <a:pt x="19" y="0"/>
                      <a:pt x="0" y="19"/>
                      <a:pt x="0" y="42"/>
                    </a:cubicBezTo>
                    <a:cubicBezTo>
                      <a:pt x="0" y="65"/>
                      <a:pt x="19" y="83"/>
                      <a:pt x="42" y="83"/>
                    </a:cubicBezTo>
                    <a:cubicBezTo>
                      <a:pt x="51" y="83"/>
                      <a:pt x="59" y="81"/>
                      <a:pt x="66" y="76"/>
                    </a:cubicBezTo>
                    <a:cubicBezTo>
                      <a:pt x="95" y="105"/>
                      <a:pt x="95" y="105"/>
                      <a:pt x="95" y="105"/>
                    </a:cubicBezTo>
                    <a:cubicBezTo>
                      <a:pt x="96" y="106"/>
                      <a:pt x="98" y="107"/>
                      <a:pt x="100" y="107"/>
                    </a:cubicBezTo>
                    <a:cubicBezTo>
                      <a:pt x="101" y="107"/>
                      <a:pt x="103" y="106"/>
                      <a:pt x="105" y="105"/>
                    </a:cubicBezTo>
                    <a:cubicBezTo>
                      <a:pt x="108" y="102"/>
                      <a:pt x="108" y="97"/>
                      <a:pt x="105" y="95"/>
                    </a:cubicBezTo>
                    <a:moveTo>
                      <a:pt x="7" y="42"/>
                    </a:moveTo>
                    <a:cubicBezTo>
                      <a:pt x="7" y="23"/>
                      <a:pt x="23" y="7"/>
                      <a:pt x="42" y="7"/>
                    </a:cubicBezTo>
                    <a:cubicBezTo>
                      <a:pt x="61" y="7"/>
                      <a:pt x="76" y="23"/>
                      <a:pt x="76" y="42"/>
                    </a:cubicBezTo>
                    <a:cubicBezTo>
                      <a:pt x="76" y="61"/>
                      <a:pt x="61" y="76"/>
                      <a:pt x="42" y="76"/>
                    </a:cubicBezTo>
                    <a:cubicBezTo>
                      <a:pt x="23" y="76"/>
                      <a:pt x="7" y="61"/>
                      <a:pt x="7" y="42"/>
                    </a:cubicBezTo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438" name="MH_Other_10"/>
              <p:cNvSpPr>
                <a:spLocks noChangeArrowheads="1"/>
              </p:cNvSpPr>
              <p:nvPr/>
            </p:nvSpPr>
            <p:spPr bwMode="auto">
              <a:xfrm>
                <a:off x="428" y="404"/>
                <a:ext cx="140" cy="140"/>
              </a:xfrm>
              <a:custGeom>
                <a:avLst/>
                <a:gdLst/>
                <a:ahLst/>
                <a:cxnLst>
                  <a:cxn ang="0">
                    <a:pos x="39" y="18"/>
                  </a:cxn>
                  <a:cxn ang="0">
                    <a:pos x="25" y="18"/>
                  </a:cxn>
                  <a:cxn ang="0">
                    <a:pos x="25" y="4"/>
                  </a:cxn>
                  <a:cxn ang="0">
                    <a:pos x="21" y="0"/>
                  </a:cxn>
                  <a:cxn ang="0">
                    <a:pos x="18" y="4"/>
                  </a:cxn>
                  <a:cxn ang="0">
                    <a:pos x="18" y="18"/>
                  </a:cxn>
                  <a:cxn ang="0">
                    <a:pos x="3" y="18"/>
                  </a:cxn>
                  <a:cxn ang="0">
                    <a:pos x="0" y="22"/>
                  </a:cxn>
                  <a:cxn ang="0">
                    <a:pos x="3" y="26"/>
                  </a:cxn>
                  <a:cxn ang="0">
                    <a:pos x="18" y="26"/>
                  </a:cxn>
                  <a:cxn ang="0">
                    <a:pos x="18" y="40"/>
                  </a:cxn>
                  <a:cxn ang="0">
                    <a:pos x="21" y="44"/>
                  </a:cxn>
                  <a:cxn ang="0">
                    <a:pos x="25" y="40"/>
                  </a:cxn>
                  <a:cxn ang="0">
                    <a:pos x="25" y="26"/>
                  </a:cxn>
                  <a:cxn ang="0">
                    <a:pos x="39" y="26"/>
                  </a:cxn>
                  <a:cxn ang="0">
                    <a:pos x="43" y="22"/>
                  </a:cxn>
                  <a:cxn ang="0">
                    <a:pos x="39" y="18"/>
                  </a:cxn>
                </a:cxnLst>
                <a:rect l="0" t="0" r="r" b="b"/>
                <a:pathLst>
                  <a:path w="43" h="44">
                    <a:moveTo>
                      <a:pt x="39" y="18"/>
                    </a:moveTo>
                    <a:cubicBezTo>
                      <a:pt x="25" y="18"/>
                      <a:pt x="25" y="18"/>
                      <a:pt x="25" y="18"/>
                    </a:cubicBezTo>
                    <a:cubicBezTo>
                      <a:pt x="25" y="4"/>
                      <a:pt x="25" y="4"/>
                      <a:pt x="25" y="4"/>
                    </a:cubicBezTo>
                    <a:cubicBezTo>
                      <a:pt x="25" y="2"/>
                      <a:pt x="23" y="0"/>
                      <a:pt x="21" y="0"/>
                    </a:cubicBezTo>
                    <a:cubicBezTo>
                      <a:pt x="19" y="0"/>
                      <a:pt x="18" y="2"/>
                      <a:pt x="18" y="4"/>
                    </a:cubicBezTo>
                    <a:cubicBezTo>
                      <a:pt x="18" y="18"/>
                      <a:pt x="18" y="18"/>
                      <a:pt x="18" y="18"/>
                    </a:cubicBezTo>
                    <a:cubicBezTo>
                      <a:pt x="3" y="18"/>
                      <a:pt x="3" y="18"/>
                      <a:pt x="3" y="18"/>
                    </a:cubicBezTo>
                    <a:cubicBezTo>
                      <a:pt x="1" y="18"/>
                      <a:pt x="0" y="20"/>
                      <a:pt x="0" y="22"/>
                    </a:cubicBezTo>
                    <a:cubicBezTo>
                      <a:pt x="0" y="24"/>
                      <a:pt x="1" y="26"/>
                      <a:pt x="3" y="26"/>
                    </a:cubicBezTo>
                    <a:cubicBezTo>
                      <a:pt x="18" y="26"/>
                      <a:pt x="18" y="26"/>
                      <a:pt x="18" y="26"/>
                    </a:cubicBezTo>
                    <a:cubicBezTo>
                      <a:pt x="18" y="40"/>
                      <a:pt x="18" y="40"/>
                      <a:pt x="18" y="40"/>
                    </a:cubicBezTo>
                    <a:cubicBezTo>
                      <a:pt x="18" y="42"/>
                      <a:pt x="19" y="44"/>
                      <a:pt x="21" y="44"/>
                    </a:cubicBezTo>
                    <a:cubicBezTo>
                      <a:pt x="23" y="44"/>
                      <a:pt x="25" y="42"/>
                      <a:pt x="25" y="40"/>
                    </a:cubicBezTo>
                    <a:cubicBezTo>
                      <a:pt x="25" y="26"/>
                      <a:pt x="25" y="26"/>
                      <a:pt x="25" y="26"/>
                    </a:cubicBezTo>
                    <a:cubicBezTo>
                      <a:pt x="39" y="26"/>
                      <a:pt x="39" y="26"/>
                      <a:pt x="39" y="26"/>
                    </a:cubicBezTo>
                    <a:cubicBezTo>
                      <a:pt x="41" y="26"/>
                      <a:pt x="43" y="24"/>
                      <a:pt x="43" y="22"/>
                    </a:cubicBezTo>
                    <a:cubicBezTo>
                      <a:pt x="43" y="20"/>
                      <a:pt x="41" y="18"/>
                      <a:pt x="39" y="18"/>
                    </a:cubicBezTo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18439" name="MH_SubTitle_4"/>
            <p:cNvSpPr txBox="1">
              <a:spLocks noChangeArrowheads="1"/>
            </p:cNvSpPr>
            <p:nvPr/>
          </p:nvSpPr>
          <p:spPr bwMode="auto">
            <a:xfrm>
              <a:off x="920" y="7"/>
              <a:ext cx="2043" cy="99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90170" tIns="46990" rIns="90170" bIns="46990" anchor="ctr"/>
            <a:lstStyle/>
            <a:p>
              <a:pPr>
                <a:lnSpc>
                  <a:spcPct val="110000"/>
                </a:lnSpc>
              </a:pPr>
              <a:r>
                <a:rPr lang="zh-CN" altLang="en-US" sz="2000">
                  <a:solidFill>
                    <a:schemeClr val="accent1"/>
                  </a:solidFill>
                  <a:latin typeface="Times New Roman" panose="02020603050405020304" pitchFamily="18" charset="0"/>
                  <a:ea typeface="微软雅黑" panose="020B0503020204020204" pitchFamily="82" charset="2"/>
                </a:rPr>
                <a:t>课堂小结</a:t>
              </a:r>
              <a:endParaRPr lang="zh-CN" altLang="en-US" sz="2000">
                <a:solidFill>
                  <a:schemeClr val="accent1"/>
                </a:solidFill>
                <a:latin typeface="Times New Roman" panose="02020603050405020304" pitchFamily="18" charset="0"/>
                <a:ea typeface="微软雅黑" panose="020B0503020204020204" pitchFamily="82" charset="2"/>
              </a:endParaRPr>
            </a:p>
          </p:txBody>
        </p:sp>
      </p:grp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495300" y="1476375"/>
            <a:ext cx="4405313" cy="44815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600" b="1">
                <a:solidFill>
                  <a:srgbClr val="FF0000"/>
                </a:solidFill>
              </a:rPr>
              <a:t>        </a:t>
            </a:r>
            <a:r>
              <a:rPr lang="zh-CN" altLang="en-US" sz="3600" b="1">
                <a:solidFill>
                  <a:srgbClr val="FF0000"/>
                </a:solidFill>
              </a:rPr>
              <a:t>这是一篇趣味性比较强的说明文，文章内容和我们的生活紧密联系，讲述了网络表情符号的产生与发展过程，语言生动活泼，全文读来晓畅明白，很有特色。</a:t>
            </a:r>
            <a:endParaRPr lang="zh-CN" altLang="en-US" sz="3600" b="1">
              <a:solidFill>
                <a:srgbClr val="FF0000"/>
              </a:solidFill>
            </a:endParaRPr>
          </a:p>
        </p:txBody>
      </p:sp>
      <p:pic>
        <p:nvPicPr>
          <p:cNvPr id="18441" name="图片 4" descr="564a96009e1cd680_45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48300" y="731838"/>
            <a:ext cx="2533650" cy="2586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5" descr="下载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3413" y="3887788"/>
            <a:ext cx="2195512" cy="2087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43" name="文本框 5126"/>
          <p:cNvSpPr txBox="1">
            <a:spLocks noChangeArrowheads="1"/>
          </p:cNvSpPr>
          <p:nvPr/>
        </p:nvSpPr>
        <p:spPr bwMode="auto">
          <a:xfrm>
            <a:off x="90488" y="23813"/>
            <a:ext cx="1358900" cy="3984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170" tIns="46990" rIns="90170" bIns="46990">
            <a:spAutoFit/>
          </a:bodyPr>
          <a:lstStyle/>
          <a:p>
            <a:r>
              <a:rPr lang="zh-CN" altLang="en-US" sz="2000" b="1">
                <a:solidFill>
                  <a:srgbClr val="006666"/>
                </a:solidFill>
                <a:ea typeface="方正姚体" pitchFamily="2" charset="-122"/>
              </a:rPr>
              <a:t>课堂小结</a:t>
            </a:r>
            <a:endParaRPr lang="zh-CN" altLang="en-US" sz="2000" b="1">
              <a:solidFill>
                <a:srgbClr val="006666"/>
              </a:solidFill>
              <a:ea typeface="方正姚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1949450" y="1571625"/>
            <a:ext cx="2152650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0000FF"/>
                </a:solidFill>
              </a:rPr>
              <a:t>产生来源</a:t>
            </a:r>
            <a:endParaRPr lang="zh-CN" altLang="en-US" sz="3200" b="1">
              <a:solidFill>
                <a:srgbClr val="0000FF"/>
              </a:solidFill>
            </a:endParaRP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4689475" y="1344613"/>
            <a:ext cx="3667125" cy="9445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/>
              <a:t>纯文字太严肃，出现第一张微笑符号</a:t>
            </a:r>
            <a:endParaRPr lang="zh-CN" altLang="en-US" sz="2800" b="1"/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1949450" y="2635250"/>
            <a:ext cx="1830388" cy="5778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0000FF"/>
                </a:solidFill>
              </a:rPr>
              <a:t>发展传播</a:t>
            </a:r>
            <a:endParaRPr lang="zh-CN" altLang="en-US" sz="3200" b="1">
              <a:solidFill>
                <a:srgbClr val="0000FF"/>
              </a:solidFill>
            </a:endParaRP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4689475" y="2419350"/>
            <a:ext cx="3667125" cy="9445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/>
              <a:t>被广泛认可、在网络上流行</a:t>
            </a:r>
            <a:endParaRPr lang="zh-CN" altLang="en-US" sz="2800" b="1"/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1949450" y="3654425"/>
            <a:ext cx="1830388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0000FF"/>
                </a:solidFill>
              </a:rPr>
              <a:t>衍生特色</a:t>
            </a:r>
            <a:endParaRPr lang="zh-CN" altLang="en-US" sz="3200" b="1">
              <a:solidFill>
                <a:srgbClr val="0000FF"/>
              </a:solidFill>
            </a:endParaRPr>
          </a:p>
        </p:txBody>
      </p:sp>
      <p:sp>
        <p:nvSpPr>
          <p:cNvPr id="7" name="文本框 6"/>
          <p:cNvSpPr txBox="1">
            <a:spLocks noChangeArrowheads="1"/>
          </p:cNvSpPr>
          <p:nvPr/>
        </p:nvSpPr>
        <p:spPr bwMode="auto">
          <a:xfrm>
            <a:off x="4689475" y="3511550"/>
            <a:ext cx="3667125" cy="9445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/>
              <a:t>在中国和日本迅速发展并产生自己的特色</a:t>
            </a:r>
            <a:endParaRPr lang="zh-CN" altLang="en-US" sz="2800" b="1"/>
          </a:p>
        </p:txBody>
      </p:sp>
      <p:sp>
        <p:nvSpPr>
          <p:cNvPr id="8" name="文本框 7"/>
          <p:cNvSpPr txBox="1">
            <a:spLocks noChangeArrowheads="1"/>
          </p:cNvSpPr>
          <p:nvPr/>
        </p:nvSpPr>
        <p:spPr bwMode="auto">
          <a:xfrm>
            <a:off x="1949450" y="4724400"/>
            <a:ext cx="1830388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0000FF"/>
                </a:solidFill>
              </a:rPr>
              <a:t>流行原因</a:t>
            </a:r>
            <a:endParaRPr lang="zh-CN" altLang="en-US" sz="3200" b="1">
              <a:solidFill>
                <a:srgbClr val="0000FF"/>
              </a:solidFill>
            </a:endParaRPr>
          </a:p>
        </p:txBody>
      </p:sp>
      <p:sp>
        <p:nvSpPr>
          <p:cNvPr id="9" name="文本框 8"/>
          <p:cNvSpPr txBox="1">
            <a:spLocks noChangeArrowheads="1"/>
          </p:cNvSpPr>
          <p:nvPr/>
        </p:nvSpPr>
        <p:spPr bwMode="auto">
          <a:xfrm>
            <a:off x="4689475" y="4581525"/>
            <a:ext cx="3667125" cy="9445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/>
              <a:t>自由、开放、包容、创新</a:t>
            </a:r>
            <a:endParaRPr lang="zh-CN" altLang="en-US" sz="2800" b="1"/>
          </a:p>
        </p:txBody>
      </p:sp>
      <p:sp>
        <p:nvSpPr>
          <p:cNvPr id="10" name="右箭头 9"/>
          <p:cNvSpPr/>
          <p:nvPr/>
        </p:nvSpPr>
        <p:spPr>
          <a:xfrm>
            <a:off x="3883025" y="1695450"/>
            <a:ext cx="687388" cy="293688"/>
          </a:xfrm>
          <a:prstGeom prst="rightArrow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noProof="1"/>
          </a:p>
        </p:txBody>
      </p:sp>
      <p:sp>
        <p:nvSpPr>
          <p:cNvPr id="11" name="右箭头 10"/>
          <p:cNvSpPr/>
          <p:nvPr/>
        </p:nvSpPr>
        <p:spPr>
          <a:xfrm>
            <a:off x="3883025" y="2778125"/>
            <a:ext cx="687388" cy="293688"/>
          </a:xfrm>
          <a:prstGeom prst="rightArrow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noProof="1"/>
          </a:p>
        </p:txBody>
      </p:sp>
      <p:sp>
        <p:nvSpPr>
          <p:cNvPr id="12" name="右箭头 11"/>
          <p:cNvSpPr/>
          <p:nvPr/>
        </p:nvSpPr>
        <p:spPr>
          <a:xfrm>
            <a:off x="3883025" y="3797300"/>
            <a:ext cx="687388" cy="293688"/>
          </a:xfrm>
          <a:prstGeom prst="rightArrow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noProof="1"/>
          </a:p>
        </p:txBody>
      </p:sp>
      <p:sp>
        <p:nvSpPr>
          <p:cNvPr id="13" name="右箭头 12"/>
          <p:cNvSpPr/>
          <p:nvPr/>
        </p:nvSpPr>
        <p:spPr>
          <a:xfrm>
            <a:off x="3883025" y="4906963"/>
            <a:ext cx="687388" cy="293687"/>
          </a:xfrm>
          <a:prstGeom prst="rightArrow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noProof="1"/>
          </a:p>
        </p:txBody>
      </p:sp>
      <p:sp>
        <p:nvSpPr>
          <p:cNvPr id="14" name="左大括号 13"/>
          <p:cNvSpPr/>
          <p:nvPr/>
        </p:nvSpPr>
        <p:spPr>
          <a:xfrm>
            <a:off x="1549400" y="1344613"/>
            <a:ext cx="790575" cy="4183062"/>
          </a:xfrm>
          <a:prstGeom prst="leftBrace">
            <a:avLst>
              <a:gd name="adj1" fmla="val 8333"/>
              <a:gd name="adj2" fmla="val 50922"/>
            </a:avLst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algn="ctr"/>
            <a:endParaRPr lang="zh-CN" altLang="en-US" noProof="1"/>
          </a:p>
        </p:txBody>
      </p:sp>
      <p:sp>
        <p:nvSpPr>
          <p:cNvPr id="16" name="文本框 15"/>
          <p:cNvSpPr txBox="1">
            <a:spLocks noChangeArrowheads="1"/>
          </p:cNvSpPr>
          <p:nvPr/>
        </p:nvSpPr>
        <p:spPr bwMode="auto">
          <a:xfrm>
            <a:off x="800100" y="1654175"/>
            <a:ext cx="561975" cy="3749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4000" b="1">
                <a:solidFill>
                  <a:srgbClr val="FF0000"/>
                </a:solidFill>
              </a:rPr>
              <a:t>网络表情符号</a:t>
            </a:r>
            <a:endParaRPr lang="zh-CN" altLang="en-US" sz="4000" b="1">
              <a:solidFill>
                <a:srgbClr val="FF0000"/>
              </a:solidFill>
            </a:endParaRPr>
          </a:p>
        </p:txBody>
      </p:sp>
      <p:sp>
        <p:nvSpPr>
          <p:cNvPr id="19471" name="文本框 5126"/>
          <p:cNvSpPr txBox="1">
            <a:spLocks noChangeArrowheads="1"/>
          </p:cNvSpPr>
          <p:nvPr/>
        </p:nvSpPr>
        <p:spPr bwMode="auto">
          <a:xfrm>
            <a:off x="90488" y="23813"/>
            <a:ext cx="1358900" cy="3984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170" tIns="46990" rIns="90170" bIns="46990">
            <a:spAutoFit/>
          </a:bodyPr>
          <a:lstStyle/>
          <a:p>
            <a:r>
              <a:rPr lang="zh-CN" altLang="en-US" sz="2000" b="1">
                <a:solidFill>
                  <a:srgbClr val="006666"/>
                </a:solidFill>
                <a:ea typeface="方正姚体" pitchFamily="2" charset="-122"/>
              </a:rPr>
              <a:t>课堂小结</a:t>
            </a:r>
            <a:endParaRPr lang="zh-CN" altLang="en-US" sz="2000" b="1">
              <a:solidFill>
                <a:srgbClr val="006666"/>
              </a:solidFill>
              <a:ea typeface="方正姚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 animBg="1"/>
      <p:bldP spid="11" grpId="0" animBg="1"/>
      <p:bldP spid="12" grpId="0" animBg="1"/>
      <p:bldP spid="13" grpId="0" animBg="1"/>
      <p:bldP spid="14" grpId="0" animBg="1"/>
      <p:bldP spid="1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481" name="Group 10"/>
          <p:cNvGrpSpPr/>
          <p:nvPr/>
        </p:nvGrpSpPr>
        <p:grpSpPr bwMode="auto">
          <a:xfrm>
            <a:off x="331788" y="790575"/>
            <a:ext cx="2055812" cy="633413"/>
            <a:chOff x="0" y="7"/>
            <a:chExt cx="3236" cy="998"/>
          </a:xfrm>
        </p:grpSpPr>
        <p:grpSp>
          <p:nvGrpSpPr>
            <p:cNvPr id="20482" name="Group 11"/>
            <p:cNvGrpSpPr/>
            <p:nvPr/>
          </p:nvGrpSpPr>
          <p:grpSpPr bwMode="auto">
            <a:xfrm>
              <a:off x="0" y="8"/>
              <a:ext cx="3236" cy="940"/>
              <a:chOff x="0" y="0"/>
              <a:chExt cx="3236" cy="940"/>
            </a:xfrm>
          </p:grpSpPr>
          <p:sp>
            <p:nvSpPr>
              <p:cNvPr id="20483" name="MH_Other_2"/>
              <p:cNvSpPr>
                <a:spLocks noChangeArrowheads="1"/>
              </p:cNvSpPr>
              <p:nvPr/>
            </p:nvSpPr>
            <p:spPr bwMode="auto">
              <a:xfrm>
                <a:off x="186" y="205"/>
                <a:ext cx="2890" cy="601"/>
              </a:xfrm>
              <a:custGeom>
                <a:avLst/>
                <a:gdLst/>
                <a:ahLst/>
                <a:cxnLst>
                  <a:cxn ang="0">
                    <a:pos x="2907" y="675"/>
                  </a:cxn>
                  <a:cxn ang="0">
                    <a:pos x="3244" y="337"/>
                  </a:cxn>
                  <a:cxn ang="0">
                    <a:pos x="2907" y="0"/>
                  </a:cxn>
                  <a:cxn ang="0">
                    <a:pos x="337" y="0"/>
                  </a:cxn>
                  <a:cxn ang="0">
                    <a:pos x="0" y="337"/>
                  </a:cxn>
                  <a:cxn ang="0">
                    <a:pos x="337" y="675"/>
                  </a:cxn>
                  <a:cxn ang="0">
                    <a:pos x="2907" y="675"/>
                  </a:cxn>
                </a:cxnLst>
                <a:rect l="0" t="0" r="r" b="b"/>
                <a:pathLst>
                  <a:path w="3244" h="675">
                    <a:moveTo>
                      <a:pt x="2907" y="675"/>
                    </a:moveTo>
                    <a:cubicBezTo>
                      <a:pt x="3093" y="675"/>
                      <a:pt x="3244" y="523"/>
                      <a:pt x="3244" y="337"/>
                    </a:cubicBezTo>
                    <a:cubicBezTo>
                      <a:pt x="3244" y="151"/>
                      <a:pt x="3093" y="0"/>
                      <a:pt x="2907" y="0"/>
                    </a:cubicBezTo>
                    <a:cubicBezTo>
                      <a:pt x="337" y="0"/>
                      <a:pt x="337" y="0"/>
                      <a:pt x="337" y="0"/>
                    </a:cubicBezTo>
                    <a:cubicBezTo>
                      <a:pt x="151" y="0"/>
                      <a:pt x="0" y="151"/>
                      <a:pt x="0" y="337"/>
                    </a:cubicBezTo>
                    <a:cubicBezTo>
                      <a:pt x="0" y="523"/>
                      <a:pt x="151" y="675"/>
                      <a:pt x="337" y="675"/>
                    </a:cubicBezTo>
                    <a:lnTo>
                      <a:pt x="2907" y="675"/>
                    </a:lnTo>
                    <a:close/>
                  </a:path>
                </a:pathLst>
              </a:custGeom>
              <a:solidFill>
                <a:srgbClr val="008080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pic>
            <p:nvPicPr>
              <p:cNvPr id="20484" name="MH_Other_8"/>
              <p:cNvPicPr preferRelativeResize="0">
                <a:picLocks noChangeArrowheads="1"/>
              </p:cNvPicPr>
              <p:nvPr/>
            </p:nvPicPr>
            <p:blipFill>
              <a:blip r:embed="rId1" cstate="print"/>
              <a:srcRect/>
              <a:stretch>
                <a:fillRect/>
              </a:stretch>
            </p:blipFill>
            <p:spPr bwMode="auto">
              <a:xfrm>
                <a:off x="0" y="0"/>
                <a:ext cx="3237" cy="94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20485" name="MH_Other_9"/>
              <p:cNvSpPr>
                <a:spLocks noEditPoints="1" noChangeArrowheads="1"/>
              </p:cNvSpPr>
              <p:nvPr/>
            </p:nvSpPr>
            <p:spPr bwMode="auto">
              <a:xfrm>
                <a:off x="348" y="329"/>
                <a:ext cx="349" cy="340"/>
              </a:xfrm>
              <a:custGeom>
                <a:avLst/>
                <a:gdLst/>
                <a:ahLst/>
                <a:cxnLst>
                  <a:cxn ang="0">
                    <a:pos x="105" y="95"/>
                  </a:cxn>
                  <a:cxn ang="0">
                    <a:pos x="76" y="66"/>
                  </a:cxn>
                  <a:cxn ang="0">
                    <a:pos x="83" y="42"/>
                  </a:cxn>
                  <a:cxn ang="0">
                    <a:pos x="42" y="0"/>
                  </a:cxn>
                  <a:cxn ang="0">
                    <a:pos x="0" y="42"/>
                  </a:cxn>
                  <a:cxn ang="0">
                    <a:pos x="42" y="83"/>
                  </a:cxn>
                  <a:cxn ang="0">
                    <a:pos x="66" y="76"/>
                  </a:cxn>
                  <a:cxn ang="0">
                    <a:pos x="95" y="105"/>
                  </a:cxn>
                  <a:cxn ang="0">
                    <a:pos x="100" y="107"/>
                  </a:cxn>
                  <a:cxn ang="0">
                    <a:pos x="105" y="105"/>
                  </a:cxn>
                  <a:cxn ang="0">
                    <a:pos x="105" y="95"/>
                  </a:cxn>
                  <a:cxn ang="0">
                    <a:pos x="7" y="42"/>
                  </a:cxn>
                  <a:cxn ang="0">
                    <a:pos x="42" y="7"/>
                  </a:cxn>
                  <a:cxn ang="0">
                    <a:pos x="76" y="42"/>
                  </a:cxn>
                  <a:cxn ang="0">
                    <a:pos x="42" y="76"/>
                  </a:cxn>
                  <a:cxn ang="0">
                    <a:pos x="7" y="42"/>
                  </a:cxn>
                </a:cxnLst>
                <a:rect l="0" t="0" r="r" b="b"/>
                <a:pathLst>
                  <a:path w="108" h="107">
                    <a:moveTo>
                      <a:pt x="105" y="95"/>
                    </a:moveTo>
                    <a:cubicBezTo>
                      <a:pt x="76" y="66"/>
                      <a:pt x="76" y="66"/>
                      <a:pt x="76" y="66"/>
                    </a:cubicBezTo>
                    <a:cubicBezTo>
                      <a:pt x="81" y="59"/>
                      <a:pt x="83" y="51"/>
                      <a:pt x="83" y="42"/>
                    </a:cubicBezTo>
                    <a:cubicBezTo>
                      <a:pt x="83" y="19"/>
                      <a:pt x="65" y="0"/>
                      <a:pt x="42" y="0"/>
                    </a:cubicBezTo>
                    <a:cubicBezTo>
                      <a:pt x="19" y="0"/>
                      <a:pt x="0" y="19"/>
                      <a:pt x="0" y="42"/>
                    </a:cubicBezTo>
                    <a:cubicBezTo>
                      <a:pt x="0" y="65"/>
                      <a:pt x="19" y="83"/>
                      <a:pt x="42" y="83"/>
                    </a:cubicBezTo>
                    <a:cubicBezTo>
                      <a:pt x="51" y="83"/>
                      <a:pt x="59" y="81"/>
                      <a:pt x="66" y="76"/>
                    </a:cubicBezTo>
                    <a:cubicBezTo>
                      <a:pt x="95" y="105"/>
                      <a:pt x="95" y="105"/>
                      <a:pt x="95" y="105"/>
                    </a:cubicBezTo>
                    <a:cubicBezTo>
                      <a:pt x="96" y="106"/>
                      <a:pt x="98" y="107"/>
                      <a:pt x="100" y="107"/>
                    </a:cubicBezTo>
                    <a:cubicBezTo>
                      <a:pt x="101" y="107"/>
                      <a:pt x="103" y="106"/>
                      <a:pt x="105" y="105"/>
                    </a:cubicBezTo>
                    <a:cubicBezTo>
                      <a:pt x="108" y="102"/>
                      <a:pt x="108" y="97"/>
                      <a:pt x="105" y="95"/>
                    </a:cubicBezTo>
                    <a:moveTo>
                      <a:pt x="7" y="42"/>
                    </a:moveTo>
                    <a:cubicBezTo>
                      <a:pt x="7" y="23"/>
                      <a:pt x="23" y="7"/>
                      <a:pt x="42" y="7"/>
                    </a:cubicBezTo>
                    <a:cubicBezTo>
                      <a:pt x="61" y="7"/>
                      <a:pt x="76" y="23"/>
                      <a:pt x="76" y="42"/>
                    </a:cubicBezTo>
                    <a:cubicBezTo>
                      <a:pt x="76" y="61"/>
                      <a:pt x="61" y="76"/>
                      <a:pt x="42" y="76"/>
                    </a:cubicBezTo>
                    <a:cubicBezTo>
                      <a:pt x="23" y="76"/>
                      <a:pt x="7" y="61"/>
                      <a:pt x="7" y="42"/>
                    </a:cubicBezTo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486" name="MH_Other_10"/>
              <p:cNvSpPr>
                <a:spLocks noChangeArrowheads="1"/>
              </p:cNvSpPr>
              <p:nvPr/>
            </p:nvSpPr>
            <p:spPr bwMode="auto">
              <a:xfrm>
                <a:off x="428" y="404"/>
                <a:ext cx="140" cy="140"/>
              </a:xfrm>
              <a:custGeom>
                <a:avLst/>
                <a:gdLst/>
                <a:ahLst/>
                <a:cxnLst>
                  <a:cxn ang="0">
                    <a:pos x="39" y="18"/>
                  </a:cxn>
                  <a:cxn ang="0">
                    <a:pos x="25" y="18"/>
                  </a:cxn>
                  <a:cxn ang="0">
                    <a:pos x="25" y="4"/>
                  </a:cxn>
                  <a:cxn ang="0">
                    <a:pos x="21" y="0"/>
                  </a:cxn>
                  <a:cxn ang="0">
                    <a:pos x="18" y="4"/>
                  </a:cxn>
                  <a:cxn ang="0">
                    <a:pos x="18" y="18"/>
                  </a:cxn>
                  <a:cxn ang="0">
                    <a:pos x="3" y="18"/>
                  </a:cxn>
                  <a:cxn ang="0">
                    <a:pos x="0" y="22"/>
                  </a:cxn>
                  <a:cxn ang="0">
                    <a:pos x="3" y="26"/>
                  </a:cxn>
                  <a:cxn ang="0">
                    <a:pos x="18" y="26"/>
                  </a:cxn>
                  <a:cxn ang="0">
                    <a:pos x="18" y="40"/>
                  </a:cxn>
                  <a:cxn ang="0">
                    <a:pos x="21" y="44"/>
                  </a:cxn>
                  <a:cxn ang="0">
                    <a:pos x="25" y="40"/>
                  </a:cxn>
                  <a:cxn ang="0">
                    <a:pos x="25" y="26"/>
                  </a:cxn>
                  <a:cxn ang="0">
                    <a:pos x="39" y="26"/>
                  </a:cxn>
                  <a:cxn ang="0">
                    <a:pos x="43" y="22"/>
                  </a:cxn>
                  <a:cxn ang="0">
                    <a:pos x="39" y="18"/>
                  </a:cxn>
                </a:cxnLst>
                <a:rect l="0" t="0" r="r" b="b"/>
                <a:pathLst>
                  <a:path w="43" h="44">
                    <a:moveTo>
                      <a:pt x="39" y="18"/>
                    </a:moveTo>
                    <a:cubicBezTo>
                      <a:pt x="25" y="18"/>
                      <a:pt x="25" y="18"/>
                      <a:pt x="25" y="18"/>
                    </a:cubicBezTo>
                    <a:cubicBezTo>
                      <a:pt x="25" y="4"/>
                      <a:pt x="25" y="4"/>
                      <a:pt x="25" y="4"/>
                    </a:cubicBezTo>
                    <a:cubicBezTo>
                      <a:pt x="25" y="2"/>
                      <a:pt x="23" y="0"/>
                      <a:pt x="21" y="0"/>
                    </a:cubicBezTo>
                    <a:cubicBezTo>
                      <a:pt x="19" y="0"/>
                      <a:pt x="18" y="2"/>
                      <a:pt x="18" y="4"/>
                    </a:cubicBezTo>
                    <a:cubicBezTo>
                      <a:pt x="18" y="18"/>
                      <a:pt x="18" y="18"/>
                      <a:pt x="18" y="18"/>
                    </a:cubicBezTo>
                    <a:cubicBezTo>
                      <a:pt x="3" y="18"/>
                      <a:pt x="3" y="18"/>
                      <a:pt x="3" y="18"/>
                    </a:cubicBezTo>
                    <a:cubicBezTo>
                      <a:pt x="1" y="18"/>
                      <a:pt x="0" y="20"/>
                      <a:pt x="0" y="22"/>
                    </a:cubicBezTo>
                    <a:cubicBezTo>
                      <a:pt x="0" y="24"/>
                      <a:pt x="1" y="26"/>
                      <a:pt x="3" y="26"/>
                    </a:cubicBezTo>
                    <a:cubicBezTo>
                      <a:pt x="18" y="26"/>
                      <a:pt x="18" y="26"/>
                      <a:pt x="18" y="26"/>
                    </a:cubicBezTo>
                    <a:cubicBezTo>
                      <a:pt x="18" y="40"/>
                      <a:pt x="18" y="40"/>
                      <a:pt x="18" y="40"/>
                    </a:cubicBezTo>
                    <a:cubicBezTo>
                      <a:pt x="18" y="42"/>
                      <a:pt x="19" y="44"/>
                      <a:pt x="21" y="44"/>
                    </a:cubicBezTo>
                    <a:cubicBezTo>
                      <a:pt x="23" y="44"/>
                      <a:pt x="25" y="42"/>
                      <a:pt x="25" y="40"/>
                    </a:cubicBezTo>
                    <a:cubicBezTo>
                      <a:pt x="25" y="26"/>
                      <a:pt x="25" y="26"/>
                      <a:pt x="25" y="26"/>
                    </a:cubicBezTo>
                    <a:cubicBezTo>
                      <a:pt x="39" y="26"/>
                      <a:pt x="39" y="26"/>
                      <a:pt x="39" y="26"/>
                    </a:cubicBezTo>
                    <a:cubicBezTo>
                      <a:pt x="41" y="26"/>
                      <a:pt x="43" y="24"/>
                      <a:pt x="43" y="22"/>
                    </a:cubicBezTo>
                    <a:cubicBezTo>
                      <a:pt x="43" y="20"/>
                      <a:pt x="41" y="18"/>
                      <a:pt x="39" y="18"/>
                    </a:cubicBezTo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20487" name="MH_SubTitle_4"/>
            <p:cNvSpPr txBox="1">
              <a:spLocks noChangeArrowheads="1"/>
            </p:cNvSpPr>
            <p:nvPr/>
          </p:nvSpPr>
          <p:spPr bwMode="auto">
            <a:xfrm>
              <a:off x="920" y="7"/>
              <a:ext cx="2043" cy="99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90170" tIns="46990" rIns="90170" bIns="46990" anchor="ctr"/>
            <a:lstStyle/>
            <a:p>
              <a:pPr>
                <a:lnSpc>
                  <a:spcPct val="110000"/>
                </a:lnSpc>
              </a:pPr>
              <a:r>
                <a:rPr lang="zh-CN" altLang="en-US" sz="2000">
                  <a:solidFill>
                    <a:schemeClr val="accent1"/>
                  </a:solidFill>
                  <a:latin typeface="Times New Roman" panose="02020603050405020304" pitchFamily="18" charset="0"/>
                  <a:ea typeface="微软雅黑" panose="020B0503020204020204" pitchFamily="82" charset="2"/>
                </a:rPr>
                <a:t>拓展延伸</a:t>
              </a:r>
              <a:endParaRPr lang="zh-CN" altLang="en-US" sz="2000">
                <a:solidFill>
                  <a:schemeClr val="accent1"/>
                </a:solidFill>
                <a:latin typeface="Times New Roman" panose="02020603050405020304" pitchFamily="18" charset="0"/>
                <a:ea typeface="微软雅黑" panose="020B0503020204020204" pitchFamily="82" charset="2"/>
              </a:endParaRPr>
            </a:p>
          </p:txBody>
        </p:sp>
      </p:grp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692150" y="1592263"/>
            <a:ext cx="5353050" cy="2041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</a:rPr>
              <a:t>1.</a:t>
            </a:r>
            <a:r>
              <a:rPr lang="zh-CN" altLang="en-US" sz="3200" b="1">
                <a:solidFill>
                  <a:srgbClr val="0000FF"/>
                </a:solidFill>
              </a:rPr>
              <a:t>课下收集自己喜欢的网络表情符号，尝试自己创造网络表情符号及其涵义并给出创造原因。</a:t>
            </a:r>
            <a:endParaRPr lang="zh-CN" altLang="en-US" sz="3600" b="1"/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703263" y="3789363"/>
            <a:ext cx="5270500" cy="2041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</a:rPr>
              <a:t>2.</a:t>
            </a:r>
            <a:r>
              <a:rPr lang="zh-CN" altLang="en-US" sz="3200" b="1"/>
              <a:t>分小组讨论网络表情符号出现的利与弊，并总结该如何更好的运用才能做到扬长避短。</a:t>
            </a:r>
            <a:endParaRPr lang="zh-CN" altLang="en-US" sz="3200" b="1"/>
          </a:p>
        </p:txBody>
      </p:sp>
      <p:pic>
        <p:nvPicPr>
          <p:cNvPr id="5" name="图片 4" descr="235HL101_1"/>
          <p:cNvPicPr>
            <a:picLocks noChangeAspect="1" noChangeArrowheads="1"/>
          </p:cNvPicPr>
          <p:nvPr/>
        </p:nvPicPr>
        <p:blipFill>
          <a:blip r:embed="rId2" cstate="print"/>
          <a:srcRect l="27931" t="1138" r="23914" b="-827"/>
          <a:stretch>
            <a:fillRect/>
          </a:stretch>
        </p:blipFill>
        <p:spPr bwMode="auto">
          <a:xfrm>
            <a:off x="6027738" y="1619250"/>
            <a:ext cx="2606675" cy="2770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91" name="文本框 5126"/>
          <p:cNvSpPr txBox="1">
            <a:spLocks noChangeArrowheads="1"/>
          </p:cNvSpPr>
          <p:nvPr/>
        </p:nvSpPr>
        <p:spPr bwMode="auto">
          <a:xfrm>
            <a:off x="90488" y="23813"/>
            <a:ext cx="1358900" cy="3984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170" tIns="46990" rIns="90170" bIns="46990">
            <a:spAutoFit/>
          </a:bodyPr>
          <a:lstStyle/>
          <a:p>
            <a:r>
              <a:rPr lang="zh-CN" altLang="en-US" sz="2000" b="1">
                <a:solidFill>
                  <a:srgbClr val="006666"/>
                </a:solidFill>
                <a:ea typeface="方正姚体" pitchFamily="2" charset="-122"/>
              </a:rPr>
              <a:t>拓展延伸</a:t>
            </a:r>
            <a:endParaRPr lang="zh-CN" altLang="en-US" sz="2000" b="1">
              <a:solidFill>
                <a:srgbClr val="006666"/>
              </a:solidFill>
              <a:ea typeface="方正姚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文本框 5126"/>
          <p:cNvSpPr txBox="1">
            <a:spLocks noChangeArrowheads="1"/>
          </p:cNvSpPr>
          <p:nvPr/>
        </p:nvSpPr>
        <p:spPr bwMode="auto">
          <a:xfrm>
            <a:off x="106363" y="44450"/>
            <a:ext cx="1296987" cy="3984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170" tIns="46990" rIns="90170" bIns="46990">
            <a:spAutoFit/>
          </a:bodyPr>
          <a:lstStyle/>
          <a:p>
            <a:r>
              <a:rPr lang="zh-CN" altLang="en-US" sz="2000" b="1">
                <a:solidFill>
                  <a:srgbClr val="006666"/>
                </a:solidFill>
                <a:ea typeface="方正姚体" pitchFamily="2" charset="-122"/>
              </a:rPr>
              <a:t>导入新课</a:t>
            </a:r>
            <a:endParaRPr lang="zh-CN" altLang="en-US" sz="2000" b="1">
              <a:solidFill>
                <a:srgbClr val="006666"/>
              </a:solidFill>
              <a:ea typeface="方正姚体" pitchFamily="2" charset="-122"/>
            </a:endParaRPr>
          </a:p>
        </p:txBody>
      </p:sp>
      <p:grpSp>
        <p:nvGrpSpPr>
          <p:cNvPr id="5122" name="组合 3"/>
          <p:cNvGrpSpPr/>
          <p:nvPr/>
        </p:nvGrpSpPr>
        <p:grpSpPr bwMode="auto">
          <a:xfrm>
            <a:off x="647700" y="736600"/>
            <a:ext cx="1714500" cy="500063"/>
            <a:chOff x="1076" y="1998"/>
            <a:chExt cx="2699" cy="788"/>
          </a:xfrm>
        </p:grpSpPr>
        <p:sp>
          <p:nvSpPr>
            <p:cNvPr id="5" name="流程图: 文档 4"/>
            <p:cNvSpPr/>
            <p:nvPr/>
          </p:nvSpPr>
          <p:spPr>
            <a:xfrm>
              <a:off x="1076" y="2071"/>
              <a:ext cx="2632" cy="715"/>
            </a:xfrm>
            <a:prstGeom prst="flowChartDocument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  <p:sp>
          <p:nvSpPr>
            <p:cNvPr id="6" name="文本框 4101"/>
            <p:cNvSpPr txBox="1"/>
            <p:nvPr/>
          </p:nvSpPr>
          <p:spPr>
            <a:xfrm>
              <a:off x="1076" y="1998"/>
              <a:ext cx="2699" cy="69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>
              <a:spAutoFit/>
            </a:bodyPr>
            <a:lstStyle/>
            <a:p>
              <a:pPr algn="ctr"/>
              <a:r>
                <a:rPr lang="zh-CN" altLang="en-US" sz="2300" b="1" noProof="1">
                  <a:solidFill>
                    <a:schemeClr val="accent5"/>
                  </a:solidFill>
                  <a:latin typeface="宋体" panose="02010600030101010101" pitchFamily="2" charset="-122"/>
                  <a:ea typeface="幼圆" panose="02010509060101010101" pitchFamily="49" charset="-122"/>
                  <a:sym typeface="宋体" panose="02010600030101010101" pitchFamily="2" charset="-122"/>
                </a:rPr>
                <a:t>学习目标</a:t>
              </a:r>
              <a:endParaRPr lang="zh-CN" altLang="en-US" sz="2300" b="1" noProof="1">
                <a:solidFill>
                  <a:schemeClr val="accent5"/>
                </a:solidFill>
                <a:latin typeface="宋体" panose="02010600030101010101" pitchFamily="2" charset="-122"/>
                <a:ea typeface="幼圆" panose="02010509060101010101" pitchFamily="49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11" name="任意多边形 10"/>
          <p:cNvSpPr/>
          <p:nvPr/>
        </p:nvSpPr>
        <p:spPr>
          <a:xfrm>
            <a:off x="0" y="4829175"/>
            <a:ext cx="9144000" cy="1687513"/>
          </a:xfrm>
          <a:custGeom>
            <a:avLst/>
            <a:gdLst>
              <a:gd name="connsiteX0" fmla="*/ 3023870 w 9144000"/>
              <a:gd name="connsiteY0" fmla="*/ 0 h 1065785"/>
              <a:gd name="connsiteX1" fmla="*/ 8984268 w 9144000"/>
              <a:gd name="connsiteY1" fmla="*/ 916619 h 1065785"/>
              <a:gd name="connsiteX2" fmla="*/ 9144000 w 9144000"/>
              <a:gd name="connsiteY2" fmla="*/ 1017871 h 1065785"/>
              <a:gd name="connsiteX3" fmla="*/ 9144000 w 9144000"/>
              <a:gd name="connsiteY3" fmla="*/ 1065785 h 1065785"/>
              <a:gd name="connsiteX4" fmla="*/ 8986887 w 9144000"/>
              <a:gd name="connsiteY4" fmla="*/ 969715 h 1065785"/>
              <a:gd name="connsiteX5" fmla="*/ 3124200 w 9144000"/>
              <a:gd name="connsiteY5" fmla="*/ 100007 h 1065785"/>
              <a:gd name="connsiteX6" fmla="*/ 91360 w 9144000"/>
              <a:gd name="connsiteY6" fmla="*/ 271875 h 1065785"/>
              <a:gd name="connsiteX7" fmla="*/ 0 w 9144000"/>
              <a:gd name="connsiteY7" fmla="*/ 284296 h 1065785"/>
              <a:gd name="connsiteX8" fmla="*/ 0 w 9144000"/>
              <a:gd name="connsiteY8" fmla="*/ 174694 h 1065785"/>
              <a:gd name="connsiteX9" fmla="*/ 651944 w 9144000"/>
              <a:gd name="connsiteY9" fmla="*/ 104101 h 1065785"/>
              <a:gd name="connsiteX10" fmla="*/ 3023870 w 9144000"/>
              <a:gd name="connsiteY10" fmla="*/ 0 h 1065785"/>
              <a:gd name="connsiteX0-1" fmla="*/ 3023870 w 9144000"/>
              <a:gd name="connsiteY0-2" fmla="*/ 0 h 1065785"/>
              <a:gd name="connsiteX1-3" fmla="*/ 8984268 w 9144000"/>
              <a:gd name="connsiteY1-4" fmla="*/ 916619 h 1065785"/>
              <a:gd name="connsiteX2-5" fmla="*/ 9144000 w 9144000"/>
              <a:gd name="connsiteY2-6" fmla="*/ 1017871 h 1065785"/>
              <a:gd name="connsiteX3-7" fmla="*/ 9144000 w 9144000"/>
              <a:gd name="connsiteY3-8" fmla="*/ 1065785 h 1065785"/>
              <a:gd name="connsiteX4-9" fmla="*/ 8986887 w 9144000"/>
              <a:gd name="connsiteY4-10" fmla="*/ 969715 h 1065785"/>
              <a:gd name="connsiteX5-11" fmla="*/ 3124200 w 9144000"/>
              <a:gd name="connsiteY5-12" fmla="*/ 100007 h 1065785"/>
              <a:gd name="connsiteX6-13" fmla="*/ 91360 w 9144000"/>
              <a:gd name="connsiteY6-14" fmla="*/ 271875 h 1065785"/>
              <a:gd name="connsiteX7-15" fmla="*/ 0 w 9144000"/>
              <a:gd name="connsiteY7-16" fmla="*/ 284296 h 1065785"/>
              <a:gd name="connsiteX8-17" fmla="*/ 0 w 9144000"/>
              <a:gd name="connsiteY8-18" fmla="*/ 174694 h 1065785"/>
              <a:gd name="connsiteX9-19" fmla="*/ 3023870 w 9144000"/>
              <a:gd name="connsiteY9-20" fmla="*/ 0 h 1065785"/>
              <a:gd name="connsiteX0-21" fmla="*/ 0 w 9144000"/>
              <a:gd name="connsiteY0-22" fmla="*/ 74687 h 965778"/>
              <a:gd name="connsiteX1-23" fmla="*/ 8984268 w 9144000"/>
              <a:gd name="connsiteY1-24" fmla="*/ 816612 h 965778"/>
              <a:gd name="connsiteX2-25" fmla="*/ 9144000 w 9144000"/>
              <a:gd name="connsiteY2-26" fmla="*/ 917864 h 965778"/>
              <a:gd name="connsiteX3-27" fmla="*/ 9144000 w 9144000"/>
              <a:gd name="connsiteY3-28" fmla="*/ 965778 h 965778"/>
              <a:gd name="connsiteX4-29" fmla="*/ 8986887 w 9144000"/>
              <a:gd name="connsiteY4-30" fmla="*/ 869708 h 965778"/>
              <a:gd name="connsiteX5-31" fmla="*/ 3124200 w 9144000"/>
              <a:gd name="connsiteY5-32" fmla="*/ 0 h 965778"/>
              <a:gd name="connsiteX6-33" fmla="*/ 91360 w 9144000"/>
              <a:gd name="connsiteY6-34" fmla="*/ 171868 h 965778"/>
              <a:gd name="connsiteX7-35" fmla="*/ 0 w 9144000"/>
              <a:gd name="connsiteY7-36" fmla="*/ 184289 h 965778"/>
              <a:gd name="connsiteX8-37" fmla="*/ 0 w 9144000"/>
              <a:gd name="connsiteY8-38" fmla="*/ 74687 h 965778"/>
              <a:gd name="connsiteX0-39" fmla="*/ 0 w 9144000"/>
              <a:gd name="connsiteY0-40" fmla="*/ 478413 h 1369504"/>
              <a:gd name="connsiteX1-41" fmla="*/ 8984268 w 9144000"/>
              <a:gd name="connsiteY1-42" fmla="*/ 1220338 h 1369504"/>
              <a:gd name="connsiteX2-43" fmla="*/ 9144000 w 9144000"/>
              <a:gd name="connsiteY2-44" fmla="*/ 1321590 h 1369504"/>
              <a:gd name="connsiteX3-45" fmla="*/ 9144000 w 9144000"/>
              <a:gd name="connsiteY3-46" fmla="*/ 1369504 h 1369504"/>
              <a:gd name="connsiteX4-47" fmla="*/ 8986887 w 9144000"/>
              <a:gd name="connsiteY4-48" fmla="*/ 1273434 h 1369504"/>
              <a:gd name="connsiteX5-49" fmla="*/ 3124200 w 9144000"/>
              <a:gd name="connsiteY5-50" fmla="*/ 403726 h 1369504"/>
              <a:gd name="connsiteX6-51" fmla="*/ 91360 w 9144000"/>
              <a:gd name="connsiteY6-52" fmla="*/ 575594 h 1369504"/>
              <a:gd name="connsiteX7-53" fmla="*/ 0 w 9144000"/>
              <a:gd name="connsiteY7-54" fmla="*/ 588015 h 1369504"/>
              <a:gd name="connsiteX8-55" fmla="*/ 0 w 9144000"/>
              <a:gd name="connsiteY8-56" fmla="*/ 478413 h 1369504"/>
              <a:gd name="connsiteX0-57" fmla="*/ 0 w 9144000"/>
              <a:gd name="connsiteY0-58" fmla="*/ 677012 h 1568103"/>
              <a:gd name="connsiteX1-59" fmla="*/ 8984268 w 9144000"/>
              <a:gd name="connsiteY1-60" fmla="*/ 1418937 h 1568103"/>
              <a:gd name="connsiteX2-61" fmla="*/ 9144000 w 9144000"/>
              <a:gd name="connsiteY2-62" fmla="*/ 1520189 h 1568103"/>
              <a:gd name="connsiteX3-63" fmla="*/ 9144000 w 9144000"/>
              <a:gd name="connsiteY3-64" fmla="*/ 1568103 h 1568103"/>
              <a:gd name="connsiteX4-65" fmla="*/ 8986887 w 9144000"/>
              <a:gd name="connsiteY4-66" fmla="*/ 1472033 h 1568103"/>
              <a:gd name="connsiteX5-67" fmla="*/ 3124200 w 9144000"/>
              <a:gd name="connsiteY5-68" fmla="*/ 602325 h 1568103"/>
              <a:gd name="connsiteX6-69" fmla="*/ 91360 w 9144000"/>
              <a:gd name="connsiteY6-70" fmla="*/ 774193 h 1568103"/>
              <a:gd name="connsiteX7-71" fmla="*/ 0 w 9144000"/>
              <a:gd name="connsiteY7-72" fmla="*/ 786614 h 1568103"/>
              <a:gd name="connsiteX8-73" fmla="*/ 0 w 9144000"/>
              <a:gd name="connsiteY8-74" fmla="*/ 677012 h 1568103"/>
              <a:gd name="connsiteX0-75" fmla="*/ 0 w 9144000"/>
              <a:gd name="connsiteY0-76" fmla="*/ 74687 h 965778"/>
              <a:gd name="connsiteX1-77" fmla="*/ 9144000 w 9144000"/>
              <a:gd name="connsiteY1-78" fmla="*/ 917864 h 965778"/>
              <a:gd name="connsiteX2-79" fmla="*/ 9144000 w 9144000"/>
              <a:gd name="connsiteY2-80" fmla="*/ 965778 h 965778"/>
              <a:gd name="connsiteX3-81" fmla="*/ 8986887 w 9144000"/>
              <a:gd name="connsiteY3-82" fmla="*/ 869708 h 965778"/>
              <a:gd name="connsiteX4-83" fmla="*/ 3124200 w 9144000"/>
              <a:gd name="connsiteY4-84" fmla="*/ 0 h 965778"/>
              <a:gd name="connsiteX5-85" fmla="*/ 91360 w 9144000"/>
              <a:gd name="connsiteY5-86" fmla="*/ 171868 h 965778"/>
              <a:gd name="connsiteX6-87" fmla="*/ 0 w 9144000"/>
              <a:gd name="connsiteY6-88" fmla="*/ 184289 h 965778"/>
              <a:gd name="connsiteX7-89" fmla="*/ 0 w 9144000"/>
              <a:gd name="connsiteY7-90" fmla="*/ 74687 h 965778"/>
              <a:gd name="connsiteX0-91" fmla="*/ 0 w 9144000"/>
              <a:gd name="connsiteY0-92" fmla="*/ 74687 h 965778"/>
              <a:gd name="connsiteX1-93" fmla="*/ 9144000 w 9144000"/>
              <a:gd name="connsiteY1-94" fmla="*/ 917864 h 965778"/>
              <a:gd name="connsiteX2-95" fmla="*/ 9144000 w 9144000"/>
              <a:gd name="connsiteY2-96" fmla="*/ 965778 h 965778"/>
              <a:gd name="connsiteX3-97" fmla="*/ 3124200 w 9144000"/>
              <a:gd name="connsiteY3-98" fmla="*/ 0 h 965778"/>
              <a:gd name="connsiteX4-99" fmla="*/ 91360 w 9144000"/>
              <a:gd name="connsiteY4-100" fmla="*/ 171868 h 965778"/>
              <a:gd name="connsiteX5-101" fmla="*/ 0 w 9144000"/>
              <a:gd name="connsiteY5-102" fmla="*/ 184289 h 965778"/>
              <a:gd name="connsiteX6-103" fmla="*/ 0 w 9144000"/>
              <a:gd name="connsiteY6-104" fmla="*/ 74687 h 965778"/>
              <a:gd name="connsiteX0-105" fmla="*/ 0 w 9144000"/>
              <a:gd name="connsiteY0-106" fmla="*/ 99230 h 990321"/>
              <a:gd name="connsiteX1-107" fmla="*/ 9144000 w 9144000"/>
              <a:gd name="connsiteY1-108" fmla="*/ 942407 h 990321"/>
              <a:gd name="connsiteX2-109" fmla="*/ 9144000 w 9144000"/>
              <a:gd name="connsiteY2-110" fmla="*/ 990321 h 990321"/>
              <a:gd name="connsiteX3-111" fmla="*/ 3124200 w 9144000"/>
              <a:gd name="connsiteY3-112" fmla="*/ 24543 h 990321"/>
              <a:gd name="connsiteX4-113" fmla="*/ 91360 w 9144000"/>
              <a:gd name="connsiteY4-114" fmla="*/ 196411 h 990321"/>
              <a:gd name="connsiteX5-115" fmla="*/ 0 w 9144000"/>
              <a:gd name="connsiteY5-116" fmla="*/ 208832 h 990321"/>
              <a:gd name="connsiteX6-117" fmla="*/ 0 w 9144000"/>
              <a:gd name="connsiteY6-118" fmla="*/ 99230 h 990321"/>
              <a:gd name="connsiteX0-119" fmla="*/ 0 w 9144000"/>
              <a:gd name="connsiteY0-120" fmla="*/ 500740 h 1391831"/>
              <a:gd name="connsiteX1-121" fmla="*/ 9144000 w 9144000"/>
              <a:gd name="connsiteY1-122" fmla="*/ 1343917 h 1391831"/>
              <a:gd name="connsiteX2-123" fmla="*/ 9144000 w 9144000"/>
              <a:gd name="connsiteY2-124" fmla="*/ 1391831 h 1391831"/>
              <a:gd name="connsiteX3-125" fmla="*/ 3124200 w 9144000"/>
              <a:gd name="connsiteY3-126" fmla="*/ 426053 h 1391831"/>
              <a:gd name="connsiteX4-127" fmla="*/ 91360 w 9144000"/>
              <a:gd name="connsiteY4-128" fmla="*/ 597921 h 1391831"/>
              <a:gd name="connsiteX5-129" fmla="*/ 0 w 9144000"/>
              <a:gd name="connsiteY5-130" fmla="*/ 610342 h 1391831"/>
              <a:gd name="connsiteX6-131" fmla="*/ 0 w 9144000"/>
              <a:gd name="connsiteY6-132" fmla="*/ 500740 h 1391831"/>
              <a:gd name="connsiteX0-133" fmla="*/ 0 w 9144000"/>
              <a:gd name="connsiteY0-134" fmla="*/ 933512 h 1824603"/>
              <a:gd name="connsiteX1-135" fmla="*/ 9144000 w 9144000"/>
              <a:gd name="connsiteY1-136" fmla="*/ 1776689 h 1824603"/>
              <a:gd name="connsiteX2-137" fmla="*/ 9144000 w 9144000"/>
              <a:gd name="connsiteY2-138" fmla="*/ 1824603 h 1824603"/>
              <a:gd name="connsiteX3-139" fmla="*/ 3124200 w 9144000"/>
              <a:gd name="connsiteY3-140" fmla="*/ 858825 h 1824603"/>
              <a:gd name="connsiteX4-141" fmla="*/ 91360 w 9144000"/>
              <a:gd name="connsiteY4-142" fmla="*/ 1030693 h 1824603"/>
              <a:gd name="connsiteX5-143" fmla="*/ 0 w 9144000"/>
              <a:gd name="connsiteY5-144" fmla="*/ 1043114 h 1824603"/>
              <a:gd name="connsiteX6-145" fmla="*/ 0 w 9144000"/>
              <a:gd name="connsiteY6-146" fmla="*/ 933512 h 1824603"/>
              <a:gd name="connsiteX0-147" fmla="*/ 0 w 9144000"/>
              <a:gd name="connsiteY0-148" fmla="*/ 933512 h 1824603"/>
              <a:gd name="connsiteX1-149" fmla="*/ 9144000 w 9144000"/>
              <a:gd name="connsiteY1-150" fmla="*/ 1776689 h 1824603"/>
              <a:gd name="connsiteX2-151" fmla="*/ 9144000 w 9144000"/>
              <a:gd name="connsiteY2-152" fmla="*/ 1824603 h 1824603"/>
              <a:gd name="connsiteX3-153" fmla="*/ 3124200 w 9144000"/>
              <a:gd name="connsiteY3-154" fmla="*/ 858825 h 1824603"/>
              <a:gd name="connsiteX4-155" fmla="*/ 0 w 9144000"/>
              <a:gd name="connsiteY4-156" fmla="*/ 1043114 h 1824603"/>
              <a:gd name="connsiteX5-157" fmla="*/ 0 w 9144000"/>
              <a:gd name="connsiteY5-158" fmla="*/ 933512 h 1824603"/>
              <a:gd name="connsiteX0-159" fmla="*/ 0 w 9144000"/>
              <a:gd name="connsiteY0-160" fmla="*/ 933512 h 1824603"/>
              <a:gd name="connsiteX1-161" fmla="*/ 9144000 w 9144000"/>
              <a:gd name="connsiteY1-162" fmla="*/ 1776689 h 1824603"/>
              <a:gd name="connsiteX2-163" fmla="*/ 9144000 w 9144000"/>
              <a:gd name="connsiteY2-164" fmla="*/ 1824603 h 1824603"/>
              <a:gd name="connsiteX3-165" fmla="*/ 3124200 w 9144000"/>
              <a:gd name="connsiteY3-166" fmla="*/ 858825 h 1824603"/>
              <a:gd name="connsiteX4-167" fmla="*/ 0 w 9144000"/>
              <a:gd name="connsiteY4-168" fmla="*/ 1043114 h 1824603"/>
              <a:gd name="connsiteX5-169" fmla="*/ 0 w 9144000"/>
              <a:gd name="connsiteY5-170" fmla="*/ 933512 h 1824603"/>
              <a:gd name="connsiteX0-171" fmla="*/ 0 w 9144000"/>
              <a:gd name="connsiteY0-172" fmla="*/ 933512 h 1824603"/>
              <a:gd name="connsiteX1-173" fmla="*/ 9144000 w 9144000"/>
              <a:gd name="connsiteY1-174" fmla="*/ 1776689 h 1824603"/>
              <a:gd name="connsiteX2-175" fmla="*/ 9144000 w 9144000"/>
              <a:gd name="connsiteY2-176" fmla="*/ 1824603 h 1824603"/>
              <a:gd name="connsiteX3-177" fmla="*/ 3124200 w 9144000"/>
              <a:gd name="connsiteY3-178" fmla="*/ 858825 h 1824603"/>
              <a:gd name="connsiteX4-179" fmla="*/ 0 w 9144000"/>
              <a:gd name="connsiteY4-180" fmla="*/ 1043114 h 1824603"/>
              <a:gd name="connsiteX5-181" fmla="*/ 0 w 9144000"/>
              <a:gd name="connsiteY5-182" fmla="*/ 933512 h 1824603"/>
              <a:gd name="connsiteX0-183" fmla="*/ 0 w 9144000"/>
              <a:gd name="connsiteY0-184" fmla="*/ 933512 h 1824603"/>
              <a:gd name="connsiteX1-185" fmla="*/ 9144000 w 9144000"/>
              <a:gd name="connsiteY1-186" fmla="*/ 1776689 h 1824603"/>
              <a:gd name="connsiteX2-187" fmla="*/ 9144000 w 9144000"/>
              <a:gd name="connsiteY2-188" fmla="*/ 1824603 h 1824603"/>
              <a:gd name="connsiteX3-189" fmla="*/ 0 w 9144000"/>
              <a:gd name="connsiteY3-190" fmla="*/ 1043114 h 1824603"/>
              <a:gd name="connsiteX4-191" fmla="*/ 0 w 9144000"/>
              <a:gd name="connsiteY4-192" fmla="*/ 933512 h 1824603"/>
              <a:gd name="connsiteX0-193" fmla="*/ 0 w 9144000"/>
              <a:gd name="connsiteY0-194" fmla="*/ 933512 h 1824603"/>
              <a:gd name="connsiteX1-195" fmla="*/ 9144000 w 9144000"/>
              <a:gd name="connsiteY1-196" fmla="*/ 1776689 h 1824603"/>
              <a:gd name="connsiteX2-197" fmla="*/ 9144000 w 9144000"/>
              <a:gd name="connsiteY2-198" fmla="*/ 1824603 h 1824603"/>
              <a:gd name="connsiteX3-199" fmla="*/ 0 w 9144000"/>
              <a:gd name="connsiteY3-200" fmla="*/ 1043114 h 1824603"/>
              <a:gd name="connsiteX4-201" fmla="*/ 0 w 9144000"/>
              <a:gd name="connsiteY4-202" fmla="*/ 933512 h 1824603"/>
              <a:gd name="connsiteX0-203" fmla="*/ 0 w 9144000"/>
              <a:gd name="connsiteY0-204" fmla="*/ 933512 h 1824603"/>
              <a:gd name="connsiteX1-205" fmla="*/ 9144000 w 9144000"/>
              <a:gd name="connsiteY1-206" fmla="*/ 1776689 h 1824603"/>
              <a:gd name="connsiteX2-207" fmla="*/ 9144000 w 9144000"/>
              <a:gd name="connsiteY2-208" fmla="*/ 1824603 h 1824603"/>
              <a:gd name="connsiteX3-209" fmla="*/ 0 w 9144000"/>
              <a:gd name="connsiteY3-210" fmla="*/ 1043114 h 1824603"/>
              <a:gd name="connsiteX4-211" fmla="*/ 0 w 9144000"/>
              <a:gd name="connsiteY4-212" fmla="*/ 933512 h 1824603"/>
              <a:gd name="connsiteX0-213" fmla="*/ 0 w 9144000"/>
              <a:gd name="connsiteY0-214" fmla="*/ 933512 h 1824603"/>
              <a:gd name="connsiteX1-215" fmla="*/ 9144000 w 9144000"/>
              <a:gd name="connsiteY1-216" fmla="*/ 1776689 h 1824603"/>
              <a:gd name="connsiteX2-217" fmla="*/ 9144000 w 9144000"/>
              <a:gd name="connsiteY2-218" fmla="*/ 1824603 h 1824603"/>
              <a:gd name="connsiteX3-219" fmla="*/ 0 w 9144000"/>
              <a:gd name="connsiteY3-220" fmla="*/ 1043114 h 1824603"/>
              <a:gd name="connsiteX4-221" fmla="*/ 0 w 9144000"/>
              <a:gd name="connsiteY4-222" fmla="*/ 933512 h 1824603"/>
              <a:gd name="connsiteX0-223" fmla="*/ 0 w 9144000"/>
              <a:gd name="connsiteY0-224" fmla="*/ 933512 h 1824603"/>
              <a:gd name="connsiteX1-225" fmla="*/ 9144000 w 9144000"/>
              <a:gd name="connsiteY1-226" fmla="*/ 1776689 h 1824603"/>
              <a:gd name="connsiteX2-227" fmla="*/ 9144000 w 9144000"/>
              <a:gd name="connsiteY2-228" fmla="*/ 1824603 h 1824603"/>
              <a:gd name="connsiteX3-229" fmla="*/ 0 w 9144000"/>
              <a:gd name="connsiteY3-230" fmla="*/ 1043114 h 1824603"/>
              <a:gd name="connsiteX4-231" fmla="*/ 0 w 9144000"/>
              <a:gd name="connsiteY4-232" fmla="*/ 933512 h 1824603"/>
              <a:gd name="connsiteX0-233" fmla="*/ 0 w 9144000"/>
              <a:gd name="connsiteY0-234" fmla="*/ 872917 h 1764008"/>
              <a:gd name="connsiteX1-235" fmla="*/ 9144000 w 9144000"/>
              <a:gd name="connsiteY1-236" fmla="*/ 1716094 h 1764008"/>
              <a:gd name="connsiteX2-237" fmla="*/ 9144000 w 9144000"/>
              <a:gd name="connsiteY2-238" fmla="*/ 1764008 h 1764008"/>
              <a:gd name="connsiteX3-239" fmla="*/ 0 w 9144000"/>
              <a:gd name="connsiteY3-240" fmla="*/ 982519 h 1764008"/>
              <a:gd name="connsiteX4-241" fmla="*/ 0 w 9144000"/>
              <a:gd name="connsiteY4-242" fmla="*/ 872917 h 1764008"/>
              <a:gd name="connsiteX0-243" fmla="*/ 0 w 9144000"/>
              <a:gd name="connsiteY0-244" fmla="*/ 797721 h 1688812"/>
              <a:gd name="connsiteX1-245" fmla="*/ 9144000 w 9144000"/>
              <a:gd name="connsiteY1-246" fmla="*/ 1640898 h 1688812"/>
              <a:gd name="connsiteX2-247" fmla="*/ 9144000 w 9144000"/>
              <a:gd name="connsiteY2-248" fmla="*/ 1688812 h 1688812"/>
              <a:gd name="connsiteX3-249" fmla="*/ 0 w 9144000"/>
              <a:gd name="connsiteY3-250" fmla="*/ 907323 h 1688812"/>
              <a:gd name="connsiteX4-251" fmla="*/ 0 w 9144000"/>
              <a:gd name="connsiteY4-252" fmla="*/ 797721 h 1688812"/>
              <a:gd name="connsiteX0-253" fmla="*/ 0 w 9144000"/>
              <a:gd name="connsiteY0-254" fmla="*/ 797721 h 1688812"/>
              <a:gd name="connsiteX1-255" fmla="*/ 9144000 w 9144000"/>
              <a:gd name="connsiteY1-256" fmla="*/ 1640898 h 1688812"/>
              <a:gd name="connsiteX2-257" fmla="*/ 9144000 w 9144000"/>
              <a:gd name="connsiteY2-258" fmla="*/ 1688812 h 1688812"/>
              <a:gd name="connsiteX3-259" fmla="*/ 0 w 9144000"/>
              <a:gd name="connsiteY3-260" fmla="*/ 907323 h 1688812"/>
              <a:gd name="connsiteX4-261" fmla="*/ 0 w 9144000"/>
              <a:gd name="connsiteY4-262" fmla="*/ 797721 h 1688812"/>
              <a:gd name="connsiteX0-263" fmla="*/ 0 w 9144000"/>
              <a:gd name="connsiteY0-264" fmla="*/ 797721 h 1688812"/>
              <a:gd name="connsiteX1-265" fmla="*/ 9144000 w 9144000"/>
              <a:gd name="connsiteY1-266" fmla="*/ 1640898 h 1688812"/>
              <a:gd name="connsiteX2-267" fmla="*/ 9144000 w 9144000"/>
              <a:gd name="connsiteY2-268" fmla="*/ 1688812 h 1688812"/>
              <a:gd name="connsiteX3-269" fmla="*/ 0 w 9144000"/>
              <a:gd name="connsiteY3-270" fmla="*/ 907323 h 1688812"/>
              <a:gd name="connsiteX4-271" fmla="*/ 0 w 9144000"/>
              <a:gd name="connsiteY4-272" fmla="*/ 797721 h 1688812"/>
            </a:gdLst>
            <a:ahLst/>
            <a:cxnLst>
              <a:cxn ang="0">
                <a:pos x="connsiteX0-263" y="connsiteY0-264"/>
              </a:cxn>
              <a:cxn ang="0">
                <a:pos x="connsiteX1-265" y="connsiteY1-266"/>
              </a:cxn>
              <a:cxn ang="0">
                <a:pos x="connsiteX2-267" y="connsiteY2-268"/>
              </a:cxn>
              <a:cxn ang="0">
                <a:pos x="connsiteX3-269" y="connsiteY3-270"/>
              </a:cxn>
              <a:cxn ang="0">
                <a:pos x="connsiteX4-271" y="connsiteY4-272"/>
              </a:cxn>
            </a:cxnLst>
            <a:rect l="l" t="t" r="r" b="b"/>
            <a:pathLst>
              <a:path w="9144000" h="1688812">
                <a:moveTo>
                  <a:pt x="0" y="797721"/>
                </a:moveTo>
                <a:cubicBezTo>
                  <a:pt x="1714500" y="-118242"/>
                  <a:pt x="5314950" y="-688842"/>
                  <a:pt x="9144000" y="1640898"/>
                </a:cubicBezTo>
                <a:lnTo>
                  <a:pt x="9144000" y="1688812"/>
                </a:lnTo>
                <a:cubicBezTo>
                  <a:pt x="6400800" y="428191"/>
                  <a:pt x="3457575" y="-346656"/>
                  <a:pt x="0" y="907323"/>
                </a:cubicBezTo>
                <a:lnTo>
                  <a:pt x="0" y="797721"/>
                </a:lnTo>
                <a:close/>
              </a:path>
            </a:pathLst>
          </a:cu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 sz="1800"/>
          </a:p>
        </p:txBody>
      </p:sp>
      <p:sp>
        <p:nvSpPr>
          <p:cNvPr id="7" name="任意多边形 6"/>
          <p:cNvSpPr/>
          <p:nvPr/>
        </p:nvSpPr>
        <p:spPr>
          <a:xfrm>
            <a:off x="0" y="5084763"/>
            <a:ext cx="9153525" cy="1504950"/>
          </a:xfrm>
          <a:custGeom>
            <a:avLst/>
            <a:gdLst>
              <a:gd name="connsiteX0" fmla="*/ 3023870 w 9144000"/>
              <a:gd name="connsiteY0" fmla="*/ 0 h 1065785"/>
              <a:gd name="connsiteX1" fmla="*/ 8984268 w 9144000"/>
              <a:gd name="connsiteY1" fmla="*/ 916619 h 1065785"/>
              <a:gd name="connsiteX2" fmla="*/ 9144000 w 9144000"/>
              <a:gd name="connsiteY2" fmla="*/ 1017871 h 1065785"/>
              <a:gd name="connsiteX3" fmla="*/ 9144000 w 9144000"/>
              <a:gd name="connsiteY3" fmla="*/ 1065785 h 1065785"/>
              <a:gd name="connsiteX4" fmla="*/ 8986887 w 9144000"/>
              <a:gd name="connsiteY4" fmla="*/ 969715 h 1065785"/>
              <a:gd name="connsiteX5" fmla="*/ 3124200 w 9144000"/>
              <a:gd name="connsiteY5" fmla="*/ 100007 h 1065785"/>
              <a:gd name="connsiteX6" fmla="*/ 91360 w 9144000"/>
              <a:gd name="connsiteY6" fmla="*/ 271875 h 1065785"/>
              <a:gd name="connsiteX7" fmla="*/ 0 w 9144000"/>
              <a:gd name="connsiteY7" fmla="*/ 284296 h 1065785"/>
              <a:gd name="connsiteX8" fmla="*/ 0 w 9144000"/>
              <a:gd name="connsiteY8" fmla="*/ 174694 h 1065785"/>
              <a:gd name="connsiteX9" fmla="*/ 651944 w 9144000"/>
              <a:gd name="connsiteY9" fmla="*/ 104101 h 1065785"/>
              <a:gd name="connsiteX10" fmla="*/ 3023870 w 9144000"/>
              <a:gd name="connsiteY10" fmla="*/ 0 h 1065785"/>
              <a:gd name="connsiteX0-1" fmla="*/ 3023870 w 9144000"/>
              <a:gd name="connsiteY0-2" fmla="*/ 0 h 1065785"/>
              <a:gd name="connsiteX1-3" fmla="*/ 8984268 w 9144000"/>
              <a:gd name="connsiteY1-4" fmla="*/ 916619 h 1065785"/>
              <a:gd name="connsiteX2-5" fmla="*/ 9144000 w 9144000"/>
              <a:gd name="connsiteY2-6" fmla="*/ 1017871 h 1065785"/>
              <a:gd name="connsiteX3-7" fmla="*/ 9144000 w 9144000"/>
              <a:gd name="connsiteY3-8" fmla="*/ 1065785 h 1065785"/>
              <a:gd name="connsiteX4-9" fmla="*/ 8986887 w 9144000"/>
              <a:gd name="connsiteY4-10" fmla="*/ 969715 h 1065785"/>
              <a:gd name="connsiteX5-11" fmla="*/ 3124200 w 9144000"/>
              <a:gd name="connsiteY5-12" fmla="*/ 100007 h 1065785"/>
              <a:gd name="connsiteX6-13" fmla="*/ 91360 w 9144000"/>
              <a:gd name="connsiteY6-14" fmla="*/ 271875 h 1065785"/>
              <a:gd name="connsiteX7-15" fmla="*/ 0 w 9144000"/>
              <a:gd name="connsiteY7-16" fmla="*/ 284296 h 1065785"/>
              <a:gd name="connsiteX8-17" fmla="*/ 0 w 9144000"/>
              <a:gd name="connsiteY8-18" fmla="*/ 174694 h 1065785"/>
              <a:gd name="connsiteX9-19" fmla="*/ 3023870 w 9144000"/>
              <a:gd name="connsiteY9-20" fmla="*/ 0 h 1065785"/>
              <a:gd name="connsiteX0-21" fmla="*/ 0 w 9144000"/>
              <a:gd name="connsiteY0-22" fmla="*/ 74687 h 965778"/>
              <a:gd name="connsiteX1-23" fmla="*/ 8984268 w 9144000"/>
              <a:gd name="connsiteY1-24" fmla="*/ 816612 h 965778"/>
              <a:gd name="connsiteX2-25" fmla="*/ 9144000 w 9144000"/>
              <a:gd name="connsiteY2-26" fmla="*/ 917864 h 965778"/>
              <a:gd name="connsiteX3-27" fmla="*/ 9144000 w 9144000"/>
              <a:gd name="connsiteY3-28" fmla="*/ 965778 h 965778"/>
              <a:gd name="connsiteX4-29" fmla="*/ 8986887 w 9144000"/>
              <a:gd name="connsiteY4-30" fmla="*/ 869708 h 965778"/>
              <a:gd name="connsiteX5-31" fmla="*/ 3124200 w 9144000"/>
              <a:gd name="connsiteY5-32" fmla="*/ 0 h 965778"/>
              <a:gd name="connsiteX6-33" fmla="*/ 91360 w 9144000"/>
              <a:gd name="connsiteY6-34" fmla="*/ 171868 h 965778"/>
              <a:gd name="connsiteX7-35" fmla="*/ 0 w 9144000"/>
              <a:gd name="connsiteY7-36" fmla="*/ 184289 h 965778"/>
              <a:gd name="connsiteX8-37" fmla="*/ 0 w 9144000"/>
              <a:gd name="connsiteY8-38" fmla="*/ 74687 h 965778"/>
              <a:gd name="connsiteX0-39" fmla="*/ 0 w 9144000"/>
              <a:gd name="connsiteY0-40" fmla="*/ 478413 h 1369504"/>
              <a:gd name="connsiteX1-41" fmla="*/ 8984268 w 9144000"/>
              <a:gd name="connsiteY1-42" fmla="*/ 1220338 h 1369504"/>
              <a:gd name="connsiteX2-43" fmla="*/ 9144000 w 9144000"/>
              <a:gd name="connsiteY2-44" fmla="*/ 1321590 h 1369504"/>
              <a:gd name="connsiteX3-45" fmla="*/ 9144000 w 9144000"/>
              <a:gd name="connsiteY3-46" fmla="*/ 1369504 h 1369504"/>
              <a:gd name="connsiteX4-47" fmla="*/ 8986887 w 9144000"/>
              <a:gd name="connsiteY4-48" fmla="*/ 1273434 h 1369504"/>
              <a:gd name="connsiteX5-49" fmla="*/ 3124200 w 9144000"/>
              <a:gd name="connsiteY5-50" fmla="*/ 403726 h 1369504"/>
              <a:gd name="connsiteX6-51" fmla="*/ 91360 w 9144000"/>
              <a:gd name="connsiteY6-52" fmla="*/ 575594 h 1369504"/>
              <a:gd name="connsiteX7-53" fmla="*/ 0 w 9144000"/>
              <a:gd name="connsiteY7-54" fmla="*/ 588015 h 1369504"/>
              <a:gd name="connsiteX8-55" fmla="*/ 0 w 9144000"/>
              <a:gd name="connsiteY8-56" fmla="*/ 478413 h 1369504"/>
              <a:gd name="connsiteX0-57" fmla="*/ 0 w 9144000"/>
              <a:gd name="connsiteY0-58" fmla="*/ 677012 h 1568103"/>
              <a:gd name="connsiteX1-59" fmla="*/ 8984268 w 9144000"/>
              <a:gd name="connsiteY1-60" fmla="*/ 1418937 h 1568103"/>
              <a:gd name="connsiteX2-61" fmla="*/ 9144000 w 9144000"/>
              <a:gd name="connsiteY2-62" fmla="*/ 1520189 h 1568103"/>
              <a:gd name="connsiteX3-63" fmla="*/ 9144000 w 9144000"/>
              <a:gd name="connsiteY3-64" fmla="*/ 1568103 h 1568103"/>
              <a:gd name="connsiteX4-65" fmla="*/ 8986887 w 9144000"/>
              <a:gd name="connsiteY4-66" fmla="*/ 1472033 h 1568103"/>
              <a:gd name="connsiteX5-67" fmla="*/ 3124200 w 9144000"/>
              <a:gd name="connsiteY5-68" fmla="*/ 602325 h 1568103"/>
              <a:gd name="connsiteX6-69" fmla="*/ 91360 w 9144000"/>
              <a:gd name="connsiteY6-70" fmla="*/ 774193 h 1568103"/>
              <a:gd name="connsiteX7-71" fmla="*/ 0 w 9144000"/>
              <a:gd name="connsiteY7-72" fmla="*/ 786614 h 1568103"/>
              <a:gd name="connsiteX8-73" fmla="*/ 0 w 9144000"/>
              <a:gd name="connsiteY8-74" fmla="*/ 677012 h 1568103"/>
              <a:gd name="connsiteX0-75" fmla="*/ 0 w 9144000"/>
              <a:gd name="connsiteY0-76" fmla="*/ 74687 h 965778"/>
              <a:gd name="connsiteX1-77" fmla="*/ 9144000 w 9144000"/>
              <a:gd name="connsiteY1-78" fmla="*/ 917864 h 965778"/>
              <a:gd name="connsiteX2-79" fmla="*/ 9144000 w 9144000"/>
              <a:gd name="connsiteY2-80" fmla="*/ 965778 h 965778"/>
              <a:gd name="connsiteX3-81" fmla="*/ 8986887 w 9144000"/>
              <a:gd name="connsiteY3-82" fmla="*/ 869708 h 965778"/>
              <a:gd name="connsiteX4-83" fmla="*/ 3124200 w 9144000"/>
              <a:gd name="connsiteY4-84" fmla="*/ 0 h 965778"/>
              <a:gd name="connsiteX5-85" fmla="*/ 91360 w 9144000"/>
              <a:gd name="connsiteY5-86" fmla="*/ 171868 h 965778"/>
              <a:gd name="connsiteX6-87" fmla="*/ 0 w 9144000"/>
              <a:gd name="connsiteY6-88" fmla="*/ 184289 h 965778"/>
              <a:gd name="connsiteX7-89" fmla="*/ 0 w 9144000"/>
              <a:gd name="connsiteY7-90" fmla="*/ 74687 h 965778"/>
              <a:gd name="connsiteX0-91" fmla="*/ 0 w 9144000"/>
              <a:gd name="connsiteY0-92" fmla="*/ 74687 h 965778"/>
              <a:gd name="connsiteX1-93" fmla="*/ 9144000 w 9144000"/>
              <a:gd name="connsiteY1-94" fmla="*/ 917864 h 965778"/>
              <a:gd name="connsiteX2-95" fmla="*/ 9144000 w 9144000"/>
              <a:gd name="connsiteY2-96" fmla="*/ 965778 h 965778"/>
              <a:gd name="connsiteX3-97" fmla="*/ 3124200 w 9144000"/>
              <a:gd name="connsiteY3-98" fmla="*/ 0 h 965778"/>
              <a:gd name="connsiteX4-99" fmla="*/ 91360 w 9144000"/>
              <a:gd name="connsiteY4-100" fmla="*/ 171868 h 965778"/>
              <a:gd name="connsiteX5-101" fmla="*/ 0 w 9144000"/>
              <a:gd name="connsiteY5-102" fmla="*/ 184289 h 965778"/>
              <a:gd name="connsiteX6-103" fmla="*/ 0 w 9144000"/>
              <a:gd name="connsiteY6-104" fmla="*/ 74687 h 965778"/>
              <a:gd name="connsiteX0-105" fmla="*/ 0 w 9144000"/>
              <a:gd name="connsiteY0-106" fmla="*/ 99230 h 990321"/>
              <a:gd name="connsiteX1-107" fmla="*/ 9144000 w 9144000"/>
              <a:gd name="connsiteY1-108" fmla="*/ 942407 h 990321"/>
              <a:gd name="connsiteX2-109" fmla="*/ 9144000 w 9144000"/>
              <a:gd name="connsiteY2-110" fmla="*/ 990321 h 990321"/>
              <a:gd name="connsiteX3-111" fmla="*/ 3124200 w 9144000"/>
              <a:gd name="connsiteY3-112" fmla="*/ 24543 h 990321"/>
              <a:gd name="connsiteX4-113" fmla="*/ 91360 w 9144000"/>
              <a:gd name="connsiteY4-114" fmla="*/ 196411 h 990321"/>
              <a:gd name="connsiteX5-115" fmla="*/ 0 w 9144000"/>
              <a:gd name="connsiteY5-116" fmla="*/ 208832 h 990321"/>
              <a:gd name="connsiteX6-117" fmla="*/ 0 w 9144000"/>
              <a:gd name="connsiteY6-118" fmla="*/ 99230 h 990321"/>
              <a:gd name="connsiteX0-119" fmla="*/ 0 w 9144000"/>
              <a:gd name="connsiteY0-120" fmla="*/ 500740 h 1391831"/>
              <a:gd name="connsiteX1-121" fmla="*/ 9144000 w 9144000"/>
              <a:gd name="connsiteY1-122" fmla="*/ 1343917 h 1391831"/>
              <a:gd name="connsiteX2-123" fmla="*/ 9144000 w 9144000"/>
              <a:gd name="connsiteY2-124" fmla="*/ 1391831 h 1391831"/>
              <a:gd name="connsiteX3-125" fmla="*/ 3124200 w 9144000"/>
              <a:gd name="connsiteY3-126" fmla="*/ 426053 h 1391831"/>
              <a:gd name="connsiteX4-127" fmla="*/ 91360 w 9144000"/>
              <a:gd name="connsiteY4-128" fmla="*/ 597921 h 1391831"/>
              <a:gd name="connsiteX5-129" fmla="*/ 0 w 9144000"/>
              <a:gd name="connsiteY5-130" fmla="*/ 610342 h 1391831"/>
              <a:gd name="connsiteX6-131" fmla="*/ 0 w 9144000"/>
              <a:gd name="connsiteY6-132" fmla="*/ 500740 h 1391831"/>
              <a:gd name="connsiteX0-133" fmla="*/ 0 w 9144000"/>
              <a:gd name="connsiteY0-134" fmla="*/ 933512 h 1824603"/>
              <a:gd name="connsiteX1-135" fmla="*/ 9144000 w 9144000"/>
              <a:gd name="connsiteY1-136" fmla="*/ 1776689 h 1824603"/>
              <a:gd name="connsiteX2-137" fmla="*/ 9144000 w 9144000"/>
              <a:gd name="connsiteY2-138" fmla="*/ 1824603 h 1824603"/>
              <a:gd name="connsiteX3-139" fmla="*/ 3124200 w 9144000"/>
              <a:gd name="connsiteY3-140" fmla="*/ 858825 h 1824603"/>
              <a:gd name="connsiteX4-141" fmla="*/ 91360 w 9144000"/>
              <a:gd name="connsiteY4-142" fmla="*/ 1030693 h 1824603"/>
              <a:gd name="connsiteX5-143" fmla="*/ 0 w 9144000"/>
              <a:gd name="connsiteY5-144" fmla="*/ 1043114 h 1824603"/>
              <a:gd name="connsiteX6-145" fmla="*/ 0 w 9144000"/>
              <a:gd name="connsiteY6-146" fmla="*/ 933512 h 1824603"/>
              <a:gd name="connsiteX0-147" fmla="*/ 0 w 9144000"/>
              <a:gd name="connsiteY0-148" fmla="*/ 933512 h 1824603"/>
              <a:gd name="connsiteX1-149" fmla="*/ 9144000 w 9144000"/>
              <a:gd name="connsiteY1-150" fmla="*/ 1776689 h 1824603"/>
              <a:gd name="connsiteX2-151" fmla="*/ 9144000 w 9144000"/>
              <a:gd name="connsiteY2-152" fmla="*/ 1824603 h 1824603"/>
              <a:gd name="connsiteX3-153" fmla="*/ 3124200 w 9144000"/>
              <a:gd name="connsiteY3-154" fmla="*/ 858825 h 1824603"/>
              <a:gd name="connsiteX4-155" fmla="*/ 0 w 9144000"/>
              <a:gd name="connsiteY4-156" fmla="*/ 1043114 h 1824603"/>
              <a:gd name="connsiteX5-157" fmla="*/ 0 w 9144000"/>
              <a:gd name="connsiteY5-158" fmla="*/ 933512 h 1824603"/>
              <a:gd name="connsiteX0-159" fmla="*/ 0 w 9144000"/>
              <a:gd name="connsiteY0-160" fmla="*/ 933512 h 1824603"/>
              <a:gd name="connsiteX1-161" fmla="*/ 9144000 w 9144000"/>
              <a:gd name="connsiteY1-162" fmla="*/ 1776689 h 1824603"/>
              <a:gd name="connsiteX2-163" fmla="*/ 9144000 w 9144000"/>
              <a:gd name="connsiteY2-164" fmla="*/ 1824603 h 1824603"/>
              <a:gd name="connsiteX3-165" fmla="*/ 3124200 w 9144000"/>
              <a:gd name="connsiteY3-166" fmla="*/ 858825 h 1824603"/>
              <a:gd name="connsiteX4-167" fmla="*/ 0 w 9144000"/>
              <a:gd name="connsiteY4-168" fmla="*/ 1043114 h 1824603"/>
              <a:gd name="connsiteX5-169" fmla="*/ 0 w 9144000"/>
              <a:gd name="connsiteY5-170" fmla="*/ 933512 h 1824603"/>
              <a:gd name="connsiteX0-171" fmla="*/ 0 w 9144000"/>
              <a:gd name="connsiteY0-172" fmla="*/ 933512 h 1824603"/>
              <a:gd name="connsiteX1-173" fmla="*/ 9144000 w 9144000"/>
              <a:gd name="connsiteY1-174" fmla="*/ 1776689 h 1824603"/>
              <a:gd name="connsiteX2-175" fmla="*/ 9144000 w 9144000"/>
              <a:gd name="connsiteY2-176" fmla="*/ 1824603 h 1824603"/>
              <a:gd name="connsiteX3-177" fmla="*/ 3124200 w 9144000"/>
              <a:gd name="connsiteY3-178" fmla="*/ 858825 h 1824603"/>
              <a:gd name="connsiteX4-179" fmla="*/ 0 w 9144000"/>
              <a:gd name="connsiteY4-180" fmla="*/ 1043114 h 1824603"/>
              <a:gd name="connsiteX5-181" fmla="*/ 0 w 9144000"/>
              <a:gd name="connsiteY5-182" fmla="*/ 933512 h 1824603"/>
              <a:gd name="connsiteX0-183" fmla="*/ 0 w 9144000"/>
              <a:gd name="connsiteY0-184" fmla="*/ 933512 h 1824603"/>
              <a:gd name="connsiteX1-185" fmla="*/ 9144000 w 9144000"/>
              <a:gd name="connsiteY1-186" fmla="*/ 1776689 h 1824603"/>
              <a:gd name="connsiteX2-187" fmla="*/ 9144000 w 9144000"/>
              <a:gd name="connsiteY2-188" fmla="*/ 1824603 h 1824603"/>
              <a:gd name="connsiteX3-189" fmla="*/ 0 w 9144000"/>
              <a:gd name="connsiteY3-190" fmla="*/ 1043114 h 1824603"/>
              <a:gd name="connsiteX4-191" fmla="*/ 0 w 9144000"/>
              <a:gd name="connsiteY4-192" fmla="*/ 933512 h 1824603"/>
              <a:gd name="connsiteX0-193" fmla="*/ 0 w 9144000"/>
              <a:gd name="connsiteY0-194" fmla="*/ 933512 h 1824603"/>
              <a:gd name="connsiteX1-195" fmla="*/ 9144000 w 9144000"/>
              <a:gd name="connsiteY1-196" fmla="*/ 1776689 h 1824603"/>
              <a:gd name="connsiteX2-197" fmla="*/ 9144000 w 9144000"/>
              <a:gd name="connsiteY2-198" fmla="*/ 1824603 h 1824603"/>
              <a:gd name="connsiteX3-199" fmla="*/ 0 w 9144000"/>
              <a:gd name="connsiteY3-200" fmla="*/ 1043114 h 1824603"/>
              <a:gd name="connsiteX4-201" fmla="*/ 0 w 9144000"/>
              <a:gd name="connsiteY4-202" fmla="*/ 933512 h 1824603"/>
              <a:gd name="connsiteX0-203" fmla="*/ 0 w 9144000"/>
              <a:gd name="connsiteY0-204" fmla="*/ 933512 h 1824603"/>
              <a:gd name="connsiteX1-205" fmla="*/ 9144000 w 9144000"/>
              <a:gd name="connsiteY1-206" fmla="*/ 1776689 h 1824603"/>
              <a:gd name="connsiteX2-207" fmla="*/ 9144000 w 9144000"/>
              <a:gd name="connsiteY2-208" fmla="*/ 1824603 h 1824603"/>
              <a:gd name="connsiteX3-209" fmla="*/ 0 w 9144000"/>
              <a:gd name="connsiteY3-210" fmla="*/ 1043114 h 1824603"/>
              <a:gd name="connsiteX4-211" fmla="*/ 0 w 9144000"/>
              <a:gd name="connsiteY4-212" fmla="*/ 933512 h 1824603"/>
              <a:gd name="connsiteX0-213" fmla="*/ 0 w 9144000"/>
              <a:gd name="connsiteY0-214" fmla="*/ 933512 h 1824603"/>
              <a:gd name="connsiteX1-215" fmla="*/ 9144000 w 9144000"/>
              <a:gd name="connsiteY1-216" fmla="*/ 1776689 h 1824603"/>
              <a:gd name="connsiteX2-217" fmla="*/ 9144000 w 9144000"/>
              <a:gd name="connsiteY2-218" fmla="*/ 1824603 h 1824603"/>
              <a:gd name="connsiteX3-219" fmla="*/ 0 w 9144000"/>
              <a:gd name="connsiteY3-220" fmla="*/ 1043114 h 1824603"/>
              <a:gd name="connsiteX4-221" fmla="*/ 0 w 9144000"/>
              <a:gd name="connsiteY4-222" fmla="*/ 933512 h 1824603"/>
              <a:gd name="connsiteX0-223" fmla="*/ 0 w 9144000"/>
              <a:gd name="connsiteY0-224" fmla="*/ 933512 h 1824603"/>
              <a:gd name="connsiteX1-225" fmla="*/ 9144000 w 9144000"/>
              <a:gd name="connsiteY1-226" fmla="*/ 1776689 h 1824603"/>
              <a:gd name="connsiteX2-227" fmla="*/ 9144000 w 9144000"/>
              <a:gd name="connsiteY2-228" fmla="*/ 1824603 h 1824603"/>
              <a:gd name="connsiteX3-229" fmla="*/ 0 w 9144000"/>
              <a:gd name="connsiteY3-230" fmla="*/ 1043114 h 1824603"/>
              <a:gd name="connsiteX4-231" fmla="*/ 0 w 9144000"/>
              <a:gd name="connsiteY4-232" fmla="*/ 933512 h 1824603"/>
              <a:gd name="connsiteX0-233" fmla="*/ 0 w 9144000"/>
              <a:gd name="connsiteY0-234" fmla="*/ 872917 h 1764008"/>
              <a:gd name="connsiteX1-235" fmla="*/ 9144000 w 9144000"/>
              <a:gd name="connsiteY1-236" fmla="*/ 1716094 h 1764008"/>
              <a:gd name="connsiteX2-237" fmla="*/ 9144000 w 9144000"/>
              <a:gd name="connsiteY2-238" fmla="*/ 1764008 h 1764008"/>
              <a:gd name="connsiteX3-239" fmla="*/ 0 w 9144000"/>
              <a:gd name="connsiteY3-240" fmla="*/ 982519 h 1764008"/>
              <a:gd name="connsiteX4-241" fmla="*/ 0 w 9144000"/>
              <a:gd name="connsiteY4-242" fmla="*/ 872917 h 1764008"/>
              <a:gd name="connsiteX0-243" fmla="*/ 0 w 9144000"/>
              <a:gd name="connsiteY0-244" fmla="*/ 731570 h 1622661"/>
              <a:gd name="connsiteX1-245" fmla="*/ 9144000 w 9144000"/>
              <a:gd name="connsiteY1-246" fmla="*/ 1574747 h 1622661"/>
              <a:gd name="connsiteX2-247" fmla="*/ 9144000 w 9144000"/>
              <a:gd name="connsiteY2-248" fmla="*/ 1622661 h 1622661"/>
              <a:gd name="connsiteX3-249" fmla="*/ 0 w 9144000"/>
              <a:gd name="connsiteY3-250" fmla="*/ 841172 h 1622661"/>
              <a:gd name="connsiteX4-251" fmla="*/ 0 w 9144000"/>
              <a:gd name="connsiteY4-252" fmla="*/ 731570 h 1622661"/>
              <a:gd name="connsiteX0-253" fmla="*/ 0 w 9144000"/>
              <a:gd name="connsiteY0-254" fmla="*/ 709886 h 1600977"/>
              <a:gd name="connsiteX1-255" fmla="*/ 9144000 w 9144000"/>
              <a:gd name="connsiteY1-256" fmla="*/ 1553063 h 1600977"/>
              <a:gd name="connsiteX2-257" fmla="*/ 9144000 w 9144000"/>
              <a:gd name="connsiteY2-258" fmla="*/ 1600977 h 1600977"/>
              <a:gd name="connsiteX3-259" fmla="*/ 0 w 9144000"/>
              <a:gd name="connsiteY3-260" fmla="*/ 819488 h 1600977"/>
              <a:gd name="connsiteX4-261" fmla="*/ 0 w 9144000"/>
              <a:gd name="connsiteY4-262" fmla="*/ 709886 h 1600977"/>
              <a:gd name="connsiteX0-263" fmla="*/ 0 w 9144000"/>
              <a:gd name="connsiteY0-264" fmla="*/ 709886 h 1600977"/>
              <a:gd name="connsiteX1-265" fmla="*/ 9144000 w 9144000"/>
              <a:gd name="connsiteY1-266" fmla="*/ 1553063 h 1600977"/>
              <a:gd name="connsiteX2-267" fmla="*/ 9144000 w 9144000"/>
              <a:gd name="connsiteY2-268" fmla="*/ 1600977 h 1600977"/>
              <a:gd name="connsiteX3-269" fmla="*/ 0 w 9144000"/>
              <a:gd name="connsiteY3-270" fmla="*/ 819488 h 1600977"/>
              <a:gd name="connsiteX4-271" fmla="*/ 0 w 9144000"/>
              <a:gd name="connsiteY4-272" fmla="*/ 709886 h 1600977"/>
              <a:gd name="connsiteX0-273" fmla="*/ 0 w 9144000"/>
              <a:gd name="connsiteY0-274" fmla="*/ 596494 h 1487585"/>
              <a:gd name="connsiteX1-275" fmla="*/ 9144000 w 9144000"/>
              <a:gd name="connsiteY1-276" fmla="*/ 1439671 h 1487585"/>
              <a:gd name="connsiteX2-277" fmla="*/ 9144000 w 9144000"/>
              <a:gd name="connsiteY2-278" fmla="*/ 1487585 h 1487585"/>
              <a:gd name="connsiteX3-279" fmla="*/ 0 w 9144000"/>
              <a:gd name="connsiteY3-280" fmla="*/ 706096 h 1487585"/>
              <a:gd name="connsiteX4-281" fmla="*/ 0 w 9144000"/>
              <a:gd name="connsiteY4-282" fmla="*/ 596494 h 1487585"/>
              <a:gd name="connsiteX0-283" fmla="*/ 0 w 9153525"/>
              <a:gd name="connsiteY0-284" fmla="*/ 613807 h 1504898"/>
              <a:gd name="connsiteX1-285" fmla="*/ 9153525 w 9153525"/>
              <a:gd name="connsiteY1-286" fmla="*/ 1418884 h 1504898"/>
              <a:gd name="connsiteX2-287" fmla="*/ 9144000 w 9153525"/>
              <a:gd name="connsiteY2-288" fmla="*/ 1504898 h 1504898"/>
              <a:gd name="connsiteX3-289" fmla="*/ 0 w 9153525"/>
              <a:gd name="connsiteY3-290" fmla="*/ 723409 h 1504898"/>
              <a:gd name="connsiteX4-291" fmla="*/ 0 w 9153525"/>
              <a:gd name="connsiteY4-292" fmla="*/ 613807 h 1504898"/>
              <a:gd name="connsiteX0-293" fmla="*/ 0 w 9153525"/>
              <a:gd name="connsiteY0-294" fmla="*/ 613807 h 1504898"/>
              <a:gd name="connsiteX1-295" fmla="*/ 9153525 w 9153525"/>
              <a:gd name="connsiteY1-296" fmla="*/ 1418884 h 1504898"/>
              <a:gd name="connsiteX2-297" fmla="*/ 9144000 w 9153525"/>
              <a:gd name="connsiteY2-298" fmla="*/ 1504898 h 1504898"/>
              <a:gd name="connsiteX3-299" fmla="*/ 0 w 9153525"/>
              <a:gd name="connsiteY3-300" fmla="*/ 723409 h 1504898"/>
              <a:gd name="connsiteX4-301" fmla="*/ 0 w 9153525"/>
              <a:gd name="connsiteY4-302" fmla="*/ 613807 h 1504898"/>
              <a:gd name="connsiteX0-303" fmla="*/ 0 w 9153525"/>
              <a:gd name="connsiteY0-304" fmla="*/ 613807 h 1504898"/>
              <a:gd name="connsiteX1-305" fmla="*/ 9153525 w 9153525"/>
              <a:gd name="connsiteY1-306" fmla="*/ 1418884 h 1504898"/>
              <a:gd name="connsiteX2-307" fmla="*/ 9144000 w 9153525"/>
              <a:gd name="connsiteY2-308" fmla="*/ 1504898 h 1504898"/>
              <a:gd name="connsiteX3-309" fmla="*/ 0 w 9153525"/>
              <a:gd name="connsiteY3-310" fmla="*/ 723409 h 1504898"/>
              <a:gd name="connsiteX4-311" fmla="*/ 0 w 9153525"/>
              <a:gd name="connsiteY4-312" fmla="*/ 613807 h 1504898"/>
              <a:gd name="connsiteX0-313" fmla="*/ 0 w 9153525"/>
              <a:gd name="connsiteY0-314" fmla="*/ 613807 h 1504898"/>
              <a:gd name="connsiteX1-315" fmla="*/ 9153525 w 9153525"/>
              <a:gd name="connsiteY1-316" fmla="*/ 1418884 h 1504898"/>
              <a:gd name="connsiteX2-317" fmla="*/ 9144000 w 9153525"/>
              <a:gd name="connsiteY2-318" fmla="*/ 1504898 h 1504898"/>
              <a:gd name="connsiteX3-319" fmla="*/ 0 w 9153525"/>
              <a:gd name="connsiteY3-320" fmla="*/ 723409 h 1504898"/>
              <a:gd name="connsiteX4-321" fmla="*/ 0 w 9153525"/>
              <a:gd name="connsiteY4-322" fmla="*/ 613807 h 1504898"/>
              <a:gd name="connsiteX0-323" fmla="*/ 0 w 9153525"/>
              <a:gd name="connsiteY0-324" fmla="*/ 613807 h 1504898"/>
              <a:gd name="connsiteX1-325" fmla="*/ 9153525 w 9153525"/>
              <a:gd name="connsiteY1-326" fmla="*/ 1418884 h 1504898"/>
              <a:gd name="connsiteX2-327" fmla="*/ 9144000 w 9153525"/>
              <a:gd name="connsiteY2-328" fmla="*/ 1504898 h 1504898"/>
              <a:gd name="connsiteX3-329" fmla="*/ 0 w 9153525"/>
              <a:gd name="connsiteY3-330" fmla="*/ 723409 h 1504898"/>
              <a:gd name="connsiteX4-331" fmla="*/ 0 w 9153525"/>
              <a:gd name="connsiteY4-332" fmla="*/ 613807 h 1504898"/>
              <a:gd name="connsiteX0-333" fmla="*/ 0 w 9153525"/>
              <a:gd name="connsiteY0-334" fmla="*/ 613807 h 1504898"/>
              <a:gd name="connsiteX1-335" fmla="*/ 9153525 w 9153525"/>
              <a:gd name="connsiteY1-336" fmla="*/ 1418884 h 1504898"/>
              <a:gd name="connsiteX2-337" fmla="*/ 9144000 w 9153525"/>
              <a:gd name="connsiteY2-338" fmla="*/ 1504898 h 1504898"/>
              <a:gd name="connsiteX3-339" fmla="*/ 0 w 9153525"/>
              <a:gd name="connsiteY3-340" fmla="*/ 723409 h 1504898"/>
              <a:gd name="connsiteX4-341" fmla="*/ 0 w 9153525"/>
              <a:gd name="connsiteY4-342" fmla="*/ 613807 h 1504898"/>
              <a:gd name="connsiteX0-343" fmla="*/ 0 w 9153525"/>
              <a:gd name="connsiteY0-344" fmla="*/ 613807 h 1504898"/>
              <a:gd name="connsiteX1-345" fmla="*/ 9153525 w 9153525"/>
              <a:gd name="connsiteY1-346" fmla="*/ 1418884 h 1504898"/>
              <a:gd name="connsiteX2-347" fmla="*/ 9144000 w 9153525"/>
              <a:gd name="connsiteY2-348" fmla="*/ 1504898 h 1504898"/>
              <a:gd name="connsiteX3-349" fmla="*/ 0 w 9153525"/>
              <a:gd name="connsiteY3-350" fmla="*/ 723409 h 1504898"/>
              <a:gd name="connsiteX4-351" fmla="*/ 0 w 9153525"/>
              <a:gd name="connsiteY4-352" fmla="*/ 613807 h 1504898"/>
            </a:gdLst>
            <a:ahLst/>
            <a:cxnLst>
              <a:cxn ang="0">
                <a:pos x="connsiteX0-343" y="connsiteY0-344"/>
              </a:cxn>
              <a:cxn ang="0">
                <a:pos x="connsiteX1-345" y="connsiteY1-346"/>
              </a:cxn>
              <a:cxn ang="0">
                <a:pos x="connsiteX2-347" y="connsiteY2-348"/>
              </a:cxn>
              <a:cxn ang="0">
                <a:pos x="connsiteX3-349" y="connsiteY3-350"/>
              </a:cxn>
              <a:cxn ang="0">
                <a:pos x="connsiteX4-351" y="connsiteY4-352"/>
              </a:cxn>
            </a:cxnLst>
            <a:rect l="l" t="t" r="r" b="b"/>
            <a:pathLst>
              <a:path w="9153525" h="1504898">
                <a:moveTo>
                  <a:pt x="0" y="613807"/>
                </a:moveTo>
                <a:cubicBezTo>
                  <a:pt x="1933575" y="-73556"/>
                  <a:pt x="4972050" y="-596531"/>
                  <a:pt x="9153525" y="1418884"/>
                </a:cubicBezTo>
                <a:lnTo>
                  <a:pt x="9144000" y="1504898"/>
                </a:lnTo>
                <a:cubicBezTo>
                  <a:pt x="7581900" y="720527"/>
                  <a:pt x="3390900" y="-368645"/>
                  <a:pt x="0" y="723409"/>
                </a:cubicBezTo>
                <a:lnTo>
                  <a:pt x="0" y="613807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 sz="1800"/>
          </a:p>
        </p:txBody>
      </p: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681038" y="1644650"/>
            <a:ext cx="7635875" cy="517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800" b="1">
                <a:latin typeface="宋体" panose="02010600030101010101" pitchFamily="2" charset="-122"/>
              </a:rPr>
              <a:t>1.</a:t>
            </a:r>
            <a:r>
              <a:rPr lang="zh-CN" altLang="en-US" sz="2800" b="1">
                <a:latin typeface="宋体" panose="02010600030101010101" pitchFamily="2" charset="-122"/>
              </a:rPr>
              <a:t>认识作者，积累重要字词。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665163" y="2560638"/>
            <a:ext cx="7634287" cy="9445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800" b="1">
                <a:latin typeface="宋体" panose="02010600030101010101" pitchFamily="2" charset="-122"/>
              </a:rPr>
              <a:t>2.</a:t>
            </a:r>
            <a:r>
              <a:rPr lang="zh-CN" altLang="en-US" sz="2800" b="1">
                <a:latin typeface="宋体" panose="02010600030101010101" pitchFamily="2" charset="-122"/>
              </a:rPr>
              <a:t>理清文章结构思路，把握文章主旨。（教学重点）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647700" y="3836988"/>
            <a:ext cx="7635875" cy="9445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800" b="1">
                <a:latin typeface="宋体" panose="02010600030101010101" pitchFamily="2" charset="-122"/>
              </a:rPr>
              <a:t>3.</a:t>
            </a:r>
            <a:r>
              <a:rPr lang="zh-CN" altLang="en-US" sz="2800" b="1">
                <a:latin typeface="宋体" panose="02010600030101010101" pitchFamily="2" charset="-122"/>
              </a:rPr>
              <a:t>结合本文内容，学习方法及其作用，并加以熟练使用。（教学难点）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文本框 5126"/>
          <p:cNvSpPr txBox="1">
            <a:spLocks noChangeArrowheads="1"/>
          </p:cNvSpPr>
          <p:nvPr/>
        </p:nvSpPr>
        <p:spPr bwMode="auto">
          <a:xfrm>
            <a:off x="106363" y="44450"/>
            <a:ext cx="1296987" cy="3984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170" tIns="46990" rIns="90170" bIns="46990">
            <a:spAutoFit/>
          </a:bodyPr>
          <a:lstStyle/>
          <a:p>
            <a:r>
              <a:rPr lang="zh-CN" altLang="en-US" sz="2000" b="1">
                <a:solidFill>
                  <a:srgbClr val="006666"/>
                </a:solidFill>
                <a:ea typeface="方正姚体" pitchFamily="2" charset="-122"/>
              </a:rPr>
              <a:t>讲授新课</a:t>
            </a:r>
            <a:endParaRPr lang="zh-CN" altLang="en-US" sz="2000" b="1">
              <a:solidFill>
                <a:srgbClr val="006666"/>
              </a:solidFill>
              <a:ea typeface="方正姚体" pitchFamily="2" charset="-122"/>
            </a:endParaRPr>
          </a:p>
        </p:txBody>
      </p:sp>
      <p:pic>
        <p:nvPicPr>
          <p:cNvPr id="6146" name="图片 6146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4495800" y="3352800"/>
            <a:ext cx="15240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6147" name="Group 10"/>
          <p:cNvGrpSpPr/>
          <p:nvPr/>
        </p:nvGrpSpPr>
        <p:grpSpPr bwMode="auto">
          <a:xfrm>
            <a:off x="354013" y="536575"/>
            <a:ext cx="2055812" cy="633413"/>
            <a:chOff x="0" y="0"/>
            <a:chExt cx="3236" cy="998"/>
          </a:xfrm>
        </p:grpSpPr>
        <p:grpSp>
          <p:nvGrpSpPr>
            <p:cNvPr id="6148" name="Group 11"/>
            <p:cNvGrpSpPr/>
            <p:nvPr/>
          </p:nvGrpSpPr>
          <p:grpSpPr bwMode="auto">
            <a:xfrm>
              <a:off x="0" y="8"/>
              <a:ext cx="3236" cy="940"/>
              <a:chOff x="0" y="0"/>
              <a:chExt cx="3236" cy="940"/>
            </a:xfrm>
          </p:grpSpPr>
          <p:sp>
            <p:nvSpPr>
              <p:cNvPr id="6149" name="MH_Other_2"/>
              <p:cNvSpPr>
                <a:spLocks noChangeArrowheads="1"/>
              </p:cNvSpPr>
              <p:nvPr/>
            </p:nvSpPr>
            <p:spPr bwMode="auto">
              <a:xfrm>
                <a:off x="186" y="205"/>
                <a:ext cx="2890" cy="601"/>
              </a:xfrm>
              <a:custGeom>
                <a:avLst/>
                <a:gdLst/>
                <a:ahLst/>
                <a:cxnLst>
                  <a:cxn ang="0">
                    <a:pos x="2907" y="675"/>
                  </a:cxn>
                  <a:cxn ang="0">
                    <a:pos x="3244" y="337"/>
                  </a:cxn>
                  <a:cxn ang="0">
                    <a:pos x="2907" y="0"/>
                  </a:cxn>
                  <a:cxn ang="0">
                    <a:pos x="337" y="0"/>
                  </a:cxn>
                  <a:cxn ang="0">
                    <a:pos x="0" y="337"/>
                  </a:cxn>
                  <a:cxn ang="0">
                    <a:pos x="337" y="675"/>
                  </a:cxn>
                  <a:cxn ang="0">
                    <a:pos x="2907" y="675"/>
                  </a:cxn>
                </a:cxnLst>
                <a:rect l="0" t="0" r="r" b="b"/>
                <a:pathLst>
                  <a:path w="3244" h="675">
                    <a:moveTo>
                      <a:pt x="2907" y="675"/>
                    </a:moveTo>
                    <a:cubicBezTo>
                      <a:pt x="3093" y="675"/>
                      <a:pt x="3244" y="523"/>
                      <a:pt x="3244" y="337"/>
                    </a:cubicBezTo>
                    <a:cubicBezTo>
                      <a:pt x="3244" y="151"/>
                      <a:pt x="3093" y="0"/>
                      <a:pt x="2907" y="0"/>
                    </a:cubicBezTo>
                    <a:cubicBezTo>
                      <a:pt x="337" y="0"/>
                      <a:pt x="337" y="0"/>
                      <a:pt x="337" y="0"/>
                    </a:cubicBezTo>
                    <a:cubicBezTo>
                      <a:pt x="151" y="0"/>
                      <a:pt x="0" y="151"/>
                      <a:pt x="0" y="337"/>
                    </a:cubicBezTo>
                    <a:cubicBezTo>
                      <a:pt x="0" y="523"/>
                      <a:pt x="151" y="675"/>
                      <a:pt x="337" y="675"/>
                    </a:cubicBezTo>
                    <a:lnTo>
                      <a:pt x="2907" y="675"/>
                    </a:lnTo>
                    <a:close/>
                  </a:path>
                </a:pathLst>
              </a:custGeom>
              <a:solidFill>
                <a:srgbClr val="008080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pic>
            <p:nvPicPr>
              <p:cNvPr id="6150" name="MH_Other_8"/>
              <p:cNvPicPr preferRelativeResize="0">
                <a:picLocks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>
                <a:off x="0" y="0"/>
                <a:ext cx="3237" cy="94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6151" name="MH_Other_9"/>
              <p:cNvSpPr>
                <a:spLocks noEditPoints="1" noChangeArrowheads="1"/>
              </p:cNvSpPr>
              <p:nvPr/>
            </p:nvSpPr>
            <p:spPr bwMode="auto">
              <a:xfrm>
                <a:off x="348" y="329"/>
                <a:ext cx="349" cy="340"/>
              </a:xfrm>
              <a:custGeom>
                <a:avLst/>
                <a:gdLst/>
                <a:ahLst/>
                <a:cxnLst>
                  <a:cxn ang="0">
                    <a:pos x="105" y="95"/>
                  </a:cxn>
                  <a:cxn ang="0">
                    <a:pos x="76" y="66"/>
                  </a:cxn>
                  <a:cxn ang="0">
                    <a:pos x="83" y="42"/>
                  </a:cxn>
                  <a:cxn ang="0">
                    <a:pos x="42" y="0"/>
                  </a:cxn>
                  <a:cxn ang="0">
                    <a:pos x="0" y="42"/>
                  </a:cxn>
                  <a:cxn ang="0">
                    <a:pos x="42" y="83"/>
                  </a:cxn>
                  <a:cxn ang="0">
                    <a:pos x="66" y="76"/>
                  </a:cxn>
                  <a:cxn ang="0">
                    <a:pos x="95" y="105"/>
                  </a:cxn>
                  <a:cxn ang="0">
                    <a:pos x="100" y="107"/>
                  </a:cxn>
                  <a:cxn ang="0">
                    <a:pos x="105" y="105"/>
                  </a:cxn>
                  <a:cxn ang="0">
                    <a:pos x="105" y="95"/>
                  </a:cxn>
                  <a:cxn ang="0">
                    <a:pos x="7" y="42"/>
                  </a:cxn>
                  <a:cxn ang="0">
                    <a:pos x="42" y="7"/>
                  </a:cxn>
                  <a:cxn ang="0">
                    <a:pos x="76" y="42"/>
                  </a:cxn>
                  <a:cxn ang="0">
                    <a:pos x="42" y="76"/>
                  </a:cxn>
                  <a:cxn ang="0">
                    <a:pos x="7" y="42"/>
                  </a:cxn>
                </a:cxnLst>
                <a:rect l="0" t="0" r="r" b="b"/>
                <a:pathLst>
                  <a:path w="108" h="107">
                    <a:moveTo>
                      <a:pt x="105" y="95"/>
                    </a:moveTo>
                    <a:cubicBezTo>
                      <a:pt x="76" y="66"/>
                      <a:pt x="76" y="66"/>
                      <a:pt x="76" y="66"/>
                    </a:cubicBezTo>
                    <a:cubicBezTo>
                      <a:pt x="81" y="59"/>
                      <a:pt x="83" y="51"/>
                      <a:pt x="83" y="42"/>
                    </a:cubicBezTo>
                    <a:cubicBezTo>
                      <a:pt x="83" y="19"/>
                      <a:pt x="65" y="0"/>
                      <a:pt x="42" y="0"/>
                    </a:cubicBezTo>
                    <a:cubicBezTo>
                      <a:pt x="19" y="0"/>
                      <a:pt x="0" y="19"/>
                      <a:pt x="0" y="42"/>
                    </a:cubicBezTo>
                    <a:cubicBezTo>
                      <a:pt x="0" y="65"/>
                      <a:pt x="19" y="83"/>
                      <a:pt x="42" y="83"/>
                    </a:cubicBezTo>
                    <a:cubicBezTo>
                      <a:pt x="51" y="83"/>
                      <a:pt x="59" y="81"/>
                      <a:pt x="66" y="76"/>
                    </a:cubicBezTo>
                    <a:cubicBezTo>
                      <a:pt x="95" y="105"/>
                      <a:pt x="95" y="105"/>
                      <a:pt x="95" y="105"/>
                    </a:cubicBezTo>
                    <a:cubicBezTo>
                      <a:pt x="96" y="106"/>
                      <a:pt x="98" y="107"/>
                      <a:pt x="100" y="107"/>
                    </a:cubicBezTo>
                    <a:cubicBezTo>
                      <a:pt x="101" y="107"/>
                      <a:pt x="103" y="106"/>
                      <a:pt x="105" y="105"/>
                    </a:cubicBezTo>
                    <a:cubicBezTo>
                      <a:pt x="108" y="102"/>
                      <a:pt x="108" y="97"/>
                      <a:pt x="105" y="95"/>
                    </a:cubicBezTo>
                    <a:moveTo>
                      <a:pt x="7" y="42"/>
                    </a:moveTo>
                    <a:cubicBezTo>
                      <a:pt x="7" y="23"/>
                      <a:pt x="23" y="7"/>
                      <a:pt x="42" y="7"/>
                    </a:cubicBezTo>
                    <a:cubicBezTo>
                      <a:pt x="61" y="7"/>
                      <a:pt x="76" y="23"/>
                      <a:pt x="76" y="42"/>
                    </a:cubicBezTo>
                    <a:cubicBezTo>
                      <a:pt x="76" y="61"/>
                      <a:pt x="61" y="76"/>
                      <a:pt x="42" y="76"/>
                    </a:cubicBezTo>
                    <a:cubicBezTo>
                      <a:pt x="23" y="76"/>
                      <a:pt x="7" y="61"/>
                      <a:pt x="7" y="42"/>
                    </a:cubicBezTo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152" name="MH_Other_10"/>
              <p:cNvSpPr>
                <a:spLocks noChangeArrowheads="1"/>
              </p:cNvSpPr>
              <p:nvPr/>
            </p:nvSpPr>
            <p:spPr bwMode="auto">
              <a:xfrm>
                <a:off x="428" y="404"/>
                <a:ext cx="140" cy="140"/>
              </a:xfrm>
              <a:custGeom>
                <a:avLst/>
                <a:gdLst/>
                <a:ahLst/>
                <a:cxnLst>
                  <a:cxn ang="0">
                    <a:pos x="39" y="18"/>
                  </a:cxn>
                  <a:cxn ang="0">
                    <a:pos x="25" y="18"/>
                  </a:cxn>
                  <a:cxn ang="0">
                    <a:pos x="25" y="4"/>
                  </a:cxn>
                  <a:cxn ang="0">
                    <a:pos x="21" y="0"/>
                  </a:cxn>
                  <a:cxn ang="0">
                    <a:pos x="18" y="4"/>
                  </a:cxn>
                  <a:cxn ang="0">
                    <a:pos x="18" y="18"/>
                  </a:cxn>
                  <a:cxn ang="0">
                    <a:pos x="3" y="18"/>
                  </a:cxn>
                  <a:cxn ang="0">
                    <a:pos x="0" y="22"/>
                  </a:cxn>
                  <a:cxn ang="0">
                    <a:pos x="3" y="26"/>
                  </a:cxn>
                  <a:cxn ang="0">
                    <a:pos x="18" y="26"/>
                  </a:cxn>
                  <a:cxn ang="0">
                    <a:pos x="18" y="40"/>
                  </a:cxn>
                  <a:cxn ang="0">
                    <a:pos x="21" y="44"/>
                  </a:cxn>
                  <a:cxn ang="0">
                    <a:pos x="25" y="40"/>
                  </a:cxn>
                  <a:cxn ang="0">
                    <a:pos x="25" y="26"/>
                  </a:cxn>
                  <a:cxn ang="0">
                    <a:pos x="39" y="26"/>
                  </a:cxn>
                  <a:cxn ang="0">
                    <a:pos x="43" y="22"/>
                  </a:cxn>
                  <a:cxn ang="0">
                    <a:pos x="39" y="18"/>
                  </a:cxn>
                </a:cxnLst>
                <a:rect l="0" t="0" r="r" b="b"/>
                <a:pathLst>
                  <a:path w="43" h="44">
                    <a:moveTo>
                      <a:pt x="39" y="18"/>
                    </a:moveTo>
                    <a:cubicBezTo>
                      <a:pt x="25" y="18"/>
                      <a:pt x="25" y="18"/>
                      <a:pt x="25" y="18"/>
                    </a:cubicBezTo>
                    <a:cubicBezTo>
                      <a:pt x="25" y="4"/>
                      <a:pt x="25" y="4"/>
                      <a:pt x="25" y="4"/>
                    </a:cubicBezTo>
                    <a:cubicBezTo>
                      <a:pt x="25" y="2"/>
                      <a:pt x="23" y="0"/>
                      <a:pt x="21" y="0"/>
                    </a:cubicBezTo>
                    <a:cubicBezTo>
                      <a:pt x="19" y="0"/>
                      <a:pt x="18" y="2"/>
                      <a:pt x="18" y="4"/>
                    </a:cubicBezTo>
                    <a:cubicBezTo>
                      <a:pt x="18" y="18"/>
                      <a:pt x="18" y="18"/>
                      <a:pt x="18" y="18"/>
                    </a:cubicBezTo>
                    <a:cubicBezTo>
                      <a:pt x="3" y="18"/>
                      <a:pt x="3" y="18"/>
                      <a:pt x="3" y="18"/>
                    </a:cubicBezTo>
                    <a:cubicBezTo>
                      <a:pt x="1" y="18"/>
                      <a:pt x="0" y="20"/>
                      <a:pt x="0" y="22"/>
                    </a:cubicBezTo>
                    <a:cubicBezTo>
                      <a:pt x="0" y="24"/>
                      <a:pt x="1" y="26"/>
                      <a:pt x="3" y="26"/>
                    </a:cubicBezTo>
                    <a:cubicBezTo>
                      <a:pt x="18" y="26"/>
                      <a:pt x="18" y="26"/>
                      <a:pt x="18" y="26"/>
                    </a:cubicBezTo>
                    <a:cubicBezTo>
                      <a:pt x="18" y="40"/>
                      <a:pt x="18" y="40"/>
                      <a:pt x="18" y="40"/>
                    </a:cubicBezTo>
                    <a:cubicBezTo>
                      <a:pt x="18" y="42"/>
                      <a:pt x="19" y="44"/>
                      <a:pt x="21" y="44"/>
                    </a:cubicBezTo>
                    <a:cubicBezTo>
                      <a:pt x="23" y="44"/>
                      <a:pt x="25" y="42"/>
                      <a:pt x="25" y="40"/>
                    </a:cubicBezTo>
                    <a:cubicBezTo>
                      <a:pt x="25" y="26"/>
                      <a:pt x="25" y="26"/>
                      <a:pt x="25" y="26"/>
                    </a:cubicBezTo>
                    <a:cubicBezTo>
                      <a:pt x="39" y="26"/>
                      <a:pt x="39" y="26"/>
                      <a:pt x="39" y="26"/>
                    </a:cubicBezTo>
                    <a:cubicBezTo>
                      <a:pt x="41" y="26"/>
                      <a:pt x="43" y="24"/>
                      <a:pt x="43" y="22"/>
                    </a:cubicBezTo>
                    <a:cubicBezTo>
                      <a:pt x="43" y="20"/>
                      <a:pt x="41" y="18"/>
                      <a:pt x="39" y="18"/>
                    </a:cubicBezTo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6153" name="MH_SubTitle_4"/>
            <p:cNvSpPr txBox="1">
              <a:spLocks noChangeArrowheads="1"/>
            </p:cNvSpPr>
            <p:nvPr/>
          </p:nvSpPr>
          <p:spPr bwMode="auto">
            <a:xfrm>
              <a:off x="1022" y="0"/>
              <a:ext cx="2043" cy="99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90170" tIns="46990" rIns="90170" bIns="46990" anchor="ctr"/>
            <a:lstStyle/>
            <a:p>
              <a:pPr>
                <a:lnSpc>
                  <a:spcPct val="110000"/>
                </a:lnSpc>
              </a:pPr>
              <a:r>
                <a:rPr lang="zh-CN" altLang="en-US" sz="2000">
                  <a:solidFill>
                    <a:srgbClr val="FFFFFF"/>
                  </a:solidFill>
                  <a:latin typeface="微软雅黑" panose="020B0503020204020204" pitchFamily="82" charset="2"/>
                  <a:ea typeface="微软雅黑" panose="020B0503020204020204" pitchFamily="82" charset="2"/>
                </a:rPr>
                <a:t>情境引入</a:t>
              </a:r>
              <a:endParaRPr lang="zh-CN" altLang="en-US" sz="2000">
                <a:solidFill>
                  <a:srgbClr val="FFFFFF"/>
                </a:solidFill>
                <a:latin typeface="微软雅黑" panose="020B0503020204020204" pitchFamily="82" charset="2"/>
                <a:ea typeface="微软雅黑" panose="020B0503020204020204" pitchFamily="82" charset="2"/>
              </a:endParaRPr>
            </a:p>
          </p:txBody>
        </p:sp>
      </p:grp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611188" y="1335088"/>
            <a:ext cx="8212137" cy="46640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000" b="1">
                <a:solidFill>
                  <a:srgbClr val="0000FF"/>
                </a:solidFill>
              </a:rPr>
              <a:t>      </a:t>
            </a:r>
            <a:r>
              <a:rPr lang="zh-CN" altLang="en-US" sz="3000" b="1">
                <a:solidFill>
                  <a:srgbClr val="0000FF"/>
                </a:solidFill>
              </a:rPr>
              <a:t>“海内存知己，天涯若比邻。”当唐朝诗人王勃在为离别而伤感惆怅时，绝对想不到他的美好愿望如今早已成真。计算机网络的出现，改变了整个世界，也随时随地影响着我们的日常生活的点点滴滴。特别是QQ、微信等各种交流软件更是深受大众喜爱，而在这其中，那些非常有趣的网络表情便功不可没，尤其受到年轻一辈追捧。那么，今天就让我们走进课文《网络表情符号》，一起来了解这种让我们非常受用的网络表情的来源和发展过程吧！</a:t>
            </a:r>
            <a:endParaRPr lang="zh-CN" altLang="en-US" sz="3000" b="1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文本框 5126"/>
          <p:cNvSpPr txBox="1">
            <a:spLocks noChangeArrowheads="1"/>
          </p:cNvSpPr>
          <p:nvPr/>
        </p:nvSpPr>
        <p:spPr bwMode="auto">
          <a:xfrm>
            <a:off x="106363" y="44450"/>
            <a:ext cx="1296987" cy="3984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170" tIns="46990" rIns="90170" bIns="46990">
            <a:spAutoFit/>
          </a:bodyPr>
          <a:lstStyle/>
          <a:p>
            <a:r>
              <a:rPr lang="zh-CN" altLang="en-US" sz="2000" b="1">
                <a:solidFill>
                  <a:srgbClr val="006666"/>
                </a:solidFill>
                <a:ea typeface="方正姚体" pitchFamily="2" charset="-122"/>
              </a:rPr>
              <a:t>讲授新课</a:t>
            </a:r>
            <a:endParaRPr lang="zh-CN" altLang="en-US" sz="2000" b="1">
              <a:solidFill>
                <a:srgbClr val="006666"/>
              </a:solidFill>
              <a:ea typeface="方正姚体" pitchFamily="2" charset="-122"/>
            </a:endParaRPr>
          </a:p>
        </p:txBody>
      </p:sp>
      <p:pic>
        <p:nvPicPr>
          <p:cNvPr id="2" name="图片 1" descr="21d2aa9795649169395158cacbbaccea_thumb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760413" y="658813"/>
            <a:ext cx="7504112" cy="5627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193" name="Group 10"/>
          <p:cNvGrpSpPr/>
          <p:nvPr/>
        </p:nvGrpSpPr>
        <p:grpSpPr bwMode="auto">
          <a:xfrm>
            <a:off x="349250" y="533400"/>
            <a:ext cx="2055813" cy="631825"/>
            <a:chOff x="0" y="0"/>
            <a:chExt cx="3236" cy="998"/>
          </a:xfrm>
        </p:grpSpPr>
        <p:grpSp>
          <p:nvGrpSpPr>
            <p:cNvPr id="8194" name="Group 11"/>
            <p:cNvGrpSpPr/>
            <p:nvPr/>
          </p:nvGrpSpPr>
          <p:grpSpPr bwMode="auto">
            <a:xfrm>
              <a:off x="0" y="8"/>
              <a:ext cx="3236" cy="940"/>
              <a:chOff x="0" y="0"/>
              <a:chExt cx="3236" cy="940"/>
            </a:xfrm>
          </p:grpSpPr>
          <p:sp>
            <p:nvSpPr>
              <p:cNvPr id="8195" name="MH_Other_2"/>
              <p:cNvSpPr>
                <a:spLocks noChangeArrowheads="1"/>
              </p:cNvSpPr>
              <p:nvPr/>
            </p:nvSpPr>
            <p:spPr bwMode="auto">
              <a:xfrm>
                <a:off x="186" y="205"/>
                <a:ext cx="2890" cy="601"/>
              </a:xfrm>
              <a:custGeom>
                <a:avLst/>
                <a:gdLst/>
                <a:ahLst/>
                <a:cxnLst>
                  <a:cxn ang="0">
                    <a:pos x="2907" y="675"/>
                  </a:cxn>
                  <a:cxn ang="0">
                    <a:pos x="3244" y="337"/>
                  </a:cxn>
                  <a:cxn ang="0">
                    <a:pos x="2907" y="0"/>
                  </a:cxn>
                  <a:cxn ang="0">
                    <a:pos x="337" y="0"/>
                  </a:cxn>
                  <a:cxn ang="0">
                    <a:pos x="0" y="337"/>
                  </a:cxn>
                  <a:cxn ang="0">
                    <a:pos x="337" y="675"/>
                  </a:cxn>
                  <a:cxn ang="0">
                    <a:pos x="2907" y="675"/>
                  </a:cxn>
                </a:cxnLst>
                <a:rect l="0" t="0" r="r" b="b"/>
                <a:pathLst>
                  <a:path w="3244" h="675">
                    <a:moveTo>
                      <a:pt x="2907" y="675"/>
                    </a:moveTo>
                    <a:cubicBezTo>
                      <a:pt x="3093" y="675"/>
                      <a:pt x="3244" y="523"/>
                      <a:pt x="3244" y="337"/>
                    </a:cubicBezTo>
                    <a:cubicBezTo>
                      <a:pt x="3244" y="151"/>
                      <a:pt x="3093" y="0"/>
                      <a:pt x="2907" y="0"/>
                    </a:cubicBezTo>
                    <a:cubicBezTo>
                      <a:pt x="337" y="0"/>
                      <a:pt x="337" y="0"/>
                      <a:pt x="337" y="0"/>
                    </a:cubicBezTo>
                    <a:cubicBezTo>
                      <a:pt x="151" y="0"/>
                      <a:pt x="0" y="151"/>
                      <a:pt x="0" y="337"/>
                    </a:cubicBezTo>
                    <a:cubicBezTo>
                      <a:pt x="0" y="523"/>
                      <a:pt x="151" y="675"/>
                      <a:pt x="337" y="675"/>
                    </a:cubicBezTo>
                    <a:lnTo>
                      <a:pt x="2907" y="675"/>
                    </a:lnTo>
                    <a:close/>
                  </a:path>
                </a:pathLst>
              </a:custGeom>
              <a:solidFill>
                <a:srgbClr val="008080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pic>
            <p:nvPicPr>
              <p:cNvPr id="8196" name="MH_Other_8"/>
              <p:cNvPicPr preferRelativeResize="0">
                <a:picLocks noChangeArrowheads="1"/>
              </p:cNvPicPr>
              <p:nvPr/>
            </p:nvPicPr>
            <p:blipFill>
              <a:blip r:embed="rId1" cstate="print"/>
              <a:srcRect/>
              <a:stretch>
                <a:fillRect/>
              </a:stretch>
            </p:blipFill>
            <p:spPr bwMode="auto">
              <a:xfrm>
                <a:off x="0" y="0"/>
                <a:ext cx="3237" cy="94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8197" name="MH_Other_9"/>
              <p:cNvSpPr>
                <a:spLocks noEditPoints="1" noChangeArrowheads="1"/>
              </p:cNvSpPr>
              <p:nvPr/>
            </p:nvSpPr>
            <p:spPr bwMode="auto">
              <a:xfrm>
                <a:off x="348" y="329"/>
                <a:ext cx="349" cy="340"/>
              </a:xfrm>
              <a:custGeom>
                <a:avLst/>
                <a:gdLst/>
                <a:ahLst/>
                <a:cxnLst>
                  <a:cxn ang="0">
                    <a:pos x="105" y="95"/>
                  </a:cxn>
                  <a:cxn ang="0">
                    <a:pos x="76" y="66"/>
                  </a:cxn>
                  <a:cxn ang="0">
                    <a:pos x="83" y="42"/>
                  </a:cxn>
                  <a:cxn ang="0">
                    <a:pos x="42" y="0"/>
                  </a:cxn>
                  <a:cxn ang="0">
                    <a:pos x="0" y="42"/>
                  </a:cxn>
                  <a:cxn ang="0">
                    <a:pos x="42" y="83"/>
                  </a:cxn>
                  <a:cxn ang="0">
                    <a:pos x="66" y="76"/>
                  </a:cxn>
                  <a:cxn ang="0">
                    <a:pos x="95" y="105"/>
                  </a:cxn>
                  <a:cxn ang="0">
                    <a:pos x="100" y="107"/>
                  </a:cxn>
                  <a:cxn ang="0">
                    <a:pos x="105" y="105"/>
                  </a:cxn>
                  <a:cxn ang="0">
                    <a:pos x="105" y="95"/>
                  </a:cxn>
                  <a:cxn ang="0">
                    <a:pos x="7" y="42"/>
                  </a:cxn>
                  <a:cxn ang="0">
                    <a:pos x="42" y="7"/>
                  </a:cxn>
                  <a:cxn ang="0">
                    <a:pos x="76" y="42"/>
                  </a:cxn>
                  <a:cxn ang="0">
                    <a:pos x="42" y="76"/>
                  </a:cxn>
                  <a:cxn ang="0">
                    <a:pos x="7" y="42"/>
                  </a:cxn>
                </a:cxnLst>
                <a:rect l="0" t="0" r="r" b="b"/>
                <a:pathLst>
                  <a:path w="108" h="107">
                    <a:moveTo>
                      <a:pt x="105" y="95"/>
                    </a:moveTo>
                    <a:cubicBezTo>
                      <a:pt x="76" y="66"/>
                      <a:pt x="76" y="66"/>
                      <a:pt x="76" y="66"/>
                    </a:cubicBezTo>
                    <a:cubicBezTo>
                      <a:pt x="81" y="59"/>
                      <a:pt x="83" y="51"/>
                      <a:pt x="83" y="42"/>
                    </a:cubicBezTo>
                    <a:cubicBezTo>
                      <a:pt x="83" y="19"/>
                      <a:pt x="65" y="0"/>
                      <a:pt x="42" y="0"/>
                    </a:cubicBezTo>
                    <a:cubicBezTo>
                      <a:pt x="19" y="0"/>
                      <a:pt x="0" y="19"/>
                      <a:pt x="0" y="42"/>
                    </a:cubicBezTo>
                    <a:cubicBezTo>
                      <a:pt x="0" y="65"/>
                      <a:pt x="19" y="83"/>
                      <a:pt x="42" y="83"/>
                    </a:cubicBezTo>
                    <a:cubicBezTo>
                      <a:pt x="51" y="83"/>
                      <a:pt x="59" y="81"/>
                      <a:pt x="66" y="76"/>
                    </a:cubicBezTo>
                    <a:cubicBezTo>
                      <a:pt x="95" y="105"/>
                      <a:pt x="95" y="105"/>
                      <a:pt x="95" y="105"/>
                    </a:cubicBezTo>
                    <a:cubicBezTo>
                      <a:pt x="96" y="106"/>
                      <a:pt x="98" y="107"/>
                      <a:pt x="100" y="107"/>
                    </a:cubicBezTo>
                    <a:cubicBezTo>
                      <a:pt x="101" y="107"/>
                      <a:pt x="103" y="106"/>
                      <a:pt x="105" y="105"/>
                    </a:cubicBezTo>
                    <a:cubicBezTo>
                      <a:pt x="108" y="102"/>
                      <a:pt x="108" y="97"/>
                      <a:pt x="105" y="95"/>
                    </a:cubicBezTo>
                    <a:moveTo>
                      <a:pt x="7" y="42"/>
                    </a:moveTo>
                    <a:cubicBezTo>
                      <a:pt x="7" y="23"/>
                      <a:pt x="23" y="7"/>
                      <a:pt x="42" y="7"/>
                    </a:cubicBezTo>
                    <a:cubicBezTo>
                      <a:pt x="61" y="7"/>
                      <a:pt x="76" y="23"/>
                      <a:pt x="76" y="42"/>
                    </a:cubicBezTo>
                    <a:cubicBezTo>
                      <a:pt x="76" y="61"/>
                      <a:pt x="61" y="76"/>
                      <a:pt x="42" y="76"/>
                    </a:cubicBezTo>
                    <a:cubicBezTo>
                      <a:pt x="23" y="76"/>
                      <a:pt x="7" y="61"/>
                      <a:pt x="7" y="42"/>
                    </a:cubicBezTo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198" name="MH_Other_10"/>
              <p:cNvSpPr>
                <a:spLocks noChangeArrowheads="1"/>
              </p:cNvSpPr>
              <p:nvPr/>
            </p:nvSpPr>
            <p:spPr bwMode="auto">
              <a:xfrm>
                <a:off x="428" y="404"/>
                <a:ext cx="140" cy="140"/>
              </a:xfrm>
              <a:custGeom>
                <a:avLst/>
                <a:gdLst/>
                <a:ahLst/>
                <a:cxnLst>
                  <a:cxn ang="0">
                    <a:pos x="39" y="18"/>
                  </a:cxn>
                  <a:cxn ang="0">
                    <a:pos x="25" y="18"/>
                  </a:cxn>
                  <a:cxn ang="0">
                    <a:pos x="25" y="4"/>
                  </a:cxn>
                  <a:cxn ang="0">
                    <a:pos x="21" y="0"/>
                  </a:cxn>
                  <a:cxn ang="0">
                    <a:pos x="18" y="4"/>
                  </a:cxn>
                  <a:cxn ang="0">
                    <a:pos x="18" y="18"/>
                  </a:cxn>
                  <a:cxn ang="0">
                    <a:pos x="3" y="18"/>
                  </a:cxn>
                  <a:cxn ang="0">
                    <a:pos x="0" y="22"/>
                  </a:cxn>
                  <a:cxn ang="0">
                    <a:pos x="3" y="26"/>
                  </a:cxn>
                  <a:cxn ang="0">
                    <a:pos x="18" y="26"/>
                  </a:cxn>
                  <a:cxn ang="0">
                    <a:pos x="18" y="40"/>
                  </a:cxn>
                  <a:cxn ang="0">
                    <a:pos x="21" y="44"/>
                  </a:cxn>
                  <a:cxn ang="0">
                    <a:pos x="25" y="40"/>
                  </a:cxn>
                  <a:cxn ang="0">
                    <a:pos x="25" y="26"/>
                  </a:cxn>
                  <a:cxn ang="0">
                    <a:pos x="39" y="26"/>
                  </a:cxn>
                  <a:cxn ang="0">
                    <a:pos x="43" y="22"/>
                  </a:cxn>
                  <a:cxn ang="0">
                    <a:pos x="39" y="18"/>
                  </a:cxn>
                </a:cxnLst>
                <a:rect l="0" t="0" r="r" b="b"/>
                <a:pathLst>
                  <a:path w="43" h="44">
                    <a:moveTo>
                      <a:pt x="39" y="18"/>
                    </a:moveTo>
                    <a:cubicBezTo>
                      <a:pt x="25" y="18"/>
                      <a:pt x="25" y="18"/>
                      <a:pt x="25" y="18"/>
                    </a:cubicBezTo>
                    <a:cubicBezTo>
                      <a:pt x="25" y="4"/>
                      <a:pt x="25" y="4"/>
                      <a:pt x="25" y="4"/>
                    </a:cubicBezTo>
                    <a:cubicBezTo>
                      <a:pt x="25" y="2"/>
                      <a:pt x="23" y="0"/>
                      <a:pt x="21" y="0"/>
                    </a:cubicBezTo>
                    <a:cubicBezTo>
                      <a:pt x="19" y="0"/>
                      <a:pt x="18" y="2"/>
                      <a:pt x="18" y="4"/>
                    </a:cubicBezTo>
                    <a:cubicBezTo>
                      <a:pt x="18" y="18"/>
                      <a:pt x="18" y="18"/>
                      <a:pt x="18" y="18"/>
                    </a:cubicBezTo>
                    <a:cubicBezTo>
                      <a:pt x="3" y="18"/>
                      <a:pt x="3" y="18"/>
                      <a:pt x="3" y="18"/>
                    </a:cubicBezTo>
                    <a:cubicBezTo>
                      <a:pt x="1" y="18"/>
                      <a:pt x="0" y="20"/>
                      <a:pt x="0" y="22"/>
                    </a:cubicBezTo>
                    <a:cubicBezTo>
                      <a:pt x="0" y="24"/>
                      <a:pt x="1" y="26"/>
                      <a:pt x="3" y="26"/>
                    </a:cubicBezTo>
                    <a:cubicBezTo>
                      <a:pt x="18" y="26"/>
                      <a:pt x="18" y="26"/>
                      <a:pt x="18" y="26"/>
                    </a:cubicBezTo>
                    <a:cubicBezTo>
                      <a:pt x="18" y="40"/>
                      <a:pt x="18" y="40"/>
                      <a:pt x="18" y="40"/>
                    </a:cubicBezTo>
                    <a:cubicBezTo>
                      <a:pt x="18" y="42"/>
                      <a:pt x="19" y="44"/>
                      <a:pt x="21" y="44"/>
                    </a:cubicBezTo>
                    <a:cubicBezTo>
                      <a:pt x="23" y="44"/>
                      <a:pt x="25" y="42"/>
                      <a:pt x="25" y="40"/>
                    </a:cubicBezTo>
                    <a:cubicBezTo>
                      <a:pt x="25" y="26"/>
                      <a:pt x="25" y="26"/>
                      <a:pt x="25" y="26"/>
                    </a:cubicBezTo>
                    <a:cubicBezTo>
                      <a:pt x="39" y="26"/>
                      <a:pt x="39" y="26"/>
                      <a:pt x="39" y="26"/>
                    </a:cubicBezTo>
                    <a:cubicBezTo>
                      <a:pt x="41" y="26"/>
                      <a:pt x="43" y="24"/>
                      <a:pt x="43" y="22"/>
                    </a:cubicBezTo>
                    <a:cubicBezTo>
                      <a:pt x="43" y="20"/>
                      <a:pt x="41" y="18"/>
                      <a:pt x="39" y="18"/>
                    </a:cubicBezTo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8199" name="MH_SubTitle_4"/>
            <p:cNvSpPr txBox="1">
              <a:spLocks noChangeArrowheads="1"/>
            </p:cNvSpPr>
            <p:nvPr/>
          </p:nvSpPr>
          <p:spPr bwMode="auto">
            <a:xfrm>
              <a:off x="1022" y="0"/>
              <a:ext cx="2043" cy="99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90170" tIns="46990" rIns="90170" bIns="46990" anchor="ctr"/>
            <a:lstStyle/>
            <a:p>
              <a:pPr>
                <a:lnSpc>
                  <a:spcPct val="110000"/>
                </a:lnSpc>
              </a:pPr>
              <a:r>
                <a:rPr lang="zh-CN" altLang="en-US" sz="2000">
                  <a:solidFill>
                    <a:srgbClr val="FFFFFF"/>
                  </a:solidFill>
                  <a:latin typeface="微软雅黑" panose="020B0503020204020204" pitchFamily="82" charset="2"/>
                  <a:ea typeface="微软雅黑" panose="020B0503020204020204" pitchFamily="82" charset="2"/>
                </a:rPr>
                <a:t>自主预习</a:t>
              </a:r>
              <a:endParaRPr lang="zh-CN" altLang="en-US" sz="2000">
                <a:solidFill>
                  <a:srgbClr val="FFFFFF"/>
                </a:solidFill>
                <a:latin typeface="微软雅黑" panose="020B0503020204020204" pitchFamily="82" charset="2"/>
                <a:ea typeface="微软雅黑" panose="020B0503020204020204" pitchFamily="82" charset="2"/>
              </a:endParaRPr>
            </a:p>
          </p:txBody>
        </p:sp>
      </p:grpSp>
      <p:pic>
        <p:nvPicPr>
          <p:cNvPr id="8200" name="图片 1" descr="1119732087_14766799286581n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9250" y="1509713"/>
            <a:ext cx="4044950" cy="3695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4554538" y="712788"/>
            <a:ext cx="4205287" cy="55784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/>
              <a:t>        </a:t>
            </a:r>
            <a:r>
              <a:rPr lang="zh-CN" altLang="en-US" sz="3000" b="1">
                <a:solidFill>
                  <a:srgbClr val="0000FF"/>
                </a:solidFill>
              </a:rPr>
              <a:t>毕业于南京邮电学院，现任新华网党组成员、董事、副总裁，曾任工信部主管的中国网友报总编辑、中国信息产业网总裁等职务。长期从事通信信息化、互联网领域的新闻报道和新媒体、移动互联网的市场运营主要管理者工作。享受国务院政府特殊津贴。</a:t>
            </a:r>
            <a:endParaRPr lang="zh-CN" altLang="en-US" sz="3000" b="1">
              <a:solidFill>
                <a:srgbClr val="0000FF"/>
              </a:solidFill>
            </a:endParaRP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1377950" y="5480050"/>
            <a:ext cx="1987550" cy="7000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4000" b="1">
                <a:solidFill>
                  <a:srgbClr val="FF0000"/>
                </a:solidFill>
              </a:rPr>
              <a:t>申江婴</a:t>
            </a:r>
            <a:endParaRPr lang="zh-CN" altLang="en-US" sz="4000" b="1">
              <a:solidFill>
                <a:srgbClr val="FF0000"/>
              </a:solidFill>
            </a:endParaRPr>
          </a:p>
        </p:txBody>
      </p:sp>
      <p:sp>
        <p:nvSpPr>
          <p:cNvPr id="8203" name="文本框 5126"/>
          <p:cNvSpPr txBox="1">
            <a:spLocks noChangeArrowheads="1"/>
          </p:cNvSpPr>
          <p:nvPr/>
        </p:nvSpPr>
        <p:spPr bwMode="auto">
          <a:xfrm>
            <a:off x="106363" y="44450"/>
            <a:ext cx="1296987" cy="3984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170" tIns="46990" rIns="90170" bIns="46990">
            <a:spAutoFit/>
          </a:bodyPr>
          <a:lstStyle/>
          <a:p>
            <a:r>
              <a:rPr lang="zh-CN" altLang="en-US" sz="2000" b="1">
                <a:solidFill>
                  <a:srgbClr val="006666"/>
                </a:solidFill>
                <a:ea typeface="方正姚体" pitchFamily="2" charset="-122"/>
              </a:rPr>
              <a:t>讲授新课</a:t>
            </a:r>
            <a:endParaRPr lang="zh-CN" altLang="en-US" sz="2000" b="1">
              <a:solidFill>
                <a:srgbClr val="006666"/>
              </a:solidFill>
              <a:ea typeface="方正姚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文本框 5126"/>
          <p:cNvSpPr txBox="1">
            <a:spLocks noChangeArrowheads="1"/>
          </p:cNvSpPr>
          <p:nvPr/>
        </p:nvSpPr>
        <p:spPr bwMode="auto">
          <a:xfrm>
            <a:off x="106363" y="44450"/>
            <a:ext cx="1296987" cy="3984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170" tIns="46990" rIns="90170" bIns="46990">
            <a:spAutoFit/>
          </a:bodyPr>
          <a:lstStyle/>
          <a:p>
            <a:r>
              <a:rPr lang="zh-CN" altLang="en-US" sz="2000" b="1">
                <a:solidFill>
                  <a:srgbClr val="006666"/>
                </a:solidFill>
                <a:ea typeface="方正姚体" pitchFamily="2" charset="-122"/>
              </a:rPr>
              <a:t>讲授新课</a:t>
            </a:r>
            <a:endParaRPr lang="zh-CN" altLang="en-US" sz="2000" b="1">
              <a:solidFill>
                <a:srgbClr val="006666"/>
              </a:solidFill>
              <a:ea typeface="方正姚体" pitchFamily="2" charset="-122"/>
            </a:endParaRPr>
          </a:p>
        </p:txBody>
      </p:sp>
      <p:sp>
        <p:nvSpPr>
          <p:cNvPr id="9218" name="文本框 25"/>
          <p:cNvSpPr txBox="1">
            <a:spLocks noChangeArrowheads="1"/>
          </p:cNvSpPr>
          <p:nvPr/>
        </p:nvSpPr>
        <p:spPr bwMode="auto">
          <a:xfrm>
            <a:off x="473075" y="714375"/>
            <a:ext cx="2540000" cy="6397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</a:rPr>
              <a:t>字词积累</a:t>
            </a:r>
            <a:endParaRPr lang="zh-CN" altLang="en-US" sz="3600" b="1">
              <a:solidFill>
                <a:srgbClr val="FF0000"/>
              </a:solidFill>
            </a:endParaRPr>
          </a:p>
        </p:txBody>
      </p:sp>
      <p:sp>
        <p:nvSpPr>
          <p:cNvPr id="9219" name="文本框 1"/>
          <p:cNvSpPr txBox="1">
            <a:spLocks noChangeArrowheads="1"/>
          </p:cNvSpPr>
          <p:nvPr/>
        </p:nvSpPr>
        <p:spPr bwMode="auto">
          <a:xfrm>
            <a:off x="631825" y="4565650"/>
            <a:ext cx="1087438" cy="517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>
                <a:latin typeface="宋体" panose="02010600030101010101" pitchFamily="2" charset="-122"/>
              </a:rPr>
              <a:t>风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</a:rPr>
              <a:t>靡</a:t>
            </a:r>
            <a:endParaRPr lang="zh-CN" altLang="en-US" sz="28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1244600" y="4565650"/>
            <a:ext cx="1382713" cy="517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>
                <a:latin typeface="宋体" panose="02010600030101010101" pitchFamily="2" charset="-122"/>
              </a:rPr>
              <a:t>（mǐ）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  <p:sp>
        <p:nvSpPr>
          <p:cNvPr id="9221" name="文本框 3"/>
          <p:cNvSpPr txBox="1">
            <a:spLocks noChangeArrowheads="1"/>
          </p:cNvSpPr>
          <p:nvPr/>
        </p:nvSpPr>
        <p:spPr bwMode="auto">
          <a:xfrm>
            <a:off x="3443288" y="3006725"/>
            <a:ext cx="423862" cy="517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</a:rPr>
              <a:t>囧</a:t>
            </a:r>
            <a:endParaRPr lang="zh-CN" altLang="en-US" sz="28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3648075" y="3006725"/>
            <a:ext cx="2147888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>
                <a:latin typeface="宋体" panose="02010600030101010101" pitchFamily="2" charset="-122"/>
              </a:rPr>
              <a:t>（jiǒng）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  <p:sp>
        <p:nvSpPr>
          <p:cNvPr id="9223" name="文本框 5"/>
          <p:cNvSpPr txBox="1">
            <a:spLocks noChangeArrowheads="1"/>
          </p:cNvSpPr>
          <p:nvPr/>
        </p:nvSpPr>
        <p:spPr bwMode="auto">
          <a:xfrm>
            <a:off x="631825" y="2262188"/>
            <a:ext cx="1000125" cy="519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</a:rPr>
              <a:t>衍</a:t>
            </a:r>
            <a:r>
              <a:rPr lang="zh-CN" altLang="en-US" sz="2800" b="1">
                <a:latin typeface="宋体" panose="02010600030101010101" pitchFamily="2" charset="-122"/>
              </a:rPr>
              <a:t>生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  <p:sp>
        <p:nvSpPr>
          <p:cNvPr id="7" name="文本框 6"/>
          <p:cNvSpPr txBox="1">
            <a:spLocks noChangeArrowheads="1"/>
          </p:cNvSpPr>
          <p:nvPr/>
        </p:nvSpPr>
        <p:spPr bwMode="auto">
          <a:xfrm>
            <a:off x="1174750" y="2262188"/>
            <a:ext cx="1525588" cy="519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>
                <a:latin typeface="宋体" panose="02010600030101010101" pitchFamily="2" charset="-122"/>
              </a:rPr>
              <a:t>（yǎn）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  <p:sp>
        <p:nvSpPr>
          <p:cNvPr id="9225" name="文本框 7"/>
          <p:cNvSpPr txBox="1">
            <a:spLocks noChangeArrowheads="1"/>
          </p:cNvSpPr>
          <p:nvPr/>
        </p:nvSpPr>
        <p:spPr bwMode="auto">
          <a:xfrm>
            <a:off x="5645150" y="2262188"/>
            <a:ext cx="1730375" cy="519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</a:rPr>
              <a:t>瞠</a:t>
            </a:r>
            <a:r>
              <a:rPr lang="zh-CN" altLang="en-US" sz="2800" b="1">
                <a:latin typeface="宋体" panose="02010600030101010101" pitchFamily="2" charset="-122"/>
              </a:rPr>
              <a:t>目结舌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  <p:sp>
        <p:nvSpPr>
          <p:cNvPr id="9" name="文本框 8"/>
          <p:cNvSpPr txBox="1">
            <a:spLocks noChangeArrowheads="1"/>
          </p:cNvSpPr>
          <p:nvPr/>
        </p:nvSpPr>
        <p:spPr bwMode="auto">
          <a:xfrm>
            <a:off x="6934200" y="2262188"/>
            <a:ext cx="1814513" cy="519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>
                <a:latin typeface="宋体" panose="02010600030101010101" pitchFamily="2" charset="-122"/>
              </a:rPr>
              <a:t>（chēng）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  <p:sp>
        <p:nvSpPr>
          <p:cNvPr id="9227" name="文本框 9"/>
          <p:cNvSpPr txBox="1">
            <a:spLocks noChangeArrowheads="1"/>
          </p:cNvSpPr>
          <p:nvPr/>
        </p:nvSpPr>
        <p:spPr bwMode="auto">
          <a:xfrm>
            <a:off x="631825" y="3006725"/>
            <a:ext cx="1087438" cy="517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</a:rPr>
              <a:t>纳</a:t>
            </a:r>
            <a:r>
              <a:rPr lang="zh-CN" altLang="en-US" sz="2800" b="1">
                <a:latin typeface="宋体" panose="02010600030101010101" pitchFamily="2" charset="-122"/>
              </a:rPr>
              <a:t>闷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  <p:sp>
        <p:nvSpPr>
          <p:cNvPr id="11" name="文本框 10"/>
          <p:cNvSpPr txBox="1">
            <a:spLocks noChangeArrowheads="1"/>
          </p:cNvSpPr>
          <p:nvPr/>
        </p:nvSpPr>
        <p:spPr bwMode="auto">
          <a:xfrm>
            <a:off x="1168400" y="3006725"/>
            <a:ext cx="1531938" cy="517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>
                <a:latin typeface="宋体" panose="02010600030101010101" pitchFamily="2" charset="-122"/>
              </a:rPr>
              <a:t>（nà）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  <p:sp>
        <p:nvSpPr>
          <p:cNvPr id="9229" name="文本框 13"/>
          <p:cNvSpPr txBox="1">
            <a:spLocks noChangeArrowheads="1"/>
          </p:cNvSpPr>
          <p:nvPr/>
        </p:nvSpPr>
        <p:spPr bwMode="auto">
          <a:xfrm>
            <a:off x="3097213" y="2262188"/>
            <a:ext cx="898525" cy="519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>
                <a:latin typeface="宋体" panose="02010600030101010101" pitchFamily="2" charset="-122"/>
              </a:rPr>
              <a:t>受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</a:rPr>
              <a:t>窘</a:t>
            </a:r>
            <a:endParaRPr lang="zh-CN" altLang="en-US" sz="28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15" name="文本框 14"/>
          <p:cNvSpPr txBox="1">
            <a:spLocks noChangeArrowheads="1"/>
          </p:cNvSpPr>
          <p:nvPr/>
        </p:nvSpPr>
        <p:spPr bwMode="auto">
          <a:xfrm>
            <a:off x="3651250" y="2262188"/>
            <a:ext cx="1928813" cy="519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>
                <a:latin typeface="宋体" panose="02010600030101010101" pitchFamily="2" charset="-122"/>
              </a:rPr>
              <a:t>（jiǒng）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  <p:sp>
        <p:nvSpPr>
          <p:cNvPr id="9231" name="文本框 15"/>
          <p:cNvSpPr txBox="1">
            <a:spLocks noChangeArrowheads="1"/>
          </p:cNvSpPr>
          <p:nvPr/>
        </p:nvSpPr>
        <p:spPr bwMode="auto">
          <a:xfrm>
            <a:off x="5651500" y="3006725"/>
            <a:ext cx="912813" cy="517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</a:rPr>
              <a:t>尴尬</a:t>
            </a:r>
            <a:endParaRPr lang="zh-CN" altLang="en-US" sz="28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17" name="文本框 16"/>
          <p:cNvSpPr txBox="1">
            <a:spLocks noChangeArrowheads="1"/>
          </p:cNvSpPr>
          <p:nvPr/>
        </p:nvSpPr>
        <p:spPr bwMode="auto">
          <a:xfrm>
            <a:off x="6227763" y="3006725"/>
            <a:ext cx="2305050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>
                <a:latin typeface="宋体" panose="02010600030101010101" pitchFamily="2" charset="-122"/>
              </a:rPr>
              <a:t>（</a:t>
            </a:r>
            <a:r>
              <a:rPr lang="en-US" altLang="zh-CN" sz="2800" b="1">
                <a:latin typeface="宋体" panose="02010600030101010101" pitchFamily="2" charset="-122"/>
              </a:rPr>
              <a:t>gān  gà</a:t>
            </a:r>
            <a:r>
              <a:rPr lang="zh-CN" altLang="en-US" sz="2800" b="1">
                <a:latin typeface="宋体" panose="02010600030101010101" pitchFamily="2" charset="-122"/>
              </a:rPr>
              <a:t>）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  <p:sp>
        <p:nvSpPr>
          <p:cNvPr id="9233" name="文本框 17"/>
          <p:cNvSpPr txBox="1">
            <a:spLocks noChangeArrowheads="1"/>
          </p:cNvSpPr>
          <p:nvPr/>
        </p:nvSpPr>
        <p:spPr bwMode="auto">
          <a:xfrm>
            <a:off x="631825" y="5229225"/>
            <a:ext cx="1087438" cy="517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</a:rPr>
              <a:t>糜</a:t>
            </a:r>
            <a:r>
              <a:rPr lang="zh-CN" altLang="en-US" sz="2800" b="1">
                <a:latin typeface="宋体" panose="02010600030101010101" pitchFamily="2" charset="-122"/>
              </a:rPr>
              <a:t>烂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  <p:sp>
        <p:nvSpPr>
          <p:cNvPr id="19" name="文本框 18"/>
          <p:cNvSpPr txBox="1">
            <a:spLocks noChangeArrowheads="1"/>
          </p:cNvSpPr>
          <p:nvPr/>
        </p:nvSpPr>
        <p:spPr bwMode="auto">
          <a:xfrm>
            <a:off x="1209675" y="5229225"/>
            <a:ext cx="1706563" cy="517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>
                <a:latin typeface="宋体" panose="02010600030101010101" pitchFamily="2" charset="-122"/>
              </a:rPr>
              <a:t>（mí）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  <p:sp>
        <p:nvSpPr>
          <p:cNvPr id="9235" name="文本框 19"/>
          <p:cNvSpPr txBox="1">
            <a:spLocks noChangeArrowheads="1"/>
          </p:cNvSpPr>
          <p:nvPr/>
        </p:nvSpPr>
        <p:spPr bwMode="auto">
          <a:xfrm>
            <a:off x="2665413" y="4565650"/>
            <a:ext cx="900112" cy="517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>
                <a:latin typeface="宋体" panose="02010600030101010101" pitchFamily="2" charset="-122"/>
              </a:rPr>
              <a:t>荒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</a:rPr>
              <a:t>诞</a:t>
            </a:r>
            <a:endParaRPr lang="zh-CN" altLang="en-US" sz="28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21" name="文本框 20"/>
          <p:cNvSpPr txBox="1">
            <a:spLocks noChangeArrowheads="1"/>
          </p:cNvSpPr>
          <p:nvPr/>
        </p:nvSpPr>
        <p:spPr bwMode="auto">
          <a:xfrm>
            <a:off x="3297238" y="4565650"/>
            <a:ext cx="1851025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>
                <a:latin typeface="宋体" panose="02010600030101010101" pitchFamily="2" charset="-122"/>
              </a:rPr>
              <a:t>（dàn）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  <p:sp>
        <p:nvSpPr>
          <p:cNvPr id="9237" name="文本框 21"/>
          <p:cNvSpPr txBox="1">
            <a:spLocks noChangeArrowheads="1"/>
          </p:cNvSpPr>
          <p:nvPr/>
        </p:nvSpPr>
        <p:spPr bwMode="auto">
          <a:xfrm>
            <a:off x="2678113" y="5229225"/>
            <a:ext cx="901700" cy="517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>
                <a:latin typeface="宋体" panose="02010600030101010101" pitchFamily="2" charset="-122"/>
              </a:rPr>
              <a:t>垂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</a:rPr>
              <a:t>涎</a:t>
            </a:r>
            <a:endParaRPr lang="zh-CN" altLang="en-US" sz="28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23" name="文本框 22"/>
          <p:cNvSpPr txBox="1">
            <a:spLocks noChangeArrowheads="1"/>
          </p:cNvSpPr>
          <p:nvPr/>
        </p:nvSpPr>
        <p:spPr bwMode="auto">
          <a:xfrm>
            <a:off x="3246438" y="5229225"/>
            <a:ext cx="1757362" cy="517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>
                <a:latin typeface="宋体" panose="02010600030101010101" pitchFamily="2" charset="-122"/>
              </a:rPr>
              <a:t>（xián）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  <p:sp>
        <p:nvSpPr>
          <p:cNvPr id="9239" name="文本框 23"/>
          <p:cNvSpPr txBox="1">
            <a:spLocks noChangeArrowheads="1"/>
          </p:cNvSpPr>
          <p:nvPr/>
        </p:nvSpPr>
        <p:spPr bwMode="auto">
          <a:xfrm>
            <a:off x="5032375" y="4565650"/>
            <a:ext cx="2312988" cy="517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>
                <a:latin typeface="宋体" panose="02010600030101010101" pitchFamily="2" charset="-122"/>
              </a:rPr>
              <a:t>独树一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</a:rPr>
              <a:t>帜</a:t>
            </a:r>
            <a:endParaRPr lang="zh-CN" altLang="en-US" sz="28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25" name="文本框 24"/>
          <p:cNvSpPr txBox="1">
            <a:spLocks noChangeArrowheads="1"/>
          </p:cNvSpPr>
          <p:nvPr/>
        </p:nvSpPr>
        <p:spPr bwMode="auto">
          <a:xfrm>
            <a:off x="6356350" y="4565650"/>
            <a:ext cx="1744663" cy="517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>
                <a:latin typeface="宋体" panose="02010600030101010101" pitchFamily="2" charset="-122"/>
              </a:rPr>
              <a:t>（zhì） 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  <p:sp>
        <p:nvSpPr>
          <p:cNvPr id="9241" name="文本框 25"/>
          <p:cNvSpPr txBox="1">
            <a:spLocks noChangeArrowheads="1"/>
          </p:cNvSpPr>
          <p:nvPr/>
        </p:nvSpPr>
        <p:spPr bwMode="auto">
          <a:xfrm>
            <a:off x="5716588" y="5229225"/>
            <a:ext cx="927100" cy="517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>
                <a:latin typeface="宋体" panose="02010600030101010101" pitchFamily="2" charset="-122"/>
              </a:rPr>
              <a:t>编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</a:rPr>
              <a:t>织</a:t>
            </a:r>
            <a:endParaRPr lang="zh-CN" altLang="en-US" sz="28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27" name="文本框 26"/>
          <p:cNvSpPr txBox="1">
            <a:spLocks noChangeArrowheads="1"/>
          </p:cNvSpPr>
          <p:nvPr/>
        </p:nvSpPr>
        <p:spPr bwMode="auto">
          <a:xfrm>
            <a:off x="6356350" y="5229225"/>
            <a:ext cx="1744663" cy="517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>
                <a:latin typeface="宋体" panose="02010600030101010101" pitchFamily="2" charset="-122"/>
              </a:rPr>
              <a:t>（zhī）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  <p:sp>
        <p:nvSpPr>
          <p:cNvPr id="9243" name="文本框 27"/>
          <p:cNvSpPr txBox="1">
            <a:spLocks noChangeArrowheads="1"/>
          </p:cNvSpPr>
          <p:nvPr/>
        </p:nvSpPr>
        <p:spPr bwMode="auto">
          <a:xfrm>
            <a:off x="685800" y="1624013"/>
            <a:ext cx="1787525" cy="5794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0000FF"/>
                </a:solidFill>
                <a:latin typeface="宋体" panose="02010600030101010101" pitchFamily="2" charset="-122"/>
              </a:rPr>
              <a:t>重点字</a:t>
            </a:r>
            <a:endParaRPr lang="zh-CN" altLang="en-US" sz="3200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9244" name="文本框 28"/>
          <p:cNvSpPr txBox="1">
            <a:spLocks noChangeArrowheads="1"/>
          </p:cNvSpPr>
          <p:nvPr/>
        </p:nvSpPr>
        <p:spPr bwMode="auto">
          <a:xfrm>
            <a:off x="685800" y="3867150"/>
            <a:ext cx="1625600" cy="5778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0000FF"/>
                </a:solidFill>
                <a:latin typeface="宋体" panose="02010600030101010101" pitchFamily="2" charset="-122"/>
              </a:rPr>
              <a:t>形近字</a:t>
            </a:r>
            <a:endParaRPr lang="zh-CN" altLang="en-US" sz="3200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pic>
        <p:nvPicPr>
          <p:cNvPr id="30" name="图片 29" descr="u=628671019,53179474&amp;fm=21&amp;gp=0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5373688" y="508000"/>
            <a:ext cx="3036887" cy="1658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7" grpId="0"/>
      <p:bldP spid="9" grpId="0"/>
      <p:bldP spid="11" grpId="0"/>
      <p:bldP spid="15" grpId="0"/>
      <p:bldP spid="17" grpId="0"/>
      <p:bldP spid="19" grpId="0"/>
      <p:bldP spid="21" grpId="0"/>
      <p:bldP spid="23" grpId="0"/>
      <p:bldP spid="25" grpId="0"/>
      <p:bldP spid="2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文本框 5126"/>
          <p:cNvSpPr txBox="1">
            <a:spLocks noChangeArrowheads="1"/>
          </p:cNvSpPr>
          <p:nvPr/>
        </p:nvSpPr>
        <p:spPr bwMode="auto">
          <a:xfrm>
            <a:off x="106363" y="44450"/>
            <a:ext cx="1296987" cy="3984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170" tIns="46990" rIns="90170" bIns="46990">
            <a:spAutoFit/>
          </a:bodyPr>
          <a:lstStyle/>
          <a:p>
            <a:r>
              <a:rPr lang="zh-CN" altLang="en-US" sz="2000" b="1">
                <a:solidFill>
                  <a:srgbClr val="006666"/>
                </a:solidFill>
                <a:ea typeface="方正姚体" pitchFamily="2" charset="-122"/>
              </a:rPr>
              <a:t>讲授新课</a:t>
            </a:r>
            <a:endParaRPr lang="zh-CN" altLang="en-US" sz="2000" b="1">
              <a:solidFill>
                <a:srgbClr val="006666"/>
              </a:solidFill>
              <a:ea typeface="方正姚体" pitchFamily="2" charset="-122"/>
            </a:endParaRPr>
          </a:p>
        </p:txBody>
      </p:sp>
      <p:sp>
        <p:nvSpPr>
          <p:cNvPr id="10242" name="文本框 1"/>
          <p:cNvSpPr txBox="1">
            <a:spLocks noChangeArrowheads="1"/>
          </p:cNvSpPr>
          <p:nvPr/>
        </p:nvSpPr>
        <p:spPr bwMode="auto">
          <a:xfrm>
            <a:off x="396875" y="720725"/>
            <a:ext cx="2540000" cy="6397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600">
                <a:solidFill>
                  <a:srgbClr val="0000FF"/>
                </a:solidFill>
              </a:rPr>
              <a:t>词语解释</a:t>
            </a:r>
            <a:endParaRPr lang="zh-CN" altLang="en-US" sz="3600">
              <a:solidFill>
                <a:srgbClr val="0000FF"/>
              </a:solidFill>
            </a:endParaRPr>
          </a:p>
        </p:txBody>
      </p:sp>
      <p:sp>
        <p:nvSpPr>
          <p:cNvPr id="10243" name="文本框 2"/>
          <p:cNvSpPr txBox="1">
            <a:spLocks noChangeArrowheads="1"/>
          </p:cNvSpPr>
          <p:nvPr/>
        </p:nvSpPr>
        <p:spPr bwMode="auto">
          <a:xfrm>
            <a:off x="520700" y="1679575"/>
            <a:ext cx="1819275" cy="517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</a:rPr>
              <a:t>风靡：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1474788" y="1679575"/>
            <a:ext cx="5905500" cy="517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/>
              <a:t>草木随风而倒。形容事物很风行。</a:t>
            </a:r>
            <a:endParaRPr lang="zh-CN" altLang="en-US" sz="2800" b="1"/>
          </a:p>
        </p:txBody>
      </p:sp>
      <p:sp>
        <p:nvSpPr>
          <p:cNvPr id="10245" name="文本框 4"/>
          <p:cNvSpPr txBox="1">
            <a:spLocks noChangeArrowheads="1"/>
          </p:cNvSpPr>
          <p:nvPr/>
        </p:nvSpPr>
        <p:spPr bwMode="auto">
          <a:xfrm>
            <a:off x="514350" y="2343150"/>
            <a:ext cx="1393825" cy="517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</a:rPr>
              <a:t>荒诞：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1474788" y="2343150"/>
            <a:ext cx="2540000" cy="517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/>
              <a:t>极不近情理。</a:t>
            </a:r>
            <a:endParaRPr lang="zh-CN" altLang="en-US" sz="2800" b="1"/>
          </a:p>
        </p:txBody>
      </p:sp>
      <p:sp>
        <p:nvSpPr>
          <p:cNvPr id="10247" name="文本框 6"/>
          <p:cNvSpPr txBox="1">
            <a:spLocks noChangeArrowheads="1"/>
          </p:cNvSpPr>
          <p:nvPr/>
        </p:nvSpPr>
        <p:spPr bwMode="auto">
          <a:xfrm>
            <a:off x="520700" y="2984500"/>
            <a:ext cx="2035175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</a:rPr>
              <a:t>口水战：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  <p:sp>
        <p:nvSpPr>
          <p:cNvPr id="8" name="文本框 7"/>
          <p:cNvSpPr txBox="1">
            <a:spLocks noChangeArrowheads="1"/>
          </p:cNvSpPr>
          <p:nvPr/>
        </p:nvSpPr>
        <p:spPr bwMode="auto">
          <a:xfrm>
            <a:off x="1827213" y="2984500"/>
            <a:ext cx="6648450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/>
              <a:t>用言语进行相互的攻击或激烈的争论。</a:t>
            </a:r>
            <a:endParaRPr lang="zh-CN" altLang="en-US" sz="2800" b="1"/>
          </a:p>
        </p:txBody>
      </p:sp>
      <p:sp>
        <p:nvSpPr>
          <p:cNvPr id="10249" name="文本框 9"/>
          <p:cNvSpPr txBox="1">
            <a:spLocks noChangeArrowheads="1"/>
          </p:cNvSpPr>
          <p:nvPr/>
        </p:nvSpPr>
        <p:spPr bwMode="auto">
          <a:xfrm>
            <a:off x="520700" y="3695700"/>
            <a:ext cx="2001838" cy="517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</a:rPr>
              <a:t>瞠目结舌：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  <p:sp>
        <p:nvSpPr>
          <p:cNvPr id="11" name="文本框 10"/>
          <p:cNvSpPr txBox="1">
            <a:spLocks noChangeArrowheads="1"/>
          </p:cNvSpPr>
          <p:nvPr/>
        </p:nvSpPr>
        <p:spPr bwMode="auto">
          <a:xfrm>
            <a:off x="2155825" y="3695700"/>
            <a:ext cx="6664325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/>
              <a:t>瞪着眼睛说不出话来，形容惊呆的样子。</a:t>
            </a:r>
            <a:endParaRPr lang="zh-CN" altLang="en-US" sz="2800" b="1"/>
          </a:p>
        </p:txBody>
      </p:sp>
      <p:sp>
        <p:nvSpPr>
          <p:cNvPr id="10251" name="文本框 11"/>
          <p:cNvSpPr txBox="1">
            <a:spLocks noChangeArrowheads="1"/>
          </p:cNvSpPr>
          <p:nvPr/>
        </p:nvSpPr>
        <p:spPr bwMode="auto">
          <a:xfrm>
            <a:off x="514350" y="4384675"/>
            <a:ext cx="2257425" cy="517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</a:rPr>
              <a:t>拍案叫绝：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  <p:sp>
        <p:nvSpPr>
          <p:cNvPr id="13" name="文本框 12"/>
          <p:cNvSpPr txBox="1">
            <a:spLocks noChangeArrowheads="1"/>
          </p:cNvSpPr>
          <p:nvPr/>
        </p:nvSpPr>
        <p:spPr bwMode="auto">
          <a:xfrm>
            <a:off x="2155825" y="4384675"/>
            <a:ext cx="5295900" cy="517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/>
              <a:t>拍桌叫好；形容非常赞赏。</a:t>
            </a:r>
            <a:endParaRPr lang="zh-CN" altLang="en-US" sz="2800" b="1"/>
          </a:p>
        </p:txBody>
      </p:sp>
      <p:sp>
        <p:nvSpPr>
          <p:cNvPr id="10253" name="文本框 13"/>
          <p:cNvSpPr txBox="1">
            <a:spLocks noChangeArrowheads="1"/>
          </p:cNvSpPr>
          <p:nvPr/>
        </p:nvSpPr>
        <p:spPr bwMode="auto">
          <a:xfrm>
            <a:off x="520700" y="5067300"/>
            <a:ext cx="2000250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</a:rPr>
              <a:t>独树一帜：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  <p:sp>
        <p:nvSpPr>
          <p:cNvPr id="15" name="文本框 14"/>
          <p:cNvSpPr txBox="1">
            <a:spLocks noChangeArrowheads="1"/>
          </p:cNvSpPr>
          <p:nvPr/>
        </p:nvSpPr>
        <p:spPr bwMode="auto">
          <a:xfrm>
            <a:off x="2141538" y="5067300"/>
            <a:ext cx="6335712" cy="9461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/>
              <a:t>单独打起一面旗号。比喻风格新奇，自成一家。也比喻自立门户。</a:t>
            </a:r>
            <a:endParaRPr lang="zh-CN" altLang="en-US" sz="2800" b="1"/>
          </a:p>
        </p:txBody>
      </p:sp>
      <p:pic>
        <p:nvPicPr>
          <p:cNvPr id="10257" name="图片 10256" descr="2015092509343315236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6875463" y="763588"/>
            <a:ext cx="1873250" cy="187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2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2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8" grpId="0"/>
      <p:bldP spid="11" grpId="0"/>
      <p:bldP spid="13" grpId="0"/>
      <p:bldP spid="1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文本框 5126"/>
          <p:cNvSpPr txBox="1">
            <a:spLocks noChangeArrowheads="1"/>
          </p:cNvSpPr>
          <p:nvPr/>
        </p:nvSpPr>
        <p:spPr bwMode="auto">
          <a:xfrm>
            <a:off x="106363" y="44450"/>
            <a:ext cx="1296987" cy="3984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170" tIns="46990" rIns="90170" bIns="46990">
            <a:spAutoFit/>
          </a:bodyPr>
          <a:lstStyle/>
          <a:p>
            <a:r>
              <a:rPr lang="zh-CN" altLang="en-US" sz="2000" b="1">
                <a:solidFill>
                  <a:srgbClr val="006666"/>
                </a:solidFill>
                <a:ea typeface="方正姚体" pitchFamily="2" charset="-122"/>
              </a:rPr>
              <a:t>讲授新课</a:t>
            </a:r>
            <a:endParaRPr lang="zh-CN" altLang="en-US" sz="2000" b="1">
              <a:solidFill>
                <a:srgbClr val="006666"/>
              </a:solidFill>
              <a:ea typeface="方正姚体" pitchFamily="2" charset="-122"/>
            </a:endParaRPr>
          </a:p>
        </p:txBody>
      </p:sp>
      <p:grpSp>
        <p:nvGrpSpPr>
          <p:cNvPr id="11266" name="Group 10"/>
          <p:cNvGrpSpPr/>
          <p:nvPr/>
        </p:nvGrpSpPr>
        <p:grpSpPr bwMode="auto">
          <a:xfrm>
            <a:off x="350838" y="665163"/>
            <a:ext cx="2054225" cy="633412"/>
            <a:chOff x="0" y="-16"/>
            <a:chExt cx="3236" cy="998"/>
          </a:xfrm>
        </p:grpSpPr>
        <p:grpSp>
          <p:nvGrpSpPr>
            <p:cNvPr id="11267" name="Group 11"/>
            <p:cNvGrpSpPr/>
            <p:nvPr/>
          </p:nvGrpSpPr>
          <p:grpSpPr bwMode="auto">
            <a:xfrm>
              <a:off x="0" y="8"/>
              <a:ext cx="3236" cy="940"/>
              <a:chOff x="0" y="0"/>
              <a:chExt cx="3236" cy="940"/>
            </a:xfrm>
          </p:grpSpPr>
          <p:sp>
            <p:nvSpPr>
              <p:cNvPr id="11268" name="MH_Other_2"/>
              <p:cNvSpPr>
                <a:spLocks noChangeArrowheads="1"/>
              </p:cNvSpPr>
              <p:nvPr/>
            </p:nvSpPr>
            <p:spPr bwMode="auto">
              <a:xfrm>
                <a:off x="186" y="205"/>
                <a:ext cx="2890" cy="601"/>
              </a:xfrm>
              <a:custGeom>
                <a:avLst/>
                <a:gdLst/>
                <a:ahLst/>
                <a:cxnLst>
                  <a:cxn ang="0">
                    <a:pos x="2907" y="675"/>
                  </a:cxn>
                  <a:cxn ang="0">
                    <a:pos x="3244" y="337"/>
                  </a:cxn>
                  <a:cxn ang="0">
                    <a:pos x="2907" y="0"/>
                  </a:cxn>
                  <a:cxn ang="0">
                    <a:pos x="337" y="0"/>
                  </a:cxn>
                  <a:cxn ang="0">
                    <a:pos x="0" y="337"/>
                  </a:cxn>
                  <a:cxn ang="0">
                    <a:pos x="337" y="675"/>
                  </a:cxn>
                  <a:cxn ang="0">
                    <a:pos x="2907" y="675"/>
                  </a:cxn>
                </a:cxnLst>
                <a:rect l="0" t="0" r="r" b="b"/>
                <a:pathLst>
                  <a:path w="3244" h="675">
                    <a:moveTo>
                      <a:pt x="2907" y="675"/>
                    </a:moveTo>
                    <a:cubicBezTo>
                      <a:pt x="3093" y="675"/>
                      <a:pt x="3244" y="523"/>
                      <a:pt x="3244" y="337"/>
                    </a:cubicBezTo>
                    <a:cubicBezTo>
                      <a:pt x="3244" y="151"/>
                      <a:pt x="3093" y="0"/>
                      <a:pt x="2907" y="0"/>
                    </a:cubicBezTo>
                    <a:cubicBezTo>
                      <a:pt x="337" y="0"/>
                      <a:pt x="337" y="0"/>
                      <a:pt x="337" y="0"/>
                    </a:cubicBezTo>
                    <a:cubicBezTo>
                      <a:pt x="151" y="0"/>
                      <a:pt x="0" y="151"/>
                      <a:pt x="0" y="337"/>
                    </a:cubicBezTo>
                    <a:cubicBezTo>
                      <a:pt x="0" y="523"/>
                      <a:pt x="151" y="675"/>
                      <a:pt x="337" y="675"/>
                    </a:cubicBezTo>
                    <a:lnTo>
                      <a:pt x="2907" y="675"/>
                    </a:lnTo>
                    <a:close/>
                  </a:path>
                </a:pathLst>
              </a:custGeom>
              <a:solidFill>
                <a:srgbClr val="008080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pic>
            <p:nvPicPr>
              <p:cNvPr id="11269" name="MH_Other_8"/>
              <p:cNvPicPr preferRelativeResize="0">
                <a:picLocks noChangeArrowheads="1"/>
              </p:cNvPicPr>
              <p:nvPr/>
            </p:nvPicPr>
            <p:blipFill>
              <a:blip r:embed="rId1" cstate="print"/>
              <a:srcRect/>
              <a:stretch>
                <a:fillRect/>
              </a:stretch>
            </p:blipFill>
            <p:spPr bwMode="auto">
              <a:xfrm>
                <a:off x="0" y="0"/>
                <a:ext cx="3237" cy="94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11270" name="MH_Other_9"/>
              <p:cNvSpPr>
                <a:spLocks noEditPoints="1" noChangeArrowheads="1"/>
              </p:cNvSpPr>
              <p:nvPr/>
            </p:nvSpPr>
            <p:spPr bwMode="auto">
              <a:xfrm>
                <a:off x="348" y="329"/>
                <a:ext cx="349" cy="340"/>
              </a:xfrm>
              <a:custGeom>
                <a:avLst/>
                <a:gdLst/>
                <a:ahLst/>
                <a:cxnLst>
                  <a:cxn ang="0">
                    <a:pos x="105" y="95"/>
                  </a:cxn>
                  <a:cxn ang="0">
                    <a:pos x="76" y="66"/>
                  </a:cxn>
                  <a:cxn ang="0">
                    <a:pos x="83" y="42"/>
                  </a:cxn>
                  <a:cxn ang="0">
                    <a:pos x="42" y="0"/>
                  </a:cxn>
                  <a:cxn ang="0">
                    <a:pos x="0" y="42"/>
                  </a:cxn>
                  <a:cxn ang="0">
                    <a:pos x="42" y="83"/>
                  </a:cxn>
                  <a:cxn ang="0">
                    <a:pos x="66" y="76"/>
                  </a:cxn>
                  <a:cxn ang="0">
                    <a:pos x="95" y="105"/>
                  </a:cxn>
                  <a:cxn ang="0">
                    <a:pos x="100" y="107"/>
                  </a:cxn>
                  <a:cxn ang="0">
                    <a:pos x="105" y="105"/>
                  </a:cxn>
                  <a:cxn ang="0">
                    <a:pos x="105" y="95"/>
                  </a:cxn>
                  <a:cxn ang="0">
                    <a:pos x="7" y="42"/>
                  </a:cxn>
                  <a:cxn ang="0">
                    <a:pos x="42" y="7"/>
                  </a:cxn>
                  <a:cxn ang="0">
                    <a:pos x="76" y="42"/>
                  </a:cxn>
                  <a:cxn ang="0">
                    <a:pos x="42" y="76"/>
                  </a:cxn>
                  <a:cxn ang="0">
                    <a:pos x="7" y="42"/>
                  </a:cxn>
                </a:cxnLst>
                <a:rect l="0" t="0" r="r" b="b"/>
                <a:pathLst>
                  <a:path w="108" h="107">
                    <a:moveTo>
                      <a:pt x="105" y="95"/>
                    </a:moveTo>
                    <a:cubicBezTo>
                      <a:pt x="76" y="66"/>
                      <a:pt x="76" y="66"/>
                      <a:pt x="76" y="66"/>
                    </a:cubicBezTo>
                    <a:cubicBezTo>
                      <a:pt x="81" y="59"/>
                      <a:pt x="83" y="51"/>
                      <a:pt x="83" y="42"/>
                    </a:cubicBezTo>
                    <a:cubicBezTo>
                      <a:pt x="83" y="19"/>
                      <a:pt x="65" y="0"/>
                      <a:pt x="42" y="0"/>
                    </a:cubicBezTo>
                    <a:cubicBezTo>
                      <a:pt x="19" y="0"/>
                      <a:pt x="0" y="19"/>
                      <a:pt x="0" y="42"/>
                    </a:cubicBezTo>
                    <a:cubicBezTo>
                      <a:pt x="0" y="65"/>
                      <a:pt x="19" y="83"/>
                      <a:pt x="42" y="83"/>
                    </a:cubicBezTo>
                    <a:cubicBezTo>
                      <a:pt x="51" y="83"/>
                      <a:pt x="59" y="81"/>
                      <a:pt x="66" y="76"/>
                    </a:cubicBezTo>
                    <a:cubicBezTo>
                      <a:pt x="95" y="105"/>
                      <a:pt x="95" y="105"/>
                      <a:pt x="95" y="105"/>
                    </a:cubicBezTo>
                    <a:cubicBezTo>
                      <a:pt x="96" y="106"/>
                      <a:pt x="98" y="107"/>
                      <a:pt x="100" y="107"/>
                    </a:cubicBezTo>
                    <a:cubicBezTo>
                      <a:pt x="101" y="107"/>
                      <a:pt x="103" y="106"/>
                      <a:pt x="105" y="105"/>
                    </a:cubicBezTo>
                    <a:cubicBezTo>
                      <a:pt x="108" y="102"/>
                      <a:pt x="108" y="97"/>
                      <a:pt x="105" y="95"/>
                    </a:cubicBezTo>
                    <a:moveTo>
                      <a:pt x="7" y="42"/>
                    </a:moveTo>
                    <a:cubicBezTo>
                      <a:pt x="7" y="23"/>
                      <a:pt x="23" y="7"/>
                      <a:pt x="42" y="7"/>
                    </a:cubicBezTo>
                    <a:cubicBezTo>
                      <a:pt x="61" y="7"/>
                      <a:pt x="76" y="23"/>
                      <a:pt x="76" y="42"/>
                    </a:cubicBezTo>
                    <a:cubicBezTo>
                      <a:pt x="76" y="61"/>
                      <a:pt x="61" y="76"/>
                      <a:pt x="42" y="76"/>
                    </a:cubicBezTo>
                    <a:cubicBezTo>
                      <a:pt x="23" y="76"/>
                      <a:pt x="7" y="61"/>
                      <a:pt x="7" y="42"/>
                    </a:cubicBezTo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271" name="MH_Other_10"/>
              <p:cNvSpPr>
                <a:spLocks noChangeArrowheads="1"/>
              </p:cNvSpPr>
              <p:nvPr/>
            </p:nvSpPr>
            <p:spPr bwMode="auto">
              <a:xfrm>
                <a:off x="428" y="404"/>
                <a:ext cx="140" cy="140"/>
              </a:xfrm>
              <a:custGeom>
                <a:avLst/>
                <a:gdLst/>
                <a:ahLst/>
                <a:cxnLst>
                  <a:cxn ang="0">
                    <a:pos x="39" y="18"/>
                  </a:cxn>
                  <a:cxn ang="0">
                    <a:pos x="25" y="18"/>
                  </a:cxn>
                  <a:cxn ang="0">
                    <a:pos x="25" y="4"/>
                  </a:cxn>
                  <a:cxn ang="0">
                    <a:pos x="21" y="0"/>
                  </a:cxn>
                  <a:cxn ang="0">
                    <a:pos x="18" y="4"/>
                  </a:cxn>
                  <a:cxn ang="0">
                    <a:pos x="18" y="18"/>
                  </a:cxn>
                  <a:cxn ang="0">
                    <a:pos x="3" y="18"/>
                  </a:cxn>
                  <a:cxn ang="0">
                    <a:pos x="0" y="22"/>
                  </a:cxn>
                  <a:cxn ang="0">
                    <a:pos x="3" y="26"/>
                  </a:cxn>
                  <a:cxn ang="0">
                    <a:pos x="18" y="26"/>
                  </a:cxn>
                  <a:cxn ang="0">
                    <a:pos x="18" y="40"/>
                  </a:cxn>
                  <a:cxn ang="0">
                    <a:pos x="21" y="44"/>
                  </a:cxn>
                  <a:cxn ang="0">
                    <a:pos x="25" y="40"/>
                  </a:cxn>
                  <a:cxn ang="0">
                    <a:pos x="25" y="26"/>
                  </a:cxn>
                  <a:cxn ang="0">
                    <a:pos x="39" y="26"/>
                  </a:cxn>
                  <a:cxn ang="0">
                    <a:pos x="43" y="22"/>
                  </a:cxn>
                  <a:cxn ang="0">
                    <a:pos x="39" y="18"/>
                  </a:cxn>
                </a:cxnLst>
                <a:rect l="0" t="0" r="r" b="b"/>
                <a:pathLst>
                  <a:path w="43" h="44">
                    <a:moveTo>
                      <a:pt x="39" y="18"/>
                    </a:moveTo>
                    <a:cubicBezTo>
                      <a:pt x="25" y="18"/>
                      <a:pt x="25" y="18"/>
                      <a:pt x="25" y="18"/>
                    </a:cubicBezTo>
                    <a:cubicBezTo>
                      <a:pt x="25" y="4"/>
                      <a:pt x="25" y="4"/>
                      <a:pt x="25" y="4"/>
                    </a:cubicBezTo>
                    <a:cubicBezTo>
                      <a:pt x="25" y="2"/>
                      <a:pt x="23" y="0"/>
                      <a:pt x="21" y="0"/>
                    </a:cubicBezTo>
                    <a:cubicBezTo>
                      <a:pt x="19" y="0"/>
                      <a:pt x="18" y="2"/>
                      <a:pt x="18" y="4"/>
                    </a:cubicBezTo>
                    <a:cubicBezTo>
                      <a:pt x="18" y="18"/>
                      <a:pt x="18" y="18"/>
                      <a:pt x="18" y="18"/>
                    </a:cubicBezTo>
                    <a:cubicBezTo>
                      <a:pt x="3" y="18"/>
                      <a:pt x="3" y="18"/>
                      <a:pt x="3" y="18"/>
                    </a:cubicBezTo>
                    <a:cubicBezTo>
                      <a:pt x="1" y="18"/>
                      <a:pt x="0" y="20"/>
                      <a:pt x="0" y="22"/>
                    </a:cubicBezTo>
                    <a:cubicBezTo>
                      <a:pt x="0" y="24"/>
                      <a:pt x="1" y="26"/>
                      <a:pt x="3" y="26"/>
                    </a:cubicBezTo>
                    <a:cubicBezTo>
                      <a:pt x="18" y="26"/>
                      <a:pt x="18" y="26"/>
                      <a:pt x="18" y="26"/>
                    </a:cubicBezTo>
                    <a:cubicBezTo>
                      <a:pt x="18" y="40"/>
                      <a:pt x="18" y="40"/>
                      <a:pt x="18" y="40"/>
                    </a:cubicBezTo>
                    <a:cubicBezTo>
                      <a:pt x="18" y="42"/>
                      <a:pt x="19" y="44"/>
                      <a:pt x="21" y="44"/>
                    </a:cubicBezTo>
                    <a:cubicBezTo>
                      <a:pt x="23" y="44"/>
                      <a:pt x="25" y="42"/>
                      <a:pt x="25" y="40"/>
                    </a:cubicBezTo>
                    <a:cubicBezTo>
                      <a:pt x="25" y="26"/>
                      <a:pt x="25" y="26"/>
                      <a:pt x="25" y="26"/>
                    </a:cubicBezTo>
                    <a:cubicBezTo>
                      <a:pt x="39" y="26"/>
                      <a:pt x="39" y="26"/>
                      <a:pt x="39" y="26"/>
                    </a:cubicBezTo>
                    <a:cubicBezTo>
                      <a:pt x="41" y="26"/>
                      <a:pt x="43" y="24"/>
                      <a:pt x="43" y="22"/>
                    </a:cubicBezTo>
                    <a:cubicBezTo>
                      <a:pt x="43" y="20"/>
                      <a:pt x="41" y="18"/>
                      <a:pt x="39" y="18"/>
                    </a:cubicBezTo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16393" name="MH_SubTitle_4"/>
            <p:cNvSpPr txBox="1"/>
            <p:nvPr/>
          </p:nvSpPr>
          <p:spPr>
            <a:xfrm>
              <a:off x="1033" y="-16"/>
              <a:ext cx="2043" cy="998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90170" tIns="46990" rIns="90170" bIns="46990" anchor="ctr"/>
            <a:lstStyle/>
            <a:p>
              <a:pPr>
                <a:lnSpc>
                  <a:spcPct val="110000"/>
                </a:lnSpc>
              </a:pPr>
              <a:r>
                <a:rPr lang="zh-CN" altLang="en-US" sz="2000" noProof="1">
                  <a:solidFill>
                    <a:schemeClr val="accent5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+mn-ea"/>
                </a:rPr>
                <a:t>合作探究</a:t>
              </a:r>
              <a:endParaRPr lang="zh-CN" altLang="en-US" sz="2000" noProof="1">
                <a:solidFill>
                  <a:schemeClr val="accent5"/>
                </a:solidFill>
                <a:latin typeface="Times New Roman" panose="02020603050405020304" pitchFamily="18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622300" y="1558925"/>
            <a:ext cx="3154363" cy="762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4400" b="1">
                <a:solidFill>
                  <a:srgbClr val="FF0000"/>
                </a:solidFill>
              </a:rPr>
              <a:t>整体感知</a:t>
            </a:r>
            <a:endParaRPr lang="zh-CN" altLang="en-US" sz="4400" b="1">
              <a:solidFill>
                <a:srgbClr val="FF0000"/>
              </a:solidFill>
            </a:endParaRP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793750" y="2516188"/>
            <a:ext cx="5683250" cy="6397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600" b="1"/>
              <a:t>通读全文，理清文章结构   </a:t>
            </a:r>
            <a:endParaRPr lang="zh-CN" altLang="en-US" sz="3600" b="1"/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2832100" y="4192588"/>
            <a:ext cx="4818063" cy="5794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0000FF"/>
                </a:solidFill>
              </a:rPr>
              <a:t>本文主要由四个部分组成</a:t>
            </a:r>
            <a:endParaRPr lang="zh-CN" altLang="en-US" sz="3200" b="1">
              <a:solidFill>
                <a:srgbClr val="0000FF"/>
              </a:solidFill>
            </a:endParaRPr>
          </a:p>
        </p:txBody>
      </p:sp>
      <p:pic>
        <p:nvPicPr>
          <p:cNvPr id="5" name="图片 4" descr="201602280931536234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72163" y="1771650"/>
            <a:ext cx="22860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5" descr="687EF008-5010-4740-B9F7-30E887DBFAFC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500" y="3478213"/>
            <a:ext cx="2249488" cy="2249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文本框 5126"/>
          <p:cNvSpPr txBox="1">
            <a:spLocks noChangeArrowheads="1"/>
          </p:cNvSpPr>
          <p:nvPr/>
        </p:nvSpPr>
        <p:spPr bwMode="auto">
          <a:xfrm>
            <a:off x="106363" y="44450"/>
            <a:ext cx="1296987" cy="3984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170" tIns="46990" rIns="90170" bIns="46990">
            <a:spAutoFit/>
          </a:bodyPr>
          <a:lstStyle/>
          <a:p>
            <a:r>
              <a:rPr lang="zh-CN" altLang="en-US" sz="2000" b="1">
                <a:solidFill>
                  <a:srgbClr val="006666"/>
                </a:solidFill>
                <a:ea typeface="方正姚体" pitchFamily="2" charset="-122"/>
              </a:rPr>
              <a:t>讲授新课</a:t>
            </a:r>
            <a:endParaRPr lang="zh-CN" altLang="en-US" sz="2000" b="1">
              <a:solidFill>
                <a:srgbClr val="006666"/>
              </a:solidFill>
              <a:ea typeface="方正姚体" pitchFamily="2" charset="-122"/>
            </a:endParaRPr>
          </a:p>
        </p:txBody>
      </p:sp>
      <p:sp>
        <p:nvSpPr>
          <p:cNvPr id="12290" name="文本框 2"/>
          <p:cNvSpPr txBox="1">
            <a:spLocks noChangeArrowheads="1"/>
          </p:cNvSpPr>
          <p:nvPr/>
        </p:nvSpPr>
        <p:spPr bwMode="auto">
          <a:xfrm>
            <a:off x="446088" y="844550"/>
            <a:ext cx="2540000" cy="641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0000FF"/>
                </a:solidFill>
              </a:rPr>
              <a:t>第一部分</a:t>
            </a:r>
            <a:endParaRPr lang="zh-CN" altLang="en-US" sz="3600" b="1">
              <a:solidFill>
                <a:srgbClr val="0000FF"/>
              </a:solidFill>
            </a:endParaRP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584200" y="1709738"/>
            <a:ext cx="2540000" cy="5794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</a:rPr>
              <a:t>(第一自然段)</a:t>
            </a:r>
            <a:endParaRPr lang="zh-CN" altLang="en-US" sz="3200" b="1">
              <a:solidFill>
                <a:srgbClr val="FF0000"/>
              </a:solidFill>
            </a:endParaRP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912813" y="2932113"/>
            <a:ext cx="6972300" cy="1066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200" b="1"/>
              <a:t>       </a:t>
            </a:r>
            <a:r>
              <a:rPr lang="zh-CN" altLang="en-US" sz="3200" b="1"/>
              <a:t>写斯科特•法尔曼教授在电脑中输入人类历史上第一张微笑符号。</a:t>
            </a:r>
            <a:endParaRPr lang="zh-CN" altLang="en-US" sz="3200" b="1"/>
          </a:p>
        </p:txBody>
      </p:sp>
      <p:sp>
        <p:nvSpPr>
          <p:cNvPr id="6" name="下箭头 5"/>
          <p:cNvSpPr/>
          <p:nvPr/>
        </p:nvSpPr>
        <p:spPr>
          <a:xfrm>
            <a:off x="3625850" y="4044950"/>
            <a:ext cx="869950" cy="1008063"/>
          </a:xfrm>
          <a:prstGeom prst="downArrow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noProof="1"/>
          </a:p>
        </p:txBody>
      </p:sp>
      <p:sp>
        <p:nvSpPr>
          <p:cNvPr id="7" name="文本框 6"/>
          <p:cNvSpPr txBox="1">
            <a:spLocks noChangeArrowheads="1"/>
          </p:cNvSpPr>
          <p:nvPr/>
        </p:nvSpPr>
        <p:spPr bwMode="auto">
          <a:xfrm>
            <a:off x="3128963" y="5053013"/>
            <a:ext cx="2540000" cy="5794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</a:rPr>
              <a:t>产生来源</a:t>
            </a:r>
            <a:endParaRPr lang="zh-CN" altLang="en-US" sz="3200" b="1">
              <a:solidFill>
                <a:srgbClr val="FF0000"/>
              </a:solidFill>
            </a:endParaRPr>
          </a:p>
        </p:txBody>
      </p:sp>
      <p:pic>
        <p:nvPicPr>
          <p:cNvPr id="8" name="图片 7" descr="1027571_4bfce1424408ce191cc5c634ec9b2b96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4060825" y="946150"/>
            <a:ext cx="3535363" cy="198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 animBg="1"/>
      <p:bldP spid="7" grpId="0"/>
    </p:bldLst>
  </p:timing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D9"/>
      </a:lt1>
      <a:dk2>
        <a:srgbClr val="000000"/>
      </a:dk2>
      <a:lt2>
        <a:srgbClr val="777777"/>
      </a:lt2>
      <a:accent1>
        <a:srgbClr val="FFFFF7"/>
      </a:accent1>
      <a:accent2>
        <a:srgbClr val="33CCCC"/>
      </a:accent2>
      <a:accent3>
        <a:srgbClr val="FFFFE9"/>
      </a:accent3>
      <a:accent4>
        <a:srgbClr val="000000"/>
      </a:accent4>
      <a:accent5>
        <a:srgbClr val="FFFFFA"/>
      </a:accent5>
      <a:accent6>
        <a:srgbClr val="2DB7B7"/>
      </a:accent6>
      <a:hlink>
        <a:srgbClr val="FF5050"/>
      </a:hlink>
      <a:folHlink>
        <a:srgbClr val="FF99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1561</Words>
  <Application>WPS 演示</Application>
  <PresentationFormat>全屏显示(4:3)</PresentationFormat>
  <Paragraphs>228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9" baseType="lpstr">
      <vt:lpstr>Arial</vt:lpstr>
      <vt:lpstr>宋体</vt:lpstr>
      <vt:lpstr>Wingdings</vt:lpstr>
      <vt:lpstr>微软雅黑</vt:lpstr>
      <vt:lpstr>微软雅黑</vt:lpstr>
      <vt:lpstr>华文细黑</vt:lpstr>
      <vt:lpstr>Times New Roman</vt:lpstr>
      <vt:lpstr>隶书</vt:lpstr>
      <vt:lpstr>方正姚体</vt:lpstr>
      <vt:lpstr>幼圆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Administrator</cp:lastModifiedBy>
  <cp:revision>116</cp:revision>
  <dcterms:created xsi:type="dcterms:W3CDTF">2015-07-09T08:14:00Z</dcterms:created>
  <dcterms:modified xsi:type="dcterms:W3CDTF">2017-02-05T06:19:12Z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2052-10.1.0.6206</vt:lpwstr>
  </property>
</Properties>
</file>