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5"/>
  </p:notesMasterIdLst>
  <p:sldIdLst>
    <p:sldId id="256" r:id="rId3"/>
    <p:sldId id="286" r:id="rId4"/>
    <p:sldId id="364" r:id="rId5"/>
    <p:sldId id="365" r:id="rId6"/>
    <p:sldId id="367" r:id="rId7"/>
    <p:sldId id="368" r:id="rId8"/>
    <p:sldId id="369" r:id="rId9"/>
    <p:sldId id="326" r:id="rId10"/>
    <p:sldId id="338" r:id="rId11"/>
    <p:sldId id="339" r:id="rId12"/>
    <p:sldId id="340" r:id="rId13"/>
    <p:sldId id="341" r:id="rId14"/>
    <p:sldId id="342" r:id="rId15"/>
    <p:sldId id="343" r:id="rId16"/>
    <p:sldId id="356" r:id="rId17"/>
    <p:sldId id="344" r:id="rId18"/>
    <p:sldId id="349" r:id="rId19"/>
    <p:sldId id="345" r:id="rId20"/>
    <p:sldId id="346" r:id="rId21"/>
    <p:sldId id="355" r:id="rId22"/>
    <p:sldId id="347" r:id="rId23"/>
    <p:sldId id="260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4A"/>
    <a:srgbClr val="333333"/>
    <a:srgbClr val="0BC3FF"/>
    <a:srgbClr val="FFFFFF"/>
    <a:srgbClr val="0BCEFF"/>
    <a:srgbClr val="0B9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12"/>
    <p:restoredTop sz="95672"/>
  </p:normalViewPr>
  <p:slideViewPr>
    <p:cSldViewPr snapToGrid="0" snapToObjects="1">
      <p:cViewPr>
        <p:scale>
          <a:sx n="110" d="100"/>
          <a:sy n="110" d="100"/>
        </p:scale>
        <p:origin x="432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84339-EDB6-294E-B8BE-9F694FDEB9D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869296-A546-1244-9B13-A8240C3D86E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C9B4-7105-6C41-A155-86B72C0B03F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876B-6BC4-A545-8142-735CF6FEBF5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C9B4-7105-6C41-A155-86B72C0B03F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876B-6BC4-A545-8142-735CF6FEBF5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C9B4-7105-6C41-A155-86B72C0B03F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876B-6BC4-A545-8142-735CF6FEBF5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C9B4-7105-6C41-A155-86B72C0B03F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876B-6BC4-A545-8142-735CF6FEBF5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C9B4-7105-6C41-A155-86B72C0B03F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876B-6BC4-A545-8142-735CF6FEBF5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C9B4-7105-6C41-A155-86B72C0B03F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876B-6BC4-A545-8142-735CF6FEBF5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C9B4-7105-6C41-A155-86B72C0B03F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876B-6BC4-A545-8142-735CF6FEBF5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C9B4-7105-6C41-A155-86B72C0B03F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876B-6BC4-A545-8142-735CF6FEBF5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C9B4-7105-6C41-A155-86B72C0B03F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876B-6BC4-A545-8142-735CF6FEBF5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C9B4-7105-6C41-A155-86B72C0B03F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876B-6BC4-A545-8142-735CF6FEBF5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EC9B4-7105-6C41-A155-86B72C0B03F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876B-6BC4-A545-8142-735CF6FEBF5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EC9B4-7105-6C41-A155-86B72C0B03F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3876B-6BC4-A545-8142-735CF6FEBF5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7804"/>
            <a:ext cx="9144000" cy="61401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83851" y="2163330"/>
            <a:ext cx="657629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b="1" dirty="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赵启臻同学专属常规课</a:t>
            </a:r>
            <a:endParaRPr kumimoji="1" lang="zh-CN" altLang="en-US" sz="40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50" y="-74676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6525" y="125730"/>
            <a:ext cx="91655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喜旺一口气跑到村东头的那条路上，路上安安静静，连爸爸妈妈的影子也没有。就在喜旺忐忑不安的时候，远远地，有两个人影从路的另一头走来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喜旺兴高采烈地迎着那两个人跑去。</a:t>
            </a:r>
            <a:r>
              <a:rPr lang="zh-CN" altLang="en-US" sz="24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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近了，又近了，喜旺喘着气，爸爸妈妈就在前面，喜旺笑出了声。跑了一会儿，喜旺感觉上气不接下气，他放慢了脚步，准备就这样迎着爸爸妈妈走过去。喜旺在心里数着，二十一步，二十二步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是他们，就是他们，他日日夜夜想念的爸爸妈妈真的出现了。喜旺走到了爸爸妈妈身边，他想张嘴喊爸爸妈妈，可不知怎么，他居然没有喊出来。</a:t>
            </a:r>
            <a:r>
              <a:rPr lang="zh-CN" altLang="en-US" sz="24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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⑨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爸爸妈妈走到喜旺身边，脚步匆匆，他们是那样的急切，恨不能一步就跨到家，他们抬头望了一眼喜旺，像望一个陌生的孩子，然后又急匆匆往前走。</a:t>
            </a:r>
            <a:r>
              <a:rPr lang="zh-CN" altLang="en-US" sz="24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 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6995" y="125095"/>
            <a:ext cx="8949055" cy="7293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⑩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喜旺和爸爸妈妈擦身而过，他们居然没有认出自己。喜旺的鼻子一酸，一股莫名的委屈油然而生。爸爸妈妈已经有</a:t>
            </a:r>
            <a:r>
              <a:rPr lang="en-US" altLang="zh-CN" sz="20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3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年没有回来过年了，他们走时，自己才</a:t>
            </a:r>
            <a:r>
              <a:rPr lang="en-US" altLang="zh-CN" sz="20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6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岁，而现在的自己，已经长高长大了。</a:t>
            </a:r>
            <a:r>
              <a:rPr lang="zh-CN" altLang="en-US" sz="20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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（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）喜旺还记得，上次爸爸妈妈悄悄离开时，他整整哭闹了一个星期，可不管他怎么闹，就是不见爸爸妈妈的影子。一星期、两星期，一个月、两个月，他就这样跟着奶奶渐渐长大了，大到他们都认不出了。</a:t>
            </a:r>
            <a:r>
              <a:rPr lang="zh-CN" altLang="en-US" sz="20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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（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）爸爸妈妈走的第一年，本来要回来过年的，可是没有买到车票；第二年大雪封路；第三年老板要给留下过年不回家的人发红包。想到这些，喜旺的泪水不听话地流了出来。</a:t>
            </a:r>
            <a:r>
              <a:rPr lang="zh-CN" altLang="en-US" sz="20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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（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）这个时候，雪住了，看着爸爸妈妈进村的身影，喜旺忍不住哭出声来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他躲到村头的一面矮墙下，呆呆地望着天，想起自己向奶奶要</a:t>
            </a:r>
            <a:r>
              <a:rPr lang="en-US" altLang="zh-CN" sz="20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20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块钱买的鞭炮还没有放呢！</a:t>
            </a:r>
            <a:endParaRPr lang="zh-CN" altLang="en-US" sz="2000" b="1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indent="0"/>
            <a:r>
              <a:rPr lang="zh-CN" altLang="en-US" sz="24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）远处传来奶奶的叫喊声：“喜旺，你在哪里？你爸爸妈妈回来了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……”</a:t>
            </a:r>
            <a:r>
              <a:rPr lang="en-US" altLang="zh-CN" sz="24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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（选自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小小说选刊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》2014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年第</a:t>
            </a:r>
            <a:r>
              <a:rPr lang="en-US" altLang="zh-CN" sz="24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期，有删改）</a:t>
            </a:r>
            <a:r>
              <a:rPr lang="zh-CN" altLang="en-US" sz="24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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20650" y="1167765"/>
            <a:ext cx="889190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28600" indent="-228600"/>
            <a:r>
              <a:rPr lang="en-US" altLang="zh-CN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1. 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喜旺在见到父母前后，心情发生了怎样的变化？ 答题指导：审题，抓住见父母前后，心情变化，这几个字。自然分两部分思考， 见之前，见之后。     方法：学会捕捉文章中的关键词句，组合或概括，以形 成答案。 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8895" y="576580"/>
            <a:ext cx="904621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得知父母回家过年后，每天就兴奋得朝思暮想，急切盼望。见父母那一天，害 怕雪大，见雪越下越大越揪心；高兴做好早饭后焦急地等待，在忐忑中兴高采 烈去迎接父母。见到父母时，因太激动张嘴喊不出爸妈。 见到父母，却与他们形同陌路，酸楚委屈油然而生，泪水不听话地流出来，忍 不住哭出声来。 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23850" y="1813560"/>
            <a:ext cx="67881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、请把下面句子中划线的部分删去，再与原句比较，说说两者的表达效果有什么不同</a:t>
            </a:r>
            <a:r>
              <a:rPr lang="en-US" altLang="zh-CN" sz="20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? </a:t>
            </a:r>
            <a:r>
              <a:rPr lang="en-US" altLang="zh-CN" sz="2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endParaRPr lang="en-US" altLang="zh-CN" sz="2000" b="1" u="sng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腊月二十三，腊月二十四</a:t>
            </a:r>
            <a:r>
              <a:rPr lang="en-US" altLang="zh-CN" sz="2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终于熬到了腊月二十八     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1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12700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25400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33375" y="254000"/>
            <a:ext cx="88099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去掉后内容单一，含义不够丰厚。不能表达某种意蕴。 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原句文字照应前面喜旺“天天数日子”的生活，具体形象地写出了喜旺在漫长 等待中那种朝思暮想急切盼望的煎熬，表现了留守儿童对亲情的渴望。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/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12700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25400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33375" y="254000"/>
            <a:ext cx="880999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、文中第</a:t>
            </a:r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①③⑥</a:t>
            </a: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段对“雪”的描写，在表达情感上有什么作用</a:t>
            </a:r>
            <a:r>
              <a:rPr lang="en-US" altLang="zh-CN" sz="16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?</a:t>
            </a:r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</a:t>
            </a:r>
            <a:endParaRPr lang="en-US" altLang="zh-CN" sz="1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答题思路：找到相应段落，体会情节的发展，把握人物心理。 </a:t>
            </a:r>
            <a:endParaRPr lang="zh-CN" altLang="en-US" sz="1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1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98755" y="1351915"/>
            <a:ext cx="8814435" cy="5354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段描写雪，表现了喜旺的沮丧害怕心情； 第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段反衬了喜旺心情的高兴，暗示了希望心情可能发生的变化； 第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段以雪越下越大，写出喜旺的心越揪越紧。以雪景衬托人物心情，表现喜 旺盼望父母的急切心情，表现了留守儿童对亲情的渴望。  拓展延伸：景物描写的作用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交代故事发生的时间、季节，指出人物所处的自 然环境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作为全文的线索，推动故事情节发展。 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渲染气氛      </a:t>
            </a:r>
            <a:r>
              <a:rPr lang="en-US" altLang="zh-CN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4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暗示人物命运，烘托人物形象 </a:t>
            </a:r>
            <a:r>
              <a:rPr lang="en-US" altLang="zh-CN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5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借景物烘托人物心情，或以 乐景反衬心情，或以哀景衬哀情，总之一切景语皆情语。  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945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55345" y="1049655"/>
            <a:ext cx="62566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、文中第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⑨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段划线部分意蕴丰富，富有表现力，请简要分析。</a:t>
            </a:r>
            <a:r>
              <a:rPr lang="en-US" altLang="zh-CN" sz="20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(4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20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)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他们抬头望了一眼喜旺，像望一个陌生的孩子。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7165" y="3060065"/>
            <a:ext cx="871156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动作细节和神态描写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生动地表现出父母盼望回家见到亲人见到儿子的急切心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情；喜旺看父母望自己时陌生的感觉，一方面表现了希望的失落感心酸感，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另一方面也深刻表现出三年父母未回家，父母和儿子心灵上的陌生感。</a:t>
            </a:r>
            <a:r>
              <a:rPr lang="zh-CN" altLang="en-US" sz="20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 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83851" y="2612069"/>
            <a:ext cx="6576298" cy="747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教学目标</a:t>
            </a:r>
            <a:endParaRPr kumimoji="1" lang="zh-CN" altLang="en-US" sz="40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en-US" altLang="zh-CN" sz="4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1" lang="zh-CN" altLang="zh-CN" sz="40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结合试卷，分析基础与阅读情况。</a:t>
            </a:r>
            <a:endParaRPr kumimoji="1" lang="zh-CN" altLang="zh-CN" sz="40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40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2</a:t>
            </a:r>
            <a:r>
              <a:rPr kumimoji="1"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完成阅读文段，提高表达能力和理解能力。</a:t>
            </a:r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zh-CN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0" y="3106420"/>
            <a:ext cx="89338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有人说：“留守儿童的存在就像一根刺，扎在中国广袤的土地上，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扎在每个人柔软的心尖，融不进去拔不出来。”请结合小说内容，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谈谈你对这句话的理解。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15900" y="1393825"/>
            <a:ext cx="871156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105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留守儿童问题是中国的当下存在的普遍现象，外出的父母为了生存，为了给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孩子更好的生活和教育条件无奈背井离乡，户口入学等诸多现实问题又只能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让留守的儿童无奈地留守家乡。这种空间距离逐渐会演变成亲人间的情感距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离、心理距离。就像文中的喜旺，独自留守中盼望父母回家，可回家的父母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居然不认识自己，和自己形如陌路。这就是中国当下留守儿童问题的两难境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地，谁也没有办法解决这个两难问题。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73289" y="3049187"/>
            <a:ext cx="5715530" cy="1373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kumimoji="1"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希望同学认真完成课后作业</a:t>
            </a:r>
            <a:endParaRPr kumimoji="1" lang="en-US" altLang="zh-CN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ts val="5000"/>
              </a:lnSpc>
            </a:pPr>
            <a:r>
              <a:rPr kumimoji="1"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我们下节课见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5"/>
            <a:ext cx="9144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5" y="179705"/>
            <a:ext cx="9002395" cy="6862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一，从默写看知识的准确度。</a:t>
            </a:r>
            <a:endParaRPr kumimoji="1"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杨花（）荚无才思</a:t>
            </a:r>
            <a:endParaRPr kumimoji="1"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马上相逢无（  </a:t>
            </a:r>
            <a:r>
              <a:rPr kumimoji="1"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kumimoji="1"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笔</a:t>
            </a:r>
            <a:endParaRPr kumimoji="1"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士别三日，（                        </a:t>
            </a:r>
            <a:r>
              <a:rPr kumimoji="1"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kumimoji="1" lang="en-US" altLang="zh-CN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             )</a:t>
            </a:r>
            <a:r>
              <a:rPr kumimoji="1"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赐百千强</a:t>
            </a:r>
            <a:endParaRPr kumimoji="1"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无丝竹之乱耳，无案牍之劳形的翻译</a:t>
            </a:r>
            <a:endParaRPr kumimoji="1"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赏析杜甫《绝句》看出语言表达和赏析能力</a:t>
            </a:r>
            <a:endParaRPr kumimoji="1"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迟日江山丽，春风花草香。</a:t>
            </a:r>
            <a:endParaRPr kumimoji="1"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泥融飞燕子，沙暖睡鸳鸯。</a:t>
            </a:r>
            <a:endParaRPr kumimoji="1"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zh-CN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7210" y="722630"/>
            <a:ext cx="835279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kumimoji="1"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小扇轻摇的时光</a:t>
            </a:r>
            <a:r>
              <a:rPr kumimoji="1" lang="en-US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kumimoji="1" lang="en-US" altLang="zh-CN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一是指充满天真快乐的童年时光，</a:t>
            </a:r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一是指与母亲相守的美好时光。</a:t>
            </a:r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点拨：题目含义要结合中心，要结合主人公</a:t>
            </a:r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zh-CN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0970" y="496570"/>
            <a:ext cx="881634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月色如水，我放松的心似水中的一根柔柔的水草，迷迷糊糊地就睡过去了</a:t>
            </a:r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zh-CN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我很贪婪地捧着瓜果啃，母亲在一旁心满意足地看。</a:t>
            </a:r>
            <a:endParaRPr kumimoji="1" lang="zh-CN" altLang="zh-CN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zh-CN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zh-CN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9540" y="314325"/>
            <a:ext cx="8896350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zh-CN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贪婪”、“啃”生动形象地写出了“我”吃瓜时的情态以及对家乡瓜果的喜爱；“心满意足”突出了母亲内心的满足和喜悦。</a:t>
            </a:r>
            <a:endParaRPr kumimoji="1" lang="zh-CN" altLang="zh-CN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kumimoji="1" lang="zh-CN" altLang="zh-CN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9540" y="314325"/>
            <a:ext cx="8896350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kumimoji="1" lang="zh-CN" altLang="en-US" sz="24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只长着光亮的翠绿翅膀的小虫，越过栏杆，飞到走廊上来。虫子的头上，长着一块美丽的透明的薄壳，像小姑娘披上了薄薄的蝉翼般的纱巾。这虫子纤细而温柔，透过薄壳还可以看见它红珠子似的小眼睛。入春以来，这种虫子很多，常常撞进铁窗，陪伴</a:t>
            </a:r>
            <a:r>
              <a:rPr kumimoji="1" lang="zh-CN" altLang="en-US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着长年没有呼吸过自由空气的人们。</a:t>
            </a:r>
            <a:endParaRPr kumimoji="1" lang="zh-CN" altLang="en-US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又飞来一只，它们并排在一起，故意在人面前骄傲地爬着。</a:t>
            </a:r>
            <a:endParaRPr kumimoji="1" lang="zh-CN" altLang="en-US" sz="20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“哟，多好看的小虫!”小萝卜头尖叫了起来，伸手捉住了一只。当他去捉第二只时，它张开翠绿的翅膀飞走了。</a:t>
            </a:r>
            <a:endParaRPr kumimoji="1" lang="zh-CN" altLang="en-US" sz="20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萝卜头两手轻轻捧着那只虫子，惟恐伤害了它。刘思扬摸了摸口袋，摸出一只偶然带来的，被特务没收了火柴的空火柴盒，丢出铁窗，送给小萝卜头。小萝卜头打开火柴盒，把虫子放了进去。他正要关上盒子的时候，突然瞥见那只虫子，在盒子里不安地爬动。啊，它失去了自由。小萝卜头若有所思地停住了手。他把盒子重新打开，轻声说道:</a:t>
            </a:r>
            <a:endParaRPr kumimoji="1" lang="zh-CN" altLang="en-US" sz="20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“飞吧，你飞呀!”</a:t>
            </a:r>
            <a:endParaRPr kumimoji="1" lang="zh-CN" altLang="en-US" sz="20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虫子终于轻轻扇动翅膀，飞起来，缓缓飞出栏杆，一会儿就看不见了。小萝卜头高兴地拍着手叫:</a:t>
            </a:r>
            <a:endParaRPr kumimoji="1" lang="zh-CN" altLang="en-US" sz="20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“飞了，飞了，它坐飞机回家去了!”</a:t>
            </a:r>
            <a:endParaRPr kumimoji="1" lang="zh-CN" altLang="en-US" sz="20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回过头来，小萝卜头把火柴盒还给铁窗里的刘思扬。</a:t>
            </a:r>
            <a:endParaRPr kumimoji="1" lang="zh-CN" altLang="en-US" sz="20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kumimoji="1" lang="zh-CN" altLang="en-US" sz="20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“解放了，我们也坐飞机回去!”</a:t>
            </a:r>
            <a:endParaRPr kumimoji="1" lang="zh-CN" altLang="zh-CN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65735" y="367665"/>
            <a:ext cx="889254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</a:t>
            </a:r>
            <a:r>
              <a:rPr lang="zh-CN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喜旺的年</a:t>
            </a:r>
            <a:endParaRPr lang="zh-CN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窗外飘着雪花，有几片有意无意地落到喜旺的身上。雪花越飘越多，不一会儿，树上和房子上落了白白的一层。喜旺注视着飘落的雪花非常沮丧，是的，他害怕，特别特别害怕这场雪下大，如果这是一场大雪，许多的地方又会不通车。</a:t>
            </a:r>
            <a:r>
              <a:rPr lang="zh-CN" altLang="en-US" sz="24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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噼里啪啦，一阵鞭炮声传来，听响声，这鞭炮是世界家放的。再有几天就过年了，是世界的爸爸妈妈从外面回来了。这几年，只要谁的爸爸妈妈从外面打工回来，到家后总是要先放一挂鞭炮。</a:t>
            </a:r>
            <a:r>
              <a:rPr lang="zh-CN" altLang="en-US" sz="24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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喜旺的爸爸妈妈今年过年也是要回来的，自从他知道爸爸妈妈要回来过年的那天起，就天天数日子，兴奋得睡不着觉。腊月二十三，腊月二十四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终于熬到了腊月二十八，一大早喜旺起床，等喜旺把早饭做好，老天爷居然飘起了雪花。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0" y="976630"/>
            <a:ext cx="901255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喜旺今年九岁了，上小学三年级，本来不是农忙时，早上他是不用做早饭的，可今天他高兴，也想让奶奶高兴。奶奶</a:t>
            </a:r>
            <a:r>
              <a:rPr lang="en-US" altLang="zh-CN" sz="24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60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多岁了，而且还有高血压，平日里，这个家里只有喜旺和奶奶两个人。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4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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边做早饭，喜旺一边想着爸爸妈妈会给自己带什么礼物。老实说，他什么都不想要，只要爸爸妈妈能回来过年，他就高兴。有一次同学诬陷他偷书，喜旺和这个同学打了起来，结果被罚站。喜旺觉得自己非常委屈，他特别想念爸爸妈妈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4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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雪越下越大，喜旺的心越揪越紧，他真想上去用身体挡住天上那个下雪的口子，让雪不要再下了。“喜旺，你爸爸妈妈回来了，快去接哟！”是隔壁二爷的声音。喜旺顾不上丢下手里的书本，转身冲出大门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en-US" altLang="zh-CN" sz="2400" b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 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PPT_试听课模板</Template>
  <TotalTime>0</TotalTime>
  <Words>3274</Words>
  <Application>WPS 演示</Application>
  <PresentationFormat>全屏显示(4:3)</PresentationFormat>
  <Paragraphs>205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Times New Roman</vt:lpstr>
      <vt:lpstr>Calibri Light</vt:lpstr>
      <vt:lpstr>Calibri</vt:lpstr>
      <vt:lpstr>DengXian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Administrator</cp:lastModifiedBy>
  <cp:revision>27</cp:revision>
  <dcterms:created xsi:type="dcterms:W3CDTF">2017-05-13T06:58:00Z</dcterms:created>
  <dcterms:modified xsi:type="dcterms:W3CDTF">2017-06-10T00:49:52Z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