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 id="2147483672" r:id="rId4"/>
    <p:sldMasterId id="2147483684" r:id="rId5"/>
    <p:sldMasterId id="2147483696" r:id="rId6"/>
  </p:sldMasterIdLst>
  <p:notesMasterIdLst>
    <p:notesMasterId r:id="rId52"/>
  </p:notesMasterIdLst>
  <p:sldIdLst>
    <p:sldId id="256" r:id="rId7"/>
    <p:sldId id="257" r:id="rId8"/>
    <p:sldId id="273" r:id="rId9"/>
    <p:sldId id="350" r:id="rId10"/>
    <p:sldId id="274" r:id="rId11"/>
    <p:sldId id="383" r:id="rId12"/>
    <p:sldId id="275" r:id="rId13"/>
    <p:sldId id="384" r:id="rId14"/>
    <p:sldId id="416" r:id="rId15"/>
    <p:sldId id="290" r:id="rId16"/>
    <p:sldId id="291" r:id="rId17"/>
    <p:sldId id="305" r:id="rId18"/>
    <p:sldId id="306" r:id="rId19"/>
    <p:sldId id="474" r:id="rId20"/>
    <p:sldId id="307" r:id="rId21"/>
    <p:sldId id="308" r:id="rId22"/>
    <p:sldId id="309" r:id="rId23"/>
    <p:sldId id="259" r:id="rId24"/>
    <p:sldId id="260" r:id="rId25"/>
    <p:sldId id="261" r:id="rId26"/>
    <p:sldId id="310" r:id="rId27"/>
    <p:sldId id="311" r:id="rId28"/>
    <p:sldId id="312" r:id="rId29"/>
    <p:sldId id="313" r:id="rId30"/>
    <p:sldId id="314" r:id="rId31"/>
    <p:sldId id="262" r:id="rId32"/>
    <p:sldId id="327" r:id="rId33"/>
    <p:sldId id="336" r:id="rId34"/>
    <p:sldId id="501" r:id="rId35"/>
    <p:sldId id="263" r:id="rId36"/>
    <p:sldId id="503" r:id="rId37"/>
    <p:sldId id="506" r:id="rId38"/>
    <p:sldId id="507" r:id="rId39"/>
    <p:sldId id="264" r:id="rId40"/>
    <p:sldId id="508" r:id="rId41"/>
    <p:sldId id="509" r:id="rId42"/>
    <p:sldId id="510" r:id="rId43"/>
    <p:sldId id="521" r:id="rId44"/>
    <p:sldId id="342" r:id="rId45"/>
    <p:sldId id="337" r:id="rId46"/>
    <p:sldId id="522" r:id="rId47"/>
    <p:sldId id="523" r:id="rId48"/>
    <p:sldId id="524" r:id="rId49"/>
    <p:sldId id="525" r:id="rId50"/>
    <p:sldId id="526" r:id="rId51"/>
    <p:sldId id="527" r:id="rId53"/>
    <p:sldId id="528" r:id="rId54"/>
    <p:sldId id="529" r:id="rId55"/>
    <p:sldId id="530" r:id="rId56"/>
    <p:sldId id="341" r:id="rId57"/>
    <p:sldId id="338" r:id="rId58"/>
    <p:sldId id="531" r:id="rId59"/>
    <p:sldId id="343" r:id="rId60"/>
    <p:sldId id="344" r:id="rId61"/>
    <p:sldId id="532" r:id="rId62"/>
    <p:sldId id="533" r:id="rId63"/>
  </p:sldIdLst>
  <p:sldSz cx="9144000" cy="6858000" type="screen4x3"/>
  <p:notesSz cx="6858000" cy="9144000"/>
  <p:defaultTextStyle>
    <a:defPPr>
      <a:defRPr lang="zh-CN"/>
    </a:defPPr>
    <a:lvl1pPr marL="0" lvl="0"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defaultTextStyle>
  <p:extLst>
    <p:ext uri="{505F2C04-C923-438B-8C0F-E0CD2BADF298}">
      <wppc:fontMiss xmlns:wppc="http://www.wps.cn/officeDocument/PresentationCustomData" type="true"/>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showGuides="1">
      <p:cViewPr varScale="1">
        <p:scale>
          <a:sx n="69" d="100"/>
          <a:sy n="69" d="100"/>
        </p:scale>
        <p:origin x="-138" y="-102"/>
      </p:cViewPr>
      <p:guideLst>
        <p:guide orient="horz" pos="2174"/>
        <p:guide pos="2783"/>
      </p:guideLst>
    </p:cSldViewPr>
  </p:slideViewPr>
  <p:gridSpacing cx="72005" cy="72005"/>
</p:viewPr>
</file>

<file path=ppt/_rels/presentation.xml.rels><?xml version="1.0" encoding="UTF-8" standalone="yes"?>
<Relationships xmlns="http://schemas.openxmlformats.org/package/2006/relationships"><Relationship Id="rId9" Type="http://schemas.openxmlformats.org/officeDocument/2006/relationships/slide" Target="slides/slide3.xml"/><Relationship Id="rId8" Type="http://schemas.openxmlformats.org/officeDocument/2006/relationships/slide" Target="slides/slide2.xml"/><Relationship Id="rId7" Type="http://schemas.openxmlformats.org/officeDocument/2006/relationships/slide" Target="slides/slide1.xml"/><Relationship Id="rId66" Type="http://schemas.openxmlformats.org/officeDocument/2006/relationships/tableStyles" Target="tableStyles.xml"/><Relationship Id="rId65" Type="http://schemas.openxmlformats.org/officeDocument/2006/relationships/viewProps" Target="viewProps.xml"/><Relationship Id="rId64" Type="http://schemas.openxmlformats.org/officeDocument/2006/relationships/presProps" Target="presProps.xml"/><Relationship Id="rId63" Type="http://schemas.openxmlformats.org/officeDocument/2006/relationships/slide" Target="slides/slide56.xml"/><Relationship Id="rId62" Type="http://schemas.openxmlformats.org/officeDocument/2006/relationships/slide" Target="slides/slide55.xml"/><Relationship Id="rId61" Type="http://schemas.openxmlformats.org/officeDocument/2006/relationships/slide" Target="slides/slide54.xml"/><Relationship Id="rId60" Type="http://schemas.openxmlformats.org/officeDocument/2006/relationships/slide" Target="slides/slide53.xml"/><Relationship Id="rId6" Type="http://schemas.openxmlformats.org/officeDocument/2006/relationships/slideMaster" Target="slideMasters/slideMaster5.xml"/><Relationship Id="rId59" Type="http://schemas.openxmlformats.org/officeDocument/2006/relationships/slide" Target="slides/slide52.xml"/><Relationship Id="rId58" Type="http://schemas.openxmlformats.org/officeDocument/2006/relationships/slide" Target="slides/slide51.xml"/><Relationship Id="rId57" Type="http://schemas.openxmlformats.org/officeDocument/2006/relationships/slide" Target="slides/slide50.xml"/><Relationship Id="rId56" Type="http://schemas.openxmlformats.org/officeDocument/2006/relationships/slide" Target="slides/slide49.xml"/><Relationship Id="rId55" Type="http://schemas.openxmlformats.org/officeDocument/2006/relationships/slide" Target="slides/slide48.xml"/><Relationship Id="rId54" Type="http://schemas.openxmlformats.org/officeDocument/2006/relationships/slide" Target="slides/slide47.xml"/><Relationship Id="rId53" Type="http://schemas.openxmlformats.org/officeDocument/2006/relationships/slide" Target="slides/slide46.xml"/><Relationship Id="rId52" Type="http://schemas.openxmlformats.org/officeDocument/2006/relationships/notesMaster" Target="notesMasters/notesMaster1.xml"/><Relationship Id="rId51" Type="http://schemas.openxmlformats.org/officeDocument/2006/relationships/slide" Target="slides/slide45.xml"/><Relationship Id="rId50" Type="http://schemas.openxmlformats.org/officeDocument/2006/relationships/slide" Target="slides/slide44.xml"/><Relationship Id="rId5" Type="http://schemas.openxmlformats.org/officeDocument/2006/relationships/slideMaster" Target="slideMasters/slideMaster4.xml"/><Relationship Id="rId49" Type="http://schemas.openxmlformats.org/officeDocument/2006/relationships/slide" Target="slides/slide43.xml"/><Relationship Id="rId48" Type="http://schemas.openxmlformats.org/officeDocument/2006/relationships/slide" Target="slides/slide42.xml"/><Relationship Id="rId47" Type="http://schemas.openxmlformats.org/officeDocument/2006/relationships/slide" Target="slides/slide41.xml"/><Relationship Id="rId46" Type="http://schemas.openxmlformats.org/officeDocument/2006/relationships/slide" Target="slides/slide40.xml"/><Relationship Id="rId45" Type="http://schemas.openxmlformats.org/officeDocument/2006/relationships/slide" Target="slides/slide39.xml"/><Relationship Id="rId44" Type="http://schemas.openxmlformats.org/officeDocument/2006/relationships/slide" Target="slides/slide38.xml"/><Relationship Id="rId43" Type="http://schemas.openxmlformats.org/officeDocument/2006/relationships/slide" Target="slides/slide37.xml"/><Relationship Id="rId42" Type="http://schemas.openxmlformats.org/officeDocument/2006/relationships/slide" Target="slides/slide36.xml"/><Relationship Id="rId41" Type="http://schemas.openxmlformats.org/officeDocument/2006/relationships/slide" Target="slides/slide35.xml"/><Relationship Id="rId40" Type="http://schemas.openxmlformats.org/officeDocument/2006/relationships/slide" Target="slides/slide34.xml"/><Relationship Id="rId4" Type="http://schemas.openxmlformats.org/officeDocument/2006/relationships/slideMaster" Target="slideMasters/slideMaster3.xml"/><Relationship Id="rId39" Type="http://schemas.openxmlformats.org/officeDocument/2006/relationships/slide" Target="slides/slide33.xml"/><Relationship Id="rId38" Type="http://schemas.openxmlformats.org/officeDocument/2006/relationships/slide" Target="slides/slide32.xml"/><Relationship Id="rId37" Type="http://schemas.openxmlformats.org/officeDocument/2006/relationships/slide" Target="slides/slide31.xml"/><Relationship Id="rId36" Type="http://schemas.openxmlformats.org/officeDocument/2006/relationships/slide" Target="slides/slide30.xml"/><Relationship Id="rId35" Type="http://schemas.openxmlformats.org/officeDocument/2006/relationships/slide" Target="slides/slide29.xml"/><Relationship Id="rId34" Type="http://schemas.openxmlformats.org/officeDocument/2006/relationships/slide" Target="slides/slide28.xml"/><Relationship Id="rId33" Type="http://schemas.openxmlformats.org/officeDocument/2006/relationships/slide" Target="slides/slide27.xml"/><Relationship Id="rId32" Type="http://schemas.openxmlformats.org/officeDocument/2006/relationships/slide" Target="slides/slide26.xml"/><Relationship Id="rId31" Type="http://schemas.openxmlformats.org/officeDocument/2006/relationships/slide" Target="slides/slide25.xml"/><Relationship Id="rId30" Type="http://schemas.openxmlformats.org/officeDocument/2006/relationships/slide" Target="slides/slide24.xml"/><Relationship Id="rId3" Type="http://schemas.openxmlformats.org/officeDocument/2006/relationships/slideMaster" Target="slideMasters/slideMaster2.xml"/><Relationship Id="rId29" Type="http://schemas.openxmlformats.org/officeDocument/2006/relationships/slide" Target="slides/slide23.xml"/><Relationship Id="rId28" Type="http://schemas.openxmlformats.org/officeDocument/2006/relationships/slide" Target="slides/slide22.xml"/><Relationship Id="rId27" Type="http://schemas.openxmlformats.org/officeDocument/2006/relationships/slide" Target="slides/slide21.xml"/><Relationship Id="rId26" Type="http://schemas.openxmlformats.org/officeDocument/2006/relationships/slide" Target="slides/slide20.xml"/><Relationship Id="rId25" Type="http://schemas.openxmlformats.org/officeDocument/2006/relationships/slide" Target="slides/slide19.xml"/><Relationship Id="rId24" Type="http://schemas.openxmlformats.org/officeDocument/2006/relationships/slide" Target="slides/slide18.xml"/><Relationship Id="rId23" Type="http://schemas.openxmlformats.org/officeDocument/2006/relationships/slide" Target="slides/slide17.xml"/><Relationship Id="rId22" Type="http://schemas.openxmlformats.org/officeDocument/2006/relationships/slide" Target="slides/slide16.xml"/><Relationship Id="rId21" Type="http://schemas.openxmlformats.org/officeDocument/2006/relationships/slide" Target="slides/slide15.xml"/><Relationship Id="rId20" Type="http://schemas.openxmlformats.org/officeDocument/2006/relationships/slide" Target="slides/slide14.xml"/><Relationship Id="rId2" Type="http://schemas.openxmlformats.org/officeDocument/2006/relationships/theme" Target="theme/theme1.xml"/><Relationship Id="rId19" Type="http://schemas.openxmlformats.org/officeDocument/2006/relationships/slide" Target="slides/slide13.xml"/><Relationship Id="rId18" Type="http://schemas.openxmlformats.org/officeDocument/2006/relationships/slide" Target="slides/slide12.xml"/><Relationship Id="rId17" Type="http://schemas.openxmlformats.org/officeDocument/2006/relationships/slide" Target="slides/slide11.xml"/><Relationship Id="rId16" Type="http://schemas.openxmlformats.org/officeDocument/2006/relationships/slide" Target="slides/slide10.xml"/><Relationship Id="rId15" Type="http://schemas.openxmlformats.org/officeDocument/2006/relationships/slide" Target="slides/slide9.xml"/><Relationship Id="rId14" Type="http://schemas.openxmlformats.org/officeDocument/2006/relationships/slide" Target="slides/slide8.xml"/><Relationship Id="rId13" Type="http://schemas.openxmlformats.org/officeDocument/2006/relationships/slide" Target="slides/slide7.xml"/><Relationship Id="rId12" Type="http://schemas.openxmlformats.org/officeDocument/2006/relationships/slide" Target="slides/slide6.xml"/><Relationship Id="rId11" Type="http://schemas.openxmlformats.org/officeDocument/2006/relationships/slide" Target="slides/slide5.xml"/><Relationship Id="rId10" Type="http://schemas.openxmlformats.org/officeDocument/2006/relationships/slide" Target="slides/slide4.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5.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pPr fontAlgn="base"/>
            <a:r>
              <a:rPr lang="zh-CN" altLang="en-US" strike="noStrike" noProof="1" smtClean="0"/>
              <a:t>单击此处编辑母版副标题样式</a:t>
            </a:r>
            <a:endParaRPr lang="zh-CN" altLang="en-US" strike="noStrike" noProof="1"/>
          </a:p>
        </p:txBody>
      </p:sp>
      <p:sp>
        <p:nvSpPr>
          <p:cNvPr id="4" name="日期占位符 3"/>
          <p:cNvSpPr>
            <a:spLocks noGrp="1"/>
          </p:cNvSpPr>
          <p:nvPr>
            <p:ph type="dt" sz="half" idx="10"/>
          </p:nvPr>
        </p:nvSpPr>
        <p:spPr/>
        <p:txBody>
          <a:bodyPr/>
          <a:p>
            <a:pPr lvl="0" fontAlgn="base"/>
            <a:endParaRPr lang="zh-CN" altLang="en-US" strike="noStrike" noProof="1">
              <a:latin typeface="Arial" panose="020B0604020202020204" pitchFamily="34" charset="0"/>
            </a:endParaRPr>
          </a:p>
        </p:txBody>
      </p:sp>
      <p:sp>
        <p:nvSpPr>
          <p:cNvPr id="5" name="页脚占位符 4"/>
          <p:cNvSpPr>
            <a:spLocks noGrp="1"/>
          </p:cNvSpPr>
          <p:nvPr>
            <p:ph type="ftr" sz="quarter" idx="11"/>
          </p:nvPr>
        </p:nvSpPr>
        <p:spPr/>
        <p:txBody>
          <a:bodyPr/>
          <a:p>
            <a:pPr lvl="0" fontAlgn="base"/>
            <a:endParaRPr lang="zh-CN" altLang="en-US" strike="noStrike" noProof="1">
              <a:latin typeface="Arial" panose="020B0604020202020204" pitchFamily="34" charset="0"/>
            </a:endParaRPr>
          </a:p>
        </p:txBody>
      </p:sp>
      <p:sp>
        <p:nvSpPr>
          <p:cNvPr id="6" name="灯片编号占位符 5"/>
          <p:cNvSpPr>
            <a:spLocks noGrp="1"/>
          </p:cNvSpPr>
          <p:nvPr>
            <p:ph type="sldNum" sz="quarter" idx="12"/>
          </p:nvPr>
        </p:nvSpPr>
        <p:spPr/>
        <p:txBody>
          <a:bodyPr/>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fld>
            <a:endParaRPr lang="zh-CN" altLang="en-US" strike="noStrike" noProof="1">
              <a:latin typeface="Arial" panose="020B060402020202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fontAlgn="base"/>
            <a:endParaRPr lang="zh-CN" altLang="en-US" strike="noStrike" noProof="1">
              <a:latin typeface="Arial" panose="020B0604020202020204" pitchFamily="34" charset="0"/>
            </a:endParaRPr>
          </a:p>
        </p:txBody>
      </p:sp>
      <p:sp>
        <p:nvSpPr>
          <p:cNvPr id="5" name="页脚占位符 4"/>
          <p:cNvSpPr>
            <a:spLocks noGrp="1"/>
          </p:cNvSpPr>
          <p:nvPr>
            <p:ph type="ftr" sz="quarter" idx="11"/>
          </p:nvPr>
        </p:nvSpPr>
        <p:spPr/>
        <p:txBody>
          <a:bodyPr/>
          <a:p>
            <a:pPr lvl="0" fontAlgn="base"/>
            <a:endParaRPr lang="zh-CN" altLang="en-US" strike="noStrike" noProof="1">
              <a:latin typeface="Arial" panose="020B0604020202020204" pitchFamily="34" charset="0"/>
            </a:endParaRPr>
          </a:p>
        </p:txBody>
      </p:sp>
      <p:sp>
        <p:nvSpPr>
          <p:cNvPr id="6" name="灯片编号占位符 5"/>
          <p:cNvSpPr>
            <a:spLocks noGrp="1"/>
          </p:cNvSpPr>
          <p:nvPr>
            <p:ph type="sldNum" sz="quarter" idx="12"/>
          </p:nvPr>
        </p:nvSpPr>
        <p:spPr/>
        <p:txBody>
          <a:bodyPr/>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fld>
            <a:endParaRPr lang="zh-CN" altLang="en-US" strike="noStrike" noProof="1">
              <a:latin typeface="Arial" panose="020B060402020202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457200" y="274638"/>
            <a:ext cx="6052930" cy="5851525"/>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fontAlgn="base"/>
            <a:endParaRPr lang="zh-CN" altLang="en-US" strike="noStrike" noProof="1">
              <a:latin typeface="Arial" panose="020B0604020202020204" pitchFamily="34" charset="0"/>
            </a:endParaRPr>
          </a:p>
        </p:txBody>
      </p:sp>
      <p:sp>
        <p:nvSpPr>
          <p:cNvPr id="5" name="页脚占位符 4"/>
          <p:cNvSpPr>
            <a:spLocks noGrp="1"/>
          </p:cNvSpPr>
          <p:nvPr>
            <p:ph type="ftr" sz="quarter" idx="11"/>
          </p:nvPr>
        </p:nvSpPr>
        <p:spPr/>
        <p:txBody>
          <a:bodyPr/>
          <a:p>
            <a:pPr lvl="0" fontAlgn="base"/>
            <a:endParaRPr lang="zh-CN" altLang="en-US" strike="noStrike" noProof="1">
              <a:latin typeface="Arial" panose="020B0604020202020204" pitchFamily="34" charset="0"/>
            </a:endParaRPr>
          </a:p>
        </p:txBody>
      </p:sp>
      <p:sp>
        <p:nvSpPr>
          <p:cNvPr id="6" name="灯片编号占位符 5"/>
          <p:cNvSpPr>
            <a:spLocks noGrp="1"/>
          </p:cNvSpPr>
          <p:nvPr>
            <p:ph type="sldNum" sz="quarter" idx="12"/>
          </p:nvPr>
        </p:nvSpPr>
        <p:spPr/>
        <p:txBody>
          <a:bodyPr/>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fld>
            <a:endParaRPr lang="zh-CN" altLang="en-US" strike="noStrike" noProof="1">
              <a:latin typeface="Arial" panose="020B0604020202020204" pitchFamily="34" charset="0"/>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pPr fontAlgn="base"/>
            <a:r>
              <a:rPr lang="zh-CN" altLang="en-US" strike="noStrike" noProof="1" smtClean="0"/>
              <a:t>单击此处编辑母版副标题样式</a:t>
            </a:r>
            <a:endParaRPr lang="zh-CN" altLang="en-US" strike="noStrike" noProof="1"/>
          </a:p>
        </p:txBody>
      </p:sp>
      <p:sp>
        <p:nvSpPr>
          <p:cNvPr id="4" name="日期占位符 3"/>
          <p:cNvSpPr>
            <a:spLocks noGrp="1"/>
          </p:cNvSpPr>
          <p:nvPr>
            <p:ph type="dt" sz="half" idx="10"/>
          </p:nvPr>
        </p:nvSpPr>
        <p:spPr/>
        <p:txBody>
          <a:bodyPr/>
          <a:p>
            <a:pPr lvl="0" fontAlgn="base"/>
            <a:endParaRPr lang="zh-CN" altLang="en-US" strike="noStrike" noProof="1">
              <a:latin typeface="Arial" panose="020B0604020202020204" pitchFamily="34" charset="0"/>
            </a:endParaRPr>
          </a:p>
        </p:txBody>
      </p:sp>
      <p:sp>
        <p:nvSpPr>
          <p:cNvPr id="5" name="页脚占位符 4"/>
          <p:cNvSpPr>
            <a:spLocks noGrp="1"/>
          </p:cNvSpPr>
          <p:nvPr>
            <p:ph type="ftr" sz="quarter" idx="11"/>
          </p:nvPr>
        </p:nvSpPr>
        <p:spPr/>
        <p:txBody>
          <a:bodyPr/>
          <a:p>
            <a:pPr lvl="0" fontAlgn="base"/>
            <a:endParaRPr lang="zh-CN" altLang="en-US" strike="noStrike" noProof="1">
              <a:latin typeface="Arial" panose="020B0604020202020204" pitchFamily="34" charset="0"/>
            </a:endParaRPr>
          </a:p>
        </p:txBody>
      </p:sp>
      <p:sp>
        <p:nvSpPr>
          <p:cNvPr id="6" name="灯片编号占位符 5"/>
          <p:cNvSpPr>
            <a:spLocks noGrp="1"/>
          </p:cNvSpPr>
          <p:nvPr>
            <p:ph type="sldNum" sz="quarter" idx="12"/>
          </p:nvPr>
        </p:nvSpPr>
        <p:spPr/>
        <p:txBody>
          <a:bodyPr/>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fld>
            <a:endParaRPr lang="zh-CN" altLang="en-US" strike="noStrike" noProof="1">
              <a:latin typeface="Arial" panose="020B0604020202020204" pitchFamily="34" charset="0"/>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fontAlgn="base"/>
            <a:endParaRPr lang="zh-CN" altLang="en-US" strike="noStrike" noProof="1">
              <a:latin typeface="Arial" panose="020B0604020202020204" pitchFamily="34" charset="0"/>
            </a:endParaRPr>
          </a:p>
        </p:txBody>
      </p:sp>
      <p:sp>
        <p:nvSpPr>
          <p:cNvPr id="5" name="页脚占位符 4"/>
          <p:cNvSpPr>
            <a:spLocks noGrp="1"/>
          </p:cNvSpPr>
          <p:nvPr>
            <p:ph type="ftr" sz="quarter" idx="11"/>
          </p:nvPr>
        </p:nvSpPr>
        <p:spPr/>
        <p:txBody>
          <a:bodyPr/>
          <a:p>
            <a:pPr lvl="0" fontAlgn="base"/>
            <a:endParaRPr lang="zh-CN" altLang="en-US" strike="noStrike" noProof="1">
              <a:latin typeface="Arial" panose="020B0604020202020204" pitchFamily="34" charset="0"/>
            </a:endParaRPr>
          </a:p>
        </p:txBody>
      </p:sp>
      <p:sp>
        <p:nvSpPr>
          <p:cNvPr id="6" name="灯片编号占位符 5"/>
          <p:cNvSpPr>
            <a:spLocks noGrp="1"/>
          </p:cNvSpPr>
          <p:nvPr>
            <p:ph type="sldNum" sz="quarter" idx="12"/>
          </p:nvPr>
        </p:nvSpPr>
        <p:spPr/>
        <p:txBody>
          <a:bodyPr/>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fld>
            <a:endParaRPr lang="zh-CN" altLang="en-US" strike="noStrike" noProof="1">
              <a:latin typeface="Arial" panose="020B0604020202020204" pitchFamily="34" charset="0"/>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p:txBody>
      </p:sp>
      <p:sp>
        <p:nvSpPr>
          <p:cNvPr id="4" name="日期占位符 3"/>
          <p:cNvSpPr>
            <a:spLocks noGrp="1"/>
          </p:cNvSpPr>
          <p:nvPr>
            <p:ph type="dt" sz="half" idx="10"/>
          </p:nvPr>
        </p:nvSpPr>
        <p:spPr/>
        <p:txBody>
          <a:bodyPr/>
          <a:p>
            <a:pPr lvl="0" fontAlgn="base"/>
            <a:endParaRPr lang="zh-CN" altLang="en-US" strike="noStrike" noProof="1">
              <a:latin typeface="Arial" panose="020B0604020202020204" pitchFamily="34" charset="0"/>
            </a:endParaRPr>
          </a:p>
        </p:txBody>
      </p:sp>
      <p:sp>
        <p:nvSpPr>
          <p:cNvPr id="5" name="页脚占位符 4"/>
          <p:cNvSpPr>
            <a:spLocks noGrp="1"/>
          </p:cNvSpPr>
          <p:nvPr>
            <p:ph type="ftr" sz="quarter" idx="11"/>
          </p:nvPr>
        </p:nvSpPr>
        <p:spPr/>
        <p:txBody>
          <a:bodyPr/>
          <a:p>
            <a:pPr lvl="0" fontAlgn="base"/>
            <a:endParaRPr lang="zh-CN" altLang="en-US" strike="noStrike" noProof="1">
              <a:latin typeface="Arial" panose="020B0604020202020204" pitchFamily="34" charset="0"/>
            </a:endParaRPr>
          </a:p>
        </p:txBody>
      </p:sp>
      <p:sp>
        <p:nvSpPr>
          <p:cNvPr id="6" name="灯片编号占位符 5"/>
          <p:cNvSpPr>
            <a:spLocks noGrp="1"/>
          </p:cNvSpPr>
          <p:nvPr>
            <p:ph type="sldNum" sz="quarter" idx="12"/>
          </p:nvPr>
        </p:nvSpPr>
        <p:spPr/>
        <p:txBody>
          <a:bodyPr/>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fld>
            <a:endParaRPr lang="zh-CN" altLang="en-US" strike="noStrike" noProof="1">
              <a:latin typeface="Arial" panose="020B0604020202020204" pitchFamily="34" charset="0"/>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457200" y="1600200"/>
            <a:ext cx="4032504" cy="4525963"/>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54296" y="1600200"/>
            <a:ext cx="4032504" cy="4525963"/>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p>
            <a:pPr lvl="0" fontAlgn="base"/>
            <a:endParaRPr lang="zh-CN" altLang="en-US" strike="noStrike" noProof="1">
              <a:latin typeface="Arial" panose="020B0604020202020204" pitchFamily="34" charset="0"/>
            </a:endParaRPr>
          </a:p>
        </p:txBody>
      </p:sp>
      <p:sp>
        <p:nvSpPr>
          <p:cNvPr id="6" name="页脚占位符 5"/>
          <p:cNvSpPr>
            <a:spLocks noGrp="1"/>
          </p:cNvSpPr>
          <p:nvPr>
            <p:ph type="ftr" sz="quarter" idx="11"/>
          </p:nvPr>
        </p:nvSpPr>
        <p:spPr/>
        <p:txBody>
          <a:bodyPr/>
          <a:p>
            <a:pPr lvl="0" fontAlgn="base"/>
            <a:endParaRPr lang="zh-CN" altLang="en-US" strike="noStrike" noProof="1">
              <a:latin typeface="Arial" panose="020B0604020202020204" pitchFamily="34" charset="0"/>
            </a:endParaRPr>
          </a:p>
        </p:txBody>
      </p:sp>
      <p:sp>
        <p:nvSpPr>
          <p:cNvPr id="7" name="灯片编号占位符 6"/>
          <p:cNvSpPr>
            <a:spLocks noGrp="1"/>
          </p:cNvSpPr>
          <p:nvPr>
            <p:ph type="sldNum" sz="quarter" idx="12"/>
          </p:nvPr>
        </p:nvSpPr>
        <p:spPr/>
        <p:txBody>
          <a:bodyPr/>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fld>
            <a:endParaRPr lang="zh-CN" altLang="en-US" strike="noStrike" noProof="1">
              <a:latin typeface="Arial" panose="020B0604020202020204" pitchFamily="34" charset="0"/>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890081" y="2665379"/>
            <a:ext cx="3655181"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4692704" y="2665379"/>
            <a:ext cx="3673182"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p>
            <a:pPr lvl="0" fontAlgn="base"/>
            <a:endParaRPr lang="zh-CN" altLang="en-US" strike="noStrike" noProof="1">
              <a:latin typeface="Arial" panose="020B0604020202020204" pitchFamily="34" charset="0"/>
            </a:endParaRPr>
          </a:p>
        </p:txBody>
      </p:sp>
      <p:sp>
        <p:nvSpPr>
          <p:cNvPr id="8" name="页脚占位符 7"/>
          <p:cNvSpPr>
            <a:spLocks noGrp="1"/>
          </p:cNvSpPr>
          <p:nvPr>
            <p:ph type="ftr" sz="quarter" idx="11"/>
          </p:nvPr>
        </p:nvSpPr>
        <p:spPr/>
        <p:txBody>
          <a:bodyPr/>
          <a:p>
            <a:pPr lvl="0" fontAlgn="base"/>
            <a:endParaRPr lang="zh-CN" altLang="en-US" strike="noStrike" noProof="1">
              <a:latin typeface="Arial" panose="020B0604020202020204" pitchFamily="34" charset="0"/>
            </a:endParaRPr>
          </a:p>
        </p:txBody>
      </p:sp>
      <p:sp>
        <p:nvSpPr>
          <p:cNvPr id="9" name="灯片编号占位符 8"/>
          <p:cNvSpPr>
            <a:spLocks noGrp="1"/>
          </p:cNvSpPr>
          <p:nvPr>
            <p:ph type="sldNum" sz="quarter" idx="12"/>
          </p:nvPr>
        </p:nvSpPr>
        <p:spPr/>
        <p:txBody>
          <a:bodyPr/>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fld>
            <a:endParaRPr lang="zh-CN" altLang="en-US" strike="noStrike" noProof="1">
              <a:latin typeface="Arial" panose="020B0604020202020204" pitchFamily="34" charset="0"/>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p>
            <a:pPr lvl="0" fontAlgn="base"/>
            <a:endParaRPr lang="zh-CN" altLang="en-US" strike="noStrike" noProof="1">
              <a:latin typeface="Arial" panose="020B0604020202020204" pitchFamily="34" charset="0"/>
            </a:endParaRPr>
          </a:p>
        </p:txBody>
      </p:sp>
      <p:sp>
        <p:nvSpPr>
          <p:cNvPr id="4" name="页脚占位符 3"/>
          <p:cNvSpPr>
            <a:spLocks noGrp="1"/>
          </p:cNvSpPr>
          <p:nvPr>
            <p:ph type="ftr" sz="quarter" idx="11"/>
          </p:nvPr>
        </p:nvSpPr>
        <p:spPr/>
        <p:txBody>
          <a:bodyPr/>
          <a:p>
            <a:pPr lvl="0" fontAlgn="base"/>
            <a:endParaRPr lang="zh-CN" altLang="en-US" strike="noStrike" noProof="1">
              <a:latin typeface="Arial" panose="020B0604020202020204" pitchFamily="34" charset="0"/>
            </a:endParaRPr>
          </a:p>
        </p:txBody>
      </p:sp>
      <p:sp>
        <p:nvSpPr>
          <p:cNvPr id="5" name="灯片编号占位符 4"/>
          <p:cNvSpPr>
            <a:spLocks noGrp="1"/>
          </p:cNvSpPr>
          <p:nvPr>
            <p:ph type="sldNum" sz="quarter" idx="12"/>
          </p:nvPr>
        </p:nvSpPr>
        <p:spPr/>
        <p:txBody>
          <a:bodyPr/>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fld>
            <a:endParaRPr lang="zh-CN" altLang="en-US" strike="noStrike" noProof="1">
              <a:latin typeface="Arial" panose="020B0604020202020204" pitchFamily="34" charset="0"/>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lvl="0" fontAlgn="base"/>
            <a:endParaRPr lang="zh-CN" altLang="en-US" strike="noStrike" noProof="1">
              <a:latin typeface="Arial" panose="020B0604020202020204" pitchFamily="34" charset="0"/>
            </a:endParaRPr>
          </a:p>
        </p:txBody>
      </p:sp>
      <p:sp>
        <p:nvSpPr>
          <p:cNvPr id="3" name="页脚占位符 2"/>
          <p:cNvSpPr>
            <a:spLocks noGrp="1"/>
          </p:cNvSpPr>
          <p:nvPr>
            <p:ph type="ftr" sz="quarter" idx="11"/>
          </p:nvPr>
        </p:nvSpPr>
        <p:spPr/>
        <p:txBody>
          <a:bodyPr/>
          <a:p>
            <a:pPr lvl="0" fontAlgn="base"/>
            <a:endParaRPr lang="zh-CN" altLang="en-US" strike="noStrike" noProof="1">
              <a:latin typeface="Arial" panose="020B0604020202020204" pitchFamily="34" charset="0"/>
            </a:endParaRPr>
          </a:p>
        </p:txBody>
      </p:sp>
      <p:sp>
        <p:nvSpPr>
          <p:cNvPr id="4" name="灯片编号占位符 3"/>
          <p:cNvSpPr>
            <a:spLocks noGrp="1"/>
          </p:cNvSpPr>
          <p:nvPr>
            <p:ph type="sldNum" sz="quarter" idx="12"/>
          </p:nvPr>
        </p:nvSpPr>
        <p:spPr/>
        <p:txBody>
          <a:bodyPr/>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fld>
            <a:endParaRPr lang="zh-CN" altLang="en-US" strike="noStrike" noProof="1">
              <a:latin typeface="Arial" panose="020B0604020202020204" pitchFamily="34" charset="0"/>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lvl="0" fontAlgn="base"/>
            <a:endParaRPr lang="zh-CN" altLang="en-US" strike="noStrike" noProof="1">
              <a:latin typeface="Arial" panose="020B0604020202020204" pitchFamily="34" charset="0"/>
            </a:endParaRPr>
          </a:p>
        </p:txBody>
      </p:sp>
      <p:sp>
        <p:nvSpPr>
          <p:cNvPr id="6" name="页脚占位符 5"/>
          <p:cNvSpPr>
            <a:spLocks noGrp="1"/>
          </p:cNvSpPr>
          <p:nvPr>
            <p:ph type="ftr" sz="quarter" idx="11"/>
          </p:nvPr>
        </p:nvSpPr>
        <p:spPr/>
        <p:txBody>
          <a:bodyPr/>
          <a:p>
            <a:pPr lvl="0" fontAlgn="base"/>
            <a:endParaRPr lang="zh-CN" altLang="en-US" strike="noStrike" noProof="1">
              <a:latin typeface="Arial" panose="020B0604020202020204" pitchFamily="34" charset="0"/>
            </a:endParaRPr>
          </a:p>
        </p:txBody>
      </p:sp>
      <p:sp>
        <p:nvSpPr>
          <p:cNvPr id="7" name="灯片编号占位符 6"/>
          <p:cNvSpPr>
            <a:spLocks noGrp="1"/>
          </p:cNvSpPr>
          <p:nvPr>
            <p:ph type="sldNum" sz="quarter" idx="12"/>
          </p:nvPr>
        </p:nvSpPr>
        <p:spPr/>
        <p:txBody>
          <a:bodyPr/>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fld>
            <a:endParaRPr lang="zh-CN" altLang="en-US" strike="noStrike" noProof="1">
              <a:latin typeface="Arial" panose="020B060402020202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fontAlgn="base"/>
            <a:endParaRPr lang="zh-CN" altLang="en-US" strike="noStrike" noProof="1">
              <a:latin typeface="Arial" panose="020B0604020202020204" pitchFamily="34" charset="0"/>
            </a:endParaRPr>
          </a:p>
        </p:txBody>
      </p:sp>
      <p:sp>
        <p:nvSpPr>
          <p:cNvPr id="5" name="页脚占位符 4"/>
          <p:cNvSpPr>
            <a:spLocks noGrp="1"/>
          </p:cNvSpPr>
          <p:nvPr>
            <p:ph type="ftr" sz="quarter" idx="11"/>
          </p:nvPr>
        </p:nvSpPr>
        <p:spPr/>
        <p:txBody>
          <a:bodyPr/>
          <a:p>
            <a:pPr lvl="0" fontAlgn="base"/>
            <a:endParaRPr lang="zh-CN" altLang="en-US" strike="noStrike" noProof="1">
              <a:latin typeface="Arial" panose="020B0604020202020204" pitchFamily="34" charset="0"/>
            </a:endParaRPr>
          </a:p>
        </p:txBody>
      </p:sp>
      <p:sp>
        <p:nvSpPr>
          <p:cNvPr id="6" name="灯片编号占位符 5"/>
          <p:cNvSpPr>
            <a:spLocks noGrp="1"/>
          </p:cNvSpPr>
          <p:nvPr>
            <p:ph type="sldNum" sz="quarter" idx="12"/>
          </p:nvPr>
        </p:nvSpPr>
        <p:spPr/>
        <p:txBody>
          <a:bodyPr/>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fld>
            <a:endParaRPr lang="zh-CN" altLang="en-US" strike="noStrike" noProof="1">
              <a:latin typeface="Arial" panose="020B0604020202020204" pitchFamily="34" charset="0"/>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fontAlgn="base"/>
            <a:endParaRPr lang="zh-CN" altLang="en-US" strike="noStrike" noProof="1"/>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lvl="0" fontAlgn="base"/>
            <a:endParaRPr lang="zh-CN" altLang="en-US" strike="noStrike" noProof="1">
              <a:latin typeface="Arial" panose="020B0604020202020204" pitchFamily="34" charset="0"/>
            </a:endParaRPr>
          </a:p>
        </p:txBody>
      </p:sp>
      <p:sp>
        <p:nvSpPr>
          <p:cNvPr id="6" name="页脚占位符 5"/>
          <p:cNvSpPr>
            <a:spLocks noGrp="1"/>
          </p:cNvSpPr>
          <p:nvPr>
            <p:ph type="ftr" sz="quarter" idx="11"/>
          </p:nvPr>
        </p:nvSpPr>
        <p:spPr/>
        <p:txBody>
          <a:bodyPr/>
          <a:p>
            <a:pPr lvl="0" fontAlgn="base"/>
            <a:endParaRPr lang="zh-CN" altLang="en-US" strike="noStrike" noProof="1">
              <a:latin typeface="Arial" panose="020B0604020202020204" pitchFamily="34" charset="0"/>
            </a:endParaRPr>
          </a:p>
        </p:txBody>
      </p:sp>
      <p:sp>
        <p:nvSpPr>
          <p:cNvPr id="7" name="灯片编号占位符 6"/>
          <p:cNvSpPr>
            <a:spLocks noGrp="1"/>
          </p:cNvSpPr>
          <p:nvPr>
            <p:ph type="sldNum" sz="quarter" idx="12"/>
          </p:nvPr>
        </p:nvSpPr>
        <p:spPr/>
        <p:txBody>
          <a:bodyPr/>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fld>
            <a:endParaRPr lang="zh-CN" altLang="en-US" strike="noStrike" noProof="1">
              <a:latin typeface="Arial" panose="020B0604020202020204" pitchFamily="34" charset="0"/>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fontAlgn="base"/>
            <a:endParaRPr lang="zh-CN" altLang="en-US" strike="noStrike" noProof="1">
              <a:latin typeface="Arial" panose="020B0604020202020204" pitchFamily="34" charset="0"/>
            </a:endParaRPr>
          </a:p>
        </p:txBody>
      </p:sp>
      <p:sp>
        <p:nvSpPr>
          <p:cNvPr id="5" name="页脚占位符 4"/>
          <p:cNvSpPr>
            <a:spLocks noGrp="1"/>
          </p:cNvSpPr>
          <p:nvPr>
            <p:ph type="ftr" sz="quarter" idx="11"/>
          </p:nvPr>
        </p:nvSpPr>
        <p:spPr/>
        <p:txBody>
          <a:bodyPr/>
          <a:p>
            <a:pPr lvl="0" fontAlgn="base"/>
            <a:endParaRPr lang="zh-CN" altLang="en-US" strike="noStrike" noProof="1">
              <a:latin typeface="Arial" panose="020B0604020202020204" pitchFamily="34" charset="0"/>
            </a:endParaRPr>
          </a:p>
        </p:txBody>
      </p:sp>
      <p:sp>
        <p:nvSpPr>
          <p:cNvPr id="6" name="灯片编号占位符 5"/>
          <p:cNvSpPr>
            <a:spLocks noGrp="1"/>
          </p:cNvSpPr>
          <p:nvPr>
            <p:ph type="sldNum" sz="quarter" idx="12"/>
          </p:nvPr>
        </p:nvSpPr>
        <p:spPr/>
        <p:txBody>
          <a:bodyPr/>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fld>
            <a:endParaRPr lang="zh-CN" altLang="en-US" strike="noStrike" noProof="1">
              <a:latin typeface="Arial" panose="020B0604020202020204" pitchFamily="34" charset="0"/>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457200" y="274638"/>
            <a:ext cx="6052930" cy="5851525"/>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fontAlgn="base"/>
            <a:endParaRPr lang="zh-CN" altLang="en-US" strike="noStrike" noProof="1">
              <a:latin typeface="Arial" panose="020B0604020202020204" pitchFamily="34" charset="0"/>
            </a:endParaRPr>
          </a:p>
        </p:txBody>
      </p:sp>
      <p:sp>
        <p:nvSpPr>
          <p:cNvPr id="5" name="页脚占位符 4"/>
          <p:cNvSpPr>
            <a:spLocks noGrp="1"/>
          </p:cNvSpPr>
          <p:nvPr>
            <p:ph type="ftr" sz="quarter" idx="11"/>
          </p:nvPr>
        </p:nvSpPr>
        <p:spPr/>
        <p:txBody>
          <a:bodyPr/>
          <a:p>
            <a:pPr lvl="0" fontAlgn="base"/>
            <a:endParaRPr lang="zh-CN" altLang="en-US" strike="noStrike" noProof="1">
              <a:latin typeface="Arial" panose="020B0604020202020204" pitchFamily="34" charset="0"/>
            </a:endParaRPr>
          </a:p>
        </p:txBody>
      </p:sp>
      <p:sp>
        <p:nvSpPr>
          <p:cNvPr id="6" name="灯片编号占位符 5"/>
          <p:cNvSpPr>
            <a:spLocks noGrp="1"/>
          </p:cNvSpPr>
          <p:nvPr>
            <p:ph type="sldNum" sz="quarter" idx="12"/>
          </p:nvPr>
        </p:nvSpPr>
        <p:spPr/>
        <p:txBody>
          <a:bodyPr/>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fld>
            <a:endParaRPr lang="zh-CN" altLang="en-US" strike="noStrike" noProof="1">
              <a:latin typeface="Arial" panose="020B0604020202020204" pitchFamily="34" charset="0"/>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pPr fontAlgn="base"/>
            <a:r>
              <a:rPr lang="zh-CN" altLang="en-US" strike="noStrike" noProof="1" smtClean="0"/>
              <a:t>单击此处编辑母版副标题样式</a:t>
            </a:r>
            <a:endParaRPr lang="zh-CN" altLang="en-US" strike="noStrike" noProof="1"/>
          </a:p>
        </p:txBody>
      </p:sp>
      <p:sp>
        <p:nvSpPr>
          <p:cNvPr id="4" name="日期占位符 3"/>
          <p:cNvSpPr>
            <a:spLocks noGrp="1"/>
          </p:cNvSpPr>
          <p:nvPr>
            <p:ph type="dt" sz="half" idx="10"/>
          </p:nvPr>
        </p:nvSpPr>
        <p:spPr/>
        <p:txBody>
          <a:bodyPr/>
          <a:p>
            <a:pPr lvl="0" fontAlgn="base"/>
            <a:endParaRPr lang="zh-CN" altLang="en-US" strike="noStrike" noProof="1">
              <a:latin typeface="Arial" panose="020B0604020202020204" pitchFamily="34" charset="0"/>
            </a:endParaRPr>
          </a:p>
        </p:txBody>
      </p:sp>
      <p:sp>
        <p:nvSpPr>
          <p:cNvPr id="5" name="页脚占位符 4"/>
          <p:cNvSpPr>
            <a:spLocks noGrp="1"/>
          </p:cNvSpPr>
          <p:nvPr>
            <p:ph type="ftr" sz="quarter" idx="11"/>
          </p:nvPr>
        </p:nvSpPr>
        <p:spPr/>
        <p:txBody>
          <a:bodyPr/>
          <a:p>
            <a:pPr lvl="0" fontAlgn="base"/>
            <a:endParaRPr lang="zh-CN" altLang="en-US" strike="noStrike" noProof="1">
              <a:latin typeface="Arial" panose="020B0604020202020204" pitchFamily="34" charset="0"/>
            </a:endParaRPr>
          </a:p>
        </p:txBody>
      </p:sp>
      <p:sp>
        <p:nvSpPr>
          <p:cNvPr id="6" name="灯片编号占位符 5"/>
          <p:cNvSpPr>
            <a:spLocks noGrp="1"/>
          </p:cNvSpPr>
          <p:nvPr>
            <p:ph type="sldNum" sz="quarter" idx="12"/>
          </p:nvPr>
        </p:nvSpPr>
        <p:spPr/>
        <p:txBody>
          <a:bodyPr/>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fld>
            <a:endParaRPr lang="zh-CN" altLang="en-US" strike="noStrike" noProof="1">
              <a:latin typeface="Arial" panose="020B0604020202020204" pitchFamily="34" charset="0"/>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fontAlgn="base"/>
            <a:endParaRPr lang="zh-CN" altLang="en-US" strike="noStrike" noProof="1">
              <a:latin typeface="Arial" panose="020B0604020202020204" pitchFamily="34" charset="0"/>
            </a:endParaRPr>
          </a:p>
        </p:txBody>
      </p:sp>
      <p:sp>
        <p:nvSpPr>
          <p:cNvPr id="5" name="页脚占位符 4"/>
          <p:cNvSpPr>
            <a:spLocks noGrp="1"/>
          </p:cNvSpPr>
          <p:nvPr>
            <p:ph type="ftr" sz="quarter" idx="11"/>
          </p:nvPr>
        </p:nvSpPr>
        <p:spPr/>
        <p:txBody>
          <a:bodyPr/>
          <a:p>
            <a:pPr lvl="0" fontAlgn="base"/>
            <a:endParaRPr lang="zh-CN" altLang="en-US" strike="noStrike" noProof="1">
              <a:latin typeface="Arial" panose="020B0604020202020204" pitchFamily="34" charset="0"/>
            </a:endParaRPr>
          </a:p>
        </p:txBody>
      </p:sp>
      <p:sp>
        <p:nvSpPr>
          <p:cNvPr id="6" name="灯片编号占位符 5"/>
          <p:cNvSpPr>
            <a:spLocks noGrp="1"/>
          </p:cNvSpPr>
          <p:nvPr>
            <p:ph type="sldNum" sz="quarter" idx="12"/>
          </p:nvPr>
        </p:nvSpPr>
        <p:spPr/>
        <p:txBody>
          <a:bodyPr/>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fld>
            <a:endParaRPr lang="zh-CN" altLang="en-US" strike="noStrike" noProof="1">
              <a:latin typeface="Arial" panose="020B0604020202020204" pitchFamily="34" charset="0"/>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p:txBody>
      </p:sp>
      <p:sp>
        <p:nvSpPr>
          <p:cNvPr id="4" name="日期占位符 3"/>
          <p:cNvSpPr>
            <a:spLocks noGrp="1"/>
          </p:cNvSpPr>
          <p:nvPr>
            <p:ph type="dt" sz="half" idx="10"/>
          </p:nvPr>
        </p:nvSpPr>
        <p:spPr/>
        <p:txBody>
          <a:bodyPr/>
          <a:p>
            <a:pPr lvl="0" fontAlgn="base"/>
            <a:endParaRPr lang="zh-CN" altLang="en-US" strike="noStrike" noProof="1">
              <a:latin typeface="Arial" panose="020B0604020202020204" pitchFamily="34" charset="0"/>
            </a:endParaRPr>
          </a:p>
        </p:txBody>
      </p:sp>
      <p:sp>
        <p:nvSpPr>
          <p:cNvPr id="5" name="页脚占位符 4"/>
          <p:cNvSpPr>
            <a:spLocks noGrp="1"/>
          </p:cNvSpPr>
          <p:nvPr>
            <p:ph type="ftr" sz="quarter" idx="11"/>
          </p:nvPr>
        </p:nvSpPr>
        <p:spPr/>
        <p:txBody>
          <a:bodyPr/>
          <a:p>
            <a:pPr lvl="0" fontAlgn="base"/>
            <a:endParaRPr lang="zh-CN" altLang="en-US" strike="noStrike" noProof="1">
              <a:latin typeface="Arial" panose="020B0604020202020204" pitchFamily="34" charset="0"/>
            </a:endParaRPr>
          </a:p>
        </p:txBody>
      </p:sp>
      <p:sp>
        <p:nvSpPr>
          <p:cNvPr id="6" name="灯片编号占位符 5"/>
          <p:cNvSpPr>
            <a:spLocks noGrp="1"/>
          </p:cNvSpPr>
          <p:nvPr>
            <p:ph type="sldNum" sz="quarter" idx="12"/>
          </p:nvPr>
        </p:nvSpPr>
        <p:spPr/>
        <p:txBody>
          <a:bodyPr/>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fld>
            <a:endParaRPr lang="zh-CN" altLang="en-US" strike="noStrike" noProof="1">
              <a:latin typeface="Arial" panose="020B0604020202020204" pitchFamily="34" charset="0"/>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457200" y="1600200"/>
            <a:ext cx="4032504" cy="4525963"/>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54296" y="1600200"/>
            <a:ext cx="4032504" cy="4525963"/>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p>
            <a:pPr lvl="0" fontAlgn="base"/>
            <a:endParaRPr lang="zh-CN" altLang="en-US" strike="noStrike" noProof="1">
              <a:latin typeface="Arial" panose="020B0604020202020204" pitchFamily="34" charset="0"/>
            </a:endParaRPr>
          </a:p>
        </p:txBody>
      </p:sp>
      <p:sp>
        <p:nvSpPr>
          <p:cNvPr id="6" name="页脚占位符 5"/>
          <p:cNvSpPr>
            <a:spLocks noGrp="1"/>
          </p:cNvSpPr>
          <p:nvPr>
            <p:ph type="ftr" sz="quarter" idx="11"/>
          </p:nvPr>
        </p:nvSpPr>
        <p:spPr/>
        <p:txBody>
          <a:bodyPr/>
          <a:p>
            <a:pPr lvl="0" fontAlgn="base"/>
            <a:endParaRPr lang="zh-CN" altLang="en-US" strike="noStrike" noProof="1">
              <a:latin typeface="Arial" panose="020B0604020202020204" pitchFamily="34" charset="0"/>
            </a:endParaRPr>
          </a:p>
        </p:txBody>
      </p:sp>
      <p:sp>
        <p:nvSpPr>
          <p:cNvPr id="7" name="灯片编号占位符 6"/>
          <p:cNvSpPr>
            <a:spLocks noGrp="1"/>
          </p:cNvSpPr>
          <p:nvPr>
            <p:ph type="sldNum" sz="quarter" idx="12"/>
          </p:nvPr>
        </p:nvSpPr>
        <p:spPr/>
        <p:txBody>
          <a:bodyPr/>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fld>
            <a:endParaRPr lang="zh-CN" altLang="en-US" strike="noStrike" noProof="1">
              <a:latin typeface="Arial" panose="020B0604020202020204" pitchFamily="34" charset="0"/>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890081" y="2665379"/>
            <a:ext cx="3655181"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4692704" y="2665379"/>
            <a:ext cx="3673182"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p>
            <a:pPr lvl="0" fontAlgn="base"/>
            <a:endParaRPr lang="zh-CN" altLang="en-US" strike="noStrike" noProof="1">
              <a:latin typeface="Arial" panose="020B0604020202020204" pitchFamily="34" charset="0"/>
            </a:endParaRPr>
          </a:p>
        </p:txBody>
      </p:sp>
      <p:sp>
        <p:nvSpPr>
          <p:cNvPr id="8" name="页脚占位符 7"/>
          <p:cNvSpPr>
            <a:spLocks noGrp="1"/>
          </p:cNvSpPr>
          <p:nvPr>
            <p:ph type="ftr" sz="quarter" idx="11"/>
          </p:nvPr>
        </p:nvSpPr>
        <p:spPr/>
        <p:txBody>
          <a:bodyPr/>
          <a:p>
            <a:pPr lvl="0" fontAlgn="base"/>
            <a:endParaRPr lang="zh-CN" altLang="en-US" strike="noStrike" noProof="1">
              <a:latin typeface="Arial" panose="020B0604020202020204" pitchFamily="34" charset="0"/>
            </a:endParaRPr>
          </a:p>
        </p:txBody>
      </p:sp>
      <p:sp>
        <p:nvSpPr>
          <p:cNvPr id="9" name="灯片编号占位符 8"/>
          <p:cNvSpPr>
            <a:spLocks noGrp="1"/>
          </p:cNvSpPr>
          <p:nvPr>
            <p:ph type="sldNum" sz="quarter" idx="12"/>
          </p:nvPr>
        </p:nvSpPr>
        <p:spPr/>
        <p:txBody>
          <a:bodyPr/>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fld>
            <a:endParaRPr lang="zh-CN" altLang="en-US" strike="noStrike" noProof="1">
              <a:latin typeface="Arial" panose="020B0604020202020204" pitchFamily="34" charset="0"/>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p>
            <a:pPr lvl="0" fontAlgn="base"/>
            <a:endParaRPr lang="zh-CN" altLang="en-US" strike="noStrike" noProof="1">
              <a:latin typeface="Arial" panose="020B0604020202020204" pitchFamily="34" charset="0"/>
            </a:endParaRPr>
          </a:p>
        </p:txBody>
      </p:sp>
      <p:sp>
        <p:nvSpPr>
          <p:cNvPr id="4" name="页脚占位符 3"/>
          <p:cNvSpPr>
            <a:spLocks noGrp="1"/>
          </p:cNvSpPr>
          <p:nvPr>
            <p:ph type="ftr" sz="quarter" idx="11"/>
          </p:nvPr>
        </p:nvSpPr>
        <p:spPr/>
        <p:txBody>
          <a:bodyPr/>
          <a:p>
            <a:pPr lvl="0" fontAlgn="base"/>
            <a:endParaRPr lang="zh-CN" altLang="en-US" strike="noStrike" noProof="1">
              <a:latin typeface="Arial" panose="020B0604020202020204" pitchFamily="34" charset="0"/>
            </a:endParaRPr>
          </a:p>
        </p:txBody>
      </p:sp>
      <p:sp>
        <p:nvSpPr>
          <p:cNvPr id="5" name="灯片编号占位符 4"/>
          <p:cNvSpPr>
            <a:spLocks noGrp="1"/>
          </p:cNvSpPr>
          <p:nvPr>
            <p:ph type="sldNum" sz="quarter" idx="12"/>
          </p:nvPr>
        </p:nvSpPr>
        <p:spPr/>
        <p:txBody>
          <a:bodyPr/>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fld>
            <a:endParaRPr lang="zh-CN" altLang="en-US" strike="noStrike" noProof="1">
              <a:latin typeface="Arial" panose="020B0604020202020204" pitchFamily="34" charset="0"/>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lvl="0" fontAlgn="base"/>
            <a:endParaRPr lang="zh-CN" altLang="en-US" strike="noStrike" noProof="1">
              <a:latin typeface="Arial" panose="020B0604020202020204" pitchFamily="34" charset="0"/>
            </a:endParaRPr>
          </a:p>
        </p:txBody>
      </p:sp>
      <p:sp>
        <p:nvSpPr>
          <p:cNvPr id="3" name="页脚占位符 2"/>
          <p:cNvSpPr>
            <a:spLocks noGrp="1"/>
          </p:cNvSpPr>
          <p:nvPr>
            <p:ph type="ftr" sz="quarter" idx="11"/>
          </p:nvPr>
        </p:nvSpPr>
        <p:spPr/>
        <p:txBody>
          <a:bodyPr/>
          <a:p>
            <a:pPr lvl="0" fontAlgn="base"/>
            <a:endParaRPr lang="zh-CN" altLang="en-US" strike="noStrike" noProof="1">
              <a:latin typeface="Arial" panose="020B0604020202020204" pitchFamily="34" charset="0"/>
            </a:endParaRPr>
          </a:p>
        </p:txBody>
      </p:sp>
      <p:sp>
        <p:nvSpPr>
          <p:cNvPr id="4" name="灯片编号占位符 3"/>
          <p:cNvSpPr>
            <a:spLocks noGrp="1"/>
          </p:cNvSpPr>
          <p:nvPr>
            <p:ph type="sldNum" sz="quarter" idx="12"/>
          </p:nvPr>
        </p:nvSpPr>
        <p:spPr/>
        <p:txBody>
          <a:bodyPr/>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fld>
            <a:endParaRPr lang="zh-CN" altLang="en-US" strike="noStrike" noProof="1">
              <a:latin typeface="Arial" panose="020B060402020202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p:txBody>
      </p:sp>
      <p:sp>
        <p:nvSpPr>
          <p:cNvPr id="4" name="日期占位符 3"/>
          <p:cNvSpPr>
            <a:spLocks noGrp="1"/>
          </p:cNvSpPr>
          <p:nvPr>
            <p:ph type="dt" sz="half" idx="10"/>
          </p:nvPr>
        </p:nvSpPr>
        <p:spPr/>
        <p:txBody>
          <a:bodyPr/>
          <a:p>
            <a:pPr lvl="0" fontAlgn="base"/>
            <a:endParaRPr lang="zh-CN" altLang="en-US" strike="noStrike" noProof="1">
              <a:latin typeface="Arial" panose="020B0604020202020204" pitchFamily="34" charset="0"/>
            </a:endParaRPr>
          </a:p>
        </p:txBody>
      </p:sp>
      <p:sp>
        <p:nvSpPr>
          <p:cNvPr id="5" name="页脚占位符 4"/>
          <p:cNvSpPr>
            <a:spLocks noGrp="1"/>
          </p:cNvSpPr>
          <p:nvPr>
            <p:ph type="ftr" sz="quarter" idx="11"/>
          </p:nvPr>
        </p:nvSpPr>
        <p:spPr/>
        <p:txBody>
          <a:bodyPr/>
          <a:p>
            <a:pPr lvl="0" fontAlgn="base"/>
            <a:endParaRPr lang="zh-CN" altLang="en-US" strike="noStrike" noProof="1">
              <a:latin typeface="Arial" panose="020B0604020202020204" pitchFamily="34" charset="0"/>
            </a:endParaRPr>
          </a:p>
        </p:txBody>
      </p:sp>
      <p:sp>
        <p:nvSpPr>
          <p:cNvPr id="6" name="灯片编号占位符 5"/>
          <p:cNvSpPr>
            <a:spLocks noGrp="1"/>
          </p:cNvSpPr>
          <p:nvPr>
            <p:ph type="sldNum" sz="quarter" idx="12"/>
          </p:nvPr>
        </p:nvSpPr>
        <p:spPr/>
        <p:txBody>
          <a:bodyPr/>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fld>
            <a:endParaRPr lang="zh-CN" altLang="en-US" strike="noStrike" noProof="1">
              <a:latin typeface="Arial" panose="020B0604020202020204" pitchFamily="34" charset="0"/>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lvl="0" fontAlgn="base"/>
            <a:endParaRPr lang="zh-CN" altLang="en-US" strike="noStrike" noProof="1">
              <a:latin typeface="Arial" panose="020B0604020202020204" pitchFamily="34" charset="0"/>
            </a:endParaRPr>
          </a:p>
        </p:txBody>
      </p:sp>
      <p:sp>
        <p:nvSpPr>
          <p:cNvPr id="6" name="页脚占位符 5"/>
          <p:cNvSpPr>
            <a:spLocks noGrp="1"/>
          </p:cNvSpPr>
          <p:nvPr>
            <p:ph type="ftr" sz="quarter" idx="11"/>
          </p:nvPr>
        </p:nvSpPr>
        <p:spPr/>
        <p:txBody>
          <a:bodyPr/>
          <a:p>
            <a:pPr lvl="0" fontAlgn="base"/>
            <a:endParaRPr lang="zh-CN" altLang="en-US" strike="noStrike" noProof="1">
              <a:latin typeface="Arial" panose="020B0604020202020204" pitchFamily="34" charset="0"/>
            </a:endParaRPr>
          </a:p>
        </p:txBody>
      </p:sp>
      <p:sp>
        <p:nvSpPr>
          <p:cNvPr id="7" name="灯片编号占位符 6"/>
          <p:cNvSpPr>
            <a:spLocks noGrp="1"/>
          </p:cNvSpPr>
          <p:nvPr>
            <p:ph type="sldNum" sz="quarter" idx="12"/>
          </p:nvPr>
        </p:nvSpPr>
        <p:spPr/>
        <p:txBody>
          <a:bodyPr/>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fld>
            <a:endParaRPr lang="zh-CN" altLang="en-US" strike="noStrike" noProof="1">
              <a:latin typeface="Arial" panose="020B0604020202020204" pitchFamily="34" charset="0"/>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fontAlgn="base"/>
            <a:endParaRPr lang="zh-CN" altLang="en-US" strike="noStrike" noProof="1"/>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lvl="0" fontAlgn="base"/>
            <a:endParaRPr lang="zh-CN" altLang="en-US" strike="noStrike" noProof="1">
              <a:latin typeface="Arial" panose="020B0604020202020204" pitchFamily="34" charset="0"/>
            </a:endParaRPr>
          </a:p>
        </p:txBody>
      </p:sp>
      <p:sp>
        <p:nvSpPr>
          <p:cNvPr id="6" name="页脚占位符 5"/>
          <p:cNvSpPr>
            <a:spLocks noGrp="1"/>
          </p:cNvSpPr>
          <p:nvPr>
            <p:ph type="ftr" sz="quarter" idx="11"/>
          </p:nvPr>
        </p:nvSpPr>
        <p:spPr/>
        <p:txBody>
          <a:bodyPr/>
          <a:p>
            <a:pPr lvl="0" fontAlgn="base"/>
            <a:endParaRPr lang="zh-CN" altLang="en-US" strike="noStrike" noProof="1">
              <a:latin typeface="Arial" panose="020B0604020202020204" pitchFamily="34" charset="0"/>
            </a:endParaRPr>
          </a:p>
        </p:txBody>
      </p:sp>
      <p:sp>
        <p:nvSpPr>
          <p:cNvPr id="7" name="灯片编号占位符 6"/>
          <p:cNvSpPr>
            <a:spLocks noGrp="1"/>
          </p:cNvSpPr>
          <p:nvPr>
            <p:ph type="sldNum" sz="quarter" idx="12"/>
          </p:nvPr>
        </p:nvSpPr>
        <p:spPr/>
        <p:txBody>
          <a:bodyPr/>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fld>
            <a:endParaRPr lang="zh-CN" altLang="en-US" strike="noStrike" noProof="1">
              <a:latin typeface="Arial" panose="020B0604020202020204" pitchFamily="34" charset="0"/>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fontAlgn="base"/>
            <a:endParaRPr lang="zh-CN" altLang="en-US" strike="noStrike" noProof="1">
              <a:latin typeface="Arial" panose="020B0604020202020204" pitchFamily="34" charset="0"/>
            </a:endParaRPr>
          </a:p>
        </p:txBody>
      </p:sp>
      <p:sp>
        <p:nvSpPr>
          <p:cNvPr id="5" name="页脚占位符 4"/>
          <p:cNvSpPr>
            <a:spLocks noGrp="1"/>
          </p:cNvSpPr>
          <p:nvPr>
            <p:ph type="ftr" sz="quarter" idx="11"/>
          </p:nvPr>
        </p:nvSpPr>
        <p:spPr/>
        <p:txBody>
          <a:bodyPr/>
          <a:p>
            <a:pPr lvl="0" fontAlgn="base"/>
            <a:endParaRPr lang="zh-CN" altLang="en-US" strike="noStrike" noProof="1">
              <a:latin typeface="Arial" panose="020B0604020202020204" pitchFamily="34" charset="0"/>
            </a:endParaRPr>
          </a:p>
        </p:txBody>
      </p:sp>
      <p:sp>
        <p:nvSpPr>
          <p:cNvPr id="6" name="灯片编号占位符 5"/>
          <p:cNvSpPr>
            <a:spLocks noGrp="1"/>
          </p:cNvSpPr>
          <p:nvPr>
            <p:ph type="sldNum" sz="quarter" idx="12"/>
          </p:nvPr>
        </p:nvSpPr>
        <p:spPr/>
        <p:txBody>
          <a:bodyPr/>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fld>
            <a:endParaRPr lang="zh-CN" altLang="en-US" strike="noStrike" noProof="1">
              <a:latin typeface="Arial" panose="020B0604020202020204" pitchFamily="34" charset="0"/>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457200" y="274638"/>
            <a:ext cx="6052930" cy="5851525"/>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fontAlgn="base"/>
            <a:endParaRPr lang="zh-CN" altLang="en-US" strike="noStrike" noProof="1">
              <a:latin typeface="Arial" panose="020B0604020202020204" pitchFamily="34" charset="0"/>
            </a:endParaRPr>
          </a:p>
        </p:txBody>
      </p:sp>
      <p:sp>
        <p:nvSpPr>
          <p:cNvPr id="5" name="页脚占位符 4"/>
          <p:cNvSpPr>
            <a:spLocks noGrp="1"/>
          </p:cNvSpPr>
          <p:nvPr>
            <p:ph type="ftr" sz="quarter" idx="11"/>
          </p:nvPr>
        </p:nvSpPr>
        <p:spPr/>
        <p:txBody>
          <a:bodyPr/>
          <a:p>
            <a:pPr lvl="0" fontAlgn="base"/>
            <a:endParaRPr lang="zh-CN" altLang="en-US" strike="noStrike" noProof="1">
              <a:latin typeface="Arial" panose="020B0604020202020204" pitchFamily="34" charset="0"/>
            </a:endParaRPr>
          </a:p>
        </p:txBody>
      </p:sp>
      <p:sp>
        <p:nvSpPr>
          <p:cNvPr id="6" name="灯片编号占位符 5"/>
          <p:cNvSpPr>
            <a:spLocks noGrp="1"/>
          </p:cNvSpPr>
          <p:nvPr>
            <p:ph type="sldNum" sz="quarter" idx="12"/>
          </p:nvPr>
        </p:nvSpPr>
        <p:spPr/>
        <p:txBody>
          <a:bodyPr/>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fld>
            <a:endParaRPr lang="zh-CN" altLang="en-US" strike="noStrike" noProof="1">
              <a:latin typeface="Arial" panose="020B0604020202020204" pitchFamily="34" charset="0"/>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pPr fontAlgn="base"/>
            <a:r>
              <a:rPr lang="zh-CN" altLang="en-US" strike="noStrike" noProof="1" smtClean="0"/>
              <a:t>单击此处编辑母版副标题样式</a:t>
            </a:r>
            <a:endParaRPr lang="zh-CN" altLang="en-US" strike="noStrike" noProof="1"/>
          </a:p>
        </p:txBody>
      </p:sp>
      <p:sp>
        <p:nvSpPr>
          <p:cNvPr id="4" name="日期占位符 3"/>
          <p:cNvSpPr>
            <a:spLocks noGrp="1"/>
          </p:cNvSpPr>
          <p:nvPr>
            <p:ph type="dt" sz="half" idx="10"/>
          </p:nvPr>
        </p:nvSpPr>
        <p:spPr/>
        <p:txBody>
          <a:bodyPr/>
          <a:p>
            <a:pPr lvl="0" fontAlgn="base"/>
            <a:endParaRPr lang="zh-CN" altLang="en-US" strike="noStrike" noProof="1">
              <a:latin typeface="Arial" panose="020B0604020202020204" pitchFamily="34" charset="0"/>
            </a:endParaRPr>
          </a:p>
        </p:txBody>
      </p:sp>
      <p:sp>
        <p:nvSpPr>
          <p:cNvPr id="5" name="页脚占位符 4"/>
          <p:cNvSpPr>
            <a:spLocks noGrp="1"/>
          </p:cNvSpPr>
          <p:nvPr>
            <p:ph type="ftr" sz="quarter" idx="11"/>
          </p:nvPr>
        </p:nvSpPr>
        <p:spPr/>
        <p:txBody>
          <a:bodyPr/>
          <a:p>
            <a:pPr lvl="0" fontAlgn="base"/>
            <a:endParaRPr lang="zh-CN" altLang="en-US" strike="noStrike" noProof="1">
              <a:latin typeface="Arial" panose="020B0604020202020204" pitchFamily="34" charset="0"/>
            </a:endParaRPr>
          </a:p>
        </p:txBody>
      </p:sp>
      <p:sp>
        <p:nvSpPr>
          <p:cNvPr id="6" name="灯片编号占位符 5"/>
          <p:cNvSpPr>
            <a:spLocks noGrp="1"/>
          </p:cNvSpPr>
          <p:nvPr>
            <p:ph type="sldNum" sz="quarter" idx="12"/>
          </p:nvPr>
        </p:nvSpPr>
        <p:spPr/>
        <p:txBody>
          <a:bodyPr/>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fld>
            <a:endParaRPr lang="zh-CN" altLang="en-US" strike="noStrike" noProof="1">
              <a:latin typeface="Arial" panose="020B0604020202020204" pitchFamily="34" charset="0"/>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fontAlgn="base"/>
            <a:endParaRPr lang="zh-CN" altLang="en-US" strike="noStrike" noProof="1">
              <a:latin typeface="Arial" panose="020B0604020202020204" pitchFamily="34" charset="0"/>
            </a:endParaRPr>
          </a:p>
        </p:txBody>
      </p:sp>
      <p:sp>
        <p:nvSpPr>
          <p:cNvPr id="5" name="页脚占位符 4"/>
          <p:cNvSpPr>
            <a:spLocks noGrp="1"/>
          </p:cNvSpPr>
          <p:nvPr>
            <p:ph type="ftr" sz="quarter" idx="11"/>
          </p:nvPr>
        </p:nvSpPr>
        <p:spPr/>
        <p:txBody>
          <a:bodyPr/>
          <a:p>
            <a:pPr lvl="0" fontAlgn="base"/>
            <a:endParaRPr lang="zh-CN" altLang="en-US" strike="noStrike" noProof="1">
              <a:latin typeface="Arial" panose="020B0604020202020204" pitchFamily="34" charset="0"/>
            </a:endParaRPr>
          </a:p>
        </p:txBody>
      </p:sp>
      <p:sp>
        <p:nvSpPr>
          <p:cNvPr id="6" name="灯片编号占位符 5"/>
          <p:cNvSpPr>
            <a:spLocks noGrp="1"/>
          </p:cNvSpPr>
          <p:nvPr>
            <p:ph type="sldNum" sz="quarter" idx="12"/>
          </p:nvPr>
        </p:nvSpPr>
        <p:spPr/>
        <p:txBody>
          <a:bodyPr/>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fld>
            <a:endParaRPr lang="zh-CN" altLang="en-US" strike="noStrike" noProof="1">
              <a:latin typeface="Arial" panose="020B0604020202020204" pitchFamily="34" charset="0"/>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p:txBody>
      </p:sp>
      <p:sp>
        <p:nvSpPr>
          <p:cNvPr id="4" name="日期占位符 3"/>
          <p:cNvSpPr>
            <a:spLocks noGrp="1"/>
          </p:cNvSpPr>
          <p:nvPr>
            <p:ph type="dt" sz="half" idx="10"/>
          </p:nvPr>
        </p:nvSpPr>
        <p:spPr/>
        <p:txBody>
          <a:bodyPr/>
          <a:p>
            <a:pPr lvl="0" fontAlgn="base"/>
            <a:endParaRPr lang="zh-CN" altLang="en-US" strike="noStrike" noProof="1">
              <a:latin typeface="Arial" panose="020B0604020202020204" pitchFamily="34" charset="0"/>
            </a:endParaRPr>
          </a:p>
        </p:txBody>
      </p:sp>
      <p:sp>
        <p:nvSpPr>
          <p:cNvPr id="5" name="页脚占位符 4"/>
          <p:cNvSpPr>
            <a:spLocks noGrp="1"/>
          </p:cNvSpPr>
          <p:nvPr>
            <p:ph type="ftr" sz="quarter" idx="11"/>
          </p:nvPr>
        </p:nvSpPr>
        <p:spPr/>
        <p:txBody>
          <a:bodyPr/>
          <a:p>
            <a:pPr lvl="0" fontAlgn="base"/>
            <a:endParaRPr lang="zh-CN" altLang="en-US" strike="noStrike" noProof="1">
              <a:latin typeface="Arial" panose="020B0604020202020204" pitchFamily="34" charset="0"/>
            </a:endParaRPr>
          </a:p>
        </p:txBody>
      </p:sp>
      <p:sp>
        <p:nvSpPr>
          <p:cNvPr id="6" name="灯片编号占位符 5"/>
          <p:cNvSpPr>
            <a:spLocks noGrp="1"/>
          </p:cNvSpPr>
          <p:nvPr>
            <p:ph type="sldNum" sz="quarter" idx="12"/>
          </p:nvPr>
        </p:nvSpPr>
        <p:spPr/>
        <p:txBody>
          <a:bodyPr/>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fld>
            <a:endParaRPr lang="zh-CN" altLang="en-US" strike="noStrike" noProof="1">
              <a:latin typeface="Arial" panose="020B0604020202020204" pitchFamily="34" charset="0"/>
            </a:endParaRP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457200" y="1600200"/>
            <a:ext cx="4032504" cy="4525963"/>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54296" y="1600200"/>
            <a:ext cx="4032504" cy="4525963"/>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p>
            <a:pPr lvl="0" fontAlgn="base"/>
            <a:endParaRPr lang="zh-CN" altLang="en-US" strike="noStrike" noProof="1">
              <a:latin typeface="Arial" panose="020B0604020202020204" pitchFamily="34" charset="0"/>
            </a:endParaRPr>
          </a:p>
        </p:txBody>
      </p:sp>
      <p:sp>
        <p:nvSpPr>
          <p:cNvPr id="6" name="页脚占位符 5"/>
          <p:cNvSpPr>
            <a:spLocks noGrp="1"/>
          </p:cNvSpPr>
          <p:nvPr>
            <p:ph type="ftr" sz="quarter" idx="11"/>
          </p:nvPr>
        </p:nvSpPr>
        <p:spPr/>
        <p:txBody>
          <a:bodyPr/>
          <a:p>
            <a:pPr lvl="0" fontAlgn="base"/>
            <a:endParaRPr lang="zh-CN" altLang="en-US" strike="noStrike" noProof="1">
              <a:latin typeface="Arial" panose="020B0604020202020204" pitchFamily="34" charset="0"/>
            </a:endParaRPr>
          </a:p>
        </p:txBody>
      </p:sp>
      <p:sp>
        <p:nvSpPr>
          <p:cNvPr id="7" name="灯片编号占位符 6"/>
          <p:cNvSpPr>
            <a:spLocks noGrp="1"/>
          </p:cNvSpPr>
          <p:nvPr>
            <p:ph type="sldNum" sz="quarter" idx="12"/>
          </p:nvPr>
        </p:nvSpPr>
        <p:spPr/>
        <p:txBody>
          <a:bodyPr/>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fld>
            <a:endParaRPr lang="zh-CN" altLang="en-US" strike="noStrike" noProof="1">
              <a:latin typeface="Arial" panose="020B0604020202020204" pitchFamily="34" charset="0"/>
            </a:endParaRP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890081" y="2665379"/>
            <a:ext cx="3655181"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4692704" y="2665379"/>
            <a:ext cx="3673182"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p>
            <a:pPr lvl="0" fontAlgn="base"/>
            <a:endParaRPr lang="zh-CN" altLang="en-US" strike="noStrike" noProof="1">
              <a:latin typeface="Arial" panose="020B0604020202020204" pitchFamily="34" charset="0"/>
            </a:endParaRPr>
          </a:p>
        </p:txBody>
      </p:sp>
      <p:sp>
        <p:nvSpPr>
          <p:cNvPr id="8" name="页脚占位符 7"/>
          <p:cNvSpPr>
            <a:spLocks noGrp="1"/>
          </p:cNvSpPr>
          <p:nvPr>
            <p:ph type="ftr" sz="quarter" idx="11"/>
          </p:nvPr>
        </p:nvSpPr>
        <p:spPr/>
        <p:txBody>
          <a:bodyPr/>
          <a:p>
            <a:pPr lvl="0" fontAlgn="base"/>
            <a:endParaRPr lang="zh-CN" altLang="en-US" strike="noStrike" noProof="1">
              <a:latin typeface="Arial" panose="020B0604020202020204" pitchFamily="34" charset="0"/>
            </a:endParaRPr>
          </a:p>
        </p:txBody>
      </p:sp>
      <p:sp>
        <p:nvSpPr>
          <p:cNvPr id="9" name="灯片编号占位符 8"/>
          <p:cNvSpPr>
            <a:spLocks noGrp="1"/>
          </p:cNvSpPr>
          <p:nvPr>
            <p:ph type="sldNum" sz="quarter" idx="12"/>
          </p:nvPr>
        </p:nvSpPr>
        <p:spPr/>
        <p:txBody>
          <a:bodyPr/>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fld>
            <a:endParaRPr lang="zh-CN" altLang="en-US" strike="noStrike" noProof="1">
              <a:latin typeface="Arial" panose="020B0604020202020204" pitchFamily="34" charset="0"/>
            </a:endParaRP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p>
            <a:pPr lvl="0" fontAlgn="base"/>
            <a:endParaRPr lang="zh-CN" altLang="en-US" strike="noStrike" noProof="1">
              <a:latin typeface="Arial" panose="020B0604020202020204" pitchFamily="34" charset="0"/>
            </a:endParaRPr>
          </a:p>
        </p:txBody>
      </p:sp>
      <p:sp>
        <p:nvSpPr>
          <p:cNvPr id="4" name="页脚占位符 3"/>
          <p:cNvSpPr>
            <a:spLocks noGrp="1"/>
          </p:cNvSpPr>
          <p:nvPr>
            <p:ph type="ftr" sz="quarter" idx="11"/>
          </p:nvPr>
        </p:nvSpPr>
        <p:spPr/>
        <p:txBody>
          <a:bodyPr/>
          <a:p>
            <a:pPr lvl="0" fontAlgn="base"/>
            <a:endParaRPr lang="zh-CN" altLang="en-US" strike="noStrike" noProof="1">
              <a:latin typeface="Arial" panose="020B0604020202020204" pitchFamily="34" charset="0"/>
            </a:endParaRPr>
          </a:p>
        </p:txBody>
      </p:sp>
      <p:sp>
        <p:nvSpPr>
          <p:cNvPr id="5" name="灯片编号占位符 4"/>
          <p:cNvSpPr>
            <a:spLocks noGrp="1"/>
          </p:cNvSpPr>
          <p:nvPr>
            <p:ph type="sldNum" sz="quarter" idx="12"/>
          </p:nvPr>
        </p:nvSpPr>
        <p:spPr/>
        <p:txBody>
          <a:bodyPr/>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fld>
            <a:endParaRPr lang="zh-CN" altLang="en-US" strike="noStrike" noProof="1">
              <a:latin typeface="Arial" panose="020B060402020202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457200" y="1600200"/>
            <a:ext cx="4032504" cy="4525963"/>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54296" y="1600200"/>
            <a:ext cx="4032504" cy="4525963"/>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p>
            <a:pPr lvl="0" fontAlgn="base"/>
            <a:endParaRPr lang="zh-CN" altLang="en-US" strike="noStrike" noProof="1">
              <a:latin typeface="Arial" panose="020B0604020202020204" pitchFamily="34" charset="0"/>
            </a:endParaRPr>
          </a:p>
        </p:txBody>
      </p:sp>
      <p:sp>
        <p:nvSpPr>
          <p:cNvPr id="6" name="页脚占位符 5"/>
          <p:cNvSpPr>
            <a:spLocks noGrp="1"/>
          </p:cNvSpPr>
          <p:nvPr>
            <p:ph type="ftr" sz="quarter" idx="11"/>
          </p:nvPr>
        </p:nvSpPr>
        <p:spPr/>
        <p:txBody>
          <a:bodyPr/>
          <a:p>
            <a:pPr lvl="0" fontAlgn="base"/>
            <a:endParaRPr lang="zh-CN" altLang="en-US" strike="noStrike" noProof="1">
              <a:latin typeface="Arial" panose="020B0604020202020204" pitchFamily="34" charset="0"/>
            </a:endParaRPr>
          </a:p>
        </p:txBody>
      </p:sp>
      <p:sp>
        <p:nvSpPr>
          <p:cNvPr id="7" name="灯片编号占位符 6"/>
          <p:cNvSpPr>
            <a:spLocks noGrp="1"/>
          </p:cNvSpPr>
          <p:nvPr>
            <p:ph type="sldNum" sz="quarter" idx="12"/>
          </p:nvPr>
        </p:nvSpPr>
        <p:spPr/>
        <p:txBody>
          <a:bodyPr/>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fld>
            <a:endParaRPr lang="zh-CN" altLang="en-US" strike="noStrike" noProof="1">
              <a:latin typeface="Arial" panose="020B0604020202020204" pitchFamily="34" charset="0"/>
            </a:endParaRPr>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lvl="0" fontAlgn="base"/>
            <a:endParaRPr lang="zh-CN" altLang="en-US" strike="noStrike" noProof="1">
              <a:latin typeface="Arial" panose="020B0604020202020204" pitchFamily="34" charset="0"/>
            </a:endParaRPr>
          </a:p>
        </p:txBody>
      </p:sp>
      <p:sp>
        <p:nvSpPr>
          <p:cNvPr id="3" name="页脚占位符 2"/>
          <p:cNvSpPr>
            <a:spLocks noGrp="1"/>
          </p:cNvSpPr>
          <p:nvPr>
            <p:ph type="ftr" sz="quarter" idx="11"/>
          </p:nvPr>
        </p:nvSpPr>
        <p:spPr/>
        <p:txBody>
          <a:bodyPr/>
          <a:p>
            <a:pPr lvl="0" fontAlgn="base"/>
            <a:endParaRPr lang="zh-CN" altLang="en-US" strike="noStrike" noProof="1">
              <a:latin typeface="Arial" panose="020B0604020202020204" pitchFamily="34" charset="0"/>
            </a:endParaRPr>
          </a:p>
        </p:txBody>
      </p:sp>
      <p:sp>
        <p:nvSpPr>
          <p:cNvPr id="4" name="灯片编号占位符 3"/>
          <p:cNvSpPr>
            <a:spLocks noGrp="1"/>
          </p:cNvSpPr>
          <p:nvPr>
            <p:ph type="sldNum" sz="quarter" idx="12"/>
          </p:nvPr>
        </p:nvSpPr>
        <p:spPr/>
        <p:txBody>
          <a:bodyPr/>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fld>
            <a:endParaRPr lang="zh-CN" altLang="en-US" strike="noStrike" noProof="1">
              <a:latin typeface="Arial" panose="020B0604020202020204" pitchFamily="34" charset="0"/>
            </a:endParaRPr>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lvl="0" fontAlgn="base"/>
            <a:endParaRPr lang="zh-CN" altLang="en-US" strike="noStrike" noProof="1">
              <a:latin typeface="Arial" panose="020B0604020202020204" pitchFamily="34" charset="0"/>
            </a:endParaRPr>
          </a:p>
        </p:txBody>
      </p:sp>
      <p:sp>
        <p:nvSpPr>
          <p:cNvPr id="6" name="页脚占位符 5"/>
          <p:cNvSpPr>
            <a:spLocks noGrp="1"/>
          </p:cNvSpPr>
          <p:nvPr>
            <p:ph type="ftr" sz="quarter" idx="11"/>
          </p:nvPr>
        </p:nvSpPr>
        <p:spPr/>
        <p:txBody>
          <a:bodyPr/>
          <a:p>
            <a:pPr lvl="0" fontAlgn="base"/>
            <a:endParaRPr lang="zh-CN" altLang="en-US" strike="noStrike" noProof="1">
              <a:latin typeface="Arial" panose="020B0604020202020204" pitchFamily="34" charset="0"/>
            </a:endParaRPr>
          </a:p>
        </p:txBody>
      </p:sp>
      <p:sp>
        <p:nvSpPr>
          <p:cNvPr id="7" name="灯片编号占位符 6"/>
          <p:cNvSpPr>
            <a:spLocks noGrp="1"/>
          </p:cNvSpPr>
          <p:nvPr>
            <p:ph type="sldNum" sz="quarter" idx="12"/>
          </p:nvPr>
        </p:nvSpPr>
        <p:spPr/>
        <p:txBody>
          <a:bodyPr/>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fld>
            <a:endParaRPr lang="zh-CN" altLang="en-US" strike="noStrike" noProof="1">
              <a:latin typeface="Arial" panose="020B0604020202020204" pitchFamily="34" charset="0"/>
            </a:endParaRPr>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fontAlgn="base"/>
            <a:endParaRPr lang="zh-CN" altLang="en-US" strike="noStrike" noProof="1"/>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lvl="0" fontAlgn="base"/>
            <a:endParaRPr lang="zh-CN" altLang="en-US" strike="noStrike" noProof="1">
              <a:latin typeface="Arial" panose="020B0604020202020204" pitchFamily="34" charset="0"/>
            </a:endParaRPr>
          </a:p>
        </p:txBody>
      </p:sp>
      <p:sp>
        <p:nvSpPr>
          <p:cNvPr id="6" name="页脚占位符 5"/>
          <p:cNvSpPr>
            <a:spLocks noGrp="1"/>
          </p:cNvSpPr>
          <p:nvPr>
            <p:ph type="ftr" sz="quarter" idx="11"/>
          </p:nvPr>
        </p:nvSpPr>
        <p:spPr/>
        <p:txBody>
          <a:bodyPr/>
          <a:p>
            <a:pPr lvl="0" fontAlgn="base"/>
            <a:endParaRPr lang="zh-CN" altLang="en-US" strike="noStrike" noProof="1">
              <a:latin typeface="Arial" panose="020B0604020202020204" pitchFamily="34" charset="0"/>
            </a:endParaRPr>
          </a:p>
        </p:txBody>
      </p:sp>
      <p:sp>
        <p:nvSpPr>
          <p:cNvPr id="7" name="灯片编号占位符 6"/>
          <p:cNvSpPr>
            <a:spLocks noGrp="1"/>
          </p:cNvSpPr>
          <p:nvPr>
            <p:ph type="sldNum" sz="quarter" idx="12"/>
          </p:nvPr>
        </p:nvSpPr>
        <p:spPr/>
        <p:txBody>
          <a:bodyPr/>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fld>
            <a:endParaRPr lang="zh-CN" altLang="en-US" strike="noStrike" noProof="1">
              <a:latin typeface="Arial" panose="020B0604020202020204" pitchFamily="34" charset="0"/>
            </a:endParaRPr>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fontAlgn="base"/>
            <a:endParaRPr lang="zh-CN" altLang="en-US" strike="noStrike" noProof="1">
              <a:latin typeface="Arial" panose="020B0604020202020204" pitchFamily="34" charset="0"/>
            </a:endParaRPr>
          </a:p>
        </p:txBody>
      </p:sp>
      <p:sp>
        <p:nvSpPr>
          <p:cNvPr id="5" name="页脚占位符 4"/>
          <p:cNvSpPr>
            <a:spLocks noGrp="1"/>
          </p:cNvSpPr>
          <p:nvPr>
            <p:ph type="ftr" sz="quarter" idx="11"/>
          </p:nvPr>
        </p:nvSpPr>
        <p:spPr/>
        <p:txBody>
          <a:bodyPr/>
          <a:p>
            <a:pPr lvl="0" fontAlgn="base"/>
            <a:endParaRPr lang="zh-CN" altLang="en-US" strike="noStrike" noProof="1">
              <a:latin typeface="Arial" panose="020B0604020202020204" pitchFamily="34" charset="0"/>
            </a:endParaRPr>
          </a:p>
        </p:txBody>
      </p:sp>
      <p:sp>
        <p:nvSpPr>
          <p:cNvPr id="6" name="灯片编号占位符 5"/>
          <p:cNvSpPr>
            <a:spLocks noGrp="1"/>
          </p:cNvSpPr>
          <p:nvPr>
            <p:ph type="sldNum" sz="quarter" idx="12"/>
          </p:nvPr>
        </p:nvSpPr>
        <p:spPr/>
        <p:txBody>
          <a:bodyPr/>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fld>
            <a:endParaRPr lang="zh-CN" altLang="en-US" strike="noStrike" noProof="1">
              <a:latin typeface="Arial" panose="020B0604020202020204" pitchFamily="34" charset="0"/>
            </a:endParaRPr>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457200" y="274638"/>
            <a:ext cx="6052930" cy="5851525"/>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fontAlgn="base"/>
            <a:endParaRPr lang="zh-CN" altLang="en-US" strike="noStrike" noProof="1">
              <a:latin typeface="Arial" panose="020B0604020202020204" pitchFamily="34" charset="0"/>
            </a:endParaRPr>
          </a:p>
        </p:txBody>
      </p:sp>
      <p:sp>
        <p:nvSpPr>
          <p:cNvPr id="5" name="页脚占位符 4"/>
          <p:cNvSpPr>
            <a:spLocks noGrp="1"/>
          </p:cNvSpPr>
          <p:nvPr>
            <p:ph type="ftr" sz="quarter" idx="11"/>
          </p:nvPr>
        </p:nvSpPr>
        <p:spPr/>
        <p:txBody>
          <a:bodyPr/>
          <a:p>
            <a:pPr lvl="0" fontAlgn="base"/>
            <a:endParaRPr lang="zh-CN" altLang="en-US" strike="noStrike" noProof="1">
              <a:latin typeface="Arial" panose="020B0604020202020204" pitchFamily="34" charset="0"/>
            </a:endParaRPr>
          </a:p>
        </p:txBody>
      </p:sp>
      <p:sp>
        <p:nvSpPr>
          <p:cNvPr id="6" name="灯片编号占位符 5"/>
          <p:cNvSpPr>
            <a:spLocks noGrp="1"/>
          </p:cNvSpPr>
          <p:nvPr>
            <p:ph type="sldNum" sz="quarter" idx="12"/>
          </p:nvPr>
        </p:nvSpPr>
        <p:spPr/>
        <p:txBody>
          <a:bodyPr/>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fld>
            <a:endParaRPr lang="zh-CN" altLang="en-US" strike="noStrike" noProof="1">
              <a:latin typeface="Arial" panose="020B0604020202020204" pitchFamily="34" charset="0"/>
            </a:endParaRPr>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pPr fontAlgn="base"/>
            <a:r>
              <a:rPr lang="zh-CN" altLang="en-US" strike="noStrike" noProof="1" smtClean="0"/>
              <a:t>单击此处编辑母版副标题样式</a:t>
            </a:r>
            <a:endParaRPr lang="zh-CN" altLang="en-US" strike="noStrike" noProof="1"/>
          </a:p>
        </p:txBody>
      </p:sp>
      <p:sp>
        <p:nvSpPr>
          <p:cNvPr id="4" name="日期占位符 3"/>
          <p:cNvSpPr>
            <a:spLocks noGrp="1"/>
          </p:cNvSpPr>
          <p:nvPr>
            <p:ph type="dt" sz="half" idx="10"/>
          </p:nvPr>
        </p:nvSpPr>
        <p:spPr/>
        <p:txBody>
          <a:bodyPr/>
          <a:p>
            <a:pPr lvl="0" fontAlgn="base"/>
            <a:endParaRPr lang="zh-CN" altLang="en-US" strike="noStrike" noProof="1">
              <a:latin typeface="Arial" panose="020B0604020202020204" pitchFamily="34" charset="0"/>
            </a:endParaRPr>
          </a:p>
        </p:txBody>
      </p:sp>
      <p:sp>
        <p:nvSpPr>
          <p:cNvPr id="5" name="页脚占位符 4"/>
          <p:cNvSpPr>
            <a:spLocks noGrp="1"/>
          </p:cNvSpPr>
          <p:nvPr>
            <p:ph type="ftr" sz="quarter" idx="11"/>
          </p:nvPr>
        </p:nvSpPr>
        <p:spPr/>
        <p:txBody>
          <a:bodyPr/>
          <a:p>
            <a:pPr lvl="0" fontAlgn="base"/>
            <a:endParaRPr lang="zh-CN" altLang="en-US" strike="noStrike" noProof="1">
              <a:latin typeface="Arial" panose="020B0604020202020204" pitchFamily="34" charset="0"/>
            </a:endParaRPr>
          </a:p>
        </p:txBody>
      </p:sp>
      <p:sp>
        <p:nvSpPr>
          <p:cNvPr id="6" name="灯片编号占位符 5"/>
          <p:cNvSpPr>
            <a:spLocks noGrp="1"/>
          </p:cNvSpPr>
          <p:nvPr>
            <p:ph type="sldNum" sz="quarter" idx="12"/>
          </p:nvPr>
        </p:nvSpPr>
        <p:spPr/>
        <p:txBody>
          <a:bodyPr/>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fld>
            <a:endParaRPr lang="zh-CN" altLang="en-US" strike="noStrike" noProof="1">
              <a:latin typeface="Arial" panose="020B0604020202020204" pitchFamily="34" charset="0"/>
            </a:endParaRPr>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fontAlgn="base"/>
            <a:endParaRPr lang="zh-CN" altLang="en-US" strike="noStrike" noProof="1">
              <a:latin typeface="Arial" panose="020B0604020202020204" pitchFamily="34" charset="0"/>
            </a:endParaRPr>
          </a:p>
        </p:txBody>
      </p:sp>
      <p:sp>
        <p:nvSpPr>
          <p:cNvPr id="5" name="页脚占位符 4"/>
          <p:cNvSpPr>
            <a:spLocks noGrp="1"/>
          </p:cNvSpPr>
          <p:nvPr>
            <p:ph type="ftr" sz="quarter" idx="11"/>
          </p:nvPr>
        </p:nvSpPr>
        <p:spPr/>
        <p:txBody>
          <a:bodyPr/>
          <a:p>
            <a:pPr lvl="0" fontAlgn="base"/>
            <a:endParaRPr lang="zh-CN" altLang="en-US" strike="noStrike" noProof="1">
              <a:latin typeface="Arial" panose="020B0604020202020204" pitchFamily="34" charset="0"/>
            </a:endParaRPr>
          </a:p>
        </p:txBody>
      </p:sp>
      <p:sp>
        <p:nvSpPr>
          <p:cNvPr id="6" name="灯片编号占位符 5"/>
          <p:cNvSpPr>
            <a:spLocks noGrp="1"/>
          </p:cNvSpPr>
          <p:nvPr>
            <p:ph type="sldNum" sz="quarter" idx="12"/>
          </p:nvPr>
        </p:nvSpPr>
        <p:spPr/>
        <p:txBody>
          <a:bodyPr/>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fld>
            <a:endParaRPr lang="zh-CN" altLang="en-US" strike="noStrike" noProof="1">
              <a:latin typeface="Arial" panose="020B0604020202020204" pitchFamily="34" charset="0"/>
            </a:endParaRPr>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p:txBody>
      </p:sp>
      <p:sp>
        <p:nvSpPr>
          <p:cNvPr id="4" name="日期占位符 3"/>
          <p:cNvSpPr>
            <a:spLocks noGrp="1"/>
          </p:cNvSpPr>
          <p:nvPr>
            <p:ph type="dt" sz="half" idx="10"/>
          </p:nvPr>
        </p:nvSpPr>
        <p:spPr/>
        <p:txBody>
          <a:bodyPr/>
          <a:p>
            <a:pPr lvl="0" fontAlgn="base"/>
            <a:endParaRPr lang="zh-CN" altLang="en-US" strike="noStrike" noProof="1">
              <a:latin typeface="Arial" panose="020B0604020202020204" pitchFamily="34" charset="0"/>
            </a:endParaRPr>
          </a:p>
        </p:txBody>
      </p:sp>
      <p:sp>
        <p:nvSpPr>
          <p:cNvPr id="5" name="页脚占位符 4"/>
          <p:cNvSpPr>
            <a:spLocks noGrp="1"/>
          </p:cNvSpPr>
          <p:nvPr>
            <p:ph type="ftr" sz="quarter" idx="11"/>
          </p:nvPr>
        </p:nvSpPr>
        <p:spPr/>
        <p:txBody>
          <a:bodyPr/>
          <a:p>
            <a:pPr lvl="0" fontAlgn="base"/>
            <a:endParaRPr lang="zh-CN" altLang="en-US" strike="noStrike" noProof="1">
              <a:latin typeface="Arial" panose="020B0604020202020204" pitchFamily="34" charset="0"/>
            </a:endParaRPr>
          </a:p>
        </p:txBody>
      </p:sp>
      <p:sp>
        <p:nvSpPr>
          <p:cNvPr id="6" name="灯片编号占位符 5"/>
          <p:cNvSpPr>
            <a:spLocks noGrp="1"/>
          </p:cNvSpPr>
          <p:nvPr>
            <p:ph type="sldNum" sz="quarter" idx="12"/>
          </p:nvPr>
        </p:nvSpPr>
        <p:spPr/>
        <p:txBody>
          <a:bodyPr/>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fld>
            <a:endParaRPr lang="zh-CN" altLang="en-US" strike="noStrike" noProof="1">
              <a:latin typeface="Arial" panose="020B0604020202020204" pitchFamily="34" charset="0"/>
            </a:endParaRPr>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457200" y="1600200"/>
            <a:ext cx="4032504" cy="4525963"/>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54296" y="1600200"/>
            <a:ext cx="4032504" cy="4525963"/>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p>
            <a:pPr lvl="0" fontAlgn="base"/>
            <a:endParaRPr lang="zh-CN" altLang="en-US" strike="noStrike" noProof="1">
              <a:latin typeface="Arial" panose="020B0604020202020204" pitchFamily="34" charset="0"/>
            </a:endParaRPr>
          </a:p>
        </p:txBody>
      </p:sp>
      <p:sp>
        <p:nvSpPr>
          <p:cNvPr id="6" name="页脚占位符 5"/>
          <p:cNvSpPr>
            <a:spLocks noGrp="1"/>
          </p:cNvSpPr>
          <p:nvPr>
            <p:ph type="ftr" sz="quarter" idx="11"/>
          </p:nvPr>
        </p:nvSpPr>
        <p:spPr/>
        <p:txBody>
          <a:bodyPr/>
          <a:p>
            <a:pPr lvl="0" fontAlgn="base"/>
            <a:endParaRPr lang="zh-CN" altLang="en-US" strike="noStrike" noProof="1">
              <a:latin typeface="Arial" panose="020B0604020202020204" pitchFamily="34" charset="0"/>
            </a:endParaRPr>
          </a:p>
        </p:txBody>
      </p:sp>
      <p:sp>
        <p:nvSpPr>
          <p:cNvPr id="7" name="灯片编号占位符 6"/>
          <p:cNvSpPr>
            <a:spLocks noGrp="1"/>
          </p:cNvSpPr>
          <p:nvPr>
            <p:ph type="sldNum" sz="quarter" idx="12"/>
          </p:nvPr>
        </p:nvSpPr>
        <p:spPr/>
        <p:txBody>
          <a:bodyPr/>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fld>
            <a:endParaRPr lang="zh-CN" altLang="en-US" strike="noStrike" noProof="1">
              <a:latin typeface="Arial" panose="020B0604020202020204" pitchFamily="34" charset="0"/>
            </a:endParaRPr>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890081" y="2665379"/>
            <a:ext cx="3655181"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4692704" y="2665379"/>
            <a:ext cx="3673182"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p>
            <a:pPr lvl="0" fontAlgn="base"/>
            <a:endParaRPr lang="zh-CN" altLang="en-US" strike="noStrike" noProof="1">
              <a:latin typeface="Arial" panose="020B0604020202020204" pitchFamily="34" charset="0"/>
            </a:endParaRPr>
          </a:p>
        </p:txBody>
      </p:sp>
      <p:sp>
        <p:nvSpPr>
          <p:cNvPr id="8" name="页脚占位符 7"/>
          <p:cNvSpPr>
            <a:spLocks noGrp="1"/>
          </p:cNvSpPr>
          <p:nvPr>
            <p:ph type="ftr" sz="quarter" idx="11"/>
          </p:nvPr>
        </p:nvSpPr>
        <p:spPr/>
        <p:txBody>
          <a:bodyPr/>
          <a:p>
            <a:pPr lvl="0" fontAlgn="base"/>
            <a:endParaRPr lang="zh-CN" altLang="en-US" strike="noStrike" noProof="1">
              <a:latin typeface="Arial" panose="020B0604020202020204" pitchFamily="34" charset="0"/>
            </a:endParaRPr>
          </a:p>
        </p:txBody>
      </p:sp>
      <p:sp>
        <p:nvSpPr>
          <p:cNvPr id="9" name="灯片编号占位符 8"/>
          <p:cNvSpPr>
            <a:spLocks noGrp="1"/>
          </p:cNvSpPr>
          <p:nvPr>
            <p:ph type="sldNum" sz="quarter" idx="12"/>
          </p:nvPr>
        </p:nvSpPr>
        <p:spPr/>
        <p:txBody>
          <a:bodyPr/>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fld>
            <a:endParaRPr lang="zh-CN" altLang="en-US" strike="noStrike" noProof="1">
              <a:latin typeface="Arial" panose="020B060402020202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890081" y="2665379"/>
            <a:ext cx="3655181"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4692704" y="2665379"/>
            <a:ext cx="3673182"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p>
            <a:pPr lvl="0" fontAlgn="base"/>
            <a:endParaRPr lang="zh-CN" altLang="en-US" strike="noStrike" noProof="1">
              <a:latin typeface="Arial" panose="020B0604020202020204" pitchFamily="34" charset="0"/>
            </a:endParaRPr>
          </a:p>
        </p:txBody>
      </p:sp>
      <p:sp>
        <p:nvSpPr>
          <p:cNvPr id="8" name="页脚占位符 7"/>
          <p:cNvSpPr>
            <a:spLocks noGrp="1"/>
          </p:cNvSpPr>
          <p:nvPr>
            <p:ph type="ftr" sz="quarter" idx="11"/>
          </p:nvPr>
        </p:nvSpPr>
        <p:spPr/>
        <p:txBody>
          <a:bodyPr/>
          <a:p>
            <a:pPr lvl="0" fontAlgn="base"/>
            <a:endParaRPr lang="zh-CN" altLang="en-US" strike="noStrike" noProof="1">
              <a:latin typeface="Arial" panose="020B0604020202020204" pitchFamily="34" charset="0"/>
            </a:endParaRPr>
          </a:p>
        </p:txBody>
      </p:sp>
      <p:sp>
        <p:nvSpPr>
          <p:cNvPr id="9" name="灯片编号占位符 8"/>
          <p:cNvSpPr>
            <a:spLocks noGrp="1"/>
          </p:cNvSpPr>
          <p:nvPr>
            <p:ph type="sldNum" sz="quarter" idx="12"/>
          </p:nvPr>
        </p:nvSpPr>
        <p:spPr/>
        <p:txBody>
          <a:bodyPr/>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fld>
            <a:endParaRPr lang="zh-CN" altLang="en-US" strike="noStrike" noProof="1">
              <a:latin typeface="Arial" panose="020B0604020202020204" pitchFamily="34" charset="0"/>
            </a:endParaRPr>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p>
            <a:pPr lvl="0" fontAlgn="base"/>
            <a:endParaRPr lang="zh-CN" altLang="en-US" strike="noStrike" noProof="1">
              <a:latin typeface="Arial" panose="020B0604020202020204" pitchFamily="34" charset="0"/>
            </a:endParaRPr>
          </a:p>
        </p:txBody>
      </p:sp>
      <p:sp>
        <p:nvSpPr>
          <p:cNvPr id="4" name="页脚占位符 3"/>
          <p:cNvSpPr>
            <a:spLocks noGrp="1"/>
          </p:cNvSpPr>
          <p:nvPr>
            <p:ph type="ftr" sz="quarter" idx="11"/>
          </p:nvPr>
        </p:nvSpPr>
        <p:spPr/>
        <p:txBody>
          <a:bodyPr/>
          <a:p>
            <a:pPr lvl="0" fontAlgn="base"/>
            <a:endParaRPr lang="zh-CN" altLang="en-US" strike="noStrike" noProof="1">
              <a:latin typeface="Arial" panose="020B0604020202020204" pitchFamily="34" charset="0"/>
            </a:endParaRPr>
          </a:p>
        </p:txBody>
      </p:sp>
      <p:sp>
        <p:nvSpPr>
          <p:cNvPr id="5" name="灯片编号占位符 4"/>
          <p:cNvSpPr>
            <a:spLocks noGrp="1"/>
          </p:cNvSpPr>
          <p:nvPr>
            <p:ph type="sldNum" sz="quarter" idx="12"/>
          </p:nvPr>
        </p:nvSpPr>
        <p:spPr/>
        <p:txBody>
          <a:bodyPr/>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fld>
            <a:endParaRPr lang="zh-CN" altLang="en-US" strike="noStrike" noProof="1">
              <a:latin typeface="Arial" panose="020B0604020202020204" pitchFamily="34" charset="0"/>
            </a:endParaRPr>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lvl="0" fontAlgn="base"/>
            <a:endParaRPr lang="zh-CN" altLang="en-US" strike="noStrike" noProof="1">
              <a:latin typeface="Arial" panose="020B0604020202020204" pitchFamily="34" charset="0"/>
            </a:endParaRPr>
          </a:p>
        </p:txBody>
      </p:sp>
      <p:sp>
        <p:nvSpPr>
          <p:cNvPr id="3" name="页脚占位符 2"/>
          <p:cNvSpPr>
            <a:spLocks noGrp="1"/>
          </p:cNvSpPr>
          <p:nvPr>
            <p:ph type="ftr" sz="quarter" idx="11"/>
          </p:nvPr>
        </p:nvSpPr>
        <p:spPr/>
        <p:txBody>
          <a:bodyPr/>
          <a:p>
            <a:pPr lvl="0" fontAlgn="base"/>
            <a:endParaRPr lang="zh-CN" altLang="en-US" strike="noStrike" noProof="1">
              <a:latin typeface="Arial" panose="020B0604020202020204" pitchFamily="34" charset="0"/>
            </a:endParaRPr>
          </a:p>
        </p:txBody>
      </p:sp>
      <p:sp>
        <p:nvSpPr>
          <p:cNvPr id="4" name="灯片编号占位符 3"/>
          <p:cNvSpPr>
            <a:spLocks noGrp="1"/>
          </p:cNvSpPr>
          <p:nvPr>
            <p:ph type="sldNum" sz="quarter" idx="12"/>
          </p:nvPr>
        </p:nvSpPr>
        <p:spPr/>
        <p:txBody>
          <a:bodyPr/>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fld>
            <a:endParaRPr lang="zh-CN" altLang="en-US" strike="noStrike" noProof="1">
              <a:latin typeface="Arial" panose="020B0604020202020204" pitchFamily="34" charset="0"/>
            </a:endParaRPr>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lvl="0" fontAlgn="base"/>
            <a:endParaRPr lang="zh-CN" altLang="en-US" strike="noStrike" noProof="1">
              <a:latin typeface="Arial" panose="020B0604020202020204" pitchFamily="34" charset="0"/>
            </a:endParaRPr>
          </a:p>
        </p:txBody>
      </p:sp>
      <p:sp>
        <p:nvSpPr>
          <p:cNvPr id="6" name="页脚占位符 5"/>
          <p:cNvSpPr>
            <a:spLocks noGrp="1"/>
          </p:cNvSpPr>
          <p:nvPr>
            <p:ph type="ftr" sz="quarter" idx="11"/>
          </p:nvPr>
        </p:nvSpPr>
        <p:spPr/>
        <p:txBody>
          <a:bodyPr/>
          <a:p>
            <a:pPr lvl="0" fontAlgn="base"/>
            <a:endParaRPr lang="zh-CN" altLang="en-US" strike="noStrike" noProof="1">
              <a:latin typeface="Arial" panose="020B0604020202020204" pitchFamily="34" charset="0"/>
            </a:endParaRPr>
          </a:p>
        </p:txBody>
      </p:sp>
      <p:sp>
        <p:nvSpPr>
          <p:cNvPr id="7" name="灯片编号占位符 6"/>
          <p:cNvSpPr>
            <a:spLocks noGrp="1"/>
          </p:cNvSpPr>
          <p:nvPr>
            <p:ph type="sldNum" sz="quarter" idx="12"/>
          </p:nvPr>
        </p:nvSpPr>
        <p:spPr/>
        <p:txBody>
          <a:bodyPr/>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fld>
            <a:endParaRPr lang="zh-CN" altLang="en-US" strike="noStrike" noProof="1">
              <a:latin typeface="Arial" panose="020B0604020202020204" pitchFamily="34" charset="0"/>
            </a:endParaRPr>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fontAlgn="base"/>
            <a:endParaRPr lang="zh-CN" altLang="en-US" strike="noStrike" noProof="1"/>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lvl="0" fontAlgn="base"/>
            <a:endParaRPr lang="zh-CN" altLang="en-US" strike="noStrike" noProof="1">
              <a:latin typeface="Arial" panose="020B0604020202020204" pitchFamily="34" charset="0"/>
            </a:endParaRPr>
          </a:p>
        </p:txBody>
      </p:sp>
      <p:sp>
        <p:nvSpPr>
          <p:cNvPr id="6" name="页脚占位符 5"/>
          <p:cNvSpPr>
            <a:spLocks noGrp="1"/>
          </p:cNvSpPr>
          <p:nvPr>
            <p:ph type="ftr" sz="quarter" idx="11"/>
          </p:nvPr>
        </p:nvSpPr>
        <p:spPr/>
        <p:txBody>
          <a:bodyPr/>
          <a:p>
            <a:pPr lvl="0" fontAlgn="base"/>
            <a:endParaRPr lang="zh-CN" altLang="en-US" strike="noStrike" noProof="1">
              <a:latin typeface="Arial" panose="020B0604020202020204" pitchFamily="34" charset="0"/>
            </a:endParaRPr>
          </a:p>
        </p:txBody>
      </p:sp>
      <p:sp>
        <p:nvSpPr>
          <p:cNvPr id="7" name="灯片编号占位符 6"/>
          <p:cNvSpPr>
            <a:spLocks noGrp="1"/>
          </p:cNvSpPr>
          <p:nvPr>
            <p:ph type="sldNum" sz="quarter" idx="12"/>
          </p:nvPr>
        </p:nvSpPr>
        <p:spPr/>
        <p:txBody>
          <a:bodyPr/>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fld>
            <a:endParaRPr lang="zh-CN" altLang="en-US" strike="noStrike" noProof="1">
              <a:latin typeface="Arial" panose="020B0604020202020204" pitchFamily="34" charset="0"/>
            </a:endParaRPr>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fontAlgn="base"/>
            <a:endParaRPr lang="zh-CN" altLang="en-US" strike="noStrike" noProof="1">
              <a:latin typeface="Arial" panose="020B0604020202020204" pitchFamily="34" charset="0"/>
            </a:endParaRPr>
          </a:p>
        </p:txBody>
      </p:sp>
      <p:sp>
        <p:nvSpPr>
          <p:cNvPr id="5" name="页脚占位符 4"/>
          <p:cNvSpPr>
            <a:spLocks noGrp="1"/>
          </p:cNvSpPr>
          <p:nvPr>
            <p:ph type="ftr" sz="quarter" idx="11"/>
          </p:nvPr>
        </p:nvSpPr>
        <p:spPr/>
        <p:txBody>
          <a:bodyPr/>
          <a:p>
            <a:pPr lvl="0" fontAlgn="base"/>
            <a:endParaRPr lang="zh-CN" altLang="en-US" strike="noStrike" noProof="1">
              <a:latin typeface="Arial" panose="020B0604020202020204" pitchFamily="34" charset="0"/>
            </a:endParaRPr>
          </a:p>
        </p:txBody>
      </p:sp>
      <p:sp>
        <p:nvSpPr>
          <p:cNvPr id="6" name="灯片编号占位符 5"/>
          <p:cNvSpPr>
            <a:spLocks noGrp="1"/>
          </p:cNvSpPr>
          <p:nvPr>
            <p:ph type="sldNum" sz="quarter" idx="12"/>
          </p:nvPr>
        </p:nvSpPr>
        <p:spPr/>
        <p:txBody>
          <a:bodyPr/>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fld>
            <a:endParaRPr lang="zh-CN" altLang="en-US" strike="noStrike" noProof="1">
              <a:latin typeface="Arial" panose="020B0604020202020204" pitchFamily="34" charset="0"/>
            </a:endParaRPr>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457200" y="274638"/>
            <a:ext cx="6052930" cy="5851525"/>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fontAlgn="base"/>
            <a:endParaRPr lang="zh-CN" altLang="en-US" strike="noStrike" noProof="1">
              <a:latin typeface="Arial" panose="020B0604020202020204" pitchFamily="34" charset="0"/>
            </a:endParaRPr>
          </a:p>
        </p:txBody>
      </p:sp>
      <p:sp>
        <p:nvSpPr>
          <p:cNvPr id="5" name="页脚占位符 4"/>
          <p:cNvSpPr>
            <a:spLocks noGrp="1"/>
          </p:cNvSpPr>
          <p:nvPr>
            <p:ph type="ftr" sz="quarter" idx="11"/>
          </p:nvPr>
        </p:nvSpPr>
        <p:spPr/>
        <p:txBody>
          <a:bodyPr/>
          <a:p>
            <a:pPr lvl="0" fontAlgn="base"/>
            <a:endParaRPr lang="zh-CN" altLang="en-US" strike="noStrike" noProof="1">
              <a:latin typeface="Arial" panose="020B0604020202020204" pitchFamily="34" charset="0"/>
            </a:endParaRPr>
          </a:p>
        </p:txBody>
      </p:sp>
      <p:sp>
        <p:nvSpPr>
          <p:cNvPr id="6" name="灯片编号占位符 5"/>
          <p:cNvSpPr>
            <a:spLocks noGrp="1"/>
          </p:cNvSpPr>
          <p:nvPr>
            <p:ph type="sldNum" sz="quarter" idx="12"/>
          </p:nvPr>
        </p:nvSpPr>
        <p:spPr/>
        <p:txBody>
          <a:bodyPr/>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fld>
            <a:endParaRPr lang="zh-CN" altLang="en-US" strike="noStrike" noProof="1">
              <a:latin typeface="Arial" panose="020B060402020202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p>
            <a:pPr lvl="0" fontAlgn="base"/>
            <a:endParaRPr lang="zh-CN" altLang="en-US" strike="noStrike" noProof="1">
              <a:latin typeface="Arial" panose="020B0604020202020204" pitchFamily="34" charset="0"/>
            </a:endParaRPr>
          </a:p>
        </p:txBody>
      </p:sp>
      <p:sp>
        <p:nvSpPr>
          <p:cNvPr id="4" name="页脚占位符 3"/>
          <p:cNvSpPr>
            <a:spLocks noGrp="1"/>
          </p:cNvSpPr>
          <p:nvPr>
            <p:ph type="ftr" sz="quarter" idx="11"/>
          </p:nvPr>
        </p:nvSpPr>
        <p:spPr/>
        <p:txBody>
          <a:bodyPr/>
          <a:p>
            <a:pPr lvl="0" fontAlgn="base"/>
            <a:endParaRPr lang="zh-CN" altLang="en-US" strike="noStrike" noProof="1">
              <a:latin typeface="Arial" panose="020B0604020202020204" pitchFamily="34" charset="0"/>
            </a:endParaRPr>
          </a:p>
        </p:txBody>
      </p:sp>
      <p:sp>
        <p:nvSpPr>
          <p:cNvPr id="5" name="灯片编号占位符 4"/>
          <p:cNvSpPr>
            <a:spLocks noGrp="1"/>
          </p:cNvSpPr>
          <p:nvPr>
            <p:ph type="sldNum" sz="quarter" idx="12"/>
          </p:nvPr>
        </p:nvSpPr>
        <p:spPr/>
        <p:txBody>
          <a:bodyPr/>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fld>
            <a:endParaRPr lang="zh-CN" altLang="en-US" strike="noStrike" noProof="1">
              <a:latin typeface="Arial" panose="020B060402020202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lvl="0" fontAlgn="base"/>
            <a:endParaRPr lang="zh-CN" altLang="en-US" strike="noStrike" noProof="1">
              <a:latin typeface="Arial" panose="020B0604020202020204" pitchFamily="34" charset="0"/>
            </a:endParaRPr>
          </a:p>
        </p:txBody>
      </p:sp>
      <p:sp>
        <p:nvSpPr>
          <p:cNvPr id="3" name="页脚占位符 2"/>
          <p:cNvSpPr>
            <a:spLocks noGrp="1"/>
          </p:cNvSpPr>
          <p:nvPr>
            <p:ph type="ftr" sz="quarter" idx="11"/>
          </p:nvPr>
        </p:nvSpPr>
        <p:spPr/>
        <p:txBody>
          <a:bodyPr/>
          <a:p>
            <a:pPr lvl="0" fontAlgn="base"/>
            <a:endParaRPr lang="zh-CN" altLang="en-US" strike="noStrike" noProof="1">
              <a:latin typeface="Arial" panose="020B0604020202020204" pitchFamily="34" charset="0"/>
            </a:endParaRPr>
          </a:p>
        </p:txBody>
      </p:sp>
      <p:sp>
        <p:nvSpPr>
          <p:cNvPr id="4" name="灯片编号占位符 3"/>
          <p:cNvSpPr>
            <a:spLocks noGrp="1"/>
          </p:cNvSpPr>
          <p:nvPr>
            <p:ph type="sldNum" sz="quarter" idx="12"/>
          </p:nvPr>
        </p:nvSpPr>
        <p:spPr/>
        <p:txBody>
          <a:bodyPr/>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fld>
            <a:endParaRPr lang="zh-CN" altLang="en-US" strike="noStrike" noProof="1">
              <a:latin typeface="Arial" panose="020B060402020202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lvl="0" fontAlgn="base"/>
            <a:endParaRPr lang="zh-CN" altLang="en-US" strike="noStrike" noProof="1">
              <a:latin typeface="Arial" panose="020B0604020202020204" pitchFamily="34" charset="0"/>
            </a:endParaRPr>
          </a:p>
        </p:txBody>
      </p:sp>
      <p:sp>
        <p:nvSpPr>
          <p:cNvPr id="6" name="页脚占位符 5"/>
          <p:cNvSpPr>
            <a:spLocks noGrp="1"/>
          </p:cNvSpPr>
          <p:nvPr>
            <p:ph type="ftr" sz="quarter" idx="11"/>
          </p:nvPr>
        </p:nvSpPr>
        <p:spPr/>
        <p:txBody>
          <a:bodyPr/>
          <a:p>
            <a:pPr lvl="0" fontAlgn="base"/>
            <a:endParaRPr lang="zh-CN" altLang="en-US" strike="noStrike" noProof="1">
              <a:latin typeface="Arial" panose="020B0604020202020204" pitchFamily="34" charset="0"/>
            </a:endParaRPr>
          </a:p>
        </p:txBody>
      </p:sp>
      <p:sp>
        <p:nvSpPr>
          <p:cNvPr id="7" name="灯片编号占位符 6"/>
          <p:cNvSpPr>
            <a:spLocks noGrp="1"/>
          </p:cNvSpPr>
          <p:nvPr>
            <p:ph type="sldNum" sz="quarter" idx="12"/>
          </p:nvPr>
        </p:nvSpPr>
        <p:spPr/>
        <p:txBody>
          <a:bodyPr/>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fld>
            <a:endParaRPr lang="zh-CN" altLang="en-US" strike="noStrike" noProof="1">
              <a:latin typeface="Arial" panose="020B060402020202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fontAlgn="base"/>
            <a:endParaRPr lang="zh-CN" altLang="en-US" strike="noStrike" noProof="1"/>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lvl="0" fontAlgn="base"/>
            <a:endParaRPr lang="zh-CN" altLang="en-US" strike="noStrike" noProof="1">
              <a:latin typeface="Arial" panose="020B0604020202020204" pitchFamily="34" charset="0"/>
            </a:endParaRPr>
          </a:p>
        </p:txBody>
      </p:sp>
      <p:sp>
        <p:nvSpPr>
          <p:cNvPr id="6" name="页脚占位符 5"/>
          <p:cNvSpPr>
            <a:spLocks noGrp="1"/>
          </p:cNvSpPr>
          <p:nvPr>
            <p:ph type="ftr" sz="quarter" idx="11"/>
          </p:nvPr>
        </p:nvSpPr>
        <p:spPr/>
        <p:txBody>
          <a:bodyPr/>
          <a:p>
            <a:pPr lvl="0" fontAlgn="base"/>
            <a:endParaRPr lang="zh-CN" altLang="en-US" strike="noStrike" noProof="1">
              <a:latin typeface="Arial" panose="020B0604020202020204" pitchFamily="34" charset="0"/>
            </a:endParaRPr>
          </a:p>
        </p:txBody>
      </p:sp>
      <p:sp>
        <p:nvSpPr>
          <p:cNvPr id="7" name="灯片编号占位符 6"/>
          <p:cNvSpPr>
            <a:spLocks noGrp="1"/>
          </p:cNvSpPr>
          <p:nvPr>
            <p:ph type="sldNum" sz="quarter" idx="12"/>
          </p:nvPr>
        </p:nvSpPr>
        <p:spPr/>
        <p:txBody>
          <a:bodyPr/>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fld>
            <a:endParaRPr lang="zh-CN" altLang="en-US" strike="noStrike" noProof="1">
              <a:latin typeface="Arial" panose="020B060402020202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2" Type="http://schemas.openxmlformats.org/officeDocument/2006/relationships/theme" Target="../theme/theme2.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_rels/slideMaster3.xml.rels><?xml version="1.0" encoding="UTF-8" standalone="yes"?>
<Relationships xmlns="http://schemas.openxmlformats.org/package/2006/relationships"><Relationship Id="rId9" Type="http://schemas.openxmlformats.org/officeDocument/2006/relationships/slideLayout" Target="../slideLayouts/slideLayout31.xml"/><Relationship Id="rId8" Type="http://schemas.openxmlformats.org/officeDocument/2006/relationships/slideLayout" Target="../slideLayouts/slideLayout30.xml"/><Relationship Id="rId7" Type="http://schemas.openxmlformats.org/officeDocument/2006/relationships/slideLayout" Target="../slideLayouts/slideLayout29.xml"/><Relationship Id="rId6" Type="http://schemas.openxmlformats.org/officeDocument/2006/relationships/slideLayout" Target="../slideLayouts/slideLayout28.xml"/><Relationship Id="rId5" Type="http://schemas.openxmlformats.org/officeDocument/2006/relationships/slideLayout" Target="../slideLayouts/slideLayout27.xml"/><Relationship Id="rId4" Type="http://schemas.openxmlformats.org/officeDocument/2006/relationships/slideLayout" Target="../slideLayouts/slideLayout26.xml"/><Relationship Id="rId3" Type="http://schemas.openxmlformats.org/officeDocument/2006/relationships/slideLayout" Target="../slideLayouts/slideLayout25.xml"/><Relationship Id="rId2" Type="http://schemas.openxmlformats.org/officeDocument/2006/relationships/slideLayout" Target="../slideLayouts/slideLayout24.xml"/><Relationship Id="rId12" Type="http://schemas.openxmlformats.org/officeDocument/2006/relationships/theme" Target="../theme/theme3.xml"/><Relationship Id="rId11" Type="http://schemas.openxmlformats.org/officeDocument/2006/relationships/slideLayout" Target="../slideLayouts/slideLayout33.xml"/><Relationship Id="rId10" Type="http://schemas.openxmlformats.org/officeDocument/2006/relationships/slideLayout" Target="../slideLayouts/slideLayout32.xml"/><Relationship Id="rId1" Type="http://schemas.openxmlformats.org/officeDocument/2006/relationships/slideLayout" Target="../slideLayouts/slideLayout23.xml"/></Relationships>
</file>

<file path=ppt/slideMasters/_rels/slideMaster4.xml.rels><?xml version="1.0" encoding="UTF-8" standalone="yes"?>
<Relationships xmlns="http://schemas.openxmlformats.org/package/2006/relationships"><Relationship Id="rId9" Type="http://schemas.openxmlformats.org/officeDocument/2006/relationships/slideLayout" Target="../slideLayouts/slideLayout42.xml"/><Relationship Id="rId8" Type="http://schemas.openxmlformats.org/officeDocument/2006/relationships/slideLayout" Target="../slideLayouts/slideLayout41.xml"/><Relationship Id="rId7" Type="http://schemas.openxmlformats.org/officeDocument/2006/relationships/slideLayout" Target="../slideLayouts/slideLayout40.xml"/><Relationship Id="rId6" Type="http://schemas.openxmlformats.org/officeDocument/2006/relationships/slideLayout" Target="../slideLayouts/slideLayout39.xml"/><Relationship Id="rId5" Type="http://schemas.openxmlformats.org/officeDocument/2006/relationships/slideLayout" Target="../slideLayouts/slideLayout38.xml"/><Relationship Id="rId4" Type="http://schemas.openxmlformats.org/officeDocument/2006/relationships/slideLayout" Target="../slideLayouts/slideLayout37.xml"/><Relationship Id="rId3" Type="http://schemas.openxmlformats.org/officeDocument/2006/relationships/slideLayout" Target="../slideLayouts/slideLayout36.xml"/><Relationship Id="rId2" Type="http://schemas.openxmlformats.org/officeDocument/2006/relationships/slideLayout" Target="../slideLayouts/slideLayout35.xml"/><Relationship Id="rId12" Type="http://schemas.openxmlformats.org/officeDocument/2006/relationships/theme" Target="../theme/theme4.xml"/><Relationship Id="rId11" Type="http://schemas.openxmlformats.org/officeDocument/2006/relationships/slideLayout" Target="../slideLayouts/slideLayout44.xml"/><Relationship Id="rId10" Type="http://schemas.openxmlformats.org/officeDocument/2006/relationships/slideLayout" Target="../slideLayouts/slideLayout43.xml"/><Relationship Id="rId1" Type="http://schemas.openxmlformats.org/officeDocument/2006/relationships/slideLayout" Target="../slideLayouts/slideLayout34.xml"/></Relationships>
</file>

<file path=ppt/slideMasters/_rels/slideMaster5.xml.rels><?xml version="1.0" encoding="UTF-8" standalone="yes"?>
<Relationships xmlns="http://schemas.openxmlformats.org/package/2006/relationships"><Relationship Id="rId9" Type="http://schemas.openxmlformats.org/officeDocument/2006/relationships/slideLayout" Target="../slideLayouts/slideLayout53.xml"/><Relationship Id="rId8" Type="http://schemas.openxmlformats.org/officeDocument/2006/relationships/slideLayout" Target="../slideLayouts/slideLayout52.xml"/><Relationship Id="rId7" Type="http://schemas.openxmlformats.org/officeDocument/2006/relationships/slideLayout" Target="../slideLayouts/slideLayout51.xml"/><Relationship Id="rId6" Type="http://schemas.openxmlformats.org/officeDocument/2006/relationships/slideLayout" Target="../slideLayouts/slideLayout50.xml"/><Relationship Id="rId5" Type="http://schemas.openxmlformats.org/officeDocument/2006/relationships/slideLayout" Target="../slideLayouts/slideLayout49.xml"/><Relationship Id="rId4" Type="http://schemas.openxmlformats.org/officeDocument/2006/relationships/slideLayout" Target="../slideLayouts/slideLayout48.xml"/><Relationship Id="rId3" Type="http://schemas.openxmlformats.org/officeDocument/2006/relationships/slideLayout" Target="../slideLayouts/slideLayout47.xml"/><Relationship Id="rId2" Type="http://schemas.openxmlformats.org/officeDocument/2006/relationships/slideLayout" Target="../slideLayouts/slideLayout46.xml"/><Relationship Id="rId12" Type="http://schemas.openxmlformats.org/officeDocument/2006/relationships/theme" Target="../theme/theme5.xml"/><Relationship Id="rId11" Type="http://schemas.openxmlformats.org/officeDocument/2006/relationships/slideLayout" Target="../slideLayouts/slideLayout55.xml"/><Relationship Id="rId10" Type="http://schemas.openxmlformats.org/officeDocument/2006/relationships/slideLayout" Target="../slideLayouts/slideLayout54.xml"/><Relationship Id="rId1" Type="http://schemas.openxmlformats.org/officeDocument/2006/relationships/slideLayout" Target="../slideLayouts/slideLayout4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1026" name="标题 1025"/>
          <p:cNvSpPr>
            <a:spLocks noGrp="1"/>
          </p:cNvSpPr>
          <p:nvPr>
            <p:ph type="title"/>
          </p:nvPr>
        </p:nvSpPr>
        <p:spPr>
          <a:xfrm>
            <a:off x="457200" y="274638"/>
            <a:ext cx="8229600" cy="1143000"/>
          </a:xfrm>
          <a:prstGeom prst="rect">
            <a:avLst/>
          </a:prstGeom>
          <a:noFill/>
          <a:ln w="9525">
            <a:noFill/>
          </a:ln>
        </p:spPr>
        <p:txBody>
          <a:bodyPr anchor="ctr"/>
          <a:p>
            <a:pPr lvl="0"/>
            <a:r>
              <a:rPr lang="zh-CN" altLang="en-US"/>
              <a:t>单击此处编辑母版标题样式</a:t>
            </a:r>
            <a:endParaRPr lang="zh-CN" altLang="en-US"/>
          </a:p>
        </p:txBody>
      </p:sp>
      <p:sp>
        <p:nvSpPr>
          <p:cNvPr id="1027" name="文本占位符 1026"/>
          <p:cNvSpPr>
            <a:spLocks noGrp="1"/>
          </p:cNvSpPr>
          <p:nvPr>
            <p:ph type="body"/>
          </p:nvPr>
        </p:nvSpPr>
        <p:spPr>
          <a:xfrm>
            <a:off x="457200" y="1600200"/>
            <a:ext cx="8229600" cy="4525963"/>
          </a:xfrm>
          <a:prstGeom prst="rect">
            <a:avLst/>
          </a:prstGeom>
          <a:noFill/>
          <a:ln w="9525">
            <a:noFill/>
          </a:ln>
        </p:spPr>
        <p:txBody>
          <a:bodyPr anchor="t"/>
          <a:p>
            <a:pPr lvl="0"/>
            <a:r>
              <a:rPr lang="zh-CN" altLang="en-US"/>
              <a:t>单击此处编辑母版文本样式</a:t>
            </a:r>
            <a:endParaRPr lang="zh-CN" altLang="en-US"/>
          </a:p>
          <a:p>
            <a:pPr lvl="1" indent="-285750"/>
            <a:r>
              <a:rPr lang="zh-CN" altLang="en-US"/>
              <a:t>第二级</a:t>
            </a:r>
            <a:endParaRPr lang="zh-CN" altLang="en-US"/>
          </a:p>
          <a:p>
            <a:pPr lvl="2" indent="-228600"/>
            <a:r>
              <a:rPr lang="zh-CN" altLang="en-US"/>
              <a:t>第三级</a:t>
            </a:r>
            <a:endParaRPr lang="zh-CN" altLang="en-US"/>
          </a:p>
          <a:p>
            <a:pPr lvl="3" indent="-228600"/>
            <a:r>
              <a:rPr lang="zh-CN" altLang="en-US"/>
              <a:t>第四级</a:t>
            </a:r>
            <a:endParaRPr lang="zh-CN" altLang="en-US"/>
          </a:p>
          <a:p>
            <a:pPr lvl="4" indent="-228600"/>
            <a:r>
              <a:rPr lang="zh-CN" altLang="en-US"/>
              <a:t>第五级</a:t>
            </a:r>
            <a:endParaRPr lang="zh-CN" altLang="en-US"/>
          </a:p>
        </p:txBody>
      </p:sp>
      <p:sp>
        <p:nvSpPr>
          <p:cNvPr id="1028" name="日期占位符 1027"/>
          <p:cNvSpPr>
            <a:spLocks noGrp="1"/>
          </p:cNvSpPr>
          <p:nvPr>
            <p:ph type="dt" sz="half" idx="2"/>
          </p:nvPr>
        </p:nvSpPr>
        <p:spPr>
          <a:xfrm>
            <a:off x="457200" y="6245225"/>
            <a:ext cx="2133600" cy="476250"/>
          </a:xfrm>
          <a:prstGeom prst="rect">
            <a:avLst/>
          </a:prstGeom>
          <a:noFill/>
          <a:ln w="9525">
            <a:noFill/>
          </a:ln>
        </p:spPr>
        <p:txBody>
          <a:bodyPr/>
          <a:lstStyle>
            <a:lvl1pPr>
              <a:defRPr sz="1400"/>
            </a:lvl1pPr>
          </a:lstStyle>
          <a:p>
            <a:pPr lvl="0" fontAlgn="base"/>
            <a:endParaRPr lang="zh-CN" altLang="en-US" strike="noStrike" noProof="1">
              <a:latin typeface="Arial" panose="020B0604020202020204" pitchFamily="34" charset="0"/>
            </a:endParaRPr>
          </a:p>
        </p:txBody>
      </p:sp>
      <p:sp>
        <p:nvSpPr>
          <p:cNvPr id="1029" name="页脚占位符 1028"/>
          <p:cNvSpPr>
            <a:spLocks noGrp="1"/>
          </p:cNvSpPr>
          <p:nvPr>
            <p:ph type="ftr" sz="quarter" idx="3"/>
          </p:nvPr>
        </p:nvSpPr>
        <p:spPr>
          <a:xfrm>
            <a:off x="3124200" y="6245225"/>
            <a:ext cx="2895600" cy="476250"/>
          </a:xfrm>
          <a:prstGeom prst="rect">
            <a:avLst/>
          </a:prstGeom>
          <a:noFill/>
          <a:ln w="9525">
            <a:noFill/>
          </a:ln>
        </p:spPr>
        <p:txBody>
          <a:bodyPr/>
          <a:lstStyle>
            <a:lvl1pPr algn="ctr">
              <a:defRPr sz="1400"/>
            </a:lvl1pPr>
          </a:lstStyle>
          <a:p>
            <a:pPr lvl="0" fontAlgn="base"/>
            <a:endParaRPr lang="zh-CN" altLang="en-US" strike="noStrike" noProof="1">
              <a:latin typeface="Arial" panose="020B0604020202020204" pitchFamily="34" charset="0"/>
            </a:endParaRPr>
          </a:p>
        </p:txBody>
      </p:sp>
      <p:sp>
        <p:nvSpPr>
          <p:cNvPr id="1030" name="灯片编号占位符 1029"/>
          <p:cNvSpPr>
            <a:spLocks noGrp="1"/>
          </p:cNvSpPr>
          <p:nvPr>
            <p:ph type="sldNum" sz="quarter" idx="4"/>
          </p:nvPr>
        </p:nvSpPr>
        <p:spPr>
          <a:xfrm>
            <a:off x="6553200" y="6245225"/>
            <a:ext cx="2133600" cy="476250"/>
          </a:xfrm>
          <a:prstGeom prst="rect">
            <a:avLst/>
          </a:prstGeom>
          <a:noFill/>
          <a:ln w="9525">
            <a:noFill/>
          </a:ln>
        </p:spPr>
        <p:txBody>
          <a:bodyPr/>
          <a:lstStyle>
            <a:lvl1pPr algn="r">
              <a:defRPr sz="1400"/>
            </a:lvl1pPr>
          </a:lstStyle>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fld>
            <a:endParaRPr lang="zh-CN" altLang="en-US" strike="noStrike" noProof="1">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marL="0" lvl="0" indent="0" algn="ctr" defTabSz="914400" eaLnBrk="1" fontAlgn="base" latinLnBrk="0" hangingPunct="1">
        <a:lnSpc>
          <a:spcPct val="100000"/>
        </a:lnSpc>
        <a:spcBef>
          <a:spcPct val="0"/>
        </a:spcBef>
        <a:spcAft>
          <a:spcPct val="0"/>
        </a:spcAft>
        <a:buNone/>
        <a:defRPr sz="4400" b="0" i="0" u="none" kern="1200" baseline="0">
          <a:solidFill>
            <a:schemeClr val="tx2"/>
          </a:solidFill>
          <a:latin typeface="+mj-lt"/>
          <a:ea typeface="+mj-ea"/>
          <a:cs typeface="+mj-cs"/>
        </a:defRPr>
      </a:lvl1pPr>
    </p:titleStyle>
    <p:bodyStyle>
      <a:lvl1pPr marL="342900" lvl="0" indent="-342900" algn="l" defTabSz="914400" eaLnBrk="1" fontAlgn="base" latinLnBrk="0" hangingPunct="1">
        <a:lnSpc>
          <a:spcPct val="100000"/>
        </a:lnSpc>
        <a:spcBef>
          <a:spcPct val="20000"/>
        </a:spcBef>
        <a:spcAft>
          <a:spcPct val="0"/>
        </a:spcAft>
        <a:buChar char="•"/>
        <a:defRPr sz="3200" b="0" i="0" u="none" kern="1200" baseline="0">
          <a:solidFill>
            <a:schemeClr val="tx1"/>
          </a:solidFill>
          <a:latin typeface="+mn-lt"/>
          <a:ea typeface="+mn-ea"/>
          <a:cs typeface="+mn-cs"/>
        </a:defRPr>
      </a:lvl1pPr>
      <a:lvl2pPr marL="742950" lvl="1" indent="-285750" algn="l" defTabSz="914400" eaLnBrk="1" fontAlgn="base" latinLnBrk="0" hangingPunct="1">
        <a:lnSpc>
          <a:spcPct val="100000"/>
        </a:lnSpc>
        <a:spcBef>
          <a:spcPct val="20000"/>
        </a:spcBef>
        <a:spcAft>
          <a:spcPct val="0"/>
        </a:spcAft>
        <a:buChar char="–"/>
        <a:defRPr sz="2800" b="0" i="0" u="none" kern="1200" baseline="0">
          <a:solidFill>
            <a:schemeClr val="tx1"/>
          </a:solidFill>
          <a:latin typeface="+mn-lt"/>
          <a:ea typeface="+mn-ea"/>
          <a:cs typeface="+mn-cs"/>
        </a:defRPr>
      </a:lvl2pPr>
      <a:lvl3pPr marL="1143000" lvl="2" indent="-228600" algn="l" defTabSz="914400" eaLnBrk="1" fontAlgn="base" latinLnBrk="0" hangingPunct="1">
        <a:lnSpc>
          <a:spcPct val="100000"/>
        </a:lnSpc>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4pPr>
      <a:lvl5pPr marL="2057400" lvl="4"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2050" name="标题 1025"/>
          <p:cNvSpPr>
            <a:spLocks noGrp="1"/>
          </p:cNvSpPr>
          <p:nvPr>
            <p:ph type="title"/>
          </p:nvPr>
        </p:nvSpPr>
        <p:spPr>
          <a:xfrm>
            <a:off x="457200" y="274638"/>
            <a:ext cx="8229600" cy="1143000"/>
          </a:xfrm>
          <a:prstGeom prst="rect">
            <a:avLst/>
          </a:prstGeom>
          <a:noFill/>
          <a:ln w="9525">
            <a:noFill/>
          </a:ln>
        </p:spPr>
        <p:txBody>
          <a:bodyPr anchor="ctr"/>
          <a:p>
            <a:pPr lvl="0"/>
            <a:r>
              <a:rPr lang="zh-CN" altLang="en-US"/>
              <a:t>单击此处编辑母版标题样式</a:t>
            </a:r>
            <a:endParaRPr lang="zh-CN" altLang="en-US"/>
          </a:p>
        </p:txBody>
      </p:sp>
      <p:sp>
        <p:nvSpPr>
          <p:cNvPr id="2051" name="文本占位符 1026"/>
          <p:cNvSpPr>
            <a:spLocks noGrp="1"/>
          </p:cNvSpPr>
          <p:nvPr>
            <p:ph type="body"/>
          </p:nvPr>
        </p:nvSpPr>
        <p:spPr>
          <a:xfrm>
            <a:off x="457200" y="1600200"/>
            <a:ext cx="8229600" cy="4525963"/>
          </a:xfrm>
          <a:prstGeom prst="rect">
            <a:avLst/>
          </a:prstGeom>
          <a:noFill/>
          <a:ln w="9525">
            <a:noFill/>
          </a:ln>
        </p:spPr>
        <p:txBody>
          <a:bodyPr anchor="t"/>
          <a:p>
            <a:pPr lvl="0"/>
            <a:r>
              <a:rPr lang="zh-CN" altLang="en-US"/>
              <a:t>单击此处编辑母版文本样式</a:t>
            </a:r>
            <a:endParaRPr lang="zh-CN" altLang="en-US"/>
          </a:p>
          <a:p>
            <a:pPr lvl="1" indent="-285750"/>
            <a:r>
              <a:rPr lang="zh-CN" altLang="en-US"/>
              <a:t>第二级</a:t>
            </a:r>
            <a:endParaRPr lang="zh-CN" altLang="en-US"/>
          </a:p>
          <a:p>
            <a:pPr lvl="2" indent="-228600"/>
            <a:r>
              <a:rPr lang="zh-CN" altLang="en-US"/>
              <a:t>第三级</a:t>
            </a:r>
            <a:endParaRPr lang="zh-CN" altLang="en-US"/>
          </a:p>
          <a:p>
            <a:pPr lvl="3" indent="-228600"/>
            <a:r>
              <a:rPr lang="zh-CN" altLang="en-US"/>
              <a:t>第四级</a:t>
            </a:r>
            <a:endParaRPr lang="zh-CN" altLang="en-US"/>
          </a:p>
          <a:p>
            <a:pPr lvl="4" indent="-228600"/>
            <a:r>
              <a:rPr lang="zh-CN" altLang="en-US"/>
              <a:t>第五级</a:t>
            </a:r>
            <a:endParaRPr lang="zh-CN" altLang="en-US"/>
          </a:p>
        </p:txBody>
      </p:sp>
      <p:sp>
        <p:nvSpPr>
          <p:cNvPr id="1028" name="日期占位符 1027"/>
          <p:cNvSpPr>
            <a:spLocks noGrp="1"/>
          </p:cNvSpPr>
          <p:nvPr>
            <p:ph type="dt" sz="half" idx="2"/>
          </p:nvPr>
        </p:nvSpPr>
        <p:spPr>
          <a:xfrm>
            <a:off x="457200" y="6245225"/>
            <a:ext cx="2133600" cy="476250"/>
          </a:xfrm>
          <a:prstGeom prst="rect">
            <a:avLst/>
          </a:prstGeom>
          <a:noFill/>
          <a:ln w="9525">
            <a:noFill/>
          </a:ln>
        </p:spPr>
        <p:txBody>
          <a:bodyPr/>
          <a:lstStyle>
            <a:lvl1pPr>
              <a:defRPr sz="1400"/>
            </a:lvl1pPr>
          </a:lstStyle>
          <a:p>
            <a:pPr lvl="0" fontAlgn="base"/>
            <a:endParaRPr lang="zh-CN" altLang="en-US" strike="noStrike" noProof="1">
              <a:latin typeface="Arial" panose="020B0604020202020204" pitchFamily="34" charset="0"/>
            </a:endParaRPr>
          </a:p>
        </p:txBody>
      </p:sp>
      <p:sp>
        <p:nvSpPr>
          <p:cNvPr id="1029" name="页脚占位符 1028"/>
          <p:cNvSpPr>
            <a:spLocks noGrp="1"/>
          </p:cNvSpPr>
          <p:nvPr>
            <p:ph type="ftr" sz="quarter" idx="3"/>
          </p:nvPr>
        </p:nvSpPr>
        <p:spPr>
          <a:xfrm>
            <a:off x="3124200" y="6245225"/>
            <a:ext cx="2895600" cy="476250"/>
          </a:xfrm>
          <a:prstGeom prst="rect">
            <a:avLst/>
          </a:prstGeom>
          <a:noFill/>
          <a:ln w="9525">
            <a:noFill/>
          </a:ln>
        </p:spPr>
        <p:txBody>
          <a:bodyPr/>
          <a:lstStyle>
            <a:lvl1pPr algn="ctr">
              <a:defRPr sz="1400"/>
            </a:lvl1pPr>
          </a:lstStyle>
          <a:p>
            <a:pPr lvl="0" fontAlgn="base"/>
            <a:endParaRPr lang="zh-CN" altLang="en-US" strike="noStrike" noProof="1">
              <a:latin typeface="Arial" panose="020B0604020202020204" pitchFamily="34" charset="0"/>
            </a:endParaRPr>
          </a:p>
        </p:txBody>
      </p:sp>
      <p:sp>
        <p:nvSpPr>
          <p:cNvPr id="1030" name="灯片编号占位符 1029"/>
          <p:cNvSpPr>
            <a:spLocks noGrp="1"/>
          </p:cNvSpPr>
          <p:nvPr>
            <p:ph type="sldNum" sz="quarter" idx="4"/>
          </p:nvPr>
        </p:nvSpPr>
        <p:spPr>
          <a:xfrm>
            <a:off x="6553200" y="6245225"/>
            <a:ext cx="2133600" cy="476250"/>
          </a:xfrm>
          <a:prstGeom prst="rect">
            <a:avLst/>
          </a:prstGeom>
          <a:noFill/>
          <a:ln w="9525">
            <a:noFill/>
          </a:ln>
        </p:spPr>
        <p:txBody>
          <a:bodyPr/>
          <a:lstStyle>
            <a:lvl1pPr algn="r">
              <a:defRPr sz="1400"/>
            </a:lvl1pPr>
          </a:lstStyle>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fld>
            <a:endParaRPr lang="zh-CN" altLang="en-US" strike="noStrike" noProof="1">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sldNum="0" hdr="0" ftr="0" dt="0"/>
  <p:txStyles>
    <p:titleStyle>
      <a:lvl1pPr marL="0" lvl="0" indent="0" algn="ctr" defTabSz="914400" eaLnBrk="1" fontAlgn="base" latinLnBrk="0" hangingPunct="1">
        <a:lnSpc>
          <a:spcPct val="100000"/>
        </a:lnSpc>
        <a:spcBef>
          <a:spcPct val="0"/>
        </a:spcBef>
        <a:spcAft>
          <a:spcPct val="0"/>
        </a:spcAft>
        <a:buNone/>
        <a:defRPr sz="4400" b="0" i="0" u="none" kern="1200" baseline="0">
          <a:solidFill>
            <a:schemeClr val="tx2"/>
          </a:solidFill>
          <a:latin typeface="+mj-lt"/>
          <a:ea typeface="+mj-ea"/>
          <a:cs typeface="+mj-cs"/>
        </a:defRPr>
      </a:lvl1pPr>
    </p:titleStyle>
    <p:bodyStyle>
      <a:lvl1pPr marL="342900" lvl="0" indent="-342900" algn="l" defTabSz="914400" eaLnBrk="1" fontAlgn="base" latinLnBrk="0" hangingPunct="1">
        <a:lnSpc>
          <a:spcPct val="100000"/>
        </a:lnSpc>
        <a:spcBef>
          <a:spcPct val="20000"/>
        </a:spcBef>
        <a:spcAft>
          <a:spcPct val="0"/>
        </a:spcAft>
        <a:buChar char="•"/>
        <a:defRPr sz="3200" b="0" i="0" u="none" kern="1200" baseline="0">
          <a:solidFill>
            <a:schemeClr val="tx1"/>
          </a:solidFill>
          <a:latin typeface="+mn-lt"/>
          <a:ea typeface="+mn-ea"/>
          <a:cs typeface="+mn-cs"/>
        </a:defRPr>
      </a:lvl1pPr>
      <a:lvl2pPr marL="742950" lvl="1" indent="-285750" algn="l" defTabSz="914400" eaLnBrk="1" fontAlgn="base" latinLnBrk="0" hangingPunct="1">
        <a:lnSpc>
          <a:spcPct val="100000"/>
        </a:lnSpc>
        <a:spcBef>
          <a:spcPct val="20000"/>
        </a:spcBef>
        <a:spcAft>
          <a:spcPct val="0"/>
        </a:spcAft>
        <a:buChar char="–"/>
        <a:defRPr sz="2800" b="0" i="0" u="none" kern="1200" baseline="0">
          <a:solidFill>
            <a:schemeClr val="tx1"/>
          </a:solidFill>
          <a:latin typeface="+mn-lt"/>
          <a:ea typeface="+mn-ea"/>
          <a:cs typeface="+mn-cs"/>
        </a:defRPr>
      </a:lvl2pPr>
      <a:lvl3pPr marL="1143000" lvl="2" indent="-228600" algn="l" defTabSz="914400" eaLnBrk="1" fontAlgn="base" latinLnBrk="0" hangingPunct="1">
        <a:lnSpc>
          <a:spcPct val="100000"/>
        </a:lnSpc>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4pPr>
      <a:lvl5pPr marL="2057400" lvl="4"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3074" name="标题 1025"/>
          <p:cNvSpPr>
            <a:spLocks noGrp="1"/>
          </p:cNvSpPr>
          <p:nvPr>
            <p:ph type="title"/>
          </p:nvPr>
        </p:nvSpPr>
        <p:spPr>
          <a:xfrm>
            <a:off x="457200" y="274638"/>
            <a:ext cx="8229600" cy="1143000"/>
          </a:xfrm>
          <a:prstGeom prst="rect">
            <a:avLst/>
          </a:prstGeom>
          <a:noFill/>
          <a:ln w="9525">
            <a:noFill/>
          </a:ln>
        </p:spPr>
        <p:txBody>
          <a:bodyPr anchor="ctr"/>
          <a:p>
            <a:pPr lvl="0"/>
            <a:r>
              <a:rPr lang="zh-CN" altLang="en-US"/>
              <a:t>单击此处编辑母版标题样式</a:t>
            </a:r>
            <a:endParaRPr lang="zh-CN" altLang="en-US"/>
          </a:p>
        </p:txBody>
      </p:sp>
      <p:sp>
        <p:nvSpPr>
          <p:cNvPr id="3075" name="文本占位符 1026"/>
          <p:cNvSpPr>
            <a:spLocks noGrp="1"/>
          </p:cNvSpPr>
          <p:nvPr>
            <p:ph type="body"/>
          </p:nvPr>
        </p:nvSpPr>
        <p:spPr>
          <a:xfrm>
            <a:off x="457200" y="1600200"/>
            <a:ext cx="8229600" cy="4525963"/>
          </a:xfrm>
          <a:prstGeom prst="rect">
            <a:avLst/>
          </a:prstGeom>
          <a:noFill/>
          <a:ln w="9525">
            <a:noFill/>
          </a:ln>
        </p:spPr>
        <p:txBody>
          <a:bodyPr anchor="t"/>
          <a:p>
            <a:pPr lvl="0"/>
            <a:r>
              <a:rPr lang="zh-CN" altLang="en-US"/>
              <a:t>单击此处编辑母版文本样式</a:t>
            </a:r>
            <a:endParaRPr lang="zh-CN" altLang="en-US"/>
          </a:p>
          <a:p>
            <a:pPr lvl="1" indent="-285750"/>
            <a:r>
              <a:rPr lang="zh-CN" altLang="en-US"/>
              <a:t>第二级</a:t>
            </a:r>
            <a:endParaRPr lang="zh-CN" altLang="en-US"/>
          </a:p>
          <a:p>
            <a:pPr lvl="2" indent="-228600"/>
            <a:r>
              <a:rPr lang="zh-CN" altLang="en-US"/>
              <a:t>第三级</a:t>
            </a:r>
            <a:endParaRPr lang="zh-CN" altLang="en-US"/>
          </a:p>
          <a:p>
            <a:pPr lvl="3" indent="-228600"/>
            <a:r>
              <a:rPr lang="zh-CN" altLang="en-US"/>
              <a:t>第四级</a:t>
            </a:r>
            <a:endParaRPr lang="zh-CN" altLang="en-US"/>
          </a:p>
          <a:p>
            <a:pPr lvl="4" indent="-228600"/>
            <a:r>
              <a:rPr lang="zh-CN" altLang="en-US"/>
              <a:t>第五级</a:t>
            </a:r>
            <a:endParaRPr lang="zh-CN" altLang="en-US"/>
          </a:p>
        </p:txBody>
      </p:sp>
      <p:sp>
        <p:nvSpPr>
          <p:cNvPr id="1028" name="日期占位符 1027"/>
          <p:cNvSpPr>
            <a:spLocks noGrp="1"/>
          </p:cNvSpPr>
          <p:nvPr>
            <p:ph type="dt" sz="half" idx="2"/>
          </p:nvPr>
        </p:nvSpPr>
        <p:spPr>
          <a:xfrm>
            <a:off x="457200" y="6245225"/>
            <a:ext cx="2133600" cy="476250"/>
          </a:xfrm>
          <a:prstGeom prst="rect">
            <a:avLst/>
          </a:prstGeom>
          <a:noFill/>
          <a:ln w="9525">
            <a:noFill/>
          </a:ln>
        </p:spPr>
        <p:txBody>
          <a:bodyPr/>
          <a:lstStyle>
            <a:lvl1pPr>
              <a:defRPr sz="1400"/>
            </a:lvl1pPr>
          </a:lstStyle>
          <a:p>
            <a:pPr lvl="0" fontAlgn="base"/>
            <a:endParaRPr lang="zh-CN" altLang="en-US" strike="noStrike" noProof="1">
              <a:latin typeface="Arial" panose="020B0604020202020204" pitchFamily="34" charset="0"/>
            </a:endParaRPr>
          </a:p>
        </p:txBody>
      </p:sp>
      <p:sp>
        <p:nvSpPr>
          <p:cNvPr id="1029" name="页脚占位符 1028"/>
          <p:cNvSpPr>
            <a:spLocks noGrp="1"/>
          </p:cNvSpPr>
          <p:nvPr>
            <p:ph type="ftr" sz="quarter" idx="3"/>
          </p:nvPr>
        </p:nvSpPr>
        <p:spPr>
          <a:xfrm>
            <a:off x="3124200" y="6245225"/>
            <a:ext cx="2895600" cy="476250"/>
          </a:xfrm>
          <a:prstGeom prst="rect">
            <a:avLst/>
          </a:prstGeom>
          <a:noFill/>
          <a:ln w="9525">
            <a:noFill/>
          </a:ln>
        </p:spPr>
        <p:txBody>
          <a:bodyPr/>
          <a:lstStyle>
            <a:lvl1pPr algn="ctr">
              <a:defRPr sz="1400"/>
            </a:lvl1pPr>
          </a:lstStyle>
          <a:p>
            <a:pPr lvl="0" fontAlgn="base"/>
            <a:endParaRPr lang="zh-CN" altLang="en-US" strike="noStrike" noProof="1">
              <a:latin typeface="Arial" panose="020B0604020202020204" pitchFamily="34" charset="0"/>
            </a:endParaRPr>
          </a:p>
        </p:txBody>
      </p:sp>
      <p:sp>
        <p:nvSpPr>
          <p:cNvPr id="1030" name="灯片编号占位符 1029"/>
          <p:cNvSpPr>
            <a:spLocks noGrp="1"/>
          </p:cNvSpPr>
          <p:nvPr>
            <p:ph type="sldNum" sz="quarter" idx="4"/>
          </p:nvPr>
        </p:nvSpPr>
        <p:spPr>
          <a:xfrm>
            <a:off x="6553200" y="6245225"/>
            <a:ext cx="2133600" cy="476250"/>
          </a:xfrm>
          <a:prstGeom prst="rect">
            <a:avLst/>
          </a:prstGeom>
          <a:noFill/>
          <a:ln w="9525">
            <a:noFill/>
          </a:ln>
        </p:spPr>
        <p:txBody>
          <a:bodyPr/>
          <a:lstStyle>
            <a:lvl1pPr algn="r">
              <a:defRPr sz="1400"/>
            </a:lvl1pPr>
          </a:lstStyle>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fld>
            <a:endParaRPr lang="zh-CN" altLang="en-US" strike="noStrike" noProof="1">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hf sldNum="0" hdr="0" ftr="0" dt="0"/>
  <p:txStyles>
    <p:titleStyle>
      <a:lvl1pPr marL="0" lvl="0" indent="0" algn="ctr" defTabSz="914400" eaLnBrk="1" fontAlgn="base" latinLnBrk="0" hangingPunct="1">
        <a:lnSpc>
          <a:spcPct val="100000"/>
        </a:lnSpc>
        <a:spcBef>
          <a:spcPct val="0"/>
        </a:spcBef>
        <a:spcAft>
          <a:spcPct val="0"/>
        </a:spcAft>
        <a:buNone/>
        <a:defRPr sz="4400" b="0" i="0" u="none" kern="1200" baseline="0">
          <a:solidFill>
            <a:schemeClr val="tx2"/>
          </a:solidFill>
          <a:latin typeface="+mj-lt"/>
          <a:ea typeface="+mj-ea"/>
          <a:cs typeface="+mj-cs"/>
        </a:defRPr>
      </a:lvl1pPr>
    </p:titleStyle>
    <p:bodyStyle>
      <a:lvl1pPr marL="342900" lvl="0" indent="-342900" algn="l" defTabSz="914400" eaLnBrk="1" fontAlgn="base" latinLnBrk="0" hangingPunct="1">
        <a:lnSpc>
          <a:spcPct val="100000"/>
        </a:lnSpc>
        <a:spcBef>
          <a:spcPct val="20000"/>
        </a:spcBef>
        <a:spcAft>
          <a:spcPct val="0"/>
        </a:spcAft>
        <a:buChar char="•"/>
        <a:defRPr sz="3200" b="0" i="0" u="none" kern="1200" baseline="0">
          <a:solidFill>
            <a:schemeClr val="tx1"/>
          </a:solidFill>
          <a:latin typeface="+mn-lt"/>
          <a:ea typeface="+mn-ea"/>
          <a:cs typeface="+mn-cs"/>
        </a:defRPr>
      </a:lvl1pPr>
      <a:lvl2pPr marL="742950" lvl="1" indent="-285750" algn="l" defTabSz="914400" eaLnBrk="1" fontAlgn="base" latinLnBrk="0" hangingPunct="1">
        <a:lnSpc>
          <a:spcPct val="100000"/>
        </a:lnSpc>
        <a:spcBef>
          <a:spcPct val="20000"/>
        </a:spcBef>
        <a:spcAft>
          <a:spcPct val="0"/>
        </a:spcAft>
        <a:buChar char="–"/>
        <a:defRPr sz="2800" b="0" i="0" u="none" kern="1200" baseline="0">
          <a:solidFill>
            <a:schemeClr val="tx1"/>
          </a:solidFill>
          <a:latin typeface="+mn-lt"/>
          <a:ea typeface="+mn-ea"/>
          <a:cs typeface="+mn-cs"/>
        </a:defRPr>
      </a:lvl2pPr>
      <a:lvl3pPr marL="1143000" lvl="2" indent="-228600" algn="l" defTabSz="914400" eaLnBrk="1" fontAlgn="base" latinLnBrk="0" hangingPunct="1">
        <a:lnSpc>
          <a:spcPct val="100000"/>
        </a:lnSpc>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4pPr>
      <a:lvl5pPr marL="2057400" lvl="4"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4098" name="标题 1025"/>
          <p:cNvSpPr>
            <a:spLocks noGrp="1"/>
          </p:cNvSpPr>
          <p:nvPr>
            <p:ph type="title"/>
          </p:nvPr>
        </p:nvSpPr>
        <p:spPr>
          <a:xfrm>
            <a:off x="457200" y="274638"/>
            <a:ext cx="8229600" cy="1143000"/>
          </a:xfrm>
          <a:prstGeom prst="rect">
            <a:avLst/>
          </a:prstGeom>
          <a:noFill/>
          <a:ln w="9525">
            <a:noFill/>
          </a:ln>
        </p:spPr>
        <p:txBody>
          <a:bodyPr anchor="ctr"/>
          <a:p>
            <a:pPr lvl="0"/>
            <a:r>
              <a:rPr lang="zh-CN" altLang="en-US"/>
              <a:t>单击此处编辑母版标题样式</a:t>
            </a:r>
            <a:endParaRPr lang="zh-CN" altLang="en-US"/>
          </a:p>
        </p:txBody>
      </p:sp>
      <p:sp>
        <p:nvSpPr>
          <p:cNvPr id="4099" name="文本占位符 1026"/>
          <p:cNvSpPr>
            <a:spLocks noGrp="1"/>
          </p:cNvSpPr>
          <p:nvPr>
            <p:ph type="body"/>
          </p:nvPr>
        </p:nvSpPr>
        <p:spPr>
          <a:xfrm>
            <a:off x="457200" y="1600200"/>
            <a:ext cx="8229600" cy="4525963"/>
          </a:xfrm>
          <a:prstGeom prst="rect">
            <a:avLst/>
          </a:prstGeom>
          <a:noFill/>
          <a:ln w="9525">
            <a:noFill/>
          </a:ln>
        </p:spPr>
        <p:txBody>
          <a:bodyPr anchor="t"/>
          <a:p>
            <a:pPr lvl="0"/>
            <a:r>
              <a:rPr lang="zh-CN" altLang="en-US"/>
              <a:t>单击此处编辑母版文本样式</a:t>
            </a:r>
            <a:endParaRPr lang="zh-CN" altLang="en-US"/>
          </a:p>
          <a:p>
            <a:pPr lvl="1" indent="-285750"/>
            <a:r>
              <a:rPr lang="zh-CN" altLang="en-US"/>
              <a:t>第二级</a:t>
            </a:r>
            <a:endParaRPr lang="zh-CN" altLang="en-US"/>
          </a:p>
          <a:p>
            <a:pPr lvl="2" indent="-228600"/>
            <a:r>
              <a:rPr lang="zh-CN" altLang="en-US"/>
              <a:t>第三级</a:t>
            </a:r>
            <a:endParaRPr lang="zh-CN" altLang="en-US"/>
          </a:p>
          <a:p>
            <a:pPr lvl="3" indent="-228600"/>
            <a:r>
              <a:rPr lang="zh-CN" altLang="en-US"/>
              <a:t>第四级</a:t>
            </a:r>
            <a:endParaRPr lang="zh-CN" altLang="en-US"/>
          </a:p>
          <a:p>
            <a:pPr lvl="4" indent="-228600"/>
            <a:r>
              <a:rPr lang="zh-CN" altLang="en-US"/>
              <a:t>第五级</a:t>
            </a:r>
            <a:endParaRPr lang="zh-CN" altLang="en-US"/>
          </a:p>
        </p:txBody>
      </p:sp>
      <p:sp>
        <p:nvSpPr>
          <p:cNvPr id="1028" name="日期占位符 1027"/>
          <p:cNvSpPr>
            <a:spLocks noGrp="1"/>
          </p:cNvSpPr>
          <p:nvPr>
            <p:ph type="dt" sz="half" idx="2"/>
          </p:nvPr>
        </p:nvSpPr>
        <p:spPr>
          <a:xfrm>
            <a:off x="457200" y="6245225"/>
            <a:ext cx="2133600" cy="476250"/>
          </a:xfrm>
          <a:prstGeom prst="rect">
            <a:avLst/>
          </a:prstGeom>
          <a:noFill/>
          <a:ln w="9525">
            <a:noFill/>
          </a:ln>
        </p:spPr>
        <p:txBody>
          <a:bodyPr/>
          <a:lstStyle>
            <a:lvl1pPr>
              <a:defRPr sz="1400"/>
            </a:lvl1pPr>
          </a:lstStyle>
          <a:p>
            <a:pPr lvl="0" fontAlgn="base"/>
            <a:endParaRPr lang="zh-CN" altLang="en-US" strike="noStrike" noProof="1">
              <a:latin typeface="Arial" panose="020B0604020202020204" pitchFamily="34" charset="0"/>
            </a:endParaRPr>
          </a:p>
        </p:txBody>
      </p:sp>
      <p:sp>
        <p:nvSpPr>
          <p:cNvPr id="1029" name="页脚占位符 1028"/>
          <p:cNvSpPr>
            <a:spLocks noGrp="1"/>
          </p:cNvSpPr>
          <p:nvPr>
            <p:ph type="ftr" sz="quarter" idx="3"/>
          </p:nvPr>
        </p:nvSpPr>
        <p:spPr>
          <a:xfrm>
            <a:off x="3124200" y="6245225"/>
            <a:ext cx="2895600" cy="476250"/>
          </a:xfrm>
          <a:prstGeom prst="rect">
            <a:avLst/>
          </a:prstGeom>
          <a:noFill/>
          <a:ln w="9525">
            <a:noFill/>
          </a:ln>
        </p:spPr>
        <p:txBody>
          <a:bodyPr/>
          <a:lstStyle>
            <a:lvl1pPr algn="ctr">
              <a:defRPr sz="1400"/>
            </a:lvl1pPr>
          </a:lstStyle>
          <a:p>
            <a:pPr lvl="0" fontAlgn="base"/>
            <a:endParaRPr lang="zh-CN" altLang="en-US" strike="noStrike" noProof="1">
              <a:latin typeface="Arial" panose="020B0604020202020204" pitchFamily="34" charset="0"/>
            </a:endParaRPr>
          </a:p>
        </p:txBody>
      </p:sp>
      <p:sp>
        <p:nvSpPr>
          <p:cNvPr id="1030" name="灯片编号占位符 1029"/>
          <p:cNvSpPr>
            <a:spLocks noGrp="1"/>
          </p:cNvSpPr>
          <p:nvPr>
            <p:ph type="sldNum" sz="quarter" idx="4"/>
          </p:nvPr>
        </p:nvSpPr>
        <p:spPr>
          <a:xfrm>
            <a:off x="6553200" y="6245225"/>
            <a:ext cx="2133600" cy="476250"/>
          </a:xfrm>
          <a:prstGeom prst="rect">
            <a:avLst/>
          </a:prstGeom>
          <a:noFill/>
          <a:ln w="9525">
            <a:noFill/>
          </a:ln>
        </p:spPr>
        <p:txBody>
          <a:bodyPr/>
          <a:lstStyle>
            <a:lvl1pPr algn="r">
              <a:defRPr sz="1400"/>
            </a:lvl1pPr>
          </a:lstStyle>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fld>
            <a:endParaRPr lang="zh-CN" altLang="en-US" strike="noStrike" noProof="1">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hf sldNum="0" hdr="0" ftr="0" dt="0"/>
  <p:txStyles>
    <p:titleStyle>
      <a:lvl1pPr marL="0" lvl="0" indent="0" algn="ctr" defTabSz="914400" eaLnBrk="1" fontAlgn="base" latinLnBrk="0" hangingPunct="1">
        <a:lnSpc>
          <a:spcPct val="100000"/>
        </a:lnSpc>
        <a:spcBef>
          <a:spcPct val="0"/>
        </a:spcBef>
        <a:spcAft>
          <a:spcPct val="0"/>
        </a:spcAft>
        <a:buNone/>
        <a:defRPr sz="4400" b="0" i="0" u="none" kern="1200" baseline="0">
          <a:solidFill>
            <a:schemeClr val="tx2"/>
          </a:solidFill>
          <a:latin typeface="+mj-lt"/>
          <a:ea typeface="+mj-ea"/>
          <a:cs typeface="+mj-cs"/>
        </a:defRPr>
      </a:lvl1pPr>
    </p:titleStyle>
    <p:bodyStyle>
      <a:lvl1pPr marL="342900" lvl="0" indent="-342900" algn="l" defTabSz="914400" eaLnBrk="1" fontAlgn="base" latinLnBrk="0" hangingPunct="1">
        <a:lnSpc>
          <a:spcPct val="100000"/>
        </a:lnSpc>
        <a:spcBef>
          <a:spcPct val="20000"/>
        </a:spcBef>
        <a:spcAft>
          <a:spcPct val="0"/>
        </a:spcAft>
        <a:buChar char="•"/>
        <a:defRPr sz="3200" b="0" i="0" u="none" kern="1200" baseline="0">
          <a:solidFill>
            <a:schemeClr val="tx1"/>
          </a:solidFill>
          <a:latin typeface="+mn-lt"/>
          <a:ea typeface="+mn-ea"/>
          <a:cs typeface="+mn-cs"/>
        </a:defRPr>
      </a:lvl1pPr>
      <a:lvl2pPr marL="742950" lvl="1" indent="-285750" algn="l" defTabSz="914400" eaLnBrk="1" fontAlgn="base" latinLnBrk="0" hangingPunct="1">
        <a:lnSpc>
          <a:spcPct val="100000"/>
        </a:lnSpc>
        <a:spcBef>
          <a:spcPct val="20000"/>
        </a:spcBef>
        <a:spcAft>
          <a:spcPct val="0"/>
        </a:spcAft>
        <a:buChar char="–"/>
        <a:defRPr sz="2800" b="0" i="0" u="none" kern="1200" baseline="0">
          <a:solidFill>
            <a:schemeClr val="tx1"/>
          </a:solidFill>
          <a:latin typeface="+mn-lt"/>
          <a:ea typeface="+mn-ea"/>
          <a:cs typeface="+mn-cs"/>
        </a:defRPr>
      </a:lvl2pPr>
      <a:lvl3pPr marL="1143000" lvl="2" indent="-228600" algn="l" defTabSz="914400" eaLnBrk="1" fontAlgn="base" latinLnBrk="0" hangingPunct="1">
        <a:lnSpc>
          <a:spcPct val="100000"/>
        </a:lnSpc>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4pPr>
      <a:lvl5pPr marL="2057400" lvl="4"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5122" name="标题 1025"/>
          <p:cNvSpPr>
            <a:spLocks noGrp="1"/>
          </p:cNvSpPr>
          <p:nvPr>
            <p:ph type="title"/>
          </p:nvPr>
        </p:nvSpPr>
        <p:spPr>
          <a:xfrm>
            <a:off x="457200" y="274638"/>
            <a:ext cx="8229600" cy="1143000"/>
          </a:xfrm>
          <a:prstGeom prst="rect">
            <a:avLst/>
          </a:prstGeom>
          <a:noFill/>
          <a:ln w="9525">
            <a:noFill/>
          </a:ln>
        </p:spPr>
        <p:txBody>
          <a:bodyPr anchor="ctr"/>
          <a:p>
            <a:pPr lvl="0"/>
            <a:r>
              <a:rPr lang="zh-CN" altLang="en-US"/>
              <a:t>单击此处编辑母版标题样式</a:t>
            </a:r>
            <a:endParaRPr lang="zh-CN" altLang="en-US"/>
          </a:p>
        </p:txBody>
      </p:sp>
      <p:sp>
        <p:nvSpPr>
          <p:cNvPr id="5123" name="文本占位符 1026"/>
          <p:cNvSpPr>
            <a:spLocks noGrp="1"/>
          </p:cNvSpPr>
          <p:nvPr>
            <p:ph type="body"/>
          </p:nvPr>
        </p:nvSpPr>
        <p:spPr>
          <a:xfrm>
            <a:off x="457200" y="1600200"/>
            <a:ext cx="8229600" cy="4525963"/>
          </a:xfrm>
          <a:prstGeom prst="rect">
            <a:avLst/>
          </a:prstGeom>
          <a:noFill/>
          <a:ln w="9525">
            <a:noFill/>
          </a:ln>
        </p:spPr>
        <p:txBody>
          <a:bodyPr anchor="t"/>
          <a:p>
            <a:pPr lvl="0"/>
            <a:r>
              <a:rPr lang="zh-CN" altLang="en-US"/>
              <a:t>单击此处编辑母版文本样式</a:t>
            </a:r>
            <a:endParaRPr lang="zh-CN" altLang="en-US"/>
          </a:p>
          <a:p>
            <a:pPr lvl="1" indent="-285750"/>
            <a:r>
              <a:rPr lang="zh-CN" altLang="en-US"/>
              <a:t>第二级</a:t>
            </a:r>
            <a:endParaRPr lang="zh-CN" altLang="en-US"/>
          </a:p>
          <a:p>
            <a:pPr lvl="2" indent="-228600"/>
            <a:r>
              <a:rPr lang="zh-CN" altLang="en-US"/>
              <a:t>第三级</a:t>
            </a:r>
            <a:endParaRPr lang="zh-CN" altLang="en-US"/>
          </a:p>
          <a:p>
            <a:pPr lvl="3" indent="-228600"/>
            <a:r>
              <a:rPr lang="zh-CN" altLang="en-US"/>
              <a:t>第四级</a:t>
            </a:r>
            <a:endParaRPr lang="zh-CN" altLang="en-US"/>
          </a:p>
          <a:p>
            <a:pPr lvl="4" indent="-228600"/>
            <a:r>
              <a:rPr lang="zh-CN" altLang="en-US"/>
              <a:t>第五级</a:t>
            </a:r>
            <a:endParaRPr lang="zh-CN" altLang="en-US"/>
          </a:p>
        </p:txBody>
      </p:sp>
      <p:sp>
        <p:nvSpPr>
          <p:cNvPr id="1028" name="日期占位符 1027"/>
          <p:cNvSpPr>
            <a:spLocks noGrp="1"/>
          </p:cNvSpPr>
          <p:nvPr>
            <p:ph type="dt" sz="half" idx="2"/>
          </p:nvPr>
        </p:nvSpPr>
        <p:spPr>
          <a:xfrm>
            <a:off x="457200" y="6245225"/>
            <a:ext cx="2133600" cy="476250"/>
          </a:xfrm>
          <a:prstGeom prst="rect">
            <a:avLst/>
          </a:prstGeom>
          <a:noFill/>
          <a:ln w="9525">
            <a:noFill/>
          </a:ln>
        </p:spPr>
        <p:txBody>
          <a:bodyPr/>
          <a:lstStyle>
            <a:lvl1pPr>
              <a:defRPr sz="1400"/>
            </a:lvl1pPr>
          </a:lstStyle>
          <a:p>
            <a:pPr lvl="0" fontAlgn="base"/>
            <a:endParaRPr lang="zh-CN" altLang="en-US" strike="noStrike" noProof="1">
              <a:latin typeface="Arial" panose="020B0604020202020204" pitchFamily="34" charset="0"/>
            </a:endParaRPr>
          </a:p>
        </p:txBody>
      </p:sp>
      <p:sp>
        <p:nvSpPr>
          <p:cNvPr id="1029" name="页脚占位符 1028"/>
          <p:cNvSpPr>
            <a:spLocks noGrp="1"/>
          </p:cNvSpPr>
          <p:nvPr>
            <p:ph type="ftr" sz="quarter" idx="3"/>
          </p:nvPr>
        </p:nvSpPr>
        <p:spPr>
          <a:xfrm>
            <a:off x="3124200" y="6245225"/>
            <a:ext cx="2895600" cy="476250"/>
          </a:xfrm>
          <a:prstGeom prst="rect">
            <a:avLst/>
          </a:prstGeom>
          <a:noFill/>
          <a:ln w="9525">
            <a:noFill/>
          </a:ln>
        </p:spPr>
        <p:txBody>
          <a:bodyPr/>
          <a:lstStyle>
            <a:lvl1pPr algn="ctr">
              <a:defRPr sz="1400"/>
            </a:lvl1pPr>
          </a:lstStyle>
          <a:p>
            <a:pPr lvl="0" fontAlgn="base"/>
            <a:endParaRPr lang="zh-CN" altLang="en-US" strike="noStrike" noProof="1">
              <a:latin typeface="Arial" panose="020B0604020202020204" pitchFamily="34" charset="0"/>
            </a:endParaRPr>
          </a:p>
        </p:txBody>
      </p:sp>
      <p:sp>
        <p:nvSpPr>
          <p:cNvPr id="1030" name="灯片编号占位符 1029"/>
          <p:cNvSpPr>
            <a:spLocks noGrp="1"/>
          </p:cNvSpPr>
          <p:nvPr>
            <p:ph type="sldNum" sz="quarter" idx="4"/>
          </p:nvPr>
        </p:nvSpPr>
        <p:spPr>
          <a:xfrm>
            <a:off x="6553200" y="6245225"/>
            <a:ext cx="2133600" cy="476250"/>
          </a:xfrm>
          <a:prstGeom prst="rect">
            <a:avLst/>
          </a:prstGeom>
          <a:noFill/>
          <a:ln w="9525">
            <a:noFill/>
          </a:ln>
        </p:spPr>
        <p:txBody>
          <a:bodyPr/>
          <a:lstStyle>
            <a:lvl1pPr algn="r">
              <a:defRPr sz="1400"/>
            </a:lvl1pPr>
          </a:lstStyle>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fld>
            <a:endParaRPr lang="zh-CN" altLang="en-US" strike="noStrike" noProof="1">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hf sldNum="0" hdr="0" ftr="0" dt="0"/>
  <p:txStyles>
    <p:titleStyle>
      <a:lvl1pPr marL="0" lvl="0" indent="0" algn="ctr" defTabSz="914400" eaLnBrk="1" fontAlgn="base" latinLnBrk="0" hangingPunct="1">
        <a:lnSpc>
          <a:spcPct val="100000"/>
        </a:lnSpc>
        <a:spcBef>
          <a:spcPct val="0"/>
        </a:spcBef>
        <a:spcAft>
          <a:spcPct val="0"/>
        </a:spcAft>
        <a:buNone/>
        <a:defRPr sz="4400" b="0" i="0" u="none" kern="1200" baseline="0">
          <a:solidFill>
            <a:schemeClr val="tx2"/>
          </a:solidFill>
          <a:latin typeface="+mj-lt"/>
          <a:ea typeface="+mj-ea"/>
          <a:cs typeface="+mj-cs"/>
        </a:defRPr>
      </a:lvl1pPr>
    </p:titleStyle>
    <p:bodyStyle>
      <a:lvl1pPr marL="342900" lvl="0" indent="-342900" algn="l" defTabSz="914400" eaLnBrk="1" fontAlgn="base" latinLnBrk="0" hangingPunct="1">
        <a:lnSpc>
          <a:spcPct val="100000"/>
        </a:lnSpc>
        <a:spcBef>
          <a:spcPct val="20000"/>
        </a:spcBef>
        <a:spcAft>
          <a:spcPct val="0"/>
        </a:spcAft>
        <a:buChar char="•"/>
        <a:defRPr sz="3200" b="0" i="0" u="none" kern="1200" baseline="0">
          <a:solidFill>
            <a:schemeClr val="tx1"/>
          </a:solidFill>
          <a:latin typeface="+mn-lt"/>
          <a:ea typeface="+mn-ea"/>
          <a:cs typeface="+mn-cs"/>
        </a:defRPr>
      </a:lvl1pPr>
      <a:lvl2pPr marL="742950" lvl="1" indent="-285750" algn="l" defTabSz="914400" eaLnBrk="1" fontAlgn="base" latinLnBrk="0" hangingPunct="1">
        <a:lnSpc>
          <a:spcPct val="100000"/>
        </a:lnSpc>
        <a:spcBef>
          <a:spcPct val="20000"/>
        </a:spcBef>
        <a:spcAft>
          <a:spcPct val="0"/>
        </a:spcAft>
        <a:buChar char="–"/>
        <a:defRPr sz="2800" b="0" i="0" u="none" kern="1200" baseline="0">
          <a:solidFill>
            <a:schemeClr val="tx1"/>
          </a:solidFill>
          <a:latin typeface="+mn-lt"/>
          <a:ea typeface="+mn-ea"/>
          <a:cs typeface="+mn-cs"/>
        </a:defRPr>
      </a:lvl2pPr>
      <a:lvl3pPr marL="1143000" lvl="2" indent="-228600" algn="l" defTabSz="914400" eaLnBrk="1" fontAlgn="base" latinLnBrk="0" hangingPunct="1">
        <a:lnSpc>
          <a:spcPct val="100000"/>
        </a:lnSpc>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4pPr>
      <a:lvl5pPr marL="2057400" lvl="4"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1.xml"/><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24.xml"/><Relationship Id="rId1" Type="http://schemas.openxmlformats.org/officeDocument/2006/relationships/image" Target="../media/image2.png"/></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24.xml"/><Relationship Id="rId1" Type="http://schemas.openxmlformats.org/officeDocument/2006/relationships/image" Target="../media/image2.pn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png"/></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png"/></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png"/></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png"/></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png"/></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png"/></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2.png"/></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2.png"/></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png"/></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2.png"/></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png"/></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png"/></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png"/></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png"/></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png"/></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2.png"/></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35.xml"/><Relationship Id="rId1" Type="http://schemas.openxmlformats.org/officeDocument/2006/relationships/image" Target="../media/image2.png"/></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46.xml"/><Relationship Id="rId1" Type="http://schemas.openxmlformats.org/officeDocument/2006/relationships/image" Target="../media/image2.png"/></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pn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2.png"/></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2.png"/></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png"/></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png"/></Relationships>
</file>

<file path=ppt/slides/_rels/slide3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png"/></Relationships>
</file>

<file path=ppt/slides/_rels/slide34.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2.png"/></Relationships>
</file>

<file path=ppt/slides/_rels/slide3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png"/></Relationships>
</file>

<file path=ppt/slides/_rels/slide3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png"/></Relationships>
</file>

<file path=ppt/slides/_rels/slide3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png"/></Relationships>
</file>

<file path=ppt/slides/_rels/slide3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png"/></Relationships>
</file>

<file path=ppt/slides/_rels/slide39.xml.rels><?xml version="1.0" encoding="UTF-8" standalone="yes"?>
<Relationships xmlns="http://schemas.openxmlformats.org/package/2006/relationships"><Relationship Id="rId2" Type="http://schemas.openxmlformats.org/officeDocument/2006/relationships/slideLayout" Target="../slideLayouts/slideLayout46.xml"/><Relationship Id="rId1" Type="http://schemas.openxmlformats.org/officeDocument/2006/relationships/image" Target="../media/image2.pn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png"/></Relationships>
</file>

<file path=ppt/slides/_rels/slide40.xml.rels><?xml version="1.0" encoding="UTF-8" standalone="yes"?>
<Relationships xmlns="http://schemas.openxmlformats.org/package/2006/relationships"><Relationship Id="rId2" Type="http://schemas.openxmlformats.org/officeDocument/2006/relationships/slideLayout" Target="../slideLayouts/slideLayout46.xml"/><Relationship Id="rId1" Type="http://schemas.openxmlformats.org/officeDocument/2006/relationships/image" Target="../media/image2.png"/></Relationships>
</file>

<file path=ppt/slides/_rels/slide4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png"/></Relationships>
</file>

<file path=ppt/slides/_rels/slide4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png"/></Relationships>
</file>

<file path=ppt/slides/_rels/slide4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png"/></Relationships>
</file>

<file path=ppt/slides/_rels/slide4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png"/></Relationships>
</file>

<file path=ppt/slides/_rels/slide45.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2.xml"/><Relationship Id="rId1" Type="http://schemas.openxmlformats.org/officeDocument/2006/relationships/image" Target="../media/image2.png"/></Relationships>
</file>

<file path=ppt/slides/_rels/slide4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png"/></Relationships>
</file>

<file path=ppt/slides/_rels/slide4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png"/></Relationships>
</file>

<file path=ppt/slides/_rels/slide4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png"/></Relationships>
</file>

<file path=ppt/slides/_rels/slide4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pn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2.png"/></Relationships>
</file>

<file path=ppt/slides/_rels/slide50.xml.rels><?xml version="1.0" encoding="UTF-8" standalone="yes"?>
<Relationships xmlns="http://schemas.openxmlformats.org/package/2006/relationships"><Relationship Id="rId2" Type="http://schemas.openxmlformats.org/officeDocument/2006/relationships/slideLayout" Target="../slideLayouts/slideLayout46.xml"/><Relationship Id="rId1" Type="http://schemas.openxmlformats.org/officeDocument/2006/relationships/image" Target="../media/image2.png"/></Relationships>
</file>

<file path=ppt/slides/_rels/slide51.xml.rels><?xml version="1.0" encoding="UTF-8" standalone="yes"?>
<Relationships xmlns="http://schemas.openxmlformats.org/package/2006/relationships"><Relationship Id="rId2" Type="http://schemas.openxmlformats.org/officeDocument/2006/relationships/slideLayout" Target="../slideLayouts/slideLayout46.xml"/><Relationship Id="rId1" Type="http://schemas.openxmlformats.org/officeDocument/2006/relationships/image" Target="../media/image2.png"/></Relationships>
</file>

<file path=ppt/slides/_rels/slide5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png"/></Relationships>
</file>

<file path=ppt/slides/_rels/slide53.xml.rels><?xml version="1.0" encoding="UTF-8" standalone="yes"?>
<Relationships xmlns="http://schemas.openxmlformats.org/package/2006/relationships"><Relationship Id="rId2" Type="http://schemas.openxmlformats.org/officeDocument/2006/relationships/slideLayout" Target="../slideLayouts/slideLayout46.xml"/><Relationship Id="rId1" Type="http://schemas.openxmlformats.org/officeDocument/2006/relationships/image" Target="../media/image2.png"/></Relationships>
</file>

<file path=ppt/slides/_rels/slide54.xml.rels><?xml version="1.0" encoding="UTF-8" standalone="yes"?>
<Relationships xmlns="http://schemas.openxmlformats.org/package/2006/relationships"><Relationship Id="rId2" Type="http://schemas.openxmlformats.org/officeDocument/2006/relationships/slideLayout" Target="../slideLayouts/slideLayout46.xml"/><Relationship Id="rId1" Type="http://schemas.openxmlformats.org/officeDocument/2006/relationships/image" Target="../media/image2.png"/></Relationships>
</file>

<file path=ppt/slides/_rels/slide5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png"/></Relationships>
</file>

<file path=ppt/slides/_rels/slide5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png"/></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png"/></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2.pn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pn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6145" name="图片 1"/>
          <p:cNvPicPr>
            <a:picLocks noChangeAspect="1"/>
          </p:cNvPicPr>
          <p:nvPr/>
        </p:nvPicPr>
        <p:blipFill>
          <a:blip r:embed="rId1"/>
          <a:stretch>
            <a:fillRect/>
          </a:stretch>
        </p:blipFill>
        <p:spPr>
          <a:xfrm>
            <a:off x="-914400" y="-685800"/>
            <a:ext cx="10972800" cy="8229600"/>
          </a:xfrm>
          <a:prstGeom prst="rect">
            <a:avLst/>
          </a:prstGeom>
          <a:noFill/>
          <a:ln w="9525">
            <a:noFill/>
          </a:ln>
        </p:spPr>
      </p:pic>
      <p:sp>
        <p:nvSpPr>
          <p:cNvPr id="6146" name="标题 3073"/>
          <p:cNvSpPr>
            <a:spLocks noGrp="1"/>
          </p:cNvSpPr>
          <p:nvPr>
            <p:ph type="ctrTitle"/>
          </p:nvPr>
        </p:nvSpPr>
        <p:spPr>
          <a:xfrm>
            <a:off x="685800" y="2130425"/>
            <a:ext cx="7772400" cy="1470025"/>
          </a:xfrm>
        </p:spPr>
        <p:txBody>
          <a:bodyPr anchor="ctr"/>
          <a:p>
            <a:pPr defTabSz="914400">
              <a:buClrTx/>
              <a:buSzTx/>
              <a:buFontTx/>
            </a:pPr>
            <a:r>
              <a:rPr lang="zh-CN" altLang="zh-CN" sz="8000" b="1" kern="1200" baseline="0">
                <a:solidFill>
                  <a:srgbClr val="FF0000"/>
                </a:solidFill>
                <a:latin typeface="+mj-lt"/>
                <a:ea typeface="+mj-ea"/>
                <a:cs typeface="+mj-cs"/>
              </a:rPr>
              <a:t>诗歌鉴赏</a:t>
            </a:r>
            <a:br>
              <a:rPr lang="zh-CN" altLang="zh-CN" sz="5400" b="1" kern="1200" baseline="0">
                <a:latin typeface="+mj-lt"/>
                <a:ea typeface="+mj-ea"/>
                <a:cs typeface="+mj-cs"/>
              </a:rPr>
            </a:br>
            <a:br>
              <a:rPr lang="zh-CN" altLang="zh-CN" sz="5400" b="1" kern="1200" baseline="0">
                <a:latin typeface="+mj-lt"/>
                <a:ea typeface="+mj-ea"/>
                <a:cs typeface="+mj-cs"/>
              </a:rPr>
            </a:br>
            <a:r>
              <a:rPr lang="zh-CN" altLang="zh-CN" sz="5400" b="1" kern="1200" baseline="0">
                <a:latin typeface="+mj-lt"/>
                <a:ea typeface="+mj-ea"/>
                <a:cs typeface="+mj-cs"/>
              </a:rPr>
              <a:t>意象、意境与描写手法</a:t>
            </a:r>
            <a:endParaRPr lang="zh-CN" altLang="zh-CN" sz="5400" b="1" kern="1200" baseline="0">
              <a:latin typeface="+mj-lt"/>
              <a:ea typeface="+mj-ea"/>
              <a:cs typeface="+mj-cs"/>
            </a:endParaRPr>
          </a:p>
        </p:txBody>
      </p:sp>
      <p:sp>
        <p:nvSpPr>
          <p:cNvPr id="6147" name="副标题 3074"/>
          <p:cNvSpPr>
            <a:spLocks noGrp="1"/>
          </p:cNvSpPr>
          <p:nvPr>
            <p:ph type="subTitle" idx="1"/>
          </p:nvPr>
        </p:nvSpPr>
        <p:spPr>
          <a:xfrm>
            <a:off x="1914525" y="4706620"/>
            <a:ext cx="6400800" cy="1752600"/>
          </a:xfrm>
        </p:spPr>
        <p:txBody>
          <a:bodyPr anchor="t"/>
          <a:p>
            <a:pPr algn="r" defTabSz="914400">
              <a:buClrTx/>
              <a:buSzTx/>
              <a:buFontTx/>
            </a:pPr>
            <a:r>
              <a:rPr lang="en-US" altLang="zh-CN" sz="2800" kern="1200" baseline="0">
                <a:latin typeface="+mn-lt"/>
                <a:ea typeface="+mn-ea"/>
                <a:cs typeface="+mn-cs"/>
              </a:rPr>
              <a:t>——</a:t>
            </a:r>
            <a:r>
              <a:rPr lang="zh-CN" altLang="zh-CN" sz="2800" kern="1200" baseline="0">
                <a:latin typeface="+mn-lt"/>
                <a:ea typeface="+mn-ea"/>
                <a:cs typeface="+mn-cs"/>
              </a:rPr>
              <a:t>覃和平</a:t>
            </a:r>
            <a:endParaRPr lang="zh-CN" altLang="zh-CN" sz="2800" kern="1200" baseline="0">
              <a:latin typeface="+mn-lt"/>
              <a:ea typeface="+mn-ea"/>
              <a:cs typeface="+mn-cs"/>
            </a:endParaRPr>
          </a:p>
        </p:txBody>
      </p:sp>
    </p:spTree>
    <p:custDataLst>
      <p:tags r:id="rId2"/>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1265" name="内容占位符 3"/>
          <p:cNvPicPr>
            <a:picLocks noGrp="1" noChangeAspect="1"/>
          </p:cNvPicPr>
          <p:nvPr>
            <p:ph idx="1"/>
          </p:nvPr>
        </p:nvPicPr>
        <p:blipFill>
          <a:blip r:embed="rId1"/>
          <a:stretch>
            <a:fillRect/>
          </a:stretch>
        </p:blipFill>
        <p:spPr>
          <a:xfrm>
            <a:off x="6350" y="12700"/>
            <a:ext cx="9140825" cy="6878638"/>
          </a:xfrm>
        </p:spPr>
      </p:pic>
      <p:sp>
        <p:nvSpPr>
          <p:cNvPr id="11266" name="文本框 5"/>
          <p:cNvSpPr txBox="1"/>
          <p:nvPr/>
        </p:nvSpPr>
        <p:spPr>
          <a:xfrm>
            <a:off x="322263" y="546100"/>
            <a:ext cx="8647112" cy="6000750"/>
          </a:xfrm>
          <a:prstGeom prst="rect">
            <a:avLst/>
          </a:prstGeom>
          <a:noFill/>
          <a:ln w="9525">
            <a:noFill/>
          </a:ln>
        </p:spPr>
        <p:txBody>
          <a:bodyPr wrap="square" anchor="t">
            <a:spAutoFit/>
          </a:bodyPr>
          <a:p>
            <a:r>
              <a:rPr lang="zh-CN" altLang="en-US" sz="3200" b="1" dirty="0">
                <a:solidFill>
                  <a:schemeClr val="accent2"/>
                </a:solidFill>
                <a:latin typeface="Arial" panose="020B0604020202020204" pitchFamily="34" charset="0"/>
                <a:ea typeface="宋体" panose="02010600030101010101" pitchFamily="2" charset="-122"/>
                <a:sym typeface="宋体" panose="02010600030101010101" pitchFamily="2" charset="-122"/>
              </a:rPr>
              <a:t>“其间旦暮闻何物？</a:t>
            </a:r>
            <a:r>
              <a:rPr lang="zh-CN" altLang="en-US" sz="3200" b="1" dirty="0">
                <a:solidFill>
                  <a:srgbClr val="FF0000"/>
                </a:solidFill>
                <a:latin typeface="Arial" panose="020B0604020202020204" pitchFamily="34" charset="0"/>
                <a:ea typeface="宋体" panose="02010600030101010101" pitchFamily="2" charset="-122"/>
                <a:sym typeface="宋体" panose="02010600030101010101" pitchFamily="2" charset="-122"/>
              </a:rPr>
              <a:t>杜鹃</a:t>
            </a:r>
            <a:r>
              <a:rPr lang="zh-CN" altLang="en-US" sz="3200" b="1" dirty="0">
                <a:solidFill>
                  <a:schemeClr val="accent2"/>
                </a:solidFill>
                <a:latin typeface="Arial" panose="020B0604020202020204" pitchFamily="34" charset="0"/>
                <a:ea typeface="宋体" panose="02010600030101010101" pitchFamily="2" charset="-122"/>
                <a:sym typeface="宋体" panose="02010600030101010101" pitchFamily="2" charset="-122"/>
              </a:rPr>
              <a:t>啼血猿哀鸣。”</a:t>
            </a:r>
            <a:endParaRPr lang="zh-CN" altLang="en-US" sz="3200" b="1" dirty="0">
              <a:solidFill>
                <a:schemeClr val="accent2"/>
              </a:solidFill>
              <a:latin typeface="Arial" panose="020B0604020202020204" pitchFamily="34" charset="0"/>
              <a:ea typeface="宋体" panose="02010600030101010101" pitchFamily="2" charset="-122"/>
              <a:sym typeface="宋体" panose="02010600030101010101" pitchFamily="2" charset="-122"/>
            </a:endParaRPr>
          </a:p>
          <a:p>
            <a:pPr algn="r"/>
            <a:r>
              <a:rPr lang="zh-CN" altLang="en-US" sz="3200" b="1" dirty="0">
                <a:solidFill>
                  <a:schemeClr val="accent2"/>
                </a:solidFill>
                <a:latin typeface="Arial" panose="020B0604020202020204" pitchFamily="34" charset="0"/>
                <a:ea typeface="宋体" panose="02010600030101010101" pitchFamily="2" charset="-122"/>
                <a:sym typeface="宋体" panose="02010600030101010101" pitchFamily="2" charset="-122"/>
              </a:rPr>
              <a:t>白居易《琵琶行》</a:t>
            </a:r>
            <a:endParaRPr lang="zh-CN" altLang="en-US" sz="3200" b="1" dirty="0">
              <a:solidFill>
                <a:schemeClr val="accent2"/>
              </a:solidFill>
              <a:latin typeface="Arial" panose="020B0604020202020204" pitchFamily="34" charset="0"/>
              <a:ea typeface="宋体" panose="02010600030101010101" pitchFamily="2" charset="-122"/>
              <a:sym typeface="宋体" panose="02010600030101010101" pitchFamily="2" charset="-122"/>
            </a:endParaRPr>
          </a:p>
          <a:p>
            <a:endParaRPr lang="zh-CN" altLang="en-US" sz="3200" b="1" dirty="0">
              <a:solidFill>
                <a:schemeClr val="accent2"/>
              </a:solidFill>
              <a:latin typeface="Arial" panose="020B0604020202020204" pitchFamily="34" charset="0"/>
              <a:ea typeface="宋体" panose="02010600030101010101" pitchFamily="2" charset="-122"/>
              <a:sym typeface="宋体" panose="02010600030101010101" pitchFamily="2" charset="-122"/>
            </a:endParaRPr>
          </a:p>
          <a:p>
            <a:pPr algn="r"/>
            <a:r>
              <a:rPr lang="zh-CN" altLang="en-US" sz="3200" b="1">
                <a:sym typeface="+mn-ea"/>
              </a:rPr>
              <a:t> </a:t>
            </a:r>
            <a:r>
              <a:rPr lang="en-US" altLang="zh-CN" sz="3200" b="1">
                <a:sym typeface="+mn-ea"/>
              </a:rPr>
              <a:t>6</a:t>
            </a:r>
            <a:r>
              <a:rPr lang="zh-CN" altLang="en-US" sz="3200" b="1">
                <a:sym typeface="+mn-ea"/>
              </a:rPr>
              <a:t>、</a:t>
            </a:r>
            <a:r>
              <a:rPr lang="zh-CN" altLang="en-US" sz="3200" b="1">
                <a:solidFill>
                  <a:srgbClr val="FF0000"/>
                </a:solidFill>
                <a:sym typeface="+mn-ea"/>
              </a:rPr>
              <a:t>鹧鸪鸟：</a:t>
            </a:r>
            <a:r>
              <a:rPr lang="en-US" altLang="zh-CN" sz="1000" b="1">
                <a:solidFill>
                  <a:srgbClr val="FF0000"/>
                </a:solidFill>
                <a:sym typeface="+mn-ea"/>
              </a:rPr>
              <a:t>16</a:t>
            </a:r>
            <a:r>
              <a:rPr lang="zh-CN" altLang="en-US" sz="3200" b="1">
                <a:solidFill>
                  <a:schemeClr val="accent2"/>
                </a:solidFill>
                <a:sym typeface="+mn-ea"/>
              </a:rPr>
              <a:t>“江晚正愁余，山深闻</a:t>
            </a:r>
            <a:r>
              <a:rPr lang="zh-CN" altLang="en-US" sz="3200" b="1">
                <a:solidFill>
                  <a:srgbClr val="FF0000"/>
                </a:solidFill>
                <a:sym typeface="+mn-ea"/>
              </a:rPr>
              <a:t>鹧鸪</a:t>
            </a:r>
            <a:r>
              <a:rPr lang="zh-CN" altLang="en-US" sz="3200" b="1">
                <a:solidFill>
                  <a:schemeClr val="accent2"/>
                </a:solidFill>
                <a:sym typeface="+mn-ea"/>
              </a:rPr>
              <a:t>。”辛弃疾《菩萨蛮·书江西造口壁》</a:t>
            </a:r>
            <a:endParaRPr lang="zh-CN" altLang="en-US" sz="3200" b="1">
              <a:solidFill>
                <a:schemeClr val="accent2"/>
              </a:solidFill>
              <a:sym typeface="+mn-ea"/>
            </a:endParaRPr>
          </a:p>
          <a:p>
            <a:pPr algn="ctr"/>
            <a:r>
              <a:rPr lang="en-US" altLang="zh-CN" sz="3200" b="1">
                <a:solidFill>
                  <a:schemeClr val="accent2"/>
                </a:solidFill>
                <a:latin typeface="Arial" panose="020B0604020202020204" pitchFamily="34" charset="0"/>
                <a:ea typeface="宋体" panose="02010600030101010101" pitchFamily="2" charset="-122"/>
              </a:rPr>
              <a:t>“宫女如花满金殿，只今唯有</a:t>
            </a:r>
            <a:r>
              <a:rPr lang="en-US" altLang="zh-CN" sz="3200" b="1">
                <a:solidFill>
                  <a:srgbClr val="FF0000"/>
                </a:solidFill>
                <a:latin typeface="Arial" panose="020B0604020202020204" pitchFamily="34" charset="0"/>
                <a:ea typeface="宋体" panose="02010600030101010101" pitchFamily="2" charset="-122"/>
              </a:rPr>
              <a:t>鹧鸪</a:t>
            </a:r>
            <a:r>
              <a:rPr lang="en-US" altLang="zh-CN" sz="3200" b="1">
                <a:solidFill>
                  <a:schemeClr val="accent2"/>
                </a:solidFill>
                <a:latin typeface="Arial" panose="020B0604020202020204" pitchFamily="34" charset="0"/>
                <a:ea typeface="宋体" panose="02010600030101010101" pitchFamily="2" charset="-122"/>
              </a:rPr>
              <a:t>飞。”</a:t>
            </a:r>
            <a:endParaRPr lang="en-US" altLang="zh-CN" sz="3200" b="1">
              <a:solidFill>
                <a:schemeClr val="accent2"/>
              </a:solidFill>
              <a:latin typeface="Arial" panose="020B0604020202020204" pitchFamily="34" charset="0"/>
              <a:ea typeface="宋体" panose="02010600030101010101" pitchFamily="2" charset="-122"/>
            </a:endParaRPr>
          </a:p>
          <a:p>
            <a:pPr algn="r"/>
            <a:r>
              <a:rPr lang="en-US" altLang="zh-CN" sz="3200" b="1">
                <a:solidFill>
                  <a:schemeClr val="accent2"/>
                </a:solidFill>
                <a:sym typeface="+mn-ea"/>
              </a:rPr>
              <a:t>李白</a:t>
            </a:r>
            <a:r>
              <a:rPr lang="zh-CN" altLang="en-US" sz="3200" b="1">
                <a:solidFill>
                  <a:schemeClr val="accent2"/>
                </a:solidFill>
                <a:sym typeface="+mn-ea"/>
              </a:rPr>
              <a:t>《</a:t>
            </a:r>
            <a:r>
              <a:rPr lang="en-US" altLang="zh-CN" sz="3200" b="1">
                <a:solidFill>
                  <a:schemeClr val="accent2"/>
                </a:solidFill>
                <a:latin typeface="Arial" panose="020B0604020202020204" pitchFamily="34" charset="0"/>
                <a:ea typeface="宋体" panose="02010600030101010101" pitchFamily="2" charset="-122"/>
              </a:rPr>
              <a:t>越中览古 </a:t>
            </a:r>
            <a:r>
              <a:rPr lang="zh-CN" altLang="en-US" sz="3200" b="1">
                <a:solidFill>
                  <a:schemeClr val="accent2"/>
                </a:solidFill>
                <a:latin typeface="Arial" panose="020B0604020202020204" pitchFamily="34" charset="0"/>
                <a:ea typeface="宋体" panose="02010600030101010101" pitchFamily="2" charset="-122"/>
              </a:rPr>
              <a:t>》</a:t>
            </a:r>
            <a:endParaRPr lang="en-US" altLang="zh-CN" sz="3200" b="1">
              <a:solidFill>
                <a:schemeClr val="accent2"/>
              </a:solidFill>
              <a:latin typeface="Arial" panose="020B0604020202020204" pitchFamily="34" charset="0"/>
              <a:ea typeface="宋体" panose="02010600030101010101" pitchFamily="2" charset="-122"/>
            </a:endParaRPr>
          </a:p>
          <a:p>
            <a:r>
              <a:rPr lang="en-US" altLang="zh-CN" sz="3200" b="1">
                <a:solidFill>
                  <a:schemeClr val="tx2"/>
                </a:solidFill>
                <a:sym typeface="+mn-ea"/>
              </a:rPr>
              <a:t>7</a:t>
            </a:r>
            <a:r>
              <a:rPr lang="zh-CN" altLang="en-US" sz="3200" b="1" dirty="0">
                <a:solidFill>
                  <a:schemeClr val="tx2"/>
                </a:solidFill>
                <a:sym typeface="宋体" panose="02010600030101010101" pitchFamily="2" charset="-122"/>
              </a:rPr>
              <a:t>、</a:t>
            </a:r>
            <a:r>
              <a:rPr lang="zh-CN" altLang="en-US" sz="3200" b="1">
                <a:solidFill>
                  <a:srgbClr val="FF0000"/>
                </a:solidFill>
                <a:sym typeface="+mn-ea"/>
              </a:rPr>
              <a:t>蝉：</a:t>
            </a:r>
            <a:r>
              <a:rPr lang="en-US" altLang="zh-CN" sz="1000" b="1">
                <a:solidFill>
                  <a:schemeClr val="accent2"/>
                </a:solidFill>
                <a:sym typeface="+mn-ea"/>
              </a:rPr>
              <a:t>17</a:t>
            </a:r>
            <a:r>
              <a:rPr lang="en-US" altLang="zh-CN" sz="3200" b="1">
                <a:solidFill>
                  <a:schemeClr val="accent2"/>
                </a:solidFill>
                <a:sym typeface="宋体" panose="02010600030101010101" pitchFamily="2" charset="-122"/>
              </a:rPr>
              <a:t>“</a:t>
            </a:r>
            <a:r>
              <a:rPr lang="zh-CN" altLang="en-US" sz="3200" b="1">
                <a:solidFill>
                  <a:srgbClr val="FF0000"/>
                </a:solidFill>
                <a:sym typeface="宋体" panose="02010600030101010101" pitchFamily="2" charset="-122"/>
              </a:rPr>
              <a:t>蝉</a:t>
            </a:r>
            <a:r>
              <a:rPr lang="zh-CN" altLang="en-US" sz="3200" b="1">
                <a:solidFill>
                  <a:schemeClr val="accent2"/>
                </a:solidFill>
                <a:sym typeface="宋体" panose="02010600030101010101" pitchFamily="2" charset="-122"/>
              </a:rPr>
              <a:t>吟槐蕊落，的的是愁端。</a:t>
            </a:r>
            <a:r>
              <a:rPr lang="zh-CN" altLang="en-US" sz="3200" b="1" dirty="0">
                <a:solidFill>
                  <a:schemeClr val="accent2"/>
                </a:solidFill>
                <a:sym typeface="宋体" panose="02010600030101010101" pitchFamily="2" charset="-122"/>
              </a:rPr>
              <a:t>”</a:t>
            </a:r>
            <a:endParaRPr lang="zh-CN" altLang="en-US" sz="3200" b="1" dirty="0">
              <a:solidFill>
                <a:schemeClr val="accent2"/>
              </a:solidFill>
              <a:sym typeface="宋体" panose="02010600030101010101" pitchFamily="2" charset="-122"/>
            </a:endParaRPr>
          </a:p>
          <a:p>
            <a:pPr algn="r"/>
            <a:r>
              <a:rPr lang="zh-CN" altLang="en-US" sz="3200" b="1">
                <a:solidFill>
                  <a:schemeClr val="accent2"/>
                </a:solidFill>
                <a:sym typeface="宋体" panose="02010600030101010101" pitchFamily="2" charset="-122"/>
              </a:rPr>
              <a:t>李昌符《与友人会》</a:t>
            </a:r>
            <a:r>
              <a:rPr lang="en-US" altLang="zh-CN" sz="3200" b="1">
                <a:solidFill>
                  <a:schemeClr val="accent2"/>
                </a:solidFill>
                <a:sym typeface="宋体" panose="02010600030101010101" pitchFamily="2" charset="-122"/>
              </a:rPr>
              <a:t>            </a:t>
            </a:r>
            <a:endParaRPr lang="en-US" altLang="zh-CN" sz="3200" b="1">
              <a:solidFill>
                <a:schemeClr val="accent2"/>
              </a:solidFill>
              <a:latin typeface="Arial" panose="020B0604020202020204" pitchFamily="34" charset="0"/>
              <a:ea typeface="宋体" panose="02010600030101010101" pitchFamily="2" charset="-122"/>
              <a:sym typeface="宋体" panose="02010600030101010101" pitchFamily="2" charset="-122"/>
            </a:endParaRPr>
          </a:p>
          <a:p>
            <a:r>
              <a:rPr lang="en-US" altLang="zh-CN" sz="3200" b="1">
                <a:sym typeface="+mn-ea"/>
              </a:rPr>
              <a:t>8</a:t>
            </a:r>
            <a:r>
              <a:rPr lang="zh-CN" altLang="en-US" sz="3200" b="1" dirty="0">
                <a:sym typeface="宋体" panose="02010600030101010101" pitchFamily="2" charset="-122"/>
              </a:rPr>
              <a:t>、</a:t>
            </a:r>
            <a:r>
              <a:rPr lang="zh-CN" altLang="en-US" sz="3200" b="1" dirty="0">
                <a:solidFill>
                  <a:srgbClr val="FF0000"/>
                </a:solidFill>
                <a:sym typeface="宋体" panose="02010600030101010101" pitchFamily="2" charset="-122"/>
              </a:rPr>
              <a:t>斜阳（夕阳、落日）</a:t>
            </a:r>
            <a:r>
              <a:rPr lang="zh-CN" altLang="en-US" sz="3200" b="1">
                <a:solidFill>
                  <a:srgbClr val="FF0000"/>
                </a:solidFill>
                <a:sym typeface="宋体" panose="02010600030101010101" pitchFamily="2" charset="-122"/>
              </a:rPr>
              <a:t>：</a:t>
            </a:r>
            <a:r>
              <a:rPr lang="zh-CN" altLang="en-US" sz="3200" b="1">
                <a:solidFill>
                  <a:schemeClr val="accent2"/>
                </a:solidFill>
                <a:sym typeface="宋体" panose="02010600030101010101" pitchFamily="2" charset="-122"/>
              </a:rPr>
              <a:t>“</a:t>
            </a:r>
            <a:r>
              <a:rPr lang="zh-CN" altLang="en-US" sz="3200" b="1">
                <a:solidFill>
                  <a:srgbClr val="FF0000"/>
                </a:solidFill>
                <a:sym typeface="宋体" panose="02010600030101010101" pitchFamily="2" charset="-122"/>
              </a:rPr>
              <a:t>夕阳</a:t>
            </a:r>
            <a:r>
              <a:rPr lang="zh-CN" altLang="en-US" sz="3200" b="1">
                <a:solidFill>
                  <a:schemeClr val="accent2"/>
                </a:solidFill>
                <a:sym typeface="宋体" panose="02010600030101010101" pitchFamily="2" charset="-122"/>
              </a:rPr>
              <a:t>西下，断肠人  </a:t>
            </a:r>
            <a:endParaRPr lang="zh-CN" altLang="en-US" sz="3200" b="1">
              <a:solidFill>
                <a:schemeClr val="accent2"/>
              </a:solidFill>
              <a:sym typeface="宋体" panose="02010600030101010101" pitchFamily="2" charset="-122"/>
            </a:endParaRPr>
          </a:p>
          <a:p>
            <a:r>
              <a:rPr lang="zh-CN" altLang="en-US" sz="3200" b="1">
                <a:solidFill>
                  <a:schemeClr val="accent2"/>
                </a:solidFill>
                <a:sym typeface="宋体" panose="02010600030101010101" pitchFamily="2" charset="-122"/>
              </a:rPr>
              <a:t>                 在天涯。</a:t>
            </a:r>
            <a:r>
              <a:rPr lang="zh-CN" altLang="en-US" sz="3200" b="1" dirty="0">
                <a:solidFill>
                  <a:schemeClr val="accent2"/>
                </a:solidFill>
                <a:sym typeface="宋体" panose="02010600030101010101" pitchFamily="2" charset="-122"/>
              </a:rPr>
              <a:t>”   马致远《天净沙·秋思》</a:t>
            </a:r>
            <a:endParaRPr lang="zh-CN" altLang="en-US" sz="3200" b="1" dirty="0">
              <a:solidFill>
                <a:schemeClr val="accent2"/>
              </a:solidFill>
              <a:latin typeface="Arial" panose="020B0604020202020204" pitchFamily="34" charset="0"/>
              <a:ea typeface="宋体" panose="02010600030101010101" pitchFamily="2" charset="-122"/>
              <a:sym typeface="宋体" panose="02010600030101010101" pitchFamily="2" charset="-122"/>
            </a:endParaRPr>
          </a:p>
          <a:p>
            <a:endParaRPr lang="zh-CN" altLang="zh-CN" sz="3200" b="1">
              <a:solidFill>
                <a:schemeClr val="accent2"/>
              </a:solidFill>
              <a:latin typeface="宋体" panose="02010600030101010101" pitchFamily="2" charset="-122"/>
              <a:ea typeface="宋体" panose="02010600030101010101" pitchFamily="2" charset="-122"/>
              <a:sym typeface="宋体" panose="02010600030101010101" pitchFamily="2" charset="-122"/>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2289" name="内容占位符 3"/>
          <p:cNvPicPr>
            <a:picLocks noGrp="1" noChangeAspect="1"/>
          </p:cNvPicPr>
          <p:nvPr>
            <p:ph idx="1"/>
          </p:nvPr>
        </p:nvPicPr>
        <p:blipFill>
          <a:blip r:embed="rId1"/>
          <a:stretch>
            <a:fillRect/>
          </a:stretch>
        </p:blipFill>
        <p:spPr>
          <a:xfrm>
            <a:off x="6350" y="12700"/>
            <a:ext cx="9140825" cy="6878638"/>
          </a:xfrm>
        </p:spPr>
      </p:pic>
      <p:sp>
        <p:nvSpPr>
          <p:cNvPr id="12290" name="文本框 5"/>
          <p:cNvSpPr txBox="1"/>
          <p:nvPr/>
        </p:nvSpPr>
        <p:spPr>
          <a:xfrm>
            <a:off x="322263" y="546100"/>
            <a:ext cx="8647112" cy="5569585"/>
          </a:xfrm>
          <a:prstGeom prst="rect">
            <a:avLst/>
          </a:prstGeom>
          <a:noFill/>
          <a:ln w="9525">
            <a:noFill/>
          </a:ln>
        </p:spPr>
        <p:txBody>
          <a:bodyPr wrap="square" anchor="t">
            <a:spAutoFit/>
          </a:bodyPr>
          <a:p>
            <a:r>
              <a:rPr lang="zh-CN" altLang="en-US" sz="3200" b="1">
                <a:latin typeface="Arial" panose="020B0604020202020204" pitchFamily="34" charset="0"/>
                <a:ea typeface="宋体" panose="02010600030101010101" pitchFamily="2" charset="-122"/>
                <a:sym typeface="宋体" panose="02010600030101010101" pitchFamily="2" charset="-122"/>
              </a:rPr>
              <a:t>（四）</a:t>
            </a:r>
            <a:r>
              <a:rPr lang="zh-CN" altLang="en-US" sz="3600" b="1">
                <a:latin typeface="隶书" panose="02010509060101010101" pitchFamily="49" charset="-122"/>
                <a:ea typeface="隶书" panose="02010509060101010101" pitchFamily="49" charset="-122"/>
                <a:sym typeface="宋体" panose="02010600030101010101" pitchFamily="2" charset="-122"/>
              </a:rPr>
              <a:t>志行抒怀类意象</a:t>
            </a:r>
            <a:endParaRPr lang="zh-CN" altLang="en-US" sz="3200" b="1">
              <a:latin typeface="Arial" panose="020B0604020202020204" pitchFamily="34" charset="0"/>
              <a:ea typeface="宋体" panose="02010600030101010101" pitchFamily="2" charset="-122"/>
              <a:sym typeface="宋体" panose="02010600030101010101" pitchFamily="2" charset="-122"/>
            </a:endParaRPr>
          </a:p>
          <a:p>
            <a:r>
              <a:rPr lang="zh-CN" altLang="en-US" sz="3200" b="1" dirty="0">
                <a:solidFill>
                  <a:schemeClr val="accent2"/>
                </a:solidFill>
                <a:latin typeface="Arial" panose="020B0604020202020204" pitchFamily="34" charset="0"/>
                <a:ea typeface="宋体" panose="02010600030101010101" pitchFamily="2" charset="-122"/>
                <a:sym typeface="宋体" panose="02010600030101010101" pitchFamily="2" charset="-122"/>
              </a:rPr>
              <a:t>         </a:t>
            </a:r>
            <a:r>
              <a:rPr lang="zh-CN" altLang="en-US" sz="3200" b="1" dirty="0">
                <a:solidFill>
                  <a:schemeClr val="tx2"/>
                </a:solidFill>
                <a:latin typeface="Arial" panose="020B0604020202020204" pitchFamily="34" charset="0"/>
                <a:ea typeface="宋体" panose="02010600030101010101" pitchFamily="2" charset="-122"/>
                <a:sym typeface="宋体" panose="02010600030101010101" pitchFamily="2" charset="-122"/>
              </a:rPr>
              <a:t> 托物表现志行品格，或借以抒发感慨。</a:t>
            </a:r>
            <a:endParaRPr lang="zh-CN" altLang="en-US" sz="3200" b="1" dirty="0">
              <a:solidFill>
                <a:schemeClr val="tx2"/>
              </a:solidFill>
              <a:latin typeface="Arial" panose="020B0604020202020204" pitchFamily="34" charset="0"/>
              <a:ea typeface="宋体" panose="02010600030101010101" pitchFamily="2" charset="-122"/>
              <a:sym typeface="宋体" panose="02010600030101010101" pitchFamily="2" charset="-122"/>
            </a:endParaRPr>
          </a:p>
          <a:p>
            <a:pPr algn="r"/>
            <a:r>
              <a:rPr lang="en-US" altLang="zh-CN" sz="3200" b="1">
                <a:latin typeface="Arial" panose="020B0604020202020204" pitchFamily="34" charset="0"/>
                <a:ea typeface="宋体" panose="02010600030101010101" pitchFamily="2" charset="-122"/>
                <a:sym typeface="宋体" panose="02010600030101010101" pitchFamily="2" charset="-122"/>
              </a:rPr>
              <a:t>1</a:t>
            </a:r>
            <a:r>
              <a:rPr lang="zh-CN" altLang="en-US" sz="3200" b="1" dirty="0">
                <a:latin typeface="Arial" panose="020B0604020202020204" pitchFamily="34" charset="0"/>
                <a:ea typeface="宋体" panose="02010600030101010101" pitchFamily="2" charset="-122"/>
                <a:sym typeface="宋体" panose="02010600030101010101" pitchFamily="2" charset="-122"/>
              </a:rPr>
              <a:t>、</a:t>
            </a:r>
            <a:r>
              <a:rPr lang="zh-CN" altLang="en-US" sz="3200" b="1" dirty="0">
                <a:solidFill>
                  <a:srgbClr val="FF0000"/>
                </a:solidFill>
                <a:latin typeface="Arial" panose="020B0604020202020204" pitchFamily="34" charset="0"/>
                <a:ea typeface="宋体" panose="02010600030101010101" pitchFamily="2" charset="-122"/>
                <a:sym typeface="宋体" panose="02010600030101010101" pitchFamily="2" charset="-122"/>
              </a:rPr>
              <a:t>梅</a:t>
            </a:r>
            <a:r>
              <a:rPr lang="zh-CN" altLang="en-US" sz="3200" b="1">
                <a:solidFill>
                  <a:srgbClr val="FF0000"/>
                </a:solidFill>
                <a:latin typeface="Arial" panose="020B0604020202020204" pitchFamily="34" charset="0"/>
                <a:ea typeface="宋体" panose="02010600030101010101" pitchFamily="2" charset="-122"/>
                <a:sym typeface="宋体" panose="02010600030101010101" pitchFamily="2" charset="-122"/>
              </a:rPr>
              <a:t> ：</a:t>
            </a:r>
            <a:r>
              <a:rPr lang="zh-CN" altLang="en-US" sz="3200" b="1">
                <a:solidFill>
                  <a:schemeClr val="accent2"/>
                </a:solidFill>
                <a:latin typeface="Arial" panose="020B0604020202020204" pitchFamily="34" charset="0"/>
                <a:ea typeface="宋体" panose="02010600030101010101" pitchFamily="2" charset="-122"/>
                <a:sym typeface="宋体" panose="02010600030101010101" pitchFamily="2" charset="-122"/>
              </a:rPr>
              <a:t>“</a:t>
            </a:r>
            <a:r>
              <a:rPr lang="zh-CN" altLang="en-US" sz="3200" b="1">
                <a:solidFill>
                  <a:srgbClr val="FF0000"/>
                </a:solidFill>
                <a:latin typeface="Arial" panose="020B0604020202020204" pitchFamily="34" charset="0"/>
                <a:ea typeface="宋体" panose="02010600030101010101" pitchFamily="2" charset="-122"/>
                <a:sym typeface="宋体" panose="02010600030101010101" pitchFamily="2" charset="-122"/>
              </a:rPr>
              <a:t>梅</a:t>
            </a:r>
            <a:r>
              <a:rPr lang="zh-CN" altLang="en-US" sz="3200" b="1">
                <a:solidFill>
                  <a:schemeClr val="accent2"/>
                </a:solidFill>
                <a:latin typeface="Arial" panose="020B0604020202020204" pitchFamily="34" charset="0"/>
                <a:ea typeface="宋体" panose="02010600030101010101" pitchFamily="2" charset="-122"/>
                <a:sym typeface="宋体" panose="02010600030101010101" pitchFamily="2" charset="-122"/>
              </a:rPr>
              <a:t>须逊雪三分白， 雪却输梅一段香</a:t>
            </a:r>
            <a:r>
              <a:rPr lang="zh-CN" altLang="en-US" sz="3200" b="1" dirty="0">
                <a:solidFill>
                  <a:schemeClr val="accent2"/>
                </a:solidFill>
                <a:latin typeface="Arial" panose="020B0604020202020204" pitchFamily="34" charset="0"/>
                <a:ea typeface="宋体" panose="02010600030101010101" pitchFamily="2" charset="-122"/>
                <a:sym typeface="宋体" panose="02010600030101010101" pitchFamily="2" charset="-122"/>
              </a:rPr>
              <a:t>”  （</a:t>
            </a:r>
            <a:r>
              <a:rPr lang="zh-CN" altLang="en-US" sz="3200" b="1">
                <a:solidFill>
                  <a:schemeClr val="accent2"/>
                </a:solidFill>
                <a:sym typeface="宋体" panose="02010600030101010101" pitchFamily="2" charset="-122"/>
              </a:rPr>
              <a:t>卢梅坡《雪梅》（其一）</a:t>
            </a:r>
            <a:r>
              <a:rPr lang="zh-CN" altLang="en-US" sz="3200" b="1" dirty="0">
                <a:solidFill>
                  <a:schemeClr val="accent2"/>
                </a:solidFill>
                <a:latin typeface="Arial" panose="020B0604020202020204" pitchFamily="34" charset="0"/>
                <a:ea typeface="宋体" panose="02010600030101010101" pitchFamily="2" charset="-122"/>
                <a:sym typeface="宋体" panose="02010600030101010101" pitchFamily="2" charset="-122"/>
              </a:rPr>
              <a:t>）</a:t>
            </a:r>
            <a:endParaRPr lang="zh-CN" altLang="en-US" sz="3200" b="1" dirty="0">
              <a:solidFill>
                <a:schemeClr val="accent2"/>
              </a:solidFill>
              <a:latin typeface="Arial" panose="020B0604020202020204" pitchFamily="34" charset="0"/>
              <a:ea typeface="宋体" panose="02010600030101010101" pitchFamily="2" charset="-122"/>
              <a:sym typeface="宋体" panose="02010600030101010101" pitchFamily="2" charset="-122"/>
            </a:endParaRPr>
          </a:p>
          <a:p>
            <a:pPr algn="r"/>
            <a:r>
              <a:rPr lang="en-US" altLang="zh-CN" sz="3200" b="1">
                <a:sym typeface="+mn-ea"/>
              </a:rPr>
              <a:t>2</a:t>
            </a:r>
            <a:r>
              <a:rPr lang="zh-CN" altLang="en-US" sz="3200" b="1">
                <a:sym typeface="+mn-ea"/>
              </a:rPr>
              <a:t>、</a:t>
            </a:r>
            <a:r>
              <a:rPr lang="zh-CN" altLang="en-US" sz="3200" b="1">
                <a:solidFill>
                  <a:srgbClr val="FF0000"/>
                </a:solidFill>
                <a:sym typeface="+mn-ea"/>
              </a:rPr>
              <a:t>兰： </a:t>
            </a:r>
            <a:r>
              <a:rPr lang="zh-CN" altLang="en-US" sz="3200" b="1">
                <a:solidFill>
                  <a:schemeClr val="accent2"/>
                </a:solidFill>
                <a:sym typeface="+mn-ea"/>
              </a:rPr>
              <a:t>“我爱幽</a:t>
            </a:r>
            <a:r>
              <a:rPr lang="zh-CN" altLang="en-US" sz="3200" b="1">
                <a:solidFill>
                  <a:srgbClr val="FF0000"/>
                </a:solidFill>
                <a:sym typeface="+mn-ea"/>
              </a:rPr>
              <a:t>兰</a:t>
            </a:r>
            <a:r>
              <a:rPr lang="zh-CN" altLang="en-US" sz="3200" b="1">
                <a:solidFill>
                  <a:schemeClr val="accent2"/>
                </a:solidFill>
                <a:sym typeface="+mn-ea"/>
              </a:rPr>
              <a:t>异众芳，不将颜色媚春阳</a:t>
            </a:r>
            <a:r>
              <a:rPr lang="zh-CN" altLang="en-US" sz="3200" b="1">
                <a:solidFill>
                  <a:schemeClr val="accent2"/>
                </a:solidFill>
                <a:sym typeface="+mn-ea"/>
              </a:rPr>
              <a:t>”</a:t>
            </a:r>
            <a:r>
              <a:rPr lang="zh-CN" altLang="en-US" sz="3200" b="1">
                <a:solidFill>
                  <a:schemeClr val="accent2"/>
                </a:solidFill>
                <a:sym typeface="+mn-ea"/>
              </a:rPr>
              <a:t>明·薛网《兰花》                 </a:t>
            </a:r>
            <a:endParaRPr lang="zh-CN" altLang="en-US" sz="3200" b="1">
              <a:solidFill>
                <a:schemeClr val="accent2"/>
              </a:solidFill>
              <a:latin typeface="Arial" panose="020B0604020202020204" pitchFamily="34" charset="0"/>
              <a:ea typeface="宋体" panose="02010600030101010101" pitchFamily="2" charset="-122"/>
            </a:endParaRPr>
          </a:p>
          <a:p>
            <a:r>
              <a:rPr lang="en-US" altLang="zh-CN" sz="3200" b="1">
                <a:solidFill>
                  <a:schemeClr val="tx2"/>
                </a:solidFill>
                <a:sym typeface="+mn-ea"/>
              </a:rPr>
              <a:t>3</a:t>
            </a:r>
            <a:r>
              <a:rPr lang="zh-CN" altLang="en-US" sz="3200" b="1" dirty="0">
                <a:solidFill>
                  <a:schemeClr val="tx2"/>
                </a:solidFill>
                <a:sym typeface="宋体" panose="02010600030101010101" pitchFamily="2" charset="-122"/>
              </a:rPr>
              <a:t>、</a:t>
            </a:r>
            <a:r>
              <a:rPr lang="zh-CN" altLang="en-US" sz="3200" b="1">
                <a:solidFill>
                  <a:srgbClr val="FF0000"/>
                </a:solidFill>
                <a:sym typeface="+mn-ea"/>
              </a:rPr>
              <a:t>竹： </a:t>
            </a:r>
            <a:r>
              <a:rPr lang="zh-CN" altLang="en-US" sz="3200" b="1">
                <a:solidFill>
                  <a:schemeClr val="accent2"/>
                </a:solidFill>
                <a:sym typeface="+mn-ea"/>
              </a:rPr>
              <a:t> </a:t>
            </a:r>
            <a:r>
              <a:rPr lang="en-US" altLang="zh-CN" sz="3200" b="1">
                <a:solidFill>
                  <a:schemeClr val="accent2"/>
                </a:solidFill>
                <a:sym typeface="宋体" panose="02010600030101010101" pitchFamily="2" charset="-122"/>
              </a:rPr>
              <a:t>“</a:t>
            </a:r>
            <a:r>
              <a:rPr lang="zh-CN" altLang="en-US" sz="3200" b="1">
                <a:solidFill>
                  <a:schemeClr val="accent2"/>
                </a:solidFill>
                <a:sym typeface="宋体" panose="02010600030101010101" pitchFamily="2" charset="-122"/>
              </a:rPr>
              <a:t>但令无剪伐，会见拂云长。</a:t>
            </a:r>
            <a:r>
              <a:rPr lang="en-US" altLang="zh-CN" sz="3200" b="1">
                <a:solidFill>
                  <a:schemeClr val="accent2"/>
                </a:solidFill>
                <a:sym typeface="宋体" panose="02010600030101010101" pitchFamily="2" charset="-122"/>
              </a:rPr>
              <a:t>”</a:t>
            </a:r>
            <a:endParaRPr lang="zh-CN" altLang="en-US" sz="3200" b="1">
              <a:solidFill>
                <a:schemeClr val="accent2"/>
              </a:solidFill>
              <a:sym typeface="宋体" panose="02010600030101010101" pitchFamily="2" charset="-122"/>
            </a:endParaRPr>
          </a:p>
          <a:p>
            <a:pPr algn="r"/>
            <a:r>
              <a:rPr lang="zh-CN" altLang="en-US" sz="3200" b="1">
                <a:solidFill>
                  <a:schemeClr val="accent2"/>
                </a:solidFill>
                <a:sym typeface="宋体" panose="02010600030101010101" pitchFamily="2" charset="-122"/>
              </a:rPr>
              <a:t>杜甫《严郑公宅同咏竹》</a:t>
            </a:r>
            <a:endParaRPr lang="zh-CN" altLang="en-US" sz="3200" b="1" dirty="0">
              <a:solidFill>
                <a:schemeClr val="accent2"/>
              </a:solidFill>
              <a:latin typeface="Arial" panose="020B0604020202020204" pitchFamily="34" charset="0"/>
              <a:ea typeface="宋体" panose="02010600030101010101" pitchFamily="2" charset="-122"/>
              <a:sym typeface="宋体" panose="02010600030101010101" pitchFamily="2" charset="-122"/>
            </a:endParaRPr>
          </a:p>
          <a:p>
            <a:r>
              <a:rPr lang="en-US" altLang="zh-CN" sz="3200" b="1">
                <a:sym typeface="+mn-ea"/>
              </a:rPr>
              <a:t>4</a:t>
            </a:r>
            <a:r>
              <a:rPr lang="zh-CN" altLang="en-US" sz="3200" b="1" dirty="0">
                <a:sym typeface="宋体" panose="02010600030101010101" pitchFamily="2" charset="-122"/>
              </a:rPr>
              <a:t>、</a:t>
            </a:r>
            <a:r>
              <a:rPr lang="zh-CN" altLang="en-US" sz="3200" b="1" dirty="0">
                <a:solidFill>
                  <a:srgbClr val="FF0000"/>
                </a:solidFill>
                <a:sym typeface="宋体" panose="02010600030101010101" pitchFamily="2" charset="-122"/>
              </a:rPr>
              <a:t>菊：</a:t>
            </a:r>
            <a:r>
              <a:rPr lang="zh-CN" altLang="en-US" sz="3200" b="1">
                <a:solidFill>
                  <a:schemeClr val="accent2"/>
                </a:solidFill>
                <a:sym typeface="宋体" panose="02010600030101010101" pitchFamily="2" charset="-122"/>
              </a:rPr>
              <a:t>“采</a:t>
            </a:r>
            <a:r>
              <a:rPr lang="zh-CN" altLang="en-US" sz="3200" b="1">
                <a:solidFill>
                  <a:srgbClr val="FF0000"/>
                </a:solidFill>
                <a:sym typeface="宋体" panose="02010600030101010101" pitchFamily="2" charset="-122"/>
              </a:rPr>
              <a:t>菊</a:t>
            </a:r>
            <a:r>
              <a:rPr lang="zh-CN" altLang="en-US" sz="3200" b="1">
                <a:solidFill>
                  <a:schemeClr val="accent2"/>
                </a:solidFill>
                <a:sym typeface="宋体" panose="02010600030101010101" pitchFamily="2" charset="-122"/>
              </a:rPr>
              <a:t>东篱下，悠然见南山。</a:t>
            </a:r>
            <a:r>
              <a:rPr lang="zh-CN" altLang="en-US" sz="3200" b="1" dirty="0">
                <a:solidFill>
                  <a:schemeClr val="accent2"/>
                </a:solidFill>
                <a:sym typeface="宋体" panose="02010600030101010101" pitchFamily="2" charset="-122"/>
              </a:rPr>
              <a:t>”</a:t>
            </a:r>
            <a:endParaRPr lang="zh-CN" altLang="en-US" sz="3200" b="1" dirty="0">
              <a:solidFill>
                <a:schemeClr val="accent2"/>
              </a:solidFill>
              <a:sym typeface="宋体" panose="02010600030101010101" pitchFamily="2" charset="-122"/>
            </a:endParaRPr>
          </a:p>
          <a:p>
            <a:pPr algn="r"/>
            <a:r>
              <a:rPr lang="zh-CN" altLang="en-US" sz="3200" b="1" dirty="0">
                <a:solidFill>
                  <a:schemeClr val="accent2"/>
                </a:solidFill>
                <a:sym typeface="宋体" panose="02010600030101010101" pitchFamily="2" charset="-122"/>
              </a:rPr>
              <a:t>陶渊明《饮酒（其五）》）</a:t>
            </a:r>
            <a:endParaRPr lang="zh-CN" altLang="en-US" sz="3200" b="1" dirty="0">
              <a:solidFill>
                <a:schemeClr val="tx2"/>
              </a:solidFill>
              <a:latin typeface="Arial" panose="020B0604020202020204" pitchFamily="34" charset="0"/>
              <a:ea typeface="宋体" panose="02010600030101010101" pitchFamily="2" charset="-122"/>
              <a:sym typeface="宋体" panose="02010600030101010101" pitchFamily="2" charset="-122"/>
            </a:endParaRPr>
          </a:p>
          <a:p>
            <a:endParaRPr lang="zh-CN" altLang="en-US" sz="3200" b="1" dirty="0">
              <a:solidFill>
                <a:schemeClr val="accent2"/>
              </a:solidFill>
              <a:latin typeface="Arial" panose="020B0604020202020204" pitchFamily="34" charset="0"/>
              <a:ea typeface="宋体" panose="02010600030101010101" pitchFamily="2" charset="-122"/>
              <a:sym typeface="宋体" panose="02010600030101010101" pitchFamily="2" charset="-122"/>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4337" name="内容占位符 3"/>
          <p:cNvPicPr>
            <a:picLocks noGrp="1" noChangeAspect="1"/>
          </p:cNvPicPr>
          <p:nvPr>
            <p:ph idx="1"/>
          </p:nvPr>
        </p:nvPicPr>
        <p:blipFill>
          <a:blip r:embed="rId1"/>
          <a:stretch>
            <a:fillRect/>
          </a:stretch>
        </p:blipFill>
        <p:spPr>
          <a:xfrm>
            <a:off x="1905" y="-10160"/>
            <a:ext cx="9140825" cy="6878638"/>
          </a:xfrm>
        </p:spPr>
      </p:pic>
      <p:sp>
        <p:nvSpPr>
          <p:cNvPr id="14338" name="文本框 5"/>
          <p:cNvSpPr txBox="1"/>
          <p:nvPr/>
        </p:nvSpPr>
        <p:spPr>
          <a:xfrm>
            <a:off x="322263" y="546100"/>
            <a:ext cx="8647112" cy="5507990"/>
          </a:xfrm>
          <a:prstGeom prst="rect">
            <a:avLst/>
          </a:prstGeom>
          <a:noFill/>
          <a:ln w="9525">
            <a:noFill/>
          </a:ln>
        </p:spPr>
        <p:txBody>
          <a:bodyPr wrap="square" anchor="t">
            <a:spAutoFit/>
          </a:bodyPr>
          <a:p>
            <a:r>
              <a:rPr lang="en-US" altLang="zh-CN" sz="3200" b="1">
                <a:solidFill>
                  <a:schemeClr val="accent2"/>
                </a:solidFill>
                <a:latin typeface="Arial" panose="020B0604020202020204" pitchFamily="34" charset="0"/>
                <a:ea typeface="宋体" panose="02010600030101010101" pitchFamily="2" charset="-122"/>
                <a:sym typeface="宋体" panose="02010600030101010101" pitchFamily="2" charset="-122"/>
              </a:rPr>
              <a:t>               </a:t>
            </a:r>
            <a:endParaRPr lang="en-US" altLang="zh-CN" sz="3200" b="1">
              <a:solidFill>
                <a:schemeClr val="accent2"/>
              </a:solidFill>
              <a:latin typeface="Arial" panose="020B0604020202020204" pitchFamily="34" charset="0"/>
              <a:ea typeface="宋体" panose="02010600030101010101" pitchFamily="2" charset="-122"/>
              <a:sym typeface="宋体" panose="02010600030101010101" pitchFamily="2" charset="-122"/>
            </a:endParaRPr>
          </a:p>
          <a:p>
            <a:r>
              <a:rPr lang="zh-CN" altLang="en-US" sz="3200" b="1" dirty="0">
                <a:solidFill>
                  <a:schemeClr val="accent2"/>
                </a:solidFill>
                <a:latin typeface="Arial" panose="020B0604020202020204" pitchFamily="34" charset="0"/>
                <a:ea typeface="宋体" panose="02010600030101010101" pitchFamily="2" charset="-122"/>
                <a:sym typeface="宋体" panose="02010600030101010101" pitchFamily="2" charset="-122"/>
              </a:rPr>
              <a:t> </a:t>
            </a:r>
            <a:r>
              <a:rPr lang="en-US" altLang="zh-CN" sz="3200" b="1">
                <a:latin typeface="Arial" panose="020B0604020202020204" pitchFamily="34" charset="0"/>
                <a:ea typeface="宋体" panose="02010600030101010101" pitchFamily="2" charset="-122"/>
                <a:sym typeface="宋体" panose="02010600030101010101" pitchFamily="2" charset="-122"/>
              </a:rPr>
              <a:t>5</a:t>
            </a:r>
            <a:r>
              <a:rPr lang="zh-CN" altLang="en-US" sz="3200" b="1" dirty="0">
                <a:latin typeface="Arial" panose="020B0604020202020204" pitchFamily="34" charset="0"/>
                <a:ea typeface="宋体" panose="02010600030101010101" pitchFamily="2" charset="-122"/>
                <a:sym typeface="宋体" panose="02010600030101010101" pitchFamily="2" charset="-122"/>
              </a:rPr>
              <a:t>、</a:t>
            </a:r>
            <a:r>
              <a:rPr lang="zh-CN" altLang="en-US" sz="3200" b="1">
                <a:solidFill>
                  <a:srgbClr val="FF0000"/>
                </a:solidFill>
                <a:latin typeface="Arial" panose="020B0604020202020204" pitchFamily="34" charset="0"/>
                <a:ea typeface="宋体" panose="02010600030101010101" pitchFamily="2" charset="-122"/>
                <a:sym typeface="宋体" panose="02010600030101010101" pitchFamily="2" charset="-122"/>
              </a:rPr>
              <a:t>松柏：</a:t>
            </a:r>
            <a:r>
              <a:rPr lang="zh-CN" altLang="en-US" sz="3200" b="1">
                <a:solidFill>
                  <a:schemeClr val="accent2"/>
                </a:solidFill>
                <a:latin typeface="Arial" panose="020B0604020202020204" pitchFamily="34" charset="0"/>
                <a:ea typeface="宋体" panose="02010600030101010101" pitchFamily="2" charset="-122"/>
                <a:sym typeface="宋体" panose="02010600030101010101" pitchFamily="2" charset="-122"/>
              </a:rPr>
              <a:t>“君不见拂云百丈青</a:t>
            </a:r>
            <a:r>
              <a:rPr lang="zh-CN" altLang="en-US" sz="3200" b="1">
                <a:solidFill>
                  <a:srgbClr val="FF0000"/>
                </a:solidFill>
                <a:latin typeface="Arial" panose="020B0604020202020204" pitchFamily="34" charset="0"/>
                <a:ea typeface="宋体" panose="02010600030101010101" pitchFamily="2" charset="-122"/>
                <a:sym typeface="宋体" panose="02010600030101010101" pitchFamily="2" charset="-122"/>
              </a:rPr>
              <a:t>松</a:t>
            </a:r>
            <a:r>
              <a:rPr lang="zh-CN" altLang="en-US" sz="3200" b="1">
                <a:solidFill>
                  <a:schemeClr val="accent2"/>
                </a:solidFill>
                <a:latin typeface="Arial" panose="020B0604020202020204" pitchFamily="34" charset="0"/>
                <a:ea typeface="宋体" panose="02010600030101010101" pitchFamily="2" charset="-122"/>
                <a:sym typeface="宋体" panose="02010600030101010101" pitchFamily="2" charset="-122"/>
              </a:rPr>
              <a:t>柯，纵使秋  </a:t>
            </a:r>
            <a:endParaRPr lang="zh-CN" altLang="en-US" sz="3200" b="1">
              <a:solidFill>
                <a:schemeClr val="accent2"/>
              </a:solidFill>
              <a:latin typeface="Arial" panose="020B0604020202020204" pitchFamily="34" charset="0"/>
              <a:ea typeface="宋体" panose="02010600030101010101" pitchFamily="2" charset="-122"/>
              <a:sym typeface="宋体" panose="02010600030101010101" pitchFamily="2" charset="-122"/>
            </a:endParaRPr>
          </a:p>
          <a:p>
            <a:r>
              <a:rPr lang="zh-CN" altLang="en-US" sz="3200" b="1">
                <a:solidFill>
                  <a:schemeClr val="accent2"/>
                </a:solidFill>
                <a:latin typeface="Arial" panose="020B0604020202020204" pitchFamily="34" charset="0"/>
                <a:ea typeface="宋体" panose="02010600030101010101" pitchFamily="2" charset="-122"/>
                <a:sym typeface="宋体" panose="02010600030101010101" pitchFamily="2" charset="-122"/>
              </a:rPr>
              <a:t>   风无奈何。</a:t>
            </a:r>
            <a:r>
              <a:rPr lang="zh-CN" altLang="en-US" sz="3200" b="1" dirty="0">
                <a:solidFill>
                  <a:schemeClr val="accent2"/>
                </a:solidFill>
                <a:sym typeface="宋体" panose="02010600030101010101" pitchFamily="2" charset="-122"/>
              </a:rPr>
              <a:t>”</a:t>
            </a:r>
            <a:r>
              <a:rPr lang="zh-CN" altLang="en-US" sz="3200" b="1">
                <a:solidFill>
                  <a:schemeClr val="accent2"/>
                </a:solidFill>
                <a:latin typeface="Arial" panose="020B0604020202020204" pitchFamily="34" charset="0"/>
                <a:ea typeface="宋体" panose="02010600030101010101" pitchFamily="2" charset="-122"/>
                <a:sym typeface="宋体" panose="02010600030101010101" pitchFamily="2" charset="-122"/>
              </a:rPr>
              <a:t>                      （岑参《感遇》）</a:t>
            </a:r>
            <a:endParaRPr lang="zh-CN" altLang="en-US" sz="3200" b="1">
              <a:solidFill>
                <a:schemeClr val="accent2"/>
              </a:solidFill>
              <a:latin typeface="Arial" panose="020B0604020202020204" pitchFamily="34" charset="0"/>
              <a:ea typeface="宋体" panose="02010600030101010101" pitchFamily="2" charset="-122"/>
              <a:sym typeface="宋体" panose="02010600030101010101" pitchFamily="2" charset="-122"/>
            </a:endParaRPr>
          </a:p>
          <a:p>
            <a:r>
              <a:rPr lang="en-US" altLang="zh-CN" sz="3200" b="1">
                <a:solidFill>
                  <a:schemeClr val="accent2"/>
                </a:solidFill>
                <a:latin typeface="Arial" panose="020B0604020202020204" pitchFamily="34" charset="0"/>
                <a:ea typeface="宋体" panose="02010600030101010101" pitchFamily="2" charset="-122"/>
                <a:sym typeface="宋体" panose="02010600030101010101" pitchFamily="2" charset="-122"/>
              </a:rPr>
              <a:t>“伤根</a:t>
            </a:r>
            <a:r>
              <a:rPr lang="en-US" altLang="zh-CN" sz="3200" b="1">
                <a:solidFill>
                  <a:srgbClr val="FF0000"/>
                </a:solidFill>
                <a:latin typeface="Arial" panose="020B0604020202020204" pitchFamily="34" charset="0"/>
                <a:ea typeface="宋体" panose="02010600030101010101" pitchFamily="2" charset="-122"/>
                <a:sym typeface="宋体" panose="02010600030101010101" pitchFamily="2" charset="-122"/>
              </a:rPr>
              <a:t>柏</a:t>
            </a:r>
            <a:r>
              <a:rPr lang="en-US" altLang="zh-CN" sz="3200" b="1">
                <a:solidFill>
                  <a:schemeClr val="accent2"/>
                </a:solidFill>
                <a:latin typeface="Arial" panose="020B0604020202020204" pitchFamily="34" charset="0"/>
                <a:ea typeface="宋体" panose="02010600030101010101" pitchFamily="2" charset="-122"/>
                <a:sym typeface="宋体" panose="02010600030101010101" pitchFamily="2" charset="-122"/>
              </a:rPr>
              <a:t>不死，千丈日以至</a:t>
            </a:r>
            <a:r>
              <a:rPr lang="zh-CN" altLang="en-US" sz="3200" b="1">
                <a:solidFill>
                  <a:schemeClr val="accent2"/>
                </a:solidFill>
                <a:latin typeface="Arial" panose="020B0604020202020204" pitchFamily="34" charset="0"/>
                <a:ea typeface="宋体" panose="02010600030101010101" pitchFamily="2" charset="-122"/>
                <a:sym typeface="宋体" panose="02010600030101010101" pitchFamily="2" charset="-122"/>
              </a:rPr>
              <a:t>。</a:t>
            </a:r>
            <a:r>
              <a:rPr lang="en-US" altLang="zh-CN" sz="3200" b="1">
                <a:solidFill>
                  <a:schemeClr val="accent2"/>
                </a:solidFill>
                <a:latin typeface="Arial" panose="020B0604020202020204" pitchFamily="34" charset="0"/>
                <a:ea typeface="宋体" panose="02010600030101010101" pitchFamily="2" charset="-122"/>
                <a:sym typeface="宋体" panose="02010600030101010101" pitchFamily="2" charset="-122"/>
              </a:rPr>
              <a:t>”</a:t>
            </a:r>
            <a:r>
              <a:rPr lang="en-US" altLang="zh-CN" sz="3200" b="1">
                <a:solidFill>
                  <a:schemeClr val="accent2"/>
                </a:solidFill>
                <a:sym typeface="宋体" panose="02010600030101010101" pitchFamily="2" charset="-122"/>
              </a:rPr>
              <a:t> 韩愈</a:t>
            </a:r>
            <a:r>
              <a:rPr lang="en-US" altLang="zh-CN" sz="3200" b="1">
                <a:solidFill>
                  <a:schemeClr val="accent2"/>
                </a:solidFill>
                <a:latin typeface="Arial" panose="020B0604020202020204" pitchFamily="34" charset="0"/>
                <a:ea typeface="宋体" panose="02010600030101010101" pitchFamily="2" charset="-122"/>
                <a:sym typeface="宋体" panose="02010600030101010101" pitchFamily="2" charset="-122"/>
              </a:rPr>
              <a:t>《招杨之罘》</a:t>
            </a:r>
            <a:endParaRPr lang="en-US" altLang="zh-CN" sz="3200" b="1">
              <a:solidFill>
                <a:schemeClr val="accent2"/>
              </a:solidFill>
              <a:latin typeface="Arial" panose="020B0604020202020204" pitchFamily="34" charset="0"/>
              <a:ea typeface="宋体" panose="02010600030101010101" pitchFamily="2" charset="-122"/>
              <a:sym typeface="宋体" panose="02010600030101010101" pitchFamily="2" charset="-122"/>
            </a:endParaRPr>
          </a:p>
          <a:p>
            <a:endParaRPr lang="en-US" altLang="zh-CN" sz="3200" b="1">
              <a:latin typeface="Arial" panose="020B0604020202020204" pitchFamily="34" charset="0"/>
              <a:ea typeface="宋体" panose="02010600030101010101" pitchFamily="2" charset="-122"/>
            </a:endParaRPr>
          </a:p>
          <a:p>
            <a:r>
              <a:rPr lang="en-US" altLang="zh-CN" sz="3200" b="1">
                <a:latin typeface="Arial" panose="020B0604020202020204" pitchFamily="34" charset="0"/>
                <a:ea typeface="宋体" panose="02010600030101010101" pitchFamily="2" charset="-122"/>
              </a:rPr>
              <a:t>6</a:t>
            </a:r>
            <a:r>
              <a:rPr lang="zh-CN" altLang="en-US" sz="3200" b="1" dirty="0">
                <a:latin typeface="Arial" panose="020B0604020202020204" pitchFamily="34" charset="0"/>
                <a:ea typeface="宋体" panose="02010600030101010101" pitchFamily="2" charset="-122"/>
                <a:sym typeface="宋体" panose="02010600030101010101" pitchFamily="2" charset="-122"/>
              </a:rPr>
              <a:t>、</a:t>
            </a:r>
            <a:r>
              <a:rPr lang="zh-CN" altLang="en-US" sz="3200" b="1" dirty="0">
                <a:solidFill>
                  <a:srgbClr val="FF0000"/>
                </a:solidFill>
                <a:latin typeface="Arial" panose="020B0604020202020204" pitchFamily="34" charset="0"/>
                <a:ea typeface="宋体" panose="02010600030101010101" pitchFamily="2" charset="-122"/>
                <a:sym typeface="宋体" panose="02010600030101010101" pitchFamily="2" charset="-122"/>
              </a:rPr>
              <a:t>黍离</a:t>
            </a:r>
            <a:r>
              <a:rPr lang="zh-CN" altLang="en-US" sz="3200" b="1">
                <a:solidFill>
                  <a:srgbClr val="FF0000"/>
                </a:solidFill>
                <a:latin typeface="Arial" panose="020B0604020202020204" pitchFamily="34" charset="0"/>
                <a:ea typeface="宋体" panose="02010600030101010101" pitchFamily="2" charset="-122"/>
                <a:sym typeface="宋体" panose="02010600030101010101" pitchFamily="2" charset="-122"/>
              </a:rPr>
              <a:t> ：</a:t>
            </a:r>
            <a:r>
              <a:rPr lang="zh-CN" altLang="en-US" sz="3200" b="1">
                <a:solidFill>
                  <a:schemeClr val="accent2"/>
                </a:solidFill>
                <a:latin typeface="Arial" panose="020B0604020202020204" pitchFamily="34" charset="0"/>
                <a:ea typeface="宋体" panose="02010600030101010101" pitchFamily="2" charset="-122"/>
                <a:sym typeface="宋体" panose="02010600030101010101" pitchFamily="2" charset="-122"/>
              </a:rPr>
              <a:t>“</a:t>
            </a:r>
            <a:r>
              <a:rPr lang="zh-CN" altLang="en-US" sz="3200" b="1">
                <a:solidFill>
                  <a:srgbClr val="FF0000"/>
                </a:solidFill>
                <a:latin typeface="Arial" panose="020B0604020202020204" pitchFamily="34" charset="0"/>
                <a:ea typeface="宋体" panose="02010600030101010101" pitchFamily="2" charset="-122"/>
                <a:sym typeface="宋体" panose="02010600030101010101" pitchFamily="2" charset="-122"/>
              </a:rPr>
              <a:t>禾黍离离</a:t>
            </a:r>
            <a:r>
              <a:rPr lang="zh-CN" altLang="en-US" sz="3200" b="1">
                <a:solidFill>
                  <a:schemeClr val="accent2"/>
                </a:solidFill>
                <a:latin typeface="Arial" panose="020B0604020202020204" pitchFamily="34" charset="0"/>
                <a:ea typeface="宋体" panose="02010600030101010101" pitchFamily="2" charset="-122"/>
                <a:sym typeface="宋体" panose="02010600030101010101" pitchFamily="2" charset="-122"/>
              </a:rPr>
              <a:t>半野蒿，昔人城此岂知 </a:t>
            </a:r>
            <a:endParaRPr lang="zh-CN" altLang="en-US" sz="3200" b="1">
              <a:solidFill>
                <a:schemeClr val="accent2"/>
              </a:solidFill>
              <a:latin typeface="Arial" panose="020B0604020202020204" pitchFamily="34" charset="0"/>
              <a:ea typeface="宋体" panose="02010600030101010101" pitchFamily="2" charset="-122"/>
              <a:sym typeface="宋体" panose="02010600030101010101" pitchFamily="2" charset="-122"/>
            </a:endParaRPr>
          </a:p>
          <a:p>
            <a:r>
              <a:rPr lang="zh-CN" altLang="en-US" sz="3200" b="1">
                <a:solidFill>
                  <a:schemeClr val="accent2"/>
                </a:solidFill>
                <a:latin typeface="Arial" panose="020B0604020202020204" pitchFamily="34" charset="0"/>
                <a:ea typeface="宋体" panose="02010600030101010101" pitchFamily="2" charset="-122"/>
                <a:sym typeface="宋体" panose="02010600030101010101" pitchFamily="2" charset="-122"/>
              </a:rPr>
              <a:t>      劳。</a:t>
            </a:r>
            <a:r>
              <a:rPr lang="zh-CN" altLang="en-US" sz="3200" b="1" dirty="0">
                <a:solidFill>
                  <a:schemeClr val="accent2"/>
                </a:solidFill>
                <a:latin typeface="Arial" panose="020B0604020202020204" pitchFamily="34" charset="0"/>
                <a:ea typeface="宋体" panose="02010600030101010101" pitchFamily="2" charset="-122"/>
                <a:sym typeface="宋体" panose="02010600030101010101" pitchFamily="2" charset="-122"/>
              </a:rPr>
              <a:t>”                       </a:t>
            </a:r>
            <a:r>
              <a:rPr lang="zh-CN" altLang="en-US" sz="3200" b="1">
                <a:solidFill>
                  <a:schemeClr val="accent2"/>
                </a:solidFill>
                <a:sym typeface="宋体" panose="02010600030101010101" pitchFamily="2" charset="-122"/>
              </a:rPr>
              <a:t>许浑《登洛阳古城》</a:t>
            </a:r>
            <a:endParaRPr lang="zh-CN" altLang="en-US" sz="3200" b="1">
              <a:solidFill>
                <a:schemeClr val="accent2"/>
              </a:solidFill>
              <a:sym typeface="宋体" panose="02010600030101010101" pitchFamily="2" charset="-122"/>
            </a:endParaRPr>
          </a:p>
          <a:p>
            <a:r>
              <a:rPr lang="en-US" altLang="zh-CN" sz="3200" b="1">
                <a:sym typeface="+mn-ea"/>
              </a:rPr>
              <a:t>7</a:t>
            </a:r>
            <a:r>
              <a:rPr lang="zh-CN" altLang="en-US" sz="3200" b="1">
                <a:sym typeface="+mn-ea"/>
              </a:rPr>
              <a:t>、</a:t>
            </a:r>
            <a:r>
              <a:rPr lang="zh-CN" altLang="en-US" sz="3200" b="1">
                <a:solidFill>
                  <a:srgbClr val="FF0000"/>
                </a:solidFill>
                <a:sym typeface="+mn-ea"/>
              </a:rPr>
              <a:t>冰雪：</a:t>
            </a:r>
            <a:r>
              <a:rPr lang="zh-CN" altLang="en-US" sz="3200" b="1">
                <a:solidFill>
                  <a:schemeClr val="accent2"/>
                </a:solidFill>
                <a:sym typeface="+mn-ea"/>
              </a:rPr>
              <a:t>“</a:t>
            </a:r>
            <a:r>
              <a:rPr lang="zh-CN" altLang="en-US" sz="3200" b="1">
                <a:solidFill>
                  <a:srgbClr val="FF0000"/>
                </a:solidFill>
                <a:sym typeface="+mn-ea"/>
              </a:rPr>
              <a:t>白雪</a:t>
            </a:r>
            <a:r>
              <a:rPr lang="zh-CN" altLang="en-US" sz="3200" b="1">
                <a:solidFill>
                  <a:schemeClr val="accent2"/>
                </a:solidFill>
                <a:sym typeface="+mn-ea"/>
              </a:rPr>
              <a:t>却嫌春色晚，故穿庭树作飞</a:t>
            </a:r>
            <a:endParaRPr lang="zh-CN" altLang="en-US" sz="3200" b="1">
              <a:solidFill>
                <a:schemeClr val="accent2"/>
              </a:solidFill>
              <a:sym typeface="+mn-ea"/>
            </a:endParaRPr>
          </a:p>
          <a:p>
            <a:pPr algn="just"/>
            <a:r>
              <a:rPr lang="zh-CN" altLang="en-US" sz="3200" b="1">
                <a:solidFill>
                  <a:schemeClr val="accent2"/>
                </a:solidFill>
                <a:sym typeface="+mn-ea"/>
              </a:rPr>
              <a:t>      花。”                       韩愈《春雪》</a:t>
            </a:r>
            <a:endParaRPr lang="zh-CN" altLang="en-US" sz="3200" b="1">
              <a:solidFill>
                <a:schemeClr val="accent2"/>
              </a:solidFill>
              <a:latin typeface="Arial" panose="020B0604020202020204" pitchFamily="34" charset="0"/>
              <a:ea typeface="宋体" panose="02010600030101010101" pitchFamily="2" charset="-122"/>
            </a:endParaRPr>
          </a:p>
          <a:p>
            <a:pPr algn="ctr"/>
            <a:r>
              <a:rPr lang="en-US" altLang="zh-CN" sz="3200" b="1" dirty="0">
                <a:solidFill>
                  <a:schemeClr val="accent2"/>
                </a:solidFill>
                <a:latin typeface="Arial" panose="020B0604020202020204" pitchFamily="34" charset="0"/>
                <a:ea typeface="宋体" panose="02010600030101010101" pitchFamily="2" charset="-122"/>
                <a:sym typeface="宋体" panose="02010600030101010101" pitchFamily="2" charset="-122"/>
              </a:rPr>
              <a:t>“</a:t>
            </a:r>
            <a:r>
              <a:rPr lang="zh-CN" altLang="en-US" sz="3200" b="1" dirty="0">
                <a:solidFill>
                  <a:schemeClr val="accent2"/>
                </a:solidFill>
                <a:latin typeface="Arial" panose="020B0604020202020204" pitchFamily="34" charset="0"/>
                <a:ea typeface="宋体" panose="02010600030101010101" pitchFamily="2" charset="-122"/>
                <a:sym typeface="宋体" panose="02010600030101010101" pitchFamily="2" charset="-122"/>
              </a:rPr>
              <a:t>今我来思，雨</a:t>
            </a:r>
            <a:r>
              <a:rPr lang="zh-CN" altLang="en-US" sz="3200" b="1" dirty="0">
                <a:solidFill>
                  <a:srgbClr val="FF0000"/>
                </a:solidFill>
                <a:latin typeface="Arial" panose="020B0604020202020204" pitchFamily="34" charset="0"/>
                <a:ea typeface="宋体" panose="02010600030101010101" pitchFamily="2" charset="-122"/>
                <a:sym typeface="宋体" panose="02010600030101010101" pitchFamily="2" charset="-122"/>
              </a:rPr>
              <a:t>雪</a:t>
            </a:r>
            <a:r>
              <a:rPr lang="zh-CN" altLang="en-US" sz="3200" b="1" dirty="0">
                <a:solidFill>
                  <a:schemeClr val="accent2"/>
                </a:solidFill>
                <a:latin typeface="Arial" panose="020B0604020202020204" pitchFamily="34" charset="0"/>
                <a:ea typeface="宋体" panose="02010600030101010101" pitchFamily="2" charset="-122"/>
                <a:sym typeface="宋体" panose="02010600030101010101" pitchFamily="2" charset="-122"/>
              </a:rPr>
              <a:t>霏霏》。</a:t>
            </a:r>
            <a:r>
              <a:rPr lang="en-US" altLang="zh-CN" sz="3200" b="1" dirty="0">
                <a:solidFill>
                  <a:schemeClr val="accent2"/>
                </a:solidFill>
                <a:latin typeface="Arial" panose="020B0604020202020204" pitchFamily="34" charset="0"/>
                <a:ea typeface="宋体" panose="02010600030101010101" pitchFamily="2" charset="-122"/>
                <a:sym typeface="宋体" panose="02010600030101010101" pitchFamily="2" charset="-122"/>
              </a:rPr>
              <a:t>”</a:t>
            </a:r>
            <a:endParaRPr lang="en-US" altLang="zh-CN" sz="3200" b="1" dirty="0">
              <a:solidFill>
                <a:schemeClr val="accent2"/>
              </a:solidFill>
              <a:latin typeface="Arial" panose="020B0604020202020204" pitchFamily="34" charset="0"/>
              <a:ea typeface="宋体" panose="02010600030101010101" pitchFamily="2" charset="-122"/>
              <a:sym typeface="宋体" panose="02010600030101010101" pitchFamily="2" charset="-122"/>
            </a:endParaRPr>
          </a:p>
          <a:p>
            <a:pPr algn="ctr"/>
            <a:r>
              <a:rPr lang="en-US" altLang="zh-CN" sz="3200" b="1" dirty="0">
                <a:solidFill>
                  <a:schemeClr val="accent2"/>
                </a:solidFill>
                <a:latin typeface="Arial" panose="020B0604020202020204" pitchFamily="34" charset="0"/>
                <a:ea typeface="宋体" panose="02010600030101010101" pitchFamily="2" charset="-122"/>
                <a:sym typeface="宋体" panose="02010600030101010101" pitchFamily="2" charset="-122"/>
              </a:rPr>
              <a:t>                              </a:t>
            </a:r>
            <a:r>
              <a:rPr lang="zh-CN" altLang="en-US" sz="3200" b="1" dirty="0">
                <a:solidFill>
                  <a:schemeClr val="accent2"/>
                </a:solidFill>
                <a:latin typeface="Arial" panose="020B0604020202020204" pitchFamily="34" charset="0"/>
                <a:ea typeface="宋体" panose="02010600030101010101" pitchFamily="2" charset="-122"/>
                <a:sym typeface="宋体" panose="02010600030101010101" pitchFamily="2" charset="-122"/>
              </a:rPr>
              <a:t>《诗经</a:t>
            </a:r>
            <a:r>
              <a:rPr lang="en-US" altLang="zh-CN" sz="3200" b="1" dirty="0">
                <a:solidFill>
                  <a:schemeClr val="accent2"/>
                </a:solidFill>
                <a:latin typeface="Arial" panose="020B0604020202020204" pitchFamily="34" charset="0"/>
                <a:ea typeface="宋体" panose="02010600030101010101" pitchFamily="2" charset="-122"/>
                <a:sym typeface="宋体" panose="02010600030101010101" pitchFamily="2" charset="-122"/>
              </a:rPr>
              <a:t>·</a:t>
            </a:r>
            <a:r>
              <a:rPr lang="zh-CN" altLang="en-US" sz="3200" b="1" dirty="0">
                <a:solidFill>
                  <a:schemeClr val="accent2"/>
                </a:solidFill>
                <a:latin typeface="Arial" panose="020B0604020202020204" pitchFamily="34" charset="0"/>
                <a:ea typeface="宋体" panose="02010600030101010101" pitchFamily="2" charset="-122"/>
                <a:sym typeface="宋体" panose="02010600030101010101" pitchFamily="2" charset="-122"/>
              </a:rPr>
              <a:t>采薇》</a:t>
            </a:r>
            <a:endParaRPr lang="zh-CN" altLang="en-US" sz="3200" b="1" dirty="0">
              <a:solidFill>
                <a:schemeClr val="accent2"/>
              </a:solidFill>
              <a:latin typeface="Arial" panose="020B0604020202020204" pitchFamily="34" charset="0"/>
              <a:ea typeface="宋体" panose="02010600030101010101" pitchFamily="2" charset="-122"/>
              <a:sym typeface="宋体" panose="02010600030101010101" pitchFamily="2" charset="-122"/>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5361" name="内容占位符 3"/>
          <p:cNvPicPr>
            <a:picLocks noGrp="1" noChangeAspect="1"/>
          </p:cNvPicPr>
          <p:nvPr>
            <p:ph idx="1"/>
          </p:nvPr>
        </p:nvPicPr>
        <p:blipFill>
          <a:blip r:embed="rId1"/>
          <a:stretch>
            <a:fillRect/>
          </a:stretch>
        </p:blipFill>
        <p:spPr>
          <a:xfrm>
            <a:off x="6350" y="12700"/>
            <a:ext cx="9140825" cy="6878638"/>
          </a:xfrm>
        </p:spPr>
      </p:pic>
      <p:sp>
        <p:nvSpPr>
          <p:cNvPr id="15362" name="文本框 5"/>
          <p:cNvSpPr txBox="1"/>
          <p:nvPr/>
        </p:nvSpPr>
        <p:spPr>
          <a:xfrm>
            <a:off x="351473" y="693738"/>
            <a:ext cx="8647112" cy="5507990"/>
          </a:xfrm>
          <a:prstGeom prst="rect">
            <a:avLst/>
          </a:prstGeom>
          <a:noFill/>
          <a:ln w="9525">
            <a:noFill/>
          </a:ln>
        </p:spPr>
        <p:txBody>
          <a:bodyPr wrap="square" anchor="t">
            <a:spAutoFit/>
          </a:bodyPr>
          <a:p>
            <a:r>
              <a:rPr lang="en-US" altLang="zh-CN" sz="3200" b="1">
                <a:solidFill>
                  <a:schemeClr val="accent2"/>
                </a:solidFill>
                <a:latin typeface="Arial" panose="020B0604020202020204" pitchFamily="34" charset="0"/>
                <a:ea typeface="宋体" panose="02010600030101010101" pitchFamily="2" charset="-122"/>
                <a:sym typeface="宋体" panose="02010600030101010101" pitchFamily="2" charset="-122"/>
              </a:rPr>
              <a:t> </a:t>
            </a:r>
            <a:r>
              <a:rPr lang="zh-CN" altLang="en-US" sz="3200" b="1">
                <a:latin typeface="Arial" panose="020B0604020202020204" pitchFamily="34" charset="0"/>
                <a:ea typeface="宋体" panose="02010600030101010101" pitchFamily="2" charset="-122"/>
                <a:sym typeface="宋体" panose="02010600030101010101" pitchFamily="2" charset="-122"/>
              </a:rPr>
              <a:t>（五）爱情类意象</a:t>
            </a:r>
            <a:endParaRPr lang="zh-CN" altLang="en-US" sz="3200" b="1">
              <a:latin typeface="Arial" panose="020B0604020202020204" pitchFamily="34" charset="0"/>
              <a:ea typeface="宋体" panose="02010600030101010101" pitchFamily="2" charset="-122"/>
              <a:sym typeface="宋体" panose="02010600030101010101" pitchFamily="2" charset="-122"/>
            </a:endParaRPr>
          </a:p>
          <a:p>
            <a:r>
              <a:rPr lang="zh-CN" altLang="en-US" sz="3200" b="1" dirty="0">
                <a:solidFill>
                  <a:schemeClr val="accent2"/>
                </a:solidFill>
                <a:latin typeface="Arial" panose="020B0604020202020204" pitchFamily="34" charset="0"/>
                <a:ea typeface="宋体" panose="02010600030101010101" pitchFamily="2" charset="-122"/>
                <a:sym typeface="宋体" panose="02010600030101010101" pitchFamily="2" charset="-122"/>
              </a:rPr>
              <a:t>         </a:t>
            </a:r>
            <a:r>
              <a:rPr lang="zh-CN" altLang="en-US" sz="3200" b="1" dirty="0">
                <a:solidFill>
                  <a:schemeClr val="tx2"/>
                </a:solidFill>
                <a:latin typeface="Arial" panose="020B0604020202020204" pitchFamily="34" charset="0"/>
                <a:ea typeface="宋体" panose="02010600030101010101" pitchFamily="2" charset="-122"/>
                <a:sym typeface="宋体" panose="02010600030101010101" pitchFamily="2" charset="-122"/>
              </a:rPr>
              <a:t> 表达爱恋、相思之情。</a:t>
            </a:r>
            <a:endParaRPr lang="zh-CN" altLang="en-US" sz="3200" b="1" dirty="0">
              <a:solidFill>
                <a:schemeClr val="tx2"/>
              </a:solidFill>
              <a:latin typeface="Arial" panose="020B0604020202020204" pitchFamily="34" charset="0"/>
              <a:ea typeface="宋体" panose="02010600030101010101" pitchFamily="2" charset="-122"/>
              <a:sym typeface="宋体" panose="02010600030101010101" pitchFamily="2" charset="-122"/>
            </a:endParaRPr>
          </a:p>
          <a:p>
            <a:r>
              <a:rPr lang="en-US" altLang="zh-CN" sz="3200" b="1">
                <a:latin typeface="Arial" panose="020B0604020202020204" pitchFamily="34" charset="0"/>
                <a:ea typeface="宋体" panose="02010600030101010101" pitchFamily="2" charset="-122"/>
              </a:rPr>
              <a:t>1</a:t>
            </a:r>
            <a:r>
              <a:rPr lang="zh-CN" altLang="en-US" sz="3200" b="1">
                <a:latin typeface="Arial" panose="020B0604020202020204" pitchFamily="34" charset="0"/>
                <a:ea typeface="宋体" panose="02010600030101010101" pitchFamily="2" charset="-122"/>
              </a:rPr>
              <a:t>、</a:t>
            </a:r>
            <a:r>
              <a:rPr lang="zh-CN" altLang="en-US" sz="3200" b="1">
                <a:solidFill>
                  <a:srgbClr val="FF0000"/>
                </a:solidFill>
                <a:latin typeface="Arial" panose="020B0604020202020204" pitchFamily="34" charset="0"/>
                <a:ea typeface="宋体" panose="02010600030101010101" pitchFamily="2" charset="-122"/>
              </a:rPr>
              <a:t>红豆： </a:t>
            </a:r>
            <a:r>
              <a:rPr lang="zh-CN" altLang="en-US" sz="3200" b="1">
                <a:solidFill>
                  <a:schemeClr val="accent2"/>
                </a:solidFill>
                <a:latin typeface="Arial" panose="020B0604020202020204" pitchFamily="34" charset="0"/>
                <a:ea typeface="宋体" panose="02010600030101010101" pitchFamily="2" charset="-122"/>
              </a:rPr>
              <a:t>“</a:t>
            </a:r>
            <a:r>
              <a:rPr lang="zh-CN" altLang="en-US" sz="3200" b="1">
                <a:solidFill>
                  <a:srgbClr val="FF0000"/>
                </a:solidFill>
                <a:latin typeface="Arial" panose="020B0604020202020204" pitchFamily="34" charset="0"/>
                <a:ea typeface="宋体" panose="02010600030101010101" pitchFamily="2" charset="-122"/>
              </a:rPr>
              <a:t>红豆</a:t>
            </a:r>
            <a:r>
              <a:rPr lang="zh-CN" altLang="en-US" sz="3200" b="1">
                <a:solidFill>
                  <a:schemeClr val="accent2"/>
                </a:solidFill>
                <a:latin typeface="Arial" panose="020B0604020202020204" pitchFamily="34" charset="0"/>
                <a:ea typeface="宋体" panose="02010600030101010101" pitchFamily="2" charset="-122"/>
              </a:rPr>
              <a:t>生南国，春来发几枝。愿君多采撷，此物最相思。”       王维《相思》</a:t>
            </a:r>
            <a:endParaRPr lang="zh-CN" altLang="en-US" sz="3200" b="1">
              <a:solidFill>
                <a:schemeClr val="accent2"/>
              </a:solidFill>
              <a:latin typeface="Arial" panose="020B0604020202020204" pitchFamily="34" charset="0"/>
              <a:ea typeface="宋体" panose="02010600030101010101" pitchFamily="2" charset="-122"/>
            </a:endParaRPr>
          </a:p>
          <a:p>
            <a:r>
              <a:rPr lang="en-US" altLang="zh-CN" sz="3200" b="1">
                <a:solidFill>
                  <a:schemeClr val="accent2"/>
                </a:solidFill>
                <a:latin typeface="Arial" panose="020B0604020202020204" pitchFamily="34" charset="0"/>
                <a:ea typeface="宋体" panose="02010600030101010101" pitchFamily="2" charset="-122"/>
              </a:rPr>
              <a:t>       “相思</a:t>
            </a:r>
            <a:r>
              <a:rPr lang="en-US" altLang="zh-CN" sz="3200" b="1">
                <a:solidFill>
                  <a:srgbClr val="FF0000"/>
                </a:solidFill>
                <a:latin typeface="Arial" panose="020B0604020202020204" pitchFamily="34" charset="0"/>
                <a:ea typeface="宋体" panose="02010600030101010101" pitchFamily="2" charset="-122"/>
              </a:rPr>
              <a:t>红豆</a:t>
            </a:r>
            <a:r>
              <a:rPr lang="en-US" altLang="zh-CN" sz="3200" b="1">
                <a:solidFill>
                  <a:schemeClr val="accent2"/>
                </a:solidFill>
                <a:latin typeface="Arial" panose="020B0604020202020204" pitchFamily="34" charset="0"/>
                <a:ea typeface="宋体" panose="02010600030101010101" pitchFamily="2" charset="-122"/>
              </a:rPr>
              <a:t>古今同，聊把一枚存梦中。</a:t>
            </a:r>
            <a:endParaRPr lang="en-US" altLang="zh-CN" sz="3200" b="1">
              <a:solidFill>
                <a:schemeClr val="accent2"/>
              </a:solidFill>
              <a:latin typeface="Arial" panose="020B0604020202020204" pitchFamily="34" charset="0"/>
              <a:ea typeface="宋体" panose="02010600030101010101" pitchFamily="2" charset="-122"/>
            </a:endParaRPr>
          </a:p>
          <a:p>
            <a:r>
              <a:rPr lang="en-US" altLang="zh-CN" sz="3200" b="1">
                <a:solidFill>
                  <a:schemeClr val="accent2"/>
                </a:solidFill>
                <a:latin typeface="Arial" panose="020B0604020202020204" pitchFamily="34" charset="0"/>
                <a:ea typeface="宋体" panose="02010600030101010101" pitchFamily="2" charset="-122"/>
                <a:sym typeface="宋体" panose="02010600030101010101" pitchFamily="2" charset="-122"/>
              </a:rPr>
              <a:t>       我自有情如此物，寸心到死为君红。”</a:t>
            </a:r>
            <a:endParaRPr lang="en-US" altLang="zh-CN" sz="3200" b="1">
              <a:solidFill>
                <a:schemeClr val="accent2"/>
              </a:solidFill>
              <a:latin typeface="Arial" panose="020B0604020202020204" pitchFamily="34" charset="0"/>
              <a:ea typeface="宋体" panose="02010600030101010101" pitchFamily="2" charset="-122"/>
              <a:sym typeface="宋体" panose="02010600030101010101" pitchFamily="2" charset="-122"/>
            </a:endParaRPr>
          </a:p>
          <a:p>
            <a:pPr algn="r"/>
            <a:r>
              <a:rPr lang="en-US" altLang="zh-CN" sz="3200" b="1">
                <a:solidFill>
                  <a:schemeClr val="accent2"/>
                </a:solidFill>
                <a:latin typeface="Arial" panose="020B0604020202020204" pitchFamily="34" charset="0"/>
                <a:ea typeface="宋体" panose="02010600030101010101" pitchFamily="2" charset="-122"/>
                <a:sym typeface="宋体" panose="02010600030101010101" pitchFamily="2" charset="-122"/>
              </a:rPr>
              <a:t>（刘庆霖《红豆吟》）       </a:t>
            </a:r>
            <a:endParaRPr lang="en-US" altLang="zh-CN" sz="3200" b="1">
              <a:solidFill>
                <a:schemeClr val="accent2"/>
              </a:solidFill>
              <a:latin typeface="Arial" panose="020B0604020202020204" pitchFamily="34" charset="0"/>
              <a:ea typeface="宋体" panose="02010600030101010101" pitchFamily="2" charset="-122"/>
              <a:sym typeface="宋体" panose="02010600030101010101" pitchFamily="2" charset="-122"/>
            </a:endParaRPr>
          </a:p>
          <a:p>
            <a:pPr algn="r"/>
            <a:r>
              <a:rPr lang="en-US" altLang="zh-CN" sz="3200" b="1">
                <a:latin typeface="Arial" panose="020B0604020202020204" pitchFamily="34" charset="0"/>
                <a:ea typeface="宋体" panose="02010600030101010101" pitchFamily="2" charset="-122"/>
                <a:sym typeface="宋体" panose="02010600030101010101" pitchFamily="2" charset="-122"/>
              </a:rPr>
              <a:t>2</a:t>
            </a:r>
            <a:r>
              <a:rPr lang="zh-CN" altLang="en-US" sz="3200" b="1">
                <a:latin typeface="Arial" panose="020B0604020202020204" pitchFamily="34" charset="0"/>
                <a:ea typeface="宋体" panose="02010600030101010101" pitchFamily="2" charset="-122"/>
                <a:sym typeface="宋体" panose="02010600030101010101" pitchFamily="2" charset="-122"/>
              </a:rPr>
              <a:t>、</a:t>
            </a:r>
            <a:r>
              <a:rPr lang="zh-CN" altLang="en-US" sz="3200" b="1">
                <a:solidFill>
                  <a:srgbClr val="FF0000"/>
                </a:solidFill>
                <a:latin typeface="Arial" panose="020B0604020202020204" pitchFamily="34" charset="0"/>
                <a:ea typeface="宋体" panose="02010600030101010101" pitchFamily="2" charset="-122"/>
                <a:sym typeface="宋体" panose="02010600030101010101" pitchFamily="2" charset="-122"/>
              </a:rPr>
              <a:t>红叶 ：</a:t>
            </a:r>
            <a:r>
              <a:rPr lang="zh-CN" altLang="en-US" sz="3200" b="1">
                <a:solidFill>
                  <a:schemeClr val="accent2"/>
                </a:solidFill>
                <a:latin typeface="Arial" panose="020B0604020202020204" pitchFamily="34" charset="0"/>
                <a:ea typeface="宋体" panose="02010600030101010101" pitchFamily="2" charset="-122"/>
                <a:sym typeface="宋体" panose="02010600030101010101" pitchFamily="2" charset="-122"/>
              </a:rPr>
              <a:t>“</a:t>
            </a:r>
            <a:r>
              <a:rPr lang="zh-CN" altLang="en-US" sz="3200" b="1">
                <a:solidFill>
                  <a:srgbClr val="FF0000"/>
                </a:solidFill>
                <a:latin typeface="Arial" panose="020B0604020202020204" pitchFamily="34" charset="0"/>
                <a:ea typeface="宋体" panose="02010600030101010101" pitchFamily="2" charset="-122"/>
                <a:sym typeface="宋体" panose="02010600030101010101" pitchFamily="2" charset="-122"/>
              </a:rPr>
              <a:t>红叶</a:t>
            </a:r>
            <a:r>
              <a:rPr lang="zh-CN" altLang="en-US" sz="3200" b="1">
                <a:solidFill>
                  <a:schemeClr val="accent2"/>
                </a:solidFill>
                <a:latin typeface="Arial" panose="020B0604020202020204" pitchFamily="34" charset="0"/>
                <a:ea typeface="宋体" panose="02010600030101010101" pitchFamily="2" charset="-122"/>
                <a:sym typeface="宋体" panose="02010600030101010101" pitchFamily="2" charset="-122"/>
              </a:rPr>
              <a:t>黄花秋意晚，千里念行客。”                </a:t>
            </a:r>
            <a:r>
              <a:rPr lang="zh-CN" altLang="en-US" sz="3200" b="1">
                <a:solidFill>
                  <a:schemeClr val="accent2"/>
                </a:solidFill>
                <a:sym typeface="宋体" panose="02010600030101010101" pitchFamily="2" charset="-122"/>
              </a:rPr>
              <a:t>晏几道</a:t>
            </a:r>
            <a:r>
              <a:rPr lang="en-US" altLang="zh-CN" sz="3200" b="1">
                <a:solidFill>
                  <a:schemeClr val="accent2"/>
                </a:solidFill>
                <a:sym typeface="宋体" panose="02010600030101010101" pitchFamily="2" charset="-122"/>
              </a:rPr>
              <a:t> </a:t>
            </a:r>
            <a:r>
              <a:rPr lang="zh-CN" altLang="en-US" sz="3200" b="1">
                <a:solidFill>
                  <a:schemeClr val="accent2"/>
                </a:solidFill>
                <a:latin typeface="Arial" panose="020B0604020202020204" pitchFamily="34" charset="0"/>
                <a:ea typeface="宋体" panose="02010600030101010101" pitchFamily="2" charset="-122"/>
                <a:sym typeface="宋体" panose="02010600030101010101" pitchFamily="2" charset="-122"/>
              </a:rPr>
              <a:t>《思远人·红叶黄花秋意晚》</a:t>
            </a:r>
            <a:endParaRPr lang="en-US" altLang="zh-CN" sz="3200" b="1">
              <a:solidFill>
                <a:schemeClr val="accent2"/>
              </a:solidFill>
              <a:latin typeface="Arial" panose="020B0604020202020204" pitchFamily="34" charset="0"/>
              <a:ea typeface="宋体" panose="02010600030101010101" pitchFamily="2" charset="-122"/>
              <a:sym typeface="宋体" panose="02010600030101010101" pitchFamily="2" charset="-122"/>
            </a:endParaRPr>
          </a:p>
          <a:p>
            <a:r>
              <a:rPr lang="en-US" altLang="zh-CN" sz="3200" b="1">
                <a:solidFill>
                  <a:schemeClr val="accent2"/>
                </a:solidFill>
                <a:latin typeface="Arial" panose="020B0604020202020204" pitchFamily="34" charset="0"/>
                <a:ea typeface="宋体" panose="02010600030101010101" pitchFamily="2" charset="-122"/>
                <a:sym typeface="宋体" panose="02010600030101010101" pitchFamily="2" charset="-122"/>
              </a:rPr>
              <a:t>   </a:t>
            </a:r>
            <a:r>
              <a:rPr lang="en-US" altLang="zh-CN" sz="1000" b="1">
                <a:solidFill>
                  <a:schemeClr val="accent2"/>
                </a:solidFill>
                <a:latin typeface="Arial" panose="020B0604020202020204" pitchFamily="34" charset="0"/>
                <a:ea typeface="宋体" panose="02010600030101010101" pitchFamily="2" charset="-122"/>
                <a:sym typeface="宋体" panose="02010600030101010101" pitchFamily="2" charset="-122"/>
              </a:rPr>
              <a:t>18</a:t>
            </a:r>
            <a:r>
              <a:rPr lang="en-US" altLang="zh-CN" sz="3200" b="1">
                <a:solidFill>
                  <a:schemeClr val="accent2"/>
                </a:solidFill>
                <a:latin typeface="Arial" panose="020B0604020202020204" pitchFamily="34" charset="0"/>
                <a:ea typeface="宋体" panose="02010600030101010101" pitchFamily="2" charset="-122"/>
                <a:sym typeface="宋体" panose="02010600030101010101" pitchFamily="2" charset="-122"/>
              </a:rPr>
              <a:t> “流水何太急，深宫尽日闲。殷勤谢</a:t>
            </a:r>
            <a:r>
              <a:rPr lang="en-US" altLang="zh-CN" sz="3200" b="1">
                <a:solidFill>
                  <a:srgbClr val="FF0000"/>
                </a:solidFill>
                <a:latin typeface="Arial" panose="020B0604020202020204" pitchFamily="34" charset="0"/>
                <a:ea typeface="宋体" panose="02010600030101010101" pitchFamily="2" charset="-122"/>
                <a:sym typeface="宋体" panose="02010600030101010101" pitchFamily="2" charset="-122"/>
              </a:rPr>
              <a:t>红叶</a:t>
            </a:r>
            <a:r>
              <a:rPr lang="en-US" altLang="zh-CN" sz="3200" b="1">
                <a:solidFill>
                  <a:schemeClr val="accent2"/>
                </a:solidFill>
                <a:latin typeface="Arial" panose="020B0604020202020204" pitchFamily="34" charset="0"/>
                <a:ea typeface="宋体" panose="02010600030101010101" pitchFamily="2" charset="-122"/>
                <a:sym typeface="宋体" panose="02010600030101010101" pitchFamily="2" charset="-122"/>
              </a:rPr>
              <a:t>，好去到人间。        </a:t>
            </a:r>
            <a:r>
              <a:rPr lang="zh-CN" altLang="en-US" sz="3200" b="1">
                <a:solidFill>
                  <a:schemeClr val="accent2"/>
                </a:solidFill>
                <a:latin typeface="Arial" panose="020B0604020202020204" pitchFamily="34" charset="0"/>
                <a:ea typeface="宋体" panose="02010600030101010101" pitchFamily="2" charset="-122"/>
                <a:sym typeface="宋体" panose="02010600030101010101" pitchFamily="2" charset="-122"/>
              </a:rPr>
              <a:t>（</a:t>
            </a:r>
            <a:r>
              <a:rPr lang="en-US" altLang="zh-CN" sz="3200" b="1">
                <a:solidFill>
                  <a:schemeClr val="accent2"/>
                </a:solidFill>
                <a:latin typeface="Arial" panose="020B0604020202020204" pitchFamily="34" charset="0"/>
                <a:ea typeface="宋体" panose="02010600030101010101" pitchFamily="2" charset="-122"/>
                <a:sym typeface="宋体" panose="02010600030101010101" pitchFamily="2" charset="-122"/>
              </a:rPr>
              <a:t>唐宣宗宫人</a:t>
            </a:r>
            <a:r>
              <a:rPr lang="en-US" altLang="zh-CN" sz="3200" b="1">
                <a:solidFill>
                  <a:schemeClr val="accent2"/>
                </a:solidFill>
                <a:sym typeface="宋体" panose="02010600030101010101" pitchFamily="2" charset="-122"/>
              </a:rPr>
              <a:t>《题红叶》</a:t>
            </a:r>
            <a:r>
              <a:rPr lang="zh-CN" altLang="en-US" sz="3200" b="1">
                <a:solidFill>
                  <a:schemeClr val="accent2"/>
                </a:solidFill>
                <a:sym typeface="宋体" panose="02010600030101010101" pitchFamily="2" charset="-122"/>
              </a:rPr>
              <a:t>）</a:t>
            </a:r>
            <a:r>
              <a:rPr lang="en-US" altLang="zh-CN" sz="3200" b="1">
                <a:latin typeface="Arial" panose="020B0604020202020204" pitchFamily="34" charset="0"/>
                <a:ea typeface="宋体" panose="02010600030101010101" pitchFamily="2" charset="-122"/>
              </a:rPr>
              <a:t>  </a:t>
            </a:r>
            <a:endParaRPr lang="zh-CN" altLang="en-US" sz="3200" b="1">
              <a:solidFill>
                <a:schemeClr val="accent2"/>
              </a:solidFill>
              <a:latin typeface="Arial" panose="020B0604020202020204" pitchFamily="34" charset="0"/>
              <a:ea typeface="宋体" panose="02010600030101010101" pitchFamily="2" charset="-122"/>
              <a:sym typeface="宋体" panose="02010600030101010101" pitchFamily="2" charset="-122"/>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6385" name="内容占位符 3"/>
          <p:cNvPicPr>
            <a:picLocks noGrp="1" noChangeAspect="1"/>
          </p:cNvPicPr>
          <p:nvPr>
            <p:ph idx="1"/>
          </p:nvPr>
        </p:nvPicPr>
        <p:blipFill>
          <a:blip r:embed="rId1"/>
          <a:stretch>
            <a:fillRect/>
          </a:stretch>
        </p:blipFill>
        <p:spPr>
          <a:xfrm>
            <a:off x="1905" y="-10160"/>
            <a:ext cx="9140825" cy="6878638"/>
          </a:xfrm>
        </p:spPr>
      </p:pic>
      <p:sp>
        <p:nvSpPr>
          <p:cNvPr id="16386" name="文本框 5"/>
          <p:cNvSpPr txBox="1"/>
          <p:nvPr/>
        </p:nvSpPr>
        <p:spPr>
          <a:xfrm>
            <a:off x="322263" y="588328"/>
            <a:ext cx="8675687" cy="6000750"/>
          </a:xfrm>
          <a:prstGeom prst="rect">
            <a:avLst/>
          </a:prstGeom>
          <a:noFill/>
          <a:ln w="9525">
            <a:noFill/>
          </a:ln>
        </p:spPr>
        <p:txBody>
          <a:bodyPr wrap="square" anchor="t">
            <a:spAutoFit/>
          </a:bodyPr>
          <a:p>
            <a:r>
              <a:rPr lang="en-US" altLang="zh-CN" sz="3200" b="1">
                <a:sym typeface="宋体" panose="02010600030101010101" pitchFamily="2" charset="-122"/>
              </a:rPr>
              <a:t>3</a:t>
            </a:r>
            <a:r>
              <a:rPr lang="zh-CN" altLang="en-US" sz="3200" b="1">
                <a:sym typeface="宋体" panose="02010600030101010101" pitchFamily="2" charset="-122"/>
              </a:rPr>
              <a:t>、</a:t>
            </a:r>
            <a:r>
              <a:rPr lang="zh-CN" altLang="en-US" sz="3200" b="1">
                <a:solidFill>
                  <a:srgbClr val="FF0000"/>
                </a:solidFill>
                <a:sym typeface="宋体" panose="02010600030101010101" pitchFamily="2" charset="-122"/>
              </a:rPr>
              <a:t>莲 ：</a:t>
            </a:r>
            <a:r>
              <a:rPr lang="zh-CN" altLang="en-US" sz="3200" b="1">
                <a:solidFill>
                  <a:schemeClr val="accent2"/>
                </a:solidFill>
                <a:sym typeface="宋体" panose="02010600030101010101" pitchFamily="2" charset="-122"/>
              </a:rPr>
              <a:t>“名</a:t>
            </a:r>
            <a:r>
              <a:rPr lang="zh-CN" altLang="en-US" sz="3200" b="1">
                <a:solidFill>
                  <a:srgbClr val="FF0000"/>
                </a:solidFill>
                <a:sym typeface="宋体" panose="02010600030101010101" pitchFamily="2" charset="-122"/>
              </a:rPr>
              <a:t>莲</a:t>
            </a:r>
            <a:r>
              <a:rPr lang="zh-CN" altLang="en-US" sz="3200" b="1">
                <a:solidFill>
                  <a:schemeClr val="accent2"/>
                </a:solidFill>
                <a:sym typeface="宋体" panose="02010600030101010101" pitchFamily="2" charset="-122"/>
              </a:rPr>
              <a:t>自可念，况复两心同。”</a:t>
            </a:r>
            <a:endParaRPr lang="zh-CN" altLang="en-US" sz="3200" b="1">
              <a:solidFill>
                <a:schemeClr val="accent2"/>
              </a:solidFill>
              <a:sym typeface="宋体" panose="02010600030101010101" pitchFamily="2" charset="-122"/>
            </a:endParaRPr>
          </a:p>
          <a:p>
            <a:pPr algn="r"/>
            <a:r>
              <a:rPr lang="zh-CN" altLang="en-US" sz="3200" b="1">
                <a:solidFill>
                  <a:schemeClr val="accent2"/>
                </a:solidFill>
                <a:sym typeface="宋体" panose="02010600030101010101" pitchFamily="2" charset="-122"/>
              </a:rPr>
              <a:t>隋·杜公瞻《咏同心芙蓉诗》</a:t>
            </a:r>
            <a:endParaRPr lang="zh-CN" altLang="en-US" sz="3200" b="1">
              <a:solidFill>
                <a:schemeClr val="accent2"/>
              </a:solidFill>
              <a:sym typeface="宋体" panose="02010600030101010101" pitchFamily="2" charset="-122"/>
            </a:endParaRPr>
          </a:p>
          <a:p>
            <a:pPr algn="just"/>
            <a:r>
              <a:rPr lang="en-US" altLang="zh-CN" sz="3200" b="1">
                <a:solidFill>
                  <a:schemeClr val="accent2"/>
                </a:solidFill>
                <a:sym typeface="宋体" panose="02010600030101010101" pitchFamily="2" charset="-122"/>
              </a:rPr>
              <a:t>           </a:t>
            </a:r>
            <a:r>
              <a:rPr lang="en-US" altLang="zh-CN" sz="3200" b="1">
                <a:solidFill>
                  <a:srgbClr val="FF0000"/>
                </a:solidFill>
                <a:sym typeface="宋体" panose="02010600030101010101" pitchFamily="2" charset="-122"/>
              </a:rPr>
              <a:t>荷叶</a:t>
            </a:r>
            <a:r>
              <a:rPr lang="en-US" altLang="zh-CN" sz="3200" b="1">
                <a:solidFill>
                  <a:schemeClr val="accent2"/>
                </a:solidFill>
                <a:sym typeface="宋体" panose="02010600030101010101" pitchFamily="2" charset="-122"/>
              </a:rPr>
              <a:t>五寸</a:t>
            </a:r>
            <a:r>
              <a:rPr lang="en-US" altLang="zh-CN" sz="3200" b="1">
                <a:solidFill>
                  <a:srgbClr val="FF0000"/>
                </a:solidFill>
                <a:sym typeface="宋体" panose="02010600030101010101" pitchFamily="2" charset="-122"/>
              </a:rPr>
              <a:t>荷花</a:t>
            </a:r>
            <a:r>
              <a:rPr lang="en-US" altLang="zh-CN" sz="3200" b="1">
                <a:solidFill>
                  <a:schemeClr val="accent2"/>
                </a:solidFill>
                <a:sym typeface="宋体" panose="02010600030101010101" pitchFamily="2" charset="-122"/>
              </a:rPr>
              <a:t>娇，贴波不碍画船摇。</a:t>
            </a:r>
            <a:endParaRPr lang="en-US" altLang="zh-CN" sz="3200" b="1">
              <a:solidFill>
                <a:schemeClr val="accent2"/>
              </a:solidFill>
              <a:latin typeface="Arial" panose="020B0604020202020204" pitchFamily="34" charset="0"/>
              <a:ea typeface="宋体" panose="02010600030101010101" pitchFamily="2" charset="-122"/>
              <a:sym typeface="宋体" panose="02010600030101010101" pitchFamily="2" charset="-122"/>
            </a:endParaRPr>
          </a:p>
          <a:p>
            <a:pPr algn="r"/>
            <a:r>
              <a:rPr lang="en-US" altLang="zh-CN" sz="3200" b="1">
                <a:solidFill>
                  <a:schemeClr val="accent2"/>
                </a:solidFill>
                <a:sym typeface="宋体" panose="02010600030101010101" pitchFamily="2" charset="-122"/>
              </a:rPr>
              <a:t>清·石涛《荷花》</a:t>
            </a:r>
            <a:endParaRPr lang="en-US" altLang="zh-CN" sz="3200" b="1">
              <a:solidFill>
                <a:schemeClr val="accent2"/>
              </a:solidFill>
              <a:latin typeface="Arial" panose="020B0604020202020204" pitchFamily="34" charset="0"/>
              <a:ea typeface="宋体" panose="02010600030101010101" pitchFamily="2" charset="-122"/>
              <a:sym typeface="宋体" panose="02010600030101010101" pitchFamily="2" charset="-122"/>
            </a:endParaRPr>
          </a:p>
          <a:p>
            <a:r>
              <a:rPr lang="en-US" altLang="zh-CN" sz="3200" b="1">
                <a:sym typeface="+mn-ea"/>
              </a:rPr>
              <a:t>4</a:t>
            </a:r>
            <a:r>
              <a:rPr lang="zh-CN" altLang="en-US" sz="3200" b="1">
                <a:sym typeface="+mn-ea"/>
              </a:rPr>
              <a:t>、</a:t>
            </a:r>
            <a:r>
              <a:rPr lang="zh-CN" altLang="en-US" sz="3200" b="1">
                <a:solidFill>
                  <a:srgbClr val="FF0000"/>
                </a:solidFill>
                <a:sym typeface="+mn-ea"/>
              </a:rPr>
              <a:t>连理枝、比翼鸟： </a:t>
            </a:r>
            <a:endParaRPr lang="zh-CN" altLang="en-US" sz="3200" b="1">
              <a:solidFill>
                <a:srgbClr val="FF0000"/>
              </a:solidFill>
              <a:sym typeface="+mn-ea"/>
            </a:endParaRPr>
          </a:p>
          <a:p>
            <a:r>
              <a:rPr lang="zh-CN" altLang="en-US" sz="3200" b="1">
                <a:solidFill>
                  <a:schemeClr val="accent2"/>
                </a:solidFill>
                <a:sym typeface="+mn-ea"/>
              </a:rPr>
              <a:t>“七月七日长生殿，夜半无人私语时。在天愿作</a:t>
            </a:r>
            <a:r>
              <a:rPr lang="zh-CN" altLang="en-US" sz="3200" b="1">
                <a:solidFill>
                  <a:srgbClr val="FF0000"/>
                </a:solidFill>
                <a:sym typeface="+mn-ea"/>
              </a:rPr>
              <a:t>比翼鸟</a:t>
            </a:r>
            <a:r>
              <a:rPr lang="zh-CN" altLang="en-US" sz="3200" b="1">
                <a:solidFill>
                  <a:schemeClr val="accent2"/>
                </a:solidFill>
                <a:sym typeface="+mn-ea"/>
              </a:rPr>
              <a:t>，在地愿为</a:t>
            </a:r>
            <a:r>
              <a:rPr lang="zh-CN" altLang="en-US" sz="3200" b="1">
                <a:solidFill>
                  <a:srgbClr val="FF0000"/>
                </a:solidFill>
                <a:sym typeface="+mn-ea"/>
              </a:rPr>
              <a:t>连理枝</a:t>
            </a:r>
            <a:r>
              <a:rPr lang="zh-CN" altLang="en-US" sz="3200" b="1">
                <a:solidFill>
                  <a:schemeClr val="accent2"/>
                </a:solidFill>
                <a:sym typeface="+mn-ea"/>
              </a:rPr>
              <a:t>。”</a:t>
            </a:r>
            <a:endParaRPr lang="zh-CN" altLang="en-US" sz="3200" b="1">
              <a:solidFill>
                <a:schemeClr val="accent2"/>
              </a:solidFill>
              <a:sym typeface="+mn-ea"/>
            </a:endParaRPr>
          </a:p>
          <a:p>
            <a:pPr algn="r"/>
            <a:r>
              <a:rPr lang="zh-CN" altLang="en-US" sz="3200" b="1">
                <a:solidFill>
                  <a:schemeClr val="accent2"/>
                </a:solidFill>
                <a:sym typeface="+mn-ea"/>
              </a:rPr>
              <a:t>白居易《长恨歌》</a:t>
            </a:r>
            <a:endParaRPr lang="zh-CN" altLang="en-US" sz="3200" b="1">
              <a:solidFill>
                <a:schemeClr val="accent2"/>
              </a:solidFill>
              <a:sym typeface="+mn-ea"/>
            </a:endParaRPr>
          </a:p>
          <a:p>
            <a:pPr algn="just"/>
            <a:r>
              <a:rPr lang="zh-CN" altLang="en-US" sz="3200" b="1">
                <a:solidFill>
                  <a:schemeClr val="accent2"/>
                </a:solidFill>
                <a:sym typeface="+mn-ea"/>
              </a:rPr>
              <a:t>     何如薄幸锦衣郎，</a:t>
            </a:r>
            <a:r>
              <a:rPr lang="zh-CN" altLang="en-US" sz="3200" b="1">
                <a:solidFill>
                  <a:srgbClr val="FF0000"/>
                </a:solidFill>
                <a:sym typeface="+mn-ea"/>
              </a:rPr>
              <a:t>比翼连枝</a:t>
            </a:r>
            <a:r>
              <a:rPr lang="zh-CN" altLang="en-US" sz="3200" b="1">
                <a:solidFill>
                  <a:schemeClr val="accent2"/>
                </a:solidFill>
                <a:sym typeface="+mn-ea"/>
              </a:rPr>
              <a:t>当日愿。</a:t>
            </a:r>
            <a:endParaRPr lang="zh-CN" altLang="en-US" sz="3200" b="1">
              <a:solidFill>
                <a:schemeClr val="accent2"/>
              </a:solidFill>
              <a:latin typeface="Arial" panose="020B0604020202020204" pitchFamily="34" charset="0"/>
              <a:ea typeface="宋体" panose="02010600030101010101" pitchFamily="2" charset="-122"/>
            </a:endParaRPr>
          </a:p>
          <a:p>
            <a:pPr algn="r"/>
            <a:r>
              <a:rPr lang="zh-CN" altLang="en-US" sz="3200" b="1">
                <a:solidFill>
                  <a:schemeClr val="accent2"/>
                </a:solidFill>
                <a:sym typeface="+mn-ea"/>
              </a:rPr>
              <a:t>纳兰性德《木兰词》                                                                 </a:t>
            </a:r>
            <a:endParaRPr lang="zh-CN" altLang="en-US" sz="3200" b="1">
              <a:solidFill>
                <a:schemeClr val="accent2"/>
              </a:solidFill>
              <a:latin typeface="Arial" panose="020B0604020202020204" pitchFamily="34" charset="0"/>
              <a:ea typeface="宋体" panose="02010600030101010101" pitchFamily="2" charset="-122"/>
            </a:endParaRPr>
          </a:p>
          <a:p>
            <a:pPr algn="just"/>
            <a:r>
              <a:rPr lang="en-US" altLang="zh-CN" sz="3200" b="1">
                <a:solidFill>
                  <a:schemeClr val="tx2"/>
                </a:solidFill>
                <a:sym typeface="+mn-ea"/>
              </a:rPr>
              <a:t>5</a:t>
            </a:r>
            <a:r>
              <a:rPr lang="zh-CN" altLang="en-US" sz="3200" b="1" dirty="0">
                <a:solidFill>
                  <a:schemeClr val="tx2"/>
                </a:solidFill>
                <a:sym typeface="宋体" panose="02010600030101010101" pitchFamily="2" charset="-122"/>
              </a:rPr>
              <a:t>、</a:t>
            </a:r>
            <a:r>
              <a:rPr lang="zh-CN" altLang="en-US" sz="3200" b="1">
                <a:solidFill>
                  <a:srgbClr val="FF0000"/>
                </a:solidFill>
                <a:sym typeface="+mn-ea"/>
              </a:rPr>
              <a:t>鸳鸯： </a:t>
            </a:r>
            <a:r>
              <a:rPr lang="zh-CN" altLang="en-US" sz="3200" b="1">
                <a:solidFill>
                  <a:schemeClr val="accent2"/>
                </a:solidFill>
                <a:sym typeface="+mn-ea"/>
              </a:rPr>
              <a:t> </a:t>
            </a:r>
            <a:r>
              <a:rPr lang="en-US" altLang="zh-CN" sz="3200" b="1">
                <a:solidFill>
                  <a:schemeClr val="accent2"/>
                </a:solidFill>
                <a:sym typeface="宋体" panose="02010600030101010101" pitchFamily="2" charset="-122"/>
              </a:rPr>
              <a:t>“</a:t>
            </a:r>
            <a:r>
              <a:rPr lang="zh-CN" altLang="en-US" sz="3200" b="1">
                <a:solidFill>
                  <a:schemeClr val="accent2"/>
                </a:solidFill>
                <a:sym typeface="宋体" panose="02010600030101010101" pitchFamily="2" charset="-122"/>
              </a:rPr>
              <a:t>得成比目何辞死，愿作</a:t>
            </a:r>
            <a:r>
              <a:rPr lang="zh-CN" altLang="en-US" sz="3200" b="1">
                <a:solidFill>
                  <a:srgbClr val="FF0000"/>
                </a:solidFill>
                <a:sym typeface="宋体" panose="02010600030101010101" pitchFamily="2" charset="-122"/>
              </a:rPr>
              <a:t>鸳鸯</a:t>
            </a:r>
            <a:r>
              <a:rPr lang="zh-CN" altLang="en-US" sz="3200" b="1">
                <a:solidFill>
                  <a:schemeClr val="accent2"/>
                </a:solidFill>
                <a:sym typeface="宋体" panose="02010600030101010101" pitchFamily="2" charset="-122"/>
              </a:rPr>
              <a:t>不羡 </a:t>
            </a:r>
            <a:endParaRPr lang="zh-CN" altLang="en-US" sz="3200" b="1">
              <a:solidFill>
                <a:schemeClr val="accent2"/>
              </a:solidFill>
              <a:sym typeface="宋体" panose="02010600030101010101" pitchFamily="2" charset="-122"/>
            </a:endParaRPr>
          </a:p>
          <a:p>
            <a:pPr algn="just"/>
            <a:r>
              <a:rPr lang="zh-CN" altLang="en-US" sz="3200" b="1">
                <a:solidFill>
                  <a:schemeClr val="accent2"/>
                </a:solidFill>
                <a:sym typeface="宋体" panose="02010600030101010101" pitchFamily="2" charset="-122"/>
              </a:rPr>
              <a:t>                仙。</a:t>
            </a:r>
            <a:r>
              <a:rPr lang="zh-CN" altLang="en-US" sz="3200" b="1" dirty="0">
                <a:solidFill>
                  <a:schemeClr val="accent2"/>
                </a:solidFill>
                <a:sym typeface="宋体" panose="02010600030101010101" pitchFamily="2" charset="-122"/>
              </a:rPr>
              <a:t>”         </a:t>
            </a:r>
            <a:r>
              <a:rPr lang="zh-CN" altLang="zh-CN" sz="3200" b="1">
                <a:solidFill>
                  <a:schemeClr val="accent2"/>
                </a:solidFill>
                <a:sym typeface="宋体" panose="02010600030101010101" pitchFamily="2" charset="-122"/>
              </a:rPr>
              <a:t>卢照邻《长安古意》</a:t>
            </a:r>
            <a:endParaRPr lang="zh-CN" altLang="en-US" sz="3200" b="1">
              <a:solidFill>
                <a:schemeClr val="accent2"/>
              </a:solidFill>
              <a:latin typeface="Arial" panose="020B0604020202020204" pitchFamily="34" charset="0"/>
              <a:ea typeface="宋体" panose="02010600030101010101" pitchFamily="2" charset="-122"/>
              <a:sym typeface="宋体" panose="02010600030101010101" pitchFamily="2" charset="-122"/>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6385" name="内容占位符 3"/>
          <p:cNvPicPr>
            <a:picLocks noGrp="1" noChangeAspect="1"/>
          </p:cNvPicPr>
          <p:nvPr>
            <p:ph idx="1"/>
          </p:nvPr>
        </p:nvPicPr>
        <p:blipFill>
          <a:blip r:embed="rId1"/>
          <a:stretch>
            <a:fillRect/>
          </a:stretch>
        </p:blipFill>
        <p:spPr>
          <a:xfrm>
            <a:off x="6350" y="12700"/>
            <a:ext cx="9140825" cy="6878638"/>
          </a:xfrm>
        </p:spPr>
      </p:pic>
      <p:sp>
        <p:nvSpPr>
          <p:cNvPr id="16386" name="文本框 5"/>
          <p:cNvSpPr txBox="1"/>
          <p:nvPr/>
        </p:nvSpPr>
        <p:spPr>
          <a:xfrm>
            <a:off x="322263" y="617538"/>
            <a:ext cx="8675687" cy="6492875"/>
          </a:xfrm>
          <a:prstGeom prst="rect">
            <a:avLst/>
          </a:prstGeom>
          <a:noFill/>
          <a:ln w="9525">
            <a:noFill/>
          </a:ln>
        </p:spPr>
        <p:txBody>
          <a:bodyPr wrap="square" anchor="t">
            <a:spAutoFit/>
          </a:bodyPr>
          <a:p>
            <a:r>
              <a:rPr lang="en-US" altLang="zh-CN" sz="3200" b="1">
                <a:solidFill>
                  <a:schemeClr val="accent2"/>
                </a:solidFill>
                <a:latin typeface="Arial" panose="020B0604020202020204" pitchFamily="34" charset="0"/>
                <a:ea typeface="宋体" panose="02010600030101010101" pitchFamily="2" charset="-122"/>
                <a:sym typeface="宋体" panose="02010600030101010101" pitchFamily="2" charset="-122"/>
              </a:rPr>
              <a:t> </a:t>
            </a:r>
            <a:endParaRPr lang="en-US" altLang="zh-CN" sz="3200" b="1">
              <a:solidFill>
                <a:schemeClr val="accent2"/>
              </a:solidFill>
              <a:latin typeface="Arial" panose="020B0604020202020204" pitchFamily="34" charset="0"/>
              <a:ea typeface="宋体" panose="02010600030101010101" pitchFamily="2" charset="-122"/>
              <a:sym typeface="宋体" panose="02010600030101010101" pitchFamily="2" charset="-122"/>
            </a:endParaRPr>
          </a:p>
          <a:p>
            <a:r>
              <a:rPr lang="zh-CN" altLang="en-US" sz="3200" b="1">
                <a:latin typeface="Arial" panose="020B0604020202020204" pitchFamily="34" charset="0"/>
                <a:ea typeface="宋体" panose="02010600030101010101" pitchFamily="2" charset="-122"/>
                <a:sym typeface="宋体" panose="02010600030101010101" pitchFamily="2" charset="-122"/>
              </a:rPr>
              <a:t>（六）</a:t>
            </a:r>
            <a:r>
              <a:rPr lang="zh-CN" altLang="en-US" sz="3200" dirty="0">
                <a:latin typeface="Comic Sans MS" panose="030F0702030302020204" pitchFamily="66" charset="0"/>
                <a:ea typeface="方正毡笔黑简体" pitchFamily="65" charset="-122"/>
              </a:rPr>
              <a:t>战争</a:t>
            </a:r>
            <a:r>
              <a:rPr lang="zh-CN" altLang="en-US" sz="3200" b="1">
                <a:latin typeface="Arial" panose="020B0604020202020204" pitchFamily="34" charset="0"/>
                <a:ea typeface="宋体" panose="02010600030101010101" pitchFamily="2" charset="-122"/>
                <a:sym typeface="宋体" panose="02010600030101010101" pitchFamily="2" charset="-122"/>
              </a:rPr>
              <a:t>类意象</a:t>
            </a:r>
            <a:endParaRPr lang="zh-CN" altLang="en-US" sz="3200" b="1">
              <a:latin typeface="Arial" panose="020B0604020202020204" pitchFamily="34" charset="0"/>
              <a:ea typeface="宋体" panose="02010600030101010101" pitchFamily="2" charset="-122"/>
              <a:sym typeface="宋体" panose="02010600030101010101" pitchFamily="2" charset="-122"/>
            </a:endParaRPr>
          </a:p>
          <a:p>
            <a:r>
              <a:rPr lang="zh-CN" altLang="en-US" sz="3200" b="1" dirty="0">
                <a:solidFill>
                  <a:schemeClr val="accent2"/>
                </a:solidFill>
                <a:latin typeface="Arial" panose="020B0604020202020204" pitchFamily="34" charset="0"/>
                <a:ea typeface="宋体" panose="02010600030101010101" pitchFamily="2" charset="-122"/>
                <a:sym typeface="宋体" panose="02010600030101010101" pitchFamily="2" charset="-122"/>
              </a:rPr>
              <a:t>         </a:t>
            </a:r>
            <a:r>
              <a:rPr lang="zh-CN" altLang="en-US" sz="3200" b="1" dirty="0">
                <a:solidFill>
                  <a:schemeClr val="tx2"/>
                </a:solidFill>
                <a:latin typeface="Arial" panose="020B0604020202020204" pitchFamily="34" charset="0"/>
                <a:ea typeface="宋体" panose="02010600030101010101" pitchFamily="2" charset="-122"/>
                <a:sym typeface="宋体" panose="02010600030101010101" pitchFamily="2" charset="-122"/>
              </a:rPr>
              <a:t>表达对战争的厌恶，或表达对和平的向往。</a:t>
            </a:r>
            <a:endParaRPr lang="zh-CN" altLang="en-US" sz="3200" b="1" dirty="0">
              <a:solidFill>
                <a:schemeClr val="tx2"/>
              </a:solidFill>
              <a:latin typeface="Arial" panose="020B0604020202020204" pitchFamily="34" charset="0"/>
              <a:ea typeface="宋体" panose="02010600030101010101" pitchFamily="2" charset="-122"/>
              <a:sym typeface="宋体" panose="02010600030101010101" pitchFamily="2" charset="-122"/>
            </a:endParaRPr>
          </a:p>
          <a:p>
            <a:r>
              <a:rPr lang="en-US" altLang="zh-CN" sz="3200" b="1">
                <a:latin typeface="Arial" panose="020B0604020202020204" pitchFamily="34" charset="0"/>
                <a:ea typeface="宋体" panose="02010600030101010101" pitchFamily="2" charset="-122"/>
                <a:sym typeface="宋体" panose="02010600030101010101" pitchFamily="2" charset="-122"/>
              </a:rPr>
              <a:t>1</a:t>
            </a:r>
            <a:r>
              <a:rPr lang="zh-CN" altLang="en-US" sz="3200" b="1">
                <a:latin typeface="Arial" panose="020B0604020202020204" pitchFamily="34" charset="0"/>
                <a:ea typeface="宋体" panose="02010600030101010101" pitchFamily="2" charset="-122"/>
                <a:sym typeface="宋体" panose="02010600030101010101" pitchFamily="2" charset="-122"/>
              </a:rPr>
              <a:t>、</a:t>
            </a:r>
            <a:r>
              <a:rPr lang="zh-CN" altLang="en-US" sz="3200" b="1">
                <a:solidFill>
                  <a:srgbClr val="FF0000"/>
                </a:solidFill>
                <a:latin typeface="Arial" panose="020B0604020202020204" pitchFamily="34" charset="0"/>
                <a:ea typeface="宋体" panose="02010600030101010101" pitchFamily="2" charset="-122"/>
                <a:sym typeface="宋体" panose="02010600030101010101" pitchFamily="2" charset="-122"/>
              </a:rPr>
              <a:t>投笔： </a:t>
            </a:r>
            <a:r>
              <a:rPr lang="zh-CN" altLang="en-US" sz="3200" b="1">
                <a:solidFill>
                  <a:schemeClr val="accent2"/>
                </a:solidFill>
                <a:latin typeface="Arial" panose="020B0604020202020204" pitchFamily="34" charset="0"/>
                <a:ea typeface="宋体" panose="02010600030101010101" pitchFamily="2" charset="-122"/>
                <a:sym typeface="宋体" panose="02010600030101010101" pitchFamily="2" charset="-122"/>
              </a:rPr>
              <a:t>“莫学班超</a:t>
            </a:r>
            <a:r>
              <a:rPr lang="zh-CN" altLang="en-US" sz="3200" b="1">
                <a:solidFill>
                  <a:srgbClr val="FF0000"/>
                </a:solidFill>
                <a:latin typeface="Arial" panose="020B0604020202020204" pitchFamily="34" charset="0"/>
                <a:ea typeface="宋体" panose="02010600030101010101" pitchFamily="2" charset="-122"/>
                <a:sym typeface="宋体" panose="02010600030101010101" pitchFamily="2" charset="-122"/>
              </a:rPr>
              <a:t>投笔</a:t>
            </a:r>
            <a:r>
              <a:rPr lang="zh-CN" altLang="en-US" sz="3200" b="1">
                <a:solidFill>
                  <a:schemeClr val="accent2"/>
                </a:solidFill>
                <a:latin typeface="Arial" panose="020B0604020202020204" pitchFamily="34" charset="0"/>
                <a:ea typeface="宋体" panose="02010600030101010101" pitchFamily="2" charset="-122"/>
                <a:sym typeface="宋体" panose="02010600030101010101" pitchFamily="2" charset="-122"/>
              </a:rPr>
              <a:t>，纵得封侯万里， </a:t>
            </a:r>
            <a:endParaRPr lang="zh-CN" altLang="en-US" sz="3200" b="1">
              <a:solidFill>
                <a:schemeClr val="accent2"/>
              </a:solidFill>
              <a:latin typeface="Arial" panose="020B0604020202020204" pitchFamily="34" charset="0"/>
              <a:ea typeface="宋体" panose="02010600030101010101" pitchFamily="2" charset="-122"/>
              <a:sym typeface="宋体" panose="02010600030101010101" pitchFamily="2" charset="-122"/>
            </a:endParaRPr>
          </a:p>
          <a:p>
            <a:r>
              <a:rPr lang="zh-CN" altLang="en-US" sz="3200" b="1">
                <a:solidFill>
                  <a:schemeClr val="accent2"/>
                </a:solidFill>
                <a:latin typeface="Arial" panose="020B0604020202020204" pitchFamily="34" charset="0"/>
                <a:ea typeface="宋体" panose="02010600030101010101" pitchFamily="2" charset="-122"/>
                <a:sym typeface="宋体" panose="02010600030101010101" pitchFamily="2" charset="-122"/>
              </a:rPr>
              <a:t>            憔悴老边州。”     </a:t>
            </a:r>
            <a:r>
              <a:rPr lang="zh-CN" altLang="zh-CN" sz="3200" b="1">
                <a:solidFill>
                  <a:schemeClr val="accent2"/>
                </a:solidFill>
                <a:latin typeface="Arial" panose="020B0604020202020204" pitchFamily="34" charset="0"/>
                <a:ea typeface="宋体" panose="02010600030101010101" pitchFamily="2" charset="-122"/>
              </a:rPr>
              <a:t>辛弃疾《水调歌头》</a:t>
            </a:r>
            <a:r>
              <a:rPr lang="en-US" altLang="zh-CN" sz="3200" b="1">
                <a:solidFill>
                  <a:schemeClr val="accent2"/>
                </a:solidFill>
                <a:latin typeface="Arial" panose="020B0604020202020204" pitchFamily="34" charset="0"/>
                <a:ea typeface="宋体" panose="02010600030101010101" pitchFamily="2" charset="-122"/>
                <a:sym typeface="宋体" panose="02010600030101010101" pitchFamily="2" charset="-122"/>
              </a:rPr>
              <a:t>      </a:t>
            </a:r>
            <a:endParaRPr lang="en-US" altLang="zh-CN" sz="3200" b="1">
              <a:solidFill>
                <a:schemeClr val="accent2"/>
              </a:solidFill>
              <a:latin typeface="Arial" panose="020B0604020202020204" pitchFamily="34" charset="0"/>
              <a:ea typeface="宋体" panose="02010600030101010101" pitchFamily="2" charset="-122"/>
              <a:sym typeface="宋体" panose="02010600030101010101" pitchFamily="2" charset="-122"/>
            </a:endParaRPr>
          </a:p>
          <a:p>
            <a:r>
              <a:rPr lang="en-US" altLang="zh-CN" sz="3200" b="1">
                <a:latin typeface="Arial" panose="020B0604020202020204" pitchFamily="34" charset="0"/>
                <a:ea typeface="宋体" panose="02010600030101010101" pitchFamily="2" charset="-122"/>
              </a:rPr>
              <a:t> </a:t>
            </a:r>
            <a:r>
              <a:rPr lang="en-US" altLang="zh-CN" sz="3200" b="1">
                <a:sym typeface="宋体" panose="02010600030101010101" pitchFamily="2" charset="-122"/>
              </a:rPr>
              <a:t>2</a:t>
            </a:r>
            <a:r>
              <a:rPr lang="zh-CN" altLang="en-US" sz="3200" b="1">
                <a:sym typeface="宋体" panose="02010600030101010101" pitchFamily="2" charset="-122"/>
              </a:rPr>
              <a:t>、</a:t>
            </a:r>
            <a:r>
              <a:rPr lang="zh-CN" altLang="en-US" sz="3200" b="1">
                <a:solidFill>
                  <a:srgbClr val="FF0000"/>
                </a:solidFill>
                <a:sym typeface="宋体" panose="02010600030101010101" pitchFamily="2" charset="-122"/>
              </a:rPr>
              <a:t>缨： </a:t>
            </a:r>
            <a:r>
              <a:rPr lang="zh-CN" altLang="en-US" sz="3200" b="1">
                <a:solidFill>
                  <a:schemeClr val="accent2"/>
                </a:solidFill>
                <a:sym typeface="宋体" panose="02010600030101010101" pitchFamily="2" charset="-122"/>
              </a:rPr>
              <a:t>“何日</a:t>
            </a:r>
            <a:r>
              <a:rPr lang="zh-CN" altLang="en-US" sz="3200" b="1">
                <a:solidFill>
                  <a:srgbClr val="FF0000"/>
                </a:solidFill>
                <a:sym typeface="宋体" panose="02010600030101010101" pitchFamily="2" charset="-122"/>
              </a:rPr>
              <a:t>请缨</a:t>
            </a:r>
            <a:r>
              <a:rPr lang="zh-CN" altLang="en-US" sz="3200" b="1">
                <a:solidFill>
                  <a:schemeClr val="accent2"/>
                </a:solidFill>
                <a:sym typeface="宋体" panose="02010600030101010101" pitchFamily="2" charset="-122"/>
              </a:rPr>
              <a:t>提锐旅，一鞭直渡清河 </a:t>
            </a:r>
            <a:endParaRPr lang="zh-CN" altLang="en-US" sz="3200" b="1">
              <a:solidFill>
                <a:schemeClr val="accent2"/>
              </a:solidFill>
              <a:sym typeface="宋体" panose="02010600030101010101" pitchFamily="2" charset="-122"/>
            </a:endParaRPr>
          </a:p>
          <a:p>
            <a:r>
              <a:rPr lang="zh-CN" altLang="en-US" sz="3200" b="1">
                <a:solidFill>
                  <a:schemeClr val="accent2"/>
                </a:solidFill>
                <a:sym typeface="宋体" panose="02010600030101010101" pitchFamily="2" charset="-122"/>
              </a:rPr>
              <a:t>                 洛。”     岳飞《满江红·遥望中原》</a:t>
            </a:r>
            <a:endParaRPr lang="zh-CN" altLang="en-US" sz="3200" b="1">
              <a:solidFill>
                <a:schemeClr val="accent2"/>
              </a:solidFill>
              <a:sym typeface="宋体" panose="02010600030101010101" pitchFamily="2" charset="-122"/>
            </a:endParaRPr>
          </a:p>
          <a:p>
            <a:r>
              <a:rPr lang="en-US" altLang="zh-CN" sz="3200" b="1">
                <a:solidFill>
                  <a:schemeClr val="accent2"/>
                </a:solidFill>
                <a:sym typeface="宋体" panose="02010600030101010101" pitchFamily="2" charset="-122"/>
              </a:rPr>
              <a:t>    “何劳短兵接，自有</a:t>
            </a:r>
            <a:r>
              <a:rPr lang="en-US" altLang="zh-CN" sz="3200" b="1">
                <a:solidFill>
                  <a:srgbClr val="FF0000"/>
                </a:solidFill>
                <a:sym typeface="宋体" panose="02010600030101010101" pitchFamily="2" charset="-122"/>
              </a:rPr>
              <a:t>长缨</a:t>
            </a:r>
            <a:r>
              <a:rPr lang="en-US" altLang="zh-CN" sz="3200" b="1">
                <a:solidFill>
                  <a:schemeClr val="accent2"/>
                </a:solidFill>
                <a:sym typeface="宋体" panose="02010600030101010101" pitchFamily="2" charset="-122"/>
              </a:rPr>
              <a:t>缚” </a:t>
            </a:r>
            <a:r>
              <a:rPr lang="zh-CN" altLang="en-US" sz="3200" b="1">
                <a:solidFill>
                  <a:schemeClr val="accent2"/>
                </a:solidFill>
                <a:sym typeface="宋体" panose="02010600030101010101" pitchFamily="2" charset="-122"/>
              </a:rPr>
              <a:t>（唐</a:t>
            </a:r>
            <a:r>
              <a:rPr lang="en-US" altLang="zh-CN" sz="3200" b="1">
                <a:solidFill>
                  <a:schemeClr val="accent2"/>
                </a:solidFill>
                <a:sym typeface="宋体" panose="02010600030101010101" pitchFamily="2" charset="-122"/>
              </a:rPr>
              <a:t>·</a:t>
            </a:r>
            <a:r>
              <a:rPr lang="zh-CN" altLang="en-US" sz="3200" b="1">
                <a:solidFill>
                  <a:schemeClr val="accent2"/>
                </a:solidFill>
                <a:sym typeface="宋体" panose="02010600030101010101" pitchFamily="2" charset="-122"/>
              </a:rPr>
              <a:t>刘长卿）</a:t>
            </a:r>
            <a:endParaRPr lang="en-US" altLang="zh-CN" sz="3200" b="1">
              <a:solidFill>
                <a:schemeClr val="accent2"/>
              </a:solidFill>
              <a:sym typeface="宋体" panose="02010600030101010101" pitchFamily="2" charset="-122"/>
            </a:endParaRPr>
          </a:p>
          <a:p>
            <a:r>
              <a:rPr lang="en-US" altLang="zh-CN" sz="3200" b="1">
                <a:sym typeface="+mn-ea"/>
              </a:rPr>
              <a:t>3</a:t>
            </a:r>
            <a:r>
              <a:rPr lang="zh-CN" altLang="en-US" sz="3200" b="1">
                <a:sym typeface="+mn-ea"/>
              </a:rPr>
              <a:t>、</a:t>
            </a:r>
            <a:r>
              <a:rPr lang="zh-CN" altLang="en-US" sz="3200" b="1">
                <a:solidFill>
                  <a:srgbClr val="FF0000"/>
                </a:solidFill>
                <a:sym typeface="+mn-ea"/>
              </a:rPr>
              <a:t>楼兰、玉门： </a:t>
            </a:r>
            <a:r>
              <a:rPr lang="zh-CN" altLang="en-US" sz="3200" b="1">
                <a:solidFill>
                  <a:schemeClr val="accent2"/>
                </a:solidFill>
                <a:sym typeface="+mn-ea"/>
              </a:rPr>
              <a:t>“青海长云暗雪山，疆域遥   </a:t>
            </a:r>
            <a:endParaRPr lang="zh-CN" altLang="en-US" sz="3200" b="1">
              <a:solidFill>
                <a:schemeClr val="accent2"/>
              </a:solidFill>
              <a:sym typeface="+mn-ea"/>
            </a:endParaRPr>
          </a:p>
          <a:p>
            <a:r>
              <a:rPr lang="zh-CN" altLang="en-US" sz="3200" b="1">
                <a:solidFill>
                  <a:schemeClr val="accent2"/>
                </a:solidFill>
                <a:sym typeface="+mn-ea"/>
              </a:rPr>
              <a:t>     望</a:t>
            </a:r>
            <a:r>
              <a:rPr lang="zh-CN" altLang="en-US" sz="3200" b="1">
                <a:solidFill>
                  <a:srgbClr val="FF0000"/>
                </a:solidFill>
                <a:sym typeface="+mn-ea"/>
              </a:rPr>
              <a:t>玉门</a:t>
            </a:r>
            <a:r>
              <a:rPr lang="zh-CN" altLang="en-US" sz="3200" b="1">
                <a:solidFill>
                  <a:schemeClr val="accent2"/>
                </a:solidFill>
                <a:sym typeface="+mn-ea"/>
              </a:rPr>
              <a:t>关。黄沙百战穿金甲，不破</a:t>
            </a:r>
            <a:r>
              <a:rPr lang="zh-CN" altLang="en-US" sz="3200" b="1">
                <a:solidFill>
                  <a:srgbClr val="FF0000"/>
                </a:solidFill>
                <a:sym typeface="+mn-ea"/>
              </a:rPr>
              <a:t>楼兰</a:t>
            </a:r>
            <a:r>
              <a:rPr lang="zh-CN" altLang="en-US" sz="3200" b="1">
                <a:solidFill>
                  <a:schemeClr val="accent2"/>
                </a:solidFill>
                <a:sym typeface="+mn-ea"/>
              </a:rPr>
              <a:t>终不 </a:t>
            </a:r>
            <a:endParaRPr lang="zh-CN" altLang="en-US" sz="3200" b="1">
              <a:solidFill>
                <a:schemeClr val="accent2"/>
              </a:solidFill>
              <a:sym typeface="+mn-ea"/>
            </a:endParaRPr>
          </a:p>
          <a:p>
            <a:r>
              <a:rPr lang="zh-CN" altLang="en-US" sz="3200" b="1">
                <a:solidFill>
                  <a:schemeClr val="accent2"/>
                </a:solidFill>
                <a:sym typeface="+mn-ea"/>
              </a:rPr>
              <a:t>     还。”                            王昌龄《从军行》</a:t>
            </a:r>
            <a:endParaRPr lang="zh-CN" altLang="en-US" sz="3200" b="1">
              <a:solidFill>
                <a:schemeClr val="accent2"/>
              </a:solidFill>
              <a:latin typeface="Arial" panose="020B0604020202020204" pitchFamily="34" charset="0"/>
              <a:ea typeface="宋体" panose="02010600030101010101" pitchFamily="2" charset="-122"/>
            </a:endParaRPr>
          </a:p>
          <a:p>
            <a:r>
              <a:rPr lang="en-US" altLang="zh-CN" sz="3200" b="1">
                <a:latin typeface="Arial" panose="020B0604020202020204" pitchFamily="34" charset="0"/>
                <a:ea typeface="宋体" panose="02010600030101010101" pitchFamily="2" charset="-122"/>
              </a:rPr>
              <a:t>     </a:t>
            </a:r>
            <a:endParaRPr lang="en-US" altLang="zh-CN" sz="3200" b="1">
              <a:solidFill>
                <a:schemeClr val="accent2"/>
              </a:solidFill>
              <a:latin typeface="Arial" panose="020B0604020202020204" pitchFamily="34" charset="0"/>
              <a:ea typeface="宋体" panose="02010600030101010101" pitchFamily="2" charset="-122"/>
              <a:sym typeface="宋体" panose="02010600030101010101" pitchFamily="2" charset="-122"/>
            </a:endParaRPr>
          </a:p>
          <a:p>
            <a:r>
              <a:rPr lang="en-US" altLang="zh-CN" sz="3200" b="1">
                <a:solidFill>
                  <a:schemeClr val="accent2"/>
                </a:solidFill>
                <a:latin typeface="Arial" panose="020B0604020202020204" pitchFamily="34" charset="0"/>
                <a:ea typeface="宋体" panose="02010600030101010101" pitchFamily="2" charset="-122"/>
                <a:sym typeface="宋体" panose="02010600030101010101" pitchFamily="2" charset="-122"/>
              </a:rPr>
              <a:t> </a:t>
            </a:r>
            <a:r>
              <a:rPr lang="en-US" altLang="zh-CN" sz="3200" b="1">
                <a:latin typeface="Arial" panose="020B0604020202020204" pitchFamily="34" charset="0"/>
                <a:ea typeface="宋体" panose="02010600030101010101" pitchFamily="2" charset="-122"/>
              </a:rPr>
              <a:t>     </a:t>
            </a:r>
            <a:endParaRPr lang="zh-CN" altLang="en-US" sz="3200" b="1">
              <a:solidFill>
                <a:schemeClr val="accent2"/>
              </a:solidFill>
              <a:latin typeface="Arial" panose="020B0604020202020204" pitchFamily="34" charset="0"/>
              <a:ea typeface="宋体" panose="02010600030101010101" pitchFamily="2" charset="-122"/>
              <a:sym typeface="宋体" panose="02010600030101010101" pitchFamily="2" charset="-122"/>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7409" name="内容占位符 3"/>
          <p:cNvPicPr>
            <a:picLocks noGrp="1" noChangeAspect="1"/>
          </p:cNvPicPr>
          <p:nvPr>
            <p:ph idx="1"/>
          </p:nvPr>
        </p:nvPicPr>
        <p:blipFill>
          <a:blip r:embed="rId1"/>
          <a:stretch>
            <a:fillRect/>
          </a:stretch>
        </p:blipFill>
        <p:spPr>
          <a:xfrm>
            <a:off x="6350" y="12700"/>
            <a:ext cx="9140825" cy="6878638"/>
          </a:xfrm>
        </p:spPr>
      </p:pic>
      <p:sp>
        <p:nvSpPr>
          <p:cNvPr id="17410" name="文本框 5"/>
          <p:cNvSpPr txBox="1"/>
          <p:nvPr/>
        </p:nvSpPr>
        <p:spPr>
          <a:xfrm>
            <a:off x="322263" y="762000"/>
            <a:ext cx="8675687" cy="6000750"/>
          </a:xfrm>
          <a:prstGeom prst="rect">
            <a:avLst/>
          </a:prstGeom>
          <a:noFill/>
          <a:ln w="9525">
            <a:noFill/>
          </a:ln>
        </p:spPr>
        <p:txBody>
          <a:bodyPr wrap="square" anchor="t">
            <a:spAutoFit/>
          </a:bodyPr>
          <a:p>
            <a:pPr algn="r"/>
            <a:r>
              <a:rPr lang="en-US" altLang="zh-CN" sz="3200" b="1">
                <a:solidFill>
                  <a:schemeClr val="tx2"/>
                </a:solidFill>
                <a:latin typeface="Arial" panose="020B0604020202020204" pitchFamily="34" charset="0"/>
                <a:ea typeface="宋体" panose="02010600030101010101" pitchFamily="2" charset="-122"/>
              </a:rPr>
              <a:t>4</a:t>
            </a:r>
            <a:r>
              <a:rPr lang="zh-CN" altLang="en-US" sz="3200" b="1" dirty="0">
                <a:solidFill>
                  <a:schemeClr val="tx2"/>
                </a:solidFill>
                <a:latin typeface="Arial" panose="020B0604020202020204" pitchFamily="34" charset="0"/>
                <a:ea typeface="宋体" panose="02010600030101010101" pitchFamily="2" charset="-122"/>
                <a:sym typeface="宋体" panose="02010600030101010101" pitchFamily="2" charset="-122"/>
              </a:rPr>
              <a:t>、</a:t>
            </a:r>
            <a:r>
              <a:rPr lang="zh-CN" altLang="en-US" sz="3200" b="1">
                <a:solidFill>
                  <a:srgbClr val="FF0000"/>
                </a:solidFill>
                <a:latin typeface="Arial" panose="020B0604020202020204" pitchFamily="34" charset="0"/>
                <a:ea typeface="宋体" panose="02010600030101010101" pitchFamily="2" charset="-122"/>
              </a:rPr>
              <a:t>长城</a:t>
            </a:r>
            <a:r>
              <a:rPr lang="zh-CN" altLang="en-US" sz="3200" b="1">
                <a:solidFill>
                  <a:schemeClr val="accent2"/>
                </a:solidFill>
                <a:latin typeface="Arial" panose="020B0604020202020204" pitchFamily="34" charset="0"/>
                <a:ea typeface="宋体" panose="02010600030101010101" pitchFamily="2" charset="-122"/>
              </a:rPr>
              <a:t>：</a:t>
            </a:r>
            <a:r>
              <a:rPr lang="en-US" altLang="zh-CN" sz="3200" b="1">
                <a:solidFill>
                  <a:schemeClr val="accent2"/>
                </a:solidFill>
                <a:latin typeface="Arial" panose="020B0604020202020204" pitchFamily="34" charset="0"/>
                <a:ea typeface="宋体" panose="02010600030101010101" pitchFamily="2" charset="-122"/>
                <a:sym typeface="宋体" panose="02010600030101010101" pitchFamily="2" charset="-122"/>
              </a:rPr>
              <a:t>“</a:t>
            </a:r>
            <a:r>
              <a:rPr lang="zh-CN" altLang="en-US" sz="3200" b="1">
                <a:solidFill>
                  <a:schemeClr val="accent2"/>
                </a:solidFill>
                <a:latin typeface="Arial" panose="020B0604020202020204" pitchFamily="34" charset="0"/>
                <a:ea typeface="宋体" panose="02010600030101010101" pitchFamily="2" charset="-122"/>
                <a:sym typeface="宋体" panose="02010600030101010101" pitchFamily="2" charset="-122"/>
              </a:rPr>
              <a:t>塞上</a:t>
            </a:r>
            <a:r>
              <a:rPr lang="zh-CN" altLang="en-US" sz="3200" b="1">
                <a:solidFill>
                  <a:srgbClr val="FF0000"/>
                </a:solidFill>
                <a:latin typeface="Arial" panose="020B0604020202020204" pitchFamily="34" charset="0"/>
                <a:ea typeface="宋体" panose="02010600030101010101" pitchFamily="2" charset="-122"/>
                <a:sym typeface="宋体" panose="02010600030101010101" pitchFamily="2" charset="-122"/>
              </a:rPr>
              <a:t>长城</a:t>
            </a:r>
            <a:r>
              <a:rPr lang="zh-CN" altLang="en-US" sz="3200" b="1">
                <a:solidFill>
                  <a:schemeClr val="accent2"/>
                </a:solidFill>
                <a:latin typeface="Arial" panose="020B0604020202020204" pitchFamily="34" charset="0"/>
                <a:ea typeface="宋体" panose="02010600030101010101" pitchFamily="2" charset="-122"/>
                <a:sym typeface="宋体" panose="02010600030101010101" pitchFamily="2" charset="-122"/>
              </a:rPr>
              <a:t>空自许，镜中衰鬓已先斑</a:t>
            </a:r>
            <a:r>
              <a:rPr lang="zh-CN" altLang="en-US" sz="3200" b="1" dirty="0">
                <a:solidFill>
                  <a:schemeClr val="accent2"/>
                </a:solidFill>
                <a:latin typeface="Arial" panose="020B0604020202020204" pitchFamily="34" charset="0"/>
                <a:ea typeface="宋体" panose="02010600030101010101" pitchFamily="2" charset="-122"/>
                <a:sym typeface="宋体" panose="02010600030101010101" pitchFamily="2" charset="-122"/>
              </a:rPr>
              <a:t>”                       </a:t>
            </a:r>
            <a:r>
              <a:rPr lang="zh-CN" altLang="zh-CN" sz="3200" b="1">
                <a:solidFill>
                  <a:schemeClr val="accent2"/>
                </a:solidFill>
                <a:latin typeface="Arial" panose="020B0604020202020204" pitchFamily="34" charset="0"/>
                <a:ea typeface="宋体" panose="02010600030101010101" pitchFamily="2" charset="-122"/>
                <a:sym typeface="宋体" panose="02010600030101010101" pitchFamily="2" charset="-122"/>
              </a:rPr>
              <a:t>陆游《书愤》</a:t>
            </a:r>
            <a:endParaRPr lang="zh-CN" altLang="zh-CN" sz="3200" b="1">
              <a:solidFill>
                <a:schemeClr val="accent2"/>
              </a:solidFill>
              <a:latin typeface="Arial" panose="020B0604020202020204" pitchFamily="34" charset="0"/>
              <a:ea typeface="宋体" panose="02010600030101010101" pitchFamily="2" charset="-122"/>
              <a:sym typeface="宋体" panose="02010600030101010101" pitchFamily="2" charset="-122"/>
            </a:endParaRPr>
          </a:p>
          <a:p>
            <a:pPr algn="ctr"/>
            <a:r>
              <a:rPr lang="en-US" altLang="zh-CN" sz="3200" b="1">
                <a:solidFill>
                  <a:schemeClr val="accent2"/>
                </a:solidFill>
                <a:latin typeface="Arial" panose="020B0604020202020204" pitchFamily="34" charset="0"/>
                <a:ea typeface="宋体" panose="02010600030101010101" pitchFamily="2" charset="-122"/>
                <a:sym typeface="宋体" panose="02010600030101010101" pitchFamily="2" charset="-122"/>
              </a:rPr>
              <a:t>“九关多猛士，百战有</a:t>
            </a:r>
            <a:r>
              <a:rPr lang="en-US" altLang="zh-CN" sz="3200" b="1">
                <a:solidFill>
                  <a:srgbClr val="FF0000"/>
                </a:solidFill>
                <a:latin typeface="Arial" panose="020B0604020202020204" pitchFamily="34" charset="0"/>
                <a:ea typeface="宋体" panose="02010600030101010101" pitchFamily="2" charset="-122"/>
                <a:sym typeface="宋体" panose="02010600030101010101" pitchFamily="2" charset="-122"/>
              </a:rPr>
              <a:t>长城</a:t>
            </a:r>
            <a:r>
              <a:rPr lang="en-US" altLang="zh-CN" sz="3200" b="1">
                <a:solidFill>
                  <a:schemeClr val="accent2"/>
                </a:solidFill>
                <a:latin typeface="Arial" panose="020B0604020202020204" pitchFamily="34" charset="0"/>
                <a:ea typeface="宋体" panose="02010600030101010101" pitchFamily="2" charset="-122"/>
                <a:sym typeface="宋体" panose="02010600030101010101" pitchFamily="2" charset="-122"/>
              </a:rPr>
              <a:t>。”</a:t>
            </a:r>
            <a:endParaRPr lang="en-US" altLang="zh-CN" sz="3200" b="1">
              <a:solidFill>
                <a:schemeClr val="accent2"/>
              </a:solidFill>
              <a:latin typeface="Arial" panose="020B0604020202020204" pitchFamily="34" charset="0"/>
              <a:ea typeface="宋体" panose="02010600030101010101" pitchFamily="2" charset="-122"/>
              <a:sym typeface="宋体" panose="02010600030101010101" pitchFamily="2" charset="-122"/>
            </a:endParaRPr>
          </a:p>
          <a:p>
            <a:pPr algn="r"/>
            <a:r>
              <a:rPr lang="en-US" altLang="zh-CN" sz="3200" b="1">
                <a:solidFill>
                  <a:schemeClr val="accent2"/>
                </a:solidFill>
                <a:latin typeface="Arial" panose="020B0604020202020204" pitchFamily="34" charset="0"/>
                <a:ea typeface="宋体" panose="02010600030101010101" pitchFamily="2" charset="-122"/>
                <a:sym typeface="宋体" panose="02010600030101010101" pitchFamily="2" charset="-122"/>
              </a:rPr>
              <a:t>      </a:t>
            </a:r>
            <a:r>
              <a:rPr lang="zh-CN" altLang="en-US" sz="3200" b="1">
                <a:solidFill>
                  <a:schemeClr val="accent2"/>
                </a:solidFill>
                <a:latin typeface="Arial" panose="020B0604020202020204" pitchFamily="34" charset="0"/>
                <a:ea typeface="宋体" panose="02010600030101010101" pitchFamily="2" charset="-122"/>
                <a:sym typeface="宋体" panose="02010600030101010101" pitchFamily="2" charset="-122"/>
              </a:rPr>
              <a:t>明</a:t>
            </a:r>
            <a:r>
              <a:rPr lang="en-US" altLang="zh-CN" sz="3200" b="1">
                <a:solidFill>
                  <a:schemeClr val="accent2"/>
                </a:solidFill>
                <a:latin typeface="Arial" panose="020B0604020202020204" pitchFamily="34" charset="0"/>
                <a:ea typeface="宋体" panose="02010600030101010101" pitchFamily="2" charset="-122"/>
                <a:sym typeface="宋体" panose="02010600030101010101" pitchFamily="2" charset="-122"/>
              </a:rPr>
              <a:t>·</a:t>
            </a:r>
            <a:r>
              <a:rPr lang="en-US" altLang="zh-CN" sz="3200" b="1">
                <a:solidFill>
                  <a:schemeClr val="accent2"/>
                </a:solidFill>
                <a:latin typeface="Arial" panose="020B0604020202020204" pitchFamily="34" charset="0"/>
                <a:ea typeface="宋体" panose="02010600030101010101" pitchFamily="2" charset="-122"/>
                <a:sym typeface="宋体" panose="02010600030101010101" pitchFamily="2" charset="-122"/>
              </a:rPr>
              <a:t>谢榛《寄王侍御塞上》</a:t>
            </a:r>
            <a:endParaRPr lang="en-US" altLang="zh-CN" sz="3200" b="1">
              <a:solidFill>
                <a:schemeClr val="accent2"/>
              </a:solidFill>
              <a:latin typeface="Arial" panose="020B0604020202020204" pitchFamily="34" charset="0"/>
              <a:ea typeface="宋体" panose="02010600030101010101" pitchFamily="2" charset="-122"/>
              <a:sym typeface="宋体" panose="02010600030101010101" pitchFamily="2" charset="-122"/>
            </a:endParaRPr>
          </a:p>
          <a:p>
            <a:r>
              <a:rPr lang="en-US" altLang="zh-CN" sz="3200" b="1">
                <a:latin typeface="Arial" panose="020B0604020202020204" pitchFamily="34" charset="0"/>
                <a:ea typeface="宋体" panose="02010600030101010101" pitchFamily="2" charset="-122"/>
                <a:sym typeface="宋体" panose="02010600030101010101" pitchFamily="2" charset="-122"/>
              </a:rPr>
              <a:t>5</a:t>
            </a:r>
            <a:r>
              <a:rPr lang="zh-CN" altLang="en-US" sz="3200" b="1">
                <a:latin typeface="Arial" panose="020B0604020202020204" pitchFamily="34" charset="0"/>
                <a:ea typeface="宋体" panose="02010600030101010101" pitchFamily="2" charset="-122"/>
                <a:sym typeface="宋体" panose="02010600030101010101" pitchFamily="2" charset="-122"/>
              </a:rPr>
              <a:t>、</a:t>
            </a:r>
            <a:r>
              <a:rPr lang="zh-CN" altLang="en-US" sz="3200" b="1">
                <a:solidFill>
                  <a:srgbClr val="FF0000"/>
                </a:solidFill>
                <a:latin typeface="Arial" panose="020B0604020202020204" pitchFamily="34" charset="0"/>
                <a:ea typeface="宋体" panose="02010600030101010101" pitchFamily="2" charset="-122"/>
                <a:sym typeface="宋体" panose="02010600030101010101" pitchFamily="2" charset="-122"/>
              </a:rPr>
              <a:t>细柳、柳营 </a:t>
            </a:r>
            <a:r>
              <a:rPr lang="zh-CN" altLang="en-US" sz="3200" b="1">
                <a:solidFill>
                  <a:schemeClr val="accent2"/>
                </a:solidFill>
                <a:latin typeface="Arial" panose="020B0604020202020204" pitchFamily="34" charset="0"/>
                <a:ea typeface="宋体" panose="02010600030101010101" pitchFamily="2" charset="-122"/>
                <a:sym typeface="宋体" panose="02010600030101010101" pitchFamily="2" charset="-122"/>
              </a:rPr>
              <a:t>：</a:t>
            </a:r>
            <a:r>
              <a:rPr lang="en-US" altLang="zh-CN" sz="3200" b="1">
                <a:solidFill>
                  <a:schemeClr val="accent2"/>
                </a:solidFill>
                <a:latin typeface="Arial" panose="020B0604020202020204" pitchFamily="34" charset="0"/>
                <a:ea typeface="宋体" panose="02010600030101010101" pitchFamily="2" charset="-122"/>
                <a:sym typeface="宋体" panose="02010600030101010101" pitchFamily="2" charset="-122"/>
              </a:rPr>
              <a:t>“</a:t>
            </a:r>
            <a:r>
              <a:rPr lang="zh-CN" altLang="en-US" sz="3200" b="1">
                <a:solidFill>
                  <a:srgbClr val="FF0000"/>
                </a:solidFill>
                <a:latin typeface="Arial" panose="020B0604020202020204" pitchFamily="34" charset="0"/>
                <a:ea typeface="宋体" panose="02010600030101010101" pitchFamily="2" charset="-122"/>
                <a:sym typeface="宋体" panose="02010600030101010101" pitchFamily="2" charset="-122"/>
              </a:rPr>
              <a:t>细柳</a:t>
            </a:r>
            <a:r>
              <a:rPr lang="zh-CN" altLang="en-US" sz="3200" b="1">
                <a:solidFill>
                  <a:schemeClr val="accent2"/>
                </a:solidFill>
                <a:latin typeface="Arial" panose="020B0604020202020204" pitchFamily="34" charset="0"/>
                <a:ea typeface="宋体" panose="02010600030101010101" pitchFamily="2" charset="-122"/>
                <a:sym typeface="宋体" panose="02010600030101010101" pitchFamily="2" charset="-122"/>
              </a:rPr>
              <a:t>连营石堑牢，平安狼火 </a:t>
            </a:r>
            <a:endParaRPr lang="zh-CN" altLang="en-US" sz="3200" b="1">
              <a:solidFill>
                <a:schemeClr val="accent2"/>
              </a:solidFill>
              <a:latin typeface="Arial" panose="020B0604020202020204" pitchFamily="34" charset="0"/>
              <a:ea typeface="宋体" panose="02010600030101010101" pitchFamily="2" charset="-122"/>
              <a:sym typeface="宋体" panose="02010600030101010101" pitchFamily="2" charset="-122"/>
            </a:endParaRPr>
          </a:p>
          <a:p>
            <a:r>
              <a:rPr lang="zh-CN" altLang="en-US" sz="3200" b="1">
                <a:solidFill>
                  <a:schemeClr val="accent2"/>
                </a:solidFill>
                <a:latin typeface="Arial" panose="020B0604020202020204" pitchFamily="34" charset="0"/>
                <a:ea typeface="宋体" panose="02010600030101010101" pitchFamily="2" charset="-122"/>
                <a:sym typeface="宋体" panose="02010600030101010101" pitchFamily="2" charset="-122"/>
              </a:rPr>
              <a:t>             赤星高。</a:t>
            </a:r>
            <a:r>
              <a:rPr lang="en-US" altLang="zh-CN" sz="3200" b="1">
                <a:solidFill>
                  <a:schemeClr val="accent2"/>
                </a:solidFill>
                <a:latin typeface="Arial" panose="020B0604020202020204" pitchFamily="34" charset="0"/>
                <a:ea typeface="宋体" panose="02010600030101010101" pitchFamily="2" charset="-122"/>
                <a:sym typeface="宋体" panose="02010600030101010101" pitchFamily="2" charset="-122"/>
              </a:rPr>
              <a:t>”          </a:t>
            </a:r>
            <a:r>
              <a:rPr lang="zh-CN" altLang="en-US" sz="3200" b="1">
                <a:solidFill>
                  <a:schemeClr val="accent2"/>
                </a:solidFill>
                <a:latin typeface="Arial" panose="020B0604020202020204" pitchFamily="34" charset="0"/>
                <a:ea typeface="宋体" panose="02010600030101010101" pitchFamily="2" charset="-122"/>
                <a:sym typeface="宋体" panose="02010600030101010101" pitchFamily="2" charset="-122"/>
              </a:rPr>
              <a:t>鲍溶</a:t>
            </a:r>
            <a:r>
              <a:rPr lang="en-US" altLang="zh-CN" sz="3200" b="1">
                <a:solidFill>
                  <a:schemeClr val="accent2"/>
                </a:solidFill>
                <a:latin typeface="Arial" panose="020B0604020202020204" pitchFamily="34" charset="0"/>
                <a:ea typeface="宋体" panose="02010600030101010101" pitchFamily="2" charset="-122"/>
                <a:sym typeface="宋体" panose="02010600030101010101" pitchFamily="2" charset="-122"/>
              </a:rPr>
              <a:t>《赠李黯将军》</a:t>
            </a:r>
            <a:endParaRPr lang="en-US" altLang="zh-CN" sz="3200" b="1">
              <a:solidFill>
                <a:schemeClr val="accent2"/>
              </a:solidFill>
              <a:latin typeface="Arial" panose="020B0604020202020204" pitchFamily="34" charset="0"/>
              <a:ea typeface="宋体" panose="02010600030101010101" pitchFamily="2" charset="-122"/>
              <a:sym typeface="宋体" panose="02010600030101010101" pitchFamily="2" charset="-122"/>
            </a:endParaRPr>
          </a:p>
          <a:p>
            <a:r>
              <a:rPr lang="zh-CN" altLang="en-US" sz="3200" b="1">
                <a:solidFill>
                  <a:schemeClr val="accent2"/>
                </a:solidFill>
                <a:latin typeface="Arial" panose="020B0604020202020204" pitchFamily="34" charset="0"/>
                <a:ea typeface="宋体" panose="02010600030101010101" pitchFamily="2" charset="-122"/>
                <a:sym typeface="宋体" panose="02010600030101010101" pitchFamily="2" charset="-122"/>
              </a:rPr>
              <a:t>    “铁马云雕久绝尘，</a:t>
            </a:r>
            <a:r>
              <a:rPr lang="zh-CN" altLang="en-US" sz="3200" b="1">
                <a:solidFill>
                  <a:srgbClr val="FF0000"/>
                </a:solidFill>
                <a:latin typeface="Arial" panose="020B0604020202020204" pitchFamily="34" charset="0"/>
                <a:ea typeface="宋体" panose="02010600030101010101" pitchFamily="2" charset="-122"/>
                <a:sym typeface="宋体" panose="02010600030101010101" pitchFamily="2" charset="-122"/>
              </a:rPr>
              <a:t>柳营</a:t>
            </a:r>
            <a:r>
              <a:rPr lang="zh-CN" altLang="en-US" sz="3200" b="1">
                <a:solidFill>
                  <a:schemeClr val="accent2"/>
                </a:solidFill>
                <a:latin typeface="Arial" panose="020B0604020202020204" pitchFamily="34" charset="0"/>
                <a:ea typeface="宋体" panose="02010600030101010101" pitchFamily="2" charset="-122"/>
                <a:sym typeface="宋体" panose="02010600030101010101" pitchFamily="2" charset="-122"/>
              </a:rPr>
              <a:t>高压汉营春。”</a:t>
            </a:r>
            <a:endParaRPr lang="zh-CN" altLang="en-US" sz="3200" b="1">
              <a:solidFill>
                <a:schemeClr val="accent2"/>
              </a:solidFill>
              <a:latin typeface="Arial" panose="020B0604020202020204" pitchFamily="34" charset="0"/>
              <a:ea typeface="宋体" panose="02010600030101010101" pitchFamily="2" charset="-122"/>
              <a:sym typeface="宋体" panose="02010600030101010101" pitchFamily="2" charset="-122"/>
            </a:endParaRPr>
          </a:p>
          <a:p>
            <a:pPr algn="r"/>
            <a:r>
              <a:rPr lang="zh-CN" altLang="en-US" sz="3200" b="1">
                <a:solidFill>
                  <a:schemeClr val="accent2"/>
                </a:solidFill>
                <a:latin typeface="Arial" panose="020B0604020202020204" pitchFamily="34" charset="0"/>
                <a:ea typeface="宋体" panose="02010600030101010101" pitchFamily="2" charset="-122"/>
                <a:sym typeface="宋体" panose="02010600030101010101" pitchFamily="2" charset="-122"/>
              </a:rPr>
              <a:t>  </a:t>
            </a:r>
            <a:r>
              <a:rPr lang="en-US" altLang="zh-CN" sz="3200" b="1">
                <a:solidFill>
                  <a:schemeClr val="accent2"/>
                </a:solidFill>
                <a:latin typeface="Arial" panose="020B0604020202020204" pitchFamily="34" charset="0"/>
                <a:ea typeface="宋体" panose="02010600030101010101" pitchFamily="2" charset="-122"/>
                <a:sym typeface="宋体" panose="02010600030101010101" pitchFamily="2" charset="-122"/>
              </a:rPr>
              <a:t> 温庭筠《过五丈原 / 经五丈原</a:t>
            </a:r>
            <a:r>
              <a:rPr lang="zh-CN" altLang="en-US" sz="3200" b="1">
                <a:solidFill>
                  <a:schemeClr val="accent2"/>
                </a:solidFill>
                <a:latin typeface="Arial" panose="020B0604020202020204" pitchFamily="34" charset="0"/>
                <a:ea typeface="宋体" panose="02010600030101010101" pitchFamily="2" charset="-122"/>
                <a:sym typeface="宋体" panose="02010600030101010101" pitchFamily="2" charset="-122"/>
              </a:rPr>
              <a:t>》</a:t>
            </a:r>
            <a:r>
              <a:rPr lang="en-US" altLang="zh-CN" sz="3200" b="1">
                <a:solidFill>
                  <a:schemeClr val="accent2"/>
                </a:solidFill>
                <a:latin typeface="Arial" panose="020B0604020202020204" pitchFamily="34" charset="0"/>
                <a:ea typeface="宋体" panose="02010600030101010101" pitchFamily="2" charset="-122"/>
                <a:sym typeface="宋体" panose="02010600030101010101" pitchFamily="2" charset="-122"/>
              </a:rPr>
              <a:t>     </a:t>
            </a:r>
            <a:endParaRPr lang="en-US" altLang="zh-CN" sz="3200" b="1">
              <a:solidFill>
                <a:schemeClr val="accent2"/>
              </a:solidFill>
              <a:latin typeface="Arial" panose="020B0604020202020204" pitchFamily="34" charset="0"/>
              <a:ea typeface="宋体" panose="02010600030101010101" pitchFamily="2" charset="-122"/>
              <a:sym typeface="宋体" panose="02010600030101010101" pitchFamily="2" charset="-122"/>
            </a:endParaRPr>
          </a:p>
          <a:p>
            <a:r>
              <a:rPr lang="en-US" altLang="zh-CN" sz="3200" b="1">
                <a:latin typeface="Arial" panose="020B0604020202020204" pitchFamily="34" charset="0"/>
                <a:ea typeface="宋体" panose="02010600030101010101" pitchFamily="2" charset="-122"/>
                <a:sym typeface="宋体" panose="02010600030101010101" pitchFamily="2" charset="-122"/>
              </a:rPr>
              <a:t>6</a:t>
            </a:r>
            <a:r>
              <a:rPr lang="zh-CN" altLang="en-US" sz="3200" b="1">
                <a:latin typeface="Arial" panose="020B0604020202020204" pitchFamily="34" charset="0"/>
                <a:ea typeface="宋体" panose="02010600030101010101" pitchFamily="2" charset="-122"/>
                <a:sym typeface="宋体" panose="02010600030101010101" pitchFamily="2" charset="-122"/>
              </a:rPr>
              <a:t>、</a:t>
            </a:r>
            <a:r>
              <a:rPr lang="zh-CN" altLang="en-US" sz="3200" b="1">
                <a:solidFill>
                  <a:srgbClr val="FF0000"/>
                </a:solidFill>
                <a:latin typeface="Arial" panose="020B0604020202020204" pitchFamily="34" charset="0"/>
                <a:ea typeface="宋体" panose="02010600030101010101" pitchFamily="2" charset="-122"/>
                <a:sym typeface="宋体" panose="02010600030101010101" pitchFamily="2" charset="-122"/>
              </a:rPr>
              <a:t>羌笛 、胡笳：</a:t>
            </a:r>
            <a:r>
              <a:rPr lang="zh-CN" altLang="en-US" sz="3200" b="1">
                <a:solidFill>
                  <a:schemeClr val="accent2"/>
                </a:solidFill>
                <a:latin typeface="Arial" panose="020B0604020202020204" pitchFamily="34" charset="0"/>
                <a:ea typeface="宋体" panose="02010600030101010101" pitchFamily="2" charset="-122"/>
                <a:sym typeface="宋体" panose="02010600030101010101" pitchFamily="2" charset="-122"/>
              </a:rPr>
              <a:t>“雪净胡天牧马还，月明</a:t>
            </a:r>
            <a:r>
              <a:rPr lang="zh-CN" altLang="en-US" sz="3200" b="1">
                <a:solidFill>
                  <a:srgbClr val="FF0000"/>
                </a:solidFill>
                <a:latin typeface="Arial" panose="020B0604020202020204" pitchFamily="34" charset="0"/>
                <a:ea typeface="宋体" panose="02010600030101010101" pitchFamily="2" charset="-122"/>
                <a:sym typeface="宋体" panose="02010600030101010101" pitchFamily="2" charset="-122"/>
              </a:rPr>
              <a:t>羌   </a:t>
            </a:r>
            <a:endParaRPr lang="zh-CN" altLang="en-US" sz="3200" b="1">
              <a:solidFill>
                <a:srgbClr val="FF0000"/>
              </a:solidFill>
              <a:latin typeface="Arial" panose="020B0604020202020204" pitchFamily="34" charset="0"/>
              <a:ea typeface="宋体" panose="02010600030101010101" pitchFamily="2" charset="-122"/>
              <a:sym typeface="宋体" panose="02010600030101010101" pitchFamily="2" charset="-122"/>
            </a:endParaRPr>
          </a:p>
          <a:p>
            <a:r>
              <a:rPr lang="zh-CN" altLang="en-US" sz="3200" b="1">
                <a:solidFill>
                  <a:srgbClr val="FF0000"/>
                </a:solidFill>
                <a:latin typeface="Arial" panose="020B0604020202020204" pitchFamily="34" charset="0"/>
                <a:ea typeface="宋体" panose="02010600030101010101" pitchFamily="2" charset="-122"/>
                <a:sym typeface="宋体" panose="02010600030101010101" pitchFamily="2" charset="-122"/>
              </a:rPr>
              <a:t>            笛</a:t>
            </a:r>
            <a:r>
              <a:rPr lang="zh-CN" altLang="en-US" sz="3200" b="1">
                <a:solidFill>
                  <a:schemeClr val="accent2"/>
                </a:solidFill>
                <a:latin typeface="Arial" panose="020B0604020202020204" pitchFamily="34" charset="0"/>
                <a:ea typeface="宋体" panose="02010600030101010101" pitchFamily="2" charset="-122"/>
                <a:sym typeface="宋体" panose="02010600030101010101" pitchFamily="2" charset="-122"/>
              </a:rPr>
              <a:t>戍楼间。</a:t>
            </a:r>
            <a:r>
              <a:rPr lang="en-US" altLang="zh-CN" sz="3200" b="1">
                <a:solidFill>
                  <a:schemeClr val="accent2"/>
                </a:solidFill>
                <a:latin typeface="Arial" panose="020B0604020202020204" pitchFamily="34" charset="0"/>
                <a:ea typeface="宋体" panose="02010600030101010101" pitchFamily="2" charset="-122"/>
                <a:sym typeface="宋体" panose="02010600030101010101" pitchFamily="2" charset="-122"/>
              </a:rPr>
              <a:t>“</a:t>
            </a:r>
            <a:r>
              <a:rPr lang="zh-CN" altLang="en-US" sz="3200" b="1">
                <a:solidFill>
                  <a:schemeClr val="accent2"/>
                </a:solidFill>
                <a:latin typeface="Arial" panose="020B0604020202020204" pitchFamily="34" charset="0"/>
                <a:ea typeface="宋体" panose="02010600030101010101" pitchFamily="2" charset="-122"/>
                <a:sym typeface="宋体" panose="02010600030101010101" pitchFamily="2" charset="-122"/>
              </a:rPr>
              <a:t>         </a:t>
            </a:r>
            <a:r>
              <a:rPr lang="zh-CN" altLang="en-US" sz="3200" b="1">
                <a:solidFill>
                  <a:schemeClr val="accent2"/>
                </a:solidFill>
                <a:sym typeface="宋体" panose="02010600030101010101" pitchFamily="2" charset="-122"/>
              </a:rPr>
              <a:t>高适</a:t>
            </a:r>
            <a:r>
              <a:rPr lang="zh-CN" altLang="en-US" sz="3200" b="1">
                <a:solidFill>
                  <a:schemeClr val="accent2"/>
                </a:solidFill>
                <a:latin typeface="Arial" panose="020B0604020202020204" pitchFamily="34" charset="0"/>
                <a:ea typeface="宋体" panose="02010600030101010101" pitchFamily="2" charset="-122"/>
                <a:sym typeface="宋体" panose="02010600030101010101" pitchFamily="2" charset="-122"/>
              </a:rPr>
              <a:t>《塞上听吹笛》</a:t>
            </a:r>
            <a:endParaRPr lang="zh-CN" altLang="en-US" sz="3200" b="1" dirty="0">
              <a:solidFill>
                <a:schemeClr val="tx2"/>
              </a:solidFill>
              <a:latin typeface="Arial" panose="020B0604020202020204" pitchFamily="34" charset="0"/>
              <a:ea typeface="宋体" panose="02010600030101010101" pitchFamily="2" charset="-122"/>
              <a:sym typeface="宋体" panose="02010600030101010101" pitchFamily="2" charset="-122"/>
            </a:endParaRPr>
          </a:p>
          <a:p>
            <a:r>
              <a:rPr lang="en-US" altLang="zh-CN" sz="3200" b="1">
                <a:solidFill>
                  <a:schemeClr val="accent2"/>
                </a:solidFill>
                <a:latin typeface="Arial" panose="020B0604020202020204" pitchFamily="34" charset="0"/>
                <a:ea typeface="宋体" panose="02010600030101010101" pitchFamily="2" charset="-122"/>
                <a:sym typeface="宋体" panose="02010600030101010101" pitchFamily="2" charset="-122"/>
              </a:rPr>
              <a:t> </a:t>
            </a:r>
            <a:r>
              <a:rPr lang="en-US" altLang="zh-CN" sz="3200" b="1">
                <a:latin typeface="Arial" panose="020B0604020202020204" pitchFamily="34" charset="0"/>
                <a:ea typeface="宋体" panose="02010600030101010101" pitchFamily="2" charset="-122"/>
              </a:rPr>
              <a:t>     </a:t>
            </a:r>
            <a:r>
              <a:rPr lang="zh-CN" altLang="en-US" sz="3200" b="1">
                <a:solidFill>
                  <a:schemeClr val="accent2"/>
                </a:solidFill>
                <a:latin typeface="Arial" panose="020B0604020202020204" pitchFamily="34" charset="0"/>
                <a:ea typeface="宋体" panose="02010600030101010101" pitchFamily="2" charset="-122"/>
                <a:sym typeface="宋体" panose="02010600030101010101" pitchFamily="2" charset="-122"/>
              </a:rPr>
              <a:t>城南虏已合，一夜几重围。自有</a:t>
            </a:r>
            <a:r>
              <a:rPr lang="zh-CN" altLang="en-US" sz="3200" b="1">
                <a:solidFill>
                  <a:srgbClr val="FF0000"/>
                </a:solidFill>
                <a:latin typeface="Arial" panose="020B0604020202020204" pitchFamily="34" charset="0"/>
                <a:ea typeface="宋体" panose="02010600030101010101" pitchFamily="2" charset="-122"/>
                <a:sym typeface="宋体" panose="02010600030101010101" pitchFamily="2" charset="-122"/>
              </a:rPr>
              <a:t>金笳</a:t>
            </a:r>
            <a:r>
              <a:rPr lang="zh-CN" altLang="en-US" sz="3200" b="1">
                <a:solidFill>
                  <a:schemeClr val="accent2"/>
                </a:solidFill>
                <a:latin typeface="Arial" panose="020B0604020202020204" pitchFamily="34" charset="0"/>
                <a:ea typeface="宋体" panose="02010600030101010101" pitchFamily="2" charset="-122"/>
                <a:sym typeface="宋体" panose="02010600030101010101" pitchFamily="2" charset="-122"/>
              </a:rPr>
              <a:t>引，能 </a:t>
            </a:r>
            <a:endParaRPr lang="zh-CN" altLang="en-US" sz="3200" b="1">
              <a:solidFill>
                <a:schemeClr val="accent2"/>
              </a:solidFill>
              <a:latin typeface="Arial" panose="020B0604020202020204" pitchFamily="34" charset="0"/>
              <a:ea typeface="宋体" panose="02010600030101010101" pitchFamily="2" charset="-122"/>
              <a:sym typeface="宋体" panose="02010600030101010101" pitchFamily="2" charset="-122"/>
            </a:endParaRPr>
          </a:p>
          <a:p>
            <a:r>
              <a:rPr lang="zh-CN" altLang="en-US" sz="3200" b="1">
                <a:solidFill>
                  <a:schemeClr val="accent2"/>
                </a:solidFill>
                <a:latin typeface="Arial" panose="020B0604020202020204" pitchFamily="34" charset="0"/>
                <a:ea typeface="宋体" panose="02010600030101010101" pitchFamily="2" charset="-122"/>
                <a:sym typeface="宋体" panose="02010600030101010101" pitchFamily="2" charset="-122"/>
              </a:rPr>
              <a:t>      沾出塞衣。               王昌龄《胡笳曲》</a:t>
            </a:r>
            <a:endParaRPr lang="zh-CN" altLang="en-US" sz="3200" b="1">
              <a:solidFill>
                <a:schemeClr val="accent2"/>
              </a:solidFill>
              <a:latin typeface="Arial" panose="020B0604020202020204" pitchFamily="34" charset="0"/>
              <a:ea typeface="宋体" panose="02010600030101010101" pitchFamily="2" charset="-122"/>
              <a:sym typeface="宋体" panose="02010600030101010101" pitchFamily="2" charset="-122"/>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8433" name="内容占位符 3"/>
          <p:cNvPicPr>
            <a:picLocks noGrp="1" noChangeAspect="1"/>
          </p:cNvPicPr>
          <p:nvPr>
            <p:ph idx="1"/>
          </p:nvPr>
        </p:nvPicPr>
        <p:blipFill>
          <a:blip r:embed="rId1"/>
          <a:stretch>
            <a:fillRect/>
          </a:stretch>
        </p:blipFill>
        <p:spPr>
          <a:xfrm>
            <a:off x="6350" y="12700"/>
            <a:ext cx="9140825" cy="6878638"/>
          </a:xfrm>
        </p:spPr>
      </p:pic>
      <p:sp>
        <p:nvSpPr>
          <p:cNvPr id="18434" name="文本框 5"/>
          <p:cNvSpPr txBox="1"/>
          <p:nvPr/>
        </p:nvSpPr>
        <p:spPr>
          <a:xfrm>
            <a:off x="322263" y="258763"/>
            <a:ext cx="8675687" cy="6492875"/>
          </a:xfrm>
          <a:prstGeom prst="rect">
            <a:avLst/>
          </a:prstGeom>
          <a:noFill/>
          <a:ln w="9525">
            <a:noFill/>
          </a:ln>
        </p:spPr>
        <p:txBody>
          <a:bodyPr wrap="square" anchor="t">
            <a:spAutoFit/>
          </a:bodyPr>
          <a:p>
            <a:r>
              <a:rPr lang="zh-CN" altLang="en-US" sz="3200" b="1">
                <a:latin typeface="Arial" panose="020B0604020202020204" pitchFamily="34" charset="0"/>
                <a:ea typeface="宋体" panose="02010600030101010101" pitchFamily="2" charset="-122"/>
                <a:sym typeface="宋体" panose="02010600030101010101" pitchFamily="2" charset="-122"/>
              </a:rPr>
              <a:t>（七）特定含义类意象</a:t>
            </a:r>
            <a:endParaRPr lang="zh-CN" altLang="en-US" sz="3200" b="1">
              <a:latin typeface="Arial" panose="020B0604020202020204" pitchFamily="34" charset="0"/>
              <a:ea typeface="宋体" panose="02010600030101010101" pitchFamily="2" charset="-122"/>
              <a:sym typeface="宋体" panose="02010600030101010101" pitchFamily="2" charset="-122"/>
            </a:endParaRPr>
          </a:p>
          <a:p>
            <a:r>
              <a:rPr lang="zh-CN" altLang="en-US" sz="3200" b="1" dirty="0">
                <a:solidFill>
                  <a:schemeClr val="accent2"/>
                </a:solidFill>
                <a:latin typeface="Arial" panose="020B0604020202020204" pitchFamily="34" charset="0"/>
                <a:ea typeface="宋体" panose="02010600030101010101" pitchFamily="2" charset="-122"/>
                <a:sym typeface="宋体" panose="02010600030101010101" pitchFamily="2" charset="-122"/>
              </a:rPr>
              <a:t>         </a:t>
            </a:r>
            <a:r>
              <a:rPr lang="zh-CN" altLang="en-US" sz="3200" b="1" dirty="0">
                <a:solidFill>
                  <a:schemeClr val="tx2"/>
                </a:solidFill>
                <a:latin typeface="Arial" panose="020B0604020202020204" pitchFamily="34" charset="0"/>
                <a:ea typeface="宋体" panose="02010600030101010101" pitchFamily="2" charset="-122"/>
                <a:sym typeface="宋体" panose="02010600030101010101" pitchFamily="2" charset="-122"/>
              </a:rPr>
              <a:t>某些意象因为诗文流传或者人们的认识渐趋固定而有了特定含义，某些已成为典故。如：</a:t>
            </a:r>
            <a:endParaRPr lang="zh-CN" altLang="en-US" sz="3200" b="1" dirty="0">
              <a:solidFill>
                <a:schemeClr val="tx2"/>
              </a:solidFill>
              <a:latin typeface="Arial" panose="020B0604020202020204" pitchFamily="34" charset="0"/>
              <a:ea typeface="宋体" panose="02010600030101010101" pitchFamily="2" charset="-122"/>
              <a:sym typeface="宋体" panose="02010600030101010101" pitchFamily="2" charset="-122"/>
            </a:endParaRPr>
          </a:p>
          <a:p>
            <a:r>
              <a:rPr lang="en-US" altLang="zh-CN" sz="3200" b="1">
                <a:latin typeface="Arial" panose="020B0604020202020204" pitchFamily="34" charset="0"/>
                <a:ea typeface="宋体" panose="02010600030101010101" pitchFamily="2" charset="-122"/>
                <a:sym typeface="宋体" panose="02010600030101010101" pitchFamily="2" charset="-122"/>
              </a:rPr>
              <a:t>1</a:t>
            </a:r>
            <a:r>
              <a:rPr lang="zh-CN" altLang="en-US" sz="3200" b="1">
                <a:latin typeface="Arial" panose="020B0604020202020204" pitchFamily="34" charset="0"/>
                <a:ea typeface="宋体" panose="02010600030101010101" pitchFamily="2" charset="-122"/>
                <a:sym typeface="宋体" panose="02010600030101010101" pitchFamily="2" charset="-122"/>
              </a:rPr>
              <a:t>、</a:t>
            </a:r>
            <a:r>
              <a:rPr lang="zh-CN" altLang="en-US" sz="3200" b="1">
                <a:solidFill>
                  <a:srgbClr val="FF0000"/>
                </a:solidFill>
                <a:latin typeface="Arial" panose="020B0604020202020204" pitchFamily="34" charset="0"/>
                <a:ea typeface="宋体" panose="02010600030101010101" pitchFamily="2" charset="-122"/>
                <a:sym typeface="宋体" panose="02010600030101010101" pitchFamily="2" charset="-122"/>
              </a:rPr>
              <a:t>沙场</a:t>
            </a:r>
            <a:r>
              <a:rPr lang="en-US" altLang="zh-CN" sz="3200" b="1">
                <a:solidFill>
                  <a:schemeClr val="tx1"/>
                </a:solidFill>
                <a:latin typeface="Arial" panose="020B0604020202020204" pitchFamily="34" charset="0"/>
                <a:ea typeface="宋体" panose="02010600030101010101" pitchFamily="2" charset="-122"/>
                <a:sym typeface="宋体" panose="02010600030101010101" pitchFamily="2" charset="-122"/>
              </a:rPr>
              <a:t>——</a:t>
            </a:r>
            <a:r>
              <a:rPr lang="zh-CN" altLang="en-US" sz="3200" b="1">
                <a:solidFill>
                  <a:schemeClr val="accent2"/>
                </a:solidFill>
                <a:latin typeface="Arial" panose="020B0604020202020204" pitchFamily="34" charset="0"/>
                <a:ea typeface="宋体" panose="02010600030101010101" pitchFamily="2" charset="-122"/>
                <a:sym typeface="宋体" panose="02010600030101010101" pitchFamily="2" charset="-122"/>
              </a:rPr>
              <a:t>战场</a:t>
            </a:r>
            <a:endParaRPr lang="zh-CN" altLang="zh-CN" sz="3200" b="1">
              <a:solidFill>
                <a:schemeClr val="accent2"/>
              </a:solidFill>
              <a:latin typeface="Arial" panose="020B0604020202020204" pitchFamily="34" charset="0"/>
              <a:ea typeface="宋体" panose="02010600030101010101" pitchFamily="2" charset="-122"/>
              <a:sym typeface="宋体" panose="02010600030101010101" pitchFamily="2" charset="-122"/>
            </a:endParaRPr>
          </a:p>
          <a:p>
            <a:r>
              <a:rPr lang="en-US" altLang="zh-CN" sz="3200" b="1">
                <a:latin typeface="Arial" panose="020B0604020202020204" pitchFamily="34" charset="0"/>
                <a:ea typeface="宋体" panose="02010600030101010101" pitchFamily="2" charset="-122"/>
              </a:rPr>
              <a:t>2</a:t>
            </a:r>
            <a:r>
              <a:rPr lang="zh-CN" altLang="en-US" sz="3200" b="1">
                <a:latin typeface="Arial" panose="020B0604020202020204" pitchFamily="34" charset="0"/>
                <a:ea typeface="宋体" panose="02010600030101010101" pitchFamily="2" charset="-122"/>
              </a:rPr>
              <a:t>、</a:t>
            </a:r>
            <a:r>
              <a:rPr lang="zh-CN" altLang="en-US" sz="3200" b="1">
                <a:solidFill>
                  <a:srgbClr val="FF0000"/>
                </a:solidFill>
                <a:latin typeface="Arial" panose="020B0604020202020204" pitchFamily="34" charset="0"/>
                <a:ea typeface="宋体" panose="02010600030101010101" pitchFamily="2" charset="-122"/>
              </a:rPr>
              <a:t>桑梓</a:t>
            </a:r>
            <a:r>
              <a:rPr lang="en-US" altLang="zh-CN" sz="3200" b="1">
                <a:solidFill>
                  <a:schemeClr val="tx1"/>
                </a:solidFill>
                <a:latin typeface="Arial" panose="020B0604020202020204" pitchFamily="34" charset="0"/>
                <a:ea typeface="宋体" panose="02010600030101010101" pitchFamily="2" charset="-122"/>
              </a:rPr>
              <a:t>——</a:t>
            </a:r>
            <a:r>
              <a:rPr lang="zh-CN" altLang="en-US" sz="3200" b="1">
                <a:solidFill>
                  <a:schemeClr val="accent2"/>
                </a:solidFill>
                <a:latin typeface="Arial" panose="020B0604020202020204" pitchFamily="34" charset="0"/>
                <a:ea typeface="宋体" panose="02010600030101010101" pitchFamily="2" charset="-122"/>
              </a:rPr>
              <a:t>故乡</a:t>
            </a:r>
            <a:r>
              <a:rPr lang="zh-CN" altLang="en-US" sz="2000" b="1">
                <a:solidFill>
                  <a:schemeClr val="accent2"/>
                </a:solidFill>
                <a:latin typeface="Arial" panose="020B0604020202020204" pitchFamily="34" charset="0"/>
                <a:ea typeface="宋体" panose="02010600030101010101" pitchFamily="2" charset="-122"/>
              </a:rPr>
              <a:t>（《诗经</a:t>
            </a:r>
            <a:r>
              <a:rPr lang="en-US" altLang="zh-CN" sz="2000" b="1">
                <a:solidFill>
                  <a:schemeClr val="accent2"/>
                </a:solidFill>
                <a:latin typeface="Arial" panose="020B0604020202020204" pitchFamily="34" charset="0"/>
                <a:ea typeface="宋体" panose="02010600030101010101" pitchFamily="2" charset="-122"/>
              </a:rPr>
              <a:t>·</a:t>
            </a:r>
            <a:r>
              <a:rPr lang="zh-CN" altLang="en-US" sz="2000" b="1">
                <a:solidFill>
                  <a:schemeClr val="accent2"/>
                </a:solidFill>
                <a:latin typeface="Arial" panose="020B0604020202020204" pitchFamily="34" charset="0"/>
                <a:ea typeface="宋体" panose="02010600030101010101" pitchFamily="2" charset="-122"/>
              </a:rPr>
              <a:t>小弁》：维桑与梓，必躬敬止）</a:t>
            </a:r>
            <a:endParaRPr lang="zh-CN" altLang="en-US" sz="2000" b="1">
              <a:solidFill>
                <a:schemeClr val="accent2"/>
              </a:solidFill>
              <a:latin typeface="Arial" panose="020B0604020202020204" pitchFamily="34" charset="0"/>
              <a:ea typeface="宋体" panose="02010600030101010101" pitchFamily="2" charset="-122"/>
            </a:endParaRPr>
          </a:p>
          <a:p>
            <a:r>
              <a:rPr lang="en-US" altLang="zh-CN" sz="3200" b="1">
                <a:solidFill>
                  <a:schemeClr val="tx2"/>
                </a:solidFill>
                <a:latin typeface="Arial" panose="020B0604020202020204" pitchFamily="34" charset="0"/>
                <a:ea typeface="宋体" panose="02010600030101010101" pitchFamily="2" charset="-122"/>
              </a:rPr>
              <a:t>3</a:t>
            </a:r>
            <a:r>
              <a:rPr lang="zh-CN" altLang="en-US" sz="3200" b="1" dirty="0">
                <a:solidFill>
                  <a:schemeClr val="tx2"/>
                </a:solidFill>
                <a:latin typeface="Arial" panose="020B0604020202020204" pitchFamily="34" charset="0"/>
                <a:ea typeface="宋体" panose="02010600030101010101" pitchFamily="2" charset="-122"/>
                <a:sym typeface="宋体" panose="02010600030101010101" pitchFamily="2" charset="-122"/>
              </a:rPr>
              <a:t>、</a:t>
            </a:r>
            <a:r>
              <a:rPr lang="zh-CN" altLang="en-US" sz="3200" b="1" dirty="0">
                <a:solidFill>
                  <a:srgbClr val="FF0000"/>
                </a:solidFill>
                <a:latin typeface="Arial" panose="020B0604020202020204" pitchFamily="34" charset="0"/>
                <a:ea typeface="宋体" panose="02010600030101010101" pitchFamily="2" charset="-122"/>
                <a:sym typeface="宋体" panose="02010600030101010101" pitchFamily="2" charset="-122"/>
              </a:rPr>
              <a:t>丹心</a:t>
            </a:r>
            <a:r>
              <a:rPr lang="en-US" altLang="zh-CN" sz="3200" b="1" dirty="0">
                <a:solidFill>
                  <a:schemeClr val="tx2"/>
                </a:solidFill>
                <a:latin typeface="Arial" panose="020B0604020202020204" pitchFamily="34" charset="0"/>
                <a:ea typeface="宋体" panose="02010600030101010101" pitchFamily="2" charset="-122"/>
                <a:sym typeface="宋体" panose="02010600030101010101" pitchFamily="2" charset="-122"/>
              </a:rPr>
              <a:t>——</a:t>
            </a:r>
            <a:r>
              <a:rPr lang="zh-CN" altLang="en-US" sz="3200" b="1" dirty="0">
                <a:solidFill>
                  <a:schemeClr val="accent2"/>
                </a:solidFill>
                <a:latin typeface="Arial" panose="020B0604020202020204" pitchFamily="34" charset="0"/>
                <a:ea typeface="宋体" panose="02010600030101010101" pitchFamily="2" charset="-122"/>
                <a:sym typeface="宋体" panose="02010600030101010101" pitchFamily="2" charset="-122"/>
              </a:rPr>
              <a:t>忠诚、赤诚</a:t>
            </a:r>
            <a:endParaRPr lang="zh-CN" altLang="en-US" sz="3200" b="1" dirty="0">
              <a:solidFill>
                <a:schemeClr val="tx2"/>
              </a:solidFill>
              <a:latin typeface="Arial" panose="020B0604020202020204" pitchFamily="34" charset="0"/>
              <a:ea typeface="宋体" panose="02010600030101010101" pitchFamily="2" charset="-122"/>
              <a:sym typeface="宋体" panose="02010600030101010101" pitchFamily="2" charset="-122"/>
            </a:endParaRPr>
          </a:p>
          <a:p>
            <a:r>
              <a:rPr lang="en-US" altLang="zh-CN" sz="3200" b="1" dirty="0">
                <a:solidFill>
                  <a:schemeClr val="tx2"/>
                </a:solidFill>
                <a:latin typeface="Arial" panose="020B0604020202020204" pitchFamily="34" charset="0"/>
                <a:ea typeface="宋体" panose="02010600030101010101" pitchFamily="2" charset="-122"/>
                <a:sym typeface="宋体" panose="02010600030101010101" pitchFamily="2" charset="-122"/>
              </a:rPr>
              <a:t>4</a:t>
            </a:r>
            <a:r>
              <a:rPr lang="zh-CN" altLang="en-US" sz="3200" b="1" dirty="0">
                <a:solidFill>
                  <a:schemeClr val="tx2"/>
                </a:solidFill>
                <a:latin typeface="Arial" panose="020B0604020202020204" pitchFamily="34" charset="0"/>
                <a:ea typeface="宋体" panose="02010600030101010101" pitchFamily="2" charset="-122"/>
                <a:sym typeface="宋体" panose="02010600030101010101" pitchFamily="2" charset="-122"/>
              </a:rPr>
              <a:t>、</a:t>
            </a:r>
            <a:r>
              <a:rPr lang="zh-CN" altLang="en-US" sz="3200" b="1" dirty="0">
                <a:solidFill>
                  <a:srgbClr val="FF0000"/>
                </a:solidFill>
                <a:latin typeface="Arial" panose="020B0604020202020204" pitchFamily="34" charset="0"/>
                <a:ea typeface="宋体" panose="02010600030101010101" pitchFamily="2" charset="-122"/>
                <a:sym typeface="宋体" panose="02010600030101010101" pitchFamily="2" charset="-122"/>
              </a:rPr>
              <a:t>汗青</a:t>
            </a:r>
            <a:r>
              <a:rPr lang="en-US" altLang="zh-CN" sz="3200" b="1" dirty="0">
                <a:solidFill>
                  <a:schemeClr val="tx2"/>
                </a:solidFill>
                <a:latin typeface="Arial" panose="020B0604020202020204" pitchFamily="34" charset="0"/>
                <a:ea typeface="宋体" panose="02010600030101010101" pitchFamily="2" charset="-122"/>
                <a:sym typeface="宋体" panose="02010600030101010101" pitchFamily="2" charset="-122"/>
              </a:rPr>
              <a:t>——</a:t>
            </a:r>
            <a:r>
              <a:rPr lang="zh-CN" altLang="en-US" sz="3200" b="1" dirty="0">
                <a:solidFill>
                  <a:schemeClr val="accent2"/>
                </a:solidFill>
                <a:latin typeface="Arial" panose="020B0604020202020204" pitchFamily="34" charset="0"/>
                <a:ea typeface="宋体" panose="02010600030101010101" pitchFamily="2" charset="-122"/>
                <a:sym typeface="宋体" panose="02010600030101010101" pitchFamily="2" charset="-122"/>
              </a:rPr>
              <a:t>历史</a:t>
            </a:r>
            <a:endParaRPr lang="zh-CN" altLang="en-US" sz="3200" b="1" dirty="0">
              <a:solidFill>
                <a:schemeClr val="tx2"/>
              </a:solidFill>
              <a:latin typeface="Arial" panose="020B0604020202020204" pitchFamily="34" charset="0"/>
              <a:ea typeface="宋体" panose="02010600030101010101" pitchFamily="2" charset="-122"/>
              <a:sym typeface="宋体" panose="02010600030101010101" pitchFamily="2" charset="-122"/>
            </a:endParaRPr>
          </a:p>
          <a:p>
            <a:r>
              <a:rPr lang="en-US" altLang="zh-CN" sz="3200" b="1" dirty="0">
                <a:solidFill>
                  <a:schemeClr val="tx2"/>
                </a:solidFill>
                <a:latin typeface="Arial" panose="020B0604020202020204" pitchFamily="34" charset="0"/>
                <a:ea typeface="宋体" panose="02010600030101010101" pitchFamily="2" charset="-122"/>
                <a:sym typeface="宋体" panose="02010600030101010101" pitchFamily="2" charset="-122"/>
              </a:rPr>
              <a:t>5</a:t>
            </a:r>
            <a:r>
              <a:rPr lang="zh-CN" altLang="en-US" sz="3200" b="1" dirty="0">
                <a:solidFill>
                  <a:schemeClr val="tx2"/>
                </a:solidFill>
                <a:latin typeface="Arial" panose="020B0604020202020204" pitchFamily="34" charset="0"/>
                <a:ea typeface="宋体" panose="02010600030101010101" pitchFamily="2" charset="-122"/>
                <a:sym typeface="宋体" panose="02010600030101010101" pitchFamily="2" charset="-122"/>
              </a:rPr>
              <a:t>、</a:t>
            </a:r>
            <a:r>
              <a:rPr lang="zh-CN" altLang="en-US" sz="3200" b="1" dirty="0">
                <a:solidFill>
                  <a:srgbClr val="FF0000"/>
                </a:solidFill>
                <a:latin typeface="Arial" panose="020B0604020202020204" pitchFamily="34" charset="0"/>
                <a:ea typeface="宋体" panose="02010600030101010101" pitchFamily="2" charset="-122"/>
                <a:sym typeface="宋体" panose="02010600030101010101" pitchFamily="2" charset="-122"/>
              </a:rPr>
              <a:t>哀鸿</a:t>
            </a:r>
            <a:r>
              <a:rPr lang="en-US" altLang="zh-CN" sz="3200" b="1" dirty="0">
                <a:solidFill>
                  <a:schemeClr val="tx2"/>
                </a:solidFill>
                <a:latin typeface="Arial" panose="020B0604020202020204" pitchFamily="34" charset="0"/>
                <a:ea typeface="宋体" panose="02010600030101010101" pitchFamily="2" charset="-122"/>
                <a:sym typeface="宋体" panose="02010600030101010101" pitchFamily="2" charset="-122"/>
              </a:rPr>
              <a:t>——</a:t>
            </a:r>
            <a:r>
              <a:rPr lang="zh-CN" altLang="en-US" sz="3200" b="1" dirty="0">
                <a:solidFill>
                  <a:schemeClr val="accent2"/>
                </a:solidFill>
                <a:latin typeface="Arial" panose="020B0604020202020204" pitchFamily="34" charset="0"/>
                <a:ea typeface="宋体" panose="02010600030101010101" pitchFamily="2" charset="-122"/>
                <a:sym typeface="宋体" panose="02010600030101010101" pitchFamily="2" charset="-122"/>
              </a:rPr>
              <a:t>哀伤苦痛、流离失所的人</a:t>
            </a:r>
            <a:endParaRPr lang="zh-CN" altLang="en-US" sz="3200" b="1" dirty="0">
              <a:solidFill>
                <a:schemeClr val="tx2"/>
              </a:solidFill>
              <a:latin typeface="Arial" panose="020B0604020202020204" pitchFamily="34" charset="0"/>
              <a:ea typeface="宋体" panose="02010600030101010101" pitchFamily="2" charset="-122"/>
              <a:sym typeface="宋体" panose="02010600030101010101" pitchFamily="2" charset="-122"/>
            </a:endParaRPr>
          </a:p>
          <a:p>
            <a:r>
              <a:rPr lang="en-US" altLang="zh-CN" sz="3200" b="1" dirty="0">
                <a:solidFill>
                  <a:schemeClr val="tx2"/>
                </a:solidFill>
                <a:latin typeface="Arial" panose="020B0604020202020204" pitchFamily="34" charset="0"/>
                <a:ea typeface="宋体" panose="02010600030101010101" pitchFamily="2" charset="-122"/>
                <a:sym typeface="宋体" panose="02010600030101010101" pitchFamily="2" charset="-122"/>
              </a:rPr>
              <a:t>6</a:t>
            </a:r>
            <a:r>
              <a:rPr lang="zh-CN" altLang="en-US" sz="3200" b="1" dirty="0">
                <a:solidFill>
                  <a:schemeClr val="tx2"/>
                </a:solidFill>
                <a:latin typeface="Arial" panose="020B0604020202020204" pitchFamily="34" charset="0"/>
                <a:ea typeface="宋体" panose="02010600030101010101" pitchFamily="2" charset="-122"/>
                <a:sym typeface="宋体" panose="02010600030101010101" pitchFamily="2" charset="-122"/>
              </a:rPr>
              <a:t>、</a:t>
            </a:r>
            <a:r>
              <a:rPr lang="zh-CN" altLang="en-US" sz="3200" b="1" dirty="0">
                <a:solidFill>
                  <a:srgbClr val="FF0000"/>
                </a:solidFill>
                <a:latin typeface="Arial" panose="020B0604020202020204" pitchFamily="34" charset="0"/>
                <a:ea typeface="宋体" panose="02010600030101010101" pitchFamily="2" charset="-122"/>
                <a:sym typeface="宋体" panose="02010600030101010101" pitchFamily="2" charset="-122"/>
              </a:rPr>
              <a:t>献芹</a:t>
            </a:r>
            <a:r>
              <a:rPr lang="en-US" altLang="zh-CN" sz="3200" b="1" dirty="0">
                <a:solidFill>
                  <a:schemeClr val="tx2"/>
                </a:solidFill>
                <a:latin typeface="Arial" panose="020B0604020202020204" pitchFamily="34" charset="0"/>
                <a:ea typeface="宋体" panose="02010600030101010101" pitchFamily="2" charset="-122"/>
                <a:sym typeface="宋体" panose="02010600030101010101" pitchFamily="2" charset="-122"/>
              </a:rPr>
              <a:t>——</a:t>
            </a:r>
            <a:r>
              <a:rPr lang="zh-CN" altLang="en-US" sz="3200" b="1" dirty="0">
                <a:solidFill>
                  <a:schemeClr val="accent2"/>
                </a:solidFill>
                <a:latin typeface="Arial" panose="020B0604020202020204" pitchFamily="34" charset="0"/>
                <a:ea typeface="宋体" panose="02010600030101010101" pitchFamily="2" charset="-122"/>
                <a:sym typeface="宋体" panose="02010600030101010101" pitchFamily="2" charset="-122"/>
              </a:rPr>
              <a:t>谦称赠人的礼品菲薄或见解浅陋</a:t>
            </a:r>
            <a:endParaRPr lang="zh-CN" altLang="en-US" sz="3200" b="1" dirty="0">
              <a:solidFill>
                <a:schemeClr val="tx2"/>
              </a:solidFill>
              <a:latin typeface="Arial" panose="020B0604020202020204" pitchFamily="34" charset="0"/>
              <a:ea typeface="宋体" panose="02010600030101010101" pitchFamily="2" charset="-122"/>
              <a:sym typeface="宋体" panose="02010600030101010101" pitchFamily="2" charset="-122"/>
            </a:endParaRPr>
          </a:p>
          <a:p>
            <a:r>
              <a:rPr lang="en-US" altLang="zh-CN" sz="3200" b="1" dirty="0">
                <a:solidFill>
                  <a:schemeClr val="tx2"/>
                </a:solidFill>
                <a:latin typeface="Arial" panose="020B0604020202020204" pitchFamily="34" charset="0"/>
                <a:ea typeface="宋体" panose="02010600030101010101" pitchFamily="2" charset="-122"/>
                <a:sym typeface="宋体" panose="02010600030101010101" pitchFamily="2" charset="-122"/>
              </a:rPr>
              <a:t>7</a:t>
            </a:r>
            <a:r>
              <a:rPr lang="zh-CN" altLang="en-US" sz="3200" b="1" dirty="0">
                <a:solidFill>
                  <a:schemeClr val="tx2"/>
                </a:solidFill>
                <a:latin typeface="Arial" panose="020B0604020202020204" pitchFamily="34" charset="0"/>
                <a:ea typeface="宋体" panose="02010600030101010101" pitchFamily="2" charset="-122"/>
                <a:sym typeface="宋体" panose="02010600030101010101" pitchFamily="2" charset="-122"/>
              </a:rPr>
              <a:t>、</a:t>
            </a:r>
            <a:r>
              <a:rPr lang="zh-CN" altLang="en-US" sz="3200" b="1" dirty="0">
                <a:solidFill>
                  <a:srgbClr val="FF0000"/>
                </a:solidFill>
                <a:latin typeface="Arial" panose="020B0604020202020204" pitchFamily="34" charset="0"/>
                <a:ea typeface="宋体" panose="02010600030101010101" pitchFamily="2" charset="-122"/>
                <a:sym typeface="宋体" panose="02010600030101010101" pitchFamily="2" charset="-122"/>
              </a:rPr>
              <a:t>劳歌</a:t>
            </a:r>
            <a:r>
              <a:rPr lang="en-US" altLang="zh-CN" sz="3200" b="1" dirty="0">
                <a:solidFill>
                  <a:schemeClr val="tx2"/>
                </a:solidFill>
                <a:latin typeface="Arial" panose="020B0604020202020204" pitchFamily="34" charset="0"/>
                <a:ea typeface="宋体" panose="02010600030101010101" pitchFamily="2" charset="-122"/>
                <a:sym typeface="宋体" panose="02010600030101010101" pitchFamily="2" charset="-122"/>
              </a:rPr>
              <a:t>——</a:t>
            </a:r>
            <a:r>
              <a:rPr lang="zh-CN" altLang="en-US" sz="3200" b="1" dirty="0">
                <a:solidFill>
                  <a:schemeClr val="accent2"/>
                </a:solidFill>
                <a:latin typeface="Arial" panose="020B0604020202020204" pitchFamily="34" charset="0"/>
                <a:ea typeface="宋体" panose="02010600030101010101" pitchFamily="2" charset="-122"/>
                <a:sym typeface="宋体" panose="02010600030101010101" pitchFamily="2" charset="-122"/>
              </a:rPr>
              <a:t>送别之歌</a:t>
            </a:r>
            <a:r>
              <a:rPr lang="zh-CN" altLang="en-US" sz="2000" b="1" dirty="0">
                <a:solidFill>
                  <a:schemeClr val="accent2"/>
                </a:solidFill>
                <a:latin typeface="Arial" panose="020B0604020202020204" pitchFamily="34" charset="0"/>
                <a:ea typeface="宋体" panose="02010600030101010101" pitchFamily="2" charset="-122"/>
                <a:sym typeface="宋体" panose="02010600030101010101" pitchFamily="2" charset="-122"/>
              </a:rPr>
              <a:t>（南京习俗在送别之地劳劳亭送客的时候 </a:t>
            </a:r>
            <a:endParaRPr lang="zh-CN" altLang="en-US" sz="2000" b="1" dirty="0">
              <a:solidFill>
                <a:schemeClr val="accent2"/>
              </a:solidFill>
              <a:latin typeface="Arial" panose="020B0604020202020204" pitchFamily="34" charset="0"/>
              <a:ea typeface="宋体" panose="02010600030101010101" pitchFamily="2" charset="-122"/>
              <a:sym typeface="宋体" panose="02010600030101010101" pitchFamily="2" charset="-122"/>
            </a:endParaRPr>
          </a:p>
          <a:p>
            <a:r>
              <a:rPr lang="zh-CN" altLang="en-US" sz="2000" b="1" dirty="0">
                <a:solidFill>
                  <a:schemeClr val="accent2"/>
                </a:solidFill>
                <a:latin typeface="Arial" panose="020B0604020202020204" pitchFamily="34" charset="0"/>
                <a:ea typeface="宋体" panose="02010600030101010101" pitchFamily="2" charset="-122"/>
                <a:sym typeface="宋体" panose="02010600030101010101" pitchFamily="2" charset="-122"/>
              </a:rPr>
              <a:t>                                                           常会唱歌</a:t>
            </a:r>
            <a:r>
              <a:rPr lang="zh-CN" altLang="zh-CN" sz="2000" b="1">
                <a:solidFill>
                  <a:schemeClr val="accent2"/>
                </a:solidFill>
                <a:latin typeface="Arial" panose="020B0604020202020204" pitchFamily="34" charset="0"/>
                <a:ea typeface="宋体" panose="02010600030101010101" pitchFamily="2" charset="-122"/>
                <a:sym typeface="宋体" panose="02010600030101010101" pitchFamily="2" charset="-122"/>
              </a:rPr>
              <a:t>）</a:t>
            </a:r>
            <a:r>
              <a:rPr lang="en-US" altLang="zh-CN" sz="3200" b="1">
                <a:solidFill>
                  <a:schemeClr val="accent2"/>
                </a:solidFill>
                <a:latin typeface="Arial" panose="020B0604020202020204" pitchFamily="34" charset="0"/>
                <a:ea typeface="宋体" panose="02010600030101010101" pitchFamily="2" charset="-122"/>
                <a:sym typeface="宋体" panose="02010600030101010101" pitchFamily="2" charset="-122"/>
              </a:rPr>
              <a:t>    </a:t>
            </a:r>
            <a:endParaRPr lang="en-US" altLang="zh-CN" sz="3200" b="1">
              <a:solidFill>
                <a:schemeClr val="accent2"/>
              </a:solidFill>
              <a:latin typeface="Arial" panose="020B0604020202020204" pitchFamily="34" charset="0"/>
              <a:ea typeface="宋体" panose="02010600030101010101" pitchFamily="2" charset="-122"/>
              <a:sym typeface="宋体" panose="02010600030101010101" pitchFamily="2" charset="-122"/>
            </a:endParaRPr>
          </a:p>
          <a:p>
            <a:r>
              <a:rPr lang="en-US" altLang="zh-CN" sz="3200" b="1">
                <a:solidFill>
                  <a:schemeClr val="tx1"/>
                </a:solidFill>
                <a:latin typeface="Arial" panose="020B0604020202020204" pitchFamily="34" charset="0"/>
                <a:ea typeface="宋体" panose="02010600030101010101" pitchFamily="2" charset="-122"/>
                <a:sym typeface="宋体" panose="02010600030101010101" pitchFamily="2" charset="-122"/>
              </a:rPr>
              <a:t>8</a:t>
            </a:r>
            <a:r>
              <a:rPr lang="zh-CN" altLang="en-US" sz="3200" b="1">
                <a:solidFill>
                  <a:schemeClr val="tx1"/>
                </a:solidFill>
                <a:latin typeface="Arial" panose="020B0604020202020204" pitchFamily="34" charset="0"/>
                <a:ea typeface="宋体" panose="02010600030101010101" pitchFamily="2" charset="-122"/>
                <a:sym typeface="宋体" panose="02010600030101010101" pitchFamily="2" charset="-122"/>
              </a:rPr>
              <a:t>、</a:t>
            </a:r>
            <a:r>
              <a:rPr lang="zh-CN" altLang="en-US" sz="3200" b="1">
                <a:solidFill>
                  <a:srgbClr val="FF0000"/>
                </a:solidFill>
                <a:latin typeface="Arial" panose="020B0604020202020204" pitchFamily="34" charset="0"/>
                <a:ea typeface="宋体" panose="02010600030101010101" pitchFamily="2" charset="-122"/>
                <a:sym typeface="宋体" panose="02010600030101010101" pitchFamily="2" charset="-122"/>
              </a:rPr>
              <a:t>蛾眉</a:t>
            </a:r>
            <a:r>
              <a:rPr lang="en-US" altLang="zh-CN" sz="3200" b="1">
                <a:solidFill>
                  <a:schemeClr val="accent2"/>
                </a:solidFill>
                <a:latin typeface="Arial" panose="020B0604020202020204" pitchFamily="34" charset="0"/>
                <a:ea typeface="宋体" panose="02010600030101010101" pitchFamily="2" charset="-122"/>
                <a:sym typeface="宋体" panose="02010600030101010101" pitchFamily="2" charset="-122"/>
              </a:rPr>
              <a:t>——</a:t>
            </a:r>
            <a:r>
              <a:rPr lang="zh-CN" altLang="en-US" sz="3200" b="1">
                <a:solidFill>
                  <a:schemeClr val="accent2"/>
                </a:solidFill>
                <a:latin typeface="Arial" panose="020B0604020202020204" pitchFamily="34" charset="0"/>
                <a:ea typeface="宋体" panose="02010600030101010101" pitchFamily="2" charset="-122"/>
                <a:sym typeface="宋体" panose="02010600030101010101" pitchFamily="2" charset="-122"/>
              </a:rPr>
              <a:t>美女</a:t>
            </a:r>
            <a:r>
              <a:rPr lang="en-US" altLang="zh-CN" sz="3200" b="1">
                <a:solidFill>
                  <a:schemeClr val="accent2"/>
                </a:solidFill>
                <a:latin typeface="Arial" panose="020B0604020202020204" pitchFamily="34" charset="0"/>
                <a:ea typeface="宋体" panose="02010600030101010101" pitchFamily="2" charset="-122"/>
                <a:sym typeface="宋体" panose="02010600030101010101" pitchFamily="2" charset="-122"/>
              </a:rPr>
              <a:t>  </a:t>
            </a:r>
            <a:endParaRPr lang="en-US" altLang="zh-CN" sz="3200" b="1">
              <a:solidFill>
                <a:schemeClr val="accent2"/>
              </a:solidFill>
              <a:latin typeface="Arial" panose="020B0604020202020204" pitchFamily="34" charset="0"/>
              <a:ea typeface="宋体" panose="02010600030101010101" pitchFamily="2" charset="-122"/>
              <a:sym typeface="宋体" panose="02010600030101010101" pitchFamily="2" charset="-122"/>
            </a:endParaRPr>
          </a:p>
          <a:p>
            <a:r>
              <a:rPr lang="en-US" altLang="zh-CN" sz="3200" b="1">
                <a:solidFill>
                  <a:schemeClr val="accent2"/>
                </a:solidFill>
                <a:latin typeface="Arial" panose="020B0604020202020204" pitchFamily="34" charset="0"/>
                <a:ea typeface="宋体" panose="02010600030101010101" pitchFamily="2" charset="-122"/>
                <a:sym typeface="宋体" panose="02010600030101010101" pitchFamily="2" charset="-122"/>
              </a:rPr>
              <a:t> </a:t>
            </a:r>
            <a:r>
              <a:rPr lang="en-US" altLang="zh-CN" sz="3200" b="1">
                <a:latin typeface="Arial" panose="020B0604020202020204" pitchFamily="34" charset="0"/>
                <a:ea typeface="宋体" panose="02010600030101010101" pitchFamily="2" charset="-122"/>
              </a:rPr>
              <a:t>     </a:t>
            </a:r>
            <a:endParaRPr lang="zh-CN" altLang="en-US" sz="3200" b="1">
              <a:solidFill>
                <a:schemeClr val="accent2"/>
              </a:solidFill>
              <a:latin typeface="Arial" panose="020B0604020202020204" pitchFamily="34" charset="0"/>
              <a:ea typeface="宋体" panose="02010600030101010101" pitchFamily="2" charset="-122"/>
              <a:sym typeface="宋体" panose="02010600030101010101" pitchFamily="2" charset="-122"/>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9457" name="内容占位符 3"/>
          <p:cNvPicPr>
            <a:picLocks noGrp="1" noChangeAspect="1"/>
          </p:cNvPicPr>
          <p:nvPr>
            <p:ph idx="1"/>
          </p:nvPr>
        </p:nvPicPr>
        <p:blipFill>
          <a:blip r:embed="rId1"/>
          <a:stretch>
            <a:fillRect/>
          </a:stretch>
        </p:blipFill>
        <p:spPr>
          <a:xfrm>
            <a:off x="6350" y="12700"/>
            <a:ext cx="9140825" cy="6878638"/>
          </a:xfrm>
        </p:spPr>
      </p:pic>
      <p:sp>
        <p:nvSpPr>
          <p:cNvPr id="19458" name="标题 1"/>
          <p:cNvSpPr>
            <a:spLocks noGrp="1"/>
          </p:cNvSpPr>
          <p:nvPr/>
        </p:nvSpPr>
        <p:spPr>
          <a:xfrm>
            <a:off x="558800" y="396875"/>
            <a:ext cx="4021138" cy="612775"/>
          </a:xfrm>
          <a:prstGeom prst="rect">
            <a:avLst/>
          </a:prstGeom>
          <a:solidFill>
            <a:srgbClr val="FFC000"/>
          </a:solidFill>
          <a:ln w="9525">
            <a:noFill/>
          </a:ln>
        </p:spPr>
        <p:txBody>
          <a:bodyPr anchor="ctr"/>
          <a:p>
            <a:pPr algn="ctr"/>
            <a:r>
              <a:rPr lang="zh-CN" altLang="en-US" sz="4000" b="1">
                <a:solidFill>
                  <a:schemeClr val="tx2"/>
                </a:solidFill>
                <a:latin typeface="Arial" panose="020B0604020202020204" pitchFamily="34" charset="0"/>
                <a:ea typeface="宋体" panose="02010600030101010101" pitchFamily="2" charset="-122"/>
              </a:rPr>
              <a:t>意象类设问方式</a:t>
            </a:r>
            <a:endParaRPr lang="zh-CN" altLang="en-US" sz="4000" b="1">
              <a:solidFill>
                <a:schemeClr val="tx2"/>
              </a:solidFill>
              <a:latin typeface="Arial" panose="020B0604020202020204" pitchFamily="34" charset="0"/>
              <a:ea typeface="宋体" panose="02010600030101010101" pitchFamily="2" charset="-122"/>
            </a:endParaRPr>
          </a:p>
        </p:txBody>
      </p:sp>
      <p:sp>
        <p:nvSpPr>
          <p:cNvPr id="19459" name="文本框 2"/>
          <p:cNvSpPr txBox="1"/>
          <p:nvPr/>
        </p:nvSpPr>
        <p:spPr>
          <a:xfrm>
            <a:off x="482600" y="1244600"/>
            <a:ext cx="8482013" cy="4030663"/>
          </a:xfrm>
          <a:prstGeom prst="rect">
            <a:avLst/>
          </a:prstGeom>
          <a:noFill/>
          <a:ln w="9525">
            <a:noFill/>
          </a:ln>
        </p:spPr>
        <p:txBody>
          <a:bodyPr wrap="square" anchor="t">
            <a:spAutoFit/>
          </a:bodyPr>
          <a:p>
            <a:r>
              <a:rPr lang="en-US" altLang="zh-CN" sz="3200" b="1">
                <a:latin typeface="Arial" panose="020B0604020202020204" pitchFamily="34" charset="0"/>
                <a:ea typeface="宋体" panose="02010600030101010101" pitchFamily="2" charset="-122"/>
              </a:rPr>
              <a:t>1</a:t>
            </a:r>
            <a:r>
              <a:rPr lang="zh-CN" altLang="en-US" sz="3200" b="1">
                <a:latin typeface="Arial" panose="020B0604020202020204" pitchFamily="34" charset="0"/>
                <a:ea typeface="宋体" panose="02010600030101010101" pitchFamily="2" charset="-122"/>
              </a:rPr>
              <a:t>、</a:t>
            </a:r>
            <a:r>
              <a:rPr lang="zh-CN" altLang="en-US" sz="3200" b="1">
                <a:solidFill>
                  <a:srgbClr val="FF0000"/>
                </a:solidFill>
                <a:latin typeface="Arial" panose="020B0604020202020204" pitchFamily="34" charset="0"/>
                <a:ea typeface="宋体" panose="02010600030101010101" pitchFamily="2" charset="-122"/>
              </a:rPr>
              <a:t>诗人描写了哪些意象？</a:t>
            </a:r>
            <a:endParaRPr lang="zh-CN" altLang="en-US" sz="3200" b="1">
              <a:latin typeface="Arial" panose="020B0604020202020204" pitchFamily="34" charset="0"/>
              <a:ea typeface="宋体" panose="02010600030101010101" pitchFamily="2" charset="-122"/>
            </a:endParaRPr>
          </a:p>
          <a:p>
            <a:r>
              <a:rPr lang="en-US" altLang="zh-CN" sz="3200" b="1">
                <a:latin typeface="Arial" panose="020B0604020202020204" pitchFamily="34" charset="0"/>
                <a:ea typeface="宋体" panose="02010600030101010101" pitchFamily="2" charset="-122"/>
              </a:rPr>
              <a:t>2</a:t>
            </a:r>
            <a:r>
              <a:rPr lang="zh-CN" altLang="en-US" sz="3200" b="1">
                <a:latin typeface="Arial" panose="020B0604020202020204" pitchFamily="34" charset="0"/>
                <a:ea typeface="宋体" panose="02010600030101010101" pitchFamily="2" charset="-122"/>
              </a:rPr>
              <a:t>、</a:t>
            </a:r>
            <a:r>
              <a:rPr lang="zh-CN" altLang="en-US" sz="3200" b="1">
                <a:solidFill>
                  <a:srgbClr val="FF0000"/>
                </a:solidFill>
                <a:latin typeface="Arial" panose="020B0604020202020204" pitchFamily="34" charset="0"/>
                <a:ea typeface="宋体" panose="02010600030101010101" pitchFamily="2" charset="-122"/>
              </a:rPr>
              <a:t>诗人运用了哪些意象来表现其情感？</a:t>
            </a:r>
            <a:endParaRPr lang="zh-CN" altLang="en-US" sz="3200" b="1">
              <a:latin typeface="Arial" panose="020B0604020202020204" pitchFamily="34" charset="0"/>
              <a:ea typeface="宋体" panose="02010600030101010101" pitchFamily="2" charset="-122"/>
            </a:endParaRPr>
          </a:p>
          <a:p>
            <a:r>
              <a:rPr lang="en-US" altLang="zh-CN" sz="3200" b="1">
                <a:latin typeface="Arial" panose="020B0604020202020204" pitchFamily="34" charset="0"/>
                <a:ea typeface="宋体" panose="02010600030101010101" pitchFamily="2" charset="-122"/>
              </a:rPr>
              <a:t>3</a:t>
            </a:r>
            <a:r>
              <a:rPr lang="zh-CN" altLang="en-US" sz="3200" b="1">
                <a:latin typeface="Arial" panose="020B0604020202020204" pitchFamily="34" charset="0"/>
                <a:ea typeface="宋体" panose="02010600030101010101" pitchFamily="2" charset="-122"/>
              </a:rPr>
              <a:t>、</a:t>
            </a:r>
            <a:r>
              <a:rPr lang="zh-CN" altLang="en-US" sz="3200" b="1">
                <a:solidFill>
                  <a:srgbClr val="FF0000"/>
                </a:solidFill>
                <a:latin typeface="Arial" panose="020B0604020202020204" pitchFamily="34" charset="0"/>
                <a:ea typeface="宋体" panose="02010600030101010101" pitchFamily="2" charset="-122"/>
              </a:rPr>
              <a:t>诗中哪些意象表明了</a:t>
            </a:r>
            <a:r>
              <a:rPr lang="en-US" altLang="zh-CN" sz="3200" b="1">
                <a:solidFill>
                  <a:srgbClr val="FF0000"/>
                </a:solidFill>
                <a:latin typeface="Arial" panose="020B0604020202020204" pitchFamily="34" charset="0"/>
                <a:ea typeface="宋体" panose="02010600030101010101" pitchFamily="2" charset="-122"/>
              </a:rPr>
              <a:t>……</a:t>
            </a:r>
            <a:r>
              <a:rPr lang="zh-CN" altLang="en-US" sz="3200" b="1">
                <a:solidFill>
                  <a:srgbClr val="FF0000"/>
                </a:solidFill>
                <a:latin typeface="Arial" panose="020B0604020202020204" pitchFamily="34" charset="0"/>
                <a:ea typeface="宋体" panose="02010600030101010101" pitchFamily="2" charset="-122"/>
              </a:rPr>
              <a:t>？</a:t>
            </a:r>
            <a:endParaRPr lang="zh-CN" altLang="en-US" sz="3200" b="1">
              <a:latin typeface="Arial" panose="020B0604020202020204" pitchFamily="34" charset="0"/>
              <a:ea typeface="宋体" panose="02010600030101010101" pitchFamily="2" charset="-122"/>
            </a:endParaRPr>
          </a:p>
          <a:p>
            <a:r>
              <a:rPr lang="en-US" altLang="zh-CN" sz="3200" b="1">
                <a:latin typeface="Arial" panose="020B0604020202020204" pitchFamily="34" charset="0"/>
                <a:ea typeface="宋体" panose="02010600030101010101" pitchFamily="2" charset="-122"/>
              </a:rPr>
              <a:t>4</a:t>
            </a:r>
            <a:r>
              <a:rPr lang="zh-CN" altLang="en-US" sz="3200" b="1">
                <a:latin typeface="Arial" panose="020B0604020202020204" pitchFamily="34" charset="0"/>
                <a:ea typeface="宋体" panose="02010600030101010101" pitchFamily="2" charset="-122"/>
              </a:rPr>
              <a:t>、</a:t>
            </a:r>
            <a:r>
              <a:rPr lang="zh-CN" altLang="en-US" sz="3200" b="1">
                <a:solidFill>
                  <a:srgbClr val="FF0000"/>
                </a:solidFill>
                <a:latin typeface="Arial" panose="020B0604020202020204" pitchFamily="34" charset="0"/>
                <a:ea typeface="宋体" panose="02010600030101010101" pitchFamily="2" charset="-122"/>
              </a:rPr>
              <a:t>诗 人为什么要写某某意象？</a:t>
            </a:r>
            <a:r>
              <a:rPr lang="zh-CN" altLang="en-US" sz="3200" b="1">
                <a:latin typeface="Arial" panose="020B0604020202020204" pitchFamily="34" charset="0"/>
                <a:ea typeface="宋体" panose="02010600030101010101" pitchFamily="2" charset="-122"/>
              </a:rPr>
              <a:t>（如</a:t>
            </a:r>
            <a:r>
              <a:rPr lang="en-US" altLang="zh-CN" sz="3200" b="1">
                <a:latin typeface="Arial" panose="020B0604020202020204" pitchFamily="34" charset="0"/>
                <a:ea typeface="宋体" panose="02010600030101010101" pitchFamily="2" charset="-122"/>
              </a:rPr>
              <a:t>2012</a:t>
            </a:r>
            <a:r>
              <a:rPr lang="zh-CN" altLang="en-US" sz="3200" b="1">
                <a:latin typeface="Arial" panose="020B0604020202020204" pitchFamily="34" charset="0"/>
                <a:ea typeface="宋体" panose="02010600030101010101" pitchFamily="2" charset="-122"/>
              </a:rPr>
              <a:t>年高考全国卷诗歌鉴赏第二题：本诗最后一联为什么要写松，请简要分析）或</a:t>
            </a:r>
            <a:r>
              <a:rPr lang="zh-CN" altLang="en-US" sz="3200" b="1">
                <a:solidFill>
                  <a:srgbClr val="FF0000"/>
                </a:solidFill>
                <a:latin typeface="Arial" panose="020B0604020202020204" pitchFamily="34" charset="0"/>
                <a:ea typeface="宋体" panose="02010600030101010101" pitchFamily="2" charset="-122"/>
              </a:rPr>
              <a:t>某某意象有怎样的作用？</a:t>
            </a:r>
            <a:r>
              <a:rPr lang="zh-CN" altLang="en-US" sz="3200" b="1">
                <a:latin typeface="Arial" panose="020B0604020202020204" pitchFamily="34" charset="0"/>
                <a:ea typeface="宋体" panose="02010600030101010101" pitchFamily="2" charset="-122"/>
              </a:rPr>
              <a:t>（如</a:t>
            </a:r>
            <a:r>
              <a:rPr lang="en-US" altLang="zh-CN" sz="3200" b="1">
                <a:latin typeface="Arial" panose="020B0604020202020204" pitchFamily="34" charset="0"/>
                <a:ea typeface="宋体" panose="02010600030101010101" pitchFamily="2" charset="-122"/>
              </a:rPr>
              <a:t>2012</a:t>
            </a:r>
            <a:r>
              <a:rPr lang="zh-CN" altLang="en-US" sz="3200" b="1">
                <a:latin typeface="Arial" panose="020B0604020202020204" pitchFamily="34" charset="0"/>
                <a:ea typeface="宋体" panose="02010600030101010101" pitchFamily="2" charset="-122"/>
              </a:rPr>
              <a:t>年高考山东卷诗歌鉴赏第二题：请结合全诗分析孤舟这一意象的作用。）</a:t>
            </a:r>
            <a:endParaRPr lang="zh-CN" altLang="en-US" sz="3200" b="1">
              <a:latin typeface="Arial" panose="020B0604020202020204" pitchFamily="34" charset="0"/>
              <a:ea typeface="宋体" panose="02010600030101010101" pitchFamily="2" charset="-122"/>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0481" name="内容占位符 3"/>
          <p:cNvPicPr>
            <a:picLocks noGrp="1" noChangeAspect="1"/>
          </p:cNvPicPr>
          <p:nvPr>
            <p:ph idx="1"/>
          </p:nvPr>
        </p:nvPicPr>
        <p:blipFill>
          <a:blip r:embed="rId1"/>
          <a:stretch>
            <a:fillRect/>
          </a:stretch>
        </p:blipFill>
        <p:spPr>
          <a:xfrm>
            <a:off x="6350" y="12700"/>
            <a:ext cx="9140825" cy="6878638"/>
          </a:xfrm>
        </p:spPr>
      </p:pic>
      <p:sp>
        <p:nvSpPr>
          <p:cNvPr id="20482" name="标题 1"/>
          <p:cNvSpPr>
            <a:spLocks noGrp="1"/>
          </p:cNvSpPr>
          <p:nvPr/>
        </p:nvSpPr>
        <p:spPr>
          <a:xfrm>
            <a:off x="558800" y="158750"/>
            <a:ext cx="2946400" cy="612775"/>
          </a:xfrm>
          <a:prstGeom prst="rect">
            <a:avLst/>
          </a:prstGeom>
          <a:solidFill>
            <a:srgbClr val="FFC000"/>
          </a:solidFill>
          <a:ln w="9525">
            <a:noFill/>
          </a:ln>
        </p:spPr>
        <p:txBody>
          <a:bodyPr anchor="ctr"/>
          <a:p>
            <a:pPr algn="ctr"/>
            <a:r>
              <a:rPr lang="zh-CN" altLang="en-US" sz="4000" b="1">
                <a:solidFill>
                  <a:schemeClr val="tx2"/>
                </a:solidFill>
                <a:latin typeface="Arial" panose="020B0604020202020204" pitchFamily="34" charset="0"/>
                <a:ea typeface="宋体" panose="02010600030101010101" pitchFamily="2" charset="-122"/>
              </a:rPr>
              <a:t>意象的作用</a:t>
            </a:r>
            <a:endParaRPr lang="zh-CN" altLang="en-US" sz="4000" b="1">
              <a:solidFill>
                <a:schemeClr val="tx2"/>
              </a:solidFill>
              <a:latin typeface="Arial" panose="020B0604020202020204" pitchFamily="34" charset="0"/>
              <a:ea typeface="宋体" panose="02010600030101010101" pitchFamily="2" charset="-122"/>
            </a:endParaRPr>
          </a:p>
        </p:txBody>
      </p:sp>
      <p:sp>
        <p:nvSpPr>
          <p:cNvPr id="20483" name="文本框 2"/>
          <p:cNvSpPr txBox="1"/>
          <p:nvPr/>
        </p:nvSpPr>
        <p:spPr>
          <a:xfrm>
            <a:off x="411163" y="742950"/>
            <a:ext cx="8482012" cy="5631180"/>
          </a:xfrm>
          <a:prstGeom prst="rect">
            <a:avLst/>
          </a:prstGeom>
          <a:noFill/>
          <a:ln w="9525">
            <a:noFill/>
          </a:ln>
        </p:spPr>
        <p:txBody>
          <a:bodyPr wrap="square" anchor="t">
            <a:spAutoFit/>
          </a:bodyPr>
          <a:p>
            <a:r>
              <a:rPr lang="zh-CN" altLang="en-US" sz="3600" b="1">
                <a:solidFill>
                  <a:srgbClr val="FF0000"/>
                </a:solidFill>
                <a:latin typeface="Calibri" panose="020F0502020204030204" charset="0"/>
                <a:ea typeface="宋体" panose="02010600030101010101" pitchFamily="2" charset="-122"/>
              </a:rPr>
              <a:t>①营造气氛意境、暗示背景或社会环境。</a:t>
            </a:r>
            <a:r>
              <a:rPr lang="zh-CN" altLang="en-US" sz="3600" b="1">
                <a:latin typeface="Calibri" panose="020F0502020204030204" charset="0"/>
                <a:ea typeface="宋体" panose="02010600030101010101" pitchFamily="2" charset="-122"/>
              </a:rPr>
              <a:t>如：《琵琶行》</a:t>
            </a:r>
            <a:r>
              <a:rPr lang="en-US" altLang="zh-CN" sz="3600" b="1">
                <a:latin typeface="Calibri" panose="020F0502020204030204" charset="0"/>
                <a:ea typeface="宋体" panose="02010600030101010101" pitchFamily="2" charset="-122"/>
              </a:rPr>
              <a:t>“</a:t>
            </a:r>
            <a:r>
              <a:rPr lang="zh-CN" altLang="en-US" sz="3600" b="1">
                <a:latin typeface="Calibri" panose="020F0502020204030204" charset="0"/>
                <a:ea typeface="宋体" panose="02010600030101010101" pitchFamily="2" charset="-122"/>
              </a:rPr>
              <a:t>枫叶荻花秋瑟瑟</a:t>
            </a:r>
            <a:r>
              <a:rPr lang="en-US" altLang="zh-CN" sz="3600" b="1">
                <a:latin typeface="Calibri" panose="020F0502020204030204" charset="0"/>
                <a:ea typeface="宋体" panose="02010600030101010101" pitchFamily="2" charset="-122"/>
              </a:rPr>
              <a:t>”</a:t>
            </a:r>
            <a:r>
              <a:rPr lang="zh-CN" altLang="en-US" sz="3600" b="1">
                <a:latin typeface="Calibri" panose="020F0502020204030204" charset="0"/>
                <a:ea typeface="宋体" panose="02010600030101010101" pitchFamily="2" charset="-122"/>
              </a:rPr>
              <a:t>句，就</a:t>
            </a:r>
            <a:r>
              <a:rPr lang="zh-CN" altLang="en-US" sz="3600" b="1">
                <a:solidFill>
                  <a:schemeClr val="accent2"/>
                </a:solidFill>
                <a:latin typeface="Calibri" panose="020F0502020204030204" charset="0"/>
                <a:ea typeface="宋体" panose="02010600030101010101" pitchFamily="2" charset="-122"/>
              </a:rPr>
              <a:t>营造出与朋友离别时的萧瑟、落寞氛围。</a:t>
            </a:r>
            <a:r>
              <a:rPr lang="zh-CN" altLang="en-US" sz="3600" b="1">
                <a:solidFill>
                  <a:srgbClr val="FF0000"/>
                </a:solidFill>
                <a:latin typeface="Calibri" panose="020F0502020204030204" charset="0"/>
                <a:ea typeface="宋体" panose="02010600030101010101" pitchFamily="2" charset="-122"/>
              </a:rPr>
              <a:t>奠定感情基调。</a:t>
            </a:r>
            <a:endParaRPr lang="zh-CN" altLang="en-US" sz="3600" b="1">
              <a:solidFill>
                <a:schemeClr val="accent2"/>
              </a:solidFill>
              <a:latin typeface="Calibri" panose="020F0502020204030204" charset="0"/>
              <a:ea typeface="宋体" panose="02010600030101010101" pitchFamily="2" charset="-122"/>
            </a:endParaRPr>
          </a:p>
          <a:p>
            <a:r>
              <a:rPr lang="zh-CN" altLang="en-US" sz="3600" b="1">
                <a:solidFill>
                  <a:srgbClr val="FF0000"/>
                </a:solidFill>
                <a:latin typeface="Calibri" panose="020F0502020204030204" charset="0"/>
                <a:ea typeface="宋体" panose="02010600030101010101" pitchFamily="2" charset="-122"/>
              </a:rPr>
              <a:t>②借景抒情、以景衬情。</a:t>
            </a:r>
            <a:r>
              <a:rPr lang="zh-CN" altLang="en-US" sz="3600" b="1">
                <a:latin typeface="Calibri" panose="020F0502020204030204" charset="0"/>
                <a:ea typeface="宋体" panose="02010600030101010101" pitchFamily="2" charset="-122"/>
              </a:rPr>
              <a:t>一切景语皆情语。凡诗歌中的景物描写一般都具有这一作用。</a:t>
            </a:r>
            <a:endParaRPr lang="zh-CN" altLang="en-US" sz="3600" b="1">
              <a:solidFill>
                <a:schemeClr val="accent2"/>
              </a:solidFill>
              <a:latin typeface="Calibri" panose="020F0502020204030204" charset="0"/>
              <a:ea typeface="宋体" panose="02010600030101010101" pitchFamily="2" charset="-122"/>
            </a:endParaRPr>
          </a:p>
          <a:p>
            <a:r>
              <a:rPr lang="zh-CN" altLang="en-US" sz="3600" b="1">
                <a:solidFill>
                  <a:srgbClr val="FF0000"/>
                </a:solidFill>
                <a:latin typeface="Calibri" panose="020F0502020204030204" charset="0"/>
                <a:ea typeface="宋体" panose="02010600030101010101" pitchFamily="2" charset="-122"/>
              </a:rPr>
              <a:t>③</a:t>
            </a:r>
            <a:r>
              <a:rPr lang="zh-CN" altLang="en-US" sz="3600" b="1">
                <a:solidFill>
                  <a:srgbClr val="FF0000"/>
                </a:solidFill>
                <a:latin typeface="宋体" panose="02010600030101010101" pitchFamily="2" charset="-122"/>
                <a:ea typeface="宋体" panose="02010600030101010101" pitchFamily="2" charset="-122"/>
              </a:rPr>
              <a:t>对比衬托人物气节、品质或性格。</a:t>
            </a:r>
            <a:r>
              <a:rPr lang="zh-CN" altLang="en-US" sz="3600" b="1">
                <a:latin typeface="宋体" panose="02010600030101010101" pitchFamily="2" charset="-122"/>
                <a:ea typeface="宋体" panose="02010600030101010101" pitchFamily="2" charset="-122"/>
              </a:rPr>
              <a:t>如：梅、兰、竹、菊、松、鹤、雪等等常衬托人物品行高洁、性格坚毅等。</a:t>
            </a:r>
            <a:endParaRPr lang="zh-CN" altLang="en-US" sz="3600" b="1">
              <a:latin typeface="Calibri" panose="020F0502020204030204" charset="0"/>
              <a:ea typeface="宋体" panose="02010600030101010101" pitchFamily="2" charset="-122"/>
            </a:endParaRPr>
          </a:p>
          <a:p>
            <a:r>
              <a:rPr lang="zh-CN" altLang="en-US" sz="3600" b="1">
                <a:solidFill>
                  <a:srgbClr val="FF0000"/>
                </a:solidFill>
                <a:latin typeface="宋体" panose="02010600030101010101" pitchFamily="2" charset="-122"/>
                <a:ea typeface="宋体" panose="02010600030101010101" pitchFamily="2" charset="-122"/>
              </a:rPr>
              <a:t>④贯穿全诗，成为线索。</a:t>
            </a:r>
            <a:endParaRPr lang="zh-CN" altLang="en-US" sz="3600" b="1">
              <a:solidFill>
                <a:srgbClr val="FF0000"/>
              </a:solidFill>
              <a:latin typeface="宋体" panose="02010600030101010101" pitchFamily="2" charset="-122"/>
              <a:ea typeface="宋体" panose="02010600030101010101" pitchFamily="2" charset="-122"/>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7169" name="内容占位符 3"/>
          <p:cNvPicPr>
            <a:picLocks noGrp="1" noChangeAspect="1"/>
          </p:cNvPicPr>
          <p:nvPr>
            <p:ph idx="1"/>
          </p:nvPr>
        </p:nvPicPr>
        <p:blipFill>
          <a:blip r:embed="rId1"/>
          <a:stretch>
            <a:fillRect/>
          </a:stretch>
        </p:blipFill>
        <p:spPr>
          <a:xfrm>
            <a:off x="1588" y="15875"/>
            <a:ext cx="9151937" cy="6845300"/>
          </a:xfrm>
        </p:spPr>
      </p:pic>
      <p:sp>
        <p:nvSpPr>
          <p:cNvPr id="7170" name="标题 1"/>
          <p:cNvSpPr>
            <a:spLocks noGrp="1"/>
          </p:cNvSpPr>
          <p:nvPr>
            <p:ph type="title"/>
          </p:nvPr>
        </p:nvSpPr>
        <p:spPr>
          <a:xfrm>
            <a:off x="2957513" y="593725"/>
            <a:ext cx="3055937" cy="612775"/>
          </a:xfrm>
          <a:solidFill>
            <a:srgbClr val="FFC000"/>
          </a:solidFill>
        </p:spPr>
        <p:txBody>
          <a:bodyPr anchor="ctr"/>
          <a:p>
            <a:r>
              <a:rPr lang="zh-CN" altLang="en-US" sz="4000" b="1"/>
              <a:t>一、意象</a:t>
            </a:r>
            <a:endParaRPr lang="zh-CN" altLang="en-US" sz="4000" b="1"/>
          </a:p>
        </p:txBody>
      </p:sp>
      <p:sp>
        <p:nvSpPr>
          <p:cNvPr id="7171" name="文本框 4"/>
          <p:cNvSpPr txBox="1"/>
          <p:nvPr/>
        </p:nvSpPr>
        <p:spPr>
          <a:xfrm>
            <a:off x="573088" y="1495425"/>
            <a:ext cx="8031162" cy="368300"/>
          </a:xfrm>
          <a:prstGeom prst="rect">
            <a:avLst/>
          </a:prstGeom>
          <a:noFill/>
          <a:ln w="9525">
            <a:noFill/>
          </a:ln>
        </p:spPr>
        <p:txBody>
          <a:bodyPr wrap="square" anchor="t">
            <a:spAutoFit/>
          </a:bodyPr>
          <a:p>
            <a:endParaRPr lang="zh-CN" altLang="en-US">
              <a:latin typeface="Arial" panose="020B0604020202020204" pitchFamily="34" charset="0"/>
              <a:ea typeface="宋体" panose="02010600030101010101" pitchFamily="2" charset="-122"/>
            </a:endParaRPr>
          </a:p>
        </p:txBody>
      </p:sp>
      <p:sp>
        <p:nvSpPr>
          <p:cNvPr id="7172" name="文本框 5"/>
          <p:cNvSpPr txBox="1"/>
          <p:nvPr/>
        </p:nvSpPr>
        <p:spPr>
          <a:xfrm>
            <a:off x="660400" y="1731963"/>
            <a:ext cx="7872413" cy="4523105"/>
          </a:xfrm>
          <a:prstGeom prst="rect">
            <a:avLst/>
          </a:prstGeom>
          <a:noFill/>
          <a:ln w="9525">
            <a:noFill/>
          </a:ln>
        </p:spPr>
        <p:txBody>
          <a:bodyPr wrap="square" anchor="t">
            <a:spAutoFit/>
          </a:bodyPr>
          <a:p>
            <a:r>
              <a:rPr lang="en-US" altLang="zh-CN" sz="3600" b="1">
                <a:latin typeface="Arial" panose="020B0604020202020204" pitchFamily="34" charset="0"/>
                <a:ea typeface="宋体" panose="02010600030101010101" pitchFamily="2" charset="-122"/>
              </a:rPr>
              <a:t> </a:t>
            </a:r>
            <a:r>
              <a:rPr lang="zh-CN" altLang="en-US" sz="3600" b="1">
                <a:solidFill>
                  <a:srgbClr val="0070C0"/>
                </a:solidFill>
                <a:latin typeface="Arial" panose="020B0604020202020204" pitchFamily="34" charset="0"/>
                <a:ea typeface="宋体" panose="02010600030101010101" pitchFamily="2" charset="-122"/>
              </a:rPr>
              <a:t>何为意象？</a:t>
            </a:r>
            <a:r>
              <a:rPr lang="en-US" altLang="zh-CN" sz="3600" b="1">
                <a:latin typeface="Arial" panose="020B0604020202020204" pitchFamily="34" charset="0"/>
                <a:ea typeface="宋体" panose="02010600030101010101" pitchFamily="2" charset="-122"/>
              </a:rPr>
              <a:t>    </a:t>
            </a:r>
            <a:endParaRPr lang="en-US" altLang="zh-CN" sz="3600" b="1">
              <a:latin typeface="Arial" panose="020B0604020202020204" pitchFamily="34" charset="0"/>
              <a:ea typeface="宋体" panose="02010600030101010101" pitchFamily="2" charset="-122"/>
            </a:endParaRPr>
          </a:p>
          <a:p>
            <a:r>
              <a:rPr lang="zh-CN" altLang="en-US" sz="3600" b="1">
                <a:latin typeface="Arial" panose="020B0604020202020204" pitchFamily="34" charset="0"/>
                <a:ea typeface="宋体" panose="02010600030101010101" pitchFamily="2" charset="-122"/>
              </a:rPr>
              <a:t>      意象，是表意之象，是诗歌中</a:t>
            </a:r>
            <a:r>
              <a:rPr lang="zh-CN" altLang="en-US" sz="3600" b="1">
                <a:solidFill>
                  <a:srgbClr val="FF0000"/>
                </a:solidFill>
                <a:latin typeface="Arial" panose="020B0604020202020204" pitchFamily="34" charset="0"/>
                <a:ea typeface="宋体" panose="02010600030101010101" pitchFamily="2" charset="-122"/>
              </a:rPr>
              <a:t>熔铸作者主观感情的客观物象</a:t>
            </a:r>
            <a:r>
              <a:rPr lang="zh-CN" altLang="en-US" sz="3600" b="1">
                <a:latin typeface="Arial" panose="020B0604020202020204" pitchFamily="34" charset="0"/>
                <a:ea typeface="宋体" panose="02010600030101010101" pitchFamily="2" charset="-122"/>
              </a:rPr>
              <a:t>，是作者内在思想感情与外在客观物象的统一。</a:t>
            </a:r>
            <a:r>
              <a:rPr lang="zh-CN" altLang="en-US" sz="3600" b="1">
                <a:solidFill>
                  <a:srgbClr val="FF0000"/>
                </a:solidFill>
                <a:latin typeface="Arial" panose="020B0604020202020204" pitchFamily="34" charset="0"/>
                <a:ea typeface="宋体" panose="02010600030101010101" pitchFamily="2" charset="-122"/>
              </a:rPr>
              <a:t>即</a:t>
            </a:r>
            <a:r>
              <a:rPr lang="zh-CN" altLang="en-US" sz="3600" b="1">
                <a:latin typeface="Arial" panose="020B0604020202020204" pitchFamily="34" charset="0"/>
                <a:ea typeface="宋体" panose="02010600030101010101" pitchFamily="2" charset="-122"/>
              </a:rPr>
              <a:t>：</a:t>
            </a:r>
            <a:r>
              <a:rPr lang="zh-CN" altLang="en-US" sz="3600" b="1">
                <a:sym typeface="+mn-ea"/>
              </a:rPr>
              <a:t>一些物象由于自身某一特征，而成为人类的情感或品格的载体，从而形成具有特定寓意的常见意象。</a:t>
            </a:r>
            <a:endParaRPr lang="zh-CN" altLang="en-US" sz="3600" b="1">
              <a:latin typeface="Arial" panose="020B0604020202020204" pitchFamily="34" charset="0"/>
              <a:ea typeface="宋体" panose="02010600030101010101" pitchFamily="2" charset="-122"/>
            </a:endParaRPr>
          </a:p>
          <a:p>
            <a:r>
              <a:rPr lang="en-US" altLang="zh-CN" sz="3600" b="1">
                <a:solidFill>
                  <a:schemeClr val="accent2"/>
                </a:solidFill>
                <a:latin typeface="Arial" panose="020B0604020202020204" pitchFamily="34" charset="0"/>
                <a:ea typeface="宋体" panose="02010600030101010101" pitchFamily="2" charset="-122"/>
              </a:rPr>
              <a:t>       “</a:t>
            </a:r>
            <a:r>
              <a:rPr lang="zh-CN" altLang="en-US" sz="3600" b="1">
                <a:solidFill>
                  <a:schemeClr val="accent2"/>
                </a:solidFill>
                <a:latin typeface="Arial" panose="020B0604020202020204" pitchFamily="34" charset="0"/>
                <a:ea typeface="宋体" panose="02010600030101010101" pitchFamily="2" charset="-122"/>
              </a:rPr>
              <a:t>意象</a:t>
            </a:r>
            <a:r>
              <a:rPr lang="en-US" altLang="zh-CN" sz="3600" b="1">
                <a:solidFill>
                  <a:schemeClr val="accent2"/>
                </a:solidFill>
                <a:latin typeface="Arial" panose="020B0604020202020204" pitchFamily="34" charset="0"/>
                <a:ea typeface="宋体" panose="02010600030101010101" pitchFamily="2" charset="-122"/>
              </a:rPr>
              <a:t>”=</a:t>
            </a:r>
            <a:r>
              <a:rPr lang="zh-CN" altLang="en-US" sz="3600" b="1">
                <a:solidFill>
                  <a:schemeClr val="accent2"/>
                </a:solidFill>
                <a:latin typeface="Arial" panose="020B0604020202020204" pitchFamily="34" charset="0"/>
                <a:ea typeface="宋体" panose="02010600030101010101" pitchFamily="2" charset="-122"/>
              </a:rPr>
              <a:t>客观的</a:t>
            </a:r>
            <a:r>
              <a:rPr lang="en-US" altLang="zh-CN" sz="3600" b="1">
                <a:solidFill>
                  <a:schemeClr val="accent2"/>
                </a:solidFill>
                <a:latin typeface="Arial" panose="020B0604020202020204" pitchFamily="34" charset="0"/>
                <a:ea typeface="宋体" panose="02010600030101010101" pitchFamily="2" charset="-122"/>
              </a:rPr>
              <a:t>“</a:t>
            </a:r>
            <a:r>
              <a:rPr lang="zh-CN" altLang="en-US" sz="3600" b="1">
                <a:solidFill>
                  <a:schemeClr val="accent2"/>
                </a:solidFill>
                <a:latin typeface="Arial" panose="020B0604020202020204" pitchFamily="34" charset="0"/>
                <a:ea typeface="宋体" panose="02010600030101010101" pitchFamily="2" charset="-122"/>
              </a:rPr>
              <a:t>象</a:t>
            </a:r>
            <a:r>
              <a:rPr lang="en-US" altLang="zh-CN" sz="3600" b="1">
                <a:solidFill>
                  <a:schemeClr val="accent2"/>
                </a:solidFill>
                <a:latin typeface="Arial" panose="020B0604020202020204" pitchFamily="34" charset="0"/>
                <a:ea typeface="宋体" panose="02010600030101010101" pitchFamily="2" charset="-122"/>
              </a:rPr>
              <a:t>”+</a:t>
            </a:r>
            <a:r>
              <a:rPr lang="zh-CN" altLang="en-US" sz="3600" b="1">
                <a:solidFill>
                  <a:schemeClr val="accent2"/>
                </a:solidFill>
                <a:latin typeface="Arial" panose="020B0604020202020204" pitchFamily="34" charset="0"/>
                <a:ea typeface="宋体" panose="02010600030101010101" pitchFamily="2" charset="-122"/>
              </a:rPr>
              <a:t>主观的</a:t>
            </a:r>
            <a:r>
              <a:rPr lang="en-US" altLang="zh-CN" sz="3600" b="1">
                <a:solidFill>
                  <a:schemeClr val="accent2"/>
                </a:solidFill>
                <a:latin typeface="Arial" panose="020B0604020202020204" pitchFamily="34" charset="0"/>
                <a:ea typeface="宋体" panose="02010600030101010101" pitchFamily="2" charset="-122"/>
              </a:rPr>
              <a:t>“</a:t>
            </a:r>
            <a:r>
              <a:rPr lang="zh-CN" altLang="en-US" sz="3600" b="1">
                <a:solidFill>
                  <a:schemeClr val="accent2"/>
                </a:solidFill>
                <a:latin typeface="Arial" panose="020B0604020202020204" pitchFamily="34" charset="0"/>
                <a:ea typeface="宋体" panose="02010600030101010101" pitchFamily="2" charset="-122"/>
              </a:rPr>
              <a:t>意</a:t>
            </a:r>
            <a:r>
              <a:rPr lang="en-US" altLang="zh-CN" sz="3600" b="1">
                <a:solidFill>
                  <a:schemeClr val="accent2"/>
                </a:solidFill>
                <a:latin typeface="Arial" panose="020B0604020202020204" pitchFamily="34" charset="0"/>
                <a:ea typeface="宋体" panose="02010600030101010101" pitchFamily="2" charset="-122"/>
              </a:rPr>
              <a:t>”</a:t>
            </a:r>
            <a:endParaRPr lang="en-US" altLang="zh-CN" sz="3600" b="1">
              <a:solidFill>
                <a:schemeClr val="accent2"/>
              </a:solidFill>
              <a:latin typeface="Arial" panose="020B0604020202020204" pitchFamily="34" charset="0"/>
              <a:ea typeface="宋体" panose="02010600030101010101" pitchFamily="2" charset="-122"/>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1505" name="内容占位符 3"/>
          <p:cNvPicPr>
            <a:picLocks noGrp="1" noChangeAspect="1"/>
          </p:cNvPicPr>
          <p:nvPr>
            <p:ph idx="1"/>
          </p:nvPr>
        </p:nvPicPr>
        <p:blipFill>
          <a:blip r:embed="rId1"/>
          <a:stretch>
            <a:fillRect/>
          </a:stretch>
        </p:blipFill>
        <p:spPr>
          <a:xfrm>
            <a:off x="6350" y="12700"/>
            <a:ext cx="9140825" cy="6878638"/>
          </a:xfrm>
        </p:spPr>
      </p:pic>
      <p:sp>
        <p:nvSpPr>
          <p:cNvPr id="21506" name="文本框 1"/>
          <p:cNvSpPr txBox="1"/>
          <p:nvPr/>
        </p:nvSpPr>
        <p:spPr>
          <a:xfrm>
            <a:off x="228600" y="55563"/>
            <a:ext cx="9096375" cy="3446462"/>
          </a:xfrm>
          <a:prstGeom prst="rect">
            <a:avLst/>
          </a:prstGeom>
          <a:noFill/>
          <a:ln w="9525">
            <a:noFill/>
          </a:ln>
        </p:spPr>
        <p:txBody>
          <a:bodyPr wrap="square" anchor="t">
            <a:spAutoFit/>
          </a:bodyPr>
          <a:p>
            <a:pPr>
              <a:spcBef>
                <a:spcPts val="600"/>
              </a:spcBef>
              <a:spcAft>
                <a:spcPts val="600"/>
              </a:spcAft>
            </a:pPr>
            <a:r>
              <a:rPr lang="zh-CN" altLang="en-US" sz="2800" b="1">
                <a:latin typeface="Arial" panose="020B0604020202020204" pitchFamily="34" charset="0"/>
                <a:ea typeface="宋体" panose="02010600030101010101" pitchFamily="2" charset="-122"/>
              </a:rPr>
              <a:t>练一练：</a:t>
            </a:r>
            <a:endParaRPr lang="zh-CN" altLang="en-US" sz="2800" b="1">
              <a:latin typeface="Arial" panose="020B0604020202020204" pitchFamily="34" charset="0"/>
              <a:ea typeface="宋体" panose="02010600030101010101" pitchFamily="2" charset="-122"/>
            </a:endParaRPr>
          </a:p>
          <a:p>
            <a:pPr algn="ctr">
              <a:spcBef>
                <a:spcPts val="600"/>
              </a:spcBef>
              <a:spcAft>
                <a:spcPts val="600"/>
              </a:spcAft>
            </a:pPr>
            <a:r>
              <a:rPr lang="zh-CN" altLang="en-US" sz="2800" b="1">
                <a:latin typeface="Arial" panose="020B0604020202020204" pitchFamily="34" charset="0"/>
                <a:ea typeface="宋体" panose="02010600030101010101" pitchFamily="2" charset="-122"/>
              </a:rPr>
              <a:t>吴松道中二首（其二）晁补之</a:t>
            </a:r>
            <a:endParaRPr lang="zh-CN" altLang="en-US" sz="2800" b="1">
              <a:latin typeface="Arial" panose="020B0604020202020204" pitchFamily="34" charset="0"/>
              <a:ea typeface="宋体" panose="02010600030101010101" pitchFamily="2" charset="-122"/>
            </a:endParaRPr>
          </a:p>
          <a:p>
            <a:pPr algn="ctr">
              <a:spcBef>
                <a:spcPts val="600"/>
              </a:spcBef>
              <a:spcAft>
                <a:spcPts val="600"/>
              </a:spcAft>
            </a:pPr>
            <a:r>
              <a:rPr lang="zh-CN" altLang="en-US" sz="2800" b="1">
                <a:latin typeface="Arial" panose="020B0604020202020204" pitchFamily="34" charset="0"/>
                <a:ea typeface="宋体" panose="02010600030101010101" pitchFamily="2" charset="-122"/>
              </a:rPr>
              <a:t>晓路雨萧萧，江乡叶正飘。天寒雁声急，岁晚客程遥。</a:t>
            </a:r>
            <a:endParaRPr lang="zh-CN" altLang="en-US" sz="2800" b="1">
              <a:latin typeface="Arial" panose="020B0604020202020204" pitchFamily="34" charset="0"/>
              <a:ea typeface="宋体" panose="02010600030101010101" pitchFamily="2" charset="-122"/>
            </a:endParaRPr>
          </a:p>
          <a:p>
            <a:pPr algn="ctr">
              <a:spcBef>
                <a:spcPts val="600"/>
              </a:spcBef>
              <a:spcAft>
                <a:spcPts val="600"/>
              </a:spcAft>
            </a:pPr>
            <a:r>
              <a:rPr lang="zh-CN" altLang="en-US" sz="2800" b="1">
                <a:latin typeface="Arial" panose="020B0604020202020204" pitchFamily="34" charset="0"/>
                <a:ea typeface="宋体" panose="02010600030101010101" pitchFamily="2" charset="-122"/>
              </a:rPr>
              <a:t>鸟避征帆却，鱼惊荡桨跳。孤舟宿何许？霜月系枫桥。</a:t>
            </a:r>
            <a:endParaRPr lang="zh-CN" altLang="en-US" sz="2800" b="1">
              <a:latin typeface="Arial" panose="020B0604020202020204" pitchFamily="34" charset="0"/>
              <a:ea typeface="宋体" panose="02010600030101010101" pitchFamily="2" charset="-122"/>
            </a:endParaRPr>
          </a:p>
          <a:p>
            <a:pPr>
              <a:spcBef>
                <a:spcPts val="600"/>
              </a:spcBef>
              <a:spcAft>
                <a:spcPts val="600"/>
              </a:spcAft>
            </a:pPr>
            <a:r>
              <a:rPr lang="zh-CN" altLang="en-US" sz="2800" b="1">
                <a:latin typeface="Arial" panose="020B0604020202020204" pitchFamily="34" charset="0"/>
                <a:ea typeface="宋体" panose="02010600030101010101" pitchFamily="2" charset="-122"/>
              </a:rPr>
              <a:t>注：吴松即吴淞，江名。   </a:t>
            </a:r>
            <a:endParaRPr lang="zh-CN" altLang="en-US" sz="2800" b="1">
              <a:latin typeface="Arial" panose="020B0604020202020204" pitchFamily="34" charset="0"/>
              <a:ea typeface="宋体" panose="02010600030101010101" pitchFamily="2" charset="-122"/>
            </a:endParaRPr>
          </a:p>
          <a:p>
            <a:pPr>
              <a:spcBef>
                <a:spcPts val="600"/>
              </a:spcBef>
              <a:spcAft>
                <a:spcPts val="600"/>
              </a:spcAft>
            </a:pPr>
            <a:r>
              <a:rPr lang="en-US" altLang="zh-CN" sz="2800" b="1">
                <a:latin typeface="Arial" panose="020B0604020202020204" pitchFamily="34" charset="0"/>
                <a:ea typeface="宋体" panose="02010600030101010101" pitchFamily="2" charset="-122"/>
              </a:rPr>
              <a:t>2</a:t>
            </a:r>
            <a:r>
              <a:rPr lang="zh-CN" altLang="en-US" sz="2800" b="1">
                <a:latin typeface="Arial" panose="020B0604020202020204" pitchFamily="34" charset="0"/>
                <a:ea typeface="宋体" panose="02010600030101010101" pitchFamily="2" charset="-122"/>
              </a:rPr>
              <a:t>）请结合全诗分析</a:t>
            </a:r>
            <a:r>
              <a:rPr lang="en-US" altLang="zh-CN" sz="2800" b="1">
                <a:latin typeface="Arial" panose="020B0604020202020204" pitchFamily="34" charset="0"/>
                <a:ea typeface="宋体" panose="02010600030101010101" pitchFamily="2" charset="-122"/>
              </a:rPr>
              <a:t>“</a:t>
            </a:r>
            <a:r>
              <a:rPr lang="zh-CN" altLang="en-US" sz="2800" b="1">
                <a:latin typeface="Arial" panose="020B0604020202020204" pitchFamily="34" charset="0"/>
                <a:ea typeface="宋体" panose="02010600030101010101" pitchFamily="2" charset="-122"/>
              </a:rPr>
              <a:t>孤舟</a:t>
            </a:r>
            <a:r>
              <a:rPr lang="en-US" altLang="zh-CN" sz="2800" b="1">
                <a:latin typeface="Arial" panose="020B0604020202020204" pitchFamily="34" charset="0"/>
                <a:ea typeface="宋体" panose="02010600030101010101" pitchFamily="2" charset="-122"/>
              </a:rPr>
              <a:t>”</a:t>
            </a:r>
            <a:r>
              <a:rPr lang="zh-CN" altLang="en-US" sz="2800" b="1">
                <a:latin typeface="Arial" panose="020B0604020202020204" pitchFamily="34" charset="0"/>
                <a:ea typeface="宋体" panose="02010600030101010101" pitchFamily="2" charset="-122"/>
              </a:rPr>
              <a:t>这一意象的作用。</a:t>
            </a:r>
            <a:endParaRPr lang="zh-CN" altLang="en-US" sz="2800" b="1">
              <a:latin typeface="Arial" panose="020B0604020202020204" pitchFamily="34" charset="0"/>
              <a:ea typeface="宋体" panose="02010600030101010101" pitchFamily="2" charset="-122"/>
            </a:endParaRPr>
          </a:p>
        </p:txBody>
      </p:sp>
      <p:sp>
        <p:nvSpPr>
          <p:cNvPr id="3" name="文本框 2"/>
          <p:cNvSpPr txBox="1"/>
          <p:nvPr/>
        </p:nvSpPr>
        <p:spPr>
          <a:xfrm>
            <a:off x="346075" y="3421063"/>
            <a:ext cx="8618538" cy="1938337"/>
          </a:xfrm>
          <a:prstGeom prst="rect">
            <a:avLst/>
          </a:prstGeom>
          <a:noFill/>
          <a:ln w="9525">
            <a:noFill/>
          </a:ln>
        </p:spPr>
        <p:txBody>
          <a:bodyPr wrap="square" anchor="t">
            <a:spAutoFit/>
          </a:bodyPr>
          <a:p>
            <a:r>
              <a:rPr lang="zh-CN" altLang="en-US" sz="2400" b="1">
                <a:solidFill>
                  <a:schemeClr val="accent2"/>
                </a:solidFill>
                <a:latin typeface="Arial" panose="020B0604020202020204" pitchFamily="34" charset="0"/>
                <a:ea typeface="宋体" panose="02010600030101010101" pitchFamily="2" charset="-122"/>
              </a:rPr>
              <a:t>解题步骤：</a:t>
            </a:r>
            <a:endParaRPr lang="zh-CN" altLang="en-US" sz="2400" b="1">
              <a:solidFill>
                <a:schemeClr val="accent2"/>
              </a:solidFill>
              <a:latin typeface="Arial" panose="020B0604020202020204" pitchFamily="34" charset="0"/>
              <a:ea typeface="宋体" panose="02010600030101010101" pitchFamily="2" charset="-122"/>
            </a:endParaRPr>
          </a:p>
          <a:p>
            <a:r>
              <a:rPr lang="zh-CN" altLang="en-US" sz="2400" b="1">
                <a:solidFill>
                  <a:schemeClr val="accent2"/>
                </a:solidFill>
                <a:latin typeface="Arial" panose="020B0604020202020204" pitchFamily="34" charset="0"/>
                <a:ea typeface="宋体" panose="02010600030101010101" pitchFamily="2" charset="-122"/>
              </a:rPr>
              <a:t>第一步，圈点关键词：结合全诗、</a:t>
            </a:r>
            <a:r>
              <a:rPr lang="en-US" altLang="zh-CN" sz="2400" b="1">
                <a:solidFill>
                  <a:schemeClr val="accent2"/>
                </a:solidFill>
                <a:latin typeface="Arial" panose="020B0604020202020204" pitchFamily="34" charset="0"/>
                <a:ea typeface="宋体" panose="02010600030101010101" pitchFamily="2" charset="-122"/>
              </a:rPr>
              <a:t>“</a:t>
            </a:r>
            <a:r>
              <a:rPr lang="zh-CN" altLang="en-US" sz="2400" b="1">
                <a:solidFill>
                  <a:schemeClr val="accent2"/>
                </a:solidFill>
                <a:latin typeface="Arial" panose="020B0604020202020204" pitchFamily="34" charset="0"/>
                <a:ea typeface="宋体" panose="02010600030101010101" pitchFamily="2" charset="-122"/>
              </a:rPr>
              <a:t>孤舟</a:t>
            </a:r>
            <a:r>
              <a:rPr lang="en-US" altLang="zh-CN" sz="2400" b="1">
                <a:solidFill>
                  <a:schemeClr val="accent2"/>
                </a:solidFill>
                <a:latin typeface="Arial" panose="020B0604020202020204" pitchFamily="34" charset="0"/>
                <a:ea typeface="宋体" panose="02010600030101010101" pitchFamily="2" charset="-122"/>
              </a:rPr>
              <a:t>”</a:t>
            </a:r>
            <a:r>
              <a:rPr lang="zh-CN" altLang="en-US" sz="2400" b="1">
                <a:solidFill>
                  <a:schemeClr val="accent2"/>
                </a:solidFill>
                <a:latin typeface="Arial" panose="020B0604020202020204" pitchFamily="34" charset="0"/>
                <a:ea typeface="宋体" panose="02010600030101010101" pitchFamily="2" charset="-122"/>
              </a:rPr>
              <a:t>、作用，确定考查题型：意象的作用类题</a:t>
            </a:r>
            <a:endParaRPr lang="zh-CN" altLang="en-US" sz="2400" b="1">
              <a:solidFill>
                <a:schemeClr val="accent2"/>
              </a:solidFill>
              <a:latin typeface="Arial" panose="020B0604020202020204" pitchFamily="34" charset="0"/>
              <a:ea typeface="宋体" panose="02010600030101010101" pitchFamily="2" charset="-122"/>
            </a:endParaRPr>
          </a:p>
          <a:p>
            <a:r>
              <a:rPr lang="zh-CN" altLang="en-US" sz="2400" b="1">
                <a:solidFill>
                  <a:schemeClr val="accent2"/>
                </a:solidFill>
                <a:latin typeface="Arial" panose="020B0604020202020204" pitchFamily="34" charset="0"/>
                <a:ea typeface="宋体" panose="02010600030101010101" pitchFamily="2" charset="-122"/>
              </a:rPr>
              <a:t>第二步，分析涉题文本，圈点勾画并作批注</a:t>
            </a:r>
            <a:endParaRPr lang="zh-CN" altLang="en-US" sz="2400" b="1">
              <a:solidFill>
                <a:schemeClr val="accent2"/>
              </a:solidFill>
              <a:latin typeface="Arial" panose="020B0604020202020204" pitchFamily="34" charset="0"/>
              <a:ea typeface="宋体" panose="02010600030101010101" pitchFamily="2" charset="-122"/>
            </a:endParaRPr>
          </a:p>
          <a:p>
            <a:r>
              <a:rPr lang="zh-CN" altLang="en-US" sz="2400" b="1">
                <a:solidFill>
                  <a:schemeClr val="accent2"/>
                </a:solidFill>
                <a:latin typeface="Arial" panose="020B0604020202020204" pitchFamily="34" charset="0"/>
                <a:ea typeface="宋体" panose="02010600030101010101" pitchFamily="2" charset="-122"/>
              </a:rPr>
              <a:t>第三步，结合术语答题</a:t>
            </a:r>
            <a:endParaRPr lang="zh-CN" altLang="en-US" sz="2400" b="1">
              <a:solidFill>
                <a:schemeClr val="accent2"/>
              </a:solidFill>
              <a:latin typeface="Arial" panose="020B0604020202020204" pitchFamily="34" charset="0"/>
              <a:ea typeface="宋体" panose="02010600030101010101" pitchFamily="2" charset="-122"/>
            </a:endParaRPr>
          </a:p>
        </p:txBody>
      </p:sp>
      <p:sp>
        <p:nvSpPr>
          <p:cNvPr id="4" name="文本框 3"/>
          <p:cNvSpPr txBox="1"/>
          <p:nvPr/>
        </p:nvSpPr>
        <p:spPr>
          <a:xfrm>
            <a:off x="225425" y="631825"/>
            <a:ext cx="9094788" cy="2276475"/>
          </a:xfrm>
          <a:prstGeom prst="rect">
            <a:avLst/>
          </a:prstGeom>
          <a:noFill/>
          <a:ln w="9525">
            <a:noFill/>
          </a:ln>
        </p:spPr>
        <p:txBody>
          <a:bodyPr wrap="square" anchor="t">
            <a:spAutoFit/>
          </a:bodyPr>
          <a:p>
            <a:pPr algn="ctr">
              <a:spcBef>
                <a:spcPts val="600"/>
              </a:spcBef>
              <a:spcAft>
                <a:spcPts val="600"/>
              </a:spcAft>
            </a:pPr>
            <a:r>
              <a:rPr lang="zh-CN" altLang="en-US" sz="2800" b="1">
                <a:latin typeface="Arial" panose="020B0604020202020204" pitchFamily="34" charset="0"/>
                <a:ea typeface="宋体" panose="02010600030101010101" pitchFamily="2" charset="-122"/>
              </a:rPr>
              <a:t>吴松</a:t>
            </a:r>
            <a:r>
              <a:rPr lang="zh-CN" altLang="en-US" sz="2800" b="1">
                <a:solidFill>
                  <a:srgbClr val="FF0000"/>
                </a:solidFill>
                <a:latin typeface="Arial" panose="020B0604020202020204" pitchFamily="34" charset="0"/>
                <a:ea typeface="宋体" panose="02010600030101010101" pitchFamily="2" charset="-122"/>
              </a:rPr>
              <a:t>道中</a:t>
            </a:r>
            <a:r>
              <a:rPr lang="zh-CN" altLang="en-US" sz="2800" b="1">
                <a:latin typeface="Arial" panose="020B0604020202020204" pitchFamily="34" charset="0"/>
                <a:ea typeface="宋体" panose="02010600030101010101" pitchFamily="2" charset="-122"/>
              </a:rPr>
              <a:t>二首（其二）晁补之</a:t>
            </a:r>
            <a:endParaRPr lang="zh-CN" altLang="en-US" sz="2800" b="1">
              <a:latin typeface="Arial" panose="020B0604020202020204" pitchFamily="34" charset="0"/>
              <a:ea typeface="宋体" panose="02010600030101010101" pitchFamily="2" charset="-122"/>
            </a:endParaRPr>
          </a:p>
          <a:p>
            <a:pPr algn="ctr">
              <a:spcBef>
                <a:spcPts val="600"/>
              </a:spcBef>
              <a:spcAft>
                <a:spcPts val="600"/>
              </a:spcAft>
            </a:pPr>
            <a:r>
              <a:rPr lang="zh-CN" altLang="en-US" sz="2800" b="1">
                <a:latin typeface="Arial" panose="020B0604020202020204" pitchFamily="34" charset="0"/>
                <a:ea typeface="宋体" panose="02010600030101010101" pitchFamily="2" charset="-122"/>
              </a:rPr>
              <a:t>晓路</a:t>
            </a:r>
            <a:r>
              <a:rPr lang="zh-CN" altLang="en-US" sz="2800" b="1">
                <a:solidFill>
                  <a:srgbClr val="FF0000"/>
                </a:solidFill>
                <a:latin typeface="Arial" panose="020B0604020202020204" pitchFamily="34" charset="0"/>
                <a:ea typeface="宋体" panose="02010600030101010101" pitchFamily="2" charset="-122"/>
              </a:rPr>
              <a:t>雨萧</a:t>
            </a:r>
            <a:r>
              <a:rPr lang="zh-CN" altLang="en-US" sz="2800" b="1">
                <a:latin typeface="Arial" panose="020B0604020202020204" pitchFamily="34" charset="0"/>
                <a:ea typeface="宋体" panose="02010600030101010101" pitchFamily="2" charset="-122"/>
              </a:rPr>
              <a:t>萧，江乡</a:t>
            </a:r>
            <a:r>
              <a:rPr lang="zh-CN" altLang="en-US" sz="2800" b="1">
                <a:solidFill>
                  <a:srgbClr val="FF0000"/>
                </a:solidFill>
                <a:latin typeface="Arial" panose="020B0604020202020204" pitchFamily="34" charset="0"/>
                <a:ea typeface="宋体" panose="02010600030101010101" pitchFamily="2" charset="-122"/>
              </a:rPr>
              <a:t>叶</a:t>
            </a:r>
            <a:r>
              <a:rPr lang="zh-CN" altLang="en-US" sz="2800" b="1">
                <a:latin typeface="Arial" panose="020B0604020202020204" pitchFamily="34" charset="0"/>
                <a:ea typeface="宋体" panose="02010600030101010101" pitchFamily="2" charset="-122"/>
              </a:rPr>
              <a:t>正</a:t>
            </a:r>
            <a:r>
              <a:rPr lang="zh-CN" altLang="en-US" sz="2800" b="1">
                <a:solidFill>
                  <a:srgbClr val="FF0000"/>
                </a:solidFill>
                <a:latin typeface="Arial" panose="020B0604020202020204" pitchFamily="34" charset="0"/>
                <a:ea typeface="宋体" panose="02010600030101010101" pitchFamily="2" charset="-122"/>
              </a:rPr>
              <a:t>飘</a:t>
            </a:r>
            <a:r>
              <a:rPr lang="zh-CN" altLang="en-US" sz="2800" b="1">
                <a:latin typeface="Arial" panose="020B0604020202020204" pitchFamily="34" charset="0"/>
                <a:ea typeface="宋体" panose="02010600030101010101" pitchFamily="2" charset="-122"/>
              </a:rPr>
              <a:t>。天寒</a:t>
            </a:r>
            <a:r>
              <a:rPr lang="zh-CN" altLang="en-US" sz="2800" b="1">
                <a:solidFill>
                  <a:srgbClr val="FF0000"/>
                </a:solidFill>
                <a:latin typeface="Arial" panose="020B0604020202020204" pitchFamily="34" charset="0"/>
                <a:ea typeface="宋体" panose="02010600030101010101" pitchFamily="2" charset="-122"/>
              </a:rPr>
              <a:t>雁</a:t>
            </a:r>
            <a:r>
              <a:rPr lang="zh-CN" altLang="en-US" sz="2800" b="1">
                <a:latin typeface="Arial" panose="020B0604020202020204" pitchFamily="34" charset="0"/>
                <a:ea typeface="宋体" panose="02010600030101010101" pitchFamily="2" charset="-122"/>
              </a:rPr>
              <a:t>声急，岁晚</a:t>
            </a:r>
            <a:r>
              <a:rPr lang="zh-CN" altLang="en-US" sz="2800" b="1">
                <a:solidFill>
                  <a:srgbClr val="FF0000"/>
                </a:solidFill>
                <a:latin typeface="Arial" panose="020B0604020202020204" pitchFamily="34" charset="0"/>
                <a:ea typeface="宋体" panose="02010600030101010101" pitchFamily="2" charset="-122"/>
              </a:rPr>
              <a:t>客</a:t>
            </a:r>
            <a:r>
              <a:rPr lang="zh-CN" altLang="en-US" sz="2800" b="1">
                <a:latin typeface="Arial" panose="020B0604020202020204" pitchFamily="34" charset="0"/>
                <a:ea typeface="宋体" panose="02010600030101010101" pitchFamily="2" charset="-122"/>
              </a:rPr>
              <a:t>程</a:t>
            </a:r>
            <a:r>
              <a:rPr lang="zh-CN" altLang="en-US" sz="2800" b="1">
                <a:solidFill>
                  <a:srgbClr val="FF0000"/>
                </a:solidFill>
                <a:latin typeface="Arial" panose="020B0604020202020204" pitchFamily="34" charset="0"/>
                <a:ea typeface="宋体" panose="02010600030101010101" pitchFamily="2" charset="-122"/>
              </a:rPr>
              <a:t>遥</a:t>
            </a:r>
            <a:r>
              <a:rPr lang="zh-CN" altLang="en-US" sz="2800" b="1">
                <a:latin typeface="Arial" panose="020B0604020202020204" pitchFamily="34" charset="0"/>
                <a:ea typeface="宋体" panose="02010600030101010101" pitchFamily="2" charset="-122"/>
              </a:rPr>
              <a:t>。</a:t>
            </a:r>
            <a:endParaRPr lang="zh-CN" altLang="en-US" sz="2800" b="1">
              <a:latin typeface="Arial" panose="020B0604020202020204" pitchFamily="34" charset="0"/>
              <a:ea typeface="宋体" panose="02010600030101010101" pitchFamily="2" charset="-122"/>
            </a:endParaRPr>
          </a:p>
          <a:p>
            <a:pPr algn="ctr">
              <a:spcBef>
                <a:spcPts val="600"/>
              </a:spcBef>
              <a:spcAft>
                <a:spcPts val="600"/>
              </a:spcAft>
            </a:pPr>
            <a:r>
              <a:rPr lang="zh-CN" altLang="en-US" sz="2800" b="1">
                <a:solidFill>
                  <a:srgbClr val="FF0000"/>
                </a:solidFill>
                <a:latin typeface="Arial" panose="020B0604020202020204" pitchFamily="34" charset="0"/>
                <a:ea typeface="宋体" panose="02010600030101010101" pitchFamily="2" charset="-122"/>
              </a:rPr>
              <a:t>鸟</a:t>
            </a:r>
            <a:r>
              <a:rPr lang="zh-CN" altLang="en-US" sz="2800" b="1">
                <a:latin typeface="Arial" panose="020B0604020202020204" pitchFamily="34" charset="0"/>
                <a:ea typeface="宋体" panose="02010600030101010101" pitchFamily="2" charset="-122"/>
              </a:rPr>
              <a:t>避征</a:t>
            </a:r>
            <a:r>
              <a:rPr lang="zh-CN" altLang="en-US" sz="2800" b="1">
                <a:solidFill>
                  <a:srgbClr val="FF0000"/>
                </a:solidFill>
                <a:latin typeface="Arial" panose="020B0604020202020204" pitchFamily="34" charset="0"/>
                <a:ea typeface="宋体" panose="02010600030101010101" pitchFamily="2" charset="-122"/>
              </a:rPr>
              <a:t>帆</a:t>
            </a:r>
            <a:r>
              <a:rPr lang="zh-CN" altLang="en-US" sz="2800" b="1">
                <a:latin typeface="Arial" panose="020B0604020202020204" pitchFamily="34" charset="0"/>
                <a:ea typeface="宋体" panose="02010600030101010101" pitchFamily="2" charset="-122"/>
              </a:rPr>
              <a:t>却，</a:t>
            </a:r>
            <a:r>
              <a:rPr lang="zh-CN" altLang="en-US" sz="2800" b="1">
                <a:solidFill>
                  <a:srgbClr val="FF0000"/>
                </a:solidFill>
                <a:latin typeface="Arial" panose="020B0604020202020204" pitchFamily="34" charset="0"/>
                <a:ea typeface="宋体" panose="02010600030101010101" pitchFamily="2" charset="-122"/>
              </a:rPr>
              <a:t>鱼</a:t>
            </a:r>
            <a:r>
              <a:rPr lang="zh-CN" altLang="en-US" sz="2800" b="1">
                <a:latin typeface="Arial" panose="020B0604020202020204" pitchFamily="34" charset="0"/>
                <a:ea typeface="宋体" panose="02010600030101010101" pitchFamily="2" charset="-122"/>
              </a:rPr>
              <a:t>惊荡桨跳。</a:t>
            </a:r>
            <a:r>
              <a:rPr lang="zh-CN" altLang="en-US" sz="2800" b="1">
                <a:solidFill>
                  <a:srgbClr val="FF0000"/>
                </a:solidFill>
                <a:latin typeface="Arial" panose="020B0604020202020204" pitchFamily="34" charset="0"/>
                <a:ea typeface="宋体" panose="02010600030101010101" pitchFamily="2" charset="-122"/>
              </a:rPr>
              <a:t>孤舟</a:t>
            </a:r>
            <a:r>
              <a:rPr lang="zh-CN" altLang="en-US" sz="2800" b="1">
                <a:latin typeface="Arial" panose="020B0604020202020204" pitchFamily="34" charset="0"/>
                <a:ea typeface="宋体" panose="02010600030101010101" pitchFamily="2" charset="-122"/>
              </a:rPr>
              <a:t>宿何许？</a:t>
            </a:r>
            <a:r>
              <a:rPr lang="zh-CN" altLang="en-US" sz="2800" b="1">
                <a:solidFill>
                  <a:srgbClr val="FF0000"/>
                </a:solidFill>
                <a:latin typeface="Arial" panose="020B0604020202020204" pitchFamily="34" charset="0"/>
                <a:ea typeface="宋体" panose="02010600030101010101" pitchFamily="2" charset="-122"/>
              </a:rPr>
              <a:t>霜月</a:t>
            </a:r>
            <a:r>
              <a:rPr lang="zh-CN" altLang="en-US" sz="2800" b="1">
                <a:latin typeface="Arial" panose="020B0604020202020204" pitchFamily="34" charset="0"/>
                <a:ea typeface="宋体" panose="02010600030101010101" pitchFamily="2" charset="-122"/>
              </a:rPr>
              <a:t>系</a:t>
            </a:r>
            <a:r>
              <a:rPr lang="zh-CN" altLang="en-US" sz="2800" b="1">
                <a:solidFill>
                  <a:srgbClr val="FF0000"/>
                </a:solidFill>
                <a:latin typeface="Arial" panose="020B0604020202020204" pitchFamily="34" charset="0"/>
                <a:ea typeface="宋体" panose="02010600030101010101" pitchFamily="2" charset="-122"/>
              </a:rPr>
              <a:t>枫桥</a:t>
            </a:r>
            <a:r>
              <a:rPr lang="zh-CN" altLang="en-US" sz="2800" b="1">
                <a:latin typeface="Arial" panose="020B0604020202020204" pitchFamily="34" charset="0"/>
                <a:ea typeface="宋体" panose="02010600030101010101" pitchFamily="2" charset="-122"/>
              </a:rPr>
              <a:t>。</a:t>
            </a:r>
            <a:endParaRPr lang="zh-CN" altLang="en-US" sz="2800" b="1">
              <a:latin typeface="Arial" panose="020B0604020202020204" pitchFamily="34" charset="0"/>
              <a:ea typeface="宋体" panose="02010600030101010101" pitchFamily="2" charset="-122"/>
            </a:endParaRPr>
          </a:p>
          <a:p>
            <a:pPr>
              <a:spcBef>
                <a:spcPts val="600"/>
              </a:spcBef>
              <a:spcAft>
                <a:spcPts val="600"/>
              </a:spcAft>
            </a:pPr>
            <a:endParaRPr lang="zh-CN" altLang="en-US" sz="2800" b="1">
              <a:latin typeface="Arial" panose="020B0604020202020204" pitchFamily="34" charset="0"/>
              <a:ea typeface="宋体" panose="02010600030101010101" pitchFamily="2" charset="-122"/>
            </a:endParaRPr>
          </a:p>
        </p:txBody>
      </p:sp>
      <p:sp>
        <p:nvSpPr>
          <p:cNvPr id="5" name="流程图: 文档 4"/>
          <p:cNvSpPr/>
          <p:nvPr/>
        </p:nvSpPr>
        <p:spPr>
          <a:xfrm>
            <a:off x="3144838" y="200025"/>
            <a:ext cx="841375" cy="504825"/>
          </a:xfrm>
          <a:prstGeom prst="flowChartDocument">
            <a:avLst/>
          </a:prstGeom>
          <a:solidFill>
            <a:srgbClr val="FFFF00"/>
          </a:solidFill>
        </p:spPr>
        <p:style>
          <a:lnRef idx="2">
            <a:schemeClr val="dk1"/>
          </a:lnRef>
          <a:fillRef idx="1">
            <a:schemeClr val="lt1"/>
          </a:fillRef>
          <a:effectRef idx="0">
            <a:schemeClr val="dk1"/>
          </a:effectRef>
          <a:fontRef idx="minor">
            <a:schemeClr val="dk1"/>
          </a:fontRef>
        </p:style>
        <p:txBody>
          <a:bodyPr rtlCol="0" anchor="ctr"/>
          <a:p>
            <a:pPr algn="ctr" fontAlgn="base"/>
            <a:r>
              <a:rPr lang="zh-CN" altLang="en-US" sz="2400" b="1" strike="noStrike" noProof="1">
                <a:solidFill>
                  <a:schemeClr val="accent2"/>
                </a:solidFill>
              </a:rPr>
              <a:t>途中</a:t>
            </a:r>
            <a:endParaRPr lang="zh-CN" altLang="en-US" sz="2400" b="1" strike="noStrike" noProof="1">
              <a:solidFill>
                <a:schemeClr val="accent2"/>
              </a:solidFill>
            </a:endParaRPr>
          </a:p>
        </p:txBody>
      </p:sp>
      <p:sp>
        <p:nvSpPr>
          <p:cNvPr id="6" name="流程图: 文档 5"/>
          <p:cNvSpPr/>
          <p:nvPr/>
        </p:nvSpPr>
        <p:spPr>
          <a:xfrm>
            <a:off x="1119188" y="319088"/>
            <a:ext cx="841375" cy="942975"/>
          </a:xfrm>
          <a:prstGeom prst="flowChartDocument">
            <a:avLst/>
          </a:prstGeom>
          <a:solidFill>
            <a:srgbClr val="FFFF00"/>
          </a:solidFill>
        </p:spPr>
        <p:style>
          <a:lnRef idx="2">
            <a:schemeClr val="dk1"/>
          </a:lnRef>
          <a:fillRef idx="1">
            <a:schemeClr val="lt1"/>
          </a:fillRef>
          <a:effectRef idx="0">
            <a:schemeClr val="dk1"/>
          </a:effectRef>
          <a:fontRef idx="minor">
            <a:schemeClr val="dk1"/>
          </a:fontRef>
        </p:style>
        <p:txBody>
          <a:bodyPr rtlCol="0" anchor="ctr"/>
          <a:p>
            <a:pPr algn="ctr" fontAlgn="base"/>
            <a:r>
              <a:rPr lang="zh-CN" altLang="en-US" sz="2400" b="1" strike="noStrike" noProof="1">
                <a:solidFill>
                  <a:schemeClr val="accent2"/>
                </a:solidFill>
              </a:rPr>
              <a:t>萧瑟凄冷</a:t>
            </a:r>
            <a:endParaRPr lang="zh-CN" altLang="en-US" sz="2400" b="1" strike="noStrike" noProof="1">
              <a:solidFill>
                <a:schemeClr val="accent2"/>
              </a:solidFill>
            </a:endParaRPr>
          </a:p>
        </p:txBody>
      </p:sp>
      <p:sp>
        <p:nvSpPr>
          <p:cNvPr id="7" name="流程图: 文档 6"/>
          <p:cNvSpPr/>
          <p:nvPr/>
        </p:nvSpPr>
        <p:spPr>
          <a:xfrm>
            <a:off x="4044950" y="814388"/>
            <a:ext cx="841375" cy="503238"/>
          </a:xfrm>
          <a:prstGeom prst="flowChartDocument">
            <a:avLst/>
          </a:prstGeom>
          <a:solidFill>
            <a:srgbClr val="FFFF00"/>
          </a:solidFill>
        </p:spPr>
        <p:style>
          <a:lnRef idx="2">
            <a:schemeClr val="dk1"/>
          </a:lnRef>
          <a:fillRef idx="1">
            <a:schemeClr val="lt1"/>
          </a:fillRef>
          <a:effectRef idx="0">
            <a:schemeClr val="dk1"/>
          </a:effectRef>
          <a:fontRef idx="minor">
            <a:schemeClr val="dk1"/>
          </a:fontRef>
        </p:style>
        <p:txBody>
          <a:bodyPr rtlCol="0" anchor="ctr"/>
          <a:p>
            <a:pPr algn="ctr" fontAlgn="base"/>
            <a:r>
              <a:rPr lang="zh-CN" altLang="en-US" sz="2400" b="1" strike="noStrike" noProof="1">
                <a:solidFill>
                  <a:schemeClr val="accent2"/>
                </a:solidFill>
              </a:rPr>
              <a:t>漂泊</a:t>
            </a:r>
            <a:endParaRPr lang="zh-CN" altLang="en-US" sz="2400" b="1" strike="noStrike" noProof="1">
              <a:solidFill>
                <a:schemeClr val="accent2"/>
              </a:solidFill>
            </a:endParaRPr>
          </a:p>
        </p:txBody>
      </p:sp>
      <p:sp>
        <p:nvSpPr>
          <p:cNvPr id="8" name="流程图: 文档 7"/>
          <p:cNvSpPr/>
          <p:nvPr/>
        </p:nvSpPr>
        <p:spPr>
          <a:xfrm>
            <a:off x="5248275" y="200025"/>
            <a:ext cx="1884363" cy="1028700"/>
          </a:xfrm>
          <a:prstGeom prst="flowChartDocument">
            <a:avLst/>
          </a:prstGeom>
          <a:solidFill>
            <a:srgbClr val="FFFF00"/>
          </a:solidFill>
        </p:spPr>
        <p:style>
          <a:lnRef idx="2">
            <a:schemeClr val="dk1"/>
          </a:lnRef>
          <a:fillRef idx="1">
            <a:schemeClr val="lt1"/>
          </a:fillRef>
          <a:effectRef idx="0">
            <a:schemeClr val="dk1"/>
          </a:effectRef>
          <a:fontRef idx="minor">
            <a:schemeClr val="dk1"/>
          </a:fontRef>
        </p:style>
        <p:txBody>
          <a:bodyPr rtlCol="0" anchor="ctr"/>
          <a:p>
            <a:pPr algn="ctr" fontAlgn="base"/>
            <a:r>
              <a:rPr lang="zh-CN" altLang="en-US" sz="2400" b="1" strike="noStrike" noProof="1">
                <a:solidFill>
                  <a:schemeClr val="accent2"/>
                </a:solidFill>
              </a:rPr>
              <a:t>大雁南归思家之心顿生</a:t>
            </a:r>
            <a:endParaRPr lang="zh-CN" altLang="en-US" sz="2400" b="1" strike="noStrike" noProof="1">
              <a:solidFill>
                <a:schemeClr val="accent2"/>
              </a:solidFill>
            </a:endParaRPr>
          </a:p>
        </p:txBody>
      </p:sp>
      <p:sp>
        <p:nvSpPr>
          <p:cNvPr id="9" name="流程图: 文档 8"/>
          <p:cNvSpPr/>
          <p:nvPr/>
        </p:nvSpPr>
        <p:spPr>
          <a:xfrm>
            <a:off x="7169150" y="200025"/>
            <a:ext cx="1795463" cy="1012825"/>
          </a:xfrm>
          <a:prstGeom prst="flowChartDocument">
            <a:avLst/>
          </a:prstGeom>
          <a:solidFill>
            <a:srgbClr val="FFFF00"/>
          </a:solidFill>
        </p:spPr>
        <p:style>
          <a:lnRef idx="2">
            <a:schemeClr val="dk1"/>
          </a:lnRef>
          <a:fillRef idx="1">
            <a:schemeClr val="lt1"/>
          </a:fillRef>
          <a:effectRef idx="0">
            <a:schemeClr val="dk1"/>
          </a:effectRef>
          <a:fontRef idx="minor">
            <a:schemeClr val="dk1"/>
          </a:fontRef>
        </p:style>
        <p:txBody>
          <a:bodyPr rtlCol="0" anchor="ctr"/>
          <a:p>
            <a:pPr algn="ctr" fontAlgn="base"/>
            <a:r>
              <a:rPr lang="zh-CN" altLang="en-US" sz="2400" b="1" strike="noStrike" noProof="1">
                <a:solidFill>
                  <a:schemeClr val="accent2"/>
                </a:solidFill>
              </a:rPr>
              <a:t>客居的孤寂</a:t>
            </a:r>
            <a:endParaRPr lang="zh-CN" altLang="en-US" sz="2400" b="1" strike="noStrike" noProof="1">
              <a:solidFill>
                <a:schemeClr val="accent2"/>
              </a:solidFill>
            </a:endParaRPr>
          </a:p>
          <a:p>
            <a:pPr algn="ctr" fontAlgn="base"/>
            <a:r>
              <a:rPr lang="zh-CN" altLang="en-US" sz="2400" b="1" strike="noStrike" noProof="1">
                <a:solidFill>
                  <a:schemeClr val="accent2"/>
                </a:solidFill>
              </a:rPr>
              <a:t>归家心切</a:t>
            </a:r>
            <a:endParaRPr lang="zh-CN" altLang="en-US" sz="2400" b="1" strike="noStrike" noProof="1">
              <a:solidFill>
                <a:schemeClr val="accent2"/>
              </a:solidFill>
            </a:endParaRPr>
          </a:p>
        </p:txBody>
      </p:sp>
      <p:sp>
        <p:nvSpPr>
          <p:cNvPr id="10" name="流程图: 文档 9"/>
          <p:cNvSpPr/>
          <p:nvPr/>
        </p:nvSpPr>
        <p:spPr>
          <a:xfrm>
            <a:off x="1284288" y="2193925"/>
            <a:ext cx="2160588" cy="1027113"/>
          </a:xfrm>
          <a:prstGeom prst="flowChartDocument">
            <a:avLst/>
          </a:prstGeom>
          <a:solidFill>
            <a:srgbClr val="FFFF00"/>
          </a:solidFill>
        </p:spPr>
        <p:style>
          <a:lnRef idx="2">
            <a:schemeClr val="dk1"/>
          </a:lnRef>
          <a:fillRef idx="1">
            <a:schemeClr val="lt1"/>
          </a:fillRef>
          <a:effectRef idx="0">
            <a:schemeClr val="dk1"/>
          </a:effectRef>
          <a:fontRef idx="minor">
            <a:schemeClr val="dk1"/>
          </a:fontRef>
        </p:style>
        <p:txBody>
          <a:bodyPr rtlCol="0" anchor="ctr"/>
          <a:p>
            <a:pPr algn="ctr" fontAlgn="base"/>
            <a:r>
              <a:rPr lang="zh-CN" altLang="en-US" sz="2400" b="1" strike="noStrike" noProof="1">
                <a:solidFill>
                  <a:schemeClr val="accent2"/>
                </a:solidFill>
              </a:rPr>
              <a:t>鸟避、鱼惊孤寂之心可见</a:t>
            </a:r>
            <a:endParaRPr lang="zh-CN" altLang="en-US" sz="2400" b="1" strike="noStrike" noProof="1">
              <a:solidFill>
                <a:schemeClr val="accent2"/>
              </a:solidFill>
            </a:endParaRPr>
          </a:p>
        </p:txBody>
      </p:sp>
      <p:sp>
        <p:nvSpPr>
          <p:cNvPr id="11" name="流程图: 文档 10"/>
          <p:cNvSpPr/>
          <p:nvPr/>
        </p:nvSpPr>
        <p:spPr>
          <a:xfrm>
            <a:off x="4673600" y="2232025"/>
            <a:ext cx="1665288" cy="503238"/>
          </a:xfrm>
          <a:prstGeom prst="flowChartDocument">
            <a:avLst/>
          </a:prstGeom>
          <a:solidFill>
            <a:srgbClr val="FFFF00"/>
          </a:solidFill>
        </p:spPr>
        <p:style>
          <a:lnRef idx="2">
            <a:schemeClr val="dk1"/>
          </a:lnRef>
          <a:fillRef idx="1">
            <a:schemeClr val="lt1"/>
          </a:fillRef>
          <a:effectRef idx="0">
            <a:schemeClr val="dk1"/>
          </a:effectRef>
          <a:fontRef idx="minor">
            <a:schemeClr val="dk1"/>
          </a:fontRef>
        </p:style>
        <p:txBody>
          <a:bodyPr rtlCol="0" anchor="ctr"/>
          <a:p>
            <a:pPr algn="ctr" fontAlgn="base"/>
            <a:r>
              <a:rPr lang="zh-CN" altLang="en-US" sz="2400" b="1" strike="noStrike" noProof="1">
                <a:solidFill>
                  <a:schemeClr val="accent2"/>
                </a:solidFill>
              </a:rPr>
              <a:t>漂泊孤寂</a:t>
            </a:r>
            <a:endParaRPr lang="zh-CN" altLang="en-US" sz="2400" b="1" strike="noStrike" noProof="1">
              <a:solidFill>
                <a:schemeClr val="accent2"/>
              </a:solidFill>
            </a:endParaRPr>
          </a:p>
        </p:txBody>
      </p:sp>
      <p:sp>
        <p:nvSpPr>
          <p:cNvPr id="12" name="流程图: 文档 11"/>
          <p:cNvSpPr/>
          <p:nvPr/>
        </p:nvSpPr>
        <p:spPr>
          <a:xfrm>
            <a:off x="6953250" y="2287588"/>
            <a:ext cx="1665288" cy="503238"/>
          </a:xfrm>
          <a:prstGeom prst="flowChartDocument">
            <a:avLst/>
          </a:prstGeom>
          <a:solidFill>
            <a:srgbClr val="FFFF00"/>
          </a:solidFill>
        </p:spPr>
        <p:style>
          <a:lnRef idx="2">
            <a:schemeClr val="dk1"/>
          </a:lnRef>
          <a:fillRef idx="1">
            <a:schemeClr val="lt1"/>
          </a:fillRef>
          <a:effectRef idx="0">
            <a:schemeClr val="dk1"/>
          </a:effectRef>
          <a:fontRef idx="minor">
            <a:schemeClr val="dk1"/>
          </a:fontRef>
        </p:style>
        <p:txBody>
          <a:bodyPr rtlCol="0" anchor="ctr"/>
          <a:p>
            <a:pPr algn="ctr" fontAlgn="base"/>
            <a:r>
              <a:rPr lang="zh-CN" altLang="en-US" sz="2400" b="1" strike="noStrike" noProof="1">
                <a:solidFill>
                  <a:schemeClr val="accent2"/>
                </a:solidFill>
              </a:rPr>
              <a:t>思乡之心</a:t>
            </a:r>
            <a:endParaRPr lang="zh-CN" altLang="en-US" sz="2400" b="1" strike="noStrike" noProof="1">
              <a:solidFill>
                <a:schemeClr val="accent2"/>
              </a:solidFill>
            </a:endParaRPr>
          </a:p>
        </p:txBody>
      </p:sp>
      <p:sp>
        <p:nvSpPr>
          <p:cNvPr id="13" name="文本框 12"/>
          <p:cNvSpPr txBox="1"/>
          <p:nvPr/>
        </p:nvSpPr>
        <p:spPr>
          <a:xfrm>
            <a:off x="203200" y="5254625"/>
            <a:ext cx="8801100" cy="1384300"/>
          </a:xfrm>
          <a:prstGeom prst="rect">
            <a:avLst/>
          </a:prstGeom>
          <a:noFill/>
          <a:ln w="9525">
            <a:noFill/>
          </a:ln>
        </p:spPr>
        <p:txBody>
          <a:bodyPr wrap="square" anchor="t">
            <a:spAutoFit/>
          </a:bodyPr>
          <a:p>
            <a:r>
              <a:rPr lang="zh-CN" altLang="en-US" sz="2800" b="1">
                <a:solidFill>
                  <a:srgbClr val="FF0000"/>
                </a:solidFill>
                <a:latin typeface="Arial" panose="020B0604020202020204" pitchFamily="34" charset="0"/>
                <a:ea typeface="宋体" panose="02010600030101010101" pitchFamily="2" charset="-122"/>
              </a:rPr>
              <a:t>参考答案：孤舟连接着雨、雁、鸟、鱼、霜月、枫桥等意象，把诗人航程中所见所闻所想贯穿在一起，是全诗的线索，作者融情于景，表达了漂泊、孤寂、思乡之感。</a:t>
            </a:r>
            <a:endParaRPr lang="zh-CN" altLang="en-US" sz="2800" b="1">
              <a:solidFill>
                <a:srgbClr val="FF0000"/>
              </a:solidFill>
              <a:latin typeface="Arial" panose="020B0604020202020204" pitchFamily="34"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7"/>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9"/>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0"/>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1"/>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2"/>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bldLvl="0" animBg="1"/>
      <p:bldP spid="6" grpId="0" bldLvl="0" animBg="1"/>
      <p:bldP spid="7" grpId="0" bldLvl="0" animBg="1"/>
      <p:bldP spid="8" grpId="0" bldLvl="0" animBg="1"/>
      <p:bldP spid="9" grpId="0" bldLvl="0" animBg="1"/>
      <p:bldP spid="10" grpId="0" bldLvl="0" animBg="1"/>
      <p:bldP spid="11" grpId="0" bldLvl="0" animBg="1"/>
      <p:bldP spid="12" grpId="0" bldLvl="0" animBg="1"/>
      <p:bldP spid="1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2529" name="内容占位符 3"/>
          <p:cNvPicPr>
            <a:picLocks noGrp="1" noChangeAspect="1"/>
          </p:cNvPicPr>
          <p:nvPr>
            <p:ph idx="1"/>
          </p:nvPr>
        </p:nvPicPr>
        <p:blipFill>
          <a:blip r:embed="rId1"/>
          <a:stretch>
            <a:fillRect/>
          </a:stretch>
        </p:blipFill>
        <p:spPr>
          <a:xfrm>
            <a:off x="1588" y="15875"/>
            <a:ext cx="9151937" cy="6845300"/>
          </a:xfrm>
        </p:spPr>
      </p:pic>
      <p:sp>
        <p:nvSpPr>
          <p:cNvPr id="22530" name="标题 1"/>
          <p:cNvSpPr>
            <a:spLocks noGrp="1"/>
          </p:cNvSpPr>
          <p:nvPr>
            <p:ph type="title"/>
          </p:nvPr>
        </p:nvSpPr>
        <p:spPr>
          <a:xfrm>
            <a:off x="2957513" y="593725"/>
            <a:ext cx="3055937" cy="612775"/>
          </a:xfrm>
          <a:solidFill>
            <a:srgbClr val="FFC000"/>
          </a:solidFill>
        </p:spPr>
        <p:txBody>
          <a:bodyPr anchor="ctr"/>
          <a:p>
            <a:r>
              <a:rPr lang="zh-CN" altLang="en-US" sz="4000" b="1"/>
              <a:t>二、意境</a:t>
            </a:r>
            <a:endParaRPr lang="zh-CN" altLang="en-US" sz="4000" b="1"/>
          </a:p>
        </p:txBody>
      </p:sp>
      <p:sp>
        <p:nvSpPr>
          <p:cNvPr id="22531" name="文本框 4"/>
          <p:cNvSpPr txBox="1"/>
          <p:nvPr/>
        </p:nvSpPr>
        <p:spPr>
          <a:xfrm>
            <a:off x="573088" y="1495425"/>
            <a:ext cx="8031162" cy="368300"/>
          </a:xfrm>
          <a:prstGeom prst="rect">
            <a:avLst/>
          </a:prstGeom>
          <a:noFill/>
          <a:ln w="9525">
            <a:noFill/>
          </a:ln>
        </p:spPr>
        <p:txBody>
          <a:bodyPr wrap="square" anchor="t">
            <a:spAutoFit/>
          </a:bodyPr>
          <a:p>
            <a:endParaRPr lang="zh-CN" altLang="en-US">
              <a:latin typeface="Arial" panose="020B0604020202020204" pitchFamily="34" charset="0"/>
              <a:ea typeface="宋体" panose="02010600030101010101" pitchFamily="2" charset="-122"/>
            </a:endParaRPr>
          </a:p>
        </p:txBody>
      </p:sp>
      <p:sp>
        <p:nvSpPr>
          <p:cNvPr id="22532" name="文本框 5"/>
          <p:cNvSpPr txBox="1"/>
          <p:nvPr/>
        </p:nvSpPr>
        <p:spPr>
          <a:xfrm>
            <a:off x="660400" y="1731963"/>
            <a:ext cx="7872413" cy="4154487"/>
          </a:xfrm>
          <a:prstGeom prst="rect">
            <a:avLst/>
          </a:prstGeom>
          <a:noFill/>
          <a:ln w="9525">
            <a:noFill/>
          </a:ln>
        </p:spPr>
        <p:txBody>
          <a:bodyPr wrap="square" anchor="t">
            <a:spAutoFit/>
          </a:bodyPr>
          <a:p>
            <a:r>
              <a:rPr lang="en-US" altLang="zh-CN" sz="3600" b="1">
                <a:latin typeface="Arial" panose="020B0604020202020204" pitchFamily="34" charset="0"/>
                <a:ea typeface="宋体" panose="02010600030101010101" pitchFamily="2" charset="-122"/>
              </a:rPr>
              <a:t>        </a:t>
            </a:r>
            <a:r>
              <a:rPr lang="zh-CN" altLang="en-US" sz="3600" b="1">
                <a:latin typeface="Arial" panose="020B0604020202020204" pitchFamily="34" charset="0"/>
                <a:ea typeface="宋体" panose="02010600030101010101" pitchFamily="2" charset="-122"/>
              </a:rPr>
              <a:t>意境，是指诗人所描绘的客观图景与主观情思融合的一种耐人寻味的艺术境界，它是诗人主观的</a:t>
            </a:r>
            <a:r>
              <a:rPr lang="en-US" altLang="zh-CN" sz="3600" b="1">
                <a:latin typeface="Arial" panose="020B0604020202020204" pitchFamily="34" charset="0"/>
                <a:ea typeface="宋体" panose="02010600030101010101" pitchFamily="2" charset="-122"/>
              </a:rPr>
              <a:t>“</a:t>
            </a:r>
            <a:r>
              <a:rPr lang="zh-CN" altLang="en-US" sz="3600" b="1">
                <a:latin typeface="Arial" panose="020B0604020202020204" pitchFamily="34" charset="0"/>
                <a:ea typeface="宋体" panose="02010600030101010101" pitchFamily="2" charset="-122"/>
              </a:rPr>
              <a:t>意</a:t>
            </a:r>
            <a:r>
              <a:rPr lang="en-US" altLang="zh-CN" sz="3600" b="1">
                <a:latin typeface="Arial" panose="020B0604020202020204" pitchFamily="34" charset="0"/>
                <a:ea typeface="宋体" panose="02010600030101010101" pitchFamily="2" charset="-122"/>
              </a:rPr>
              <a:t>”</a:t>
            </a:r>
            <a:r>
              <a:rPr lang="zh-CN" altLang="en-US" sz="3600" b="1">
                <a:latin typeface="Arial" panose="020B0604020202020204" pitchFamily="34" charset="0"/>
                <a:ea typeface="宋体" panose="02010600030101010101" pitchFamily="2" charset="-122"/>
              </a:rPr>
              <a:t>（思想感情）与客观的</a:t>
            </a:r>
            <a:r>
              <a:rPr lang="en-US" altLang="zh-CN" sz="3600" b="1">
                <a:latin typeface="Arial" panose="020B0604020202020204" pitchFamily="34" charset="0"/>
                <a:ea typeface="宋体" panose="02010600030101010101" pitchFamily="2" charset="-122"/>
              </a:rPr>
              <a:t>“</a:t>
            </a:r>
            <a:r>
              <a:rPr lang="zh-CN" altLang="en-US" sz="3600" b="1">
                <a:latin typeface="Arial" panose="020B0604020202020204" pitchFamily="34" charset="0"/>
                <a:ea typeface="宋体" panose="02010600030101010101" pitchFamily="2" charset="-122"/>
              </a:rPr>
              <a:t>境</a:t>
            </a:r>
            <a:r>
              <a:rPr lang="en-US" altLang="zh-CN" sz="3600" b="1">
                <a:latin typeface="Arial" panose="020B0604020202020204" pitchFamily="34" charset="0"/>
                <a:ea typeface="宋体" panose="02010600030101010101" pitchFamily="2" charset="-122"/>
              </a:rPr>
              <a:t>”</a:t>
            </a:r>
            <a:r>
              <a:rPr lang="zh-CN" altLang="en-US" sz="3600" b="1">
                <a:latin typeface="Arial" panose="020B0604020202020204" pitchFamily="34" charset="0"/>
                <a:ea typeface="宋体" panose="02010600030101010101" pitchFamily="2" charset="-122"/>
              </a:rPr>
              <a:t>（自然景物）的有机统一。</a:t>
            </a:r>
            <a:endParaRPr lang="zh-CN" altLang="en-US" sz="3600" b="1">
              <a:latin typeface="Arial" panose="020B0604020202020204" pitchFamily="34" charset="0"/>
              <a:ea typeface="宋体" panose="02010600030101010101" pitchFamily="2" charset="-122"/>
            </a:endParaRPr>
          </a:p>
          <a:p>
            <a:endParaRPr lang="zh-CN" altLang="en-US" sz="3600" b="1">
              <a:latin typeface="Arial" panose="020B0604020202020204" pitchFamily="34" charset="0"/>
              <a:ea typeface="宋体" panose="02010600030101010101" pitchFamily="2" charset="-122"/>
            </a:endParaRPr>
          </a:p>
          <a:p>
            <a:r>
              <a:rPr lang="en-US" altLang="zh-CN" sz="3600" b="1">
                <a:solidFill>
                  <a:schemeClr val="accent2"/>
                </a:solidFill>
                <a:latin typeface="Arial" panose="020B0604020202020204" pitchFamily="34" charset="0"/>
                <a:ea typeface="宋体" panose="02010600030101010101" pitchFamily="2" charset="-122"/>
              </a:rPr>
              <a:t>               </a:t>
            </a:r>
            <a:r>
              <a:rPr lang="zh-CN" altLang="en-US" sz="4800" b="1">
                <a:solidFill>
                  <a:schemeClr val="accent2"/>
                </a:solidFill>
                <a:latin typeface="Arial" panose="020B0604020202020204" pitchFamily="34" charset="0"/>
                <a:ea typeface="宋体" panose="02010600030101010101" pitchFamily="2" charset="-122"/>
              </a:rPr>
              <a:t>象</a:t>
            </a:r>
            <a:r>
              <a:rPr lang="en-US" altLang="zh-CN" sz="4800" b="1">
                <a:solidFill>
                  <a:schemeClr val="accent2"/>
                </a:solidFill>
                <a:latin typeface="Arial" panose="020B0604020202020204" pitchFamily="34" charset="0"/>
                <a:ea typeface="宋体" panose="02010600030101010101" pitchFamily="2" charset="-122"/>
              </a:rPr>
              <a:t>——</a:t>
            </a:r>
            <a:r>
              <a:rPr lang="zh-CN" altLang="en-US" sz="4800" b="1">
                <a:solidFill>
                  <a:schemeClr val="accent2"/>
                </a:solidFill>
                <a:latin typeface="Arial" panose="020B0604020202020204" pitchFamily="34" charset="0"/>
                <a:ea typeface="宋体" panose="02010600030101010101" pitchFamily="2" charset="-122"/>
              </a:rPr>
              <a:t>境</a:t>
            </a:r>
            <a:r>
              <a:rPr lang="en-US" altLang="zh-CN" sz="4800" b="1">
                <a:solidFill>
                  <a:schemeClr val="accent2"/>
                </a:solidFill>
                <a:latin typeface="Arial" panose="020B0604020202020204" pitchFamily="34" charset="0"/>
                <a:ea typeface="宋体" panose="02010600030101010101" pitchFamily="2" charset="-122"/>
              </a:rPr>
              <a:t>——</a:t>
            </a:r>
            <a:r>
              <a:rPr lang="zh-CN" altLang="en-US" sz="4800" b="1">
                <a:solidFill>
                  <a:schemeClr val="accent2"/>
                </a:solidFill>
                <a:latin typeface="Arial" panose="020B0604020202020204" pitchFamily="34" charset="0"/>
                <a:ea typeface="宋体" panose="02010600030101010101" pitchFamily="2" charset="-122"/>
              </a:rPr>
              <a:t>情</a:t>
            </a:r>
            <a:endParaRPr lang="zh-CN" altLang="en-US" sz="4800" b="1">
              <a:solidFill>
                <a:schemeClr val="accent2"/>
              </a:solidFill>
              <a:latin typeface="Arial" panose="020B0604020202020204" pitchFamily="34" charset="0"/>
              <a:ea typeface="宋体" panose="02010600030101010101" pitchFamily="2" charset="-122"/>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3553" name="内容占位符 3"/>
          <p:cNvPicPr>
            <a:picLocks noGrp="1" noChangeAspect="1"/>
          </p:cNvPicPr>
          <p:nvPr>
            <p:ph idx="1"/>
          </p:nvPr>
        </p:nvPicPr>
        <p:blipFill>
          <a:blip r:embed="rId1"/>
          <a:stretch>
            <a:fillRect/>
          </a:stretch>
        </p:blipFill>
        <p:spPr>
          <a:xfrm>
            <a:off x="6350" y="12700"/>
            <a:ext cx="9140825" cy="6878638"/>
          </a:xfrm>
        </p:spPr>
      </p:pic>
      <p:sp>
        <p:nvSpPr>
          <p:cNvPr id="23554" name="文本框 5"/>
          <p:cNvSpPr txBox="1"/>
          <p:nvPr/>
        </p:nvSpPr>
        <p:spPr>
          <a:xfrm>
            <a:off x="201613" y="1638300"/>
            <a:ext cx="9140825" cy="5016500"/>
          </a:xfrm>
          <a:prstGeom prst="rect">
            <a:avLst/>
          </a:prstGeom>
          <a:noFill/>
          <a:ln w="9525">
            <a:noFill/>
          </a:ln>
        </p:spPr>
        <p:txBody>
          <a:bodyPr wrap="square" anchor="t">
            <a:spAutoFit/>
          </a:bodyPr>
          <a:p>
            <a:r>
              <a:rPr lang="en-US" altLang="zh-CN" sz="3200" b="1">
                <a:latin typeface="Arial" panose="020B0604020202020204" pitchFamily="34" charset="0"/>
                <a:ea typeface="宋体" panose="02010600030101010101" pitchFamily="2" charset="-122"/>
              </a:rPr>
              <a:t>1</a:t>
            </a:r>
            <a:r>
              <a:rPr lang="zh-CN" altLang="en-US" sz="3200" b="1">
                <a:solidFill>
                  <a:srgbClr val="FF0000"/>
                </a:solidFill>
                <a:latin typeface="Arial" panose="020B0604020202020204" pitchFamily="34" charset="0"/>
                <a:ea typeface="宋体" panose="02010600030101010101" pitchFamily="2" charset="-122"/>
              </a:rPr>
              <a:t>萧瑟暗淡</a:t>
            </a:r>
            <a:r>
              <a:rPr lang="en-US" altLang="zh-CN" sz="3200" b="1">
                <a:solidFill>
                  <a:schemeClr val="accent2"/>
                </a:solidFill>
                <a:latin typeface="Arial" panose="020B0604020202020204" pitchFamily="34" charset="0"/>
                <a:ea typeface="宋体" panose="02010600030101010101" pitchFamily="2" charset="-122"/>
                <a:sym typeface="宋体" panose="02010600030101010101" pitchFamily="2" charset="-122"/>
              </a:rPr>
              <a:t>“</a:t>
            </a:r>
            <a:r>
              <a:rPr lang="zh-CN" altLang="en-US" sz="3200" b="1">
                <a:solidFill>
                  <a:schemeClr val="accent2"/>
                </a:solidFill>
                <a:latin typeface="Arial" panose="020B0604020202020204" pitchFamily="34" charset="0"/>
                <a:ea typeface="宋体" panose="02010600030101010101" pitchFamily="2" charset="-122"/>
                <a:sym typeface="宋体" panose="02010600030101010101" pitchFamily="2" charset="-122"/>
              </a:rPr>
              <a:t>寒雨连江夜入吴，平明送客楚山孤</a:t>
            </a:r>
            <a:r>
              <a:rPr lang="zh-CN" altLang="en-US" sz="3200" b="1" dirty="0">
                <a:solidFill>
                  <a:schemeClr val="accent2"/>
                </a:solidFill>
                <a:latin typeface="Arial" panose="020B0604020202020204" pitchFamily="34" charset="0"/>
                <a:ea typeface="宋体" panose="02010600030101010101" pitchFamily="2" charset="-122"/>
                <a:sym typeface="宋体" panose="02010600030101010101" pitchFamily="2" charset="-122"/>
              </a:rPr>
              <a:t>”</a:t>
            </a:r>
            <a:endParaRPr lang="en-US" altLang="zh-CN" sz="3200" b="1">
              <a:latin typeface="Arial" panose="020B0604020202020204" pitchFamily="34" charset="0"/>
              <a:ea typeface="宋体" panose="02010600030101010101" pitchFamily="2" charset="-122"/>
            </a:endParaRPr>
          </a:p>
          <a:p>
            <a:r>
              <a:rPr lang="en-US" altLang="zh-CN" sz="3200" b="1">
                <a:latin typeface="Arial" panose="020B0604020202020204" pitchFamily="34" charset="0"/>
                <a:ea typeface="宋体" panose="02010600030101010101" pitchFamily="2" charset="-122"/>
              </a:rPr>
              <a:t>2</a:t>
            </a:r>
            <a:r>
              <a:rPr lang="zh-CN" altLang="en-US" sz="3200" b="1">
                <a:solidFill>
                  <a:srgbClr val="FF0000"/>
                </a:solidFill>
                <a:latin typeface="Arial" panose="020B0604020202020204" pitchFamily="34" charset="0"/>
                <a:ea typeface="宋体" panose="02010600030101010101" pitchFamily="2" charset="-122"/>
              </a:rPr>
              <a:t>落寞孤独</a:t>
            </a:r>
            <a:r>
              <a:rPr lang="en-US" altLang="zh-CN" sz="3200" b="1">
                <a:solidFill>
                  <a:schemeClr val="accent2"/>
                </a:solidFill>
                <a:latin typeface="Arial" panose="020B0604020202020204" pitchFamily="34" charset="0"/>
                <a:ea typeface="宋体" panose="02010600030101010101" pitchFamily="2" charset="-122"/>
                <a:sym typeface="宋体" panose="02010600030101010101" pitchFamily="2" charset="-122"/>
              </a:rPr>
              <a:t>“</a:t>
            </a:r>
            <a:r>
              <a:rPr lang="zh-CN" altLang="en-US" sz="3200" b="1">
                <a:solidFill>
                  <a:schemeClr val="accent2"/>
                </a:solidFill>
                <a:latin typeface="Arial" panose="020B0604020202020204" pitchFamily="34" charset="0"/>
                <a:ea typeface="宋体" panose="02010600030101010101" pitchFamily="2" charset="-122"/>
                <a:sym typeface="宋体" panose="02010600030101010101" pitchFamily="2" charset="-122"/>
              </a:rPr>
              <a:t>可怜庭中梅，开尽无人知。寂寞终自香，孤帧见幽姿。</a:t>
            </a:r>
            <a:r>
              <a:rPr lang="zh-CN" altLang="en-US" sz="3200" b="1" dirty="0">
                <a:solidFill>
                  <a:schemeClr val="accent2"/>
                </a:solidFill>
                <a:latin typeface="Arial" panose="020B0604020202020204" pitchFamily="34" charset="0"/>
                <a:ea typeface="宋体" panose="02010600030101010101" pitchFamily="2" charset="-122"/>
                <a:sym typeface="宋体" panose="02010600030101010101" pitchFamily="2" charset="-122"/>
              </a:rPr>
              <a:t>”</a:t>
            </a:r>
            <a:endParaRPr lang="zh-CN" altLang="en-US" sz="3200" b="1">
              <a:solidFill>
                <a:schemeClr val="accent2"/>
              </a:solidFill>
              <a:latin typeface="Arial" panose="020B0604020202020204" pitchFamily="34" charset="0"/>
              <a:ea typeface="宋体" panose="02010600030101010101" pitchFamily="2" charset="-122"/>
            </a:endParaRPr>
          </a:p>
          <a:p>
            <a:r>
              <a:rPr lang="en-US" altLang="zh-CN" sz="3200" b="1">
                <a:solidFill>
                  <a:schemeClr val="tx2"/>
                </a:solidFill>
                <a:latin typeface="Arial" panose="020B0604020202020204" pitchFamily="34" charset="0"/>
                <a:ea typeface="宋体" panose="02010600030101010101" pitchFamily="2" charset="-122"/>
              </a:rPr>
              <a:t>3</a:t>
            </a:r>
            <a:r>
              <a:rPr lang="zh-CN" altLang="en-US" sz="3200" b="1" dirty="0">
                <a:solidFill>
                  <a:srgbClr val="FF0000"/>
                </a:solidFill>
                <a:latin typeface="Arial" panose="020B0604020202020204" pitchFamily="34" charset="0"/>
                <a:ea typeface="宋体" panose="02010600030101010101" pitchFamily="2" charset="-122"/>
                <a:sym typeface="宋体" panose="02010600030101010101" pitchFamily="2" charset="-122"/>
              </a:rPr>
              <a:t>悲壮悲凉</a:t>
            </a:r>
            <a:r>
              <a:rPr lang="zh-CN" altLang="en-US" sz="3200" b="1">
                <a:solidFill>
                  <a:schemeClr val="accent2"/>
                </a:solidFill>
                <a:latin typeface="Arial" panose="020B0604020202020204" pitchFamily="34" charset="0"/>
                <a:ea typeface="宋体" panose="02010600030101010101" pitchFamily="2" charset="-122"/>
              </a:rPr>
              <a:t> </a:t>
            </a:r>
            <a:r>
              <a:rPr lang="en-US" altLang="zh-CN" sz="3200" b="1">
                <a:solidFill>
                  <a:schemeClr val="accent2"/>
                </a:solidFill>
                <a:latin typeface="Arial" panose="020B0604020202020204" pitchFamily="34" charset="0"/>
                <a:ea typeface="宋体" panose="02010600030101010101" pitchFamily="2" charset="-122"/>
                <a:sym typeface="宋体" panose="02010600030101010101" pitchFamily="2" charset="-122"/>
              </a:rPr>
              <a:t>“</a:t>
            </a:r>
            <a:r>
              <a:rPr lang="zh-CN" altLang="en-US" sz="3200" b="1">
                <a:solidFill>
                  <a:schemeClr val="accent2"/>
                </a:solidFill>
                <a:latin typeface="Arial" panose="020B0604020202020204" pitchFamily="34" charset="0"/>
                <a:ea typeface="宋体" panose="02010600030101010101" pitchFamily="2" charset="-122"/>
                <a:sym typeface="宋体" panose="02010600030101010101" pitchFamily="2" charset="-122"/>
              </a:rPr>
              <a:t>无边落木萧萧下，不尽长江滚滚来</a:t>
            </a:r>
            <a:r>
              <a:rPr lang="zh-CN" altLang="en-US" sz="3200" b="1" dirty="0">
                <a:solidFill>
                  <a:schemeClr val="accent2"/>
                </a:solidFill>
                <a:latin typeface="Arial" panose="020B0604020202020204" pitchFamily="34" charset="0"/>
                <a:ea typeface="宋体" panose="02010600030101010101" pitchFamily="2" charset="-122"/>
                <a:sym typeface="宋体" panose="02010600030101010101" pitchFamily="2" charset="-122"/>
              </a:rPr>
              <a:t>”</a:t>
            </a:r>
            <a:endParaRPr lang="zh-CN" altLang="en-US" sz="3200" b="1" dirty="0">
              <a:solidFill>
                <a:schemeClr val="accent2"/>
              </a:solidFill>
              <a:latin typeface="Arial" panose="020B0604020202020204" pitchFamily="34" charset="0"/>
              <a:ea typeface="宋体" panose="02010600030101010101" pitchFamily="2" charset="-122"/>
              <a:sym typeface="宋体" panose="02010600030101010101" pitchFamily="2" charset="-122"/>
            </a:endParaRPr>
          </a:p>
          <a:p>
            <a:r>
              <a:rPr lang="en-US" altLang="zh-CN" sz="3200" b="1">
                <a:latin typeface="Arial" panose="020B0604020202020204" pitchFamily="34" charset="0"/>
                <a:ea typeface="宋体" panose="02010600030101010101" pitchFamily="2" charset="-122"/>
                <a:sym typeface="宋体" panose="02010600030101010101" pitchFamily="2" charset="-122"/>
              </a:rPr>
              <a:t>4</a:t>
            </a:r>
            <a:r>
              <a:rPr lang="zh-CN" altLang="en-US" sz="3200" b="1">
                <a:solidFill>
                  <a:srgbClr val="FF0000"/>
                </a:solidFill>
                <a:latin typeface="Arial" panose="020B0604020202020204" pitchFamily="34" charset="0"/>
                <a:ea typeface="宋体" panose="02010600030101010101" pitchFamily="2" charset="-122"/>
                <a:sym typeface="宋体" panose="02010600030101010101" pitchFamily="2" charset="-122"/>
              </a:rPr>
              <a:t>萧瑟苍凉</a:t>
            </a:r>
            <a:r>
              <a:rPr lang="en-US" altLang="zh-CN" sz="3200" b="1">
                <a:solidFill>
                  <a:schemeClr val="accent2"/>
                </a:solidFill>
                <a:latin typeface="Arial" panose="020B0604020202020204" pitchFamily="34" charset="0"/>
                <a:ea typeface="宋体" panose="02010600030101010101" pitchFamily="2" charset="-122"/>
                <a:sym typeface="宋体" panose="02010600030101010101" pitchFamily="2" charset="-122"/>
              </a:rPr>
              <a:t>“</a:t>
            </a:r>
            <a:r>
              <a:rPr lang="zh-CN" altLang="en-US" sz="3200" b="1">
                <a:solidFill>
                  <a:schemeClr val="accent2"/>
                </a:solidFill>
                <a:latin typeface="Arial" panose="020B0604020202020204" pitchFamily="34" charset="0"/>
                <a:ea typeface="宋体" panose="02010600030101010101" pitchFamily="2" charset="-122"/>
                <a:sym typeface="宋体" panose="02010600030101010101" pitchFamily="2" charset="-122"/>
              </a:rPr>
              <a:t>风急天高猿啸哀，渚清沙白鸟飞回</a:t>
            </a:r>
            <a:r>
              <a:rPr lang="zh-CN" altLang="en-US" sz="3200" b="1" dirty="0">
                <a:solidFill>
                  <a:schemeClr val="accent2"/>
                </a:solidFill>
                <a:latin typeface="Arial" panose="020B0604020202020204" pitchFamily="34" charset="0"/>
                <a:ea typeface="宋体" panose="02010600030101010101" pitchFamily="2" charset="-122"/>
                <a:sym typeface="宋体" panose="02010600030101010101" pitchFamily="2" charset="-122"/>
              </a:rPr>
              <a:t>”</a:t>
            </a:r>
            <a:endParaRPr lang="zh-CN" altLang="en-US" sz="3200" b="1">
              <a:solidFill>
                <a:srgbClr val="FF0000"/>
              </a:solidFill>
              <a:latin typeface="Arial" panose="020B0604020202020204" pitchFamily="34" charset="0"/>
              <a:ea typeface="宋体" panose="02010600030101010101" pitchFamily="2" charset="-122"/>
              <a:sym typeface="宋体" panose="02010600030101010101" pitchFamily="2" charset="-122"/>
            </a:endParaRPr>
          </a:p>
          <a:p>
            <a:r>
              <a:rPr lang="en-US" altLang="zh-CN" sz="3200" b="1">
                <a:latin typeface="Arial" panose="020B0604020202020204" pitchFamily="34" charset="0"/>
                <a:ea typeface="宋体" panose="02010600030101010101" pitchFamily="2" charset="-122"/>
                <a:sym typeface="宋体" panose="02010600030101010101" pitchFamily="2" charset="-122"/>
              </a:rPr>
              <a:t>5</a:t>
            </a:r>
            <a:r>
              <a:rPr lang="zh-CN" altLang="en-US" sz="3200" b="1">
                <a:solidFill>
                  <a:srgbClr val="FF0000"/>
                </a:solidFill>
                <a:latin typeface="Arial" panose="020B0604020202020204" pitchFamily="34" charset="0"/>
                <a:ea typeface="宋体" panose="02010600030101010101" pitchFamily="2" charset="-122"/>
                <a:sym typeface="宋体" panose="02010600030101010101" pitchFamily="2" charset="-122"/>
              </a:rPr>
              <a:t>凄苦悲凉</a:t>
            </a:r>
            <a:r>
              <a:rPr lang="zh-CN" altLang="en-US" sz="3200" b="1">
                <a:solidFill>
                  <a:schemeClr val="accent2"/>
                </a:solidFill>
                <a:latin typeface="Arial" panose="020B0604020202020204" pitchFamily="34" charset="0"/>
                <a:ea typeface="宋体" panose="02010600030101010101" pitchFamily="2" charset="-122"/>
                <a:sym typeface="宋体" panose="02010600030101010101" pitchFamily="2" charset="-122"/>
              </a:rPr>
              <a:t>“梧桐更兼细雨，到黄昏，点滴滴滴”</a:t>
            </a:r>
            <a:r>
              <a:rPr lang="en-US" altLang="zh-CN" sz="3200" b="1">
                <a:solidFill>
                  <a:schemeClr val="accent2"/>
                </a:solidFill>
                <a:latin typeface="Arial" panose="020B0604020202020204" pitchFamily="34" charset="0"/>
                <a:ea typeface="宋体" panose="02010600030101010101" pitchFamily="2" charset="-122"/>
                <a:sym typeface="宋体" panose="02010600030101010101" pitchFamily="2" charset="-122"/>
              </a:rPr>
              <a:t>      </a:t>
            </a:r>
            <a:endParaRPr lang="en-US" altLang="zh-CN" sz="3200" b="1">
              <a:solidFill>
                <a:schemeClr val="accent2"/>
              </a:solidFill>
              <a:latin typeface="Arial" panose="020B0604020202020204" pitchFamily="34" charset="0"/>
              <a:ea typeface="宋体" panose="02010600030101010101" pitchFamily="2" charset="-122"/>
              <a:sym typeface="宋体" panose="02010600030101010101" pitchFamily="2" charset="-122"/>
            </a:endParaRPr>
          </a:p>
          <a:p>
            <a:r>
              <a:rPr lang="en-US" altLang="zh-CN" sz="3200" b="1">
                <a:latin typeface="Arial" panose="020B0604020202020204" pitchFamily="34" charset="0"/>
                <a:ea typeface="宋体" panose="02010600030101010101" pitchFamily="2" charset="-122"/>
                <a:sym typeface="宋体" panose="02010600030101010101" pitchFamily="2" charset="-122"/>
              </a:rPr>
              <a:t>6</a:t>
            </a:r>
            <a:r>
              <a:rPr lang="zh-CN" altLang="en-US" sz="3200" b="1">
                <a:solidFill>
                  <a:srgbClr val="FF0000"/>
                </a:solidFill>
                <a:latin typeface="Arial" panose="020B0604020202020204" pitchFamily="34" charset="0"/>
                <a:ea typeface="宋体" panose="02010600030101010101" pitchFamily="2" charset="-122"/>
                <a:sym typeface="宋体" panose="02010600030101010101" pitchFamily="2" charset="-122"/>
              </a:rPr>
              <a:t>旷远孤寂</a:t>
            </a:r>
            <a:r>
              <a:rPr lang="zh-CN" altLang="en-US" sz="3200" b="1">
                <a:solidFill>
                  <a:schemeClr val="accent2"/>
                </a:solidFill>
                <a:latin typeface="Arial" panose="020B0604020202020204" pitchFamily="34" charset="0"/>
                <a:ea typeface="宋体" panose="02010600030101010101" pitchFamily="2" charset="-122"/>
                <a:sym typeface="宋体" panose="02010600030101010101" pitchFamily="2" charset="-122"/>
              </a:rPr>
              <a:t>“野旷天低树，江清月近人”</a:t>
            </a:r>
            <a:endParaRPr lang="zh-CN" altLang="zh-CN" sz="3200" b="1">
              <a:solidFill>
                <a:schemeClr val="accent2"/>
              </a:solidFill>
              <a:latin typeface="Arial" panose="020B0604020202020204" pitchFamily="34" charset="0"/>
              <a:ea typeface="宋体" panose="02010600030101010101" pitchFamily="2" charset="-122"/>
            </a:endParaRPr>
          </a:p>
          <a:p>
            <a:r>
              <a:rPr lang="en-US" altLang="zh-CN" sz="3200" b="1">
                <a:solidFill>
                  <a:schemeClr val="tx2"/>
                </a:solidFill>
                <a:latin typeface="Arial" panose="020B0604020202020204" pitchFamily="34" charset="0"/>
                <a:ea typeface="宋体" panose="02010600030101010101" pitchFamily="2" charset="-122"/>
              </a:rPr>
              <a:t>7</a:t>
            </a:r>
            <a:r>
              <a:rPr lang="zh-CN" altLang="en-US" sz="3200" b="1">
                <a:solidFill>
                  <a:srgbClr val="FF0000"/>
                </a:solidFill>
                <a:latin typeface="Arial" panose="020B0604020202020204" pitchFamily="34" charset="0"/>
                <a:ea typeface="宋体" panose="02010600030101010101" pitchFamily="2" charset="-122"/>
              </a:rPr>
              <a:t>孤寂凄清</a:t>
            </a:r>
            <a:r>
              <a:rPr lang="zh-CN" altLang="en-US" sz="3200" b="1">
                <a:solidFill>
                  <a:schemeClr val="accent2"/>
                </a:solidFill>
                <a:latin typeface="Arial" panose="020B0604020202020204" pitchFamily="34" charset="0"/>
                <a:ea typeface="宋体" panose="02010600030101010101" pitchFamily="2" charset="-122"/>
              </a:rPr>
              <a:t> </a:t>
            </a:r>
            <a:r>
              <a:rPr lang="en-US" altLang="zh-CN" sz="3200" b="1">
                <a:solidFill>
                  <a:schemeClr val="accent2"/>
                </a:solidFill>
                <a:latin typeface="Arial" panose="020B0604020202020204" pitchFamily="34" charset="0"/>
                <a:ea typeface="宋体" panose="02010600030101010101" pitchFamily="2" charset="-122"/>
                <a:sym typeface="宋体" panose="02010600030101010101" pitchFamily="2" charset="-122"/>
              </a:rPr>
              <a:t>“</a:t>
            </a:r>
            <a:r>
              <a:rPr lang="zh-CN" altLang="en-US" sz="3200" b="1">
                <a:solidFill>
                  <a:schemeClr val="accent2"/>
                </a:solidFill>
                <a:latin typeface="Arial" panose="020B0604020202020204" pitchFamily="34" charset="0"/>
                <a:ea typeface="宋体" panose="02010600030101010101" pitchFamily="2" charset="-122"/>
                <a:sym typeface="宋体" panose="02010600030101010101" pitchFamily="2" charset="-122"/>
              </a:rPr>
              <a:t>摇落暮天迥，清风霜叶稀。孤城向水闭，独鸟背人飞。</a:t>
            </a:r>
            <a:r>
              <a:rPr lang="zh-CN" altLang="en-US" sz="3200" b="1" dirty="0">
                <a:solidFill>
                  <a:schemeClr val="accent2"/>
                </a:solidFill>
                <a:latin typeface="Arial" panose="020B0604020202020204" pitchFamily="34" charset="0"/>
                <a:ea typeface="宋体" panose="02010600030101010101" pitchFamily="2" charset="-122"/>
                <a:sym typeface="宋体" panose="02010600030101010101" pitchFamily="2" charset="-122"/>
              </a:rPr>
              <a:t>”</a:t>
            </a:r>
            <a:endParaRPr lang="zh-CN" altLang="en-US" sz="3200" b="1" dirty="0">
              <a:solidFill>
                <a:schemeClr val="accent2"/>
              </a:solidFill>
              <a:latin typeface="Arial" panose="020B0604020202020204" pitchFamily="34" charset="0"/>
              <a:ea typeface="宋体" panose="02010600030101010101" pitchFamily="2" charset="-122"/>
              <a:sym typeface="宋体" panose="02010600030101010101" pitchFamily="2" charset="-122"/>
            </a:endParaRPr>
          </a:p>
          <a:p>
            <a:endParaRPr lang="zh-CN" altLang="en-US" sz="3200" b="1">
              <a:solidFill>
                <a:schemeClr val="accent2"/>
              </a:solidFill>
              <a:latin typeface="Arial" panose="020B0604020202020204" pitchFamily="34" charset="0"/>
              <a:ea typeface="宋体" panose="02010600030101010101" pitchFamily="2" charset="-122"/>
              <a:sym typeface="宋体" panose="02010600030101010101" pitchFamily="2" charset="-122"/>
            </a:endParaRPr>
          </a:p>
        </p:txBody>
      </p:sp>
      <p:sp>
        <p:nvSpPr>
          <p:cNvPr id="23555" name="标题 1"/>
          <p:cNvSpPr>
            <a:spLocks noGrp="1"/>
          </p:cNvSpPr>
          <p:nvPr/>
        </p:nvSpPr>
        <p:spPr>
          <a:xfrm>
            <a:off x="558800" y="722313"/>
            <a:ext cx="3438525" cy="612775"/>
          </a:xfrm>
          <a:prstGeom prst="rect">
            <a:avLst/>
          </a:prstGeom>
          <a:solidFill>
            <a:srgbClr val="FFC000"/>
          </a:solidFill>
          <a:ln w="9525">
            <a:noFill/>
          </a:ln>
        </p:spPr>
        <p:txBody>
          <a:bodyPr anchor="ctr"/>
          <a:p>
            <a:pPr algn="ctr"/>
            <a:r>
              <a:rPr lang="zh-CN" altLang="en-US" sz="4000" b="1">
                <a:solidFill>
                  <a:schemeClr val="tx2"/>
                </a:solidFill>
                <a:latin typeface="Arial" panose="020B0604020202020204" pitchFamily="34" charset="0"/>
                <a:ea typeface="宋体" panose="02010600030101010101" pitchFamily="2" charset="-122"/>
              </a:rPr>
              <a:t>意境常见术语</a:t>
            </a:r>
            <a:endParaRPr lang="zh-CN" altLang="en-US" sz="4000" b="1">
              <a:solidFill>
                <a:schemeClr val="tx2"/>
              </a:solidFill>
              <a:latin typeface="Arial" panose="020B0604020202020204" pitchFamily="34" charset="0"/>
              <a:ea typeface="宋体" panose="02010600030101010101" pitchFamily="2" charset="-122"/>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4577" name="内容占位符 3"/>
          <p:cNvPicPr>
            <a:picLocks noGrp="1" noChangeAspect="1"/>
          </p:cNvPicPr>
          <p:nvPr>
            <p:ph idx="1"/>
          </p:nvPr>
        </p:nvPicPr>
        <p:blipFill>
          <a:blip r:embed="rId1"/>
          <a:stretch>
            <a:fillRect/>
          </a:stretch>
        </p:blipFill>
        <p:spPr>
          <a:xfrm>
            <a:off x="6350" y="12700"/>
            <a:ext cx="9140825" cy="6878638"/>
          </a:xfrm>
        </p:spPr>
      </p:pic>
      <p:sp>
        <p:nvSpPr>
          <p:cNvPr id="24578" name="文本框 5"/>
          <p:cNvSpPr txBox="1"/>
          <p:nvPr/>
        </p:nvSpPr>
        <p:spPr>
          <a:xfrm>
            <a:off x="58738" y="920750"/>
            <a:ext cx="9140825" cy="5507990"/>
          </a:xfrm>
          <a:prstGeom prst="rect">
            <a:avLst/>
          </a:prstGeom>
          <a:noFill/>
          <a:ln w="9525">
            <a:noFill/>
          </a:ln>
        </p:spPr>
        <p:txBody>
          <a:bodyPr wrap="square" anchor="t">
            <a:spAutoFit/>
          </a:bodyPr>
          <a:p>
            <a:r>
              <a:rPr lang="en-US" altLang="zh-CN" sz="3200" b="1">
                <a:latin typeface="Arial" panose="020B0604020202020204" pitchFamily="34" charset="0"/>
                <a:ea typeface="宋体" panose="02010600030101010101" pitchFamily="2" charset="-122"/>
                <a:sym typeface="宋体" panose="02010600030101010101" pitchFamily="2" charset="-122"/>
              </a:rPr>
              <a:t>8</a:t>
            </a:r>
            <a:r>
              <a:rPr lang="zh-CN" altLang="en-US" sz="3200" b="1">
                <a:solidFill>
                  <a:srgbClr val="FF0000"/>
                </a:solidFill>
                <a:latin typeface="Arial" panose="020B0604020202020204" pitchFamily="34" charset="0"/>
                <a:ea typeface="宋体" panose="02010600030101010101" pitchFamily="2" charset="-122"/>
                <a:sym typeface="宋体" panose="02010600030101010101" pitchFamily="2" charset="-122"/>
              </a:rPr>
              <a:t>荒凉冷清</a:t>
            </a:r>
            <a:r>
              <a:rPr lang="zh-CN" altLang="en-US" sz="3200" b="1">
                <a:solidFill>
                  <a:schemeClr val="accent2"/>
                </a:solidFill>
                <a:latin typeface="Arial" panose="020B0604020202020204" pitchFamily="34" charset="0"/>
                <a:ea typeface="宋体" panose="02010600030101010101" pitchFamily="2" charset="-122"/>
                <a:sym typeface="宋体" panose="02010600030101010101" pitchFamily="2" charset="-122"/>
              </a:rPr>
              <a:t>“芳树无人花自落，青山一路鸟空啼”</a:t>
            </a:r>
            <a:r>
              <a:rPr lang="en-US" altLang="zh-CN" sz="3200" b="1">
                <a:solidFill>
                  <a:schemeClr val="accent2"/>
                </a:solidFill>
                <a:latin typeface="Arial" panose="020B0604020202020204" pitchFamily="34" charset="0"/>
                <a:ea typeface="宋体" panose="02010600030101010101" pitchFamily="2" charset="-122"/>
                <a:sym typeface="宋体" panose="02010600030101010101" pitchFamily="2" charset="-122"/>
              </a:rPr>
              <a:t>      </a:t>
            </a:r>
            <a:endParaRPr lang="en-US" altLang="zh-CN" sz="3200" b="1">
              <a:solidFill>
                <a:schemeClr val="accent2"/>
              </a:solidFill>
              <a:latin typeface="Arial" panose="020B0604020202020204" pitchFamily="34" charset="0"/>
              <a:ea typeface="宋体" panose="02010600030101010101" pitchFamily="2" charset="-122"/>
              <a:sym typeface="宋体" panose="02010600030101010101" pitchFamily="2" charset="-122"/>
            </a:endParaRPr>
          </a:p>
          <a:p>
            <a:r>
              <a:rPr lang="en-US" altLang="zh-CN" sz="3200" b="1">
                <a:latin typeface="Arial" panose="020B0604020202020204" pitchFamily="34" charset="0"/>
                <a:ea typeface="宋体" panose="02010600030101010101" pitchFamily="2" charset="-122"/>
                <a:sym typeface="宋体" panose="02010600030101010101" pitchFamily="2" charset="-122"/>
              </a:rPr>
              <a:t>9</a:t>
            </a:r>
            <a:r>
              <a:rPr lang="zh-CN" altLang="en-US" sz="3200" b="1">
                <a:solidFill>
                  <a:srgbClr val="FF0000"/>
                </a:solidFill>
                <a:latin typeface="Arial" panose="020B0604020202020204" pitchFamily="34" charset="0"/>
                <a:ea typeface="宋体" panose="02010600030101010101" pitchFamily="2" charset="-122"/>
                <a:sym typeface="宋体" panose="02010600030101010101" pitchFamily="2" charset="-122"/>
              </a:rPr>
              <a:t>哀伤惆怅</a:t>
            </a:r>
            <a:r>
              <a:rPr lang="zh-CN" altLang="en-US" sz="3200" b="1">
                <a:solidFill>
                  <a:schemeClr val="accent2"/>
                </a:solidFill>
                <a:latin typeface="Arial" panose="020B0604020202020204" pitchFamily="34" charset="0"/>
                <a:ea typeface="宋体" panose="02010600030101010101" pitchFamily="2" charset="-122"/>
                <a:sym typeface="宋体" panose="02010600030101010101" pitchFamily="2" charset="-122"/>
              </a:rPr>
              <a:t>“杨花落尽子规啼，闻道龙标过五溪”</a:t>
            </a:r>
            <a:endParaRPr lang="en-US" altLang="zh-CN" sz="3200" b="1">
              <a:latin typeface="Arial" panose="020B0604020202020204" pitchFamily="34" charset="0"/>
              <a:ea typeface="宋体" panose="02010600030101010101" pitchFamily="2" charset="-122"/>
            </a:endParaRPr>
          </a:p>
          <a:p>
            <a:r>
              <a:rPr lang="en-US" altLang="zh-CN" sz="3200" b="1">
                <a:latin typeface="Arial" panose="020B0604020202020204" pitchFamily="34" charset="0"/>
                <a:ea typeface="宋体" panose="02010600030101010101" pitchFamily="2" charset="-122"/>
              </a:rPr>
              <a:t>10</a:t>
            </a:r>
            <a:r>
              <a:rPr lang="zh-CN" altLang="en-US" sz="3200" b="1">
                <a:solidFill>
                  <a:srgbClr val="FF0000"/>
                </a:solidFill>
                <a:latin typeface="Arial" panose="020B0604020202020204" pitchFamily="34" charset="0"/>
                <a:ea typeface="宋体" panose="02010600030101010101" pitchFamily="2" charset="-122"/>
                <a:sym typeface="宋体" panose="02010600030101010101" pitchFamily="2" charset="-122"/>
              </a:rPr>
              <a:t>开阔宏丽</a:t>
            </a:r>
            <a:r>
              <a:rPr lang="zh-CN" altLang="en-US" sz="3200" b="1">
                <a:solidFill>
                  <a:schemeClr val="accent2"/>
                </a:solidFill>
                <a:latin typeface="Arial" panose="020B0604020202020204" pitchFamily="34" charset="0"/>
                <a:ea typeface="宋体" panose="02010600030101010101" pitchFamily="2" charset="-122"/>
                <a:sym typeface="宋体" panose="02010600030101010101" pitchFamily="2" charset="-122"/>
              </a:rPr>
              <a:t>“吴楚东南坼，乾坤日夜浮”</a:t>
            </a:r>
            <a:r>
              <a:rPr lang="en-US" altLang="zh-CN" sz="3200" b="1">
                <a:solidFill>
                  <a:schemeClr val="accent2"/>
                </a:solidFill>
                <a:latin typeface="Arial" panose="020B0604020202020204" pitchFamily="34" charset="0"/>
                <a:ea typeface="宋体" panose="02010600030101010101" pitchFamily="2" charset="-122"/>
                <a:sym typeface="宋体" panose="02010600030101010101" pitchFamily="2" charset="-122"/>
              </a:rPr>
              <a:t> </a:t>
            </a:r>
            <a:endParaRPr lang="en-US" altLang="zh-CN" sz="3200" b="1">
              <a:solidFill>
                <a:schemeClr val="accent2"/>
              </a:solidFill>
              <a:latin typeface="Arial" panose="020B0604020202020204" pitchFamily="34" charset="0"/>
              <a:ea typeface="宋体" panose="02010600030101010101" pitchFamily="2" charset="-122"/>
              <a:sym typeface="宋体" panose="02010600030101010101" pitchFamily="2" charset="-122"/>
            </a:endParaRPr>
          </a:p>
          <a:p>
            <a:r>
              <a:rPr lang="en-US" altLang="zh-CN" sz="3200" b="1">
                <a:latin typeface="Arial" panose="020B0604020202020204" pitchFamily="34" charset="0"/>
                <a:ea typeface="宋体" panose="02010600030101010101" pitchFamily="2" charset="-122"/>
              </a:rPr>
              <a:t>11</a:t>
            </a:r>
            <a:r>
              <a:rPr lang="zh-CN" altLang="en-US" sz="3200" b="1">
                <a:solidFill>
                  <a:srgbClr val="FF0000"/>
                </a:solidFill>
                <a:latin typeface="Arial" panose="020B0604020202020204" pitchFamily="34" charset="0"/>
                <a:ea typeface="宋体" panose="02010600030101010101" pitchFamily="2" charset="-122"/>
                <a:sym typeface="宋体" panose="02010600030101010101" pitchFamily="2" charset="-122"/>
              </a:rPr>
              <a:t>雄浑壮美</a:t>
            </a:r>
            <a:r>
              <a:rPr lang="zh-CN" altLang="en-US" sz="3200" b="1">
                <a:solidFill>
                  <a:schemeClr val="accent2"/>
                </a:solidFill>
                <a:latin typeface="Arial" panose="020B0604020202020204" pitchFamily="34" charset="0"/>
                <a:ea typeface="宋体" panose="02010600030101010101" pitchFamily="2" charset="-122"/>
                <a:sym typeface="宋体" panose="02010600030101010101" pitchFamily="2" charset="-122"/>
              </a:rPr>
              <a:t>“大漠孤烟直，长河落日圆”</a:t>
            </a:r>
            <a:r>
              <a:rPr lang="en-US" altLang="zh-CN" sz="3200" b="1">
                <a:solidFill>
                  <a:schemeClr val="accent2"/>
                </a:solidFill>
                <a:latin typeface="Arial" panose="020B0604020202020204" pitchFamily="34" charset="0"/>
                <a:ea typeface="宋体" panose="02010600030101010101" pitchFamily="2" charset="-122"/>
                <a:sym typeface="宋体" panose="02010600030101010101" pitchFamily="2" charset="-122"/>
              </a:rPr>
              <a:t> </a:t>
            </a:r>
            <a:endParaRPr lang="zh-CN" altLang="en-US" sz="3200" b="1">
              <a:latin typeface="Arial" panose="020B0604020202020204" pitchFamily="34" charset="0"/>
              <a:ea typeface="宋体" panose="02010600030101010101" pitchFamily="2" charset="-122"/>
            </a:endParaRPr>
          </a:p>
          <a:p>
            <a:r>
              <a:rPr lang="en-US" altLang="zh-CN" sz="3200" b="1">
                <a:latin typeface="Arial" panose="020B0604020202020204" pitchFamily="34" charset="0"/>
                <a:ea typeface="宋体" panose="02010600030101010101" pitchFamily="2" charset="-122"/>
              </a:rPr>
              <a:t>12</a:t>
            </a:r>
            <a:r>
              <a:rPr lang="zh-CN" altLang="en-US" sz="3200" b="1">
                <a:solidFill>
                  <a:srgbClr val="FF0000"/>
                </a:solidFill>
                <a:latin typeface="Arial" panose="020B0604020202020204" pitchFamily="34" charset="0"/>
                <a:ea typeface="宋体" panose="02010600030101010101" pitchFamily="2" charset="-122"/>
              </a:rPr>
              <a:t>绚丽清新</a:t>
            </a:r>
            <a:r>
              <a:rPr lang="zh-CN" altLang="en-US" sz="3200" b="1">
                <a:solidFill>
                  <a:schemeClr val="accent2"/>
                </a:solidFill>
                <a:latin typeface="Arial" panose="020B0604020202020204" pitchFamily="34" charset="0"/>
                <a:ea typeface="宋体" panose="02010600030101010101" pitchFamily="2" charset="-122"/>
              </a:rPr>
              <a:t> </a:t>
            </a:r>
            <a:r>
              <a:rPr lang="en-US" altLang="zh-CN" sz="3200" b="1">
                <a:solidFill>
                  <a:schemeClr val="accent2"/>
                </a:solidFill>
                <a:latin typeface="Arial" panose="020B0604020202020204" pitchFamily="34" charset="0"/>
                <a:ea typeface="宋体" panose="02010600030101010101" pitchFamily="2" charset="-122"/>
              </a:rPr>
              <a:t>“</a:t>
            </a:r>
            <a:r>
              <a:rPr lang="zh-CN" altLang="en-US" sz="3200" b="1">
                <a:solidFill>
                  <a:schemeClr val="accent2"/>
                </a:solidFill>
                <a:latin typeface="Arial" panose="020B0604020202020204" pitchFamily="34" charset="0"/>
                <a:ea typeface="宋体" panose="02010600030101010101" pitchFamily="2" charset="-122"/>
              </a:rPr>
              <a:t>两个黄鹂鸣翠柳，一行白鹭上青天”</a:t>
            </a:r>
            <a:endParaRPr lang="zh-CN" altLang="en-US" sz="3200" b="1">
              <a:solidFill>
                <a:schemeClr val="accent2"/>
              </a:solidFill>
              <a:latin typeface="Arial" panose="020B0604020202020204" pitchFamily="34" charset="0"/>
              <a:ea typeface="宋体" panose="02010600030101010101" pitchFamily="2" charset="-122"/>
            </a:endParaRPr>
          </a:p>
          <a:p>
            <a:r>
              <a:rPr lang="en-US" altLang="zh-CN" sz="3200" b="1">
                <a:latin typeface="Arial" panose="020B0604020202020204" pitchFamily="34" charset="0"/>
                <a:ea typeface="宋体" panose="02010600030101010101" pitchFamily="2" charset="-122"/>
                <a:sym typeface="宋体" panose="02010600030101010101" pitchFamily="2" charset="-122"/>
              </a:rPr>
              <a:t>13</a:t>
            </a:r>
            <a:r>
              <a:rPr lang="zh-CN" altLang="en-US" sz="3200" b="1">
                <a:solidFill>
                  <a:srgbClr val="FF0000"/>
                </a:solidFill>
                <a:latin typeface="Arial" panose="020B0604020202020204" pitchFamily="34" charset="0"/>
                <a:ea typeface="宋体" panose="02010600030101010101" pitchFamily="2" charset="-122"/>
                <a:sym typeface="宋体" panose="02010600030101010101" pitchFamily="2" charset="-122"/>
              </a:rPr>
              <a:t>明净绚丽</a:t>
            </a:r>
            <a:r>
              <a:rPr lang="en-US" altLang="zh-CN" sz="3200" b="1">
                <a:solidFill>
                  <a:schemeClr val="accent2"/>
                </a:solidFill>
                <a:latin typeface="Arial" panose="020B0604020202020204" pitchFamily="34" charset="0"/>
                <a:ea typeface="宋体" panose="02010600030101010101" pitchFamily="2" charset="-122"/>
                <a:sym typeface="宋体" panose="02010600030101010101" pitchFamily="2" charset="-122"/>
              </a:rPr>
              <a:t>“</a:t>
            </a:r>
            <a:r>
              <a:rPr lang="zh-CN" altLang="en-US" sz="3200" b="1">
                <a:solidFill>
                  <a:schemeClr val="accent2"/>
                </a:solidFill>
                <a:latin typeface="Arial" panose="020B0604020202020204" pitchFamily="34" charset="0"/>
                <a:ea typeface="宋体" panose="02010600030101010101" pitchFamily="2" charset="-122"/>
                <a:sym typeface="宋体" panose="02010600030101010101" pitchFamily="2" charset="-122"/>
              </a:rPr>
              <a:t>迟日江山丽，微风花草香</a:t>
            </a:r>
            <a:r>
              <a:rPr lang="zh-CN" altLang="en-US" sz="3200" b="1" dirty="0">
                <a:solidFill>
                  <a:schemeClr val="accent2"/>
                </a:solidFill>
                <a:latin typeface="Arial" panose="020B0604020202020204" pitchFamily="34" charset="0"/>
                <a:ea typeface="宋体" panose="02010600030101010101" pitchFamily="2" charset="-122"/>
                <a:sym typeface="宋体" panose="02010600030101010101" pitchFamily="2" charset="-122"/>
              </a:rPr>
              <a:t>”</a:t>
            </a:r>
            <a:endParaRPr lang="zh-CN" altLang="en-US" sz="3200" b="1">
              <a:solidFill>
                <a:schemeClr val="accent2"/>
              </a:solidFill>
              <a:latin typeface="Arial" panose="020B0604020202020204" pitchFamily="34" charset="0"/>
              <a:ea typeface="宋体" panose="02010600030101010101" pitchFamily="2" charset="-122"/>
            </a:endParaRPr>
          </a:p>
          <a:p>
            <a:r>
              <a:rPr lang="en-US" altLang="zh-CN" sz="3200" b="1">
                <a:solidFill>
                  <a:schemeClr val="tx2"/>
                </a:solidFill>
                <a:latin typeface="Arial" panose="020B0604020202020204" pitchFamily="34" charset="0"/>
                <a:ea typeface="宋体" panose="02010600030101010101" pitchFamily="2" charset="-122"/>
              </a:rPr>
              <a:t>14</a:t>
            </a:r>
            <a:r>
              <a:rPr lang="zh-CN" altLang="en-US" sz="3200" b="1">
                <a:solidFill>
                  <a:srgbClr val="FF0000"/>
                </a:solidFill>
                <a:latin typeface="Arial" panose="020B0604020202020204" pitchFamily="34" charset="0"/>
                <a:ea typeface="宋体" panose="02010600030101010101" pitchFamily="2" charset="-122"/>
              </a:rPr>
              <a:t>恬静优美</a:t>
            </a:r>
            <a:r>
              <a:rPr lang="zh-CN" altLang="en-US" sz="3200" b="1">
                <a:solidFill>
                  <a:schemeClr val="accent2"/>
                </a:solidFill>
                <a:latin typeface="Arial" panose="020B0604020202020204" pitchFamily="34" charset="0"/>
                <a:ea typeface="宋体" panose="02010600030101010101" pitchFamily="2" charset="-122"/>
                <a:sym typeface="宋体" panose="02010600030101010101" pitchFamily="2" charset="-122"/>
              </a:rPr>
              <a:t>“明月松间照，清泉石上流”</a:t>
            </a:r>
            <a:r>
              <a:rPr lang="en-US" altLang="zh-CN" sz="3200" b="1">
                <a:solidFill>
                  <a:schemeClr val="accent2"/>
                </a:solidFill>
                <a:latin typeface="Arial" panose="020B0604020202020204" pitchFamily="34" charset="0"/>
                <a:ea typeface="宋体" panose="02010600030101010101" pitchFamily="2" charset="-122"/>
                <a:sym typeface="宋体" panose="02010600030101010101" pitchFamily="2" charset="-122"/>
              </a:rPr>
              <a:t> </a:t>
            </a:r>
            <a:endParaRPr lang="en-US" altLang="zh-CN" sz="3200" b="1">
              <a:solidFill>
                <a:schemeClr val="accent2"/>
              </a:solidFill>
              <a:latin typeface="Arial" panose="020B0604020202020204" pitchFamily="34" charset="0"/>
              <a:ea typeface="宋体" panose="02010600030101010101" pitchFamily="2" charset="-122"/>
              <a:sym typeface="宋体" panose="02010600030101010101" pitchFamily="2" charset="-122"/>
            </a:endParaRPr>
          </a:p>
          <a:p>
            <a:r>
              <a:rPr lang="en-US" altLang="zh-CN" sz="3200" b="1">
                <a:latin typeface="Arial" panose="020B0604020202020204" pitchFamily="34" charset="0"/>
                <a:ea typeface="宋体" panose="02010600030101010101" pitchFamily="2" charset="-122"/>
                <a:sym typeface="宋体" panose="02010600030101010101" pitchFamily="2" charset="-122"/>
              </a:rPr>
              <a:t>15</a:t>
            </a:r>
            <a:r>
              <a:rPr lang="zh-CN" altLang="en-US" sz="3200" b="1">
                <a:solidFill>
                  <a:srgbClr val="FF0000"/>
                </a:solidFill>
                <a:latin typeface="Arial" panose="020B0604020202020204" pitchFamily="34" charset="0"/>
                <a:ea typeface="宋体" panose="02010600030101010101" pitchFamily="2" charset="-122"/>
                <a:sym typeface="宋体" panose="02010600030101010101" pitchFamily="2" charset="-122"/>
              </a:rPr>
              <a:t>清幽闲适</a:t>
            </a:r>
            <a:r>
              <a:rPr lang="zh-CN" altLang="en-US" sz="3200" b="1">
                <a:solidFill>
                  <a:schemeClr val="accent2"/>
                </a:solidFill>
                <a:latin typeface="Arial" panose="020B0604020202020204" pitchFamily="34" charset="0"/>
                <a:ea typeface="宋体" panose="02010600030101010101" pitchFamily="2" charset="-122"/>
                <a:sym typeface="宋体" panose="02010600030101010101" pitchFamily="2" charset="-122"/>
              </a:rPr>
              <a:t>“舍南舍北皆春水，但见群鸥日日来”</a:t>
            </a:r>
            <a:endParaRPr lang="zh-CN" altLang="en-US" sz="3200" b="1">
              <a:latin typeface="Arial" panose="020B0604020202020204" pitchFamily="34" charset="0"/>
              <a:ea typeface="宋体" panose="02010600030101010101" pitchFamily="2" charset="-122"/>
            </a:endParaRPr>
          </a:p>
          <a:p>
            <a:r>
              <a:rPr lang="en-US" altLang="zh-CN" sz="3200" b="1">
                <a:latin typeface="Arial" panose="020B0604020202020204" pitchFamily="34" charset="0"/>
                <a:ea typeface="宋体" panose="02010600030101010101" pitchFamily="2" charset="-122"/>
                <a:sym typeface="宋体" panose="02010600030101010101" pitchFamily="2" charset="-122"/>
              </a:rPr>
              <a:t>16</a:t>
            </a:r>
            <a:r>
              <a:rPr lang="zh-CN" altLang="en-US" sz="3200" b="1" dirty="0">
                <a:solidFill>
                  <a:srgbClr val="FF0000"/>
                </a:solidFill>
                <a:latin typeface="Arial" panose="020B0604020202020204" pitchFamily="34" charset="0"/>
                <a:ea typeface="宋体" panose="02010600030101010101" pitchFamily="2" charset="-122"/>
                <a:sym typeface="宋体" panose="02010600030101010101" pitchFamily="2" charset="-122"/>
              </a:rPr>
              <a:t>静谧闲适</a:t>
            </a:r>
            <a:r>
              <a:rPr lang="zh-CN" altLang="en-US" sz="3200" b="1">
                <a:solidFill>
                  <a:srgbClr val="FF0000"/>
                </a:solidFill>
                <a:latin typeface="Arial" panose="020B0604020202020204" pitchFamily="34" charset="0"/>
                <a:ea typeface="宋体" panose="02010600030101010101" pitchFamily="2" charset="-122"/>
              </a:rPr>
              <a:t> </a:t>
            </a:r>
            <a:r>
              <a:rPr lang="en-US" altLang="zh-CN" sz="3200" b="1">
                <a:solidFill>
                  <a:schemeClr val="accent2"/>
                </a:solidFill>
                <a:latin typeface="Arial" panose="020B0604020202020204" pitchFamily="34" charset="0"/>
                <a:ea typeface="宋体" panose="02010600030101010101" pitchFamily="2" charset="-122"/>
                <a:sym typeface="宋体" panose="02010600030101010101" pitchFamily="2" charset="-122"/>
              </a:rPr>
              <a:t>“</a:t>
            </a:r>
            <a:r>
              <a:rPr lang="zh-CN" altLang="en-US" sz="3200" b="1">
                <a:solidFill>
                  <a:schemeClr val="accent2"/>
                </a:solidFill>
                <a:latin typeface="Arial" panose="020B0604020202020204" pitchFamily="34" charset="0"/>
                <a:ea typeface="宋体" panose="02010600030101010101" pitchFamily="2" charset="-122"/>
                <a:sym typeface="宋体" panose="02010600030101010101" pitchFamily="2" charset="-122"/>
              </a:rPr>
              <a:t>沙头宿鹭联拳静，船尾跳鱼拨刺鸣</a:t>
            </a:r>
            <a:r>
              <a:rPr lang="zh-CN" altLang="en-US" sz="3200" b="1" dirty="0">
                <a:solidFill>
                  <a:schemeClr val="accent2"/>
                </a:solidFill>
                <a:latin typeface="Arial" panose="020B0604020202020204" pitchFamily="34" charset="0"/>
                <a:ea typeface="宋体" panose="02010600030101010101" pitchFamily="2" charset="-122"/>
                <a:sym typeface="宋体" panose="02010600030101010101" pitchFamily="2" charset="-122"/>
              </a:rPr>
              <a:t>”</a:t>
            </a:r>
            <a:endParaRPr lang="zh-CN" altLang="en-US" sz="3200" b="1" dirty="0">
              <a:solidFill>
                <a:schemeClr val="accent2"/>
              </a:solidFill>
              <a:latin typeface="Arial" panose="020B0604020202020204" pitchFamily="34" charset="0"/>
              <a:ea typeface="宋体" panose="02010600030101010101" pitchFamily="2" charset="-122"/>
              <a:sym typeface="宋体" panose="02010600030101010101" pitchFamily="2" charset="-122"/>
            </a:endParaRPr>
          </a:p>
          <a:p>
            <a:r>
              <a:rPr lang="en-US" altLang="zh-CN" sz="3200" b="1">
                <a:latin typeface="Arial" panose="020B0604020202020204" pitchFamily="34" charset="0"/>
                <a:ea typeface="宋体" panose="02010600030101010101" pitchFamily="2" charset="-122"/>
                <a:sym typeface="宋体" panose="02010600030101010101" pitchFamily="2" charset="-122"/>
              </a:rPr>
              <a:t>17</a:t>
            </a:r>
            <a:r>
              <a:rPr lang="zh-CN" altLang="en-US" sz="3200" b="1">
                <a:solidFill>
                  <a:srgbClr val="FF0000"/>
                </a:solidFill>
                <a:latin typeface="Arial" panose="020B0604020202020204" pitchFamily="34" charset="0"/>
                <a:ea typeface="宋体" panose="02010600030101010101" pitchFamily="2" charset="-122"/>
                <a:sym typeface="宋体" panose="02010600030101010101" pitchFamily="2" charset="-122"/>
              </a:rPr>
              <a:t>和谐静谧</a:t>
            </a:r>
            <a:r>
              <a:rPr lang="zh-CN" altLang="en-US" sz="3200" b="1">
                <a:solidFill>
                  <a:schemeClr val="accent2"/>
                </a:solidFill>
                <a:latin typeface="Arial" panose="020B0604020202020204" pitchFamily="34" charset="0"/>
                <a:ea typeface="宋体" panose="02010600030101010101" pitchFamily="2" charset="-122"/>
                <a:sym typeface="宋体" panose="02010600030101010101" pitchFamily="2" charset="-122"/>
              </a:rPr>
              <a:t>“渡头余落日，墟里上孤烟</a:t>
            </a:r>
            <a:r>
              <a:rPr lang="en-US" altLang="zh-CN" sz="3200" b="1">
                <a:solidFill>
                  <a:schemeClr val="accent2"/>
                </a:solidFill>
                <a:latin typeface="Arial" panose="020B0604020202020204" pitchFamily="34" charset="0"/>
                <a:ea typeface="宋体" panose="02010600030101010101" pitchFamily="2" charset="-122"/>
                <a:sym typeface="宋体" panose="02010600030101010101" pitchFamily="2" charset="-122"/>
              </a:rPr>
              <a:t>”</a:t>
            </a:r>
            <a:endParaRPr lang="zh-CN" altLang="en-US" sz="3200" b="1">
              <a:solidFill>
                <a:schemeClr val="accent2"/>
              </a:solidFill>
              <a:latin typeface="Arial" panose="020B0604020202020204" pitchFamily="34" charset="0"/>
              <a:ea typeface="宋体" panose="02010600030101010101" pitchFamily="2" charset="-122"/>
              <a:sym typeface="宋体" panose="02010600030101010101" pitchFamily="2" charset="-122"/>
            </a:endParaRPr>
          </a:p>
          <a:p>
            <a:endParaRPr lang="zh-CN" altLang="en-US" sz="3200" b="1">
              <a:solidFill>
                <a:schemeClr val="accent2"/>
              </a:solidFill>
              <a:latin typeface="Arial" panose="020B0604020202020204" pitchFamily="34" charset="0"/>
              <a:ea typeface="宋体" panose="02010600030101010101" pitchFamily="2" charset="-122"/>
              <a:sym typeface="宋体" panose="02010600030101010101" pitchFamily="2" charset="-122"/>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5601" name="内容占位符 3"/>
          <p:cNvPicPr>
            <a:picLocks noGrp="1" noChangeAspect="1"/>
          </p:cNvPicPr>
          <p:nvPr>
            <p:ph idx="1"/>
          </p:nvPr>
        </p:nvPicPr>
        <p:blipFill>
          <a:blip r:embed="rId1"/>
          <a:stretch>
            <a:fillRect/>
          </a:stretch>
        </p:blipFill>
        <p:spPr>
          <a:xfrm>
            <a:off x="6350" y="12700"/>
            <a:ext cx="9140825" cy="6878638"/>
          </a:xfrm>
        </p:spPr>
      </p:pic>
      <p:sp>
        <p:nvSpPr>
          <p:cNvPr id="25602" name="文本框 5"/>
          <p:cNvSpPr txBox="1"/>
          <p:nvPr/>
        </p:nvSpPr>
        <p:spPr>
          <a:xfrm>
            <a:off x="58738" y="1350963"/>
            <a:ext cx="9140825" cy="4523105"/>
          </a:xfrm>
          <a:prstGeom prst="rect">
            <a:avLst/>
          </a:prstGeom>
          <a:noFill/>
          <a:ln w="9525">
            <a:noFill/>
          </a:ln>
        </p:spPr>
        <p:txBody>
          <a:bodyPr wrap="square" anchor="t">
            <a:spAutoFit/>
          </a:bodyPr>
          <a:p>
            <a:r>
              <a:rPr lang="en-US" altLang="zh-CN" sz="3200" b="1">
                <a:latin typeface="Arial" panose="020B0604020202020204" pitchFamily="34" charset="0"/>
                <a:ea typeface="宋体" panose="02010600030101010101" pitchFamily="2" charset="-122"/>
                <a:sym typeface="宋体" panose="02010600030101010101" pitchFamily="2" charset="-122"/>
              </a:rPr>
              <a:t>18</a:t>
            </a:r>
            <a:r>
              <a:rPr lang="zh-CN" altLang="en-US" sz="3200" b="1">
                <a:solidFill>
                  <a:srgbClr val="FF0000"/>
                </a:solidFill>
                <a:latin typeface="Arial" panose="020B0604020202020204" pitchFamily="34" charset="0"/>
                <a:ea typeface="宋体" panose="02010600030101010101" pitchFamily="2" charset="-122"/>
                <a:sym typeface="宋体" panose="02010600030101010101" pitchFamily="2" charset="-122"/>
              </a:rPr>
              <a:t>迷茫朦胧</a:t>
            </a:r>
            <a:r>
              <a:rPr lang="en-US" altLang="zh-CN" sz="3200" b="1">
                <a:solidFill>
                  <a:schemeClr val="accent2"/>
                </a:solidFill>
                <a:latin typeface="Arial" panose="020B0604020202020204" pitchFamily="34" charset="0"/>
                <a:ea typeface="宋体" panose="02010600030101010101" pitchFamily="2" charset="-122"/>
                <a:sym typeface="宋体" panose="02010600030101010101" pitchFamily="2" charset="-122"/>
              </a:rPr>
              <a:t>“</a:t>
            </a:r>
            <a:r>
              <a:rPr lang="zh-CN" altLang="en-US" sz="3200" b="1">
                <a:solidFill>
                  <a:schemeClr val="accent2"/>
                </a:solidFill>
                <a:latin typeface="Arial" panose="020B0604020202020204" pitchFamily="34" charset="0"/>
                <a:ea typeface="宋体" panose="02010600030101010101" pitchFamily="2" charset="-122"/>
                <a:sym typeface="宋体" panose="02010600030101010101" pitchFamily="2" charset="-122"/>
              </a:rPr>
              <a:t>烟笼寒水月笼沙，夜泊秦淮近酒家</a:t>
            </a:r>
            <a:r>
              <a:rPr lang="zh-CN" altLang="en-US" sz="3200" b="1" dirty="0">
                <a:solidFill>
                  <a:schemeClr val="accent2"/>
                </a:solidFill>
                <a:latin typeface="Arial" panose="020B0604020202020204" pitchFamily="34" charset="0"/>
                <a:ea typeface="宋体" panose="02010600030101010101" pitchFamily="2" charset="-122"/>
                <a:sym typeface="宋体" panose="02010600030101010101" pitchFamily="2" charset="-122"/>
              </a:rPr>
              <a:t>”</a:t>
            </a:r>
            <a:endParaRPr lang="zh-CN" altLang="en-US" sz="3200" b="1">
              <a:solidFill>
                <a:srgbClr val="FF0000"/>
              </a:solidFill>
              <a:latin typeface="Arial" panose="020B0604020202020204" pitchFamily="34" charset="0"/>
              <a:ea typeface="宋体" panose="02010600030101010101" pitchFamily="2" charset="-122"/>
              <a:sym typeface="宋体" panose="02010600030101010101" pitchFamily="2" charset="-122"/>
            </a:endParaRPr>
          </a:p>
          <a:p>
            <a:r>
              <a:rPr lang="en-US" altLang="zh-CN" sz="3200" b="1">
                <a:solidFill>
                  <a:schemeClr val="tx2"/>
                </a:solidFill>
                <a:latin typeface="Arial" panose="020B0604020202020204" pitchFamily="34" charset="0"/>
                <a:ea typeface="宋体" panose="02010600030101010101" pitchFamily="2" charset="-122"/>
                <a:sym typeface="宋体" panose="02010600030101010101" pitchFamily="2" charset="-122"/>
              </a:rPr>
              <a:t>19</a:t>
            </a:r>
            <a:r>
              <a:rPr lang="zh-CN" altLang="en-US" sz="3200" b="1">
                <a:solidFill>
                  <a:srgbClr val="FF0000"/>
                </a:solidFill>
                <a:latin typeface="Arial" panose="020B0604020202020204" pitchFamily="34" charset="0"/>
                <a:ea typeface="宋体" panose="02010600030101010101" pitchFamily="2" charset="-122"/>
                <a:sym typeface="宋体" panose="02010600030101010101" pitchFamily="2" charset="-122"/>
              </a:rPr>
              <a:t>浩渺广阔 </a:t>
            </a:r>
            <a:r>
              <a:rPr lang="zh-CN" altLang="en-US" sz="3200" b="1">
                <a:solidFill>
                  <a:schemeClr val="accent2"/>
                </a:solidFill>
                <a:latin typeface="Arial" panose="020B0604020202020204" pitchFamily="34" charset="0"/>
                <a:ea typeface="宋体" panose="02010600030101010101" pitchFamily="2" charset="-122"/>
                <a:sym typeface="宋体" panose="02010600030101010101" pitchFamily="2" charset="-122"/>
              </a:rPr>
              <a:t> </a:t>
            </a:r>
            <a:r>
              <a:rPr lang="en-US" altLang="zh-CN" sz="3200" b="1">
                <a:solidFill>
                  <a:schemeClr val="accent2"/>
                </a:solidFill>
                <a:latin typeface="Arial" panose="020B0604020202020204" pitchFamily="34" charset="0"/>
                <a:ea typeface="宋体" panose="02010600030101010101" pitchFamily="2" charset="-122"/>
                <a:sym typeface="宋体" panose="02010600030101010101" pitchFamily="2" charset="-122"/>
              </a:rPr>
              <a:t>“</a:t>
            </a:r>
            <a:r>
              <a:rPr lang="zh-CN" altLang="en-US" sz="3200" b="1">
                <a:solidFill>
                  <a:schemeClr val="accent2"/>
                </a:solidFill>
                <a:latin typeface="Arial" panose="020B0604020202020204" pitchFamily="34" charset="0"/>
                <a:ea typeface="宋体" panose="02010600030101010101" pitchFamily="2" charset="-122"/>
                <a:sym typeface="宋体" panose="02010600030101010101" pitchFamily="2" charset="-122"/>
              </a:rPr>
              <a:t>潮平两岸阔，风正一帆悬</a:t>
            </a:r>
            <a:r>
              <a:rPr lang="zh-CN" altLang="en-US" sz="3200" b="1" dirty="0">
                <a:solidFill>
                  <a:schemeClr val="accent2"/>
                </a:solidFill>
                <a:latin typeface="Arial" panose="020B0604020202020204" pitchFamily="34" charset="0"/>
                <a:ea typeface="宋体" panose="02010600030101010101" pitchFamily="2" charset="-122"/>
                <a:sym typeface="宋体" panose="02010600030101010101" pitchFamily="2" charset="-122"/>
              </a:rPr>
              <a:t>”</a:t>
            </a:r>
            <a:r>
              <a:rPr lang="en-US" altLang="zh-CN" sz="3200" b="1">
                <a:solidFill>
                  <a:schemeClr val="accent2"/>
                </a:solidFill>
                <a:latin typeface="Arial" panose="020B0604020202020204" pitchFamily="34" charset="0"/>
                <a:ea typeface="宋体" panose="02010600030101010101" pitchFamily="2" charset="-122"/>
                <a:sym typeface="宋体" panose="02010600030101010101" pitchFamily="2" charset="-122"/>
              </a:rPr>
              <a:t>    </a:t>
            </a:r>
            <a:endParaRPr lang="en-US" altLang="zh-CN" sz="3200" b="1">
              <a:solidFill>
                <a:schemeClr val="accent2"/>
              </a:solidFill>
              <a:latin typeface="Arial" panose="020B0604020202020204" pitchFamily="34" charset="0"/>
              <a:ea typeface="宋体" panose="02010600030101010101" pitchFamily="2" charset="-122"/>
              <a:sym typeface="宋体" panose="02010600030101010101" pitchFamily="2" charset="-122"/>
            </a:endParaRPr>
          </a:p>
          <a:p>
            <a:r>
              <a:rPr lang="en-US" altLang="zh-CN" sz="3200" b="1">
                <a:latin typeface="Arial" panose="020B0604020202020204" pitchFamily="34" charset="0"/>
                <a:ea typeface="宋体" panose="02010600030101010101" pitchFamily="2" charset="-122"/>
                <a:sym typeface="宋体" panose="02010600030101010101" pitchFamily="2" charset="-122"/>
              </a:rPr>
              <a:t>20</a:t>
            </a:r>
            <a:r>
              <a:rPr lang="zh-CN" altLang="en-US" sz="3200" b="1">
                <a:solidFill>
                  <a:srgbClr val="FF0000"/>
                </a:solidFill>
                <a:latin typeface="Arial" panose="020B0604020202020204" pitchFamily="34" charset="0"/>
                <a:ea typeface="宋体" panose="02010600030101010101" pitchFamily="2" charset="-122"/>
                <a:sym typeface="宋体" panose="02010600030101010101" pitchFamily="2" charset="-122"/>
              </a:rPr>
              <a:t>清新自然</a:t>
            </a:r>
            <a:r>
              <a:rPr lang="zh-CN" altLang="en-US" sz="3200" b="1">
                <a:solidFill>
                  <a:schemeClr val="accent2"/>
                </a:solidFill>
                <a:latin typeface="Arial" panose="020B0604020202020204" pitchFamily="34" charset="0"/>
                <a:ea typeface="宋体" panose="02010600030101010101" pitchFamily="2" charset="-122"/>
                <a:sym typeface="宋体" panose="02010600030101010101" pitchFamily="2" charset="-122"/>
              </a:rPr>
              <a:t> </a:t>
            </a:r>
            <a:r>
              <a:rPr lang="en-US" altLang="zh-CN" sz="3200" b="1">
                <a:solidFill>
                  <a:schemeClr val="accent2"/>
                </a:solidFill>
                <a:latin typeface="Arial" panose="020B0604020202020204" pitchFamily="34" charset="0"/>
                <a:ea typeface="宋体" panose="02010600030101010101" pitchFamily="2" charset="-122"/>
                <a:sym typeface="宋体" panose="02010600030101010101" pitchFamily="2" charset="-122"/>
              </a:rPr>
              <a:t>“</a:t>
            </a:r>
            <a:r>
              <a:rPr lang="zh-CN" altLang="en-US" sz="3200" b="1">
                <a:solidFill>
                  <a:schemeClr val="accent2"/>
                </a:solidFill>
                <a:latin typeface="Arial" panose="020B0604020202020204" pitchFamily="34" charset="0"/>
                <a:ea typeface="宋体" panose="02010600030101010101" pitchFamily="2" charset="-122"/>
                <a:sym typeface="宋体" panose="02010600030101010101" pitchFamily="2" charset="-122"/>
              </a:rPr>
              <a:t>茅檐低小，溪上青青草</a:t>
            </a:r>
            <a:r>
              <a:rPr lang="zh-CN" altLang="en-US" sz="3200" b="1" dirty="0">
                <a:solidFill>
                  <a:schemeClr val="accent2"/>
                </a:solidFill>
                <a:latin typeface="Arial" panose="020B0604020202020204" pitchFamily="34" charset="0"/>
                <a:ea typeface="宋体" panose="02010600030101010101" pitchFamily="2" charset="-122"/>
                <a:sym typeface="宋体" panose="02010600030101010101" pitchFamily="2" charset="-122"/>
              </a:rPr>
              <a:t>”</a:t>
            </a:r>
            <a:r>
              <a:rPr lang="en-US" altLang="zh-CN" sz="3200" b="1">
                <a:solidFill>
                  <a:schemeClr val="accent2"/>
                </a:solidFill>
                <a:latin typeface="Arial" panose="020B0604020202020204" pitchFamily="34" charset="0"/>
                <a:ea typeface="宋体" panose="02010600030101010101" pitchFamily="2" charset="-122"/>
                <a:sym typeface="宋体" panose="02010600030101010101" pitchFamily="2" charset="-122"/>
              </a:rPr>
              <a:t>    </a:t>
            </a:r>
            <a:endParaRPr lang="en-US" altLang="zh-CN" sz="3200" b="1">
              <a:latin typeface="Arial" panose="020B0604020202020204" pitchFamily="34" charset="0"/>
              <a:ea typeface="宋体" panose="02010600030101010101" pitchFamily="2" charset="-122"/>
              <a:sym typeface="宋体" panose="02010600030101010101" pitchFamily="2" charset="-122"/>
            </a:endParaRPr>
          </a:p>
          <a:p>
            <a:r>
              <a:rPr lang="en-US" altLang="zh-CN" sz="3200" b="1">
                <a:latin typeface="Arial" panose="020B0604020202020204" pitchFamily="34" charset="0"/>
                <a:ea typeface="宋体" panose="02010600030101010101" pitchFamily="2" charset="-122"/>
                <a:sym typeface="宋体" panose="02010600030101010101" pitchFamily="2" charset="-122"/>
              </a:rPr>
              <a:t>21</a:t>
            </a:r>
            <a:r>
              <a:rPr lang="zh-CN" altLang="en-US" sz="3200" b="1">
                <a:solidFill>
                  <a:srgbClr val="FF0000"/>
                </a:solidFill>
                <a:latin typeface="Arial" panose="020B0604020202020204" pitchFamily="34" charset="0"/>
                <a:ea typeface="宋体" panose="02010600030101010101" pitchFamily="2" charset="-122"/>
                <a:sym typeface="宋体" panose="02010600030101010101" pitchFamily="2" charset="-122"/>
              </a:rPr>
              <a:t>热烈欢快</a:t>
            </a:r>
            <a:r>
              <a:rPr lang="zh-CN" altLang="en-US" sz="3200" b="1">
                <a:solidFill>
                  <a:schemeClr val="accent2"/>
                </a:solidFill>
                <a:latin typeface="Arial" panose="020B0604020202020204" pitchFamily="34" charset="0"/>
                <a:ea typeface="宋体" panose="02010600030101010101" pitchFamily="2" charset="-122"/>
                <a:sym typeface="宋体" panose="02010600030101010101" pitchFamily="2" charset="-122"/>
              </a:rPr>
              <a:t>“肯与邻翁相对饮，隔篱呼取尽余杯”</a:t>
            </a:r>
            <a:endParaRPr lang="en-US" altLang="zh-CN" sz="3200" b="1">
              <a:latin typeface="Arial" panose="020B0604020202020204" pitchFamily="34" charset="0"/>
              <a:ea typeface="宋体" panose="02010600030101010101" pitchFamily="2" charset="-122"/>
              <a:sym typeface="宋体" panose="02010600030101010101" pitchFamily="2" charset="-122"/>
            </a:endParaRPr>
          </a:p>
          <a:p>
            <a:r>
              <a:rPr lang="en-US" altLang="zh-CN" sz="3200" b="1">
                <a:latin typeface="Arial" panose="020B0604020202020204" pitchFamily="34" charset="0"/>
                <a:ea typeface="宋体" panose="02010600030101010101" pitchFamily="2" charset="-122"/>
                <a:sym typeface="宋体" panose="02010600030101010101" pitchFamily="2" charset="-122"/>
              </a:rPr>
              <a:t>22</a:t>
            </a:r>
            <a:r>
              <a:rPr lang="zh-CN" altLang="en-US" sz="3200" b="1">
                <a:solidFill>
                  <a:srgbClr val="FF0000"/>
                </a:solidFill>
                <a:latin typeface="Arial" panose="020B0604020202020204" pitchFamily="34" charset="0"/>
                <a:ea typeface="宋体" panose="02010600030101010101" pitchFamily="2" charset="-122"/>
                <a:sym typeface="宋体" panose="02010600030101010101" pitchFamily="2" charset="-122"/>
              </a:rPr>
              <a:t>欢快愉悦</a:t>
            </a:r>
            <a:r>
              <a:rPr lang="zh-CN" altLang="en-US" sz="3200" b="1">
                <a:solidFill>
                  <a:schemeClr val="accent2"/>
                </a:solidFill>
                <a:latin typeface="Arial" panose="020B0604020202020204" pitchFamily="34" charset="0"/>
                <a:ea typeface="宋体" panose="02010600030101010101" pitchFamily="2" charset="-122"/>
                <a:sym typeface="宋体" panose="02010600030101010101" pitchFamily="2" charset="-122"/>
              </a:rPr>
              <a:t>“因思杜陵梦，凫雁满回塘”</a:t>
            </a:r>
            <a:endParaRPr lang="en-US" altLang="zh-CN" sz="3200" b="1">
              <a:latin typeface="Arial" panose="020B0604020202020204" pitchFamily="34" charset="0"/>
              <a:ea typeface="宋体" panose="02010600030101010101" pitchFamily="2" charset="-122"/>
            </a:endParaRPr>
          </a:p>
          <a:p>
            <a:r>
              <a:rPr lang="en-US" altLang="zh-CN" sz="3200" b="1">
                <a:latin typeface="Arial" panose="020B0604020202020204" pitchFamily="34" charset="0"/>
                <a:ea typeface="宋体" panose="02010600030101010101" pitchFamily="2" charset="-122"/>
              </a:rPr>
              <a:t>23</a:t>
            </a:r>
            <a:r>
              <a:rPr lang="zh-CN" altLang="en-US" sz="3200" b="1">
                <a:solidFill>
                  <a:srgbClr val="FF0000"/>
                </a:solidFill>
                <a:latin typeface="Arial" panose="020B0604020202020204" pitchFamily="34" charset="0"/>
                <a:ea typeface="宋体" panose="02010600030101010101" pitchFamily="2" charset="-122"/>
                <a:sym typeface="宋体" panose="02010600030101010101" pitchFamily="2" charset="-122"/>
              </a:rPr>
              <a:t>生机柔美</a:t>
            </a:r>
            <a:r>
              <a:rPr lang="zh-CN" altLang="en-US" sz="3200" b="1">
                <a:solidFill>
                  <a:schemeClr val="accent2"/>
                </a:solidFill>
                <a:latin typeface="Arial" panose="020B0604020202020204" pitchFamily="34" charset="0"/>
                <a:ea typeface="宋体" panose="02010600030101010101" pitchFamily="2" charset="-122"/>
                <a:sym typeface="宋体" panose="02010600030101010101" pitchFamily="2" charset="-122"/>
              </a:rPr>
              <a:t>“碧玉妆成一树高，万条垂下绿丝绦”</a:t>
            </a:r>
            <a:r>
              <a:rPr lang="en-US" altLang="zh-CN" sz="3200" b="1">
                <a:solidFill>
                  <a:schemeClr val="accent2"/>
                </a:solidFill>
                <a:latin typeface="Arial" panose="020B0604020202020204" pitchFamily="34" charset="0"/>
                <a:ea typeface="宋体" panose="02010600030101010101" pitchFamily="2" charset="-122"/>
                <a:sym typeface="宋体" panose="02010600030101010101" pitchFamily="2" charset="-122"/>
              </a:rPr>
              <a:t> </a:t>
            </a:r>
            <a:endParaRPr lang="en-US" altLang="zh-CN" sz="3200" b="1">
              <a:solidFill>
                <a:schemeClr val="accent2"/>
              </a:solidFill>
              <a:latin typeface="Arial" panose="020B0604020202020204" pitchFamily="34" charset="0"/>
              <a:ea typeface="宋体" panose="02010600030101010101" pitchFamily="2" charset="-122"/>
              <a:sym typeface="宋体" panose="02010600030101010101" pitchFamily="2" charset="-122"/>
            </a:endParaRPr>
          </a:p>
          <a:p>
            <a:r>
              <a:rPr lang="en-US" altLang="zh-CN" sz="3200" b="1">
                <a:latin typeface="Arial" panose="020B0604020202020204" pitchFamily="34" charset="0"/>
                <a:ea typeface="宋体" panose="02010600030101010101" pitchFamily="2" charset="-122"/>
                <a:sym typeface="宋体" panose="02010600030101010101" pitchFamily="2" charset="-122"/>
              </a:rPr>
              <a:t>24</a:t>
            </a:r>
            <a:r>
              <a:rPr lang="zh-CN" altLang="en-US" sz="3200" b="1">
                <a:solidFill>
                  <a:srgbClr val="FF0000"/>
                </a:solidFill>
                <a:latin typeface="Arial" panose="020B0604020202020204" pitchFamily="34" charset="0"/>
                <a:ea typeface="宋体" panose="02010600030101010101" pitchFamily="2" charset="-122"/>
                <a:sym typeface="宋体" panose="02010600030101010101" pitchFamily="2" charset="-122"/>
              </a:rPr>
              <a:t>空灵秀美</a:t>
            </a:r>
            <a:r>
              <a:rPr lang="zh-CN" altLang="en-US" sz="3200" b="1">
                <a:solidFill>
                  <a:schemeClr val="accent2"/>
                </a:solidFill>
                <a:latin typeface="Arial" panose="020B0604020202020204" pitchFamily="34" charset="0"/>
                <a:ea typeface="宋体" panose="02010600030101010101" pitchFamily="2" charset="-122"/>
                <a:sym typeface="宋体" panose="02010600030101010101" pitchFamily="2" charset="-122"/>
              </a:rPr>
              <a:t>“人闲桂花落，夜静春山空”</a:t>
            </a:r>
            <a:r>
              <a:rPr lang="en-US" altLang="zh-CN" sz="3200" b="1">
                <a:solidFill>
                  <a:schemeClr val="accent2"/>
                </a:solidFill>
                <a:latin typeface="Arial" panose="020B0604020202020204" pitchFamily="34" charset="0"/>
                <a:ea typeface="宋体" panose="02010600030101010101" pitchFamily="2" charset="-122"/>
                <a:sym typeface="宋体" panose="02010600030101010101" pitchFamily="2" charset="-122"/>
              </a:rPr>
              <a:t> </a:t>
            </a:r>
            <a:endParaRPr lang="zh-CN" altLang="en-US" sz="3200" b="1">
              <a:latin typeface="Arial" panose="020B0604020202020204" pitchFamily="34" charset="0"/>
              <a:ea typeface="宋体" panose="02010600030101010101" pitchFamily="2" charset="-122"/>
            </a:endParaRPr>
          </a:p>
          <a:p>
            <a:r>
              <a:rPr lang="en-US" altLang="zh-CN" sz="3200" b="1">
                <a:latin typeface="Arial" panose="020B0604020202020204" pitchFamily="34" charset="0"/>
                <a:ea typeface="宋体" panose="02010600030101010101" pitchFamily="2" charset="-122"/>
              </a:rPr>
              <a:t>25</a:t>
            </a:r>
            <a:r>
              <a:rPr lang="zh-CN" altLang="en-US" sz="3200" b="1">
                <a:solidFill>
                  <a:srgbClr val="FF0000"/>
                </a:solidFill>
                <a:latin typeface="Arial" panose="020B0604020202020204" pitchFamily="34" charset="0"/>
                <a:ea typeface="宋体" panose="02010600030101010101" pitchFamily="2" charset="-122"/>
              </a:rPr>
              <a:t>庄严肃穆</a:t>
            </a:r>
            <a:r>
              <a:rPr lang="zh-CN" altLang="en-US" sz="3200" b="1">
                <a:solidFill>
                  <a:schemeClr val="accent2"/>
                </a:solidFill>
                <a:latin typeface="Arial" panose="020B0604020202020204" pitchFamily="34" charset="0"/>
                <a:ea typeface="宋体" panose="02010600030101010101" pitchFamily="2" charset="-122"/>
              </a:rPr>
              <a:t> </a:t>
            </a:r>
            <a:r>
              <a:rPr lang="en-US" altLang="zh-CN" sz="3200" b="1">
                <a:solidFill>
                  <a:schemeClr val="accent2"/>
                </a:solidFill>
                <a:latin typeface="Arial" panose="020B0604020202020204" pitchFamily="34" charset="0"/>
                <a:ea typeface="宋体" panose="02010600030101010101" pitchFamily="2" charset="-122"/>
              </a:rPr>
              <a:t>“</a:t>
            </a:r>
            <a:r>
              <a:rPr lang="zh-CN" altLang="en-US" sz="3200" b="1">
                <a:solidFill>
                  <a:schemeClr val="accent2"/>
                </a:solidFill>
                <a:latin typeface="Arial" panose="020B0604020202020204" pitchFamily="34" charset="0"/>
                <a:ea typeface="宋体" panose="02010600030101010101" pitchFamily="2" charset="-122"/>
              </a:rPr>
              <a:t>丞相祠堂何处寻，锦官城外柏森森”</a:t>
            </a:r>
            <a:endParaRPr lang="zh-CN" altLang="en-US" sz="3200" b="1">
              <a:solidFill>
                <a:schemeClr val="accent2"/>
              </a:solidFill>
              <a:latin typeface="Arial" panose="020B0604020202020204" pitchFamily="34" charset="0"/>
              <a:ea typeface="宋体" panose="02010600030101010101" pitchFamily="2" charset="-122"/>
            </a:endParaRPr>
          </a:p>
          <a:p>
            <a:endParaRPr lang="zh-CN" altLang="en-US" sz="3200" b="1">
              <a:solidFill>
                <a:schemeClr val="accent2"/>
              </a:solidFill>
              <a:latin typeface="Arial" panose="020B0604020202020204" pitchFamily="34" charset="0"/>
              <a:ea typeface="宋体" panose="02010600030101010101" pitchFamily="2" charset="-122"/>
              <a:sym typeface="宋体" panose="02010600030101010101" pitchFamily="2" charset="-122"/>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6625" name="内容占位符 3"/>
          <p:cNvPicPr>
            <a:picLocks noGrp="1" noChangeAspect="1"/>
          </p:cNvPicPr>
          <p:nvPr>
            <p:ph idx="1"/>
          </p:nvPr>
        </p:nvPicPr>
        <p:blipFill>
          <a:blip r:embed="rId1"/>
          <a:stretch>
            <a:fillRect/>
          </a:stretch>
        </p:blipFill>
        <p:spPr>
          <a:xfrm>
            <a:off x="6350" y="12700"/>
            <a:ext cx="9140825" cy="6878638"/>
          </a:xfrm>
        </p:spPr>
      </p:pic>
      <p:sp>
        <p:nvSpPr>
          <p:cNvPr id="26626" name="标题 1"/>
          <p:cNvSpPr>
            <a:spLocks noGrp="1"/>
          </p:cNvSpPr>
          <p:nvPr/>
        </p:nvSpPr>
        <p:spPr>
          <a:xfrm>
            <a:off x="558800" y="539750"/>
            <a:ext cx="4021138" cy="612775"/>
          </a:xfrm>
          <a:prstGeom prst="rect">
            <a:avLst/>
          </a:prstGeom>
          <a:solidFill>
            <a:srgbClr val="FFC000"/>
          </a:solidFill>
          <a:ln w="9525">
            <a:noFill/>
          </a:ln>
        </p:spPr>
        <p:txBody>
          <a:bodyPr anchor="ctr"/>
          <a:p>
            <a:pPr algn="ctr"/>
            <a:r>
              <a:rPr lang="zh-CN" altLang="en-US" sz="4000" b="1">
                <a:solidFill>
                  <a:schemeClr val="tx2"/>
                </a:solidFill>
                <a:latin typeface="Arial" panose="020B0604020202020204" pitchFamily="34" charset="0"/>
                <a:ea typeface="宋体" panose="02010600030101010101" pitchFamily="2" charset="-122"/>
              </a:rPr>
              <a:t>意境题设问方式</a:t>
            </a:r>
            <a:endParaRPr lang="zh-CN" altLang="en-US" sz="4000" b="1">
              <a:solidFill>
                <a:schemeClr val="tx2"/>
              </a:solidFill>
              <a:latin typeface="Arial" panose="020B0604020202020204" pitchFamily="34" charset="0"/>
              <a:ea typeface="宋体" panose="02010600030101010101" pitchFamily="2" charset="-122"/>
            </a:endParaRPr>
          </a:p>
        </p:txBody>
      </p:sp>
      <p:sp>
        <p:nvSpPr>
          <p:cNvPr id="26627" name="文本框 2"/>
          <p:cNvSpPr txBox="1"/>
          <p:nvPr/>
        </p:nvSpPr>
        <p:spPr>
          <a:xfrm>
            <a:off x="482600" y="1100138"/>
            <a:ext cx="8482013" cy="3046412"/>
          </a:xfrm>
          <a:prstGeom prst="rect">
            <a:avLst/>
          </a:prstGeom>
          <a:noFill/>
          <a:ln w="9525">
            <a:noFill/>
          </a:ln>
        </p:spPr>
        <p:txBody>
          <a:bodyPr wrap="square" anchor="t">
            <a:spAutoFit/>
          </a:bodyPr>
          <a:p>
            <a:r>
              <a:rPr lang="en-US" altLang="zh-CN" sz="3200" b="1">
                <a:latin typeface="Arial" panose="020B0604020202020204" pitchFamily="34" charset="0"/>
                <a:ea typeface="宋体" panose="02010600030101010101" pitchFamily="2" charset="-122"/>
              </a:rPr>
              <a:t>1</a:t>
            </a:r>
            <a:r>
              <a:rPr lang="zh-CN" altLang="en-US" sz="3200" b="1">
                <a:latin typeface="Arial" panose="020B0604020202020204" pitchFamily="34" charset="0"/>
                <a:ea typeface="宋体" panose="02010600030101010101" pitchFamily="2" charset="-122"/>
              </a:rPr>
              <a:t>、</a:t>
            </a:r>
            <a:r>
              <a:rPr lang="zh-CN" altLang="en-US" sz="3200" b="1">
                <a:solidFill>
                  <a:srgbClr val="FF0000"/>
                </a:solidFill>
                <a:latin typeface="Arial" panose="020B0604020202020204" pitchFamily="34" charset="0"/>
                <a:ea typeface="宋体" panose="02010600030101010101" pitchFamily="2" charset="-122"/>
              </a:rPr>
              <a:t>这首诗歌营造了一个怎样的意境氛围？</a:t>
            </a:r>
            <a:endParaRPr lang="zh-CN" altLang="en-US" sz="3200" b="1">
              <a:latin typeface="Arial" panose="020B0604020202020204" pitchFamily="34" charset="0"/>
              <a:ea typeface="宋体" panose="02010600030101010101" pitchFamily="2" charset="-122"/>
            </a:endParaRPr>
          </a:p>
          <a:p>
            <a:r>
              <a:rPr lang="en-US" altLang="zh-CN" sz="3200" b="1">
                <a:latin typeface="Arial" panose="020B0604020202020204" pitchFamily="34" charset="0"/>
                <a:ea typeface="宋体" panose="02010600030101010101" pitchFamily="2" charset="-122"/>
              </a:rPr>
              <a:t>2</a:t>
            </a:r>
            <a:r>
              <a:rPr lang="zh-CN" altLang="en-US" sz="3200" b="1">
                <a:latin typeface="Arial" panose="020B0604020202020204" pitchFamily="34" charset="0"/>
                <a:ea typeface="宋体" panose="02010600030101010101" pitchFamily="2" charset="-122"/>
              </a:rPr>
              <a:t>、</a:t>
            </a:r>
            <a:r>
              <a:rPr lang="zh-CN" altLang="en-US" sz="3200" b="1">
                <a:solidFill>
                  <a:srgbClr val="FF0000"/>
                </a:solidFill>
                <a:latin typeface="Arial" panose="020B0604020202020204" pitchFamily="34" charset="0"/>
                <a:ea typeface="宋体" panose="02010600030101010101" pitchFamily="2" charset="-122"/>
              </a:rPr>
              <a:t>这首诗展现了一幅怎样的画面？表达了诗人什么思想？</a:t>
            </a:r>
            <a:endParaRPr lang="zh-CN" altLang="en-US" sz="3200" b="1">
              <a:latin typeface="Arial" panose="020B0604020202020204" pitchFamily="34" charset="0"/>
              <a:ea typeface="宋体" panose="02010600030101010101" pitchFamily="2" charset="-122"/>
            </a:endParaRPr>
          </a:p>
          <a:p>
            <a:r>
              <a:rPr lang="en-US" altLang="zh-CN" sz="3200" b="1">
                <a:latin typeface="Arial" panose="020B0604020202020204" pitchFamily="34" charset="0"/>
                <a:ea typeface="宋体" panose="02010600030101010101" pitchFamily="2" charset="-122"/>
              </a:rPr>
              <a:t>3</a:t>
            </a:r>
            <a:r>
              <a:rPr lang="zh-CN" altLang="en-US" sz="3200" b="1">
                <a:latin typeface="Arial" panose="020B0604020202020204" pitchFamily="34" charset="0"/>
                <a:ea typeface="宋体" panose="02010600030101010101" pitchFamily="2" charset="-122"/>
              </a:rPr>
              <a:t>、</a:t>
            </a:r>
            <a:r>
              <a:rPr lang="zh-CN" altLang="en-US" sz="3200" b="1">
                <a:solidFill>
                  <a:srgbClr val="FF0000"/>
                </a:solidFill>
                <a:latin typeface="Arial" panose="020B0604020202020204" pitchFamily="34" charset="0"/>
                <a:ea typeface="宋体" panose="02010600030101010101" pitchFamily="2" charset="-122"/>
              </a:rPr>
              <a:t>从情和景的角度对该首诗作进行赏析。</a:t>
            </a:r>
            <a:endParaRPr lang="zh-CN" altLang="en-US" sz="3200" b="1">
              <a:solidFill>
                <a:srgbClr val="FF0000"/>
              </a:solidFill>
              <a:latin typeface="Arial" panose="020B0604020202020204" pitchFamily="34" charset="0"/>
              <a:ea typeface="宋体" panose="02010600030101010101" pitchFamily="2" charset="-122"/>
            </a:endParaRPr>
          </a:p>
          <a:p>
            <a:r>
              <a:rPr lang="en-US" altLang="zh-CN" sz="3200" b="1">
                <a:latin typeface="Arial" panose="020B0604020202020204" pitchFamily="34" charset="0"/>
                <a:ea typeface="宋体" panose="02010600030101010101" pitchFamily="2" charset="-122"/>
              </a:rPr>
              <a:t>4</a:t>
            </a:r>
            <a:r>
              <a:rPr lang="zh-CN" altLang="en-US" sz="3200" b="1">
                <a:latin typeface="Arial" panose="020B0604020202020204" pitchFamily="34" charset="0"/>
                <a:ea typeface="宋体" panose="02010600030101010101" pitchFamily="2" charset="-122"/>
              </a:rPr>
              <a:t>、</a:t>
            </a:r>
            <a:r>
              <a:rPr lang="zh-CN" altLang="en-US" sz="3200" b="1">
                <a:solidFill>
                  <a:srgbClr val="FF0000"/>
                </a:solidFill>
                <a:latin typeface="Arial" panose="020B0604020202020204" pitchFamily="34" charset="0"/>
                <a:ea typeface="宋体" panose="02010600030101010101" pitchFamily="2" charset="-122"/>
              </a:rPr>
              <a:t>这首诗描写了什么景象？表达了诗人什么感情？</a:t>
            </a:r>
            <a:endParaRPr lang="zh-CN" altLang="en-US" sz="3200" b="1">
              <a:solidFill>
                <a:srgbClr val="FF0000"/>
              </a:solidFill>
              <a:latin typeface="Arial" panose="020B0604020202020204" pitchFamily="34" charset="0"/>
              <a:ea typeface="宋体" panose="02010600030101010101" pitchFamily="2" charset="-122"/>
            </a:endParaRPr>
          </a:p>
        </p:txBody>
      </p:sp>
      <p:sp>
        <p:nvSpPr>
          <p:cNvPr id="26628" name="标题 1"/>
          <p:cNvSpPr>
            <a:spLocks noGrp="1"/>
          </p:cNvSpPr>
          <p:nvPr/>
        </p:nvSpPr>
        <p:spPr>
          <a:xfrm>
            <a:off x="542925" y="4059238"/>
            <a:ext cx="4021138" cy="612775"/>
          </a:xfrm>
          <a:prstGeom prst="rect">
            <a:avLst/>
          </a:prstGeom>
          <a:solidFill>
            <a:srgbClr val="FFC000"/>
          </a:solidFill>
          <a:ln w="9525">
            <a:noFill/>
          </a:ln>
        </p:spPr>
        <p:txBody>
          <a:bodyPr anchor="ctr"/>
          <a:p>
            <a:pPr algn="ctr"/>
            <a:r>
              <a:rPr lang="zh-CN" altLang="en-US" sz="4000" b="1">
                <a:solidFill>
                  <a:schemeClr val="tx2"/>
                </a:solidFill>
                <a:latin typeface="Arial" panose="020B0604020202020204" pitchFamily="34" charset="0"/>
                <a:ea typeface="宋体" panose="02010600030101010101" pitchFamily="2" charset="-122"/>
              </a:rPr>
              <a:t>意境题答案构成</a:t>
            </a:r>
            <a:endParaRPr lang="zh-CN" altLang="en-US" sz="4000" b="1">
              <a:solidFill>
                <a:schemeClr val="tx2"/>
              </a:solidFill>
              <a:latin typeface="Arial" panose="020B0604020202020204" pitchFamily="34" charset="0"/>
              <a:ea typeface="宋体" panose="02010600030101010101" pitchFamily="2" charset="-122"/>
            </a:endParaRPr>
          </a:p>
        </p:txBody>
      </p:sp>
      <p:sp>
        <p:nvSpPr>
          <p:cNvPr id="26629" name="文本框 3"/>
          <p:cNvSpPr txBox="1"/>
          <p:nvPr/>
        </p:nvSpPr>
        <p:spPr>
          <a:xfrm>
            <a:off x="192088" y="4635500"/>
            <a:ext cx="8955087" cy="2061210"/>
          </a:xfrm>
          <a:prstGeom prst="rect">
            <a:avLst/>
          </a:prstGeom>
          <a:noFill/>
          <a:ln w="9525">
            <a:noFill/>
          </a:ln>
        </p:spPr>
        <p:txBody>
          <a:bodyPr wrap="square" anchor="t">
            <a:spAutoFit/>
          </a:bodyPr>
          <a:p>
            <a:r>
              <a:rPr lang="zh-CN" altLang="en-US" sz="3200" b="1">
                <a:latin typeface="Calibri" panose="020F0502020204030204" charset="0"/>
                <a:ea typeface="宋体" panose="02010600030101010101" pitchFamily="2" charset="-122"/>
              </a:rPr>
              <a:t>三部分：</a:t>
            </a:r>
            <a:r>
              <a:rPr lang="zh-CN" altLang="en-US" sz="3200" b="1">
                <a:solidFill>
                  <a:schemeClr val="accent2"/>
                </a:solidFill>
                <a:latin typeface="Calibri" panose="020F0502020204030204" charset="0"/>
                <a:ea typeface="宋体" panose="02010600030101010101" pitchFamily="2" charset="-122"/>
              </a:rPr>
              <a:t>①</a:t>
            </a:r>
            <a:r>
              <a:rPr lang="zh-CN" altLang="en-US" sz="3200" b="1">
                <a:solidFill>
                  <a:srgbClr val="FF0000"/>
                </a:solidFill>
                <a:latin typeface="Calibri" panose="020F0502020204030204" charset="0"/>
                <a:ea typeface="宋体" panose="02010600030101010101" pitchFamily="2" charset="-122"/>
              </a:rPr>
              <a:t>用自己的简洁优美的语言抓住主要意象描绘</a:t>
            </a:r>
            <a:r>
              <a:rPr lang="zh-CN" altLang="en-US" sz="3200" b="1">
                <a:solidFill>
                  <a:srgbClr val="FF0000"/>
                </a:solidFill>
                <a:latin typeface="Arial" panose="020B0604020202020204" pitchFamily="34" charset="0"/>
                <a:ea typeface="宋体" panose="02010600030101010101" pitchFamily="2" charset="-122"/>
              </a:rPr>
              <a:t>诗歌展现的图景画面</a:t>
            </a:r>
            <a:r>
              <a:rPr lang="zh-CN" altLang="en-US" sz="3200" b="1">
                <a:solidFill>
                  <a:schemeClr val="accent2"/>
                </a:solidFill>
                <a:latin typeface="Calibri" panose="020F0502020204030204" charset="0"/>
                <a:ea typeface="宋体" panose="02010600030101010101" pitchFamily="2" charset="-122"/>
              </a:rPr>
              <a:t>②</a:t>
            </a:r>
            <a:r>
              <a:rPr lang="zh-CN" altLang="en-US" sz="3200" b="1">
                <a:solidFill>
                  <a:srgbClr val="FF0000"/>
                </a:solidFill>
                <a:latin typeface="Calibri" panose="020F0502020204030204" charset="0"/>
                <a:ea typeface="宋体" panose="02010600030101010101" pitchFamily="2" charset="-122"/>
              </a:rPr>
              <a:t>简要概括景物营造的氛围特点</a:t>
            </a:r>
            <a:r>
              <a:rPr lang="zh-CN" altLang="en-US" sz="3200" b="1">
                <a:solidFill>
                  <a:schemeClr val="accent2"/>
                </a:solidFill>
                <a:latin typeface="Calibri" panose="020F0502020204030204" charset="0"/>
                <a:ea typeface="宋体" panose="02010600030101010101" pitchFamily="2" charset="-122"/>
              </a:rPr>
              <a:t>③</a:t>
            </a:r>
            <a:r>
              <a:rPr lang="zh-CN" altLang="en-US" sz="3200" b="1">
                <a:solidFill>
                  <a:srgbClr val="FF0000"/>
                </a:solidFill>
                <a:latin typeface="Calibri" panose="020F0502020204030204" charset="0"/>
                <a:ea typeface="宋体" panose="02010600030101010101" pitchFamily="2" charset="-122"/>
              </a:rPr>
              <a:t>作者的思想感情（对</a:t>
            </a:r>
            <a:r>
              <a:rPr lang="en-US" altLang="zh-CN" sz="3200" b="1">
                <a:solidFill>
                  <a:srgbClr val="FF0000"/>
                </a:solidFill>
                <a:latin typeface="Calibri" panose="020F0502020204030204" charset="0"/>
                <a:ea typeface="宋体" panose="02010600030101010101" pitchFamily="2" charset="-122"/>
              </a:rPr>
              <a:t>……</a:t>
            </a:r>
            <a:r>
              <a:rPr lang="zh-CN" altLang="en-US" sz="3200" b="1">
                <a:solidFill>
                  <a:srgbClr val="FF0000"/>
                </a:solidFill>
                <a:latin typeface="Calibri" panose="020F0502020204030204" charset="0"/>
                <a:ea typeface="宋体" panose="02010600030101010101" pitchFamily="2" charset="-122"/>
              </a:rPr>
              <a:t>的</a:t>
            </a:r>
            <a:r>
              <a:rPr lang="en-US" altLang="zh-CN" sz="3200" b="1">
                <a:solidFill>
                  <a:srgbClr val="FF0000"/>
                </a:solidFill>
                <a:latin typeface="Calibri" panose="020F0502020204030204" charset="0"/>
                <a:ea typeface="宋体" panose="02010600030101010101" pitchFamily="2" charset="-122"/>
              </a:rPr>
              <a:t>……</a:t>
            </a:r>
            <a:r>
              <a:rPr lang="zh-CN" altLang="en-US" sz="3200" b="1">
                <a:solidFill>
                  <a:srgbClr val="FF0000"/>
                </a:solidFill>
                <a:latin typeface="Calibri" panose="020F0502020204030204" charset="0"/>
                <a:ea typeface="宋体" panose="02010600030101010101" pitchFamily="2" charset="-122"/>
              </a:rPr>
              <a:t>感情）胸襟或营造氛围的作用意义</a:t>
            </a:r>
            <a:endParaRPr lang="zh-CN" altLang="en-US" sz="3200" b="1">
              <a:latin typeface="Arial" panose="020B0604020202020204" pitchFamily="34" charset="0"/>
              <a:ea typeface="宋体" panose="02010600030101010101" pitchFamily="2" charset="-122"/>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7649" name="内容占位符 3"/>
          <p:cNvPicPr>
            <a:picLocks noGrp="1" noChangeAspect="1"/>
          </p:cNvPicPr>
          <p:nvPr>
            <p:ph idx="1"/>
          </p:nvPr>
        </p:nvPicPr>
        <p:blipFill>
          <a:blip r:embed="rId1"/>
          <a:stretch>
            <a:fillRect/>
          </a:stretch>
        </p:blipFill>
        <p:spPr>
          <a:xfrm>
            <a:off x="6350" y="-11112"/>
            <a:ext cx="9140825" cy="6878637"/>
          </a:xfrm>
        </p:spPr>
      </p:pic>
      <p:sp>
        <p:nvSpPr>
          <p:cNvPr id="27650" name="标题 1"/>
          <p:cNvSpPr>
            <a:spLocks noGrp="1"/>
          </p:cNvSpPr>
          <p:nvPr/>
        </p:nvSpPr>
        <p:spPr>
          <a:xfrm>
            <a:off x="542925" y="738188"/>
            <a:ext cx="5010150" cy="612775"/>
          </a:xfrm>
          <a:prstGeom prst="rect">
            <a:avLst/>
          </a:prstGeom>
          <a:solidFill>
            <a:srgbClr val="FFC000"/>
          </a:solidFill>
          <a:ln w="9525">
            <a:noFill/>
          </a:ln>
        </p:spPr>
        <p:txBody>
          <a:bodyPr anchor="ctr"/>
          <a:p>
            <a:pPr algn="ctr"/>
            <a:r>
              <a:rPr lang="zh-CN" altLang="en-US" sz="4000" b="1">
                <a:solidFill>
                  <a:schemeClr val="tx2"/>
                </a:solidFill>
                <a:latin typeface="Arial" panose="020B0604020202020204" pitchFamily="34" charset="0"/>
                <a:ea typeface="宋体" panose="02010600030101010101" pitchFamily="2" charset="-122"/>
              </a:rPr>
              <a:t>意境题答案规范格式</a:t>
            </a:r>
            <a:endParaRPr lang="zh-CN" altLang="en-US" sz="4000" b="1">
              <a:solidFill>
                <a:schemeClr val="tx2"/>
              </a:solidFill>
              <a:latin typeface="Arial" panose="020B0604020202020204" pitchFamily="34" charset="0"/>
              <a:ea typeface="宋体" panose="02010600030101010101" pitchFamily="2" charset="-122"/>
            </a:endParaRPr>
          </a:p>
        </p:txBody>
      </p:sp>
      <p:sp>
        <p:nvSpPr>
          <p:cNvPr id="27651" name="文本框 3"/>
          <p:cNvSpPr txBox="1"/>
          <p:nvPr/>
        </p:nvSpPr>
        <p:spPr>
          <a:xfrm>
            <a:off x="336550" y="1549400"/>
            <a:ext cx="8482013" cy="3415030"/>
          </a:xfrm>
          <a:prstGeom prst="rect">
            <a:avLst/>
          </a:prstGeom>
          <a:noFill/>
          <a:ln w="9525">
            <a:noFill/>
          </a:ln>
        </p:spPr>
        <p:txBody>
          <a:bodyPr wrap="square" anchor="t">
            <a:spAutoFit/>
          </a:bodyPr>
          <a:p>
            <a:r>
              <a:rPr lang="zh-CN" altLang="en-US" sz="3600" b="1">
                <a:solidFill>
                  <a:schemeClr val="accent2"/>
                </a:solidFill>
                <a:latin typeface="Calibri" panose="020F0502020204030204" charset="0"/>
                <a:ea typeface="宋体" panose="02010600030101010101" pitchFamily="2" charset="-122"/>
              </a:rPr>
              <a:t>①</a:t>
            </a:r>
            <a:r>
              <a:rPr lang="zh-CN" altLang="en-US" sz="3600" b="1">
                <a:latin typeface="Calibri" panose="020F0502020204030204" charset="0"/>
                <a:ea typeface="宋体" panose="02010600030101010101" pitchFamily="2" charset="-122"/>
              </a:rPr>
              <a:t>（</a:t>
            </a:r>
            <a:r>
              <a:rPr lang="zh-CN" altLang="en-US" sz="3600" b="1">
                <a:latin typeface="Arial" panose="020B0604020202020204" pitchFamily="34" charset="0"/>
                <a:ea typeface="宋体" panose="02010600030101010101" pitchFamily="2" charset="-122"/>
              </a:rPr>
              <a:t>图景画面）</a:t>
            </a:r>
            <a:r>
              <a:rPr lang="zh-CN" altLang="en-US" sz="3600" b="1">
                <a:solidFill>
                  <a:srgbClr val="FF0000"/>
                </a:solidFill>
                <a:latin typeface="Arial" panose="020B0604020202020204" pitchFamily="34" charset="0"/>
                <a:ea typeface="宋体" panose="02010600030101010101" pitchFamily="2" charset="-122"/>
              </a:rPr>
              <a:t>该诗抓住了</a:t>
            </a:r>
            <a:r>
              <a:rPr lang="en-US" altLang="zh-CN" sz="3600" b="1">
                <a:solidFill>
                  <a:srgbClr val="FF0000"/>
                </a:solidFill>
                <a:latin typeface="Arial" panose="020B0604020202020204" pitchFamily="34" charset="0"/>
                <a:ea typeface="宋体" panose="02010600030101010101" pitchFamily="2" charset="-122"/>
              </a:rPr>
              <a:t>/</a:t>
            </a:r>
            <a:r>
              <a:rPr lang="zh-CN" altLang="en-US" sz="3600" b="1">
                <a:solidFill>
                  <a:srgbClr val="FF0000"/>
                </a:solidFill>
                <a:latin typeface="Arial" panose="020B0604020202020204" pitchFamily="34" charset="0"/>
                <a:ea typeface="宋体" panose="02010600030101010101" pitchFamily="2" charset="-122"/>
              </a:rPr>
              <a:t>采用</a:t>
            </a:r>
            <a:r>
              <a:rPr lang="en-US" altLang="zh-CN" sz="3600" b="1">
                <a:solidFill>
                  <a:srgbClr val="FF0000"/>
                </a:solidFill>
                <a:latin typeface="Arial" panose="020B0604020202020204" pitchFamily="34" charset="0"/>
                <a:ea typeface="宋体" panose="02010600030101010101" pitchFamily="2" charset="-122"/>
              </a:rPr>
              <a:t>/</a:t>
            </a:r>
            <a:r>
              <a:rPr lang="zh-CN" altLang="en-US" sz="3600" b="1">
                <a:solidFill>
                  <a:srgbClr val="FF0000"/>
                </a:solidFill>
                <a:latin typeface="Arial" panose="020B0604020202020204" pitchFamily="34" charset="0"/>
                <a:ea typeface="宋体" panose="02010600030101010101" pitchFamily="2" charset="-122"/>
              </a:rPr>
              <a:t>描写了</a:t>
            </a:r>
            <a:r>
              <a:rPr lang="en-US" altLang="zh-CN" sz="3600" b="1">
                <a:solidFill>
                  <a:srgbClr val="FF0000"/>
                </a:solidFill>
                <a:latin typeface="Arial" panose="020B0604020202020204" pitchFamily="34" charset="0"/>
                <a:ea typeface="宋体" panose="02010600030101010101" pitchFamily="2" charset="-122"/>
              </a:rPr>
              <a:t>……</a:t>
            </a:r>
            <a:r>
              <a:rPr lang="zh-CN" altLang="en-US" sz="3600" b="1">
                <a:solidFill>
                  <a:srgbClr val="FF0000"/>
                </a:solidFill>
                <a:latin typeface="Arial" panose="020B0604020202020204" pitchFamily="34" charset="0"/>
                <a:ea typeface="宋体" panose="02010600030101010101" pitchFamily="2" charset="-122"/>
              </a:rPr>
              <a:t>（意象列举）等意象，</a:t>
            </a:r>
            <a:r>
              <a:rPr lang="zh-CN" altLang="en-US" sz="3600" b="1">
                <a:solidFill>
                  <a:schemeClr val="accent2"/>
                </a:solidFill>
                <a:latin typeface="Calibri" panose="020F0502020204030204" charset="0"/>
                <a:ea typeface="宋体" panose="02010600030101010101" pitchFamily="2" charset="-122"/>
              </a:rPr>
              <a:t>②</a:t>
            </a:r>
            <a:r>
              <a:rPr lang="zh-CN" altLang="en-US" sz="3600" b="1">
                <a:latin typeface="Calibri" panose="020F0502020204030204" charset="0"/>
                <a:ea typeface="宋体" panose="02010600030101010101" pitchFamily="2" charset="-122"/>
              </a:rPr>
              <a:t>（氛围特点</a:t>
            </a:r>
            <a:r>
              <a:rPr lang="en-US" altLang="zh-CN" sz="3600" b="1">
                <a:latin typeface="Calibri" panose="020F0502020204030204" charset="0"/>
                <a:ea typeface="宋体" panose="02010600030101010101" pitchFamily="2" charset="-122"/>
              </a:rPr>
              <a:t>)</a:t>
            </a:r>
            <a:r>
              <a:rPr lang="zh-CN" altLang="en-US" sz="3600" b="1">
                <a:solidFill>
                  <a:srgbClr val="FF0000"/>
                </a:solidFill>
                <a:latin typeface="Calibri" panose="020F0502020204030204" charset="0"/>
                <a:ea typeface="宋体" panose="02010600030101010101" pitchFamily="2" charset="-122"/>
              </a:rPr>
              <a:t>给我们描绘了一幅</a:t>
            </a:r>
            <a:r>
              <a:rPr lang="en-US" altLang="zh-CN" sz="3600" b="1">
                <a:solidFill>
                  <a:srgbClr val="FF0000"/>
                </a:solidFill>
                <a:latin typeface="Calibri" panose="020F0502020204030204" charset="0"/>
                <a:ea typeface="宋体" panose="02010600030101010101" pitchFamily="2" charset="-122"/>
              </a:rPr>
              <a:t>……</a:t>
            </a:r>
            <a:r>
              <a:rPr lang="zh-CN" altLang="en-US" sz="3600" b="1">
                <a:solidFill>
                  <a:srgbClr val="FF0000"/>
                </a:solidFill>
                <a:latin typeface="Calibri" panose="020F0502020204030204" charset="0"/>
                <a:ea typeface="宋体" panose="02010600030101010101" pitchFamily="2" charset="-122"/>
              </a:rPr>
              <a:t>画面</a:t>
            </a:r>
            <a:r>
              <a:rPr lang="en-US" altLang="zh-CN" sz="3600" b="1">
                <a:solidFill>
                  <a:srgbClr val="FF0000"/>
                </a:solidFill>
                <a:latin typeface="Calibri" panose="020F0502020204030204" charset="0"/>
                <a:ea typeface="宋体" panose="02010600030101010101" pitchFamily="2" charset="-122"/>
              </a:rPr>
              <a:t>/</a:t>
            </a:r>
            <a:r>
              <a:rPr lang="zh-CN" altLang="en-US" sz="3600" b="1">
                <a:solidFill>
                  <a:srgbClr val="FF0000"/>
                </a:solidFill>
                <a:latin typeface="Calibri" panose="020F0502020204030204" charset="0"/>
                <a:ea typeface="宋体" panose="02010600030101010101" pitchFamily="2" charset="-122"/>
              </a:rPr>
              <a:t>营造了</a:t>
            </a:r>
            <a:r>
              <a:rPr lang="en-US" altLang="zh-CN" sz="3600" b="1">
                <a:solidFill>
                  <a:srgbClr val="FF0000"/>
                </a:solidFill>
                <a:latin typeface="Calibri" panose="020F0502020204030204" charset="0"/>
                <a:ea typeface="宋体" panose="02010600030101010101" pitchFamily="2" charset="-122"/>
              </a:rPr>
              <a:t>……</a:t>
            </a:r>
            <a:r>
              <a:rPr lang="zh-CN" altLang="en-US" sz="3600" b="1">
                <a:solidFill>
                  <a:srgbClr val="FF0000"/>
                </a:solidFill>
                <a:latin typeface="Calibri" panose="020F0502020204030204" charset="0"/>
                <a:ea typeface="宋体" panose="02010600030101010101" pitchFamily="2" charset="-122"/>
              </a:rPr>
              <a:t>的氛围，</a:t>
            </a:r>
            <a:r>
              <a:rPr lang="zh-CN" altLang="en-US" sz="3600" b="1">
                <a:solidFill>
                  <a:schemeClr val="accent2"/>
                </a:solidFill>
                <a:latin typeface="Calibri" panose="020F0502020204030204" charset="0"/>
                <a:ea typeface="宋体" panose="02010600030101010101" pitchFamily="2" charset="-122"/>
              </a:rPr>
              <a:t>③</a:t>
            </a:r>
            <a:r>
              <a:rPr lang="zh-CN" altLang="en-US" sz="3600" b="1">
                <a:latin typeface="Calibri" panose="020F0502020204030204" charset="0"/>
                <a:ea typeface="宋体" panose="02010600030101010101" pitchFamily="2" charset="-122"/>
              </a:rPr>
              <a:t>（思想感情、胸襟）</a:t>
            </a:r>
            <a:r>
              <a:rPr lang="zh-CN" altLang="en-US" sz="3600" b="1">
                <a:solidFill>
                  <a:srgbClr val="FF0000"/>
                </a:solidFill>
                <a:latin typeface="Calibri" panose="020F0502020204030204" charset="0"/>
                <a:ea typeface="宋体" panose="02010600030101010101" pitchFamily="2" charset="-122"/>
              </a:rPr>
              <a:t>从而很好的表达了作者</a:t>
            </a:r>
            <a:r>
              <a:rPr lang="en-US" altLang="zh-CN" sz="3600" b="1">
                <a:solidFill>
                  <a:srgbClr val="FF0000"/>
                </a:solidFill>
                <a:latin typeface="Calibri" panose="020F0502020204030204" charset="0"/>
                <a:ea typeface="宋体" panose="02010600030101010101" pitchFamily="2" charset="-122"/>
              </a:rPr>
              <a:t>……</a:t>
            </a:r>
            <a:r>
              <a:rPr lang="zh-CN" altLang="en-US" sz="3600" b="1">
                <a:solidFill>
                  <a:srgbClr val="FF0000"/>
                </a:solidFill>
                <a:latin typeface="Calibri" panose="020F0502020204030204" charset="0"/>
                <a:ea typeface="宋体" panose="02010600030101010101" pitchFamily="2" charset="-122"/>
              </a:rPr>
              <a:t>的思想感情。</a:t>
            </a:r>
            <a:endParaRPr lang="zh-CN" altLang="en-US" sz="3600" b="1">
              <a:latin typeface="Arial" panose="020B0604020202020204" pitchFamily="34" charset="0"/>
              <a:ea typeface="宋体" panose="02010600030101010101" pitchFamily="2" charset="-122"/>
            </a:endParaRPr>
          </a:p>
          <a:p>
            <a:endParaRPr lang="zh-CN" altLang="en-US" sz="3600" b="1">
              <a:latin typeface="Arial" panose="020B0604020202020204" pitchFamily="34" charset="0"/>
              <a:ea typeface="宋体" panose="02010600030101010101" pitchFamily="2" charset="-122"/>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8673" name="内容占位符 3"/>
          <p:cNvPicPr>
            <a:picLocks noGrp="1" noChangeAspect="1"/>
          </p:cNvPicPr>
          <p:nvPr>
            <p:ph idx="1"/>
          </p:nvPr>
        </p:nvPicPr>
        <p:blipFill>
          <a:blip r:embed="rId1"/>
          <a:stretch>
            <a:fillRect/>
          </a:stretch>
        </p:blipFill>
        <p:spPr>
          <a:xfrm>
            <a:off x="6350" y="12700"/>
            <a:ext cx="9140825" cy="6878638"/>
          </a:xfrm>
        </p:spPr>
      </p:pic>
      <p:sp>
        <p:nvSpPr>
          <p:cNvPr id="28674" name="文本框 1"/>
          <p:cNvSpPr txBox="1"/>
          <p:nvPr/>
        </p:nvSpPr>
        <p:spPr>
          <a:xfrm>
            <a:off x="228600" y="1588"/>
            <a:ext cx="9096375" cy="2825750"/>
          </a:xfrm>
          <a:prstGeom prst="rect">
            <a:avLst/>
          </a:prstGeom>
          <a:noFill/>
          <a:ln w="9525">
            <a:noFill/>
          </a:ln>
        </p:spPr>
        <p:txBody>
          <a:bodyPr wrap="square" anchor="t">
            <a:spAutoFit/>
          </a:bodyPr>
          <a:p>
            <a:pPr>
              <a:spcBef>
                <a:spcPts val="300"/>
              </a:spcBef>
              <a:spcAft>
                <a:spcPts val="300"/>
              </a:spcAft>
            </a:pPr>
            <a:r>
              <a:rPr lang="zh-CN" altLang="en-US" sz="2400" b="1">
                <a:latin typeface="Arial" panose="020B0604020202020204" pitchFamily="34" charset="0"/>
                <a:ea typeface="宋体" panose="02010600030101010101" pitchFamily="2" charset="-122"/>
              </a:rPr>
              <a:t>练一练：</a:t>
            </a:r>
            <a:endParaRPr lang="zh-CN" altLang="en-US" sz="2400" b="1">
              <a:latin typeface="Arial" panose="020B0604020202020204" pitchFamily="34" charset="0"/>
              <a:ea typeface="宋体" panose="02010600030101010101" pitchFamily="2" charset="-122"/>
            </a:endParaRPr>
          </a:p>
          <a:p>
            <a:pPr algn="ctr">
              <a:spcBef>
                <a:spcPts val="300"/>
              </a:spcBef>
              <a:spcAft>
                <a:spcPts val="300"/>
              </a:spcAft>
            </a:pPr>
            <a:r>
              <a:rPr lang="zh-CN" altLang="en-US" sz="2800" b="1">
                <a:latin typeface="Arial" panose="020B0604020202020204" pitchFamily="34" charset="0"/>
                <a:ea typeface="宋体" panose="02010600030101010101" pitchFamily="2" charset="-122"/>
              </a:rPr>
              <a:t>西楼     </a:t>
            </a:r>
            <a:r>
              <a:rPr lang="zh-CN" altLang="en-US" sz="2400" b="1">
                <a:latin typeface="Arial" panose="020B0604020202020204" pitchFamily="34" charset="0"/>
                <a:ea typeface="宋体" panose="02010600030101010101" pitchFamily="2" charset="-122"/>
              </a:rPr>
              <a:t> 曾巩</a:t>
            </a:r>
            <a:endParaRPr lang="zh-CN" altLang="en-US" sz="2400" b="1">
              <a:latin typeface="Arial" panose="020B0604020202020204" pitchFamily="34" charset="0"/>
              <a:ea typeface="宋体" panose="02010600030101010101" pitchFamily="2" charset="-122"/>
            </a:endParaRPr>
          </a:p>
          <a:p>
            <a:pPr algn="ctr">
              <a:spcBef>
                <a:spcPts val="300"/>
              </a:spcBef>
              <a:spcAft>
                <a:spcPts val="300"/>
              </a:spcAft>
            </a:pPr>
            <a:r>
              <a:rPr lang="zh-CN" altLang="en-US" sz="2800" b="1">
                <a:latin typeface="Arial" panose="020B0604020202020204" pitchFamily="34" charset="0"/>
                <a:ea typeface="宋体" panose="02010600030101010101" pitchFamily="2" charset="-122"/>
              </a:rPr>
              <a:t>海浪如云去却回，北风吹起数雷声。</a:t>
            </a:r>
            <a:endParaRPr lang="zh-CN" altLang="en-US" sz="2800" b="1">
              <a:latin typeface="Arial" panose="020B0604020202020204" pitchFamily="34" charset="0"/>
              <a:ea typeface="宋体" panose="02010600030101010101" pitchFamily="2" charset="-122"/>
            </a:endParaRPr>
          </a:p>
          <a:p>
            <a:pPr algn="ctr">
              <a:spcBef>
                <a:spcPts val="300"/>
              </a:spcBef>
              <a:spcAft>
                <a:spcPts val="300"/>
              </a:spcAft>
            </a:pPr>
            <a:r>
              <a:rPr lang="zh-CN" altLang="en-US" sz="2800" b="1">
                <a:latin typeface="Arial" panose="020B0604020202020204" pitchFamily="34" charset="0"/>
                <a:ea typeface="宋体" panose="02010600030101010101" pitchFamily="2" charset="-122"/>
              </a:rPr>
              <a:t>朱楼四面钩疏箔，卧看千山急雨来。</a:t>
            </a:r>
            <a:endParaRPr lang="zh-CN" altLang="en-US" sz="2800" b="1">
              <a:latin typeface="Arial" panose="020B0604020202020204" pitchFamily="34" charset="0"/>
              <a:ea typeface="宋体" panose="02010600030101010101" pitchFamily="2" charset="-122"/>
            </a:endParaRPr>
          </a:p>
          <a:p>
            <a:pPr>
              <a:spcBef>
                <a:spcPts val="300"/>
              </a:spcBef>
              <a:spcAft>
                <a:spcPts val="300"/>
              </a:spcAft>
            </a:pPr>
            <a:r>
              <a:rPr lang="zh-CN" altLang="en-US" sz="2400" b="1">
                <a:latin typeface="Arial" panose="020B0604020202020204" pitchFamily="34" charset="0"/>
                <a:ea typeface="宋体" panose="02010600030101010101" pitchFamily="2" charset="-122"/>
              </a:rPr>
              <a:t>注：钩疏箔，把帘子挂起。</a:t>
            </a:r>
            <a:r>
              <a:rPr lang="zh-CN" altLang="en-US" sz="2800" b="1">
                <a:latin typeface="Arial" panose="020B0604020202020204" pitchFamily="34" charset="0"/>
                <a:ea typeface="宋体" panose="02010600030101010101" pitchFamily="2" charset="-122"/>
              </a:rPr>
              <a:t>   </a:t>
            </a:r>
            <a:endParaRPr lang="zh-CN" altLang="en-US" sz="2800" b="1">
              <a:latin typeface="Arial" panose="020B0604020202020204" pitchFamily="34" charset="0"/>
              <a:ea typeface="宋体" panose="02010600030101010101" pitchFamily="2" charset="-122"/>
            </a:endParaRPr>
          </a:p>
          <a:p>
            <a:pPr>
              <a:lnSpc>
                <a:spcPts val="2000"/>
              </a:lnSpc>
              <a:spcBef>
                <a:spcPts val="300"/>
              </a:spcBef>
              <a:spcAft>
                <a:spcPts val="300"/>
              </a:spcAft>
            </a:pPr>
            <a:r>
              <a:rPr lang="en-US" altLang="zh-CN" sz="2600" b="1">
                <a:latin typeface="Arial" panose="020B0604020202020204" pitchFamily="34" charset="0"/>
                <a:ea typeface="宋体" panose="02010600030101010101" pitchFamily="2" charset="-122"/>
              </a:rPr>
              <a:t>2</a:t>
            </a:r>
            <a:r>
              <a:rPr lang="zh-CN" altLang="en-US" sz="2600" b="1">
                <a:latin typeface="Arial" panose="020B0604020202020204" pitchFamily="34" charset="0"/>
                <a:ea typeface="宋体" panose="02010600030101010101" pitchFamily="2" charset="-122"/>
              </a:rPr>
              <a:t>）这首诗描写了什么景象？表达了诗人怎样的情感？</a:t>
            </a:r>
            <a:endParaRPr lang="zh-CN" altLang="en-US" sz="2600" b="1">
              <a:latin typeface="Arial" panose="020B0604020202020204" pitchFamily="34" charset="0"/>
              <a:ea typeface="宋体" panose="02010600030101010101" pitchFamily="2" charset="-122"/>
            </a:endParaRPr>
          </a:p>
        </p:txBody>
      </p:sp>
      <p:sp>
        <p:nvSpPr>
          <p:cNvPr id="3" name="文本框 2"/>
          <p:cNvSpPr txBox="1"/>
          <p:nvPr/>
        </p:nvSpPr>
        <p:spPr>
          <a:xfrm>
            <a:off x="295275" y="2749550"/>
            <a:ext cx="8618538" cy="1693863"/>
          </a:xfrm>
          <a:prstGeom prst="rect">
            <a:avLst/>
          </a:prstGeom>
          <a:noFill/>
          <a:ln w="9525">
            <a:noFill/>
          </a:ln>
        </p:spPr>
        <p:txBody>
          <a:bodyPr wrap="square" anchor="t">
            <a:spAutoFit/>
          </a:bodyPr>
          <a:p>
            <a:pPr>
              <a:lnSpc>
                <a:spcPts val="2500"/>
              </a:lnSpc>
            </a:pPr>
            <a:r>
              <a:rPr lang="zh-CN" altLang="en-US" sz="2400" b="1">
                <a:solidFill>
                  <a:srgbClr val="00B0F0"/>
                </a:solidFill>
                <a:latin typeface="Arial" panose="020B0604020202020204" pitchFamily="34" charset="0"/>
                <a:ea typeface="宋体" panose="02010600030101010101" pitchFamily="2" charset="-122"/>
              </a:rPr>
              <a:t>解题步骤：</a:t>
            </a:r>
            <a:endParaRPr lang="zh-CN" altLang="en-US" sz="2400" b="1">
              <a:solidFill>
                <a:srgbClr val="00B0F0"/>
              </a:solidFill>
              <a:latin typeface="Arial" panose="020B0604020202020204" pitchFamily="34" charset="0"/>
              <a:ea typeface="宋体" panose="02010600030101010101" pitchFamily="2" charset="-122"/>
            </a:endParaRPr>
          </a:p>
          <a:p>
            <a:pPr>
              <a:lnSpc>
                <a:spcPts val="2500"/>
              </a:lnSpc>
            </a:pPr>
            <a:r>
              <a:rPr lang="zh-CN" altLang="en-US" sz="2400" b="1">
                <a:solidFill>
                  <a:srgbClr val="00B0F0"/>
                </a:solidFill>
                <a:latin typeface="Arial" panose="020B0604020202020204" pitchFamily="34" charset="0"/>
                <a:ea typeface="宋体" panose="02010600030101010101" pitchFamily="2" charset="-122"/>
              </a:rPr>
              <a:t>第一步，圈点关键词：景象、情感，确定考查意象、意境、情感类题</a:t>
            </a:r>
            <a:endParaRPr lang="zh-CN" altLang="en-US" sz="2400" b="1">
              <a:solidFill>
                <a:srgbClr val="00B0F0"/>
              </a:solidFill>
              <a:latin typeface="Arial" panose="020B0604020202020204" pitchFamily="34" charset="0"/>
              <a:ea typeface="宋体" panose="02010600030101010101" pitchFamily="2" charset="-122"/>
            </a:endParaRPr>
          </a:p>
          <a:p>
            <a:pPr>
              <a:lnSpc>
                <a:spcPts val="2500"/>
              </a:lnSpc>
            </a:pPr>
            <a:r>
              <a:rPr lang="zh-CN" altLang="en-US" sz="2400" b="1">
                <a:solidFill>
                  <a:srgbClr val="00B0F0"/>
                </a:solidFill>
                <a:latin typeface="Arial" panose="020B0604020202020204" pitchFamily="34" charset="0"/>
                <a:ea typeface="宋体" panose="02010600030101010101" pitchFamily="2" charset="-122"/>
              </a:rPr>
              <a:t>第二步，分析涉题文本，圈点勾画并作批注</a:t>
            </a:r>
            <a:endParaRPr lang="zh-CN" altLang="en-US" sz="2400" b="1">
              <a:solidFill>
                <a:srgbClr val="00B0F0"/>
              </a:solidFill>
              <a:latin typeface="Arial" panose="020B0604020202020204" pitchFamily="34" charset="0"/>
              <a:ea typeface="宋体" panose="02010600030101010101" pitchFamily="2" charset="-122"/>
            </a:endParaRPr>
          </a:p>
          <a:p>
            <a:pPr>
              <a:lnSpc>
                <a:spcPts val="2500"/>
              </a:lnSpc>
            </a:pPr>
            <a:r>
              <a:rPr lang="zh-CN" altLang="en-US" sz="2400" b="1">
                <a:solidFill>
                  <a:srgbClr val="00B0F0"/>
                </a:solidFill>
                <a:latin typeface="Arial" panose="020B0604020202020204" pitchFamily="34" charset="0"/>
                <a:ea typeface="宋体" panose="02010600030101010101" pitchFamily="2" charset="-122"/>
              </a:rPr>
              <a:t>第三步，结合术语答题</a:t>
            </a:r>
            <a:endParaRPr lang="zh-CN" altLang="en-US" sz="2400" b="1">
              <a:solidFill>
                <a:srgbClr val="00B0F0"/>
              </a:solidFill>
              <a:latin typeface="Arial" panose="020B0604020202020204" pitchFamily="34" charset="0"/>
              <a:ea typeface="宋体" panose="02010600030101010101" pitchFamily="2" charset="-122"/>
            </a:endParaRPr>
          </a:p>
        </p:txBody>
      </p:sp>
      <p:sp>
        <p:nvSpPr>
          <p:cNvPr id="13" name="文本框 12"/>
          <p:cNvSpPr txBox="1"/>
          <p:nvPr/>
        </p:nvSpPr>
        <p:spPr>
          <a:xfrm>
            <a:off x="236538" y="4445000"/>
            <a:ext cx="8801100" cy="2090738"/>
          </a:xfrm>
          <a:prstGeom prst="rect">
            <a:avLst/>
          </a:prstGeom>
          <a:noFill/>
          <a:ln w="9525">
            <a:noFill/>
          </a:ln>
        </p:spPr>
        <p:txBody>
          <a:bodyPr wrap="square" anchor="t">
            <a:spAutoFit/>
          </a:bodyPr>
          <a:p>
            <a:r>
              <a:rPr lang="zh-CN" altLang="en-US" sz="2600" b="1">
                <a:solidFill>
                  <a:schemeClr val="tx2"/>
                </a:solidFill>
                <a:latin typeface="Arial" panose="020B0604020202020204" pitchFamily="34" charset="0"/>
                <a:ea typeface="宋体" panose="02010600030101010101" pitchFamily="2" charset="-122"/>
              </a:rPr>
              <a:t>参考答案：</a:t>
            </a:r>
            <a:r>
              <a:rPr lang="zh-CN" altLang="en-US" sz="2600" b="1">
                <a:solidFill>
                  <a:schemeClr val="accent2"/>
                </a:solidFill>
                <a:latin typeface="Arial" panose="020B0604020202020204" pitchFamily="34" charset="0"/>
                <a:ea typeface="宋体" panose="02010600030101010101" pitchFamily="2" charset="-122"/>
              </a:rPr>
              <a:t>①连天的</a:t>
            </a:r>
            <a:r>
              <a:rPr lang="zh-CN" altLang="en-US" sz="2600" b="1">
                <a:solidFill>
                  <a:srgbClr val="FF0000"/>
                </a:solidFill>
                <a:latin typeface="Arial" panose="020B0604020202020204" pitchFamily="34" charset="0"/>
                <a:ea typeface="宋体" panose="02010600030101010101" pitchFamily="2" charset="-122"/>
              </a:rPr>
              <a:t>海浪</a:t>
            </a:r>
            <a:r>
              <a:rPr lang="zh-CN" altLang="en-US" sz="2600" b="1">
                <a:solidFill>
                  <a:schemeClr val="accent2"/>
                </a:solidFill>
                <a:latin typeface="Arial" panose="020B0604020202020204" pitchFamily="34" charset="0"/>
                <a:ea typeface="宋体" panose="02010600030101010101" pitchFamily="2" charset="-122"/>
              </a:rPr>
              <a:t>伴随着阵阵</a:t>
            </a:r>
            <a:r>
              <a:rPr lang="zh-CN" altLang="en-US" sz="2600" b="1">
                <a:solidFill>
                  <a:srgbClr val="FF0000"/>
                </a:solidFill>
                <a:latin typeface="Arial" panose="020B0604020202020204" pitchFamily="34" charset="0"/>
                <a:ea typeface="宋体" panose="02010600030101010101" pitchFamily="2" charset="-122"/>
              </a:rPr>
              <a:t>雷声</a:t>
            </a:r>
            <a:r>
              <a:rPr lang="zh-CN" altLang="en-US" sz="2600" b="1">
                <a:solidFill>
                  <a:schemeClr val="accent2"/>
                </a:solidFill>
                <a:latin typeface="Arial" panose="020B0604020202020204" pitchFamily="34" charset="0"/>
                <a:ea typeface="宋体" panose="02010600030101010101" pitchFamily="2" charset="-122"/>
              </a:rPr>
              <a:t>汹涌而来，在</a:t>
            </a:r>
            <a:r>
              <a:rPr lang="zh-CN" altLang="en-US" sz="2600" b="1">
                <a:solidFill>
                  <a:srgbClr val="FF0000"/>
                </a:solidFill>
                <a:latin typeface="Arial" panose="020B0604020202020204" pitchFamily="34" charset="0"/>
                <a:ea typeface="宋体" panose="02010600030101010101" pitchFamily="2" charset="-122"/>
              </a:rPr>
              <a:t>北风</a:t>
            </a:r>
            <a:r>
              <a:rPr lang="zh-CN" altLang="en-US" sz="2600" b="1">
                <a:solidFill>
                  <a:schemeClr val="accent2"/>
                </a:solidFill>
                <a:latin typeface="Arial" panose="020B0604020202020204" pitchFamily="34" charset="0"/>
                <a:ea typeface="宋体" panose="02010600030101010101" pitchFamily="2" charset="-122"/>
              </a:rPr>
              <a:t>的呼啸声中不断地拍打着堤岸，又咆哮着远去</a:t>
            </a:r>
            <a:r>
              <a:rPr lang="zh-CN" altLang="en-US" sz="2600" b="1">
                <a:solidFill>
                  <a:schemeClr val="tx2"/>
                </a:solidFill>
                <a:latin typeface="Arial" panose="020B0604020202020204" pitchFamily="34" charset="0"/>
                <a:ea typeface="宋体" panose="02010600030101010101" pitchFamily="2" charset="-122"/>
              </a:rPr>
              <a:t>（描绘画面）</a:t>
            </a:r>
            <a:r>
              <a:rPr lang="zh-CN" altLang="en-US" sz="2600" b="1">
                <a:solidFill>
                  <a:schemeClr val="accent2"/>
                </a:solidFill>
                <a:latin typeface="Arial" panose="020B0604020202020204" pitchFamily="34" charset="0"/>
                <a:ea typeface="宋体" panose="02010600030101010101" pitchFamily="2" charset="-122"/>
              </a:rPr>
              <a:t>，②给我们描绘了一幅</a:t>
            </a:r>
            <a:r>
              <a:rPr lang="zh-CN" altLang="en-US" sz="2600" b="1">
                <a:solidFill>
                  <a:srgbClr val="FF0000"/>
                </a:solidFill>
                <a:latin typeface="Arial" panose="020B0604020202020204" pitchFamily="34" charset="0"/>
                <a:ea typeface="宋体" panose="02010600030101010101" pitchFamily="2" charset="-122"/>
              </a:rPr>
              <a:t>海滨暴风雨来临</a:t>
            </a:r>
            <a:r>
              <a:rPr lang="zh-CN" altLang="en-US" sz="2600" b="1">
                <a:solidFill>
                  <a:schemeClr val="accent2"/>
                </a:solidFill>
                <a:latin typeface="Arial" panose="020B0604020202020204" pitchFamily="34" charset="0"/>
                <a:ea typeface="宋体" panose="02010600030101010101" pitchFamily="2" charset="-122"/>
              </a:rPr>
              <a:t>前的</a:t>
            </a:r>
            <a:r>
              <a:rPr lang="zh-CN" altLang="en-US" sz="2600" b="1">
                <a:solidFill>
                  <a:srgbClr val="FF0000"/>
                </a:solidFill>
                <a:latin typeface="Arial" panose="020B0604020202020204" pitchFamily="34" charset="0"/>
                <a:ea typeface="宋体" panose="02010600030101010101" pitchFamily="2" charset="-122"/>
              </a:rPr>
              <a:t>雄伟壮观</a:t>
            </a:r>
            <a:r>
              <a:rPr lang="zh-CN" altLang="en-US" sz="2600" b="1">
                <a:solidFill>
                  <a:schemeClr val="accent2"/>
                </a:solidFill>
                <a:latin typeface="Arial" panose="020B0604020202020204" pitchFamily="34" charset="0"/>
                <a:ea typeface="宋体" panose="02010600030101010101" pitchFamily="2" charset="-122"/>
              </a:rPr>
              <a:t>的景象，渲染了</a:t>
            </a:r>
            <a:r>
              <a:rPr lang="en-US" altLang="zh-CN" sz="2600" b="1">
                <a:solidFill>
                  <a:schemeClr val="accent2"/>
                </a:solidFill>
                <a:latin typeface="Arial" panose="020B0604020202020204" pitchFamily="34" charset="0"/>
                <a:ea typeface="宋体" panose="02010600030101010101" pitchFamily="2" charset="-122"/>
              </a:rPr>
              <a:t>“</a:t>
            </a:r>
            <a:r>
              <a:rPr lang="zh-CN" altLang="en-US" sz="2600" b="1">
                <a:solidFill>
                  <a:schemeClr val="accent2"/>
                </a:solidFill>
                <a:latin typeface="Arial" panose="020B0604020202020204" pitchFamily="34" charset="0"/>
                <a:ea typeface="宋体" panose="02010600030101010101" pitchFamily="2" charset="-122"/>
              </a:rPr>
              <a:t>山雨欲来风满楼</a:t>
            </a:r>
            <a:r>
              <a:rPr lang="en-US" altLang="zh-CN" sz="2600" b="1">
                <a:solidFill>
                  <a:schemeClr val="accent2"/>
                </a:solidFill>
                <a:latin typeface="Arial" panose="020B0604020202020204" pitchFamily="34" charset="0"/>
                <a:ea typeface="宋体" panose="02010600030101010101" pitchFamily="2" charset="-122"/>
              </a:rPr>
              <a:t>”</a:t>
            </a:r>
            <a:r>
              <a:rPr lang="zh-CN" altLang="en-US" sz="2600" b="1">
                <a:solidFill>
                  <a:schemeClr val="accent2"/>
                </a:solidFill>
                <a:latin typeface="Arial" panose="020B0604020202020204" pitchFamily="34" charset="0"/>
                <a:ea typeface="宋体" panose="02010600030101010101" pitchFamily="2" charset="-122"/>
              </a:rPr>
              <a:t>的</a:t>
            </a:r>
            <a:r>
              <a:rPr lang="zh-CN" altLang="en-US" sz="2600" b="1">
                <a:solidFill>
                  <a:srgbClr val="FF0000"/>
                </a:solidFill>
                <a:latin typeface="Arial" panose="020B0604020202020204" pitchFamily="34" charset="0"/>
                <a:ea typeface="宋体" panose="02010600030101010101" pitchFamily="2" charset="-122"/>
              </a:rPr>
              <a:t>雄壮气势</a:t>
            </a:r>
            <a:r>
              <a:rPr lang="zh-CN" altLang="en-US" sz="2600" b="1">
                <a:solidFill>
                  <a:schemeClr val="tx2"/>
                </a:solidFill>
                <a:latin typeface="Arial" panose="020B0604020202020204" pitchFamily="34" charset="0"/>
                <a:ea typeface="宋体" panose="02010600030101010101" pitchFamily="2" charset="-122"/>
              </a:rPr>
              <a:t>（概括特点)</a:t>
            </a:r>
            <a:r>
              <a:rPr lang="zh-CN" altLang="en-US" sz="2600" b="1">
                <a:solidFill>
                  <a:schemeClr val="accent2"/>
                </a:solidFill>
                <a:latin typeface="Arial" panose="020B0604020202020204" pitchFamily="34" charset="0"/>
                <a:ea typeface="宋体" panose="02010600030101010101" pitchFamily="2" charset="-122"/>
              </a:rPr>
              <a:t>，③表达了诗人</a:t>
            </a:r>
            <a:r>
              <a:rPr lang="zh-CN" altLang="en-US" sz="2600" b="1">
                <a:solidFill>
                  <a:srgbClr val="FF0000"/>
                </a:solidFill>
                <a:latin typeface="Arial" panose="020B0604020202020204" pitchFamily="34" charset="0"/>
                <a:ea typeface="宋体" panose="02010600030101010101" pitchFamily="2" charset="-122"/>
              </a:rPr>
              <a:t>开阔的胸襟和内心的豪情</a:t>
            </a:r>
            <a:r>
              <a:rPr lang="zh-CN" altLang="en-US" sz="2600" b="1">
                <a:solidFill>
                  <a:schemeClr val="tx2"/>
                </a:solidFill>
                <a:latin typeface="Arial" panose="020B0604020202020204" pitchFamily="34" charset="0"/>
                <a:ea typeface="宋体" panose="02010600030101010101" pitchFamily="2" charset="-122"/>
              </a:rPr>
              <a:t>(思想感情)</a:t>
            </a:r>
            <a:r>
              <a:rPr lang="zh-CN" altLang="en-US" sz="2600" b="1">
                <a:solidFill>
                  <a:schemeClr val="accent2"/>
                </a:solidFill>
                <a:latin typeface="Arial" panose="020B0604020202020204" pitchFamily="34" charset="0"/>
                <a:ea typeface="宋体" panose="02010600030101010101" pitchFamily="2" charset="-122"/>
              </a:rPr>
              <a:t>。</a:t>
            </a:r>
            <a:endParaRPr lang="zh-CN" altLang="en-US" sz="2600" b="1">
              <a:solidFill>
                <a:schemeClr val="accent2"/>
              </a:solidFill>
              <a:latin typeface="Arial" panose="020B0604020202020204" pitchFamily="34" charset="0"/>
              <a:ea typeface="宋体" panose="02010600030101010101" pitchFamily="2" charset="-122"/>
            </a:endParaRPr>
          </a:p>
        </p:txBody>
      </p:sp>
      <p:sp>
        <p:nvSpPr>
          <p:cNvPr id="2" name="文本框 1"/>
          <p:cNvSpPr txBox="1"/>
          <p:nvPr/>
        </p:nvSpPr>
        <p:spPr>
          <a:xfrm>
            <a:off x="236538" y="444500"/>
            <a:ext cx="9096375" cy="2044700"/>
          </a:xfrm>
          <a:prstGeom prst="rect">
            <a:avLst/>
          </a:prstGeom>
          <a:noFill/>
          <a:ln w="9525">
            <a:noFill/>
          </a:ln>
        </p:spPr>
        <p:txBody>
          <a:bodyPr wrap="square" anchor="t">
            <a:spAutoFit/>
          </a:bodyPr>
          <a:p>
            <a:pPr algn="ctr">
              <a:spcBef>
                <a:spcPts val="300"/>
              </a:spcBef>
              <a:spcAft>
                <a:spcPts val="300"/>
              </a:spcAft>
            </a:pPr>
            <a:r>
              <a:rPr lang="zh-CN" altLang="en-US" sz="2800" b="1">
                <a:latin typeface="Arial" panose="020B0604020202020204" pitchFamily="34" charset="0"/>
                <a:ea typeface="宋体" panose="02010600030101010101" pitchFamily="2" charset="-122"/>
              </a:rPr>
              <a:t>西楼     </a:t>
            </a:r>
            <a:r>
              <a:rPr lang="zh-CN" altLang="en-US" sz="2400" b="1">
                <a:latin typeface="Arial" panose="020B0604020202020204" pitchFamily="34" charset="0"/>
                <a:ea typeface="宋体" panose="02010600030101010101" pitchFamily="2" charset="-122"/>
              </a:rPr>
              <a:t> 曾巩</a:t>
            </a:r>
            <a:endParaRPr lang="zh-CN" altLang="en-US" sz="2400" b="1">
              <a:latin typeface="Arial" panose="020B0604020202020204" pitchFamily="34" charset="0"/>
              <a:ea typeface="宋体" panose="02010600030101010101" pitchFamily="2" charset="-122"/>
            </a:endParaRPr>
          </a:p>
          <a:p>
            <a:pPr algn="ctr">
              <a:spcBef>
                <a:spcPts val="300"/>
              </a:spcBef>
              <a:spcAft>
                <a:spcPts val="300"/>
              </a:spcAft>
            </a:pPr>
            <a:r>
              <a:rPr lang="zh-CN" altLang="en-US" sz="2800" b="1">
                <a:solidFill>
                  <a:srgbClr val="FF0000"/>
                </a:solidFill>
                <a:latin typeface="Arial" panose="020B0604020202020204" pitchFamily="34" charset="0"/>
                <a:ea typeface="宋体" panose="02010600030101010101" pitchFamily="2" charset="-122"/>
              </a:rPr>
              <a:t>海浪</a:t>
            </a:r>
            <a:r>
              <a:rPr lang="zh-CN" altLang="en-US" sz="2800" b="1">
                <a:latin typeface="Arial" panose="020B0604020202020204" pitchFamily="34" charset="0"/>
                <a:ea typeface="宋体" panose="02010600030101010101" pitchFamily="2" charset="-122"/>
              </a:rPr>
              <a:t>如云去却回，</a:t>
            </a:r>
            <a:r>
              <a:rPr lang="zh-CN" altLang="en-US" sz="2800" b="1">
                <a:solidFill>
                  <a:srgbClr val="FF0000"/>
                </a:solidFill>
                <a:latin typeface="Arial" panose="020B0604020202020204" pitchFamily="34" charset="0"/>
                <a:ea typeface="宋体" panose="02010600030101010101" pitchFamily="2" charset="-122"/>
              </a:rPr>
              <a:t>北风</a:t>
            </a:r>
            <a:r>
              <a:rPr lang="zh-CN" altLang="en-US" sz="2800" b="1">
                <a:latin typeface="Arial" panose="020B0604020202020204" pitchFamily="34" charset="0"/>
                <a:ea typeface="宋体" panose="02010600030101010101" pitchFamily="2" charset="-122"/>
              </a:rPr>
              <a:t>吹起</a:t>
            </a:r>
            <a:r>
              <a:rPr lang="zh-CN" altLang="en-US" sz="2800" b="1">
                <a:solidFill>
                  <a:srgbClr val="FF0000"/>
                </a:solidFill>
                <a:latin typeface="Arial" panose="020B0604020202020204" pitchFamily="34" charset="0"/>
                <a:ea typeface="宋体" panose="02010600030101010101" pitchFamily="2" charset="-122"/>
              </a:rPr>
              <a:t>数雷</a:t>
            </a:r>
            <a:r>
              <a:rPr lang="zh-CN" altLang="en-US" sz="2800" b="1">
                <a:latin typeface="Arial" panose="020B0604020202020204" pitchFamily="34" charset="0"/>
                <a:ea typeface="宋体" panose="02010600030101010101" pitchFamily="2" charset="-122"/>
              </a:rPr>
              <a:t>声。</a:t>
            </a:r>
            <a:endParaRPr lang="zh-CN" altLang="en-US" sz="2800" b="1">
              <a:latin typeface="Arial" panose="020B0604020202020204" pitchFamily="34" charset="0"/>
              <a:ea typeface="宋体" panose="02010600030101010101" pitchFamily="2" charset="-122"/>
            </a:endParaRPr>
          </a:p>
          <a:p>
            <a:pPr algn="ctr">
              <a:spcBef>
                <a:spcPts val="300"/>
              </a:spcBef>
              <a:spcAft>
                <a:spcPts val="300"/>
              </a:spcAft>
            </a:pPr>
            <a:r>
              <a:rPr lang="zh-CN" altLang="en-US" sz="2800" b="1">
                <a:latin typeface="Arial" panose="020B0604020202020204" pitchFamily="34" charset="0"/>
                <a:ea typeface="宋体" panose="02010600030101010101" pitchFamily="2" charset="-122"/>
              </a:rPr>
              <a:t>朱楼四面</a:t>
            </a:r>
            <a:r>
              <a:rPr lang="zh-CN" altLang="en-US" sz="2800" b="1">
                <a:solidFill>
                  <a:srgbClr val="FF0000"/>
                </a:solidFill>
                <a:latin typeface="Arial" panose="020B0604020202020204" pitchFamily="34" charset="0"/>
                <a:ea typeface="宋体" panose="02010600030101010101" pitchFamily="2" charset="-122"/>
              </a:rPr>
              <a:t>钩疏箔</a:t>
            </a:r>
            <a:r>
              <a:rPr lang="zh-CN" altLang="en-US" sz="2800" b="1">
                <a:latin typeface="Arial" panose="020B0604020202020204" pitchFamily="34" charset="0"/>
                <a:ea typeface="宋体" panose="02010600030101010101" pitchFamily="2" charset="-122"/>
              </a:rPr>
              <a:t>，卧看千山</a:t>
            </a:r>
            <a:r>
              <a:rPr lang="zh-CN" altLang="en-US" sz="2800" b="1">
                <a:solidFill>
                  <a:srgbClr val="FF0000"/>
                </a:solidFill>
                <a:latin typeface="Arial" panose="020B0604020202020204" pitchFamily="34" charset="0"/>
                <a:ea typeface="宋体" panose="02010600030101010101" pitchFamily="2" charset="-122"/>
              </a:rPr>
              <a:t>急雨</a:t>
            </a:r>
            <a:r>
              <a:rPr lang="zh-CN" altLang="en-US" sz="2800" b="1">
                <a:latin typeface="Arial" panose="020B0604020202020204" pitchFamily="34" charset="0"/>
                <a:ea typeface="宋体" panose="02010600030101010101" pitchFamily="2" charset="-122"/>
              </a:rPr>
              <a:t>来。</a:t>
            </a:r>
            <a:endParaRPr lang="zh-CN" altLang="en-US" sz="2800" b="1">
              <a:latin typeface="Arial" panose="020B0604020202020204" pitchFamily="34" charset="0"/>
              <a:ea typeface="宋体" panose="02010600030101010101" pitchFamily="2" charset="-122"/>
            </a:endParaRPr>
          </a:p>
          <a:p>
            <a:pPr>
              <a:spcBef>
                <a:spcPts val="300"/>
              </a:spcBef>
              <a:spcAft>
                <a:spcPts val="300"/>
              </a:spcAft>
            </a:pPr>
            <a:endParaRPr lang="zh-CN" altLang="en-US" sz="2800" b="1">
              <a:latin typeface="Arial" panose="020B0604020202020204" pitchFamily="34" charset="0"/>
              <a:ea typeface="宋体" panose="02010600030101010101" pitchFamily="2" charset="-122"/>
            </a:endParaRPr>
          </a:p>
        </p:txBody>
      </p:sp>
      <p:sp>
        <p:nvSpPr>
          <p:cNvPr id="4" name="矩形标注 3"/>
          <p:cNvSpPr/>
          <p:nvPr/>
        </p:nvSpPr>
        <p:spPr>
          <a:xfrm>
            <a:off x="1619250" y="654050"/>
            <a:ext cx="1728788" cy="422275"/>
          </a:xfrm>
          <a:prstGeom prst="wedgeRectCallout">
            <a:avLst/>
          </a:prstGeom>
          <a:solidFill>
            <a:srgbClr val="FFFF00"/>
          </a:solidFill>
        </p:spPr>
        <p:style>
          <a:lnRef idx="2">
            <a:schemeClr val="dk1"/>
          </a:lnRef>
          <a:fillRef idx="1">
            <a:schemeClr val="lt1"/>
          </a:fillRef>
          <a:effectRef idx="0">
            <a:schemeClr val="dk1"/>
          </a:effectRef>
          <a:fontRef idx="minor">
            <a:schemeClr val="dk1"/>
          </a:fontRef>
        </p:style>
        <p:txBody>
          <a:bodyPr rtlCol="0" anchor="ctr"/>
          <a:p>
            <a:pPr algn="ctr" fontAlgn="base"/>
            <a:r>
              <a:rPr lang="zh-CN" altLang="en-US" sz="2400" b="1" strike="noStrike" noProof="1">
                <a:solidFill>
                  <a:schemeClr val="accent2"/>
                </a:solidFill>
              </a:rPr>
              <a:t>滚滚海浪</a:t>
            </a:r>
            <a:endParaRPr lang="zh-CN" altLang="en-US" sz="2400" b="1" strike="noStrike" noProof="1">
              <a:solidFill>
                <a:schemeClr val="accent2"/>
              </a:solidFill>
            </a:endParaRPr>
          </a:p>
        </p:txBody>
      </p:sp>
      <p:sp>
        <p:nvSpPr>
          <p:cNvPr id="5" name="矩形标注 4"/>
          <p:cNvSpPr/>
          <p:nvPr/>
        </p:nvSpPr>
        <p:spPr>
          <a:xfrm>
            <a:off x="6051550" y="628650"/>
            <a:ext cx="1728788" cy="422275"/>
          </a:xfrm>
          <a:prstGeom prst="wedgeRectCallout">
            <a:avLst/>
          </a:prstGeom>
          <a:solidFill>
            <a:srgbClr val="FFFF00"/>
          </a:solidFill>
        </p:spPr>
        <p:style>
          <a:lnRef idx="2">
            <a:schemeClr val="dk1"/>
          </a:lnRef>
          <a:fillRef idx="1">
            <a:schemeClr val="lt1"/>
          </a:fillRef>
          <a:effectRef idx="0">
            <a:schemeClr val="dk1"/>
          </a:effectRef>
          <a:fontRef idx="minor">
            <a:schemeClr val="dk1"/>
          </a:fontRef>
        </p:style>
        <p:txBody>
          <a:bodyPr rtlCol="0" anchor="ctr"/>
          <a:p>
            <a:pPr algn="ctr" fontAlgn="base"/>
            <a:r>
              <a:rPr lang="zh-CN" altLang="en-US" sz="2400" b="1" strike="noStrike" noProof="1">
                <a:solidFill>
                  <a:schemeClr val="accent2"/>
                </a:solidFill>
              </a:rPr>
              <a:t>阵阵雷声</a:t>
            </a:r>
            <a:endParaRPr lang="zh-CN" altLang="en-US" sz="2400" b="1" strike="noStrike" noProof="1">
              <a:solidFill>
                <a:schemeClr val="accent2"/>
              </a:solidFill>
            </a:endParaRPr>
          </a:p>
        </p:txBody>
      </p:sp>
      <p:sp>
        <p:nvSpPr>
          <p:cNvPr id="6" name="矩形标注 5"/>
          <p:cNvSpPr/>
          <p:nvPr/>
        </p:nvSpPr>
        <p:spPr>
          <a:xfrm>
            <a:off x="6510338" y="1252538"/>
            <a:ext cx="2493963" cy="423863"/>
          </a:xfrm>
          <a:prstGeom prst="wedgeRectCallout">
            <a:avLst/>
          </a:prstGeom>
          <a:solidFill>
            <a:srgbClr val="FFFF00"/>
          </a:solidFill>
        </p:spPr>
        <p:style>
          <a:lnRef idx="2">
            <a:schemeClr val="dk1"/>
          </a:lnRef>
          <a:fillRef idx="1">
            <a:schemeClr val="lt1"/>
          </a:fillRef>
          <a:effectRef idx="0">
            <a:schemeClr val="dk1"/>
          </a:effectRef>
          <a:fontRef idx="minor">
            <a:schemeClr val="dk1"/>
          </a:fontRef>
        </p:style>
        <p:txBody>
          <a:bodyPr rtlCol="0" anchor="ctr"/>
          <a:p>
            <a:pPr algn="ctr" fontAlgn="base"/>
            <a:r>
              <a:rPr lang="zh-CN" altLang="en-US" sz="2400" b="1" strike="noStrike" noProof="1">
                <a:solidFill>
                  <a:schemeClr val="accent2"/>
                </a:solidFill>
              </a:rPr>
              <a:t>暴风雨即将来临</a:t>
            </a:r>
            <a:endParaRPr lang="zh-CN" altLang="en-US" sz="2400" b="1" strike="noStrike" noProof="1">
              <a:solidFill>
                <a:schemeClr val="accent2"/>
              </a:solidFill>
            </a:endParaRPr>
          </a:p>
        </p:txBody>
      </p:sp>
      <p:sp>
        <p:nvSpPr>
          <p:cNvPr id="7" name="矩形标注 6"/>
          <p:cNvSpPr/>
          <p:nvPr/>
        </p:nvSpPr>
        <p:spPr>
          <a:xfrm>
            <a:off x="3181350" y="1211263"/>
            <a:ext cx="1728788" cy="422275"/>
          </a:xfrm>
          <a:prstGeom prst="wedgeRectCallout">
            <a:avLst/>
          </a:prstGeom>
          <a:solidFill>
            <a:srgbClr val="FFFF00"/>
          </a:solidFill>
        </p:spPr>
        <p:style>
          <a:lnRef idx="2">
            <a:schemeClr val="dk1"/>
          </a:lnRef>
          <a:fillRef idx="1">
            <a:schemeClr val="lt1"/>
          </a:fillRef>
          <a:effectRef idx="0">
            <a:schemeClr val="dk1"/>
          </a:effectRef>
          <a:fontRef idx="minor">
            <a:schemeClr val="dk1"/>
          </a:fontRef>
        </p:style>
        <p:txBody>
          <a:bodyPr rtlCol="0" anchor="ctr"/>
          <a:p>
            <a:pPr algn="ctr" fontAlgn="base"/>
            <a:r>
              <a:rPr lang="zh-CN" altLang="en-US" sz="2400" b="1" strike="noStrike" noProof="1">
                <a:solidFill>
                  <a:schemeClr val="accent2"/>
                </a:solidFill>
              </a:rPr>
              <a:t>胸襟开阔</a:t>
            </a:r>
            <a:endParaRPr lang="zh-CN" altLang="en-US" sz="2400" b="1" strike="noStrike" noProof="1">
              <a:solidFill>
                <a:schemeClr val="accent2"/>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7"/>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6"/>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3" grpId="0"/>
      <p:bldP spid="4" grpId="0" animBg="1"/>
      <p:bldP spid="5" grpId="0" animBg="1"/>
      <p:bldP spid="6" grpId="0" animBg="1"/>
      <p:bldP spid="7" grpId="0" bldLvl="0" animBg="1"/>
      <p:bldP spid="2"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9697" name="内容占位符 3"/>
          <p:cNvPicPr>
            <a:picLocks noGrp="1" noChangeAspect="1"/>
          </p:cNvPicPr>
          <p:nvPr>
            <p:ph idx="1"/>
          </p:nvPr>
        </p:nvPicPr>
        <p:blipFill>
          <a:blip r:embed="rId1"/>
          <a:stretch>
            <a:fillRect/>
          </a:stretch>
        </p:blipFill>
        <p:spPr>
          <a:xfrm>
            <a:off x="1588" y="15875"/>
            <a:ext cx="9151937" cy="6845300"/>
          </a:xfrm>
        </p:spPr>
      </p:pic>
      <p:sp>
        <p:nvSpPr>
          <p:cNvPr id="29698" name="标题 1"/>
          <p:cNvSpPr>
            <a:spLocks noGrp="1"/>
          </p:cNvSpPr>
          <p:nvPr>
            <p:ph type="title"/>
          </p:nvPr>
        </p:nvSpPr>
        <p:spPr>
          <a:xfrm>
            <a:off x="3044190" y="593725"/>
            <a:ext cx="3773170" cy="612775"/>
          </a:xfrm>
          <a:solidFill>
            <a:srgbClr val="FFC000"/>
          </a:solidFill>
        </p:spPr>
        <p:txBody>
          <a:bodyPr anchor="ctr"/>
          <a:p>
            <a:r>
              <a:rPr lang="zh-CN" altLang="en-US" sz="4000" b="1"/>
              <a:t>三、描写手法</a:t>
            </a:r>
            <a:endParaRPr lang="zh-CN" altLang="en-US" sz="4000" b="1"/>
          </a:p>
        </p:txBody>
      </p:sp>
      <p:sp>
        <p:nvSpPr>
          <p:cNvPr id="29699" name="文本框 4"/>
          <p:cNvSpPr txBox="1"/>
          <p:nvPr/>
        </p:nvSpPr>
        <p:spPr>
          <a:xfrm>
            <a:off x="573088" y="1495425"/>
            <a:ext cx="8031162" cy="368300"/>
          </a:xfrm>
          <a:prstGeom prst="rect">
            <a:avLst/>
          </a:prstGeom>
          <a:noFill/>
          <a:ln w="9525">
            <a:noFill/>
          </a:ln>
        </p:spPr>
        <p:txBody>
          <a:bodyPr wrap="square" anchor="t">
            <a:spAutoFit/>
          </a:bodyPr>
          <a:p>
            <a:endParaRPr lang="zh-CN" altLang="en-US">
              <a:latin typeface="Arial" panose="020B0604020202020204" pitchFamily="34" charset="0"/>
              <a:ea typeface="宋体" panose="02010600030101010101" pitchFamily="2" charset="-122"/>
            </a:endParaRPr>
          </a:p>
        </p:txBody>
      </p:sp>
      <p:sp>
        <p:nvSpPr>
          <p:cNvPr id="29700" name="文本框 5"/>
          <p:cNvSpPr txBox="1"/>
          <p:nvPr/>
        </p:nvSpPr>
        <p:spPr>
          <a:xfrm>
            <a:off x="660400" y="1301750"/>
            <a:ext cx="7872413" cy="5630863"/>
          </a:xfrm>
          <a:prstGeom prst="rect">
            <a:avLst/>
          </a:prstGeom>
          <a:noFill/>
          <a:ln w="9525">
            <a:noFill/>
          </a:ln>
        </p:spPr>
        <p:txBody>
          <a:bodyPr wrap="square" anchor="t">
            <a:spAutoFit/>
          </a:bodyPr>
          <a:p>
            <a:r>
              <a:rPr lang="en-US" altLang="zh-CN" sz="3600" b="1">
                <a:latin typeface="Arial" panose="020B0604020202020204" pitchFamily="34" charset="0"/>
                <a:ea typeface="宋体" panose="02010600030101010101" pitchFamily="2" charset="-122"/>
              </a:rPr>
              <a:t>       </a:t>
            </a:r>
            <a:r>
              <a:rPr lang="zh-CN" altLang="en-US" sz="3600" b="1">
                <a:latin typeface="Arial" panose="020B0604020202020204" pitchFamily="34" charset="0"/>
                <a:ea typeface="宋体" panose="02010600030101010101" pitchFamily="2" charset="-122"/>
              </a:rPr>
              <a:t>描写，是通过一定的写作手段把人物或景物的状态具体形象地描绘出来。</a:t>
            </a:r>
            <a:endParaRPr lang="zh-CN" altLang="en-US" sz="3600" b="1">
              <a:latin typeface="Arial" panose="020B0604020202020204" pitchFamily="34" charset="0"/>
              <a:ea typeface="宋体" panose="02010600030101010101" pitchFamily="2" charset="-122"/>
            </a:endParaRPr>
          </a:p>
          <a:p>
            <a:r>
              <a:rPr lang="zh-CN" altLang="en-US" sz="3600" b="1">
                <a:latin typeface="Arial" panose="020B0604020202020204" pitchFamily="34" charset="0"/>
                <a:ea typeface="宋体" panose="02010600030101010101" pitchFamily="2" charset="-122"/>
              </a:rPr>
              <a:t>        诗歌中常见的描写方式有：</a:t>
            </a:r>
            <a:r>
              <a:rPr lang="zh-CN" altLang="en-US" sz="3600" b="1">
                <a:solidFill>
                  <a:schemeClr val="accent2"/>
                </a:solidFill>
                <a:latin typeface="Arial" panose="020B0604020202020204" pitchFamily="34" charset="0"/>
                <a:ea typeface="宋体" panose="02010600030101010101" pitchFamily="2" charset="-122"/>
              </a:rPr>
              <a:t>白描、细描、象征、衬托（正衬、反衬）、对比、曲笔、动静结合、虚实结合、正侧结合、视听味触觉结合、时空变化（过去现在未来、远近高低）</a:t>
            </a:r>
            <a:r>
              <a:rPr lang="zh-CN" altLang="en-US" sz="3600" b="1">
                <a:latin typeface="Arial" panose="020B0604020202020204" pitchFamily="34" charset="0"/>
                <a:ea typeface="宋体" panose="02010600030101010101" pitchFamily="2" charset="-122"/>
              </a:rPr>
              <a:t>等等。</a:t>
            </a:r>
            <a:endParaRPr lang="zh-CN" altLang="en-US" sz="3600" b="1">
              <a:latin typeface="Arial" panose="020B0604020202020204" pitchFamily="34" charset="0"/>
              <a:ea typeface="宋体" panose="02010600030101010101" pitchFamily="2" charset="-122"/>
            </a:endParaRPr>
          </a:p>
          <a:p>
            <a:endParaRPr lang="zh-CN" altLang="en-US" sz="3600" b="1">
              <a:latin typeface="Arial" panose="020B0604020202020204" pitchFamily="34" charset="0"/>
              <a:ea typeface="宋体" panose="02010600030101010101" pitchFamily="2" charset="-122"/>
            </a:endParaRPr>
          </a:p>
          <a:p>
            <a:r>
              <a:rPr lang="en-US" altLang="zh-CN" sz="3600" b="1">
                <a:solidFill>
                  <a:schemeClr val="accent2"/>
                </a:solidFill>
                <a:latin typeface="Arial" panose="020B0604020202020204" pitchFamily="34" charset="0"/>
                <a:ea typeface="宋体" panose="02010600030101010101" pitchFamily="2" charset="-122"/>
              </a:rPr>
              <a:t>               </a:t>
            </a:r>
            <a:endParaRPr lang="zh-CN" altLang="en-US" sz="4800" b="1">
              <a:solidFill>
                <a:schemeClr val="accent2"/>
              </a:solidFill>
              <a:latin typeface="Arial" panose="020B0604020202020204" pitchFamily="34" charset="0"/>
              <a:ea typeface="宋体" panose="02010600030101010101" pitchFamily="2" charset="-122"/>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9697" name="内容占位符 3"/>
          <p:cNvPicPr>
            <a:picLocks noGrp="1" noChangeAspect="1"/>
          </p:cNvPicPr>
          <p:nvPr>
            <p:ph idx="1"/>
          </p:nvPr>
        </p:nvPicPr>
        <p:blipFill>
          <a:blip r:embed="rId1"/>
          <a:stretch>
            <a:fillRect/>
          </a:stretch>
        </p:blipFill>
        <p:spPr>
          <a:xfrm>
            <a:off x="1588" y="15875"/>
            <a:ext cx="9151937" cy="6845300"/>
          </a:xfrm>
        </p:spPr>
      </p:pic>
      <p:sp>
        <p:nvSpPr>
          <p:cNvPr id="29698" name="标题 1"/>
          <p:cNvSpPr>
            <a:spLocks noGrp="1"/>
          </p:cNvSpPr>
          <p:nvPr>
            <p:ph type="title"/>
          </p:nvPr>
        </p:nvSpPr>
        <p:spPr>
          <a:xfrm>
            <a:off x="1139825" y="241935"/>
            <a:ext cx="7393305" cy="612775"/>
          </a:xfrm>
          <a:solidFill>
            <a:srgbClr val="FFC000"/>
          </a:solidFill>
        </p:spPr>
        <p:txBody>
          <a:bodyPr anchor="ctr"/>
          <a:p>
            <a:r>
              <a:rPr lang="zh-CN" altLang="en-US" sz="4000" b="1" dirty="0">
                <a:sym typeface="+mn-ea"/>
              </a:rPr>
              <a:t>诗歌中</a:t>
            </a:r>
            <a:r>
              <a:rPr lang="zh-CN" altLang="en-US" sz="4000" b="1" dirty="0">
                <a:solidFill>
                  <a:srgbClr val="FF0000"/>
                </a:solidFill>
                <a:sym typeface="+mn-ea"/>
              </a:rPr>
              <a:t>描写</a:t>
            </a:r>
            <a:r>
              <a:rPr lang="zh-CN" altLang="en-US" sz="4000" b="1" dirty="0">
                <a:sym typeface="+mn-ea"/>
              </a:rPr>
              <a:t>的一般方法和技巧</a:t>
            </a:r>
            <a:endParaRPr lang="zh-CN" altLang="en-US" sz="4000" b="1"/>
          </a:p>
        </p:txBody>
      </p:sp>
      <p:sp>
        <p:nvSpPr>
          <p:cNvPr id="29699" name="文本框 4"/>
          <p:cNvSpPr txBox="1"/>
          <p:nvPr/>
        </p:nvSpPr>
        <p:spPr>
          <a:xfrm>
            <a:off x="573088" y="1495425"/>
            <a:ext cx="8031162" cy="368300"/>
          </a:xfrm>
          <a:prstGeom prst="rect">
            <a:avLst/>
          </a:prstGeom>
          <a:noFill/>
          <a:ln w="9525">
            <a:noFill/>
          </a:ln>
        </p:spPr>
        <p:txBody>
          <a:bodyPr wrap="square" anchor="t">
            <a:spAutoFit/>
          </a:bodyPr>
          <a:p>
            <a:endParaRPr lang="zh-CN" altLang="en-US">
              <a:latin typeface="Arial" panose="020B0604020202020204" pitchFamily="34" charset="0"/>
              <a:ea typeface="宋体" panose="02010600030101010101" pitchFamily="2" charset="-122"/>
            </a:endParaRPr>
          </a:p>
        </p:txBody>
      </p:sp>
      <p:sp>
        <p:nvSpPr>
          <p:cNvPr id="29700" name="文本框 5"/>
          <p:cNvSpPr txBox="1"/>
          <p:nvPr/>
        </p:nvSpPr>
        <p:spPr>
          <a:xfrm>
            <a:off x="338455" y="912495"/>
            <a:ext cx="8501380" cy="6736080"/>
          </a:xfrm>
          <a:prstGeom prst="rect">
            <a:avLst/>
          </a:prstGeom>
          <a:noFill/>
          <a:ln w="9525">
            <a:noFill/>
          </a:ln>
        </p:spPr>
        <p:txBody>
          <a:bodyPr wrap="square" anchor="t">
            <a:spAutoFit/>
          </a:bodyPr>
          <a:p>
            <a:pPr>
              <a:lnSpc>
                <a:spcPct val="80000"/>
              </a:lnSpc>
              <a:buNone/>
            </a:pPr>
            <a:r>
              <a:rPr lang="zh-CN" altLang="en-US" sz="3600" b="1" dirty="0">
                <a:latin typeface="楷体_GB2312" pitchFamily="49" charset="-122"/>
                <a:sym typeface="+mn-ea"/>
              </a:rPr>
              <a:t>(1)三个角度:</a:t>
            </a:r>
            <a:endParaRPr lang="zh-CN" altLang="en-US" sz="3600" b="1" dirty="0">
              <a:latin typeface="楷体_GB2312" pitchFamily="49" charset="-122"/>
            </a:endParaRPr>
          </a:p>
          <a:p>
            <a:pPr>
              <a:lnSpc>
                <a:spcPct val="80000"/>
              </a:lnSpc>
              <a:buNone/>
            </a:pPr>
            <a:r>
              <a:rPr lang="zh-CN" altLang="en-US" sz="3200" b="1" dirty="0">
                <a:solidFill>
                  <a:srgbClr val="FF0000"/>
                </a:solidFill>
                <a:latin typeface="楷体_GB2312" pitchFamily="49" charset="-122"/>
                <a:sym typeface="+mn-ea"/>
              </a:rPr>
              <a:t>观察的角度</a:t>
            </a:r>
            <a:r>
              <a:rPr lang="zh-CN" altLang="en-US" sz="3200" b="1" dirty="0">
                <a:latin typeface="楷体_GB2312" pitchFamily="49" charset="-122"/>
                <a:sym typeface="+mn-ea"/>
              </a:rPr>
              <a:t>： 远 近 高 低 俯 仰</a:t>
            </a:r>
            <a:endParaRPr lang="zh-CN" altLang="en-US" sz="3200" b="1" dirty="0">
              <a:latin typeface="楷体_GB2312" pitchFamily="49" charset="-122"/>
            </a:endParaRPr>
          </a:p>
          <a:p>
            <a:pPr>
              <a:lnSpc>
                <a:spcPct val="80000"/>
              </a:lnSpc>
              <a:buNone/>
            </a:pPr>
            <a:r>
              <a:rPr lang="zh-CN" altLang="en-US" sz="3200" b="1" dirty="0">
                <a:solidFill>
                  <a:srgbClr val="FF0000"/>
                </a:solidFill>
                <a:latin typeface="楷体_GB2312" pitchFamily="49" charset="-122"/>
                <a:sym typeface="+mn-ea"/>
              </a:rPr>
              <a:t>感知的角度</a:t>
            </a:r>
            <a:r>
              <a:rPr lang="zh-CN" altLang="en-US" sz="3200" b="1" dirty="0">
                <a:latin typeface="楷体_GB2312" pitchFamily="49" charset="-122"/>
                <a:sym typeface="+mn-ea"/>
              </a:rPr>
              <a:t>： 视觉  味觉 触觉 听觉 嗅觉 (通感）</a:t>
            </a:r>
            <a:endParaRPr lang="zh-CN" altLang="en-US" sz="3200" b="1" dirty="0">
              <a:latin typeface="楷体_GB2312" pitchFamily="49" charset="-122"/>
            </a:endParaRPr>
          </a:p>
          <a:p>
            <a:pPr>
              <a:lnSpc>
                <a:spcPct val="80000"/>
              </a:lnSpc>
              <a:buNone/>
            </a:pPr>
            <a:r>
              <a:rPr lang="zh-CN" altLang="en-US" sz="3200" b="1" dirty="0">
                <a:solidFill>
                  <a:srgbClr val="FF0000"/>
                </a:solidFill>
                <a:latin typeface="楷体_GB2312" pitchFamily="49" charset="-122"/>
                <a:sym typeface="+mn-ea"/>
              </a:rPr>
              <a:t>描绘的角度</a:t>
            </a:r>
            <a:r>
              <a:rPr lang="zh-CN" altLang="en-US" sz="3200" b="1" dirty="0">
                <a:latin typeface="楷体_GB2312" pitchFamily="49" charset="-122"/>
                <a:sym typeface="+mn-ea"/>
              </a:rPr>
              <a:t>： 绘形  绘声  绘色  绘势</a:t>
            </a:r>
            <a:endParaRPr lang="zh-CN" altLang="en-US" sz="3600" b="1" dirty="0">
              <a:latin typeface="楷体_GB2312" pitchFamily="49" charset="-122"/>
              <a:sym typeface="+mn-ea"/>
            </a:endParaRPr>
          </a:p>
          <a:p>
            <a:pPr>
              <a:lnSpc>
                <a:spcPct val="80000"/>
              </a:lnSpc>
              <a:buNone/>
            </a:pPr>
            <a:r>
              <a:rPr lang="zh-CN" altLang="en-US" sz="3600" b="1" dirty="0">
                <a:latin typeface="楷体_GB2312" pitchFamily="49" charset="-122"/>
                <a:sym typeface="+mn-ea"/>
              </a:rPr>
              <a:t>(2)六个结合：</a:t>
            </a:r>
            <a:endParaRPr lang="zh-CN" altLang="en-US" sz="3600" b="1" dirty="0">
              <a:latin typeface="楷体_GB2312" pitchFamily="49" charset="-122"/>
            </a:endParaRPr>
          </a:p>
          <a:p>
            <a:pPr>
              <a:lnSpc>
                <a:spcPct val="80000"/>
              </a:lnSpc>
              <a:buNone/>
            </a:pPr>
            <a:r>
              <a:rPr lang="zh-CN" altLang="en-US" sz="3200" b="1" dirty="0">
                <a:solidFill>
                  <a:srgbClr val="FF0000"/>
                </a:solidFill>
                <a:latin typeface="楷体_GB2312" pitchFamily="49" charset="-122"/>
                <a:sym typeface="+mn-ea"/>
              </a:rPr>
              <a:t>动静结合</a:t>
            </a:r>
            <a:r>
              <a:rPr lang="zh-CN" altLang="en-US" sz="3200" b="1" dirty="0">
                <a:latin typeface="楷体_GB2312" pitchFamily="49" charset="-122"/>
                <a:sym typeface="+mn-ea"/>
              </a:rPr>
              <a:t>、</a:t>
            </a:r>
            <a:r>
              <a:rPr lang="zh-CN" altLang="en-US" sz="3200" b="1" dirty="0">
                <a:solidFill>
                  <a:srgbClr val="FF0000"/>
                </a:solidFill>
                <a:latin typeface="楷体_GB2312" pitchFamily="49" charset="-122"/>
                <a:sym typeface="+mn-ea"/>
              </a:rPr>
              <a:t>虚实结合</a:t>
            </a:r>
            <a:r>
              <a:rPr lang="zh-CN" altLang="en-US" sz="3200" b="1" dirty="0">
                <a:latin typeface="楷体_GB2312" pitchFamily="49" charset="-122"/>
                <a:sym typeface="+mn-ea"/>
              </a:rPr>
              <a:t>、</a:t>
            </a:r>
            <a:r>
              <a:rPr lang="zh-CN" altLang="en-US" sz="3200" b="1" dirty="0">
                <a:solidFill>
                  <a:srgbClr val="FF0000"/>
                </a:solidFill>
                <a:latin typeface="楷体_GB2312" pitchFamily="49" charset="-122"/>
                <a:sym typeface="+mn-ea"/>
              </a:rPr>
              <a:t>正侧结合</a:t>
            </a:r>
            <a:r>
              <a:rPr lang="zh-CN" altLang="en-US" sz="3200" b="1" dirty="0">
                <a:latin typeface="楷体_GB2312" pitchFamily="49" charset="-122"/>
                <a:sym typeface="+mn-ea"/>
              </a:rPr>
              <a:t>、</a:t>
            </a:r>
            <a:r>
              <a:rPr lang="zh-CN" altLang="en-US" sz="3200" b="1" dirty="0">
                <a:solidFill>
                  <a:srgbClr val="FF0000"/>
                </a:solidFill>
                <a:latin typeface="楷体_GB2312" pitchFamily="49" charset="-122"/>
                <a:sym typeface="+mn-ea"/>
              </a:rPr>
              <a:t>点面结合</a:t>
            </a:r>
            <a:r>
              <a:rPr lang="zh-CN" altLang="en-US" sz="3200" b="1" dirty="0">
                <a:solidFill>
                  <a:schemeClr val="tx1"/>
                </a:solidFill>
                <a:latin typeface="楷体_GB2312" pitchFamily="49" charset="-122"/>
                <a:sym typeface="+mn-ea"/>
              </a:rPr>
              <a:t>、</a:t>
            </a:r>
            <a:r>
              <a:rPr lang="zh-CN" altLang="en-US" sz="3200" b="1" dirty="0">
                <a:solidFill>
                  <a:srgbClr val="FF0000"/>
                </a:solidFill>
                <a:latin typeface="楷体_GB2312" pitchFamily="49" charset="-122"/>
                <a:sym typeface="+mn-ea"/>
              </a:rPr>
              <a:t>感官结合</a:t>
            </a:r>
            <a:r>
              <a:rPr lang="zh-CN" altLang="en-US" sz="3200" b="1" dirty="0">
                <a:solidFill>
                  <a:schemeClr val="tx1"/>
                </a:solidFill>
                <a:latin typeface="楷体_GB2312" pitchFamily="49" charset="-122"/>
                <a:sym typeface="+mn-ea"/>
              </a:rPr>
              <a:t>、</a:t>
            </a:r>
            <a:r>
              <a:rPr lang="zh-CN" altLang="en-US" sz="3200" b="1" dirty="0">
                <a:solidFill>
                  <a:srgbClr val="FF0000"/>
                </a:solidFill>
                <a:latin typeface="楷体_GB2312" pitchFamily="49" charset="-122"/>
                <a:sym typeface="+mn-ea"/>
              </a:rPr>
              <a:t>角度结合</a:t>
            </a:r>
            <a:r>
              <a:rPr lang="zh-CN" altLang="en-US" sz="3200" b="1" dirty="0">
                <a:solidFill>
                  <a:schemeClr val="tx1"/>
                </a:solidFill>
                <a:latin typeface="楷体_GB2312" pitchFamily="49" charset="-122"/>
                <a:sym typeface="+mn-ea"/>
              </a:rPr>
              <a:t>（含观察、描绘、时空）</a:t>
            </a:r>
            <a:endParaRPr lang="zh-CN" altLang="en-US" sz="3200" b="1" dirty="0">
              <a:latin typeface="楷体_GB2312" pitchFamily="49" charset="-122"/>
            </a:endParaRPr>
          </a:p>
          <a:p>
            <a:pPr>
              <a:lnSpc>
                <a:spcPct val="80000"/>
              </a:lnSpc>
              <a:buNone/>
            </a:pPr>
            <a:r>
              <a:rPr lang="zh-CN" altLang="en-US" sz="3600" b="1" dirty="0">
                <a:latin typeface="楷体_GB2312" pitchFamily="49" charset="-122"/>
                <a:sym typeface="+mn-ea"/>
              </a:rPr>
              <a:t>(3)十种技法：</a:t>
            </a:r>
            <a:endParaRPr lang="zh-CN" altLang="en-US" sz="3600" b="1" dirty="0">
              <a:latin typeface="楷体_GB2312" pitchFamily="49" charset="-122"/>
            </a:endParaRPr>
          </a:p>
          <a:p>
            <a:pPr>
              <a:lnSpc>
                <a:spcPct val="80000"/>
              </a:lnSpc>
              <a:buNone/>
            </a:pPr>
            <a:r>
              <a:rPr lang="zh-CN" altLang="en-US" sz="3200" b="1" dirty="0">
                <a:solidFill>
                  <a:srgbClr val="FF0000"/>
                </a:solidFill>
                <a:latin typeface="楷体_GB2312" pitchFamily="49" charset="-122"/>
                <a:sym typeface="+mn-ea"/>
              </a:rPr>
              <a:t>白描</a:t>
            </a:r>
            <a:r>
              <a:rPr lang="zh-CN" altLang="en-US" sz="3200" b="1" dirty="0">
                <a:latin typeface="楷体_GB2312" pitchFamily="49" charset="-122"/>
                <a:sym typeface="+mn-ea"/>
              </a:rPr>
              <a:t>、</a:t>
            </a:r>
            <a:r>
              <a:rPr lang="zh-CN" altLang="en-US" sz="3200" b="1" dirty="0">
                <a:solidFill>
                  <a:srgbClr val="FF0000"/>
                </a:solidFill>
                <a:latin typeface="楷体_GB2312" pitchFamily="49" charset="-122"/>
                <a:sym typeface="+mn-ea"/>
              </a:rPr>
              <a:t>细描</a:t>
            </a:r>
            <a:r>
              <a:rPr lang="zh-CN" altLang="en-US" sz="3200" b="1" dirty="0">
                <a:latin typeface="楷体_GB2312" pitchFamily="49" charset="-122"/>
                <a:sym typeface="+mn-ea"/>
              </a:rPr>
              <a:t>（工笔）、</a:t>
            </a:r>
            <a:r>
              <a:rPr lang="zh-CN" altLang="en-US" sz="3200" b="1" dirty="0">
                <a:solidFill>
                  <a:srgbClr val="FF0000"/>
                </a:solidFill>
                <a:latin typeface="楷体_GB2312" pitchFamily="49" charset="-122"/>
                <a:sym typeface="+mn-ea"/>
              </a:rPr>
              <a:t>渲染</a:t>
            </a:r>
            <a:r>
              <a:rPr lang="zh-CN" altLang="en-US" sz="3200" b="1" dirty="0">
                <a:latin typeface="楷体_GB2312" pitchFamily="49" charset="-122"/>
                <a:sym typeface="+mn-ea"/>
              </a:rPr>
              <a:t>、</a:t>
            </a:r>
            <a:r>
              <a:rPr lang="zh-CN" altLang="en-US" sz="3200" b="1" dirty="0">
                <a:solidFill>
                  <a:srgbClr val="FF0000"/>
                </a:solidFill>
                <a:latin typeface="楷体_GB2312" pitchFamily="49" charset="-122"/>
                <a:sym typeface="+mn-ea"/>
              </a:rPr>
              <a:t>烘托</a:t>
            </a:r>
            <a:r>
              <a:rPr lang="zh-CN" altLang="en-US" sz="3200" b="1" dirty="0">
                <a:latin typeface="楷体_GB2312" pitchFamily="49" charset="-122"/>
                <a:sym typeface="+mn-ea"/>
              </a:rPr>
              <a:t>、</a:t>
            </a:r>
            <a:r>
              <a:rPr lang="zh-CN" altLang="en-US" sz="3200" b="1" dirty="0">
                <a:solidFill>
                  <a:srgbClr val="FF0000"/>
                </a:solidFill>
                <a:latin typeface="楷体_GB2312" pitchFamily="49" charset="-122"/>
                <a:sym typeface="+mn-ea"/>
              </a:rPr>
              <a:t>意象叠加</a:t>
            </a:r>
            <a:r>
              <a:rPr lang="zh-CN" altLang="en-US" sz="3200" b="1" dirty="0">
                <a:latin typeface="楷体_GB2312" pitchFamily="49" charset="-122"/>
                <a:sym typeface="+mn-ea"/>
              </a:rPr>
              <a:t>（</a:t>
            </a:r>
            <a:r>
              <a:rPr lang="zh-CN" altLang="en-US" sz="3200" b="1" dirty="0">
                <a:solidFill>
                  <a:schemeClr val="tx1"/>
                </a:solidFill>
                <a:latin typeface="楷体_GB2312" pitchFamily="49" charset="-122"/>
                <a:sym typeface="+mn-ea"/>
              </a:rPr>
              <a:t>列锦</a:t>
            </a:r>
            <a:r>
              <a:rPr lang="zh-CN" altLang="en-US" sz="3200" b="1" dirty="0">
                <a:latin typeface="楷体_GB2312" pitchFamily="49" charset="-122"/>
                <a:sym typeface="+mn-ea"/>
              </a:rPr>
              <a:t>）、 </a:t>
            </a:r>
            <a:r>
              <a:rPr lang="zh-CN" altLang="en-US" sz="3200" b="1" dirty="0">
                <a:solidFill>
                  <a:srgbClr val="FF0000"/>
                </a:solidFill>
                <a:latin typeface="楷体_GB2312" pitchFamily="49" charset="-122"/>
                <a:sym typeface="+mn-ea"/>
              </a:rPr>
              <a:t>对比</a:t>
            </a:r>
            <a:r>
              <a:rPr lang="zh-CN" altLang="en-US" sz="3200" b="1" dirty="0">
                <a:solidFill>
                  <a:schemeClr val="tx1"/>
                </a:solidFill>
                <a:latin typeface="楷体_GB2312" pitchFamily="49" charset="-122"/>
                <a:sym typeface="+mn-ea"/>
              </a:rPr>
              <a:t>、</a:t>
            </a:r>
            <a:r>
              <a:rPr lang="zh-CN" altLang="en-US" sz="3200" b="1" dirty="0">
                <a:solidFill>
                  <a:srgbClr val="FF0000"/>
                </a:solidFill>
                <a:latin typeface="楷体_GB2312" pitchFamily="49" charset="-122"/>
                <a:sym typeface="+mn-ea"/>
              </a:rPr>
              <a:t>联想</a:t>
            </a:r>
            <a:r>
              <a:rPr lang="zh-CN" altLang="en-US" sz="3200" b="1" dirty="0">
                <a:solidFill>
                  <a:schemeClr val="tx1"/>
                </a:solidFill>
                <a:latin typeface="楷体_GB2312" pitchFamily="49" charset="-122"/>
                <a:sym typeface="+mn-ea"/>
              </a:rPr>
              <a:t>（想象）、</a:t>
            </a:r>
            <a:r>
              <a:rPr lang="zh-CN" altLang="en-US" sz="3200" b="1">
                <a:solidFill>
                  <a:srgbClr val="FF0000"/>
                </a:solidFill>
                <a:sym typeface="+mn-ea"/>
              </a:rPr>
              <a:t>衬托</a:t>
            </a:r>
            <a:r>
              <a:rPr lang="zh-CN" altLang="en-US" sz="3200" b="1">
                <a:solidFill>
                  <a:schemeClr val="tx1"/>
                </a:solidFill>
                <a:sym typeface="+mn-ea"/>
              </a:rPr>
              <a:t>（正衬、反衬）、</a:t>
            </a:r>
            <a:r>
              <a:rPr lang="zh-CN" altLang="en-US" sz="3200" b="1">
                <a:solidFill>
                  <a:srgbClr val="FF0000"/>
                </a:solidFill>
                <a:sym typeface="+mn-ea"/>
              </a:rPr>
              <a:t>象征</a:t>
            </a:r>
            <a:r>
              <a:rPr lang="zh-CN" altLang="en-US" sz="3200" b="1">
                <a:solidFill>
                  <a:schemeClr val="tx1"/>
                </a:solidFill>
                <a:sym typeface="+mn-ea"/>
              </a:rPr>
              <a:t>、</a:t>
            </a:r>
            <a:r>
              <a:rPr lang="zh-CN" altLang="en-US" sz="3200" b="1">
                <a:solidFill>
                  <a:srgbClr val="FF0000"/>
                </a:solidFill>
                <a:sym typeface="+mn-ea"/>
              </a:rPr>
              <a:t>抑扬</a:t>
            </a:r>
            <a:endParaRPr lang="zh-CN" altLang="en-US" sz="3200" b="1" dirty="0">
              <a:solidFill>
                <a:schemeClr val="tx1"/>
              </a:solidFill>
              <a:latin typeface="楷体_GB2312" pitchFamily="49" charset="-122"/>
              <a:sym typeface="+mn-ea"/>
            </a:endParaRPr>
          </a:p>
          <a:p>
            <a:pPr>
              <a:lnSpc>
                <a:spcPct val="80000"/>
              </a:lnSpc>
              <a:buNone/>
            </a:pPr>
            <a:r>
              <a:rPr lang="zh-CN" altLang="en-US" sz="3600" b="1" dirty="0">
                <a:latin typeface="楷体_GB2312" pitchFamily="49" charset="-122"/>
                <a:sym typeface="+mn-ea"/>
              </a:rPr>
              <a:t>(4) 六种修辞：</a:t>
            </a:r>
            <a:endParaRPr lang="zh-CN" altLang="en-US" sz="3600" b="1" dirty="0">
              <a:latin typeface="楷体_GB2312" pitchFamily="49" charset="-122"/>
            </a:endParaRPr>
          </a:p>
          <a:p>
            <a:pPr>
              <a:lnSpc>
                <a:spcPct val="80000"/>
              </a:lnSpc>
              <a:buNone/>
            </a:pPr>
            <a:r>
              <a:rPr lang="zh-CN" altLang="en-US" sz="3600" b="1" dirty="0">
                <a:latin typeface="楷体_GB2312" pitchFamily="49" charset="-122"/>
                <a:sym typeface="+mn-ea"/>
              </a:rPr>
              <a:t>    </a:t>
            </a:r>
            <a:r>
              <a:rPr lang="zh-CN" altLang="en-US" sz="3200" b="1" dirty="0">
                <a:solidFill>
                  <a:srgbClr val="FF0000"/>
                </a:solidFill>
                <a:latin typeface="楷体_GB2312" pitchFamily="49" charset="-122"/>
                <a:sym typeface="+mn-ea"/>
              </a:rPr>
              <a:t>比喻</a:t>
            </a:r>
            <a:r>
              <a:rPr lang="zh-CN" altLang="en-US" sz="3200" b="1" dirty="0">
                <a:latin typeface="楷体_GB2312" pitchFamily="49" charset="-122"/>
                <a:sym typeface="+mn-ea"/>
              </a:rPr>
              <a:t>、</a:t>
            </a:r>
            <a:r>
              <a:rPr lang="zh-CN" altLang="en-US" sz="3200" b="1" dirty="0">
                <a:solidFill>
                  <a:srgbClr val="FF0000"/>
                </a:solidFill>
                <a:latin typeface="楷体_GB2312" pitchFamily="49" charset="-122"/>
                <a:sym typeface="+mn-ea"/>
              </a:rPr>
              <a:t>拟人</a:t>
            </a:r>
            <a:r>
              <a:rPr lang="zh-CN" altLang="en-US" sz="3200" b="1" dirty="0">
                <a:latin typeface="楷体_GB2312" pitchFamily="49" charset="-122"/>
                <a:sym typeface="+mn-ea"/>
              </a:rPr>
              <a:t>、</a:t>
            </a:r>
            <a:r>
              <a:rPr lang="zh-CN" altLang="en-US" sz="3200" b="1" dirty="0">
                <a:solidFill>
                  <a:srgbClr val="FF0000"/>
                </a:solidFill>
                <a:latin typeface="楷体_GB2312" pitchFamily="49" charset="-122"/>
                <a:sym typeface="+mn-ea"/>
              </a:rPr>
              <a:t>夸张</a:t>
            </a:r>
            <a:r>
              <a:rPr lang="zh-CN" altLang="en-US" sz="3200" b="1" dirty="0">
                <a:latin typeface="楷体_GB2312" pitchFamily="49" charset="-122"/>
                <a:sym typeface="+mn-ea"/>
              </a:rPr>
              <a:t>、</a:t>
            </a:r>
            <a:r>
              <a:rPr lang="zh-CN" altLang="en-US" sz="3200" b="1" dirty="0">
                <a:solidFill>
                  <a:srgbClr val="FF0000"/>
                </a:solidFill>
                <a:latin typeface="楷体_GB2312" pitchFamily="49" charset="-122"/>
                <a:sym typeface="+mn-ea"/>
              </a:rPr>
              <a:t>双关</a:t>
            </a:r>
            <a:r>
              <a:rPr lang="zh-CN" altLang="en-US" sz="3200" b="1" dirty="0">
                <a:latin typeface="楷体_GB2312" pitchFamily="49" charset="-122"/>
                <a:sym typeface="+mn-ea"/>
              </a:rPr>
              <a:t>、</a:t>
            </a:r>
            <a:r>
              <a:rPr lang="zh-CN" altLang="en-US" sz="3200" b="1" dirty="0">
                <a:solidFill>
                  <a:srgbClr val="FF0000"/>
                </a:solidFill>
                <a:latin typeface="楷体_GB2312" pitchFamily="49" charset="-122"/>
                <a:sym typeface="+mn-ea"/>
              </a:rPr>
              <a:t>通感</a:t>
            </a:r>
            <a:r>
              <a:rPr lang="zh-CN" altLang="en-US" sz="3200" b="1" dirty="0">
                <a:latin typeface="楷体_GB2312" pitchFamily="49" charset="-122"/>
                <a:sym typeface="+mn-ea"/>
              </a:rPr>
              <a:t>、</a:t>
            </a:r>
            <a:r>
              <a:rPr lang="zh-CN" altLang="en-US" sz="3200" b="1" dirty="0">
                <a:solidFill>
                  <a:srgbClr val="FF0000"/>
                </a:solidFill>
                <a:latin typeface="楷体_GB2312" pitchFamily="49" charset="-122"/>
                <a:sym typeface="+mn-ea"/>
              </a:rPr>
              <a:t>借代</a:t>
            </a:r>
            <a:endParaRPr lang="zh-CN" altLang="en-US" sz="3200" b="1" dirty="0">
              <a:latin typeface="楷体_GB2312" pitchFamily="49" charset="-122"/>
            </a:endParaRPr>
          </a:p>
          <a:p>
            <a:pPr>
              <a:lnSpc>
                <a:spcPct val="80000"/>
              </a:lnSpc>
              <a:buNone/>
            </a:pPr>
            <a:r>
              <a:rPr lang="zh-CN" altLang="en-US" sz="3600" b="1" dirty="0">
                <a:latin typeface="楷体_GB2312" pitchFamily="49" charset="-122"/>
                <a:sym typeface="+mn-ea"/>
              </a:rPr>
              <a:t> </a:t>
            </a:r>
            <a:endParaRPr lang="zh-CN" altLang="en-US" sz="3600" b="1" dirty="0">
              <a:latin typeface="楷体_GB2312" pitchFamily="49" charset="-122"/>
            </a:endParaRPr>
          </a:p>
          <a:p>
            <a:pPr>
              <a:lnSpc>
                <a:spcPct val="80000"/>
              </a:lnSpc>
              <a:buNone/>
            </a:pPr>
            <a:r>
              <a:rPr lang="en-US" altLang="zh-CN" sz="3600" b="1">
                <a:latin typeface="Arial" panose="020B0604020202020204" pitchFamily="34" charset="0"/>
                <a:ea typeface="宋体" panose="02010600030101010101" pitchFamily="2" charset="-122"/>
              </a:rPr>
              <a:t> </a:t>
            </a:r>
            <a:r>
              <a:rPr lang="en-US" altLang="zh-CN" sz="3600" b="1">
                <a:solidFill>
                  <a:schemeClr val="accent2"/>
                </a:solidFill>
                <a:latin typeface="Arial" panose="020B0604020202020204" pitchFamily="34" charset="0"/>
                <a:ea typeface="宋体" panose="02010600030101010101" pitchFamily="2" charset="-122"/>
              </a:rPr>
              <a:t>               </a:t>
            </a:r>
            <a:endParaRPr lang="zh-CN" altLang="en-US" sz="4800" b="1">
              <a:solidFill>
                <a:schemeClr val="accent2"/>
              </a:solidFill>
              <a:latin typeface="Arial" panose="020B0604020202020204" pitchFamily="34" charset="0"/>
              <a:ea typeface="宋体" panose="02010600030101010101" pitchFamily="2" charset="-122"/>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8193" name="内容占位符 3"/>
          <p:cNvPicPr>
            <a:picLocks noGrp="1" noChangeAspect="1"/>
          </p:cNvPicPr>
          <p:nvPr>
            <p:ph idx="1"/>
          </p:nvPr>
        </p:nvPicPr>
        <p:blipFill>
          <a:blip r:embed="rId1"/>
          <a:stretch>
            <a:fillRect/>
          </a:stretch>
        </p:blipFill>
        <p:spPr>
          <a:xfrm>
            <a:off x="6985" y="-10160"/>
            <a:ext cx="9140825" cy="6878638"/>
          </a:xfrm>
        </p:spPr>
      </p:pic>
      <p:sp>
        <p:nvSpPr>
          <p:cNvPr id="8194" name="标题 1"/>
          <p:cNvSpPr>
            <a:spLocks noGrp="1"/>
          </p:cNvSpPr>
          <p:nvPr/>
        </p:nvSpPr>
        <p:spPr>
          <a:xfrm>
            <a:off x="558800" y="323850"/>
            <a:ext cx="2320925" cy="612775"/>
          </a:xfrm>
          <a:prstGeom prst="rect">
            <a:avLst/>
          </a:prstGeom>
          <a:solidFill>
            <a:srgbClr val="FFC000"/>
          </a:solidFill>
          <a:ln w="9525">
            <a:noFill/>
          </a:ln>
        </p:spPr>
        <p:txBody>
          <a:bodyPr anchor="ctr"/>
          <a:p>
            <a:pPr algn="ctr"/>
            <a:r>
              <a:rPr lang="zh-CN" altLang="en-US" sz="4000" b="1">
                <a:solidFill>
                  <a:schemeClr val="tx2"/>
                </a:solidFill>
                <a:latin typeface="Arial" panose="020B0604020202020204" pitchFamily="34" charset="0"/>
                <a:ea typeface="宋体" panose="02010600030101010101" pitchFamily="2" charset="-122"/>
              </a:rPr>
              <a:t>意象分类</a:t>
            </a:r>
            <a:endParaRPr lang="zh-CN" altLang="en-US" sz="4000" b="1">
              <a:solidFill>
                <a:schemeClr val="tx2"/>
              </a:solidFill>
              <a:latin typeface="Arial" panose="020B0604020202020204" pitchFamily="34" charset="0"/>
              <a:ea typeface="宋体" panose="02010600030101010101" pitchFamily="2" charset="-122"/>
            </a:endParaRPr>
          </a:p>
        </p:txBody>
      </p:sp>
      <p:sp>
        <p:nvSpPr>
          <p:cNvPr id="8195" name="文本框 1"/>
          <p:cNvSpPr txBox="1"/>
          <p:nvPr/>
        </p:nvSpPr>
        <p:spPr>
          <a:xfrm>
            <a:off x="443548" y="1382713"/>
            <a:ext cx="8370887" cy="1630045"/>
          </a:xfrm>
          <a:prstGeom prst="rect">
            <a:avLst/>
          </a:prstGeom>
          <a:noFill/>
          <a:ln w="9525">
            <a:noFill/>
          </a:ln>
        </p:spPr>
        <p:txBody>
          <a:bodyPr wrap="square" anchor="t">
            <a:spAutoFit/>
          </a:bodyPr>
          <a:p>
            <a:r>
              <a:rPr lang="en-US" altLang="zh-CN" sz="2800" b="1">
                <a:latin typeface="Arial" panose="020B0604020202020204" pitchFamily="34" charset="0"/>
                <a:ea typeface="宋体" panose="02010600030101010101" pitchFamily="2" charset="-122"/>
              </a:rPr>
              <a:t>   </a:t>
            </a:r>
            <a:r>
              <a:rPr lang="zh-CN" altLang="en-US" sz="3600" b="1">
                <a:solidFill>
                  <a:srgbClr val="FF0000"/>
                </a:solidFill>
                <a:latin typeface="Arial" panose="020B0604020202020204" pitchFamily="34" charset="0"/>
                <a:ea typeface="宋体" panose="02010600030101010101" pitchFamily="2" charset="-122"/>
              </a:rPr>
              <a:t>一、按情感分类</a:t>
            </a:r>
            <a:endParaRPr lang="zh-CN" altLang="en-US" sz="2800" b="1">
              <a:latin typeface="Arial" panose="020B0604020202020204" pitchFamily="34" charset="0"/>
              <a:ea typeface="宋体" panose="02010600030101010101" pitchFamily="2" charset="-122"/>
            </a:endParaRPr>
          </a:p>
          <a:p>
            <a:r>
              <a:rPr lang="zh-CN" altLang="en-US" sz="3200" b="1">
                <a:latin typeface="隶书" panose="02010509060101010101" pitchFamily="49" charset="-122"/>
                <a:ea typeface="隶书" panose="02010509060101010101" pitchFamily="49" charset="-122"/>
                <a:sym typeface="+mn-ea"/>
              </a:rPr>
              <a:t>迎聚送别类、怀亲思乡类、</a:t>
            </a:r>
            <a:r>
              <a:rPr lang="zh-CN" altLang="en-US" sz="3200" b="1">
                <a:latin typeface="隶书" panose="02010509060101010101" pitchFamily="49" charset="-122"/>
                <a:ea typeface="隶书" panose="02010509060101010101" pitchFamily="49" charset="-122"/>
                <a:sym typeface="宋体" panose="02010600030101010101" pitchFamily="2" charset="-122"/>
              </a:rPr>
              <a:t>愁思凄情类、志行抒怀类、爱情类、</a:t>
            </a:r>
            <a:r>
              <a:rPr lang="zh-CN" altLang="en-US" sz="3200" b="1" dirty="0">
                <a:latin typeface="隶书" panose="02010509060101010101" pitchFamily="49" charset="-122"/>
                <a:ea typeface="隶书" panose="02010509060101010101" pitchFamily="49" charset="-122"/>
                <a:sym typeface="+mn-ea"/>
              </a:rPr>
              <a:t>战争</a:t>
            </a:r>
            <a:r>
              <a:rPr lang="zh-CN" altLang="en-US" sz="3200" b="1">
                <a:latin typeface="隶书" panose="02010509060101010101" pitchFamily="49" charset="-122"/>
                <a:ea typeface="隶书" panose="02010509060101010101" pitchFamily="49" charset="-122"/>
                <a:sym typeface="宋体" panose="02010600030101010101" pitchFamily="2" charset="-122"/>
              </a:rPr>
              <a:t>类、</a:t>
            </a:r>
            <a:r>
              <a:rPr lang="zh-CN" altLang="en-US" sz="3200" b="1">
                <a:latin typeface="隶书" panose="02010509060101010101" pitchFamily="49" charset="-122"/>
                <a:ea typeface="隶书" panose="02010509060101010101" pitchFamily="49" charset="-122"/>
                <a:sym typeface="宋体" panose="02010600030101010101" pitchFamily="2" charset="-122"/>
              </a:rPr>
              <a:t>特定含义类</a:t>
            </a:r>
            <a:endParaRPr lang="zh-CN" altLang="en-US" sz="3200" b="1">
              <a:latin typeface="隶书" panose="02010509060101010101" pitchFamily="49" charset="-122"/>
              <a:ea typeface="隶书" panose="02010509060101010101" pitchFamily="49" charset="-122"/>
              <a:sym typeface="宋体" panose="02010600030101010101" pitchFamily="2" charset="-122"/>
            </a:endParaRPr>
          </a:p>
        </p:txBody>
      </p:sp>
      <p:sp>
        <p:nvSpPr>
          <p:cNvPr id="8196" name="文本框 2"/>
          <p:cNvSpPr txBox="1"/>
          <p:nvPr/>
        </p:nvSpPr>
        <p:spPr>
          <a:xfrm>
            <a:off x="313690" y="3013075"/>
            <a:ext cx="8528050" cy="3046095"/>
          </a:xfrm>
          <a:prstGeom prst="rect">
            <a:avLst/>
          </a:prstGeom>
          <a:noFill/>
          <a:ln w="9525">
            <a:noFill/>
          </a:ln>
        </p:spPr>
        <p:txBody>
          <a:bodyPr wrap="square" anchor="t">
            <a:spAutoFit/>
          </a:bodyPr>
          <a:p>
            <a:pPr algn="l"/>
            <a:r>
              <a:rPr lang="en-US" altLang="zh-CN" sz="3200" b="1">
                <a:solidFill>
                  <a:schemeClr val="accent2"/>
                </a:solidFill>
                <a:latin typeface="Arial" panose="020B0604020202020204" pitchFamily="34" charset="0"/>
                <a:ea typeface="宋体" panose="02010600030101010101" pitchFamily="2" charset="-122"/>
                <a:sym typeface="宋体" panose="02010600030101010101" pitchFamily="2" charset="-122"/>
              </a:rPr>
              <a:t>   </a:t>
            </a:r>
            <a:r>
              <a:rPr lang="zh-CN" altLang="en-US" sz="3200" b="1">
                <a:solidFill>
                  <a:schemeClr val="accent2"/>
                </a:solidFill>
                <a:latin typeface="Arial" panose="020B0604020202020204" pitchFamily="34" charset="0"/>
                <a:ea typeface="宋体" panose="02010600030101010101" pitchFamily="2" charset="-122"/>
                <a:sym typeface="宋体" panose="02010600030101010101" pitchFamily="2" charset="-122"/>
              </a:rPr>
              <a:t>二、按属性分类</a:t>
            </a:r>
            <a:r>
              <a:rPr lang="en-US" altLang="zh-CN" sz="3200" b="1">
                <a:solidFill>
                  <a:schemeClr val="accent2"/>
                </a:solidFill>
                <a:latin typeface="Arial" panose="020B0604020202020204" pitchFamily="34" charset="0"/>
                <a:ea typeface="宋体" panose="02010600030101010101" pitchFamily="2" charset="-122"/>
                <a:sym typeface="宋体" panose="02010600030101010101" pitchFamily="2" charset="-122"/>
              </a:rPr>
              <a:t> </a:t>
            </a:r>
            <a:endParaRPr lang="zh-CN" altLang="en-US" sz="3200" b="1">
              <a:solidFill>
                <a:schemeClr val="accent2"/>
              </a:solidFill>
              <a:latin typeface="Arial" panose="020B0604020202020204" pitchFamily="34" charset="0"/>
              <a:ea typeface="宋体" panose="02010600030101010101" pitchFamily="2" charset="-122"/>
            </a:endParaRPr>
          </a:p>
          <a:p>
            <a:pPr>
              <a:buNone/>
            </a:pPr>
            <a:r>
              <a:rPr lang="en-US" altLang="zh-CN" sz="3200" b="1" dirty="0">
                <a:latin typeface="隶书" panose="02010509060101010101" pitchFamily="49" charset="-122"/>
                <a:ea typeface="隶书" panose="02010509060101010101" pitchFamily="49" charset="-122"/>
                <a:sym typeface="+mn-ea"/>
              </a:rPr>
              <a:t>1</a:t>
            </a:r>
            <a:r>
              <a:rPr lang="zh-CN" altLang="en-US" sz="3200" b="1" dirty="0">
                <a:latin typeface="隶书" panose="02010509060101010101" pitchFamily="49" charset="-122"/>
                <a:ea typeface="隶书" panose="02010509060101010101" pitchFamily="49" charset="-122"/>
                <a:sym typeface="+mn-ea"/>
              </a:rPr>
              <a:t>、</a:t>
            </a:r>
            <a:r>
              <a:rPr lang="zh-CN" altLang="en-US" sz="3200" b="1" dirty="0">
                <a:latin typeface="隶书" panose="02010509060101010101" pitchFamily="49" charset="-122"/>
                <a:ea typeface="隶书" panose="02010509060101010101" pitchFamily="49" charset="-122"/>
                <a:sym typeface="+mn-ea"/>
              </a:rPr>
              <a:t>植物类</a:t>
            </a:r>
            <a:r>
              <a:rPr lang="zh-CN" altLang="en-US" sz="2800" b="1" dirty="0">
                <a:latin typeface="隶书" panose="02010509060101010101" pitchFamily="49" charset="-122"/>
                <a:ea typeface="隶书" panose="02010509060101010101" pitchFamily="49" charset="-122"/>
                <a:sym typeface="+mn-ea"/>
              </a:rPr>
              <a:t>（如芳草、芭蕉、梧桐、梅花、松柏等）</a:t>
            </a:r>
            <a:endParaRPr lang="zh-CN" altLang="en-US" sz="3200" b="1" dirty="0">
              <a:latin typeface="隶书" panose="02010509060101010101" pitchFamily="49" charset="-122"/>
              <a:ea typeface="隶书" panose="02010509060101010101" pitchFamily="49" charset="-122"/>
              <a:sym typeface="+mn-ea"/>
            </a:endParaRPr>
          </a:p>
          <a:p>
            <a:pPr>
              <a:buNone/>
            </a:pPr>
            <a:r>
              <a:rPr lang="en-US" altLang="zh-CN" sz="3200" b="1" dirty="0">
                <a:latin typeface="隶书" panose="02010509060101010101" pitchFamily="49" charset="-122"/>
                <a:ea typeface="隶书" panose="02010509060101010101" pitchFamily="49" charset="-122"/>
                <a:sym typeface="+mn-ea"/>
              </a:rPr>
              <a:t>2</a:t>
            </a:r>
            <a:r>
              <a:rPr lang="zh-CN" altLang="en-US" sz="3200" b="1" dirty="0">
                <a:latin typeface="隶书" panose="02010509060101010101" pitchFamily="49" charset="-122"/>
                <a:ea typeface="隶书" panose="02010509060101010101" pitchFamily="49" charset="-122"/>
                <a:sym typeface="+mn-ea"/>
              </a:rPr>
              <a:t>、动物类</a:t>
            </a:r>
            <a:r>
              <a:rPr lang="zh-CN" altLang="en-US" sz="2800" b="1" dirty="0">
                <a:latin typeface="隶书" panose="02010509060101010101" pitchFamily="49" charset="-122"/>
                <a:ea typeface="隶书" panose="02010509060101010101" pitchFamily="49" charset="-122"/>
                <a:sym typeface="+mn-ea"/>
              </a:rPr>
              <a:t>（如乌鸦、蝉、雁、杜鹃、猿、虎等）</a:t>
            </a:r>
            <a:endParaRPr lang="zh-CN" altLang="en-US" sz="3200" b="1" dirty="0">
              <a:latin typeface="隶书" panose="02010509060101010101" pitchFamily="49" charset="-122"/>
              <a:ea typeface="隶书" panose="02010509060101010101" pitchFamily="49" charset="-122"/>
              <a:sym typeface="+mn-ea"/>
            </a:endParaRPr>
          </a:p>
          <a:p>
            <a:pPr>
              <a:buNone/>
            </a:pPr>
            <a:r>
              <a:rPr lang="en-US" altLang="zh-CN" sz="3200" b="1" dirty="0">
                <a:latin typeface="隶书" panose="02010509060101010101" pitchFamily="49" charset="-122"/>
                <a:ea typeface="隶书" panose="02010509060101010101" pitchFamily="49" charset="-122"/>
                <a:sym typeface="+mn-ea"/>
              </a:rPr>
              <a:t>3</a:t>
            </a:r>
            <a:r>
              <a:rPr lang="zh-CN" altLang="en-US" sz="3200" b="1" dirty="0">
                <a:latin typeface="隶书" panose="02010509060101010101" pitchFamily="49" charset="-122"/>
                <a:ea typeface="隶书" panose="02010509060101010101" pitchFamily="49" charset="-122"/>
                <a:sym typeface="+mn-ea"/>
              </a:rPr>
              <a:t>、器乐类</a:t>
            </a:r>
            <a:r>
              <a:rPr lang="zh-CN" altLang="en-US" sz="2800" b="1" dirty="0">
                <a:latin typeface="隶书" panose="02010509060101010101" pitchFamily="49" charset="-122"/>
                <a:ea typeface="隶书" panose="02010509060101010101" pitchFamily="49" charset="-122"/>
                <a:sym typeface="+mn-ea"/>
              </a:rPr>
              <a:t>（如羌笛、玉箫、《后庭花》等）</a:t>
            </a:r>
            <a:endParaRPr lang="zh-CN" altLang="en-US" sz="3200" b="1" dirty="0">
              <a:latin typeface="隶书" panose="02010509060101010101" pitchFamily="49" charset="-122"/>
              <a:ea typeface="隶书" panose="02010509060101010101" pitchFamily="49" charset="-122"/>
              <a:sym typeface="+mn-ea"/>
            </a:endParaRPr>
          </a:p>
          <a:p>
            <a:pPr>
              <a:buNone/>
            </a:pPr>
            <a:r>
              <a:rPr lang="en-US" altLang="zh-CN" sz="3200" b="1" dirty="0">
                <a:latin typeface="隶书" panose="02010509060101010101" pitchFamily="49" charset="-122"/>
                <a:ea typeface="隶书" panose="02010509060101010101" pitchFamily="49" charset="-122"/>
                <a:sym typeface="+mn-ea"/>
              </a:rPr>
              <a:t>4</a:t>
            </a:r>
            <a:r>
              <a:rPr lang="zh-CN" altLang="en-US" sz="3200" b="1" dirty="0">
                <a:latin typeface="隶书" panose="02010509060101010101" pitchFamily="49" charset="-122"/>
                <a:ea typeface="隶书" panose="02010509060101010101" pitchFamily="49" charset="-122"/>
                <a:sym typeface="+mn-ea"/>
              </a:rPr>
              <a:t>、自然类</a:t>
            </a:r>
            <a:r>
              <a:rPr lang="zh-CN" altLang="en-US" sz="2800" b="1" dirty="0">
                <a:latin typeface="隶书" panose="02010509060101010101" pitchFamily="49" charset="-122"/>
                <a:ea typeface="隶书" panose="02010509060101010101" pitchFamily="49" charset="-122"/>
                <a:sym typeface="+mn-ea"/>
              </a:rPr>
              <a:t>（如东风、明月、落花、流水等）</a:t>
            </a:r>
            <a:endParaRPr lang="zh-CN" altLang="en-US" sz="3200" b="1" dirty="0">
              <a:latin typeface="隶书" panose="02010509060101010101" pitchFamily="49" charset="-122"/>
              <a:ea typeface="隶书" panose="02010509060101010101" pitchFamily="49" charset="-122"/>
              <a:sym typeface="+mn-ea"/>
            </a:endParaRPr>
          </a:p>
          <a:p>
            <a:pPr>
              <a:buNone/>
            </a:pPr>
            <a:r>
              <a:rPr lang="en-US" altLang="zh-CN" sz="3200" b="1" dirty="0">
                <a:latin typeface="隶书" panose="02010509060101010101" pitchFamily="49" charset="-122"/>
                <a:ea typeface="隶书" panose="02010509060101010101" pitchFamily="49" charset="-122"/>
                <a:sym typeface="+mn-ea"/>
              </a:rPr>
              <a:t>5</a:t>
            </a:r>
            <a:r>
              <a:rPr lang="zh-CN" altLang="en-US" sz="3200" b="1" dirty="0">
                <a:latin typeface="隶书" panose="02010509060101010101" pitchFamily="49" charset="-122"/>
                <a:ea typeface="隶书" panose="02010509060101010101" pitchFamily="49" charset="-122"/>
                <a:sym typeface="+mn-ea"/>
              </a:rPr>
              <a:t>、场景类</a:t>
            </a:r>
            <a:r>
              <a:rPr lang="zh-CN" altLang="en-US" sz="2800" b="1" dirty="0">
                <a:latin typeface="隶书" panose="02010509060101010101" pitchFamily="49" charset="-122"/>
                <a:ea typeface="隶书" panose="02010509060101010101" pitchFamily="49" charset="-122"/>
                <a:sym typeface="+mn-ea"/>
              </a:rPr>
              <a:t>（如长亭、阳关、栏杆、高楼等）</a:t>
            </a:r>
            <a:endParaRPr lang="zh-CN" altLang="en-US" sz="2800" b="1">
              <a:solidFill>
                <a:schemeClr val="accent2"/>
              </a:solidFill>
              <a:latin typeface="Arial" panose="020B0604020202020204" pitchFamily="34" charset="0"/>
              <a:ea typeface="宋体" panose="02010600030101010101" pitchFamily="2" charset="-122"/>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0721" name="内容占位符 3"/>
          <p:cNvPicPr>
            <a:picLocks noGrp="1" noChangeAspect="1"/>
          </p:cNvPicPr>
          <p:nvPr>
            <p:ph idx="1"/>
          </p:nvPr>
        </p:nvPicPr>
        <p:blipFill>
          <a:blip r:embed="rId1"/>
          <a:stretch>
            <a:fillRect/>
          </a:stretch>
        </p:blipFill>
        <p:spPr>
          <a:xfrm>
            <a:off x="6350" y="12700"/>
            <a:ext cx="9140825" cy="6878638"/>
          </a:xfrm>
        </p:spPr>
      </p:pic>
      <p:sp>
        <p:nvSpPr>
          <p:cNvPr id="30722" name="标题 1"/>
          <p:cNvSpPr>
            <a:spLocks noGrp="1"/>
          </p:cNvSpPr>
          <p:nvPr/>
        </p:nvSpPr>
        <p:spPr>
          <a:xfrm>
            <a:off x="558800" y="611188"/>
            <a:ext cx="2009775" cy="612775"/>
          </a:xfrm>
          <a:prstGeom prst="rect">
            <a:avLst/>
          </a:prstGeom>
          <a:solidFill>
            <a:srgbClr val="FFC000"/>
          </a:solidFill>
          <a:ln w="9525">
            <a:noFill/>
          </a:ln>
        </p:spPr>
        <p:txBody>
          <a:bodyPr anchor="ctr"/>
          <a:p>
            <a:pPr algn="ctr"/>
            <a:r>
              <a:rPr lang="en-US" altLang="zh-CN" sz="4000" b="1">
                <a:solidFill>
                  <a:schemeClr val="tx2"/>
                </a:solidFill>
                <a:latin typeface="Arial" panose="020B0604020202020204" pitchFamily="34" charset="0"/>
                <a:ea typeface="宋体" panose="02010600030101010101" pitchFamily="2" charset="-122"/>
              </a:rPr>
              <a:t>1</a:t>
            </a:r>
            <a:r>
              <a:rPr lang="zh-CN" altLang="en-US" sz="4000" b="1">
                <a:solidFill>
                  <a:schemeClr val="tx2"/>
                </a:solidFill>
                <a:latin typeface="Arial" panose="020B0604020202020204" pitchFamily="34" charset="0"/>
                <a:ea typeface="宋体" panose="02010600030101010101" pitchFamily="2" charset="-122"/>
              </a:rPr>
              <a:t>、</a:t>
            </a:r>
            <a:r>
              <a:rPr lang="zh-CN" altLang="en-US" sz="4000" b="1">
                <a:solidFill>
                  <a:schemeClr val="tx2"/>
                </a:solidFill>
                <a:latin typeface="Arial" panose="020B0604020202020204" pitchFamily="34" charset="0"/>
                <a:ea typeface="宋体" panose="02010600030101010101" pitchFamily="2" charset="-122"/>
              </a:rPr>
              <a:t>白描</a:t>
            </a:r>
            <a:endParaRPr lang="zh-CN" altLang="en-US" sz="4000" b="1">
              <a:solidFill>
                <a:schemeClr val="tx2"/>
              </a:solidFill>
              <a:latin typeface="Arial" panose="020B0604020202020204" pitchFamily="34" charset="0"/>
              <a:ea typeface="宋体" panose="02010600030101010101" pitchFamily="2" charset="-122"/>
            </a:endParaRPr>
          </a:p>
        </p:txBody>
      </p:sp>
      <p:sp>
        <p:nvSpPr>
          <p:cNvPr id="30723" name="文本框 1"/>
          <p:cNvSpPr txBox="1"/>
          <p:nvPr/>
        </p:nvSpPr>
        <p:spPr>
          <a:xfrm>
            <a:off x="587375" y="1352550"/>
            <a:ext cx="8232775" cy="4831080"/>
          </a:xfrm>
          <a:prstGeom prst="rect">
            <a:avLst/>
          </a:prstGeom>
          <a:noFill/>
          <a:ln w="9525">
            <a:noFill/>
          </a:ln>
        </p:spPr>
        <p:txBody>
          <a:bodyPr wrap="square" anchor="t">
            <a:spAutoFit/>
          </a:bodyPr>
          <a:p>
            <a:r>
              <a:rPr lang="zh-CN" altLang="en-US" sz="2800" b="1">
                <a:solidFill>
                  <a:srgbClr val="FF0000"/>
                </a:solidFill>
                <a:latin typeface="Arial" panose="020B0604020202020204" pitchFamily="34" charset="0"/>
                <a:ea typeface="宋体" panose="02010600030101010101" pitchFamily="2" charset="-122"/>
              </a:rPr>
              <a:t>白描，</a:t>
            </a:r>
            <a:r>
              <a:rPr lang="zh-CN" altLang="en-US" sz="3200" b="1" dirty="0">
                <a:sym typeface="+mn-ea"/>
              </a:rPr>
              <a:t>原是中国绘画的传统技法之一，大致接近西洋画法中的速写或素描，其特点是</a:t>
            </a:r>
            <a:r>
              <a:rPr lang="zh-CN" altLang="en-US" sz="3200" b="1">
                <a:solidFill>
                  <a:srgbClr val="FF0000"/>
                </a:solidFill>
                <a:sym typeface="+mn-ea"/>
              </a:rPr>
              <a:t>抓住被描写对象的主要特征，</a:t>
            </a:r>
            <a:r>
              <a:rPr lang="zh-CN" altLang="en-US" sz="3200" b="1">
                <a:solidFill>
                  <a:srgbClr val="FF0000"/>
                </a:solidFill>
                <a:latin typeface="Arial" panose="020B0604020202020204" pitchFamily="34" charset="0"/>
                <a:ea typeface="宋体" panose="02010600030101010101" pitchFamily="2" charset="-122"/>
              </a:rPr>
              <a:t>不加渲染、烘托，</a:t>
            </a:r>
            <a:r>
              <a:rPr lang="zh-CN" altLang="en-US" sz="3200" b="1" dirty="0">
                <a:solidFill>
                  <a:srgbClr val="FF0000"/>
                </a:solidFill>
                <a:sym typeface="+mn-ea"/>
              </a:rPr>
              <a:t>不施色彩，</a:t>
            </a:r>
            <a:r>
              <a:rPr lang="zh-CN" altLang="en-US" sz="3200" b="1">
                <a:solidFill>
                  <a:srgbClr val="FF0000"/>
                </a:solidFill>
                <a:latin typeface="Arial" panose="020B0604020202020204" pitchFamily="34" charset="0"/>
                <a:ea typeface="宋体" panose="02010600030101010101" pitchFamily="2" charset="-122"/>
              </a:rPr>
              <a:t>不用华丽辞藻，</a:t>
            </a:r>
            <a:r>
              <a:rPr lang="zh-CN" altLang="en-US" sz="3200" b="1">
                <a:solidFill>
                  <a:srgbClr val="FF0000"/>
                </a:solidFill>
                <a:sym typeface="+mn-ea"/>
              </a:rPr>
              <a:t>寥寥几笔</a:t>
            </a:r>
            <a:r>
              <a:rPr lang="zh-CN" altLang="en-US" sz="3200" b="1">
                <a:solidFill>
                  <a:srgbClr val="FF0000"/>
                </a:solidFill>
                <a:latin typeface="Arial" panose="020B0604020202020204" pitchFamily="34" charset="0"/>
                <a:ea typeface="宋体" panose="02010600030101010101" pitchFamily="2" charset="-122"/>
              </a:rPr>
              <a:t>，勾勒出鲜明生动的形象。</a:t>
            </a:r>
            <a:endParaRPr lang="zh-CN" altLang="en-US" sz="2800" b="1">
              <a:solidFill>
                <a:srgbClr val="FF0000"/>
              </a:solidFill>
              <a:latin typeface="Arial" panose="020B0604020202020204" pitchFamily="34" charset="0"/>
              <a:ea typeface="宋体" panose="02010600030101010101" pitchFamily="2" charset="-122"/>
            </a:endParaRPr>
          </a:p>
          <a:p>
            <a:endParaRPr lang="zh-CN" altLang="en-US" sz="2800" b="1">
              <a:solidFill>
                <a:schemeClr val="tx1"/>
              </a:solidFill>
              <a:latin typeface="Arial" panose="020B0604020202020204" pitchFamily="34" charset="0"/>
              <a:ea typeface="宋体" panose="02010600030101010101" pitchFamily="2" charset="-122"/>
            </a:endParaRPr>
          </a:p>
          <a:p>
            <a:r>
              <a:rPr lang="zh-CN" altLang="en-US" sz="3200" b="1">
                <a:solidFill>
                  <a:schemeClr val="accent2"/>
                </a:solidFill>
                <a:latin typeface="Arial" panose="020B0604020202020204" pitchFamily="34" charset="0"/>
                <a:ea typeface="宋体" panose="02010600030101010101" pitchFamily="2" charset="-122"/>
              </a:rPr>
              <a:t>鸡声茅店月，人迹板桥霜。</a:t>
            </a:r>
            <a:endParaRPr lang="zh-CN" altLang="en-US" sz="2800" b="1">
              <a:solidFill>
                <a:schemeClr val="accent2"/>
              </a:solidFill>
              <a:latin typeface="Arial" panose="020B0604020202020204" pitchFamily="34" charset="0"/>
              <a:ea typeface="宋体" panose="02010600030101010101" pitchFamily="2" charset="-122"/>
            </a:endParaRPr>
          </a:p>
          <a:p>
            <a:pPr algn="r"/>
            <a:r>
              <a:rPr lang="zh-CN" altLang="en-US" sz="2800" b="1">
                <a:solidFill>
                  <a:schemeClr val="accent2"/>
                </a:solidFill>
                <a:latin typeface="Arial" panose="020B0604020202020204" pitchFamily="34" charset="0"/>
                <a:ea typeface="宋体" panose="02010600030101010101" pitchFamily="2" charset="-122"/>
              </a:rPr>
              <a:t>温庭筠《</a:t>
            </a:r>
            <a:r>
              <a:rPr lang="zh-CN" altLang="en-US" sz="2800" b="1">
                <a:solidFill>
                  <a:schemeClr val="accent2"/>
                </a:solidFill>
                <a:sym typeface="+mn-ea"/>
              </a:rPr>
              <a:t>商山早行》</a:t>
            </a:r>
            <a:endParaRPr lang="zh-CN" altLang="en-US" sz="2800" b="1">
              <a:solidFill>
                <a:schemeClr val="accent2"/>
              </a:solidFill>
              <a:latin typeface="Arial" panose="020B0604020202020204" pitchFamily="34" charset="0"/>
              <a:ea typeface="宋体" panose="02010600030101010101" pitchFamily="2" charset="-122"/>
            </a:endParaRPr>
          </a:p>
          <a:p>
            <a:r>
              <a:rPr lang="zh-CN" altLang="en-US" sz="3200" b="1">
                <a:latin typeface="Arial" panose="020B0604020202020204" pitchFamily="34" charset="0"/>
                <a:ea typeface="宋体" panose="02010600030101010101" pitchFamily="2" charset="-122"/>
              </a:rPr>
              <a:t>楼船夜雪瓜州渡，铁马秋风大散关。</a:t>
            </a:r>
            <a:endParaRPr lang="zh-CN" altLang="en-US" sz="3200" b="1">
              <a:latin typeface="Arial" panose="020B0604020202020204" pitchFamily="34" charset="0"/>
              <a:ea typeface="宋体" panose="02010600030101010101" pitchFamily="2" charset="-122"/>
            </a:endParaRPr>
          </a:p>
          <a:p>
            <a:pPr algn="r"/>
            <a:r>
              <a:rPr lang="zh-CN" altLang="en-US" sz="2800" b="1">
                <a:latin typeface="Arial" panose="020B0604020202020204" pitchFamily="34" charset="0"/>
                <a:ea typeface="宋体" panose="02010600030101010101" pitchFamily="2" charset="-122"/>
              </a:rPr>
              <a:t>陆游《书愤（其一）》</a:t>
            </a:r>
            <a:endParaRPr lang="zh-CN" altLang="en-US" sz="2800" b="1">
              <a:latin typeface="Arial" panose="020B0604020202020204" pitchFamily="34" charset="0"/>
              <a:ea typeface="宋体" panose="02010600030101010101" pitchFamily="2" charset="-122"/>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0721" name="内容占位符 3"/>
          <p:cNvPicPr>
            <a:picLocks noGrp="1" noChangeAspect="1"/>
          </p:cNvPicPr>
          <p:nvPr>
            <p:ph idx="1"/>
          </p:nvPr>
        </p:nvPicPr>
        <p:blipFill>
          <a:blip r:embed="rId1"/>
          <a:stretch>
            <a:fillRect/>
          </a:stretch>
        </p:blipFill>
        <p:spPr>
          <a:xfrm>
            <a:off x="1905" y="-10160"/>
            <a:ext cx="9140825" cy="6878638"/>
          </a:xfrm>
        </p:spPr>
      </p:pic>
      <p:sp>
        <p:nvSpPr>
          <p:cNvPr id="30722" name="标题 1"/>
          <p:cNvSpPr>
            <a:spLocks noGrp="1"/>
          </p:cNvSpPr>
          <p:nvPr/>
        </p:nvSpPr>
        <p:spPr>
          <a:xfrm>
            <a:off x="646430" y="98743"/>
            <a:ext cx="2009775" cy="612775"/>
          </a:xfrm>
          <a:prstGeom prst="rect">
            <a:avLst/>
          </a:prstGeom>
          <a:solidFill>
            <a:srgbClr val="FFC000"/>
          </a:solidFill>
          <a:ln w="9525">
            <a:noFill/>
          </a:ln>
        </p:spPr>
        <p:txBody>
          <a:bodyPr anchor="ctr"/>
          <a:p>
            <a:pPr algn="ctr"/>
            <a:r>
              <a:rPr lang="en-US" altLang="zh-CN" sz="4000" b="1">
                <a:solidFill>
                  <a:schemeClr val="tx2"/>
                </a:solidFill>
                <a:latin typeface="Arial" panose="020B0604020202020204" pitchFamily="34" charset="0"/>
                <a:ea typeface="宋体" panose="02010600030101010101" pitchFamily="2" charset="-122"/>
              </a:rPr>
              <a:t>1</a:t>
            </a:r>
            <a:r>
              <a:rPr lang="zh-CN" altLang="en-US" sz="4000" b="1">
                <a:solidFill>
                  <a:schemeClr val="tx2"/>
                </a:solidFill>
                <a:latin typeface="Arial" panose="020B0604020202020204" pitchFamily="34" charset="0"/>
                <a:ea typeface="宋体" panose="02010600030101010101" pitchFamily="2" charset="-122"/>
              </a:rPr>
              <a:t>、</a:t>
            </a:r>
            <a:r>
              <a:rPr lang="zh-CN" altLang="en-US" sz="4000" b="1">
                <a:solidFill>
                  <a:schemeClr val="tx2"/>
                </a:solidFill>
                <a:latin typeface="Arial" panose="020B0604020202020204" pitchFamily="34" charset="0"/>
                <a:ea typeface="宋体" panose="02010600030101010101" pitchFamily="2" charset="-122"/>
              </a:rPr>
              <a:t>白描</a:t>
            </a:r>
            <a:endParaRPr lang="zh-CN" altLang="en-US" sz="4000" b="1">
              <a:solidFill>
                <a:schemeClr val="tx2"/>
              </a:solidFill>
              <a:latin typeface="Arial" panose="020B0604020202020204" pitchFamily="34" charset="0"/>
              <a:ea typeface="宋体" panose="02010600030101010101" pitchFamily="2" charset="-122"/>
            </a:endParaRPr>
          </a:p>
        </p:txBody>
      </p:sp>
      <p:sp>
        <p:nvSpPr>
          <p:cNvPr id="2" name="文本框 1"/>
          <p:cNvSpPr txBox="1"/>
          <p:nvPr/>
        </p:nvSpPr>
        <p:spPr>
          <a:xfrm>
            <a:off x="835660" y="849630"/>
            <a:ext cx="7666355" cy="1691640"/>
          </a:xfrm>
          <a:prstGeom prst="rect">
            <a:avLst/>
          </a:prstGeom>
          <a:noFill/>
        </p:spPr>
        <p:txBody>
          <a:bodyPr wrap="square" rtlCol="0">
            <a:spAutoFit/>
          </a:bodyPr>
          <a:p>
            <a:pPr algn="ctr"/>
            <a:r>
              <a:rPr lang="zh-CN" altLang="en-US" sz="3200" b="1" dirty="0">
                <a:latin typeface="楷体" panose="02010609060101010101" charset="-122"/>
                <a:ea typeface="楷体" panose="02010609060101010101" charset="-122"/>
                <a:cs typeface="楷体" panose="02010609060101010101" charset="-122"/>
                <a:sym typeface="+mn-ea"/>
              </a:rPr>
              <a:t>天净沙</a:t>
            </a:r>
            <a:r>
              <a:rPr lang="en-US" altLang="zh-CN" sz="3200" b="1" dirty="0">
                <a:latin typeface="楷体" panose="02010609060101010101" charset="-122"/>
                <a:ea typeface="楷体" panose="02010609060101010101" charset="-122"/>
                <a:cs typeface="楷体" panose="02010609060101010101" charset="-122"/>
                <a:sym typeface="+mn-ea"/>
              </a:rPr>
              <a:t>• </a:t>
            </a:r>
            <a:r>
              <a:rPr lang="zh-CN" altLang="en-US" sz="3200" b="1" dirty="0">
                <a:latin typeface="楷体" panose="02010609060101010101" charset="-122"/>
                <a:ea typeface="楷体" panose="02010609060101010101" charset="-122"/>
                <a:cs typeface="楷体" panose="02010609060101010101" charset="-122"/>
                <a:sym typeface="+mn-ea"/>
              </a:rPr>
              <a:t>秋思  马致远</a:t>
            </a:r>
            <a:endParaRPr lang="en-US" altLang="zh-CN" sz="3200" b="1" dirty="0">
              <a:latin typeface="楷体" panose="02010609060101010101" charset="-122"/>
              <a:ea typeface="楷体" panose="02010609060101010101" charset="-122"/>
              <a:cs typeface="楷体" panose="02010609060101010101" charset="-122"/>
            </a:endParaRPr>
          </a:p>
          <a:p>
            <a:r>
              <a:rPr lang="zh-CN" altLang="en-US" sz="3600" b="1" dirty="0">
                <a:latin typeface="楷体" panose="02010609060101010101" charset="-122"/>
                <a:ea typeface="楷体" panose="02010609060101010101" charset="-122"/>
                <a:cs typeface="楷体" panose="02010609060101010101" charset="-122"/>
                <a:sym typeface="+mn-ea"/>
              </a:rPr>
              <a:t>枯藤老树昏鸦，小桥流水人家，古道西风瘦马。夕阳西下，断肠人在天涯。</a:t>
            </a:r>
            <a:endParaRPr lang="zh-CN" altLang="en-US" sz="3600" b="1" dirty="0">
              <a:latin typeface="楷体" panose="02010609060101010101" charset="-122"/>
              <a:ea typeface="楷体" panose="02010609060101010101" charset="-122"/>
              <a:cs typeface="楷体" panose="02010609060101010101" charset="-122"/>
              <a:sym typeface="+mn-ea"/>
            </a:endParaRPr>
          </a:p>
        </p:txBody>
      </p:sp>
      <p:sp>
        <p:nvSpPr>
          <p:cNvPr id="3" name="文本框 2"/>
          <p:cNvSpPr txBox="1"/>
          <p:nvPr/>
        </p:nvSpPr>
        <p:spPr>
          <a:xfrm>
            <a:off x="367030" y="2699385"/>
            <a:ext cx="8134985" cy="3907790"/>
          </a:xfrm>
          <a:prstGeom prst="rect">
            <a:avLst/>
          </a:prstGeom>
          <a:noFill/>
        </p:spPr>
        <p:txBody>
          <a:bodyPr wrap="square" rtlCol="0">
            <a:spAutoFit/>
          </a:bodyPr>
          <a:p>
            <a:pPr>
              <a:spcBef>
                <a:spcPct val="50000"/>
              </a:spcBef>
            </a:pPr>
            <a:r>
              <a:rPr lang="zh-CN" altLang="en-US" sz="2800" b="1" dirty="0">
                <a:sym typeface="+mn-ea"/>
              </a:rPr>
              <a:t>作者利用白描手法，将</a:t>
            </a:r>
            <a:r>
              <a:rPr lang="zh-CN" altLang="en-US" sz="2800" b="1" dirty="0">
                <a:solidFill>
                  <a:srgbClr val="FF0000"/>
                </a:solidFill>
                <a:sym typeface="+mn-ea"/>
              </a:rPr>
              <a:t>景、物（等意象）进行了排列而形成一幅画面（</a:t>
            </a:r>
            <a:r>
              <a:rPr lang="zh-CN" altLang="en-US" sz="3200" b="1" dirty="0">
                <a:solidFill>
                  <a:srgbClr val="7030A0"/>
                </a:solidFill>
                <a:latin typeface="黑体" panose="02010609060101010101" charset="-122"/>
                <a:ea typeface="黑体" panose="02010609060101010101" charset="-122"/>
                <a:sym typeface="+mn-ea"/>
              </a:rPr>
              <a:t>意象的叠加</a:t>
            </a:r>
            <a:r>
              <a:rPr lang="zh-CN" altLang="en-US" sz="2800" b="1" dirty="0">
                <a:solidFill>
                  <a:srgbClr val="FF0000"/>
                </a:solidFill>
                <a:sym typeface="+mn-ea"/>
              </a:rPr>
              <a:t>）</a:t>
            </a:r>
            <a:r>
              <a:rPr lang="zh-CN" altLang="en-US" sz="2800" b="1" dirty="0">
                <a:sym typeface="+mn-ea"/>
              </a:rPr>
              <a:t>，却达到了一种千古绝唱的效果：</a:t>
            </a:r>
            <a:r>
              <a:rPr lang="zh-CN" altLang="en-US" sz="2800" b="1" dirty="0">
                <a:solidFill>
                  <a:srgbClr val="0070C0"/>
                </a:solidFill>
                <a:sym typeface="+mn-ea"/>
              </a:rPr>
              <a:t>藤是枯的，树是老的，鸦是黄昏中的</a:t>
            </a:r>
            <a:r>
              <a:rPr lang="zh-CN" altLang="en-US" sz="2800" b="1" dirty="0">
                <a:sym typeface="+mn-ea"/>
              </a:rPr>
              <a:t>，给人</a:t>
            </a:r>
            <a:r>
              <a:rPr lang="zh-CN" altLang="en-US" sz="2800" b="1" dirty="0">
                <a:sym typeface="+mn-ea"/>
              </a:rPr>
              <a:t>萧索、暗淡</a:t>
            </a:r>
            <a:r>
              <a:rPr lang="zh-CN" altLang="en-US" sz="2800" b="1" dirty="0">
                <a:sym typeface="+mn-ea"/>
              </a:rPr>
              <a:t>的情绪；再看到</a:t>
            </a:r>
            <a:r>
              <a:rPr lang="zh-CN" altLang="en-US" sz="2800" b="1" dirty="0">
                <a:solidFill>
                  <a:srgbClr val="0070C0"/>
                </a:solidFill>
                <a:sym typeface="+mn-ea"/>
              </a:rPr>
              <a:t>小桥、流水、人家</a:t>
            </a:r>
            <a:r>
              <a:rPr lang="zh-CN" altLang="en-US" sz="2800" b="1" dirty="0">
                <a:sym typeface="+mn-ea"/>
              </a:rPr>
              <a:t>，</a:t>
            </a:r>
            <a:r>
              <a:rPr lang="zh-CN" altLang="en-US" sz="2800" b="1" dirty="0">
                <a:sym typeface="+mn-ea"/>
              </a:rPr>
              <a:t>自然</a:t>
            </a:r>
            <a:r>
              <a:rPr lang="zh-CN" altLang="en-US" sz="2800" b="1" dirty="0">
                <a:sym typeface="+mn-ea"/>
              </a:rPr>
              <a:t>生出思乡念家的情绪，并从心底弥漫开来；抬头望望</a:t>
            </a:r>
            <a:r>
              <a:rPr lang="zh-CN" altLang="en-US" sz="2800" b="1" dirty="0">
                <a:solidFill>
                  <a:srgbClr val="0070C0"/>
                </a:solidFill>
                <a:sym typeface="+mn-ea"/>
              </a:rPr>
              <a:t>远处的漫漫古道</a:t>
            </a:r>
            <a:r>
              <a:rPr lang="zh-CN" altLang="en-US" sz="2800" b="1" dirty="0">
                <a:sym typeface="+mn-ea"/>
              </a:rPr>
              <a:t>，听听</a:t>
            </a:r>
            <a:r>
              <a:rPr lang="zh-CN" altLang="en-US" sz="2800" b="1" dirty="0">
                <a:solidFill>
                  <a:srgbClr val="0070C0"/>
                </a:solidFill>
                <a:sym typeface="+mn-ea"/>
              </a:rPr>
              <a:t>耳边呼啸的秋风</a:t>
            </a:r>
            <a:r>
              <a:rPr lang="zh-CN" altLang="en-US" sz="2800" b="1" dirty="0">
                <a:sym typeface="+mn-ea"/>
              </a:rPr>
              <a:t>，看看</a:t>
            </a:r>
            <a:r>
              <a:rPr lang="zh-CN" altLang="en-US" sz="2800" b="1" dirty="0">
                <a:solidFill>
                  <a:srgbClr val="0070C0"/>
                </a:solidFill>
                <a:sym typeface="+mn-ea"/>
              </a:rPr>
              <a:t>胯下的瘦马</a:t>
            </a:r>
            <a:r>
              <a:rPr lang="zh-CN" altLang="en-US" sz="2800" b="1" dirty="0">
                <a:sym typeface="+mn-ea"/>
              </a:rPr>
              <a:t>，怎不叫人心伤断肠！</a:t>
            </a:r>
            <a:endParaRPr lang="zh-CN" altLang="en-US" sz="2800" b="1" dirty="0">
              <a:sym typeface="+mn-ea"/>
            </a:endParaRPr>
          </a:p>
          <a:p>
            <a:pPr algn="ctr">
              <a:spcBef>
                <a:spcPct val="50000"/>
              </a:spcBef>
            </a:pPr>
            <a:r>
              <a:rPr lang="zh-CN" altLang="en-US" sz="3200" b="1" dirty="0">
                <a:sym typeface="+mn-ea"/>
              </a:rPr>
              <a:t>这就是</a:t>
            </a:r>
            <a:r>
              <a:rPr lang="zh-CN" altLang="en-US" sz="3200" b="1" dirty="0">
                <a:solidFill>
                  <a:srgbClr val="FF0000"/>
                </a:solidFill>
                <a:sym typeface="+mn-ea"/>
              </a:rPr>
              <a:t>白描</a:t>
            </a:r>
            <a:endParaRPr lang="zh-CN" altLang="en-US" sz="3200" b="1" dirty="0">
              <a:solidFill>
                <a:srgbClr val="FF0000"/>
              </a:solidFill>
              <a:sym typeface="+mn-ea"/>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0721" name="内容占位符 3"/>
          <p:cNvPicPr>
            <a:picLocks noGrp="1" noChangeAspect="1"/>
          </p:cNvPicPr>
          <p:nvPr>
            <p:ph idx="1"/>
          </p:nvPr>
        </p:nvPicPr>
        <p:blipFill>
          <a:blip r:embed="rId1"/>
          <a:stretch>
            <a:fillRect/>
          </a:stretch>
        </p:blipFill>
        <p:spPr>
          <a:xfrm>
            <a:off x="1905" y="-10160"/>
            <a:ext cx="9140825" cy="6878638"/>
          </a:xfrm>
        </p:spPr>
      </p:pic>
      <p:sp>
        <p:nvSpPr>
          <p:cNvPr id="30722" name="标题 1"/>
          <p:cNvSpPr>
            <a:spLocks noGrp="1"/>
          </p:cNvSpPr>
          <p:nvPr/>
        </p:nvSpPr>
        <p:spPr>
          <a:xfrm>
            <a:off x="646430" y="98743"/>
            <a:ext cx="2009775" cy="612775"/>
          </a:xfrm>
          <a:prstGeom prst="rect">
            <a:avLst/>
          </a:prstGeom>
          <a:solidFill>
            <a:srgbClr val="FFC000"/>
          </a:solidFill>
          <a:ln w="9525">
            <a:noFill/>
          </a:ln>
        </p:spPr>
        <p:txBody>
          <a:bodyPr anchor="ctr"/>
          <a:p>
            <a:pPr algn="ctr"/>
            <a:r>
              <a:rPr lang="zh-CN" altLang="en-US" sz="4000" b="1">
                <a:solidFill>
                  <a:schemeClr val="tx2"/>
                </a:solidFill>
                <a:latin typeface="Arial" panose="020B0604020202020204" pitchFamily="34" charset="0"/>
                <a:ea typeface="宋体" panose="02010600030101010101" pitchFamily="2" charset="-122"/>
              </a:rPr>
              <a:t>练习：</a:t>
            </a:r>
            <a:endParaRPr lang="zh-CN" altLang="en-US" sz="4000" b="1">
              <a:solidFill>
                <a:schemeClr val="tx2"/>
              </a:solidFill>
              <a:latin typeface="Arial" panose="020B0604020202020204" pitchFamily="34" charset="0"/>
              <a:ea typeface="宋体" panose="02010600030101010101" pitchFamily="2" charset="-122"/>
            </a:endParaRPr>
          </a:p>
        </p:txBody>
      </p:sp>
      <p:sp>
        <p:nvSpPr>
          <p:cNvPr id="2" name="文本框 1"/>
          <p:cNvSpPr txBox="1"/>
          <p:nvPr/>
        </p:nvSpPr>
        <p:spPr>
          <a:xfrm>
            <a:off x="835660" y="849630"/>
            <a:ext cx="7666355" cy="5507990"/>
          </a:xfrm>
          <a:prstGeom prst="rect">
            <a:avLst/>
          </a:prstGeom>
          <a:noFill/>
        </p:spPr>
        <p:txBody>
          <a:bodyPr wrap="square" rtlCol="0">
            <a:spAutoFit/>
          </a:bodyPr>
          <a:p>
            <a:pPr algn="ctr">
              <a:spcBef>
                <a:spcPct val="50000"/>
              </a:spcBef>
            </a:pPr>
            <a:r>
              <a:rPr lang="zh-CN" altLang="en-US" sz="3600" b="1" dirty="0">
                <a:sym typeface="+mn-ea"/>
              </a:rPr>
              <a:t>田家</a:t>
            </a:r>
            <a:r>
              <a:rPr lang="zh-CN" altLang="en-US" sz="2800" b="1" dirty="0">
                <a:latin typeface="楷体" panose="02010609060101010101" charset="-122"/>
                <a:ea typeface="楷体" panose="02010609060101010101" charset="-122"/>
                <a:cs typeface="楷体" panose="02010609060101010101" charset="-122"/>
                <a:sym typeface="+mn-ea"/>
              </a:rPr>
              <a:t>（唐</a:t>
            </a:r>
            <a:r>
              <a:rPr lang="en-US" altLang="zh-CN" sz="2800" b="1" dirty="0">
                <a:latin typeface="楷体" panose="02010609060101010101" charset="-122"/>
                <a:ea typeface="楷体" panose="02010609060101010101" charset="-122"/>
                <a:cs typeface="楷体" panose="02010609060101010101" charset="-122"/>
                <a:sym typeface="+mn-ea"/>
              </a:rPr>
              <a:t>·</a:t>
            </a:r>
            <a:r>
              <a:rPr lang="zh-CN" altLang="en-US" sz="2800" b="1" dirty="0">
                <a:latin typeface="楷体" panose="02010609060101010101" charset="-122"/>
                <a:ea typeface="楷体" panose="02010609060101010101" charset="-122"/>
                <a:cs typeface="楷体" panose="02010609060101010101" charset="-122"/>
                <a:sym typeface="+mn-ea"/>
              </a:rPr>
              <a:t>聂夷中）</a:t>
            </a:r>
            <a:endParaRPr lang="zh-CN" altLang="en-US" sz="3600" b="1" dirty="0">
              <a:sym typeface="+mn-ea"/>
            </a:endParaRPr>
          </a:p>
          <a:p>
            <a:pPr algn="ctr">
              <a:spcBef>
                <a:spcPct val="50000"/>
              </a:spcBef>
            </a:pPr>
            <a:r>
              <a:rPr lang="zh-CN" altLang="en-US" sz="3600" b="1" dirty="0">
                <a:sym typeface="+mn-ea"/>
              </a:rPr>
              <a:t>父耕原上田，子</a:t>
            </a:r>
            <a:r>
              <a:rPr lang="zh-CN" altLang="en-US" sz="3600" b="1" dirty="0">
                <a:latin typeface="楷体" panose="02010609060101010101" charset="-122"/>
                <a:ea typeface="楷体" panose="02010609060101010101" charset="-122"/>
                <a:cs typeface="楷体" panose="02010609060101010101" charset="-122"/>
                <a:sym typeface="+mn-ea"/>
              </a:rPr>
              <a:t>劚</a:t>
            </a:r>
            <a:r>
              <a:rPr lang="zh-CN" altLang="en-US" sz="3600" b="1" dirty="0">
                <a:sym typeface="+mn-ea"/>
              </a:rPr>
              <a:t>山下荒；</a:t>
            </a:r>
            <a:endParaRPr lang="zh-CN" altLang="en-US" sz="3600" b="1" dirty="0">
              <a:sym typeface="+mn-ea"/>
            </a:endParaRPr>
          </a:p>
          <a:p>
            <a:pPr algn="ctr">
              <a:spcBef>
                <a:spcPct val="50000"/>
              </a:spcBef>
            </a:pPr>
            <a:r>
              <a:rPr lang="zh-CN" altLang="en-US" sz="3600" b="1" dirty="0">
                <a:sym typeface="+mn-ea"/>
              </a:rPr>
              <a:t>六月禾未秀，官家已修仓。</a:t>
            </a:r>
            <a:endParaRPr lang="zh-CN" altLang="en-US" sz="3600" b="1" dirty="0">
              <a:sym typeface="+mn-ea"/>
            </a:endParaRPr>
          </a:p>
          <a:p>
            <a:pPr>
              <a:spcBef>
                <a:spcPct val="50000"/>
              </a:spcBef>
            </a:pPr>
            <a:r>
              <a:rPr lang="zh-CN" altLang="en-US" sz="3600" b="1" dirty="0">
                <a:latin typeface="楷体" panose="02010609060101010101" charset="-122"/>
                <a:ea typeface="楷体" panose="02010609060101010101" charset="-122"/>
                <a:cs typeface="楷体" panose="02010609060101010101" charset="-122"/>
                <a:sym typeface="+mn-ea"/>
              </a:rPr>
              <a:t>注释:</a:t>
            </a:r>
            <a:r>
              <a:rPr lang="zh-CN" altLang="en-US" sz="2800" b="1" dirty="0">
                <a:latin typeface="楷体" panose="02010609060101010101" charset="-122"/>
                <a:ea typeface="楷体" panose="02010609060101010101" charset="-122"/>
                <a:cs typeface="楷体" panose="02010609060101010101" charset="-122"/>
                <a:sym typeface="+mn-ea"/>
              </a:rPr>
              <a:t>1、聂夷中:生卒年不详，字坦之，河东人。2、劚:zhú砍、斫。一作“锄”。</a:t>
            </a:r>
            <a:endParaRPr lang="zh-CN" altLang="en-US" sz="3600" b="1" dirty="0">
              <a:latin typeface="楷体" panose="02010609060101010101" charset="-122"/>
              <a:ea typeface="楷体" panose="02010609060101010101" charset="-122"/>
              <a:cs typeface="楷体" panose="02010609060101010101" charset="-122"/>
              <a:sym typeface="+mn-ea"/>
            </a:endParaRPr>
          </a:p>
          <a:p>
            <a:pPr>
              <a:spcBef>
                <a:spcPct val="50000"/>
              </a:spcBef>
            </a:pPr>
            <a:r>
              <a:rPr lang="zh-CN" altLang="en-US" sz="3600" b="1" dirty="0">
                <a:latin typeface="+mn-ea"/>
                <a:ea typeface="+mn-ea"/>
                <a:cs typeface="+mn-ea"/>
                <a:sym typeface="+mn-ea"/>
              </a:rPr>
              <a:t>本诗表现田家的悲惨命运，却没有一句议论和抒情的句子，诗歌是</a:t>
            </a:r>
            <a:r>
              <a:rPr lang="zh-CN" altLang="en-US" sz="3600" b="1" dirty="0">
                <a:solidFill>
                  <a:srgbClr val="FF0000"/>
                </a:solidFill>
                <a:latin typeface="+mn-ea"/>
                <a:ea typeface="+mn-ea"/>
                <a:cs typeface="+mn-ea"/>
                <a:sym typeface="+mn-ea"/>
              </a:rPr>
              <a:t>怎样</a:t>
            </a:r>
            <a:r>
              <a:rPr lang="zh-CN" altLang="en-US" sz="3600" b="1" dirty="0">
                <a:latin typeface="+mn-ea"/>
                <a:ea typeface="+mn-ea"/>
                <a:cs typeface="+mn-ea"/>
                <a:sym typeface="+mn-ea"/>
              </a:rPr>
              <a:t>表现</a:t>
            </a:r>
            <a:r>
              <a:rPr lang="zh-CN" altLang="en-US" sz="3600" b="1" dirty="0">
                <a:solidFill>
                  <a:srgbClr val="FF0000"/>
                </a:solidFill>
                <a:latin typeface="+mn-ea"/>
                <a:ea typeface="+mn-ea"/>
                <a:cs typeface="+mn-ea"/>
                <a:sym typeface="+mn-ea"/>
              </a:rPr>
              <a:t>主题</a:t>
            </a:r>
            <a:r>
              <a:rPr lang="zh-CN" altLang="en-US" sz="3600" b="1" dirty="0">
                <a:latin typeface="+mn-ea"/>
                <a:ea typeface="+mn-ea"/>
                <a:cs typeface="+mn-ea"/>
                <a:sym typeface="+mn-ea"/>
              </a:rPr>
              <a:t>的?请作简要赏析。（</a:t>
            </a:r>
            <a:r>
              <a:rPr lang="en-US" altLang="zh-CN" sz="3600" b="1" dirty="0">
                <a:latin typeface="+mn-ea"/>
                <a:ea typeface="+mn-ea"/>
                <a:cs typeface="+mn-ea"/>
                <a:sym typeface="+mn-ea"/>
              </a:rPr>
              <a:t>6</a:t>
            </a:r>
            <a:r>
              <a:rPr lang="zh-CN" altLang="en-US" sz="3600" b="1" dirty="0">
                <a:latin typeface="+mn-ea"/>
                <a:ea typeface="+mn-ea"/>
                <a:cs typeface="+mn-ea"/>
                <a:sym typeface="+mn-ea"/>
              </a:rPr>
              <a:t>分）</a:t>
            </a:r>
            <a:endParaRPr lang="zh-CN" altLang="en-US" sz="3600" b="1" dirty="0">
              <a:latin typeface="+mn-ea"/>
              <a:ea typeface="+mn-ea"/>
              <a:cs typeface="+mn-ea"/>
              <a:sym typeface="+mn-ea"/>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0721" name="内容占位符 3"/>
          <p:cNvPicPr>
            <a:picLocks noGrp="1" noChangeAspect="1"/>
          </p:cNvPicPr>
          <p:nvPr>
            <p:ph idx="1"/>
          </p:nvPr>
        </p:nvPicPr>
        <p:blipFill>
          <a:blip r:embed="rId1"/>
          <a:stretch>
            <a:fillRect/>
          </a:stretch>
        </p:blipFill>
        <p:spPr>
          <a:xfrm>
            <a:off x="1905" y="-10160"/>
            <a:ext cx="9140825" cy="6878638"/>
          </a:xfrm>
        </p:spPr>
      </p:pic>
      <p:sp>
        <p:nvSpPr>
          <p:cNvPr id="2" name="文本框 1"/>
          <p:cNvSpPr txBox="1"/>
          <p:nvPr/>
        </p:nvSpPr>
        <p:spPr>
          <a:xfrm>
            <a:off x="504190" y="263525"/>
            <a:ext cx="8134350" cy="1168400"/>
          </a:xfrm>
          <a:prstGeom prst="rect">
            <a:avLst/>
          </a:prstGeom>
          <a:noFill/>
        </p:spPr>
        <p:txBody>
          <a:bodyPr wrap="square" rtlCol="0">
            <a:spAutoFit/>
          </a:bodyPr>
          <a:p>
            <a:pPr algn="ctr">
              <a:spcBef>
                <a:spcPct val="50000"/>
              </a:spcBef>
            </a:pPr>
            <a:r>
              <a:rPr lang="zh-CN" altLang="en-US" sz="2000" b="1" dirty="0">
                <a:sym typeface="+mn-ea"/>
              </a:rPr>
              <a:t>父耕原上田，子</a:t>
            </a:r>
            <a:r>
              <a:rPr lang="zh-CN" altLang="en-US" sz="2000" b="1" dirty="0">
                <a:latin typeface="楷体" panose="02010609060101010101" charset="-122"/>
                <a:ea typeface="楷体" panose="02010609060101010101" charset="-122"/>
                <a:cs typeface="楷体" panose="02010609060101010101" charset="-122"/>
                <a:sym typeface="+mn-ea"/>
              </a:rPr>
              <a:t>劚</a:t>
            </a:r>
            <a:r>
              <a:rPr lang="zh-CN" altLang="en-US" sz="2000" b="1" dirty="0">
                <a:sym typeface="+mn-ea"/>
              </a:rPr>
              <a:t>山下荒；六月禾未秀，官家已修仓。</a:t>
            </a:r>
            <a:endParaRPr lang="zh-CN" altLang="en-US" sz="2000" b="1" dirty="0">
              <a:sym typeface="+mn-ea"/>
            </a:endParaRPr>
          </a:p>
          <a:p>
            <a:pPr>
              <a:spcBef>
                <a:spcPct val="50000"/>
              </a:spcBef>
            </a:pPr>
            <a:r>
              <a:rPr lang="zh-CN" altLang="en-US" sz="2000" b="1" dirty="0">
                <a:latin typeface="+mn-ea"/>
                <a:ea typeface="+mn-ea"/>
                <a:cs typeface="+mn-ea"/>
                <a:sym typeface="+mn-ea"/>
              </a:rPr>
              <a:t>本诗表现田家的悲惨命运，却没有一句议论和抒情的句子，诗歌是怎样表现主题的?请作简要赏析。（</a:t>
            </a:r>
            <a:r>
              <a:rPr lang="en-US" altLang="zh-CN" sz="2000" b="1" dirty="0">
                <a:latin typeface="+mn-ea"/>
                <a:ea typeface="+mn-ea"/>
                <a:cs typeface="+mn-ea"/>
                <a:sym typeface="+mn-ea"/>
              </a:rPr>
              <a:t>6</a:t>
            </a:r>
            <a:r>
              <a:rPr lang="zh-CN" altLang="en-US" sz="2000" b="1" dirty="0">
                <a:latin typeface="+mn-ea"/>
                <a:ea typeface="+mn-ea"/>
                <a:cs typeface="+mn-ea"/>
                <a:sym typeface="+mn-ea"/>
              </a:rPr>
              <a:t>分）</a:t>
            </a:r>
            <a:endParaRPr lang="zh-CN" altLang="en-US" sz="2000" b="1" dirty="0">
              <a:latin typeface="+mn-ea"/>
              <a:ea typeface="+mn-ea"/>
              <a:cs typeface="+mn-ea"/>
              <a:sym typeface="+mn-ea"/>
            </a:endParaRPr>
          </a:p>
        </p:txBody>
      </p:sp>
      <p:sp>
        <p:nvSpPr>
          <p:cNvPr id="3" name="文本框 2"/>
          <p:cNvSpPr txBox="1"/>
          <p:nvPr/>
        </p:nvSpPr>
        <p:spPr>
          <a:xfrm>
            <a:off x="415925" y="1431925"/>
            <a:ext cx="8134985" cy="5477510"/>
          </a:xfrm>
          <a:prstGeom prst="rect">
            <a:avLst/>
          </a:prstGeom>
          <a:noFill/>
        </p:spPr>
        <p:txBody>
          <a:bodyPr wrap="square" rtlCol="0">
            <a:spAutoFit/>
          </a:bodyPr>
          <a:p>
            <a:pPr>
              <a:spcBef>
                <a:spcPct val="50000"/>
              </a:spcBef>
            </a:pPr>
            <a:r>
              <a:rPr lang="zh-CN" altLang="en-US" b="1" dirty="0">
                <a:sym typeface="+mn-ea"/>
              </a:rPr>
              <a:t>参考答案：</a:t>
            </a:r>
            <a:r>
              <a:rPr lang="en-US" altLang="zh-CN" sz="2800" b="1" dirty="0">
                <a:sym typeface="+mn-ea"/>
              </a:rPr>
              <a:t>1</a:t>
            </a:r>
            <a:r>
              <a:rPr lang="zh-CN" altLang="en-US" sz="2800" b="1" dirty="0">
                <a:sym typeface="+mn-ea"/>
              </a:rPr>
              <a:t>、本诗运用</a:t>
            </a:r>
            <a:r>
              <a:rPr lang="zh-CN" altLang="en-US" sz="2800" b="1" dirty="0">
                <a:solidFill>
                  <a:srgbClr val="FF0000"/>
                </a:solidFill>
                <a:sym typeface="+mn-ea"/>
              </a:rPr>
              <a:t>白描手法</a:t>
            </a:r>
            <a:r>
              <a:rPr lang="zh-CN" altLang="en-US" sz="2800" b="1" dirty="0">
                <a:sym typeface="+mn-ea"/>
              </a:rPr>
              <a:t>。</a:t>
            </a:r>
            <a:r>
              <a:rPr lang="zh-CN" altLang="en-US" sz="2800" b="1" dirty="0">
                <a:solidFill>
                  <a:srgbClr val="7030A0"/>
                </a:solidFill>
                <a:sym typeface="+mn-ea"/>
              </a:rPr>
              <a:t>（</a:t>
            </a:r>
            <a:r>
              <a:rPr lang="en-US" altLang="zh-CN" sz="2800" b="1" dirty="0">
                <a:solidFill>
                  <a:srgbClr val="7030A0"/>
                </a:solidFill>
                <a:sym typeface="+mn-ea"/>
              </a:rPr>
              <a:t>1</a:t>
            </a:r>
            <a:r>
              <a:rPr lang="zh-CN" altLang="en-US" sz="2800" b="1" dirty="0">
                <a:solidFill>
                  <a:srgbClr val="7030A0"/>
                </a:solidFill>
                <a:sym typeface="+mn-ea"/>
              </a:rPr>
              <a:t>分）</a:t>
            </a:r>
            <a:r>
              <a:rPr lang="zh-CN" altLang="en-US" sz="2800" b="1" dirty="0">
                <a:sym typeface="+mn-ea"/>
              </a:rPr>
              <a:t>寥寥数语就</a:t>
            </a:r>
            <a:r>
              <a:rPr lang="zh-CN" altLang="en-US" sz="2800" b="1" dirty="0">
                <a:solidFill>
                  <a:srgbClr val="FF0000"/>
                </a:solidFill>
                <a:sym typeface="+mn-ea"/>
              </a:rPr>
              <a:t>勾勒了</a:t>
            </a:r>
            <a:r>
              <a:rPr lang="zh-CN" altLang="en-US" sz="2800" b="1" dirty="0">
                <a:solidFill>
                  <a:schemeClr val="tx1"/>
                </a:solidFill>
                <a:sym typeface="+mn-ea"/>
              </a:rPr>
              <a:t>父子辛勤耕耘劳作、官家筑仓虎视以待</a:t>
            </a:r>
            <a:r>
              <a:rPr lang="zh-CN" altLang="en-US" sz="2800" b="1" dirty="0">
                <a:solidFill>
                  <a:srgbClr val="FF0000"/>
                </a:solidFill>
                <a:sym typeface="+mn-ea"/>
              </a:rPr>
              <a:t>的画面</a:t>
            </a:r>
            <a:r>
              <a:rPr lang="zh-CN" altLang="en-US" sz="2800" b="1" dirty="0">
                <a:sym typeface="+mn-ea"/>
              </a:rPr>
              <a:t>；</a:t>
            </a:r>
            <a:r>
              <a:rPr lang="zh-CN" altLang="en-US" sz="2800" b="1" dirty="0">
                <a:solidFill>
                  <a:srgbClr val="7030A0"/>
                </a:solidFill>
                <a:sym typeface="+mn-ea"/>
              </a:rPr>
              <a:t>（</a:t>
            </a:r>
            <a:r>
              <a:rPr lang="en-US" altLang="zh-CN" sz="2800" b="1" dirty="0">
                <a:solidFill>
                  <a:srgbClr val="7030A0"/>
                </a:solidFill>
                <a:sym typeface="+mn-ea"/>
              </a:rPr>
              <a:t>1</a:t>
            </a:r>
            <a:r>
              <a:rPr lang="zh-CN" altLang="en-US" sz="2800" b="1" dirty="0">
                <a:solidFill>
                  <a:srgbClr val="7030A0"/>
                </a:solidFill>
                <a:sym typeface="+mn-ea"/>
              </a:rPr>
              <a:t>分）</a:t>
            </a:r>
            <a:endParaRPr lang="zh-CN" altLang="en-US" sz="2800" b="1" dirty="0">
              <a:sym typeface="+mn-ea"/>
            </a:endParaRPr>
          </a:p>
          <a:p>
            <a:pPr>
              <a:spcBef>
                <a:spcPct val="50000"/>
              </a:spcBef>
            </a:pPr>
            <a:r>
              <a:rPr lang="en-US" altLang="zh-CN" sz="2800" b="1" dirty="0">
                <a:sym typeface="+mn-ea"/>
              </a:rPr>
              <a:t>2</a:t>
            </a:r>
            <a:r>
              <a:rPr lang="zh-CN" altLang="en-US" sz="2800" b="1" dirty="0">
                <a:sym typeface="+mn-ea"/>
              </a:rPr>
              <a:t>、运用</a:t>
            </a:r>
            <a:r>
              <a:rPr lang="zh-CN" altLang="en-US" sz="2800" b="1" dirty="0">
                <a:solidFill>
                  <a:srgbClr val="FF0000"/>
                </a:solidFill>
                <a:sym typeface="+mn-ea"/>
              </a:rPr>
              <a:t>对比手法</a:t>
            </a:r>
            <a:r>
              <a:rPr lang="zh-CN" altLang="en-US" sz="2800" b="1" dirty="0">
                <a:sym typeface="+mn-ea"/>
              </a:rPr>
              <a:t>。</a:t>
            </a:r>
            <a:r>
              <a:rPr lang="zh-CN" altLang="en-US" sz="2800" b="1" dirty="0">
                <a:solidFill>
                  <a:srgbClr val="7030A0"/>
                </a:solidFill>
                <a:sym typeface="+mn-ea"/>
              </a:rPr>
              <a:t>（</a:t>
            </a:r>
            <a:r>
              <a:rPr lang="en-US" altLang="zh-CN" sz="2800" b="1" dirty="0">
                <a:solidFill>
                  <a:srgbClr val="7030A0"/>
                </a:solidFill>
                <a:sym typeface="+mn-ea"/>
              </a:rPr>
              <a:t>1</a:t>
            </a:r>
            <a:r>
              <a:rPr lang="zh-CN" altLang="en-US" sz="2800" b="1" dirty="0">
                <a:solidFill>
                  <a:srgbClr val="7030A0"/>
                </a:solidFill>
                <a:sym typeface="+mn-ea"/>
              </a:rPr>
              <a:t>分）</a:t>
            </a:r>
            <a:r>
              <a:rPr lang="zh-CN" altLang="en-US" sz="2800" b="1" dirty="0">
                <a:solidFill>
                  <a:srgbClr val="FF0000"/>
                </a:solidFill>
                <a:sym typeface="+mn-ea"/>
              </a:rPr>
              <a:t>将父子俩</a:t>
            </a:r>
            <a:r>
              <a:rPr lang="zh-CN" altLang="en-US" sz="2800" b="1" dirty="0">
                <a:sym typeface="+mn-ea"/>
              </a:rPr>
              <a:t>流血流汗，辛劳耕种，只图维持生计，却不能免于六月青黄不接的悲戚，</a:t>
            </a:r>
            <a:r>
              <a:rPr lang="zh-CN" altLang="en-US" sz="2800" b="1" dirty="0">
                <a:solidFill>
                  <a:srgbClr val="FF0000"/>
                </a:solidFill>
                <a:sym typeface="+mn-ea"/>
              </a:rPr>
              <a:t>与官家</a:t>
            </a:r>
            <a:r>
              <a:rPr lang="zh-CN" altLang="en-US" sz="2800" b="1" dirty="0">
                <a:sym typeface="+mn-ea"/>
              </a:rPr>
              <a:t>此时迫不及待修缮粮仓的可恨嘴脸</a:t>
            </a:r>
            <a:r>
              <a:rPr lang="zh-CN" altLang="en-US" sz="2800" b="1" dirty="0">
                <a:solidFill>
                  <a:srgbClr val="FF0000"/>
                </a:solidFill>
                <a:sym typeface="+mn-ea"/>
              </a:rPr>
              <a:t>相对比。</a:t>
            </a:r>
            <a:r>
              <a:rPr lang="zh-CN" altLang="en-US" sz="2800" b="1" dirty="0">
                <a:solidFill>
                  <a:srgbClr val="7030A0"/>
                </a:solidFill>
                <a:sym typeface="+mn-ea"/>
              </a:rPr>
              <a:t>（</a:t>
            </a:r>
            <a:r>
              <a:rPr lang="en-US" altLang="zh-CN" sz="2800" b="1" dirty="0">
                <a:solidFill>
                  <a:srgbClr val="7030A0"/>
                </a:solidFill>
                <a:sym typeface="+mn-ea"/>
              </a:rPr>
              <a:t>1</a:t>
            </a:r>
            <a:r>
              <a:rPr lang="zh-CN" altLang="en-US" sz="2800" b="1" dirty="0">
                <a:solidFill>
                  <a:srgbClr val="7030A0"/>
                </a:solidFill>
                <a:sym typeface="+mn-ea"/>
              </a:rPr>
              <a:t>分）</a:t>
            </a:r>
            <a:endParaRPr lang="zh-CN" altLang="en-US" sz="2800" b="1" dirty="0">
              <a:sym typeface="+mn-ea"/>
            </a:endParaRPr>
          </a:p>
          <a:p>
            <a:pPr>
              <a:spcBef>
                <a:spcPct val="50000"/>
              </a:spcBef>
            </a:pPr>
            <a:r>
              <a:rPr lang="en-US" altLang="zh-CN" sz="2800" b="1" dirty="0">
                <a:sym typeface="+mn-ea"/>
              </a:rPr>
              <a:t>3</a:t>
            </a:r>
            <a:r>
              <a:rPr lang="zh-CN" altLang="en-US" sz="2800" b="1" dirty="0">
                <a:sym typeface="+mn-ea"/>
              </a:rPr>
              <a:t>、本诗表现了田家的悲惨命运，</a:t>
            </a:r>
            <a:r>
              <a:rPr lang="zh-CN" altLang="en-US" sz="2800" b="1" dirty="0">
                <a:solidFill>
                  <a:srgbClr val="FF0000"/>
                </a:solidFill>
                <a:sym typeface="+mn-ea"/>
              </a:rPr>
              <a:t>表达了诗人</a:t>
            </a:r>
            <a:r>
              <a:rPr lang="zh-CN" altLang="en-US" sz="2800" b="1" dirty="0">
                <a:sym typeface="+mn-ea"/>
              </a:rPr>
              <a:t>对劳动人民</a:t>
            </a:r>
            <a:r>
              <a:rPr lang="zh-CN" altLang="en-US" sz="2800" b="1" dirty="0">
                <a:solidFill>
                  <a:srgbClr val="FF0000"/>
                </a:solidFill>
                <a:sym typeface="+mn-ea"/>
              </a:rPr>
              <a:t>的深切同情</a:t>
            </a:r>
            <a:r>
              <a:rPr lang="zh-CN" altLang="en-US" sz="2800" b="1" dirty="0">
                <a:sym typeface="+mn-ea"/>
              </a:rPr>
              <a:t>，</a:t>
            </a:r>
            <a:r>
              <a:rPr lang="zh-CN" altLang="en-US" sz="2800" b="1" dirty="0">
                <a:solidFill>
                  <a:srgbClr val="7030A0"/>
                </a:solidFill>
                <a:sym typeface="+mn-ea"/>
              </a:rPr>
              <a:t>（</a:t>
            </a:r>
            <a:r>
              <a:rPr lang="en-US" altLang="zh-CN" sz="2800" b="1" dirty="0">
                <a:solidFill>
                  <a:srgbClr val="7030A0"/>
                </a:solidFill>
                <a:sym typeface="+mn-ea"/>
              </a:rPr>
              <a:t>1</a:t>
            </a:r>
            <a:r>
              <a:rPr lang="zh-CN" altLang="en-US" sz="2800" b="1" dirty="0">
                <a:solidFill>
                  <a:srgbClr val="7030A0"/>
                </a:solidFill>
                <a:sym typeface="+mn-ea"/>
              </a:rPr>
              <a:t>分）</a:t>
            </a:r>
            <a:r>
              <a:rPr lang="zh-CN" altLang="en-US" sz="2800" b="1" dirty="0">
                <a:solidFill>
                  <a:srgbClr val="FF0000"/>
                </a:solidFill>
                <a:sym typeface="+mn-ea"/>
              </a:rPr>
              <a:t>揭露了</a:t>
            </a:r>
            <a:r>
              <a:rPr lang="zh-CN" altLang="en-US" sz="2800" b="1" dirty="0">
                <a:sym typeface="+mn-ea"/>
              </a:rPr>
              <a:t>封建统治者残酷剥削、压榨农民</a:t>
            </a:r>
            <a:r>
              <a:rPr lang="zh-CN" altLang="en-US" sz="2800" b="1" dirty="0">
                <a:solidFill>
                  <a:srgbClr val="FF0000"/>
                </a:solidFill>
                <a:sym typeface="+mn-ea"/>
              </a:rPr>
              <a:t>的深刻主题</a:t>
            </a:r>
            <a:r>
              <a:rPr lang="zh-CN" altLang="en-US" sz="2800" b="1" dirty="0">
                <a:sym typeface="+mn-ea"/>
              </a:rPr>
              <a:t>。</a:t>
            </a:r>
            <a:r>
              <a:rPr lang="zh-CN" altLang="en-US" sz="2800" b="1" dirty="0">
                <a:solidFill>
                  <a:srgbClr val="7030A0"/>
                </a:solidFill>
                <a:sym typeface="+mn-ea"/>
              </a:rPr>
              <a:t>（</a:t>
            </a:r>
            <a:r>
              <a:rPr lang="en-US" altLang="zh-CN" sz="2800" b="1" dirty="0">
                <a:solidFill>
                  <a:srgbClr val="7030A0"/>
                </a:solidFill>
                <a:sym typeface="+mn-ea"/>
              </a:rPr>
              <a:t>1</a:t>
            </a:r>
            <a:r>
              <a:rPr lang="zh-CN" altLang="en-US" sz="2800" b="1" dirty="0">
                <a:solidFill>
                  <a:srgbClr val="7030A0"/>
                </a:solidFill>
                <a:sym typeface="+mn-ea"/>
              </a:rPr>
              <a:t>分）</a:t>
            </a:r>
            <a:endParaRPr lang="zh-CN" altLang="en-US" sz="2800" b="1" dirty="0">
              <a:sym typeface="+mn-ea"/>
            </a:endParaRPr>
          </a:p>
          <a:p>
            <a:pPr>
              <a:spcBef>
                <a:spcPct val="50000"/>
              </a:spcBef>
            </a:pPr>
            <a:endParaRPr lang="zh-CN" altLang="en-US" sz="2800" b="1" dirty="0">
              <a:sym typeface="+mn-ea"/>
            </a:endParaRP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1745" name="内容占位符 3"/>
          <p:cNvPicPr>
            <a:picLocks noGrp="1" noChangeAspect="1"/>
          </p:cNvPicPr>
          <p:nvPr>
            <p:ph idx="1"/>
          </p:nvPr>
        </p:nvPicPr>
        <p:blipFill>
          <a:blip r:embed="rId1"/>
          <a:stretch>
            <a:fillRect/>
          </a:stretch>
        </p:blipFill>
        <p:spPr>
          <a:xfrm>
            <a:off x="6350" y="12700"/>
            <a:ext cx="9140825" cy="6878638"/>
          </a:xfrm>
        </p:spPr>
      </p:pic>
      <p:sp>
        <p:nvSpPr>
          <p:cNvPr id="31746" name="标题 1"/>
          <p:cNvSpPr>
            <a:spLocks noGrp="1"/>
          </p:cNvSpPr>
          <p:nvPr/>
        </p:nvSpPr>
        <p:spPr>
          <a:xfrm>
            <a:off x="558800" y="611188"/>
            <a:ext cx="2398713" cy="612775"/>
          </a:xfrm>
          <a:prstGeom prst="rect">
            <a:avLst/>
          </a:prstGeom>
          <a:solidFill>
            <a:srgbClr val="FFC000"/>
          </a:solidFill>
          <a:ln w="9525">
            <a:noFill/>
          </a:ln>
        </p:spPr>
        <p:txBody>
          <a:bodyPr anchor="ctr"/>
          <a:p>
            <a:pPr algn="ctr"/>
            <a:r>
              <a:rPr lang="en-US" altLang="zh-CN" sz="4000" b="1">
                <a:solidFill>
                  <a:schemeClr val="tx2"/>
                </a:solidFill>
                <a:latin typeface="Arial" panose="020B0604020202020204" pitchFamily="34" charset="0"/>
                <a:ea typeface="宋体" panose="02010600030101010101" pitchFamily="2" charset="-122"/>
              </a:rPr>
              <a:t>2</a:t>
            </a:r>
            <a:r>
              <a:rPr lang="zh-CN" altLang="en-US" sz="4000" b="1">
                <a:solidFill>
                  <a:schemeClr val="tx2"/>
                </a:solidFill>
                <a:latin typeface="Arial" panose="020B0604020202020204" pitchFamily="34" charset="0"/>
                <a:ea typeface="宋体" panose="02010600030101010101" pitchFamily="2" charset="-122"/>
              </a:rPr>
              <a:t>、</a:t>
            </a:r>
            <a:r>
              <a:rPr lang="zh-CN" altLang="en-US" sz="4000" b="1">
                <a:solidFill>
                  <a:schemeClr val="tx2"/>
                </a:solidFill>
                <a:latin typeface="Arial" panose="020B0604020202020204" pitchFamily="34" charset="0"/>
                <a:ea typeface="宋体" panose="02010600030101010101" pitchFamily="2" charset="-122"/>
              </a:rPr>
              <a:t>细描</a:t>
            </a:r>
            <a:endParaRPr lang="zh-CN" altLang="en-US" sz="4000" b="1">
              <a:solidFill>
                <a:schemeClr val="tx2"/>
              </a:solidFill>
              <a:latin typeface="Arial" panose="020B0604020202020204" pitchFamily="34" charset="0"/>
              <a:ea typeface="宋体" panose="02010600030101010101" pitchFamily="2" charset="-122"/>
            </a:endParaRPr>
          </a:p>
        </p:txBody>
      </p:sp>
      <p:sp>
        <p:nvSpPr>
          <p:cNvPr id="31747" name="文本框 1"/>
          <p:cNvSpPr txBox="1"/>
          <p:nvPr/>
        </p:nvSpPr>
        <p:spPr>
          <a:xfrm>
            <a:off x="587375" y="1352550"/>
            <a:ext cx="8232775" cy="5262245"/>
          </a:xfrm>
          <a:prstGeom prst="rect">
            <a:avLst/>
          </a:prstGeom>
          <a:noFill/>
          <a:ln w="9525">
            <a:noFill/>
          </a:ln>
        </p:spPr>
        <p:txBody>
          <a:bodyPr wrap="square" anchor="t">
            <a:spAutoFit/>
          </a:bodyPr>
          <a:p>
            <a:r>
              <a:rPr lang="zh-CN" altLang="en-US" sz="2800" b="1">
                <a:solidFill>
                  <a:srgbClr val="FF0000"/>
                </a:solidFill>
                <a:latin typeface="Arial" panose="020B0604020202020204" pitchFamily="34" charset="0"/>
                <a:ea typeface="宋体" panose="02010600030101010101" pitchFamily="2" charset="-122"/>
              </a:rPr>
              <a:t>细描，它也是绘画中的术语，又叫工笔，它的特点是详尽而细腻。是指抓住细微而又具体的典型细节，加以生动细致的描绘。</a:t>
            </a:r>
            <a:r>
              <a:rPr lang="zh-CN" altLang="en-US" sz="2800" b="1">
                <a:solidFill>
                  <a:srgbClr val="7030A0"/>
                </a:solidFill>
                <a:latin typeface="Arial" panose="020B0604020202020204" pitchFamily="34" charset="0"/>
                <a:ea typeface="宋体" panose="02010600030101010101" pitchFamily="2" charset="-122"/>
              </a:rPr>
              <a:t>细节指人物、景物、事件等表现对象的富有特色的细枝末节。</a:t>
            </a:r>
            <a:r>
              <a:rPr lang="zh-CN" altLang="en-US" sz="2800" b="1">
                <a:solidFill>
                  <a:srgbClr val="FF0000"/>
                </a:solidFill>
                <a:latin typeface="Arial" panose="020B0604020202020204" pitchFamily="34" charset="0"/>
                <a:ea typeface="宋体" panose="02010600030101010101" pitchFamily="2" charset="-122"/>
              </a:rPr>
              <a:t>细描的分析不能忽略各种修辞手法，如：比喻、拟人、夸张等。</a:t>
            </a:r>
            <a:endParaRPr lang="zh-CN" altLang="en-US" sz="2800" b="1">
              <a:solidFill>
                <a:srgbClr val="FF0000"/>
              </a:solidFill>
              <a:latin typeface="Arial" panose="020B0604020202020204" pitchFamily="34" charset="0"/>
              <a:ea typeface="宋体" panose="02010600030101010101" pitchFamily="2" charset="-122"/>
            </a:endParaRPr>
          </a:p>
          <a:p>
            <a:endParaRPr lang="zh-CN" altLang="en-US" sz="2800" b="1">
              <a:latin typeface="Arial" panose="020B0604020202020204" pitchFamily="34" charset="0"/>
              <a:ea typeface="宋体" panose="02010600030101010101" pitchFamily="2" charset="-122"/>
            </a:endParaRPr>
          </a:p>
          <a:p>
            <a:r>
              <a:rPr lang="zh-CN" altLang="en-US" sz="2800" b="1">
                <a:latin typeface="Arial" panose="020B0604020202020204" pitchFamily="34" charset="0"/>
                <a:ea typeface="宋体" panose="02010600030101010101" pitchFamily="2" charset="-122"/>
              </a:rPr>
              <a:t>    千呼万唤始出来，犹</a:t>
            </a:r>
            <a:r>
              <a:rPr lang="zh-CN" altLang="en-US" sz="2800" b="1">
                <a:solidFill>
                  <a:schemeClr val="accent2"/>
                </a:solidFill>
                <a:latin typeface="Arial" panose="020B0604020202020204" pitchFamily="34" charset="0"/>
                <a:ea typeface="宋体" panose="02010600030101010101" pitchFamily="2" charset="-122"/>
              </a:rPr>
              <a:t>抱</a:t>
            </a:r>
            <a:r>
              <a:rPr lang="zh-CN" altLang="en-US" sz="2800" b="1">
                <a:latin typeface="Arial" panose="020B0604020202020204" pitchFamily="34" charset="0"/>
                <a:ea typeface="宋体" panose="02010600030101010101" pitchFamily="2" charset="-122"/>
              </a:rPr>
              <a:t>琵琶</a:t>
            </a:r>
            <a:r>
              <a:rPr lang="zh-CN" altLang="en-US" sz="2800" b="1">
                <a:solidFill>
                  <a:schemeClr val="accent2"/>
                </a:solidFill>
                <a:latin typeface="Arial" panose="020B0604020202020204" pitchFamily="34" charset="0"/>
                <a:ea typeface="宋体" panose="02010600030101010101" pitchFamily="2" charset="-122"/>
              </a:rPr>
              <a:t>半遮面</a:t>
            </a:r>
            <a:r>
              <a:rPr lang="zh-CN" altLang="en-US" sz="2800" b="1">
                <a:latin typeface="Arial" panose="020B0604020202020204" pitchFamily="34" charset="0"/>
                <a:ea typeface="宋体" panose="02010600030101010101" pitchFamily="2" charset="-122"/>
              </a:rPr>
              <a:t>。</a:t>
            </a:r>
            <a:endParaRPr lang="zh-CN" altLang="en-US" sz="2800" b="1">
              <a:latin typeface="Arial" panose="020B0604020202020204" pitchFamily="34" charset="0"/>
              <a:ea typeface="宋体" panose="02010600030101010101" pitchFamily="2" charset="-122"/>
            </a:endParaRPr>
          </a:p>
          <a:p>
            <a:r>
              <a:rPr lang="zh-CN" altLang="en-US" sz="2800" b="1">
                <a:solidFill>
                  <a:schemeClr val="accent2"/>
                </a:solidFill>
                <a:latin typeface="Arial" panose="020B0604020202020204" pitchFamily="34" charset="0"/>
                <a:ea typeface="宋体" panose="02010600030101010101" pitchFamily="2" charset="-122"/>
              </a:rPr>
              <a:t>     低眉</a:t>
            </a:r>
            <a:r>
              <a:rPr lang="zh-CN" altLang="en-US" sz="2800" b="1">
                <a:latin typeface="Arial" panose="020B0604020202020204" pitchFamily="34" charset="0"/>
                <a:ea typeface="宋体" panose="02010600030101010101" pitchFamily="2" charset="-122"/>
              </a:rPr>
              <a:t>信手</a:t>
            </a:r>
            <a:r>
              <a:rPr lang="zh-CN" altLang="en-US" sz="2800" b="1">
                <a:solidFill>
                  <a:schemeClr val="accent2"/>
                </a:solidFill>
                <a:latin typeface="Arial" panose="020B0604020202020204" pitchFamily="34" charset="0"/>
                <a:ea typeface="宋体" panose="02010600030101010101" pitchFamily="2" charset="-122"/>
              </a:rPr>
              <a:t>续续弹</a:t>
            </a:r>
            <a:r>
              <a:rPr lang="zh-CN" altLang="en-US" sz="2800" b="1">
                <a:latin typeface="Arial" panose="020B0604020202020204" pitchFamily="34" charset="0"/>
                <a:ea typeface="宋体" panose="02010600030101010101" pitchFamily="2" charset="-122"/>
              </a:rPr>
              <a:t>，说尽</a:t>
            </a:r>
            <a:r>
              <a:rPr lang="zh-CN" altLang="en-US" sz="2800" b="1">
                <a:solidFill>
                  <a:schemeClr val="accent2"/>
                </a:solidFill>
                <a:latin typeface="Arial" panose="020B0604020202020204" pitchFamily="34" charset="0"/>
                <a:ea typeface="宋体" panose="02010600030101010101" pitchFamily="2" charset="-122"/>
              </a:rPr>
              <a:t>心中无限事</a:t>
            </a:r>
            <a:r>
              <a:rPr lang="zh-CN" altLang="en-US" sz="2800" b="1">
                <a:latin typeface="Arial" panose="020B0604020202020204" pitchFamily="34" charset="0"/>
                <a:ea typeface="宋体" panose="02010600030101010101" pitchFamily="2" charset="-122"/>
              </a:rPr>
              <a:t>。</a:t>
            </a:r>
            <a:endParaRPr lang="zh-CN" altLang="en-US" sz="2800" b="1">
              <a:latin typeface="Arial" panose="020B0604020202020204" pitchFamily="34" charset="0"/>
              <a:ea typeface="宋体" panose="02010600030101010101" pitchFamily="2" charset="-122"/>
            </a:endParaRPr>
          </a:p>
          <a:p>
            <a:pPr algn="r"/>
            <a:r>
              <a:rPr lang="zh-CN" altLang="en-US" sz="2800" b="1">
                <a:latin typeface="Arial" panose="020B0604020202020204" pitchFamily="34" charset="0"/>
                <a:ea typeface="宋体" panose="02010600030101010101" pitchFamily="2" charset="-122"/>
              </a:rPr>
              <a:t>白居易《琵琶行》</a:t>
            </a:r>
            <a:endParaRPr lang="zh-CN" altLang="en-US" sz="2800" b="1">
              <a:latin typeface="Arial" panose="020B0604020202020204" pitchFamily="34" charset="0"/>
              <a:ea typeface="宋体" panose="02010600030101010101" pitchFamily="2" charset="-122"/>
            </a:endParaRPr>
          </a:p>
          <a:p>
            <a:r>
              <a:rPr lang="zh-CN" altLang="en-US" sz="2800" b="1">
                <a:latin typeface="Arial" panose="020B0604020202020204" pitchFamily="34" charset="0"/>
                <a:ea typeface="宋体" panose="02010600030101010101" pitchFamily="2" charset="-122"/>
              </a:rPr>
              <a:t>     洛阳城里见秋风，欲作家书意万重。</a:t>
            </a:r>
            <a:endParaRPr lang="zh-CN" altLang="en-US" sz="2800" b="1">
              <a:latin typeface="Arial" panose="020B0604020202020204" pitchFamily="34" charset="0"/>
              <a:ea typeface="宋体" panose="02010600030101010101" pitchFamily="2" charset="-122"/>
            </a:endParaRPr>
          </a:p>
          <a:p>
            <a:r>
              <a:rPr lang="zh-CN" altLang="en-US" sz="2800" b="1">
                <a:latin typeface="Arial" panose="020B0604020202020204" pitchFamily="34" charset="0"/>
                <a:ea typeface="宋体" panose="02010600030101010101" pitchFamily="2" charset="-122"/>
              </a:rPr>
              <a:t>     复恐匆匆说不尽，行人临发</a:t>
            </a:r>
            <a:r>
              <a:rPr lang="zh-CN" altLang="en-US" sz="2800" b="1">
                <a:solidFill>
                  <a:schemeClr val="accent2"/>
                </a:solidFill>
                <a:latin typeface="Arial" panose="020B0604020202020204" pitchFamily="34" charset="0"/>
                <a:ea typeface="宋体" panose="02010600030101010101" pitchFamily="2" charset="-122"/>
              </a:rPr>
              <a:t>又开封</a:t>
            </a:r>
            <a:r>
              <a:rPr lang="zh-CN" altLang="en-US" sz="2800" b="1">
                <a:latin typeface="Arial" panose="020B0604020202020204" pitchFamily="34" charset="0"/>
                <a:ea typeface="宋体" panose="02010600030101010101" pitchFamily="2" charset="-122"/>
              </a:rPr>
              <a:t>。</a:t>
            </a:r>
            <a:endParaRPr lang="zh-CN" altLang="en-US" sz="2800" b="1">
              <a:latin typeface="Arial" panose="020B0604020202020204" pitchFamily="34" charset="0"/>
              <a:ea typeface="宋体" panose="02010600030101010101" pitchFamily="2" charset="-122"/>
            </a:endParaRPr>
          </a:p>
          <a:p>
            <a:pPr algn="r"/>
            <a:r>
              <a:rPr lang="zh-CN" altLang="en-US" sz="2800" b="1">
                <a:latin typeface="Arial" panose="020B0604020202020204" pitchFamily="34" charset="0"/>
                <a:ea typeface="宋体" panose="02010600030101010101" pitchFamily="2" charset="-122"/>
              </a:rPr>
              <a:t>张籍《秋思》</a:t>
            </a:r>
            <a:endParaRPr lang="zh-CN" altLang="en-US" sz="2800" b="1">
              <a:latin typeface="Arial" panose="020B0604020202020204" pitchFamily="34" charset="0"/>
              <a:ea typeface="宋体" panose="02010600030101010101" pitchFamily="2" charset="-122"/>
            </a:endParaRP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1745" name="内容占位符 3"/>
          <p:cNvPicPr>
            <a:picLocks noGrp="1" noChangeAspect="1"/>
          </p:cNvPicPr>
          <p:nvPr>
            <p:ph idx="1"/>
          </p:nvPr>
        </p:nvPicPr>
        <p:blipFill>
          <a:blip r:embed="rId1"/>
          <a:stretch>
            <a:fillRect/>
          </a:stretch>
        </p:blipFill>
        <p:spPr>
          <a:xfrm>
            <a:off x="6350" y="12700"/>
            <a:ext cx="9140825" cy="6878638"/>
          </a:xfrm>
        </p:spPr>
      </p:pic>
      <p:sp>
        <p:nvSpPr>
          <p:cNvPr id="31746" name="标题 1"/>
          <p:cNvSpPr>
            <a:spLocks noGrp="1"/>
          </p:cNvSpPr>
          <p:nvPr/>
        </p:nvSpPr>
        <p:spPr>
          <a:xfrm>
            <a:off x="587375" y="127953"/>
            <a:ext cx="2398713" cy="612775"/>
          </a:xfrm>
          <a:prstGeom prst="rect">
            <a:avLst/>
          </a:prstGeom>
          <a:solidFill>
            <a:srgbClr val="FFC000"/>
          </a:solidFill>
          <a:ln w="9525">
            <a:noFill/>
          </a:ln>
        </p:spPr>
        <p:txBody>
          <a:bodyPr anchor="ctr"/>
          <a:p>
            <a:pPr algn="ctr"/>
            <a:r>
              <a:rPr lang="en-US" altLang="zh-CN" sz="4000" b="1">
                <a:solidFill>
                  <a:schemeClr val="tx2"/>
                </a:solidFill>
                <a:latin typeface="Arial" panose="020B0604020202020204" pitchFamily="34" charset="0"/>
                <a:ea typeface="宋体" panose="02010600030101010101" pitchFamily="2" charset="-122"/>
              </a:rPr>
              <a:t>2</a:t>
            </a:r>
            <a:r>
              <a:rPr lang="zh-CN" altLang="en-US" sz="4000" b="1">
                <a:solidFill>
                  <a:schemeClr val="tx2"/>
                </a:solidFill>
                <a:latin typeface="Arial" panose="020B0604020202020204" pitchFamily="34" charset="0"/>
                <a:ea typeface="宋体" panose="02010600030101010101" pitchFamily="2" charset="-122"/>
              </a:rPr>
              <a:t>、</a:t>
            </a:r>
            <a:r>
              <a:rPr lang="zh-CN" altLang="en-US" sz="4000" b="1">
                <a:solidFill>
                  <a:schemeClr val="tx2"/>
                </a:solidFill>
                <a:latin typeface="Arial" panose="020B0604020202020204" pitchFamily="34" charset="0"/>
                <a:ea typeface="宋体" panose="02010600030101010101" pitchFamily="2" charset="-122"/>
              </a:rPr>
              <a:t>细描</a:t>
            </a:r>
            <a:endParaRPr lang="zh-CN" altLang="en-US" sz="4000" b="1">
              <a:solidFill>
                <a:schemeClr val="tx2"/>
              </a:solidFill>
              <a:latin typeface="Arial" panose="020B0604020202020204" pitchFamily="34" charset="0"/>
              <a:ea typeface="宋体" panose="02010600030101010101" pitchFamily="2" charset="-122"/>
            </a:endParaRPr>
          </a:p>
        </p:txBody>
      </p:sp>
      <p:sp>
        <p:nvSpPr>
          <p:cNvPr id="31747" name="文本框 1"/>
          <p:cNvSpPr txBox="1"/>
          <p:nvPr/>
        </p:nvSpPr>
        <p:spPr>
          <a:xfrm>
            <a:off x="587375" y="741045"/>
            <a:ext cx="8232775" cy="6247130"/>
          </a:xfrm>
          <a:prstGeom prst="rect">
            <a:avLst/>
          </a:prstGeom>
          <a:noFill/>
          <a:ln w="9525">
            <a:noFill/>
          </a:ln>
        </p:spPr>
        <p:txBody>
          <a:bodyPr wrap="square" anchor="t">
            <a:spAutoFit/>
          </a:bodyPr>
          <a:p>
            <a:pPr algn="ctr"/>
            <a:r>
              <a:rPr lang="zh-CN" altLang="en-US" sz="3200" b="1">
                <a:sym typeface="+mn-ea"/>
              </a:rPr>
              <a:t>行宫</a:t>
            </a:r>
            <a:r>
              <a:rPr lang="zh-CN" altLang="en-US" sz="2800" b="1">
                <a:sym typeface="+mn-ea"/>
              </a:rPr>
              <a:t>（元稹）</a:t>
            </a:r>
            <a:endParaRPr lang="zh-CN" altLang="en-US" sz="2800" b="1">
              <a:latin typeface="Arial" panose="020B0604020202020204" pitchFamily="34" charset="0"/>
              <a:ea typeface="宋体" panose="02010600030101010101" pitchFamily="2" charset="-122"/>
            </a:endParaRPr>
          </a:p>
          <a:p>
            <a:pPr algn="ctr"/>
            <a:r>
              <a:rPr lang="zh-CN" altLang="en-US" sz="3200" b="1">
                <a:latin typeface="Arial" panose="020B0604020202020204" pitchFamily="34" charset="0"/>
                <a:ea typeface="宋体" panose="02010600030101010101" pitchFamily="2" charset="-122"/>
              </a:rPr>
              <a:t>寥落古行宫，宫花寂寞红。</a:t>
            </a:r>
            <a:endParaRPr lang="zh-CN" altLang="en-US" sz="3200" b="1">
              <a:latin typeface="Arial" panose="020B0604020202020204" pitchFamily="34" charset="0"/>
              <a:ea typeface="宋体" panose="02010600030101010101" pitchFamily="2" charset="-122"/>
            </a:endParaRPr>
          </a:p>
          <a:p>
            <a:pPr algn="ctr"/>
            <a:r>
              <a:rPr lang="zh-CN" altLang="en-US" sz="3200" b="1">
                <a:latin typeface="Arial" panose="020B0604020202020204" pitchFamily="34" charset="0"/>
                <a:ea typeface="宋体" panose="02010600030101010101" pitchFamily="2" charset="-122"/>
              </a:rPr>
              <a:t>白头宫女在，闲坐说玄宗。</a:t>
            </a:r>
            <a:endParaRPr lang="zh-CN" altLang="en-US" sz="3200" b="1">
              <a:latin typeface="Arial" panose="020B0604020202020204" pitchFamily="34" charset="0"/>
              <a:ea typeface="宋体" panose="02010600030101010101" pitchFamily="2" charset="-122"/>
            </a:endParaRPr>
          </a:p>
          <a:p>
            <a:r>
              <a:rPr lang="zh-CN" altLang="en-US" sz="2000" b="1">
                <a:solidFill>
                  <a:schemeClr val="accent2"/>
                </a:solidFill>
                <a:latin typeface="Arial" panose="020B0604020202020204" pitchFamily="34" charset="0"/>
                <a:ea typeface="宋体" panose="02010600030101010101" pitchFamily="2" charset="-122"/>
              </a:rPr>
              <a:t>《唐诗别裁》：“只四语已抵一篇长恨歌矣。”</a:t>
            </a:r>
            <a:endParaRPr lang="zh-CN" altLang="en-US" sz="2000" b="1">
              <a:solidFill>
                <a:schemeClr val="accent2"/>
              </a:solidFill>
              <a:latin typeface="Arial" panose="020B0604020202020204" pitchFamily="34" charset="0"/>
              <a:ea typeface="宋体" panose="02010600030101010101" pitchFamily="2" charset="-122"/>
            </a:endParaRPr>
          </a:p>
          <a:p>
            <a:r>
              <a:rPr lang="zh-CN" altLang="en-US" sz="2000" b="1">
                <a:solidFill>
                  <a:schemeClr val="accent2"/>
                </a:solidFill>
                <a:latin typeface="Arial" panose="020B0604020202020204" pitchFamily="34" charset="0"/>
                <a:ea typeface="宋体" panose="02010600030101010101" pitchFamily="2" charset="-122"/>
              </a:rPr>
              <a:t>《养一斋诗话》：“一十个字，足赅《连昌宫词》六百字，尤为妙境。”</a:t>
            </a:r>
            <a:endParaRPr lang="zh-CN" altLang="en-US" sz="2000" b="1">
              <a:solidFill>
                <a:schemeClr val="accent2"/>
              </a:solidFill>
              <a:latin typeface="Arial" panose="020B0604020202020204" pitchFamily="34" charset="0"/>
              <a:ea typeface="宋体" panose="02010600030101010101" pitchFamily="2" charset="-122"/>
            </a:endParaRPr>
          </a:p>
          <a:p>
            <a:r>
              <a:rPr lang="zh-CN" altLang="en-US" sz="2000" b="1">
                <a:solidFill>
                  <a:schemeClr val="accent2"/>
                </a:solidFill>
                <a:sym typeface="+mn-ea"/>
              </a:rPr>
              <a:t>纪昀：</a:t>
            </a:r>
            <a:r>
              <a:rPr lang="zh-CN" altLang="en-US" sz="2000" b="1">
                <a:solidFill>
                  <a:schemeClr val="accent2"/>
                </a:solidFill>
                <a:latin typeface="Arial" panose="020B0604020202020204" pitchFamily="34" charset="0"/>
                <a:ea typeface="宋体" panose="02010600030101010101" pitchFamily="2" charset="-122"/>
              </a:rPr>
              <a:t>“小处寄慨，倍觉喝叹有情。”</a:t>
            </a:r>
            <a:endParaRPr lang="zh-CN" altLang="en-US" sz="2800" b="1">
              <a:latin typeface="Arial" panose="020B0604020202020204" pitchFamily="34" charset="0"/>
              <a:ea typeface="宋体" panose="02010600030101010101" pitchFamily="2" charset="-122"/>
            </a:endParaRPr>
          </a:p>
          <a:p>
            <a:r>
              <a:rPr lang="zh-CN" altLang="en-US" sz="2800" b="1">
                <a:solidFill>
                  <a:srgbClr val="FF0000"/>
                </a:solidFill>
                <a:latin typeface="Arial" panose="020B0604020202020204" pitchFamily="34" charset="0"/>
                <a:ea typeface="宋体" panose="02010600030101010101" pitchFamily="2" charset="-122"/>
              </a:rPr>
              <a:t>诗人只是选取了白头宫女“闲坐说玄宗”的细节组成全篇。</a:t>
            </a:r>
            <a:r>
              <a:rPr lang="zh-CN" altLang="en-US" sz="2800" b="1">
                <a:latin typeface="Arial" panose="020B0604020202020204" pitchFamily="34" charset="0"/>
                <a:ea typeface="宋体" panose="02010600030101010101" pitchFamily="2" charset="-122"/>
              </a:rPr>
              <a:t>这些宫女从红颜到白发，痛苦熬煎了一生，罪在玄宗，她们应该怨、怒、恨玄宗，然而，诗人抛开不管，只是让这些宫女，闲坐无聊，数说玄宗昔时的繁华以消磨时光。她们既不愤激，也没有感叹，只是麻木地说说而已，心如死水，无怨无恨。“闲坐说玄宗”看似轻笔带过，然而，厚积薄发，蕴含了诗人多少不胜今昔之感慨！</a:t>
            </a:r>
            <a:r>
              <a:rPr lang="zh-CN" altLang="en-US" sz="2000" b="1">
                <a:solidFill>
                  <a:schemeClr val="accent2"/>
                </a:solidFill>
                <a:latin typeface="Arial" panose="020B0604020202020204" pitchFamily="34" charset="0"/>
                <a:ea typeface="宋体" panose="02010600030101010101" pitchFamily="2" charset="-122"/>
              </a:rPr>
              <a:t>所以，沈德潜赞曰：“只说玄宗，不说玄宗长短，佳绝！”</a:t>
            </a:r>
            <a:endParaRPr lang="zh-CN" altLang="en-US" sz="2000" b="1">
              <a:solidFill>
                <a:schemeClr val="accent2"/>
              </a:solidFill>
              <a:latin typeface="Arial" panose="020B0604020202020204" pitchFamily="34" charset="0"/>
              <a:ea typeface="宋体" panose="02010600030101010101" pitchFamily="2" charset="-122"/>
            </a:endParaRP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1745" name="内容占位符 3"/>
          <p:cNvPicPr>
            <a:picLocks noGrp="1" noChangeAspect="1"/>
          </p:cNvPicPr>
          <p:nvPr>
            <p:ph idx="1"/>
          </p:nvPr>
        </p:nvPicPr>
        <p:blipFill>
          <a:blip r:embed="rId1"/>
          <a:stretch>
            <a:fillRect/>
          </a:stretch>
        </p:blipFill>
        <p:spPr>
          <a:xfrm>
            <a:off x="6350" y="12700"/>
            <a:ext cx="9140825" cy="6878638"/>
          </a:xfrm>
        </p:spPr>
      </p:pic>
      <p:sp>
        <p:nvSpPr>
          <p:cNvPr id="31747" name="文本框 1"/>
          <p:cNvSpPr txBox="1"/>
          <p:nvPr/>
        </p:nvSpPr>
        <p:spPr>
          <a:xfrm>
            <a:off x="587375" y="741045"/>
            <a:ext cx="8232775" cy="4646295"/>
          </a:xfrm>
          <a:prstGeom prst="rect">
            <a:avLst/>
          </a:prstGeom>
          <a:noFill/>
          <a:ln w="9525">
            <a:noFill/>
          </a:ln>
        </p:spPr>
        <p:txBody>
          <a:bodyPr wrap="square" anchor="t">
            <a:spAutoFit/>
          </a:bodyPr>
          <a:p>
            <a:pPr algn="ctr"/>
            <a:r>
              <a:rPr lang="zh-CN" altLang="en-US" sz="3600" b="1">
                <a:solidFill>
                  <a:schemeClr val="accent2"/>
                </a:solidFill>
                <a:latin typeface="Arial" panose="020B0604020202020204" pitchFamily="34" charset="0"/>
                <a:ea typeface="宋体" panose="02010600030101010101" pitchFamily="2" charset="-122"/>
              </a:rPr>
              <a:t>社日  </a:t>
            </a:r>
            <a:r>
              <a:rPr lang="zh-CN" altLang="en-US" sz="2400" b="1">
                <a:solidFill>
                  <a:schemeClr val="accent2"/>
                </a:solidFill>
                <a:latin typeface="楷体" panose="02010609060101010101" charset="-122"/>
                <a:ea typeface="楷体" panose="02010609060101010101" charset="-122"/>
                <a:cs typeface="楷体" panose="02010609060101010101" charset="-122"/>
              </a:rPr>
              <a:t>（唐</a:t>
            </a:r>
            <a:r>
              <a:rPr lang="en-US" altLang="zh-CN" sz="2400" b="1">
                <a:solidFill>
                  <a:schemeClr val="accent2"/>
                </a:solidFill>
                <a:latin typeface="楷体" panose="02010609060101010101" charset="-122"/>
                <a:ea typeface="楷体" panose="02010609060101010101" charset="-122"/>
                <a:cs typeface="楷体" panose="02010609060101010101" charset="-122"/>
              </a:rPr>
              <a:t>·</a:t>
            </a:r>
            <a:r>
              <a:rPr lang="zh-CN" altLang="en-US" sz="2400" b="1">
                <a:solidFill>
                  <a:schemeClr val="accent2"/>
                </a:solidFill>
                <a:latin typeface="楷体" panose="02010609060101010101" charset="-122"/>
                <a:ea typeface="楷体" panose="02010609060101010101" charset="-122"/>
                <a:cs typeface="楷体" panose="02010609060101010101" charset="-122"/>
              </a:rPr>
              <a:t>王驾）</a:t>
            </a:r>
            <a:endParaRPr lang="zh-CN" altLang="en-US" sz="2000" b="1">
              <a:solidFill>
                <a:schemeClr val="accent2"/>
              </a:solidFill>
              <a:latin typeface="楷体" panose="02010609060101010101" charset="-122"/>
              <a:ea typeface="楷体" panose="02010609060101010101" charset="-122"/>
              <a:cs typeface="楷体" panose="02010609060101010101" charset="-122"/>
            </a:endParaRPr>
          </a:p>
          <a:p>
            <a:pPr algn="ctr"/>
            <a:r>
              <a:rPr lang="zh-CN" altLang="en-US" sz="3600" b="1">
                <a:solidFill>
                  <a:schemeClr val="accent2"/>
                </a:solidFill>
                <a:latin typeface="楷体" panose="02010609060101010101" charset="-122"/>
                <a:ea typeface="楷体" panose="02010609060101010101" charset="-122"/>
                <a:cs typeface="楷体" panose="02010609060101010101" charset="-122"/>
              </a:rPr>
              <a:t>鹅湖山下稻粱肥，</a:t>
            </a:r>
            <a:endParaRPr lang="zh-CN" altLang="en-US" sz="3600" b="1">
              <a:solidFill>
                <a:schemeClr val="accent2"/>
              </a:solidFill>
              <a:latin typeface="楷体" panose="02010609060101010101" charset="-122"/>
              <a:ea typeface="楷体" panose="02010609060101010101" charset="-122"/>
              <a:cs typeface="楷体" panose="02010609060101010101" charset="-122"/>
            </a:endParaRPr>
          </a:p>
          <a:p>
            <a:pPr algn="ctr"/>
            <a:r>
              <a:rPr lang="zh-CN" altLang="en-US" sz="3600" b="1">
                <a:solidFill>
                  <a:schemeClr val="accent2"/>
                </a:solidFill>
                <a:latin typeface="楷体" panose="02010609060101010101" charset="-122"/>
                <a:ea typeface="楷体" panose="02010609060101010101" charset="-122"/>
                <a:cs typeface="楷体" panose="02010609060101010101" charset="-122"/>
              </a:rPr>
              <a:t>豚棚鸡栖半掩扉。</a:t>
            </a:r>
            <a:endParaRPr lang="zh-CN" altLang="en-US" sz="3600" b="1">
              <a:solidFill>
                <a:schemeClr val="accent2"/>
              </a:solidFill>
              <a:latin typeface="楷体" panose="02010609060101010101" charset="-122"/>
              <a:ea typeface="楷体" panose="02010609060101010101" charset="-122"/>
              <a:cs typeface="楷体" panose="02010609060101010101" charset="-122"/>
            </a:endParaRPr>
          </a:p>
          <a:p>
            <a:pPr algn="ctr"/>
            <a:r>
              <a:rPr lang="zh-CN" altLang="en-US" sz="3600" b="1">
                <a:solidFill>
                  <a:schemeClr val="accent2"/>
                </a:solidFill>
                <a:latin typeface="楷体" panose="02010609060101010101" charset="-122"/>
                <a:ea typeface="楷体" panose="02010609060101010101" charset="-122"/>
                <a:cs typeface="楷体" panose="02010609060101010101" charset="-122"/>
              </a:rPr>
              <a:t>桑柘影斜春社散，</a:t>
            </a:r>
            <a:endParaRPr lang="zh-CN" altLang="en-US" sz="3600" b="1">
              <a:solidFill>
                <a:schemeClr val="accent2"/>
              </a:solidFill>
              <a:latin typeface="楷体" panose="02010609060101010101" charset="-122"/>
              <a:ea typeface="楷体" panose="02010609060101010101" charset="-122"/>
              <a:cs typeface="楷体" panose="02010609060101010101" charset="-122"/>
            </a:endParaRPr>
          </a:p>
          <a:p>
            <a:pPr algn="ctr"/>
            <a:r>
              <a:rPr lang="zh-CN" altLang="en-US" sz="3600" b="1">
                <a:solidFill>
                  <a:schemeClr val="accent2"/>
                </a:solidFill>
                <a:latin typeface="楷体" panose="02010609060101010101" charset="-122"/>
                <a:ea typeface="楷体" panose="02010609060101010101" charset="-122"/>
                <a:cs typeface="楷体" panose="02010609060101010101" charset="-122"/>
              </a:rPr>
              <a:t>家家扶得醉人归。</a:t>
            </a:r>
            <a:endParaRPr lang="zh-CN" altLang="en-US" sz="3600" b="1">
              <a:solidFill>
                <a:schemeClr val="accent2"/>
              </a:solidFill>
              <a:latin typeface="楷体" panose="02010609060101010101" charset="-122"/>
              <a:ea typeface="楷体" panose="02010609060101010101" charset="-122"/>
              <a:cs typeface="楷体" panose="02010609060101010101" charset="-122"/>
            </a:endParaRPr>
          </a:p>
          <a:p>
            <a:pPr algn="just"/>
            <a:r>
              <a:rPr lang="zh-CN" altLang="en-US" sz="2400" b="1">
                <a:solidFill>
                  <a:schemeClr val="accent2"/>
                </a:solidFill>
                <a:latin typeface="楷体" panose="02010609060101010101" charset="-122"/>
                <a:ea typeface="楷体" panose="02010609060101010101" charset="-122"/>
                <a:cs typeface="楷体" panose="02010609060101010101" charset="-122"/>
              </a:rPr>
              <a:t>【注】社日：古时祭土地神、五谷神的日。</a:t>
            </a:r>
            <a:endParaRPr lang="zh-CN" altLang="en-US" sz="2400" b="1">
              <a:solidFill>
                <a:schemeClr val="accent2"/>
              </a:solidFill>
              <a:latin typeface="楷体" panose="02010609060101010101" charset="-122"/>
              <a:ea typeface="楷体" panose="02010609060101010101" charset="-122"/>
              <a:cs typeface="楷体" panose="02010609060101010101" charset="-122"/>
            </a:endParaRPr>
          </a:p>
          <a:p>
            <a:pPr algn="just"/>
            <a:r>
              <a:rPr lang="zh-CN" altLang="en-US" sz="3600" b="1">
                <a:solidFill>
                  <a:srgbClr val="FF0000"/>
                </a:solidFill>
                <a:latin typeface="楷体" panose="02010609060101010101" charset="-122"/>
                <a:ea typeface="楷体" panose="02010609060101010101" charset="-122"/>
                <a:cs typeface="楷体" panose="02010609060101010101" charset="-122"/>
              </a:rPr>
              <a:t>诗歌后两句是怎样表现农民社日的喜悦的？</a:t>
            </a:r>
            <a:r>
              <a:rPr lang="zh-CN" altLang="en-US" sz="3200" b="1">
                <a:solidFill>
                  <a:schemeClr val="accent2"/>
                </a:solidFill>
                <a:latin typeface="楷体" panose="02010609060101010101" charset="-122"/>
                <a:ea typeface="楷体" panose="02010609060101010101" charset="-122"/>
                <a:cs typeface="楷体" panose="02010609060101010101" charset="-122"/>
              </a:rPr>
              <a:t>（</a:t>
            </a:r>
            <a:r>
              <a:rPr lang="en-US" altLang="zh-CN" sz="3200" b="1">
                <a:solidFill>
                  <a:schemeClr val="accent2"/>
                </a:solidFill>
                <a:latin typeface="楷体" panose="02010609060101010101" charset="-122"/>
                <a:ea typeface="楷体" panose="02010609060101010101" charset="-122"/>
                <a:cs typeface="楷体" panose="02010609060101010101" charset="-122"/>
              </a:rPr>
              <a:t>5</a:t>
            </a:r>
            <a:r>
              <a:rPr lang="zh-CN" altLang="en-US" sz="3200" b="1">
                <a:solidFill>
                  <a:schemeClr val="accent2"/>
                </a:solidFill>
                <a:latin typeface="楷体" panose="02010609060101010101" charset="-122"/>
                <a:ea typeface="楷体" panose="02010609060101010101" charset="-122"/>
                <a:cs typeface="楷体" panose="02010609060101010101" charset="-122"/>
              </a:rPr>
              <a:t>分）</a:t>
            </a:r>
            <a:endParaRPr lang="zh-CN" altLang="en-US" sz="2000" b="1">
              <a:solidFill>
                <a:schemeClr val="accent2"/>
              </a:solidFill>
              <a:latin typeface="Arial" panose="020B0604020202020204" pitchFamily="34" charset="0"/>
              <a:ea typeface="宋体" panose="02010600030101010101" pitchFamily="2" charset="-122"/>
            </a:endParaRPr>
          </a:p>
          <a:p>
            <a:pPr algn="ctr"/>
            <a:endParaRPr lang="zh-CN" altLang="en-US" sz="2000" b="1">
              <a:solidFill>
                <a:schemeClr val="accent2"/>
              </a:solidFill>
              <a:latin typeface="Arial" panose="020B0604020202020204" pitchFamily="34" charset="0"/>
              <a:ea typeface="宋体" panose="02010600030101010101" pitchFamily="2" charset="-122"/>
            </a:endParaRP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1745" name="内容占位符 3"/>
          <p:cNvPicPr>
            <a:picLocks noGrp="1" noChangeAspect="1"/>
          </p:cNvPicPr>
          <p:nvPr>
            <p:ph idx="1"/>
          </p:nvPr>
        </p:nvPicPr>
        <p:blipFill>
          <a:blip r:embed="rId1"/>
          <a:stretch>
            <a:fillRect/>
          </a:stretch>
        </p:blipFill>
        <p:spPr>
          <a:xfrm>
            <a:off x="133350" y="-10160"/>
            <a:ext cx="9140825" cy="6878638"/>
          </a:xfrm>
        </p:spPr>
      </p:pic>
      <p:sp>
        <p:nvSpPr>
          <p:cNvPr id="31747" name="文本框 1"/>
          <p:cNvSpPr txBox="1"/>
          <p:nvPr/>
        </p:nvSpPr>
        <p:spPr>
          <a:xfrm>
            <a:off x="587375" y="565150"/>
            <a:ext cx="8232775" cy="1506855"/>
          </a:xfrm>
          <a:prstGeom prst="rect">
            <a:avLst/>
          </a:prstGeom>
          <a:noFill/>
          <a:ln w="9525">
            <a:noFill/>
          </a:ln>
        </p:spPr>
        <p:txBody>
          <a:bodyPr wrap="square" anchor="t">
            <a:spAutoFit/>
          </a:bodyPr>
          <a:p>
            <a:pPr algn="ctr"/>
            <a:r>
              <a:rPr lang="zh-CN" altLang="en-US" sz="2000" b="1">
                <a:solidFill>
                  <a:schemeClr val="accent2"/>
                </a:solidFill>
                <a:latin typeface="Arial" panose="020B0604020202020204" pitchFamily="34" charset="0"/>
                <a:ea typeface="宋体" panose="02010600030101010101" pitchFamily="2" charset="-122"/>
              </a:rPr>
              <a:t>社日  </a:t>
            </a:r>
            <a:r>
              <a:rPr lang="zh-CN" altLang="en-US" sz="2000" b="1">
                <a:solidFill>
                  <a:schemeClr val="accent2"/>
                </a:solidFill>
                <a:latin typeface="楷体" panose="02010609060101010101" charset="-122"/>
                <a:ea typeface="楷体" panose="02010609060101010101" charset="-122"/>
                <a:cs typeface="楷体" panose="02010609060101010101" charset="-122"/>
              </a:rPr>
              <a:t>（唐</a:t>
            </a:r>
            <a:r>
              <a:rPr lang="en-US" altLang="zh-CN" sz="2000" b="1">
                <a:solidFill>
                  <a:schemeClr val="accent2"/>
                </a:solidFill>
                <a:latin typeface="楷体" panose="02010609060101010101" charset="-122"/>
                <a:ea typeface="楷体" panose="02010609060101010101" charset="-122"/>
                <a:cs typeface="楷体" panose="02010609060101010101" charset="-122"/>
              </a:rPr>
              <a:t>·</a:t>
            </a:r>
            <a:r>
              <a:rPr lang="zh-CN" altLang="en-US" sz="2000" b="1">
                <a:solidFill>
                  <a:schemeClr val="accent2"/>
                </a:solidFill>
                <a:latin typeface="楷体" panose="02010609060101010101" charset="-122"/>
                <a:ea typeface="楷体" panose="02010609060101010101" charset="-122"/>
                <a:cs typeface="楷体" panose="02010609060101010101" charset="-122"/>
              </a:rPr>
              <a:t>王驾）</a:t>
            </a:r>
            <a:endParaRPr lang="zh-CN" altLang="en-US" sz="2000" b="1">
              <a:solidFill>
                <a:schemeClr val="accent2"/>
              </a:solidFill>
              <a:latin typeface="楷体" panose="02010609060101010101" charset="-122"/>
              <a:ea typeface="楷体" panose="02010609060101010101" charset="-122"/>
              <a:cs typeface="楷体" panose="02010609060101010101" charset="-122"/>
            </a:endParaRPr>
          </a:p>
          <a:p>
            <a:pPr algn="ctr"/>
            <a:r>
              <a:rPr lang="zh-CN" altLang="en-US" sz="2000" b="1">
                <a:solidFill>
                  <a:schemeClr val="accent2"/>
                </a:solidFill>
                <a:latin typeface="楷体" panose="02010609060101010101" charset="-122"/>
                <a:ea typeface="楷体" panose="02010609060101010101" charset="-122"/>
                <a:cs typeface="楷体" panose="02010609060101010101" charset="-122"/>
              </a:rPr>
              <a:t>鹅湖山下稻粱肥，豚棚鸡栖半掩扉。桑柘影斜春社散，家家扶得醉人归。</a:t>
            </a:r>
            <a:endParaRPr lang="zh-CN" altLang="en-US" sz="2000" b="1">
              <a:solidFill>
                <a:schemeClr val="accent2"/>
              </a:solidFill>
              <a:latin typeface="楷体" panose="02010609060101010101" charset="-122"/>
              <a:ea typeface="楷体" panose="02010609060101010101" charset="-122"/>
              <a:cs typeface="楷体" panose="02010609060101010101" charset="-122"/>
            </a:endParaRPr>
          </a:p>
          <a:p>
            <a:pPr algn="ctr"/>
            <a:r>
              <a:rPr lang="zh-CN" altLang="en-US" sz="3200" b="1">
                <a:solidFill>
                  <a:srgbClr val="FF0000"/>
                </a:solidFill>
                <a:latin typeface="楷体" panose="02010609060101010101" charset="-122"/>
                <a:ea typeface="楷体" panose="02010609060101010101" charset="-122"/>
                <a:cs typeface="楷体" panose="02010609060101010101" charset="-122"/>
              </a:rPr>
              <a:t>这首诗是怎样表现农民社日的喜悦的？</a:t>
            </a:r>
            <a:r>
              <a:rPr lang="zh-CN" altLang="en-US" sz="3200" b="1">
                <a:solidFill>
                  <a:schemeClr val="accent2"/>
                </a:solidFill>
                <a:latin typeface="楷体" panose="02010609060101010101" charset="-122"/>
                <a:ea typeface="楷体" panose="02010609060101010101" charset="-122"/>
                <a:cs typeface="楷体" panose="02010609060101010101" charset="-122"/>
              </a:rPr>
              <a:t>（</a:t>
            </a:r>
            <a:r>
              <a:rPr lang="en-US" altLang="zh-CN" sz="3200" b="1">
                <a:solidFill>
                  <a:schemeClr val="accent2"/>
                </a:solidFill>
                <a:latin typeface="楷体" panose="02010609060101010101" charset="-122"/>
                <a:ea typeface="楷体" panose="02010609060101010101" charset="-122"/>
                <a:cs typeface="楷体" panose="02010609060101010101" charset="-122"/>
              </a:rPr>
              <a:t>5</a:t>
            </a:r>
            <a:r>
              <a:rPr lang="zh-CN" altLang="en-US" sz="3200" b="1">
                <a:solidFill>
                  <a:schemeClr val="accent2"/>
                </a:solidFill>
                <a:latin typeface="楷体" panose="02010609060101010101" charset="-122"/>
                <a:ea typeface="楷体" panose="02010609060101010101" charset="-122"/>
                <a:cs typeface="楷体" panose="02010609060101010101" charset="-122"/>
              </a:rPr>
              <a:t>分）</a:t>
            </a:r>
            <a:endParaRPr lang="zh-CN" altLang="en-US" sz="2000" b="1">
              <a:solidFill>
                <a:schemeClr val="accent2"/>
              </a:solidFill>
              <a:latin typeface="Arial" panose="020B0604020202020204" pitchFamily="34" charset="0"/>
              <a:ea typeface="宋体" panose="02010600030101010101" pitchFamily="2" charset="-122"/>
            </a:endParaRPr>
          </a:p>
          <a:p>
            <a:pPr algn="ctr"/>
            <a:endParaRPr lang="zh-CN" altLang="en-US" sz="2000" b="1">
              <a:solidFill>
                <a:schemeClr val="accent2"/>
              </a:solidFill>
              <a:latin typeface="Arial" panose="020B0604020202020204" pitchFamily="34" charset="0"/>
              <a:ea typeface="宋体" panose="02010600030101010101" pitchFamily="2" charset="-122"/>
            </a:endParaRPr>
          </a:p>
        </p:txBody>
      </p:sp>
      <p:sp>
        <p:nvSpPr>
          <p:cNvPr id="2" name="文本框 1"/>
          <p:cNvSpPr txBox="1"/>
          <p:nvPr/>
        </p:nvSpPr>
        <p:spPr>
          <a:xfrm>
            <a:off x="670560" y="2072005"/>
            <a:ext cx="8066405" cy="4523105"/>
          </a:xfrm>
          <a:prstGeom prst="rect">
            <a:avLst/>
          </a:prstGeom>
          <a:noFill/>
        </p:spPr>
        <p:txBody>
          <a:bodyPr wrap="square" rtlCol="0">
            <a:spAutoFit/>
          </a:bodyPr>
          <a:p>
            <a:r>
              <a:rPr lang="en-US" altLang="zh-CN" sz="3200" b="1"/>
              <a:t>1</a:t>
            </a:r>
            <a:r>
              <a:rPr lang="zh-CN" altLang="en-US" sz="3200" b="1"/>
              <a:t>、运用</a:t>
            </a:r>
            <a:r>
              <a:rPr lang="zh-CN" altLang="en-US" sz="3200" b="1">
                <a:solidFill>
                  <a:srgbClr val="FF0000"/>
                </a:solidFill>
              </a:rPr>
              <a:t>细节描写</a:t>
            </a:r>
            <a:r>
              <a:rPr lang="zh-CN" altLang="en-US" sz="3200" b="1"/>
              <a:t>（</a:t>
            </a:r>
            <a:r>
              <a:rPr lang="en-US" altLang="zh-CN" sz="3200" b="1"/>
              <a:t>1</a:t>
            </a:r>
            <a:r>
              <a:rPr lang="zh-CN" altLang="en-US" sz="3200" b="1"/>
              <a:t>分）。</a:t>
            </a:r>
            <a:r>
              <a:rPr lang="zh-CN" altLang="en-US" sz="3200" b="1">
                <a:sym typeface="+mn-ea"/>
              </a:rPr>
              <a:t>“</a:t>
            </a:r>
            <a:r>
              <a:rPr lang="zh-CN" altLang="en-US" sz="3200" b="1">
                <a:solidFill>
                  <a:srgbClr val="FF0000"/>
                </a:solidFill>
                <a:sym typeface="+mn-ea"/>
              </a:rPr>
              <a:t>桑柘影斜</a:t>
            </a:r>
            <a:r>
              <a:rPr lang="zh-CN" altLang="en-US" sz="3200" b="1">
                <a:sym typeface="+mn-ea"/>
              </a:rPr>
              <a:t>”，夕阳西下，树影在地越来越长，</a:t>
            </a:r>
            <a:r>
              <a:rPr lang="zh-CN" altLang="en-US" sz="3200" b="1">
                <a:solidFill>
                  <a:srgbClr val="FF0000"/>
                </a:solidFill>
                <a:sym typeface="+mn-ea"/>
              </a:rPr>
              <a:t>说明天色将晚，农民欢庆时间之长和恋恋不舍</a:t>
            </a:r>
            <a:r>
              <a:rPr lang="zh-CN" altLang="en-US" sz="3200" b="1">
                <a:sym typeface="+mn-ea"/>
              </a:rPr>
              <a:t>。（</a:t>
            </a:r>
            <a:r>
              <a:rPr lang="en-US" altLang="zh-CN" sz="3200" b="1">
                <a:sym typeface="+mn-ea"/>
              </a:rPr>
              <a:t>1</a:t>
            </a:r>
            <a:r>
              <a:rPr lang="zh-CN" altLang="en-US" sz="3200" b="1">
                <a:sym typeface="+mn-ea"/>
              </a:rPr>
              <a:t>分）</a:t>
            </a:r>
            <a:r>
              <a:rPr lang="en-US" altLang="zh-CN" sz="3200" b="1">
                <a:solidFill>
                  <a:srgbClr val="FF0000"/>
                </a:solidFill>
                <a:sym typeface="+mn-ea"/>
              </a:rPr>
              <a:t>“醉人归”</a:t>
            </a:r>
            <a:r>
              <a:rPr lang="zh-CN" altLang="en-US" sz="3200" b="1">
                <a:sym typeface="+mn-ea"/>
              </a:rPr>
              <a:t>，村民们兴高采烈，畅怀大饮，</a:t>
            </a:r>
            <a:r>
              <a:rPr lang="zh-CN" altLang="en-US" sz="3200" b="1">
                <a:solidFill>
                  <a:srgbClr val="FF0000"/>
                </a:solidFill>
                <a:sym typeface="+mn-ea"/>
              </a:rPr>
              <a:t>说明农民社日欢庆的喜悦</a:t>
            </a:r>
            <a:r>
              <a:rPr lang="zh-CN" altLang="en-US" sz="3200" b="1">
                <a:sym typeface="+mn-ea"/>
              </a:rPr>
              <a:t>。（</a:t>
            </a:r>
            <a:r>
              <a:rPr lang="en-US" altLang="zh-CN" sz="3200" b="1">
                <a:sym typeface="+mn-ea"/>
              </a:rPr>
              <a:t>1</a:t>
            </a:r>
            <a:r>
              <a:rPr lang="zh-CN" altLang="en-US" sz="3200" b="1">
                <a:sym typeface="+mn-ea"/>
              </a:rPr>
              <a:t>分）</a:t>
            </a:r>
            <a:endParaRPr lang="zh-CN" altLang="en-US" sz="3200" b="1">
              <a:sym typeface="+mn-ea"/>
            </a:endParaRPr>
          </a:p>
          <a:p>
            <a:r>
              <a:rPr lang="en-US" altLang="zh-CN" sz="3200" b="1">
                <a:sym typeface="+mn-ea"/>
              </a:rPr>
              <a:t>2</a:t>
            </a:r>
            <a:r>
              <a:rPr lang="zh-CN" altLang="en-US" sz="3200" b="1">
                <a:sym typeface="+mn-ea"/>
              </a:rPr>
              <a:t>、运用</a:t>
            </a:r>
            <a:r>
              <a:rPr lang="zh-CN" altLang="en-US" sz="3200" b="1">
                <a:solidFill>
                  <a:srgbClr val="FF0000"/>
                </a:solidFill>
                <a:sym typeface="+mn-ea"/>
              </a:rPr>
              <a:t>夸张手法</a:t>
            </a:r>
            <a:r>
              <a:rPr lang="zh-CN" altLang="en-US" sz="3200" b="1">
                <a:sym typeface="+mn-ea"/>
              </a:rPr>
              <a:t>。（</a:t>
            </a:r>
            <a:r>
              <a:rPr lang="en-US" altLang="zh-CN" sz="3200" b="1">
                <a:sym typeface="+mn-ea"/>
              </a:rPr>
              <a:t>1</a:t>
            </a:r>
            <a:r>
              <a:rPr lang="zh-CN" altLang="en-US" sz="3200" b="1">
                <a:sym typeface="+mn-ea"/>
              </a:rPr>
              <a:t>分）</a:t>
            </a:r>
            <a:r>
              <a:rPr lang="en-US" altLang="zh-CN" sz="3200" b="1">
                <a:sym typeface="+mn-ea"/>
              </a:rPr>
              <a:t>“</a:t>
            </a:r>
            <a:r>
              <a:rPr lang="en-US" altLang="zh-CN" sz="3200" b="1">
                <a:solidFill>
                  <a:srgbClr val="FF0000"/>
                </a:solidFill>
                <a:sym typeface="+mn-ea"/>
              </a:rPr>
              <a:t>家家扶得醉人归”</a:t>
            </a:r>
            <a:r>
              <a:rPr lang="zh-CN" altLang="en-US" sz="3200" b="1">
                <a:sym typeface="+mn-ea"/>
              </a:rPr>
              <a:t>，家家都有</a:t>
            </a:r>
            <a:r>
              <a:rPr lang="zh-CN" altLang="en-US" sz="3200" b="1">
                <a:sym typeface="+mn-ea"/>
              </a:rPr>
              <a:t>喝得醉醺醺的村民，被搀扶着回家，</a:t>
            </a:r>
            <a:r>
              <a:rPr lang="zh-CN" altLang="en-US" sz="3200" b="1">
                <a:solidFill>
                  <a:srgbClr val="FF0000"/>
                </a:solidFill>
                <a:sym typeface="+mn-ea"/>
              </a:rPr>
              <a:t>说明</a:t>
            </a:r>
            <a:r>
              <a:rPr lang="zh-CN" altLang="en-US" sz="3200" b="1">
                <a:solidFill>
                  <a:srgbClr val="FF0000"/>
                </a:solidFill>
                <a:sym typeface="+mn-ea"/>
              </a:rPr>
              <a:t>醉倒情形之普遍，表现了农民在</a:t>
            </a:r>
            <a:r>
              <a:rPr lang="zh-CN" altLang="en-US" sz="3200" b="1">
                <a:solidFill>
                  <a:srgbClr val="FF0000"/>
                </a:solidFill>
                <a:sym typeface="+mn-ea"/>
              </a:rPr>
              <a:t>社日的热闹与欢乐</a:t>
            </a:r>
            <a:r>
              <a:rPr lang="zh-CN" altLang="en-US" sz="3200" b="1">
                <a:sym typeface="+mn-ea"/>
              </a:rPr>
              <a:t>。（</a:t>
            </a:r>
            <a:r>
              <a:rPr lang="en-US" altLang="zh-CN" sz="3200" b="1">
                <a:sym typeface="+mn-ea"/>
              </a:rPr>
              <a:t>1</a:t>
            </a:r>
            <a:r>
              <a:rPr lang="zh-CN" altLang="en-US" sz="3200" b="1">
                <a:sym typeface="+mn-ea"/>
              </a:rPr>
              <a:t>分）</a:t>
            </a:r>
            <a:endParaRPr lang="zh-CN" altLang="en-US" sz="3200" b="1"/>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4817" name="内容占位符 3"/>
          <p:cNvPicPr>
            <a:picLocks noGrp="1" noChangeAspect="1"/>
          </p:cNvPicPr>
          <p:nvPr>
            <p:ph idx="1"/>
          </p:nvPr>
        </p:nvPicPr>
        <p:blipFill>
          <a:blip r:embed="rId1"/>
          <a:stretch>
            <a:fillRect/>
          </a:stretch>
        </p:blipFill>
        <p:spPr>
          <a:xfrm>
            <a:off x="6350" y="12700"/>
            <a:ext cx="9140825" cy="6878638"/>
          </a:xfrm>
        </p:spPr>
      </p:pic>
      <p:sp>
        <p:nvSpPr>
          <p:cNvPr id="34818" name="标题 1"/>
          <p:cNvSpPr>
            <a:spLocks noGrp="1"/>
          </p:cNvSpPr>
          <p:nvPr/>
        </p:nvSpPr>
        <p:spPr>
          <a:xfrm>
            <a:off x="558800" y="611505"/>
            <a:ext cx="3132455" cy="612775"/>
          </a:xfrm>
          <a:prstGeom prst="rect">
            <a:avLst/>
          </a:prstGeom>
          <a:solidFill>
            <a:srgbClr val="FFC000"/>
          </a:solidFill>
          <a:ln w="9525">
            <a:noFill/>
          </a:ln>
        </p:spPr>
        <p:txBody>
          <a:bodyPr anchor="ctr"/>
          <a:p>
            <a:pPr algn="ctr"/>
            <a:r>
              <a:rPr lang="en-US" altLang="zh-CN" sz="4000" b="1">
                <a:solidFill>
                  <a:schemeClr val="tx2"/>
                </a:solidFill>
                <a:latin typeface="Arial" panose="020B0604020202020204" pitchFamily="34" charset="0"/>
                <a:ea typeface="宋体" panose="02010600030101010101" pitchFamily="2" charset="-122"/>
              </a:rPr>
              <a:t>3</a:t>
            </a:r>
            <a:r>
              <a:rPr lang="zh-CN" altLang="en-US" sz="4000" b="1">
                <a:solidFill>
                  <a:schemeClr val="tx2"/>
                </a:solidFill>
                <a:latin typeface="Arial" panose="020B0604020202020204" pitchFamily="34" charset="0"/>
                <a:ea typeface="宋体" panose="02010600030101010101" pitchFamily="2" charset="-122"/>
              </a:rPr>
              <a:t>、</a:t>
            </a:r>
            <a:r>
              <a:rPr lang="zh-CN" altLang="en-US" sz="4000" b="1">
                <a:solidFill>
                  <a:schemeClr val="tx2"/>
                </a:solidFill>
                <a:latin typeface="Arial" panose="020B0604020202020204" pitchFamily="34" charset="0"/>
                <a:ea typeface="宋体" panose="02010600030101010101" pitchFamily="2" charset="-122"/>
              </a:rPr>
              <a:t>对比</a:t>
            </a:r>
            <a:endParaRPr lang="zh-CN" altLang="en-US" sz="4000" b="1">
              <a:solidFill>
                <a:schemeClr val="tx2"/>
              </a:solidFill>
              <a:latin typeface="Arial" panose="020B0604020202020204" pitchFamily="34" charset="0"/>
              <a:ea typeface="宋体" panose="02010600030101010101" pitchFamily="2" charset="-122"/>
            </a:endParaRPr>
          </a:p>
        </p:txBody>
      </p:sp>
      <p:sp>
        <p:nvSpPr>
          <p:cNvPr id="34819" name="文本框 1"/>
          <p:cNvSpPr txBox="1"/>
          <p:nvPr/>
        </p:nvSpPr>
        <p:spPr>
          <a:xfrm>
            <a:off x="454978" y="1397000"/>
            <a:ext cx="8561387" cy="4399915"/>
          </a:xfrm>
          <a:prstGeom prst="rect">
            <a:avLst/>
          </a:prstGeom>
          <a:noFill/>
          <a:ln w="9525">
            <a:noFill/>
          </a:ln>
        </p:spPr>
        <p:txBody>
          <a:bodyPr wrap="square" anchor="t">
            <a:spAutoFit/>
          </a:bodyPr>
          <a:p>
            <a:r>
              <a:rPr lang="zh-CN" altLang="en-US" sz="2800" b="1">
                <a:solidFill>
                  <a:srgbClr val="FF0000"/>
                </a:solidFill>
                <a:latin typeface="Arial" panose="020B0604020202020204" pitchFamily="34" charset="0"/>
                <a:ea typeface="宋体" panose="02010600030101010101" pitchFamily="2" charset="-122"/>
              </a:rPr>
              <a:t>对比，用</a:t>
            </a:r>
            <a:r>
              <a:rPr lang="zh-CN" altLang="en-US" sz="2800" b="1">
                <a:solidFill>
                  <a:schemeClr val="tx1"/>
                </a:solidFill>
                <a:latin typeface="Arial" panose="020B0604020202020204" pitchFamily="34" charset="0"/>
                <a:ea typeface="宋体" panose="02010600030101010101" pitchFamily="2" charset="-122"/>
              </a:rPr>
              <a:t>相反或相对</a:t>
            </a:r>
            <a:r>
              <a:rPr lang="zh-CN" altLang="en-US" sz="2800" b="1">
                <a:solidFill>
                  <a:srgbClr val="FF0000"/>
                </a:solidFill>
                <a:latin typeface="Arial" panose="020B0604020202020204" pitchFamily="34" charset="0"/>
                <a:ea typeface="宋体" panose="02010600030101010101" pitchFamily="2" charset="-122"/>
              </a:rPr>
              <a:t>的两种事物进行比照，</a:t>
            </a:r>
            <a:r>
              <a:rPr lang="zh-CN" altLang="en-US" sz="2800" b="1">
                <a:solidFill>
                  <a:srgbClr val="FF0000"/>
                </a:solidFill>
                <a:sym typeface="+mn-ea"/>
              </a:rPr>
              <a:t>双方</a:t>
            </a:r>
            <a:r>
              <a:rPr lang="zh-CN" altLang="en-US" sz="2800" b="1">
                <a:solidFill>
                  <a:schemeClr val="tx1"/>
                </a:solidFill>
                <a:sym typeface="+mn-ea"/>
              </a:rPr>
              <a:t>不分主次</a:t>
            </a:r>
            <a:r>
              <a:rPr lang="zh-CN" altLang="en-US" sz="2800" b="1">
                <a:solidFill>
                  <a:srgbClr val="FF0000"/>
                </a:solidFill>
                <a:sym typeface="+mn-ea"/>
              </a:rPr>
              <a:t>，</a:t>
            </a:r>
            <a:r>
              <a:rPr lang="zh-CN" altLang="en-US" sz="2800" b="1">
                <a:solidFill>
                  <a:srgbClr val="FF0000"/>
                </a:solidFill>
                <a:latin typeface="Arial" panose="020B0604020202020204" pitchFamily="34" charset="0"/>
                <a:ea typeface="宋体" panose="02010600030101010101" pitchFamily="2" charset="-122"/>
              </a:rPr>
              <a:t>目的是为了</a:t>
            </a:r>
            <a:r>
              <a:rPr lang="zh-CN" altLang="en-US" sz="2800" b="1">
                <a:solidFill>
                  <a:srgbClr val="FF0000"/>
                </a:solidFill>
                <a:sym typeface="+mn-ea"/>
              </a:rPr>
              <a:t>使好的显得</a:t>
            </a:r>
            <a:r>
              <a:rPr lang="zh-CN" altLang="en-US" sz="2800" b="1">
                <a:solidFill>
                  <a:schemeClr val="tx1"/>
                </a:solidFill>
                <a:sym typeface="+mn-ea"/>
              </a:rPr>
              <a:t>更好</a:t>
            </a:r>
            <a:r>
              <a:rPr lang="zh-CN" altLang="en-US" sz="2800" b="1">
                <a:solidFill>
                  <a:srgbClr val="FF0000"/>
                </a:solidFill>
                <a:sym typeface="+mn-ea"/>
              </a:rPr>
              <a:t>，坏的显得</a:t>
            </a:r>
            <a:r>
              <a:rPr lang="zh-CN" altLang="en-US" sz="2800" b="1">
                <a:solidFill>
                  <a:schemeClr val="tx1"/>
                </a:solidFill>
                <a:sym typeface="+mn-ea"/>
              </a:rPr>
              <a:t>更坏</a:t>
            </a:r>
            <a:r>
              <a:rPr lang="zh-CN" altLang="en-US" sz="2800" b="1">
                <a:solidFill>
                  <a:srgbClr val="FF0000"/>
                </a:solidFill>
                <a:sym typeface="+mn-ea"/>
              </a:rPr>
              <a:t>，</a:t>
            </a:r>
            <a:r>
              <a:rPr lang="zh-CN" altLang="en-US" sz="2800" b="1">
                <a:solidFill>
                  <a:schemeClr val="tx1"/>
                </a:solidFill>
                <a:latin typeface="Arial" panose="020B0604020202020204" pitchFamily="34" charset="0"/>
                <a:ea typeface="宋体" panose="02010600030101010101" pitchFamily="2" charset="-122"/>
              </a:rPr>
              <a:t>突出</a:t>
            </a:r>
            <a:r>
              <a:rPr lang="zh-CN" altLang="en-US" sz="2800" b="1">
                <a:solidFill>
                  <a:srgbClr val="FF0000"/>
                </a:solidFill>
                <a:latin typeface="Arial" panose="020B0604020202020204" pitchFamily="34" charset="0"/>
                <a:ea typeface="宋体" panose="02010600030101010101" pitchFamily="2" charset="-122"/>
              </a:rPr>
              <a:t>诗人</a:t>
            </a:r>
            <a:r>
              <a:rPr lang="zh-CN" altLang="en-US" sz="2800" b="1">
                <a:solidFill>
                  <a:schemeClr val="tx1"/>
                </a:solidFill>
                <a:latin typeface="Arial" panose="020B0604020202020204" pitchFamily="34" charset="0"/>
                <a:ea typeface="宋体" panose="02010600030101010101" pitchFamily="2" charset="-122"/>
              </a:rPr>
              <a:t>某一方面的思想感情</a:t>
            </a:r>
            <a:r>
              <a:rPr lang="zh-CN" altLang="en-US" sz="2800" b="1">
                <a:solidFill>
                  <a:srgbClr val="FF0000"/>
                </a:solidFill>
                <a:latin typeface="Arial" panose="020B0604020202020204" pitchFamily="34" charset="0"/>
                <a:ea typeface="宋体" panose="02010600030101010101" pitchFamily="2" charset="-122"/>
              </a:rPr>
              <a:t>。</a:t>
            </a:r>
            <a:endParaRPr lang="zh-CN" altLang="en-US" sz="2800" b="1">
              <a:solidFill>
                <a:srgbClr val="FF0000"/>
              </a:solidFill>
              <a:latin typeface="Arial" panose="020B0604020202020204" pitchFamily="34" charset="0"/>
              <a:ea typeface="宋体" panose="02010600030101010101" pitchFamily="2" charset="-122"/>
            </a:endParaRPr>
          </a:p>
          <a:p>
            <a:endParaRPr lang="zh-CN" altLang="en-US" sz="2800" b="1">
              <a:solidFill>
                <a:schemeClr val="accent2"/>
              </a:solidFill>
              <a:latin typeface="Arial" panose="020B0604020202020204" pitchFamily="34" charset="0"/>
              <a:ea typeface="宋体" panose="02010600030101010101" pitchFamily="2" charset="-122"/>
            </a:endParaRPr>
          </a:p>
          <a:p>
            <a:pPr algn="ctr"/>
            <a:r>
              <a:rPr lang="zh-CN" altLang="en-US" sz="2800" b="1">
                <a:latin typeface="Arial" panose="020B0604020202020204" pitchFamily="34" charset="0"/>
                <a:ea typeface="宋体" panose="02010600030101010101" pitchFamily="2" charset="-122"/>
              </a:rPr>
              <a:t>“</a:t>
            </a:r>
            <a:r>
              <a:rPr lang="zh-CN" altLang="en-US" sz="2800" b="1" u="sng">
                <a:solidFill>
                  <a:srgbClr val="FF0000"/>
                </a:solidFill>
                <a:latin typeface="Arial" panose="020B0604020202020204" pitchFamily="34" charset="0"/>
                <a:ea typeface="宋体" panose="02010600030101010101" pitchFamily="2" charset="-122"/>
              </a:rPr>
              <a:t>战士</a:t>
            </a:r>
            <a:r>
              <a:rPr lang="zh-CN" altLang="en-US" sz="2800" b="1" u="sng">
                <a:solidFill>
                  <a:srgbClr val="7030A0"/>
                </a:solidFill>
                <a:latin typeface="Arial" panose="020B0604020202020204" pitchFamily="34" charset="0"/>
                <a:ea typeface="宋体" panose="02010600030101010101" pitchFamily="2" charset="-122"/>
              </a:rPr>
              <a:t>军前半死生</a:t>
            </a:r>
            <a:r>
              <a:rPr lang="zh-CN" altLang="en-US" sz="2800" b="1">
                <a:latin typeface="Arial" panose="020B0604020202020204" pitchFamily="34" charset="0"/>
                <a:ea typeface="宋体" panose="02010600030101010101" pitchFamily="2" charset="-122"/>
              </a:rPr>
              <a:t>，</a:t>
            </a:r>
            <a:r>
              <a:rPr lang="zh-CN" altLang="en-US" sz="2800" b="1" u="sng">
                <a:solidFill>
                  <a:srgbClr val="FF0000"/>
                </a:solidFill>
                <a:latin typeface="Arial" panose="020B0604020202020204" pitchFamily="34" charset="0"/>
                <a:ea typeface="宋体" panose="02010600030101010101" pitchFamily="2" charset="-122"/>
              </a:rPr>
              <a:t>美人</a:t>
            </a:r>
            <a:r>
              <a:rPr lang="zh-CN" altLang="en-US" sz="2800" b="1" u="sng">
                <a:solidFill>
                  <a:srgbClr val="7030A0"/>
                </a:solidFill>
                <a:latin typeface="Arial" panose="020B0604020202020204" pitchFamily="34" charset="0"/>
                <a:ea typeface="宋体" panose="02010600030101010101" pitchFamily="2" charset="-122"/>
              </a:rPr>
              <a:t>帐下犹歌舞</a:t>
            </a:r>
            <a:r>
              <a:rPr lang="zh-CN" altLang="en-US" sz="2800" b="1">
                <a:latin typeface="Arial" panose="020B0604020202020204" pitchFamily="34" charset="0"/>
                <a:ea typeface="宋体" panose="02010600030101010101" pitchFamily="2" charset="-122"/>
              </a:rPr>
              <a:t>”</a:t>
            </a:r>
            <a:endParaRPr lang="zh-CN" altLang="en-US" sz="2800" b="1">
              <a:latin typeface="Arial" panose="020B0604020202020204" pitchFamily="34" charset="0"/>
              <a:ea typeface="宋体" panose="02010600030101010101" pitchFamily="2" charset="-122"/>
            </a:endParaRPr>
          </a:p>
          <a:p>
            <a:pPr algn="r"/>
            <a:r>
              <a:rPr lang="zh-CN" altLang="en-US" sz="2800" b="1">
                <a:sym typeface="+mn-ea"/>
              </a:rPr>
              <a:t>高适《燕歌行》</a:t>
            </a:r>
            <a:endParaRPr lang="zh-CN" altLang="en-US" sz="2800" b="1">
              <a:sym typeface="+mn-ea"/>
            </a:endParaRPr>
          </a:p>
          <a:p>
            <a:pPr algn="ctr"/>
            <a:endParaRPr lang="zh-CN" altLang="en-US" sz="2800" b="1">
              <a:solidFill>
                <a:srgbClr val="FF0000"/>
              </a:solidFill>
              <a:latin typeface="Arial" panose="020B0604020202020204" pitchFamily="34" charset="0"/>
              <a:ea typeface="宋体" panose="02010600030101010101" pitchFamily="2" charset="-122"/>
            </a:endParaRPr>
          </a:p>
          <a:p>
            <a:pPr algn="ctr"/>
            <a:r>
              <a:rPr lang="zh-CN" altLang="en-US" sz="2800" b="1">
                <a:solidFill>
                  <a:srgbClr val="FF0000"/>
                </a:solidFill>
                <a:latin typeface="Arial" panose="020B0604020202020204" pitchFamily="34" charset="0"/>
                <a:ea typeface="宋体" panose="02010600030101010101" pitchFamily="2" charset="-122"/>
              </a:rPr>
              <a:t>此日</a:t>
            </a:r>
            <a:r>
              <a:rPr lang="zh-CN" altLang="en-US" sz="2800" b="1">
                <a:solidFill>
                  <a:schemeClr val="accent2"/>
                </a:solidFill>
                <a:latin typeface="Arial" panose="020B0604020202020204" pitchFamily="34" charset="0"/>
                <a:ea typeface="宋体" panose="02010600030101010101" pitchFamily="2" charset="-122"/>
              </a:rPr>
              <a:t>六军同驻马</a:t>
            </a:r>
            <a:r>
              <a:rPr lang="zh-CN" altLang="en-US" sz="2800" b="1">
                <a:latin typeface="Arial" panose="020B0604020202020204" pitchFamily="34" charset="0"/>
                <a:ea typeface="宋体" panose="02010600030101010101" pitchFamily="2" charset="-122"/>
              </a:rPr>
              <a:t>，</a:t>
            </a:r>
            <a:r>
              <a:rPr lang="zh-CN" altLang="en-US" sz="2800" b="1">
                <a:solidFill>
                  <a:srgbClr val="FF0000"/>
                </a:solidFill>
                <a:latin typeface="Arial" panose="020B0604020202020204" pitchFamily="34" charset="0"/>
                <a:ea typeface="宋体" panose="02010600030101010101" pitchFamily="2" charset="-122"/>
              </a:rPr>
              <a:t>当时</a:t>
            </a:r>
            <a:r>
              <a:rPr lang="zh-CN" altLang="en-US" sz="2800" b="1">
                <a:solidFill>
                  <a:schemeClr val="accent2"/>
                </a:solidFill>
                <a:latin typeface="Arial" panose="020B0604020202020204" pitchFamily="34" charset="0"/>
                <a:ea typeface="宋体" panose="02010600030101010101" pitchFamily="2" charset="-122"/>
              </a:rPr>
              <a:t>七夕笑牵牛</a:t>
            </a:r>
            <a:r>
              <a:rPr lang="zh-CN" altLang="en-US" sz="2800" b="1">
                <a:latin typeface="Arial" panose="020B0604020202020204" pitchFamily="34" charset="0"/>
                <a:ea typeface="宋体" panose="02010600030101010101" pitchFamily="2" charset="-122"/>
              </a:rPr>
              <a:t>。</a:t>
            </a:r>
            <a:endParaRPr lang="zh-CN" altLang="en-US" sz="2800" b="1">
              <a:latin typeface="Arial" panose="020B0604020202020204" pitchFamily="34" charset="0"/>
              <a:ea typeface="宋体" panose="02010600030101010101" pitchFamily="2" charset="-122"/>
            </a:endParaRPr>
          </a:p>
          <a:p>
            <a:pPr algn="ctr"/>
            <a:r>
              <a:rPr lang="zh-CN" altLang="en-US" sz="2800" b="1">
                <a:latin typeface="Arial" panose="020B0604020202020204" pitchFamily="34" charset="0"/>
                <a:ea typeface="宋体" panose="02010600030101010101" pitchFamily="2" charset="-122"/>
              </a:rPr>
              <a:t>如何</a:t>
            </a:r>
            <a:r>
              <a:rPr lang="zh-CN" altLang="en-US" sz="2800" b="1">
                <a:solidFill>
                  <a:srgbClr val="FF0000"/>
                </a:solidFill>
                <a:latin typeface="Arial" panose="020B0604020202020204" pitchFamily="34" charset="0"/>
                <a:ea typeface="宋体" panose="02010600030101010101" pitchFamily="2" charset="-122"/>
              </a:rPr>
              <a:t>四纪为</a:t>
            </a:r>
            <a:r>
              <a:rPr lang="zh-CN" altLang="en-US" sz="2800" b="1">
                <a:solidFill>
                  <a:srgbClr val="FF0000"/>
                </a:solidFill>
                <a:latin typeface="Arial" panose="020B0604020202020204" pitchFamily="34" charset="0"/>
                <a:ea typeface="宋体" panose="02010600030101010101" pitchFamily="2" charset="-122"/>
              </a:rPr>
              <a:t>天子</a:t>
            </a:r>
            <a:r>
              <a:rPr lang="zh-CN" altLang="en-US" sz="2800" b="1">
                <a:latin typeface="Arial" panose="020B0604020202020204" pitchFamily="34" charset="0"/>
                <a:ea typeface="宋体" panose="02010600030101010101" pitchFamily="2" charset="-122"/>
              </a:rPr>
              <a:t>，不及</a:t>
            </a:r>
            <a:r>
              <a:rPr lang="zh-CN" altLang="en-US" sz="2800" b="1">
                <a:solidFill>
                  <a:srgbClr val="FF0000"/>
                </a:solidFill>
                <a:latin typeface="Arial" panose="020B0604020202020204" pitchFamily="34" charset="0"/>
                <a:ea typeface="宋体" panose="02010600030101010101" pitchFamily="2" charset="-122"/>
              </a:rPr>
              <a:t>卢家有莫愁</a:t>
            </a:r>
            <a:r>
              <a:rPr lang="zh-CN" altLang="en-US" sz="2800" b="1">
                <a:latin typeface="Arial" panose="020B0604020202020204" pitchFamily="34" charset="0"/>
                <a:ea typeface="宋体" panose="02010600030101010101" pitchFamily="2" charset="-122"/>
              </a:rPr>
              <a:t>。</a:t>
            </a:r>
            <a:endParaRPr lang="zh-CN" altLang="en-US" sz="2800" b="1">
              <a:latin typeface="Arial" panose="020B0604020202020204" pitchFamily="34" charset="0"/>
              <a:ea typeface="宋体" panose="02010600030101010101" pitchFamily="2" charset="-122"/>
            </a:endParaRPr>
          </a:p>
          <a:p>
            <a:pPr algn="r"/>
            <a:r>
              <a:rPr lang="zh-CN" altLang="en-US" sz="2800" b="1">
                <a:latin typeface="Arial" panose="020B0604020202020204" pitchFamily="34" charset="0"/>
                <a:ea typeface="宋体" panose="02010600030101010101" pitchFamily="2" charset="-122"/>
              </a:rPr>
              <a:t>李商隐《马嵬》</a:t>
            </a:r>
            <a:endParaRPr lang="zh-CN" altLang="en-US" sz="2800" b="1">
              <a:latin typeface="Arial" panose="020B0604020202020204" pitchFamily="34" charset="0"/>
              <a:ea typeface="宋体" panose="02010600030101010101" pitchFamily="2" charset="-122"/>
            </a:endParaRP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4817" name="内容占位符 3"/>
          <p:cNvPicPr>
            <a:picLocks noGrp="1" noChangeAspect="1"/>
          </p:cNvPicPr>
          <p:nvPr>
            <p:ph idx="1"/>
          </p:nvPr>
        </p:nvPicPr>
        <p:blipFill>
          <a:blip r:embed="rId1"/>
          <a:stretch>
            <a:fillRect/>
          </a:stretch>
        </p:blipFill>
        <p:spPr>
          <a:xfrm>
            <a:off x="6350" y="12700"/>
            <a:ext cx="9140825" cy="6878638"/>
          </a:xfrm>
        </p:spPr>
      </p:pic>
      <p:sp>
        <p:nvSpPr>
          <p:cNvPr id="34818" name="标题 1"/>
          <p:cNvSpPr>
            <a:spLocks noGrp="1"/>
          </p:cNvSpPr>
          <p:nvPr/>
        </p:nvSpPr>
        <p:spPr>
          <a:xfrm>
            <a:off x="558800" y="611505"/>
            <a:ext cx="3132455" cy="612775"/>
          </a:xfrm>
          <a:prstGeom prst="rect">
            <a:avLst/>
          </a:prstGeom>
          <a:solidFill>
            <a:srgbClr val="FFC000"/>
          </a:solidFill>
          <a:ln w="9525">
            <a:noFill/>
          </a:ln>
        </p:spPr>
        <p:txBody>
          <a:bodyPr anchor="ctr"/>
          <a:p>
            <a:pPr algn="ctr"/>
            <a:r>
              <a:rPr lang="en-US" altLang="zh-CN" sz="4000" b="1">
                <a:solidFill>
                  <a:schemeClr val="tx2"/>
                </a:solidFill>
                <a:latin typeface="Arial" panose="020B0604020202020204" pitchFamily="34" charset="0"/>
                <a:ea typeface="宋体" panose="02010600030101010101" pitchFamily="2" charset="-122"/>
              </a:rPr>
              <a:t>3</a:t>
            </a:r>
            <a:r>
              <a:rPr lang="zh-CN" altLang="en-US" sz="4000" b="1">
                <a:solidFill>
                  <a:schemeClr val="tx2"/>
                </a:solidFill>
                <a:latin typeface="Arial" panose="020B0604020202020204" pitchFamily="34" charset="0"/>
                <a:ea typeface="宋体" panose="02010600030101010101" pitchFamily="2" charset="-122"/>
              </a:rPr>
              <a:t>、</a:t>
            </a:r>
            <a:r>
              <a:rPr lang="zh-CN" altLang="en-US" sz="4000" b="1">
                <a:solidFill>
                  <a:schemeClr val="tx2"/>
                </a:solidFill>
                <a:latin typeface="Arial" panose="020B0604020202020204" pitchFamily="34" charset="0"/>
                <a:ea typeface="宋体" panose="02010600030101010101" pitchFamily="2" charset="-122"/>
              </a:rPr>
              <a:t>对比</a:t>
            </a:r>
            <a:endParaRPr lang="zh-CN" altLang="en-US" sz="4000" b="1">
              <a:solidFill>
                <a:schemeClr val="tx2"/>
              </a:solidFill>
              <a:latin typeface="Arial" panose="020B0604020202020204" pitchFamily="34" charset="0"/>
              <a:ea typeface="宋体" panose="02010600030101010101" pitchFamily="2" charset="-122"/>
            </a:endParaRPr>
          </a:p>
        </p:txBody>
      </p:sp>
      <p:sp>
        <p:nvSpPr>
          <p:cNvPr id="34819" name="文本框 1"/>
          <p:cNvSpPr txBox="1"/>
          <p:nvPr/>
        </p:nvSpPr>
        <p:spPr>
          <a:xfrm>
            <a:off x="484188" y="1352550"/>
            <a:ext cx="8561387" cy="4338320"/>
          </a:xfrm>
          <a:prstGeom prst="rect">
            <a:avLst/>
          </a:prstGeom>
          <a:noFill/>
          <a:ln w="9525">
            <a:noFill/>
          </a:ln>
        </p:spPr>
        <p:txBody>
          <a:bodyPr wrap="square" anchor="t">
            <a:spAutoFit/>
          </a:bodyPr>
          <a:p>
            <a:r>
              <a:rPr lang="zh-CN" altLang="en-US" sz="2000" b="1">
                <a:solidFill>
                  <a:srgbClr val="FF0000"/>
                </a:solidFill>
                <a:latin typeface="Arial" panose="020B0604020202020204" pitchFamily="34" charset="0"/>
                <a:ea typeface="宋体" panose="02010600030101010101" pitchFamily="2" charset="-122"/>
              </a:rPr>
              <a:t>对比，用相反或相对的两种事物进行比照，</a:t>
            </a:r>
            <a:r>
              <a:rPr lang="zh-CN" altLang="en-US" sz="2000" b="1">
                <a:solidFill>
                  <a:srgbClr val="FF0000"/>
                </a:solidFill>
                <a:sym typeface="+mn-ea"/>
              </a:rPr>
              <a:t>双方不分主次，</a:t>
            </a:r>
            <a:r>
              <a:rPr lang="zh-CN" altLang="en-US" sz="2000" b="1">
                <a:solidFill>
                  <a:srgbClr val="FF0000"/>
                </a:solidFill>
                <a:latin typeface="Arial" panose="020B0604020202020204" pitchFamily="34" charset="0"/>
                <a:ea typeface="宋体" panose="02010600030101010101" pitchFamily="2" charset="-122"/>
              </a:rPr>
              <a:t>目的是为了</a:t>
            </a:r>
            <a:r>
              <a:rPr lang="zh-CN" altLang="en-US" sz="2000" b="1">
                <a:solidFill>
                  <a:srgbClr val="FF0000"/>
                </a:solidFill>
                <a:sym typeface="+mn-ea"/>
              </a:rPr>
              <a:t>使好的显得更好，坏的显得更坏，</a:t>
            </a:r>
            <a:r>
              <a:rPr lang="zh-CN" altLang="en-US" sz="2000" b="1">
                <a:solidFill>
                  <a:srgbClr val="FF0000"/>
                </a:solidFill>
                <a:latin typeface="Arial" panose="020B0604020202020204" pitchFamily="34" charset="0"/>
                <a:ea typeface="宋体" panose="02010600030101010101" pitchFamily="2" charset="-122"/>
              </a:rPr>
              <a:t>突出诗人某一方面的思想感情。</a:t>
            </a:r>
            <a:endParaRPr lang="zh-CN" altLang="en-US" sz="2000" b="1">
              <a:solidFill>
                <a:srgbClr val="FF0000"/>
              </a:solidFill>
              <a:latin typeface="Arial" panose="020B0604020202020204" pitchFamily="34" charset="0"/>
              <a:ea typeface="宋体" panose="02010600030101010101" pitchFamily="2" charset="-122"/>
            </a:endParaRPr>
          </a:p>
          <a:p>
            <a:pPr algn="ctr"/>
            <a:r>
              <a:rPr lang="zh-CN" altLang="en-US" sz="3200" b="1">
                <a:latin typeface="Arial" panose="020B0604020202020204" pitchFamily="34" charset="0"/>
                <a:ea typeface="宋体" panose="02010600030101010101" pitchFamily="2" charset="-122"/>
              </a:rPr>
              <a:t>陶者 </a:t>
            </a:r>
            <a:r>
              <a:rPr lang="zh-CN" altLang="en-US" sz="2800" b="1">
                <a:latin typeface="楷体" panose="02010609060101010101" charset="-122"/>
                <a:ea typeface="楷体" panose="02010609060101010101" charset="-122"/>
              </a:rPr>
              <a:t>（梅尧臣）</a:t>
            </a:r>
            <a:endParaRPr lang="zh-CN" altLang="en-US" sz="2800" b="1">
              <a:latin typeface="楷体" panose="02010609060101010101" charset="-122"/>
              <a:ea typeface="楷体" panose="02010609060101010101" charset="-122"/>
            </a:endParaRPr>
          </a:p>
          <a:p>
            <a:pPr algn="ctr"/>
            <a:r>
              <a:rPr lang="zh-CN" altLang="en-US" sz="3200" b="1">
                <a:latin typeface="楷体" panose="02010609060101010101" charset="-122"/>
                <a:ea typeface="楷体" panose="02010609060101010101" charset="-122"/>
              </a:rPr>
              <a:t>陶尽门前土，屋上无片瓦。</a:t>
            </a:r>
            <a:endParaRPr lang="zh-CN" altLang="en-US" sz="3200" b="1">
              <a:latin typeface="楷体" panose="02010609060101010101" charset="-122"/>
              <a:ea typeface="楷体" panose="02010609060101010101" charset="-122"/>
            </a:endParaRPr>
          </a:p>
          <a:p>
            <a:pPr algn="ctr"/>
            <a:r>
              <a:rPr lang="zh-CN" altLang="en-US" sz="3200" b="1">
                <a:latin typeface="楷体" panose="02010609060101010101" charset="-122"/>
                <a:ea typeface="楷体" panose="02010609060101010101" charset="-122"/>
              </a:rPr>
              <a:t>寸指不沾泥，鳞鳞居大厦。</a:t>
            </a:r>
            <a:endParaRPr lang="zh-CN" altLang="en-US" sz="2800" b="1">
              <a:latin typeface="Arial" panose="020B0604020202020204" pitchFamily="34" charset="0"/>
              <a:ea typeface="宋体" panose="02010600030101010101" pitchFamily="2" charset="-122"/>
            </a:endParaRPr>
          </a:p>
          <a:p>
            <a:r>
              <a:rPr lang="zh-CN" altLang="en-US" sz="2800" b="1">
                <a:latin typeface="Arial" panose="020B0604020202020204" pitchFamily="34" charset="0"/>
                <a:ea typeface="宋体" panose="02010600030101010101" pitchFamily="2" charset="-122"/>
              </a:rPr>
              <a:t>【问】这首诗用了什么手法？表达了怎样的思想感情？</a:t>
            </a:r>
            <a:endParaRPr lang="zh-CN" altLang="en-US" sz="2800" b="1">
              <a:latin typeface="Arial" panose="020B0604020202020204" pitchFamily="34" charset="0"/>
              <a:ea typeface="宋体" panose="02010600030101010101" pitchFamily="2" charset="-122"/>
            </a:endParaRPr>
          </a:p>
          <a:p>
            <a:endParaRPr lang="zh-CN" altLang="en-US" sz="2800" b="1">
              <a:latin typeface="Arial" panose="020B0604020202020204" pitchFamily="34" charset="0"/>
              <a:ea typeface="宋体" panose="02010600030101010101" pitchFamily="2" charset="-122"/>
            </a:endParaRPr>
          </a:p>
          <a:p>
            <a:r>
              <a:rPr lang="zh-CN" altLang="en-US" sz="2800" b="1">
                <a:latin typeface="Arial" panose="020B0604020202020204" pitchFamily="34" charset="0"/>
                <a:ea typeface="宋体" panose="02010600030101010101" pitchFamily="2" charset="-122"/>
              </a:rPr>
              <a:t>诗歌把长年辛劳而居室简陋的陶者与不劳而获的贵族、上层统治者作对比，表达了作者对劳动人民的同情，以及对不劳而获的统治阶级的愤慨之情。</a:t>
            </a:r>
            <a:endParaRPr lang="zh-CN" altLang="en-US" sz="2800" b="1">
              <a:latin typeface="Arial" panose="020B0604020202020204" pitchFamily="34" charset="0"/>
              <a:ea typeface="宋体" panose="02010600030101010101" pitchFamily="2" charset="-122"/>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8193" name="内容占位符 3"/>
          <p:cNvPicPr>
            <a:picLocks noGrp="1" noChangeAspect="1"/>
          </p:cNvPicPr>
          <p:nvPr>
            <p:ph idx="1"/>
          </p:nvPr>
        </p:nvPicPr>
        <p:blipFill>
          <a:blip r:embed="rId1"/>
          <a:stretch>
            <a:fillRect/>
          </a:stretch>
        </p:blipFill>
        <p:spPr>
          <a:xfrm>
            <a:off x="1270" y="-10160"/>
            <a:ext cx="9140825" cy="6878638"/>
          </a:xfrm>
        </p:spPr>
      </p:pic>
      <p:sp>
        <p:nvSpPr>
          <p:cNvPr id="8194" name="标题 1"/>
          <p:cNvSpPr>
            <a:spLocks noGrp="1"/>
          </p:cNvSpPr>
          <p:nvPr/>
        </p:nvSpPr>
        <p:spPr>
          <a:xfrm>
            <a:off x="558800" y="323850"/>
            <a:ext cx="4152265" cy="612775"/>
          </a:xfrm>
          <a:prstGeom prst="rect">
            <a:avLst/>
          </a:prstGeom>
          <a:solidFill>
            <a:srgbClr val="FFC000"/>
          </a:solidFill>
          <a:ln w="9525">
            <a:noFill/>
          </a:ln>
        </p:spPr>
        <p:txBody>
          <a:bodyPr anchor="ctr"/>
          <a:p>
            <a:pPr algn="ctr"/>
            <a:r>
              <a:rPr lang="zh-CN" altLang="en-US" sz="4000" b="1">
                <a:solidFill>
                  <a:schemeClr val="tx2"/>
                </a:solidFill>
                <a:latin typeface="Arial" panose="020B0604020202020204" pitchFamily="34" charset="0"/>
                <a:ea typeface="宋体" panose="02010600030101010101" pitchFamily="2" charset="-122"/>
              </a:rPr>
              <a:t>意象举例分析</a:t>
            </a:r>
            <a:endParaRPr lang="zh-CN" altLang="en-US" sz="4000" b="1">
              <a:solidFill>
                <a:schemeClr val="tx2"/>
              </a:solidFill>
              <a:latin typeface="Arial" panose="020B0604020202020204" pitchFamily="34" charset="0"/>
              <a:ea typeface="宋体" panose="02010600030101010101" pitchFamily="2" charset="-122"/>
            </a:endParaRPr>
          </a:p>
        </p:txBody>
      </p:sp>
      <p:sp>
        <p:nvSpPr>
          <p:cNvPr id="8195" name="文本框 1"/>
          <p:cNvSpPr txBox="1"/>
          <p:nvPr/>
        </p:nvSpPr>
        <p:spPr>
          <a:xfrm>
            <a:off x="522288" y="1001713"/>
            <a:ext cx="8370887" cy="953135"/>
          </a:xfrm>
          <a:prstGeom prst="rect">
            <a:avLst/>
          </a:prstGeom>
          <a:noFill/>
          <a:ln w="9525">
            <a:noFill/>
          </a:ln>
        </p:spPr>
        <p:txBody>
          <a:bodyPr wrap="square" anchor="t">
            <a:spAutoFit/>
          </a:bodyPr>
          <a:p>
            <a:r>
              <a:rPr lang="en-US" altLang="zh-CN" sz="2800" b="1">
                <a:latin typeface="Arial" panose="020B0604020202020204" pitchFamily="34" charset="0"/>
                <a:ea typeface="宋体" panose="02010600030101010101" pitchFamily="2" charset="-122"/>
              </a:rPr>
              <a:t>    </a:t>
            </a:r>
            <a:r>
              <a:rPr lang="zh-CN" altLang="en-US" sz="2800" b="1" dirty="0">
                <a:latin typeface="Arial" panose="020B0604020202020204" pitchFamily="34" charset="0"/>
                <a:ea typeface="宋体" panose="02010600030101010101" pitchFamily="2" charset="-122"/>
                <a:sym typeface="宋体" panose="02010600030101010101" pitchFamily="2" charset="-122"/>
              </a:rPr>
              <a:t>意象分析是诗歌鉴赏的基础，积累意象知识会给鉴赏诗歌带来很大帮助。</a:t>
            </a:r>
            <a:endParaRPr lang="zh-CN" altLang="en-US" sz="2800" b="1">
              <a:latin typeface="Arial" panose="020B0604020202020204" pitchFamily="34" charset="0"/>
              <a:ea typeface="宋体" panose="02010600030101010101" pitchFamily="2" charset="-122"/>
            </a:endParaRPr>
          </a:p>
        </p:txBody>
      </p:sp>
      <p:sp>
        <p:nvSpPr>
          <p:cNvPr id="8196" name="文本框 2"/>
          <p:cNvSpPr txBox="1"/>
          <p:nvPr/>
        </p:nvSpPr>
        <p:spPr>
          <a:xfrm>
            <a:off x="365125" y="1955165"/>
            <a:ext cx="8528050" cy="5077460"/>
          </a:xfrm>
          <a:prstGeom prst="rect">
            <a:avLst/>
          </a:prstGeom>
          <a:noFill/>
          <a:ln w="9525">
            <a:noFill/>
          </a:ln>
        </p:spPr>
        <p:txBody>
          <a:bodyPr wrap="square" anchor="t">
            <a:spAutoFit/>
          </a:bodyPr>
          <a:p>
            <a:r>
              <a:rPr lang="zh-CN" altLang="en-US" sz="3200" b="1">
                <a:latin typeface="Arial" panose="020B0604020202020204" pitchFamily="34" charset="0"/>
                <a:ea typeface="宋体" panose="02010600030101010101" pitchFamily="2" charset="-122"/>
              </a:rPr>
              <a:t>（一）</a:t>
            </a:r>
            <a:r>
              <a:rPr lang="zh-CN" altLang="en-US" sz="3600" b="1">
                <a:latin typeface="隶书" panose="02010509060101010101" pitchFamily="49" charset="-122"/>
                <a:ea typeface="隶书" panose="02010509060101010101" pitchFamily="49" charset="-122"/>
                <a:sym typeface="+mn-ea"/>
              </a:rPr>
              <a:t>迎聚送别类</a:t>
            </a:r>
            <a:endParaRPr lang="zh-CN" altLang="en-US" sz="3200" b="1">
              <a:latin typeface="Arial" panose="020B0604020202020204" pitchFamily="34" charset="0"/>
              <a:ea typeface="宋体" panose="02010600030101010101" pitchFamily="2" charset="-122"/>
            </a:endParaRPr>
          </a:p>
          <a:p>
            <a:r>
              <a:rPr lang="zh-CN" altLang="en-US" sz="3200" b="1">
                <a:latin typeface="Arial" panose="020B0604020202020204" pitchFamily="34" charset="0"/>
                <a:ea typeface="宋体" panose="02010600030101010101" pitchFamily="2" charset="-122"/>
              </a:rPr>
              <a:t>         表达依依不舍之情即离愁或者叙写别后之思等，如：</a:t>
            </a:r>
            <a:endParaRPr lang="zh-CN" altLang="en-US" sz="3200" b="1">
              <a:latin typeface="Arial" panose="020B0604020202020204" pitchFamily="34" charset="0"/>
              <a:ea typeface="宋体" panose="02010600030101010101" pitchFamily="2" charset="-122"/>
            </a:endParaRPr>
          </a:p>
          <a:p>
            <a:r>
              <a:rPr lang="en-US" altLang="zh-CN" sz="3200" b="1">
                <a:latin typeface="Arial" panose="020B0604020202020204" pitchFamily="34" charset="0"/>
                <a:ea typeface="宋体" panose="02010600030101010101" pitchFamily="2" charset="-122"/>
              </a:rPr>
              <a:t>1</a:t>
            </a:r>
            <a:r>
              <a:rPr lang="zh-CN" altLang="en-US" sz="3200" b="1">
                <a:latin typeface="Arial" panose="020B0604020202020204" pitchFamily="34" charset="0"/>
                <a:ea typeface="宋体" panose="02010600030101010101" pitchFamily="2" charset="-122"/>
              </a:rPr>
              <a:t>、</a:t>
            </a:r>
            <a:r>
              <a:rPr lang="zh-CN" altLang="en-US" sz="3200" b="1" u="sng">
                <a:solidFill>
                  <a:srgbClr val="FF0000"/>
                </a:solidFill>
                <a:latin typeface="Arial" panose="020B0604020202020204" pitchFamily="34" charset="0"/>
                <a:ea typeface="宋体" panose="02010600030101010101" pitchFamily="2" charset="-122"/>
              </a:rPr>
              <a:t>杨、柳  </a:t>
            </a:r>
            <a:r>
              <a:rPr lang="zh-CN" altLang="en-US" sz="3200" b="1">
                <a:solidFill>
                  <a:srgbClr val="FF0000"/>
                </a:solidFill>
                <a:latin typeface="Arial" panose="020B0604020202020204" pitchFamily="34" charset="0"/>
                <a:ea typeface="宋体" panose="02010600030101010101" pitchFamily="2" charset="-122"/>
              </a:rPr>
              <a:t>  ：  </a:t>
            </a:r>
            <a:r>
              <a:rPr lang="zh-CN" altLang="en-US" sz="3200" b="1">
                <a:solidFill>
                  <a:schemeClr val="accent2"/>
                </a:solidFill>
                <a:latin typeface="Arial" panose="020B0604020202020204" pitchFamily="34" charset="0"/>
                <a:ea typeface="宋体" panose="02010600030101010101" pitchFamily="2" charset="-122"/>
              </a:rPr>
              <a:t> </a:t>
            </a:r>
            <a:r>
              <a:rPr lang="en-US" altLang="zh-CN" sz="3200" b="1">
                <a:solidFill>
                  <a:schemeClr val="accent2"/>
                </a:solidFill>
                <a:latin typeface="Arial" panose="020B0604020202020204" pitchFamily="34" charset="0"/>
                <a:ea typeface="宋体" panose="02010600030101010101" pitchFamily="2" charset="-122"/>
              </a:rPr>
              <a:t>“</a:t>
            </a:r>
            <a:r>
              <a:rPr lang="en-US" altLang="zh-CN" sz="1200" b="1">
                <a:solidFill>
                  <a:schemeClr val="accent2"/>
                </a:solidFill>
                <a:latin typeface="Arial" panose="020B0604020202020204" pitchFamily="34" charset="0"/>
                <a:ea typeface="宋体" panose="02010600030101010101" pitchFamily="2" charset="-122"/>
              </a:rPr>
              <a:t>1</a:t>
            </a:r>
            <a:r>
              <a:rPr lang="zh-CN" altLang="en-US" sz="3200" b="1">
                <a:solidFill>
                  <a:srgbClr val="FF0000"/>
                </a:solidFill>
                <a:latin typeface="Arial" panose="020B0604020202020204" pitchFamily="34" charset="0"/>
                <a:ea typeface="宋体" panose="02010600030101010101" pitchFamily="2" charset="-122"/>
              </a:rPr>
              <a:t>杨花</a:t>
            </a:r>
            <a:r>
              <a:rPr lang="zh-CN" altLang="en-US" sz="3200" b="1">
                <a:solidFill>
                  <a:schemeClr val="accent2"/>
                </a:solidFill>
                <a:latin typeface="Arial" panose="020B0604020202020204" pitchFamily="34" charset="0"/>
                <a:ea typeface="宋体" panose="02010600030101010101" pitchFamily="2" charset="-122"/>
              </a:rPr>
              <a:t>落尽子规啼</a:t>
            </a:r>
            <a:r>
              <a:rPr lang="en-US" altLang="zh-CN" sz="3200" b="1">
                <a:solidFill>
                  <a:schemeClr val="accent2"/>
                </a:solidFill>
                <a:latin typeface="Arial" panose="020B0604020202020204" pitchFamily="34" charset="0"/>
                <a:ea typeface="宋体" panose="02010600030101010101" pitchFamily="2" charset="-122"/>
              </a:rPr>
              <a:t>”</a:t>
            </a:r>
            <a:r>
              <a:rPr lang="zh-CN" altLang="en-US" sz="3200" b="1">
                <a:solidFill>
                  <a:schemeClr val="accent2"/>
                </a:solidFill>
                <a:latin typeface="Arial" panose="020B0604020202020204" pitchFamily="34" charset="0"/>
                <a:ea typeface="宋体" panose="02010600030101010101" pitchFamily="2" charset="-122"/>
              </a:rPr>
              <a:t>（李白）</a:t>
            </a:r>
            <a:endParaRPr lang="zh-CN" altLang="en-US" sz="3200" b="1">
              <a:solidFill>
                <a:schemeClr val="accent2"/>
              </a:solidFill>
              <a:latin typeface="Arial" panose="020B0604020202020204" pitchFamily="34" charset="0"/>
              <a:ea typeface="宋体" panose="02010600030101010101" pitchFamily="2" charset="-122"/>
            </a:endParaRPr>
          </a:p>
          <a:p>
            <a:r>
              <a:rPr lang="en-US" altLang="zh-CN" sz="3200" b="1">
                <a:solidFill>
                  <a:schemeClr val="accent2"/>
                </a:solidFill>
                <a:latin typeface="Arial" panose="020B0604020202020204" pitchFamily="34" charset="0"/>
                <a:ea typeface="宋体" panose="02010600030101010101" pitchFamily="2" charset="-122"/>
                <a:sym typeface="宋体" panose="02010600030101010101" pitchFamily="2" charset="-122"/>
              </a:rPr>
              <a:t>            “</a:t>
            </a:r>
            <a:r>
              <a:rPr lang="zh-CN" altLang="en-US" sz="3200" b="1" dirty="0">
                <a:solidFill>
                  <a:schemeClr val="accent2"/>
                </a:solidFill>
                <a:latin typeface="Arial" panose="020B0604020202020204" pitchFamily="34" charset="0"/>
                <a:ea typeface="宋体" panose="02010600030101010101" pitchFamily="2" charset="-122"/>
                <a:sym typeface="宋体" panose="02010600030101010101" pitchFamily="2" charset="-122"/>
              </a:rPr>
              <a:t>昔我往矣，</a:t>
            </a:r>
            <a:r>
              <a:rPr lang="zh-CN" altLang="en-US" sz="3200" b="1" dirty="0">
                <a:solidFill>
                  <a:srgbClr val="FF0000"/>
                </a:solidFill>
                <a:latin typeface="Arial" panose="020B0604020202020204" pitchFamily="34" charset="0"/>
                <a:ea typeface="宋体" panose="02010600030101010101" pitchFamily="2" charset="-122"/>
                <a:sym typeface="宋体" panose="02010600030101010101" pitchFamily="2" charset="-122"/>
              </a:rPr>
              <a:t>杨柳</a:t>
            </a:r>
            <a:r>
              <a:rPr lang="zh-CN" altLang="en-US" sz="3200" b="1" dirty="0">
                <a:solidFill>
                  <a:schemeClr val="accent2"/>
                </a:solidFill>
                <a:latin typeface="Arial" panose="020B0604020202020204" pitchFamily="34" charset="0"/>
                <a:ea typeface="宋体" panose="02010600030101010101" pitchFamily="2" charset="-122"/>
                <a:sym typeface="宋体" panose="02010600030101010101" pitchFamily="2" charset="-122"/>
              </a:rPr>
              <a:t>依依</a:t>
            </a:r>
            <a:r>
              <a:rPr lang="en-US" altLang="zh-CN" sz="3200" b="1" dirty="0">
                <a:solidFill>
                  <a:schemeClr val="accent2"/>
                </a:solidFill>
                <a:latin typeface="Arial" panose="020B0604020202020204" pitchFamily="34" charset="0"/>
                <a:ea typeface="宋体" panose="02010600030101010101" pitchFamily="2" charset="-122"/>
                <a:sym typeface="宋体" panose="02010600030101010101" pitchFamily="2" charset="-122"/>
              </a:rPr>
              <a:t>”《</a:t>
            </a:r>
            <a:r>
              <a:rPr lang="zh-CN" altLang="en-US" sz="3200" b="1" dirty="0">
                <a:solidFill>
                  <a:schemeClr val="accent2"/>
                </a:solidFill>
                <a:latin typeface="Arial" panose="020B0604020202020204" pitchFamily="34" charset="0"/>
                <a:ea typeface="宋体" panose="02010600030101010101" pitchFamily="2" charset="-122"/>
                <a:sym typeface="宋体" panose="02010600030101010101" pitchFamily="2" charset="-122"/>
              </a:rPr>
              <a:t>诗经</a:t>
            </a:r>
            <a:r>
              <a:rPr lang="en-US" altLang="zh-CN" sz="3200" b="1" dirty="0">
                <a:solidFill>
                  <a:schemeClr val="accent2"/>
                </a:solidFill>
                <a:latin typeface="Arial" panose="020B0604020202020204" pitchFamily="34" charset="0"/>
                <a:ea typeface="宋体" panose="02010600030101010101" pitchFamily="2" charset="-122"/>
                <a:sym typeface="宋体" panose="02010600030101010101" pitchFamily="2" charset="-122"/>
              </a:rPr>
              <a:t>·</a:t>
            </a:r>
            <a:r>
              <a:rPr lang="zh-CN" altLang="en-US" sz="3200" b="1" dirty="0">
                <a:solidFill>
                  <a:schemeClr val="accent2"/>
                </a:solidFill>
                <a:latin typeface="Arial" panose="020B0604020202020204" pitchFamily="34" charset="0"/>
                <a:ea typeface="宋体" panose="02010600030101010101" pitchFamily="2" charset="-122"/>
                <a:sym typeface="宋体" panose="02010600030101010101" pitchFamily="2" charset="-122"/>
              </a:rPr>
              <a:t>采薇</a:t>
            </a:r>
            <a:r>
              <a:rPr lang="en-US" altLang="zh-CN" sz="3200" b="1">
                <a:solidFill>
                  <a:schemeClr val="accent2"/>
                </a:solidFill>
                <a:latin typeface="Arial" panose="020B0604020202020204" pitchFamily="34" charset="0"/>
                <a:ea typeface="宋体" panose="02010600030101010101" pitchFamily="2" charset="-122"/>
                <a:sym typeface="宋体" panose="02010600030101010101" pitchFamily="2" charset="-122"/>
              </a:rPr>
              <a:t>》</a:t>
            </a:r>
            <a:endParaRPr lang="en-US" altLang="zh-CN" sz="3200" b="1">
              <a:solidFill>
                <a:schemeClr val="accent2"/>
              </a:solidFill>
              <a:latin typeface="Arial" panose="020B0604020202020204" pitchFamily="34" charset="0"/>
              <a:ea typeface="宋体" panose="02010600030101010101" pitchFamily="2" charset="-122"/>
              <a:sym typeface="宋体" panose="02010600030101010101" pitchFamily="2" charset="-122"/>
            </a:endParaRPr>
          </a:p>
          <a:p>
            <a:r>
              <a:rPr lang="en-US" altLang="zh-CN" sz="3200" b="1">
                <a:latin typeface="Arial" panose="020B0604020202020204" pitchFamily="34" charset="0"/>
                <a:ea typeface="宋体" panose="02010600030101010101" pitchFamily="2" charset="-122"/>
                <a:sym typeface="宋体" panose="02010600030101010101" pitchFamily="2" charset="-122"/>
              </a:rPr>
              <a:t>2</a:t>
            </a:r>
            <a:r>
              <a:rPr lang="zh-CN" altLang="en-US" sz="3200" b="1">
                <a:latin typeface="Arial" panose="020B0604020202020204" pitchFamily="34" charset="0"/>
                <a:ea typeface="宋体" panose="02010600030101010101" pitchFamily="2" charset="-122"/>
                <a:sym typeface="宋体" panose="02010600030101010101" pitchFamily="2" charset="-122"/>
              </a:rPr>
              <a:t>、</a:t>
            </a:r>
            <a:r>
              <a:rPr lang="zh-CN" altLang="en-US" sz="3200" b="1" u="sng">
                <a:solidFill>
                  <a:srgbClr val="FF0000"/>
                </a:solidFill>
                <a:latin typeface="Arial" panose="020B0604020202020204" pitchFamily="34" charset="0"/>
                <a:ea typeface="宋体" panose="02010600030101010101" pitchFamily="2" charset="-122"/>
                <a:sym typeface="宋体" panose="02010600030101010101" pitchFamily="2" charset="-122"/>
              </a:rPr>
              <a:t>长亭、灞桥（陵）：</a:t>
            </a:r>
            <a:r>
              <a:rPr lang="zh-CN" altLang="en-US" sz="3200" b="1" dirty="0">
                <a:solidFill>
                  <a:schemeClr val="accent2"/>
                </a:solidFill>
                <a:latin typeface="Arial" panose="020B0604020202020204" pitchFamily="34" charset="0"/>
                <a:ea typeface="宋体" panose="02010600030101010101" pitchFamily="2" charset="-122"/>
                <a:sym typeface="宋体" panose="02010600030101010101" pitchFamily="2" charset="-122"/>
              </a:rPr>
              <a:t>“</a:t>
            </a:r>
            <a:r>
              <a:rPr lang="en-US" altLang="zh-CN" sz="1000" b="1" dirty="0">
                <a:solidFill>
                  <a:schemeClr val="accent2"/>
                </a:solidFill>
                <a:latin typeface="Arial" panose="020B0604020202020204" pitchFamily="34" charset="0"/>
                <a:ea typeface="宋体" panose="02010600030101010101" pitchFamily="2" charset="-122"/>
                <a:sym typeface="宋体" panose="02010600030101010101" pitchFamily="2" charset="-122"/>
              </a:rPr>
              <a:t>3</a:t>
            </a:r>
            <a:r>
              <a:rPr lang="zh-CN" altLang="en-US" sz="3200" b="1" dirty="0">
                <a:solidFill>
                  <a:srgbClr val="FF0000"/>
                </a:solidFill>
                <a:latin typeface="Arial" panose="020B0604020202020204" pitchFamily="34" charset="0"/>
                <a:ea typeface="宋体" panose="02010600030101010101" pitchFamily="2" charset="-122"/>
                <a:sym typeface="宋体" panose="02010600030101010101" pitchFamily="2" charset="-122"/>
              </a:rPr>
              <a:t>长亭</a:t>
            </a:r>
            <a:r>
              <a:rPr lang="zh-CN" altLang="en-US" sz="3200" b="1" dirty="0">
                <a:solidFill>
                  <a:schemeClr val="accent2"/>
                </a:solidFill>
                <a:latin typeface="Arial" panose="020B0604020202020204" pitchFamily="34" charset="0"/>
                <a:ea typeface="宋体" panose="02010600030101010101" pitchFamily="2" charset="-122"/>
                <a:sym typeface="宋体" panose="02010600030101010101" pitchFamily="2" charset="-122"/>
              </a:rPr>
              <a:t>外，古道边， </a:t>
            </a:r>
            <a:endParaRPr lang="zh-CN" altLang="en-US" sz="3200" b="1" dirty="0">
              <a:solidFill>
                <a:schemeClr val="accent2"/>
              </a:solidFill>
              <a:latin typeface="Arial" panose="020B0604020202020204" pitchFamily="34" charset="0"/>
              <a:ea typeface="宋体" panose="02010600030101010101" pitchFamily="2" charset="-122"/>
              <a:sym typeface="宋体" panose="02010600030101010101" pitchFamily="2" charset="-122"/>
            </a:endParaRPr>
          </a:p>
          <a:p>
            <a:r>
              <a:rPr lang="zh-CN" altLang="en-US" sz="3200" b="1" dirty="0">
                <a:solidFill>
                  <a:schemeClr val="accent2"/>
                </a:solidFill>
                <a:latin typeface="Arial" panose="020B0604020202020204" pitchFamily="34" charset="0"/>
                <a:ea typeface="宋体" panose="02010600030101010101" pitchFamily="2" charset="-122"/>
                <a:sym typeface="宋体" panose="02010600030101010101" pitchFamily="2" charset="-122"/>
              </a:rPr>
              <a:t>           芳草碧连天”      （李叔同《送别》）</a:t>
            </a:r>
            <a:endParaRPr lang="zh-CN" altLang="en-US" sz="3200" b="1" dirty="0">
              <a:solidFill>
                <a:schemeClr val="accent2"/>
              </a:solidFill>
              <a:latin typeface="Arial" panose="020B0604020202020204" pitchFamily="34" charset="0"/>
              <a:ea typeface="宋体" panose="02010600030101010101" pitchFamily="2" charset="-122"/>
              <a:sym typeface="宋体" panose="02010600030101010101" pitchFamily="2" charset="-122"/>
            </a:endParaRPr>
          </a:p>
          <a:p>
            <a:r>
              <a:rPr lang="en-US" altLang="zh-CN" sz="3200" b="1" dirty="0">
                <a:solidFill>
                  <a:schemeClr val="accent2"/>
                </a:solidFill>
                <a:latin typeface="Arial" panose="020B0604020202020204" pitchFamily="34" charset="0"/>
                <a:ea typeface="宋体" panose="02010600030101010101" pitchFamily="2" charset="-122"/>
                <a:sym typeface="宋体" panose="02010600030101010101" pitchFamily="2" charset="-122"/>
              </a:rPr>
              <a:t>“</a:t>
            </a:r>
            <a:r>
              <a:rPr lang="zh-CN" altLang="en-US" sz="3200" b="1" dirty="0">
                <a:solidFill>
                  <a:schemeClr val="accent2"/>
                </a:solidFill>
                <a:latin typeface="Arial" panose="020B0604020202020204" pitchFamily="34" charset="0"/>
                <a:ea typeface="宋体" panose="02010600030101010101" pitchFamily="2" charset="-122"/>
                <a:sym typeface="宋体" panose="02010600030101010101" pitchFamily="2" charset="-122"/>
              </a:rPr>
              <a:t> 年年柳色，</a:t>
            </a:r>
            <a:r>
              <a:rPr lang="en-US" altLang="zh-CN" sz="1000" b="1" dirty="0">
                <a:solidFill>
                  <a:schemeClr val="accent2"/>
                </a:solidFill>
                <a:latin typeface="Arial" panose="020B0604020202020204" pitchFamily="34" charset="0"/>
                <a:ea typeface="宋体" panose="02010600030101010101" pitchFamily="2" charset="-122"/>
                <a:sym typeface="宋体" panose="02010600030101010101" pitchFamily="2" charset="-122"/>
              </a:rPr>
              <a:t>4</a:t>
            </a:r>
            <a:r>
              <a:rPr lang="zh-CN" altLang="en-US" sz="3200" b="1" dirty="0">
                <a:solidFill>
                  <a:srgbClr val="FF0000"/>
                </a:solidFill>
                <a:latin typeface="Arial" panose="020B0604020202020204" pitchFamily="34" charset="0"/>
                <a:ea typeface="宋体" panose="02010600030101010101" pitchFamily="2" charset="-122"/>
                <a:sym typeface="宋体" panose="02010600030101010101" pitchFamily="2" charset="-122"/>
              </a:rPr>
              <a:t>霸陵</a:t>
            </a:r>
            <a:r>
              <a:rPr lang="zh-CN" altLang="en-US" sz="3200" b="1" dirty="0">
                <a:solidFill>
                  <a:schemeClr val="accent2"/>
                </a:solidFill>
                <a:latin typeface="Arial" panose="020B0604020202020204" pitchFamily="34" charset="0"/>
                <a:ea typeface="宋体" panose="02010600030101010101" pitchFamily="2" charset="-122"/>
                <a:sym typeface="宋体" panose="02010600030101010101" pitchFamily="2" charset="-122"/>
              </a:rPr>
              <a:t>伤别</a:t>
            </a:r>
            <a:r>
              <a:rPr lang="en-US" altLang="zh-CN" sz="3200" b="1" dirty="0">
                <a:solidFill>
                  <a:schemeClr val="accent2"/>
                </a:solidFill>
                <a:latin typeface="Arial" panose="020B0604020202020204" pitchFamily="34" charset="0"/>
                <a:ea typeface="宋体" panose="02010600030101010101" pitchFamily="2" charset="-122"/>
                <a:sym typeface="宋体" panose="02010600030101010101" pitchFamily="2" charset="-122"/>
              </a:rPr>
              <a:t>”</a:t>
            </a:r>
            <a:r>
              <a:rPr lang="zh-CN" altLang="en-US" sz="3200" b="1" dirty="0">
                <a:solidFill>
                  <a:schemeClr val="accent2"/>
                </a:solidFill>
                <a:latin typeface="Arial" panose="020B0604020202020204" pitchFamily="34" charset="0"/>
                <a:ea typeface="宋体" panose="02010600030101010101" pitchFamily="2" charset="-122"/>
                <a:sym typeface="宋体" panose="02010600030101010101" pitchFamily="2" charset="-122"/>
              </a:rPr>
              <a:t>（李白《忆秦娥》）</a:t>
            </a:r>
            <a:endParaRPr lang="zh-CN" altLang="en-US" sz="3200" b="1" dirty="0">
              <a:solidFill>
                <a:schemeClr val="accent2"/>
              </a:solidFill>
              <a:latin typeface="Arial" panose="020B0604020202020204" pitchFamily="34" charset="0"/>
              <a:ea typeface="宋体" panose="02010600030101010101" pitchFamily="2" charset="-122"/>
              <a:sym typeface="宋体" panose="02010600030101010101" pitchFamily="2" charset="-122"/>
            </a:endParaRPr>
          </a:p>
          <a:p>
            <a:r>
              <a:rPr lang="en-US" altLang="zh-CN" sz="3200" b="1">
                <a:solidFill>
                  <a:schemeClr val="accent2"/>
                </a:solidFill>
                <a:latin typeface="Arial" panose="020B0604020202020204" pitchFamily="34" charset="0"/>
                <a:ea typeface="宋体" panose="02010600030101010101" pitchFamily="2" charset="-122"/>
                <a:sym typeface="宋体" panose="02010600030101010101" pitchFamily="2" charset="-122"/>
              </a:rPr>
              <a:t>          </a:t>
            </a:r>
            <a:endParaRPr lang="zh-CN" altLang="en-US" sz="3200" b="1">
              <a:solidFill>
                <a:schemeClr val="accent2"/>
              </a:solidFill>
              <a:latin typeface="Arial" panose="020B0604020202020204" pitchFamily="34" charset="0"/>
              <a:ea typeface="宋体" panose="02010600030101010101" pitchFamily="2" charset="-122"/>
            </a:endParaRPr>
          </a:p>
          <a:p>
            <a:endParaRPr lang="zh-CN" altLang="en-US" sz="3200" b="1">
              <a:solidFill>
                <a:schemeClr val="accent2"/>
              </a:solidFill>
              <a:latin typeface="Arial" panose="020B0604020202020204" pitchFamily="34" charset="0"/>
              <a:ea typeface="宋体" panose="02010600030101010101" pitchFamily="2" charset="-122"/>
            </a:endParaRP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3793" name="内容占位符 3"/>
          <p:cNvPicPr>
            <a:picLocks noGrp="1" noChangeAspect="1"/>
          </p:cNvPicPr>
          <p:nvPr>
            <p:ph idx="1"/>
          </p:nvPr>
        </p:nvPicPr>
        <p:blipFill>
          <a:blip r:embed="rId1"/>
          <a:stretch>
            <a:fillRect/>
          </a:stretch>
        </p:blipFill>
        <p:spPr>
          <a:xfrm>
            <a:off x="6350" y="12700"/>
            <a:ext cx="9140825" cy="6878638"/>
          </a:xfrm>
        </p:spPr>
      </p:pic>
      <p:sp>
        <p:nvSpPr>
          <p:cNvPr id="33794" name="标题 1"/>
          <p:cNvSpPr>
            <a:spLocks noGrp="1"/>
          </p:cNvSpPr>
          <p:nvPr/>
        </p:nvSpPr>
        <p:spPr>
          <a:xfrm>
            <a:off x="558800" y="611505"/>
            <a:ext cx="3425825" cy="612775"/>
          </a:xfrm>
          <a:prstGeom prst="rect">
            <a:avLst/>
          </a:prstGeom>
          <a:solidFill>
            <a:srgbClr val="FFC000"/>
          </a:solidFill>
          <a:ln w="9525">
            <a:noFill/>
          </a:ln>
        </p:spPr>
        <p:txBody>
          <a:bodyPr anchor="ctr"/>
          <a:p>
            <a:pPr algn="ctr"/>
            <a:r>
              <a:rPr lang="en-US" altLang="zh-CN" sz="4000" b="1">
                <a:solidFill>
                  <a:schemeClr val="tx2"/>
                </a:solidFill>
                <a:latin typeface="Arial" panose="020B0604020202020204" pitchFamily="34" charset="0"/>
                <a:ea typeface="宋体" panose="02010600030101010101" pitchFamily="2" charset="-122"/>
              </a:rPr>
              <a:t>4</a:t>
            </a:r>
            <a:r>
              <a:rPr lang="zh-CN" altLang="en-US" sz="4000" b="1">
                <a:solidFill>
                  <a:schemeClr val="tx2"/>
                </a:solidFill>
                <a:latin typeface="Arial" panose="020B0604020202020204" pitchFamily="34" charset="0"/>
                <a:ea typeface="宋体" panose="02010600030101010101" pitchFamily="2" charset="-122"/>
              </a:rPr>
              <a:t>、</a:t>
            </a:r>
            <a:r>
              <a:rPr lang="zh-CN" altLang="en-US" sz="4000" b="1">
                <a:solidFill>
                  <a:schemeClr val="tx2"/>
                </a:solidFill>
                <a:latin typeface="Arial" panose="020B0604020202020204" pitchFamily="34" charset="0"/>
                <a:ea typeface="宋体" panose="02010600030101010101" pitchFamily="2" charset="-122"/>
              </a:rPr>
              <a:t>衬托</a:t>
            </a:r>
            <a:endParaRPr lang="zh-CN" altLang="en-US" sz="4000" b="1">
              <a:solidFill>
                <a:schemeClr val="tx2"/>
              </a:solidFill>
              <a:latin typeface="Arial" panose="020B0604020202020204" pitchFamily="34" charset="0"/>
              <a:ea typeface="宋体" panose="02010600030101010101" pitchFamily="2" charset="-122"/>
            </a:endParaRPr>
          </a:p>
        </p:txBody>
      </p:sp>
      <p:sp>
        <p:nvSpPr>
          <p:cNvPr id="33795" name="文本框 1"/>
          <p:cNvSpPr txBox="1"/>
          <p:nvPr/>
        </p:nvSpPr>
        <p:spPr>
          <a:xfrm>
            <a:off x="484188" y="1352550"/>
            <a:ext cx="8561387" cy="4831080"/>
          </a:xfrm>
          <a:prstGeom prst="rect">
            <a:avLst/>
          </a:prstGeom>
          <a:noFill/>
          <a:ln w="9525">
            <a:noFill/>
          </a:ln>
        </p:spPr>
        <p:txBody>
          <a:bodyPr wrap="square" anchor="t">
            <a:spAutoFit/>
          </a:bodyPr>
          <a:p>
            <a:r>
              <a:rPr lang="zh-CN" altLang="en-US" sz="2800" b="1">
                <a:solidFill>
                  <a:srgbClr val="FF0000"/>
                </a:solidFill>
                <a:latin typeface="Arial" panose="020B0604020202020204" pitchFamily="34" charset="0"/>
                <a:ea typeface="宋体" panose="02010600030101010101" pitchFamily="2" charset="-122"/>
              </a:rPr>
              <a:t>衬托，</a:t>
            </a:r>
            <a:r>
              <a:rPr lang="zh-CN" altLang="en-US" sz="2800" b="1">
                <a:sym typeface="+mn-ea"/>
              </a:rPr>
              <a:t>分正衬和反衬。</a:t>
            </a:r>
            <a:r>
              <a:rPr lang="zh-CN" altLang="en-US" sz="2800" b="1">
                <a:solidFill>
                  <a:srgbClr val="FF0000"/>
                </a:solidFill>
                <a:latin typeface="Arial" panose="020B0604020202020204" pitchFamily="34" charset="0"/>
                <a:ea typeface="宋体" panose="02010600030101010101" pitchFamily="2" charset="-122"/>
              </a:rPr>
              <a:t>利用事物间相似或相对、相反的条件，以次要事物为陪衬来突出主要事物的艺术手法，两者主次分明。利用相似事物陪衬叫正衬，利用相反事物陪衬叫反衬。</a:t>
            </a:r>
            <a:endParaRPr lang="zh-CN" altLang="en-US" sz="2800" b="1">
              <a:latin typeface="Arial" panose="020B0604020202020204" pitchFamily="34" charset="0"/>
              <a:ea typeface="宋体" panose="02010600030101010101" pitchFamily="2" charset="-122"/>
            </a:endParaRPr>
          </a:p>
          <a:p>
            <a:r>
              <a:rPr lang="zh-CN" altLang="en-US" sz="2800" b="1">
                <a:latin typeface="Arial" panose="020B0604020202020204" pitchFamily="34" charset="0"/>
                <a:ea typeface="宋体" panose="02010600030101010101" pitchFamily="2" charset="-122"/>
              </a:rPr>
              <a:t>正衬可以是人衬托人，如《秦罗敷》中借“行者”“少年”等的反应来衬托秦罗敷惊人的美貌；</a:t>
            </a:r>
            <a:endParaRPr lang="zh-CN" altLang="en-US" sz="2800" b="1">
              <a:latin typeface="Arial" panose="020B0604020202020204" pitchFamily="34" charset="0"/>
              <a:ea typeface="宋体" panose="02010600030101010101" pitchFamily="2" charset="-122"/>
            </a:endParaRPr>
          </a:p>
          <a:p>
            <a:endParaRPr lang="zh-CN" altLang="en-US" sz="2800" b="1">
              <a:latin typeface="Arial" panose="020B0604020202020204" pitchFamily="34" charset="0"/>
              <a:ea typeface="宋体" panose="02010600030101010101" pitchFamily="2" charset="-122"/>
            </a:endParaRPr>
          </a:p>
          <a:p>
            <a:r>
              <a:rPr lang="zh-CN" altLang="en-US" sz="2800" b="1">
                <a:latin typeface="Arial" panose="020B0604020202020204" pitchFamily="34" charset="0"/>
                <a:ea typeface="宋体" panose="02010600030101010101" pitchFamily="2" charset="-122"/>
              </a:rPr>
              <a:t>也可以是以物衬托物，或者以景、物衬托人，如《琵琶行》中三次写江中之月，分别烘托了琵琶声的美妙动听、琵琶女的技艺高超和人物凄凉孤独而悲伤的心情。</a:t>
            </a:r>
            <a:endParaRPr lang="zh-CN" altLang="en-US" sz="2800" b="1">
              <a:latin typeface="Arial" panose="020B0604020202020204" pitchFamily="34" charset="0"/>
              <a:ea typeface="宋体" panose="02010600030101010101" pitchFamily="2" charset="-122"/>
            </a:endParaRP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3793" name="内容占位符 3"/>
          <p:cNvPicPr>
            <a:picLocks noGrp="1" noChangeAspect="1"/>
          </p:cNvPicPr>
          <p:nvPr>
            <p:ph idx="1"/>
          </p:nvPr>
        </p:nvPicPr>
        <p:blipFill>
          <a:blip r:embed="rId1"/>
          <a:stretch>
            <a:fillRect/>
          </a:stretch>
        </p:blipFill>
        <p:spPr>
          <a:xfrm>
            <a:off x="6350" y="12700"/>
            <a:ext cx="9140825" cy="6878638"/>
          </a:xfrm>
        </p:spPr>
      </p:pic>
      <p:sp>
        <p:nvSpPr>
          <p:cNvPr id="33794" name="标题 1"/>
          <p:cNvSpPr>
            <a:spLocks noGrp="1"/>
          </p:cNvSpPr>
          <p:nvPr/>
        </p:nvSpPr>
        <p:spPr>
          <a:xfrm>
            <a:off x="558800" y="611505"/>
            <a:ext cx="3425825" cy="612775"/>
          </a:xfrm>
          <a:prstGeom prst="rect">
            <a:avLst/>
          </a:prstGeom>
          <a:solidFill>
            <a:srgbClr val="FFC000"/>
          </a:solidFill>
          <a:ln w="9525">
            <a:noFill/>
          </a:ln>
        </p:spPr>
        <p:txBody>
          <a:bodyPr anchor="ctr"/>
          <a:p>
            <a:pPr algn="ctr"/>
            <a:r>
              <a:rPr lang="en-US" altLang="zh-CN" sz="4000" b="1">
                <a:solidFill>
                  <a:schemeClr val="tx2"/>
                </a:solidFill>
                <a:latin typeface="Arial" panose="020B0604020202020204" pitchFamily="34" charset="0"/>
                <a:ea typeface="宋体" panose="02010600030101010101" pitchFamily="2" charset="-122"/>
              </a:rPr>
              <a:t>4</a:t>
            </a:r>
            <a:r>
              <a:rPr lang="zh-CN" altLang="en-US" sz="4000" b="1">
                <a:solidFill>
                  <a:schemeClr val="tx2"/>
                </a:solidFill>
                <a:latin typeface="Arial" panose="020B0604020202020204" pitchFamily="34" charset="0"/>
                <a:ea typeface="宋体" panose="02010600030101010101" pitchFamily="2" charset="-122"/>
              </a:rPr>
              <a:t>、反衬</a:t>
            </a:r>
            <a:endParaRPr lang="zh-CN" altLang="en-US" sz="4000" b="1">
              <a:solidFill>
                <a:schemeClr val="tx2"/>
              </a:solidFill>
              <a:latin typeface="Arial" panose="020B0604020202020204" pitchFamily="34" charset="0"/>
              <a:ea typeface="宋体" panose="02010600030101010101" pitchFamily="2" charset="-122"/>
            </a:endParaRPr>
          </a:p>
        </p:txBody>
      </p:sp>
      <p:sp>
        <p:nvSpPr>
          <p:cNvPr id="33795" name="文本框 1"/>
          <p:cNvSpPr txBox="1"/>
          <p:nvPr/>
        </p:nvSpPr>
        <p:spPr>
          <a:xfrm>
            <a:off x="484188" y="1352550"/>
            <a:ext cx="8561387" cy="4523105"/>
          </a:xfrm>
          <a:prstGeom prst="rect">
            <a:avLst/>
          </a:prstGeom>
          <a:noFill/>
          <a:ln w="9525">
            <a:noFill/>
          </a:ln>
        </p:spPr>
        <p:txBody>
          <a:bodyPr wrap="square" anchor="t">
            <a:spAutoFit/>
          </a:bodyPr>
          <a:p>
            <a:r>
              <a:rPr lang="zh-CN" altLang="en-US" sz="2800" b="1">
                <a:latin typeface="Arial" panose="020B0604020202020204" pitchFamily="34" charset="0"/>
              </a:rPr>
              <a:t>反衬，是主体与衬体相反，衬体从反面作背景，衬托主体。</a:t>
            </a:r>
            <a:endParaRPr lang="zh-CN" altLang="en-US" sz="2800" b="1">
              <a:latin typeface="Arial" panose="020B0604020202020204" pitchFamily="34" charset="0"/>
            </a:endParaRPr>
          </a:p>
          <a:p>
            <a:r>
              <a:rPr lang="zh-CN" altLang="en-US" sz="2800" b="1">
                <a:solidFill>
                  <a:srgbClr val="FF0000"/>
                </a:solidFill>
                <a:latin typeface="Arial" panose="020B0604020202020204" pitchFamily="34" charset="0"/>
                <a:ea typeface="宋体" panose="02010600030101010101" pitchFamily="2" charset="-122"/>
              </a:rPr>
              <a:t>1、冷暖相衬</a:t>
            </a:r>
            <a:endParaRPr lang="zh-CN" altLang="en-US" sz="2800" b="1">
              <a:solidFill>
                <a:srgbClr val="FF0000"/>
              </a:solidFill>
              <a:latin typeface="Arial" panose="020B0604020202020204" pitchFamily="34" charset="0"/>
              <a:ea typeface="宋体" panose="02010600030101010101" pitchFamily="2" charset="-122"/>
            </a:endParaRPr>
          </a:p>
          <a:p>
            <a:r>
              <a:rPr lang="zh-CN" altLang="en-US" sz="2800" b="1">
                <a:latin typeface="Arial" panose="020B0604020202020204" pitchFamily="34" charset="0"/>
                <a:ea typeface="宋体" panose="02010600030101010101" pitchFamily="2" charset="-122"/>
              </a:rPr>
              <a:t>      </a:t>
            </a:r>
            <a:r>
              <a:rPr lang="zh-CN" altLang="en-US" sz="3200" b="1">
                <a:latin typeface="Arial" panose="020B0604020202020204" pitchFamily="34" charset="0"/>
                <a:ea typeface="宋体" panose="02010600030101010101" pitchFamily="2" charset="-122"/>
              </a:rPr>
              <a:t>洞天石扉，訇然中开。青冥浩荡不见底，日月照耀金银台。</a:t>
            </a:r>
            <a:endParaRPr lang="zh-CN" altLang="en-US" sz="2800" b="1">
              <a:latin typeface="Arial" panose="020B0604020202020204" pitchFamily="34" charset="0"/>
              <a:ea typeface="宋体" panose="02010600030101010101" pitchFamily="2" charset="-122"/>
            </a:endParaRPr>
          </a:p>
          <a:p>
            <a:pPr algn="r"/>
            <a:r>
              <a:rPr lang="zh-CN" altLang="en-US" sz="2800" b="1">
                <a:sym typeface="+mn-ea"/>
              </a:rPr>
              <a:t>李白《梦游天姥吟留别》</a:t>
            </a:r>
            <a:endParaRPr lang="zh-CN" altLang="en-US" sz="2800" b="1">
              <a:latin typeface="Arial" panose="020B0604020202020204" pitchFamily="34" charset="0"/>
              <a:ea typeface="宋体" panose="02010600030101010101" pitchFamily="2" charset="-122"/>
            </a:endParaRPr>
          </a:p>
          <a:p>
            <a:r>
              <a:rPr lang="zh-CN" altLang="en-US" sz="2800" b="1">
                <a:latin typeface="Arial" panose="020B0604020202020204" pitchFamily="34" charset="0"/>
                <a:ea typeface="宋体" panose="02010600030101010101" pitchFamily="2" charset="-122"/>
              </a:rPr>
              <a:t>     诗人以天门打开为界，前面越冷暗，后面就显得越暖亮，冷暗与暖亮相互映衬，在色调的对比中，使诗在气势上形成了一个由低沉到高昂的波澜，为后面神仙的出场渲染了神奇的背景。</a:t>
            </a:r>
            <a:endParaRPr lang="zh-CN" altLang="en-US" sz="2800" b="1">
              <a:latin typeface="Arial" panose="020B0604020202020204" pitchFamily="34" charset="0"/>
              <a:ea typeface="宋体" panose="02010600030101010101" pitchFamily="2" charset="-122"/>
            </a:endParaRP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3793" name="内容占位符 3"/>
          <p:cNvPicPr>
            <a:picLocks noGrp="1" noChangeAspect="1"/>
          </p:cNvPicPr>
          <p:nvPr>
            <p:ph idx="1"/>
          </p:nvPr>
        </p:nvPicPr>
        <p:blipFill>
          <a:blip r:embed="rId1"/>
          <a:stretch>
            <a:fillRect/>
          </a:stretch>
        </p:blipFill>
        <p:spPr>
          <a:xfrm>
            <a:off x="1905" y="-10160"/>
            <a:ext cx="9140825" cy="6878638"/>
          </a:xfrm>
        </p:spPr>
      </p:pic>
      <p:sp>
        <p:nvSpPr>
          <p:cNvPr id="33794" name="标题 1"/>
          <p:cNvSpPr>
            <a:spLocks noGrp="1"/>
          </p:cNvSpPr>
          <p:nvPr/>
        </p:nvSpPr>
        <p:spPr>
          <a:xfrm>
            <a:off x="484505" y="259715"/>
            <a:ext cx="3425825" cy="612775"/>
          </a:xfrm>
          <a:prstGeom prst="rect">
            <a:avLst/>
          </a:prstGeom>
          <a:solidFill>
            <a:srgbClr val="FFC000"/>
          </a:solidFill>
          <a:ln w="9525">
            <a:noFill/>
          </a:ln>
        </p:spPr>
        <p:txBody>
          <a:bodyPr anchor="ctr"/>
          <a:p>
            <a:pPr algn="ctr"/>
            <a:r>
              <a:rPr lang="en-US" altLang="zh-CN" sz="4000" b="1">
                <a:solidFill>
                  <a:schemeClr val="tx2"/>
                </a:solidFill>
                <a:latin typeface="Arial" panose="020B0604020202020204" pitchFamily="34" charset="0"/>
                <a:ea typeface="宋体" panose="02010600030101010101" pitchFamily="2" charset="-122"/>
              </a:rPr>
              <a:t>4</a:t>
            </a:r>
            <a:r>
              <a:rPr lang="zh-CN" altLang="en-US" sz="4000" b="1">
                <a:solidFill>
                  <a:schemeClr val="tx2"/>
                </a:solidFill>
                <a:latin typeface="Arial" panose="020B0604020202020204" pitchFamily="34" charset="0"/>
                <a:ea typeface="宋体" panose="02010600030101010101" pitchFamily="2" charset="-122"/>
              </a:rPr>
              <a:t>、反衬</a:t>
            </a:r>
            <a:endParaRPr lang="zh-CN" altLang="en-US" sz="4000" b="1">
              <a:solidFill>
                <a:schemeClr val="tx2"/>
              </a:solidFill>
              <a:latin typeface="Arial" panose="020B0604020202020204" pitchFamily="34" charset="0"/>
              <a:ea typeface="宋体" panose="02010600030101010101" pitchFamily="2" charset="-122"/>
            </a:endParaRPr>
          </a:p>
        </p:txBody>
      </p:sp>
      <p:sp>
        <p:nvSpPr>
          <p:cNvPr id="33795" name="文本框 1"/>
          <p:cNvSpPr txBox="1"/>
          <p:nvPr/>
        </p:nvSpPr>
        <p:spPr>
          <a:xfrm>
            <a:off x="291783" y="872490"/>
            <a:ext cx="8561387" cy="5692775"/>
          </a:xfrm>
          <a:prstGeom prst="rect">
            <a:avLst/>
          </a:prstGeom>
          <a:noFill/>
          <a:ln w="9525">
            <a:noFill/>
          </a:ln>
        </p:spPr>
        <p:txBody>
          <a:bodyPr wrap="square" anchor="t">
            <a:spAutoFit/>
          </a:bodyPr>
          <a:p>
            <a:r>
              <a:rPr lang="zh-CN" altLang="en-US" sz="2800" b="1">
                <a:latin typeface="Arial" panose="020B0604020202020204" pitchFamily="34" charset="0"/>
              </a:rPr>
              <a:t>反衬，是主体与衬体相反，衬体从反面作背景，衬托主体。</a:t>
            </a:r>
            <a:endParaRPr lang="zh-CN" altLang="en-US" sz="2800" b="1">
              <a:latin typeface="Arial" panose="020B0604020202020204" pitchFamily="34" charset="0"/>
            </a:endParaRPr>
          </a:p>
          <a:p>
            <a:r>
              <a:rPr lang="zh-CN" altLang="en-US" sz="2800" b="1">
                <a:solidFill>
                  <a:srgbClr val="FF0000"/>
                </a:solidFill>
                <a:latin typeface="Arial" panose="020B0604020202020204" pitchFamily="34" charset="0"/>
                <a:ea typeface="宋体" panose="02010600030101010101" pitchFamily="2" charset="-122"/>
              </a:rPr>
              <a:t>2、动静相衬</a:t>
            </a:r>
            <a:endParaRPr lang="zh-CN" altLang="en-US" sz="2800" b="1">
              <a:solidFill>
                <a:srgbClr val="FF0000"/>
              </a:solidFill>
              <a:latin typeface="Arial" panose="020B0604020202020204" pitchFamily="34" charset="0"/>
              <a:ea typeface="宋体" panose="02010600030101010101" pitchFamily="2" charset="-122"/>
            </a:endParaRPr>
          </a:p>
          <a:p>
            <a:pPr algn="ctr"/>
            <a:r>
              <a:rPr lang="zh-CN" altLang="en-US" sz="2800" b="1">
                <a:latin typeface="Arial" panose="020B0604020202020204" pitchFamily="34" charset="0"/>
                <a:ea typeface="宋体" panose="02010600030101010101" pitchFamily="2" charset="-122"/>
              </a:rPr>
              <a:t>明月松间照，清泉石上流。</a:t>
            </a:r>
            <a:endParaRPr lang="zh-CN" altLang="en-US" sz="2800" b="1">
              <a:latin typeface="Arial" panose="020B0604020202020204" pitchFamily="34" charset="0"/>
              <a:ea typeface="宋体" panose="02010600030101010101" pitchFamily="2" charset="-122"/>
            </a:endParaRPr>
          </a:p>
          <a:p>
            <a:pPr algn="r"/>
            <a:r>
              <a:rPr lang="zh-CN" altLang="en-US" sz="2800" b="1">
                <a:sym typeface="+mn-ea"/>
              </a:rPr>
              <a:t>王维《山居秋暝》</a:t>
            </a:r>
            <a:endParaRPr lang="zh-CN" altLang="en-US" sz="2800" b="1">
              <a:latin typeface="Arial" panose="020B0604020202020204" pitchFamily="34" charset="0"/>
              <a:ea typeface="宋体" panose="02010600030101010101" pitchFamily="2" charset="-122"/>
            </a:endParaRPr>
          </a:p>
          <a:p>
            <a:r>
              <a:rPr lang="zh-CN" altLang="en-US" sz="2800" b="1">
                <a:latin typeface="Arial" panose="020B0604020202020204" pitchFamily="34" charset="0"/>
                <a:ea typeface="宋体" panose="02010600030101010101" pitchFamily="2" charset="-122"/>
              </a:rPr>
              <a:t>        颔联描写皓月朗照，山泉流泻，淙淙有声，以动衬静，反衬出山中的宁静。</a:t>
            </a:r>
            <a:endParaRPr lang="zh-CN" altLang="en-US" sz="2800" b="1">
              <a:latin typeface="Arial" panose="020B0604020202020204" pitchFamily="34" charset="0"/>
              <a:ea typeface="宋体" panose="02010600030101010101" pitchFamily="2" charset="-122"/>
            </a:endParaRPr>
          </a:p>
          <a:p>
            <a:r>
              <a:rPr lang="zh-CN" altLang="en-US" sz="2800" b="1">
                <a:solidFill>
                  <a:srgbClr val="FF0000"/>
                </a:solidFill>
                <a:latin typeface="Arial" panose="020B0604020202020204" pitchFamily="34" charset="0"/>
                <a:ea typeface="宋体" panose="02010600030101010101" pitchFamily="2" charset="-122"/>
              </a:rPr>
              <a:t>3、乐哀相衬</a:t>
            </a:r>
            <a:endParaRPr lang="zh-CN" altLang="en-US" sz="2800" b="1">
              <a:solidFill>
                <a:srgbClr val="FF0000"/>
              </a:solidFill>
              <a:latin typeface="Arial" panose="020B0604020202020204" pitchFamily="34" charset="0"/>
              <a:ea typeface="宋体" panose="02010600030101010101" pitchFamily="2" charset="-122"/>
            </a:endParaRPr>
          </a:p>
          <a:p>
            <a:pPr algn="ctr"/>
            <a:r>
              <a:rPr lang="zh-CN" altLang="en-US" sz="2800" b="1">
                <a:latin typeface="Arial" panose="020B0604020202020204" pitchFamily="34" charset="0"/>
                <a:ea typeface="宋体" panose="02010600030101010101" pitchFamily="2" charset="-122"/>
              </a:rPr>
              <a:t>草色青青柳色黄，桃花历乱李花香。</a:t>
            </a:r>
            <a:endParaRPr lang="zh-CN" altLang="en-US" sz="2800" b="1">
              <a:latin typeface="Arial" panose="020B0604020202020204" pitchFamily="34" charset="0"/>
              <a:ea typeface="宋体" panose="02010600030101010101" pitchFamily="2" charset="-122"/>
            </a:endParaRPr>
          </a:p>
          <a:p>
            <a:pPr algn="ctr"/>
            <a:r>
              <a:rPr lang="zh-CN" altLang="en-US" sz="2800" b="1">
                <a:latin typeface="Arial" panose="020B0604020202020204" pitchFamily="34" charset="0"/>
                <a:ea typeface="宋体" panose="02010600030101010101" pitchFamily="2" charset="-122"/>
              </a:rPr>
              <a:t>东风不为吹愁去，春日偏能惹恨长。</a:t>
            </a:r>
            <a:endParaRPr lang="zh-CN" altLang="en-US" sz="2800" b="1">
              <a:latin typeface="Arial" panose="020B0604020202020204" pitchFamily="34" charset="0"/>
              <a:ea typeface="宋体" panose="02010600030101010101" pitchFamily="2" charset="-122"/>
            </a:endParaRPr>
          </a:p>
          <a:p>
            <a:pPr algn="r"/>
            <a:r>
              <a:rPr lang="zh-CN" altLang="en-US" sz="2800" b="1">
                <a:sym typeface="+mn-ea"/>
              </a:rPr>
              <a:t>贾至《春思》</a:t>
            </a:r>
            <a:endParaRPr lang="zh-CN" altLang="en-US" sz="2800" b="1">
              <a:latin typeface="Arial" panose="020B0604020202020204" pitchFamily="34" charset="0"/>
              <a:ea typeface="宋体" panose="02010600030101010101" pitchFamily="2" charset="-122"/>
            </a:endParaRPr>
          </a:p>
          <a:p>
            <a:r>
              <a:rPr lang="zh-CN" altLang="en-US" sz="2800" b="1">
                <a:latin typeface="Arial" panose="020B0604020202020204" pitchFamily="34" charset="0"/>
                <a:ea typeface="宋体" panose="02010600030101010101" pitchFamily="2" charset="-122"/>
              </a:rPr>
              <a:t>       这首诗用了以乐景写哀情的手法,以前两句所写的春天的绚烂的春光，反衬内心的愁恨。</a:t>
            </a:r>
            <a:endParaRPr lang="zh-CN" altLang="en-US" sz="2800" b="1">
              <a:latin typeface="Arial" panose="020B0604020202020204" pitchFamily="34" charset="0"/>
              <a:ea typeface="宋体" panose="02010600030101010101" pitchFamily="2" charset="-122"/>
            </a:endParaRP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3793" name="内容占位符 3"/>
          <p:cNvPicPr>
            <a:picLocks noGrp="1" noChangeAspect="1"/>
          </p:cNvPicPr>
          <p:nvPr>
            <p:ph idx="1"/>
          </p:nvPr>
        </p:nvPicPr>
        <p:blipFill>
          <a:blip r:embed="rId1"/>
          <a:stretch>
            <a:fillRect/>
          </a:stretch>
        </p:blipFill>
        <p:spPr>
          <a:xfrm>
            <a:off x="1905" y="-10160"/>
            <a:ext cx="9140825" cy="6878638"/>
          </a:xfrm>
        </p:spPr>
      </p:pic>
      <p:sp>
        <p:nvSpPr>
          <p:cNvPr id="33794" name="标题 1"/>
          <p:cNvSpPr>
            <a:spLocks noGrp="1"/>
          </p:cNvSpPr>
          <p:nvPr/>
        </p:nvSpPr>
        <p:spPr>
          <a:xfrm>
            <a:off x="484505" y="259715"/>
            <a:ext cx="3425825" cy="612775"/>
          </a:xfrm>
          <a:prstGeom prst="rect">
            <a:avLst/>
          </a:prstGeom>
          <a:solidFill>
            <a:srgbClr val="FFC000"/>
          </a:solidFill>
          <a:ln w="9525">
            <a:noFill/>
          </a:ln>
        </p:spPr>
        <p:txBody>
          <a:bodyPr anchor="ctr"/>
          <a:p>
            <a:pPr algn="ctr"/>
            <a:r>
              <a:rPr lang="en-US" altLang="zh-CN" sz="4000" b="1">
                <a:solidFill>
                  <a:schemeClr val="tx2"/>
                </a:solidFill>
                <a:latin typeface="Arial" panose="020B0604020202020204" pitchFamily="34" charset="0"/>
                <a:ea typeface="宋体" panose="02010600030101010101" pitchFamily="2" charset="-122"/>
              </a:rPr>
              <a:t>4</a:t>
            </a:r>
            <a:r>
              <a:rPr lang="zh-CN" altLang="en-US" sz="4000" b="1">
                <a:solidFill>
                  <a:schemeClr val="tx2"/>
                </a:solidFill>
                <a:latin typeface="Arial" panose="020B0604020202020204" pitchFamily="34" charset="0"/>
                <a:ea typeface="宋体" panose="02010600030101010101" pitchFamily="2" charset="-122"/>
              </a:rPr>
              <a:t>、反衬</a:t>
            </a:r>
            <a:endParaRPr lang="zh-CN" altLang="en-US" sz="4000" b="1">
              <a:solidFill>
                <a:schemeClr val="tx2"/>
              </a:solidFill>
              <a:latin typeface="Arial" panose="020B0604020202020204" pitchFamily="34" charset="0"/>
              <a:ea typeface="宋体" panose="02010600030101010101" pitchFamily="2" charset="-122"/>
            </a:endParaRPr>
          </a:p>
        </p:txBody>
      </p:sp>
      <p:sp>
        <p:nvSpPr>
          <p:cNvPr id="33795" name="文本框 1"/>
          <p:cNvSpPr txBox="1"/>
          <p:nvPr/>
        </p:nvSpPr>
        <p:spPr>
          <a:xfrm>
            <a:off x="291783" y="872490"/>
            <a:ext cx="8561387" cy="5692775"/>
          </a:xfrm>
          <a:prstGeom prst="rect">
            <a:avLst/>
          </a:prstGeom>
          <a:noFill/>
          <a:ln w="9525">
            <a:noFill/>
          </a:ln>
        </p:spPr>
        <p:txBody>
          <a:bodyPr wrap="square" anchor="t">
            <a:spAutoFit/>
          </a:bodyPr>
          <a:p>
            <a:r>
              <a:rPr lang="zh-CN" altLang="en-US" sz="2800" b="1">
                <a:latin typeface="Arial" panose="020B0604020202020204" pitchFamily="34" charset="0"/>
              </a:rPr>
              <a:t>反衬，是主体与衬体相反，衬体从反面作背景，衬托主体。</a:t>
            </a:r>
            <a:endParaRPr lang="zh-CN" altLang="en-US" sz="2800" b="1">
              <a:latin typeface="Arial" panose="020B0604020202020204" pitchFamily="34" charset="0"/>
            </a:endParaRPr>
          </a:p>
          <a:p>
            <a:r>
              <a:rPr lang="zh-CN" altLang="en-US" sz="2800" b="1">
                <a:solidFill>
                  <a:srgbClr val="FF0000"/>
                </a:solidFill>
                <a:latin typeface="Arial" panose="020B0604020202020204" pitchFamily="34" charset="0"/>
                <a:ea typeface="宋体" panose="02010600030101010101" pitchFamily="2" charset="-122"/>
              </a:rPr>
              <a:t>4、大小相衬</a:t>
            </a:r>
            <a:endParaRPr lang="zh-CN" altLang="en-US" sz="2800" b="1">
              <a:latin typeface="Arial" panose="020B0604020202020204" pitchFamily="34" charset="0"/>
              <a:ea typeface="宋体" panose="02010600030101010101" pitchFamily="2" charset="-122"/>
            </a:endParaRPr>
          </a:p>
          <a:p>
            <a:pPr algn="ctr"/>
            <a:r>
              <a:rPr lang="zh-CN" altLang="en-US" sz="2800" b="1">
                <a:latin typeface="Arial" panose="020B0604020202020204" pitchFamily="34" charset="0"/>
                <a:ea typeface="宋体" panose="02010600030101010101" pitchFamily="2" charset="-122"/>
              </a:rPr>
              <a:t>飘飘何所似，天地一沙鸥。</a:t>
            </a:r>
            <a:endParaRPr lang="zh-CN" altLang="en-US" sz="2800" b="1">
              <a:latin typeface="Arial" panose="020B0604020202020204" pitchFamily="34" charset="0"/>
              <a:ea typeface="宋体" panose="02010600030101010101" pitchFamily="2" charset="-122"/>
            </a:endParaRPr>
          </a:p>
          <a:p>
            <a:pPr algn="r"/>
            <a:r>
              <a:rPr lang="zh-CN" altLang="en-US" sz="2800" b="1">
                <a:sym typeface="+mn-ea"/>
              </a:rPr>
              <a:t>杜甫《旅夜书怀》</a:t>
            </a:r>
            <a:endParaRPr lang="zh-CN" altLang="en-US" sz="2800" b="1">
              <a:latin typeface="Arial" panose="020B0604020202020204" pitchFamily="34" charset="0"/>
              <a:ea typeface="宋体" panose="02010600030101010101" pitchFamily="2" charset="-122"/>
            </a:endParaRPr>
          </a:p>
          <a:p>
            <a:r>
              <a:rPr lang="zh-CN" altLang="en-US" sz="2800" b="1">
                <a:latin typeface="Arial" panose="020B0604020202020204" pitchFamily="34" charset="0"/>
                <a:ea typeface="宋体" panose="02010600030101010101" pitchFamily="2" charset="-122"/>
              </a:rPr>
              <a:t>    以天地之大来衬沙鸥之小，以广阔的天地反衬自己像一只孤零零的“沙鸥”一样无依无傍的落寞惆怅。</a:t>
            </a:r>
            <a:endParaRPr lang="zh-CN" altLang="en-US" sz="2800" b="1">
              <a:latin typeface="Arial" panose="020B0604020202020204" pitchFamily="34" charset="0"/>
              <a:ea typeface="宋体" panose="02010600030101010101" pitchFamily="2" charset="-122"/>
            </a:endParaRPr>
          </a:p>
          <a:p>
            <a:r>
              <a:rPr lang="zh-CN" altLang="en-US" sz="2800" b="1">
                <a:solidFill>
                  <a:srgbClr val="FF0000"/>
                </a:solidFill>
                <a:latin typeface="Arial" panose="020B0604020202020204" pitchFamily="34" charset="0"/>
                <a:ea typeface="宋体" panose="02010600030101010101" pitchFamily="2" charset="-122"/>
              </a:rPr>
              <a:t>5、声寂相衬</a:t>
            </a:r>
            <a:endParaRPr lang="zh-CN" altLang="en-US" sz="2800" b="1">
              <a:solidFill>
                <a:srgbClr val="FF0000"/>
              </a:solidFill>
              <a:latin typeface="Arial" panose="020B0604020202020204" pitchFamily="34" charset="0"/>
              <a:ea typeface="宋体" panose="02010600030101010101" pitchFamily="2" charset="-122"/>
            </a:endParaRPr>
          </a:p>
          <a:p>
            <a:pPr algn="ctr"/>
            <a:r>
              <a:rPr lang="zh-CN" altLang="en-US" sz="2800" b="1">
                <a:latin typeface="Arial" panose="020B0604020202020204" pitchFamily="34" charset="0"/>
                <a:ea typeface="宋体" panose="02010600030101010101" pitchFamily="2" charset="-122"/>
              </a:rPr>
              <a:t>空山不见人，但闻人语响。</a:t>
            </a:r>
            <a:endParaRPr lang="zh-CN" altLang="en-US" sz="2800" b="1">
              <a:latin typeface="Arial" panose="020B0604020202020204" pitchFamily="34" charset="0"/>
              <a:ea typeface="宋体" panose="02010600030101010101" pitchFamily="2" charset="-122"/>
            </a:endParaRPr>
          </a:p>
          <a:p>
            <a:pPr algn="r"/>
            <a:r>
              <a:rPr lang="zh-CN" altLang="en-US" sz="2800" b="1">
                <a:sym typeface="+mn-ea"/>
              </a:rPr>
              <a:t>王维《鹿柴》</a:t>
            </a:r>
            <a:endParaRPr lang="zh-CN" altLang="en-US" sz="2800" b="1">
              <a:latin typeface="Arial" panose="020B0604020202020204" pitchFamily="34" charset="0"/>
              <a:ea typeface="宋体" panose="02010600030101010101" pitchFamily="2" charset="-122"/>
            </a:endParaRPr>
          </a:p>
          <a:p>
            <a:r>
              <a:rPr lang="zh-CN" altLang="en-US" sz="2800" b="1">
                <a:latin typeface="Arial" panose="020B0604020202020204" pitchFamily="34" charset="0"/>
                <a:ea typeface="宋体" panose="02010600030101010101" pitchFamily="2" charset="-122"/>
              </a:rPr>
              <a:t>第一句，先正面描写空山的“寂”，第二句，偶尔传来一阵人语“声”。声寂相衬，以局部的、暂时的“声响”反衬出整体的、长久的</a:t>
            </a:r>
            <a:r>
              <a:rPr lang="en-US" altLang="zh-CN" sz="2800" b="1">
                <a:latin typeface="Arial" panose="020B0604020202020204" pitchFamily="34" charset="0"/>
                <a:ea typeface="宋体" panose="02010600030101010101" pitchFamily="2" charset="-122"/>
              </a:rPr>
              <a:t>“</a:t>
            </a:r>
            <a:r>
              <a:rPr lang="zh-CN" altLang="en-US" sz="2800" b="1">
                <a:latin typeface="Arial" panose="020B0604020202020204" pitchFamily="34" charset="0"/>
                <a:ea typeface="宋体" panose="02010600030101010101" pitchFamily="2" charset="-122"/>
              </a:rPr>
              <a:t>空寂</a:t>
            </a:r>
            <a:r>
              <a:rPr lang="en-US" altLang="zh-CN" sz="2800" b="1">
                <a:latin typeface="Arial" panose="020B0604020202020204" pitchFamily="34" charset="0"/>
                <a:ea typeface="宋体" panose="02010600030101010101" pitchFamily="2" charset="-122"/>
              </a:rPr>
              <a:t>”</a:t>
            </a:r>
            <a:r>
              <a:rPr lang="zh-CN" altLang="en-US" sz="2800" b="1">
                <a:latin typeface="Arial" panose="020B0604020202020204" pitchFamily="34" charset="0"/>
                <a:ea typeface="宋体" panose="02010600030101010101" pitchFamily="2" charset="-122"/>
              </a:rPr>
              <a:t>。</a:t>
            </a:r>
            <a:endParaRPr lang="zh-CN" altLang="en-US" sz="2800" b="1">
              <a:latin typeface="Arial" panose="020B0604020202020204" pitchFamily="34" charset="0"/>
              <a:ea typeface="宋体" panose="02010600030101010101" pitchFamily="2" charset="-122"/>
            </a:endParaRP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3793" name="内容占位符 3"/>
          <p:cNvPicPr>
            <a:picLocks noGrp="1" noChangeAspect="1"/>
          </p:cNvPicPr>
          <p:nvPr>
            <p:ph idx="1"/>
          </p:nvPr>
        </p:nvPicPr>
        <p:blipFill>
          <a:blip r:embed="rId1"/>
          <a:stretch>
            <a:fillRect/>
          </a:stretch>
        </p:blipFill>
        <p:spPr>
          <a:xfrm>
            <a:off x="1905" y="-10160"/>
            <a:ext cx="9140825" cy="6878638"/>
          </a:xfrm>
        </p:spPr>
      </p:pic>
      <p:sp>
        <p:nvSpPr>
          <p:cNvPr id="33794" name="标题 1"/>
          <p:cNvSpPr>
            <a:spLocks noGrp="1"/>
          </p:cNvSpPr>
          <p:nvPr/>
        </p:nvSpPr>
        <p:spPr>
          <a:xfrm>
            <a:off x="484505" y="259715"/>
            <a:ext cx="3425825" cy="612775"/>
          </a:xfrm>
          <a:prstGeom prst="rect">
            <a:avLst/>
          </a:prstGeom>
          <a:solidFill>
            <a:srgbClr val="FFC000"/>
          </a:solidFill>
          <a:ln w="9525">
            <a:noFill/>
          </a:ln>
        </p:spPr>
        <p:txBody>
          <a:bodyPr anchor="ctr"/>
          <a:p>
            <a:pPr algn="ctr"/>
            <a:r>
              <a:rPr lang="en-US" altLang="zh-CN" sz="4000" b="1">
                <a:solidFill>
                  <a:schemeClr val="tx2"/>
                </a:solidFill>
                <a:latin typeface="Arial" panose="020B0604020202020204" pitchFamily="34" charset="0"/>
                <a:ea typeface="宋体" panose="02010600030101010101" pitchFamily="2" charset="-122"/>
              </a:rPr>
              <a:t>4</a:t>
            </a:r>
            <a:r>
              <a:rPr lang="zh-CN" altLang="en-US" sz="4000" b="1">
                <a:solidFill>
                  <a:schemeClr val="tx2"/>
                </a:solidFill>
                <a:latin typeface="Arial" panose="020B0604020202020204" pitchFamily="34" charset="0"/>
                <a:ea typeface="宋体" panose="02010600030101010101" pitchFamily="2" charset="-122"/>
              </a:rPr>
              <a:t>、反衬</a:t>
            </a:r>
            <a:endParaRPr lang="zh-CN" altLang="en-US" sz="4000" b="1">
              <a:solidFill>
                <a:schemeClr val="tx2"/>
              </a:solidFill>
              <a:latin typeface="Arial" panose="020B0604020202020204" pitchFamily="34" charset="0"/>
              <a:ea typeface="宋体" panose="02010600030101010101" pitchFamily="2" charset="-122"/>
            </a:endParaRPr>
          </a:p>
        </p:txBody>
      </p:sp>
      <p:sp>
        <p:nvSpPr>
          <p:cNvPr id="33795" name="文本框 1"/>
          <p:cNvSpPr txBox="1"/>
          <p:nvPr/>
        </p:nvSpPr>
        <p:spPr>
          <a:xfrm>
            <a:off x="291783" y="872490"/>
            <a:ext cx="8561387" cy="5877560"/>
          </a:xfrm>
          <a:prstGeom prst="rect">
            <a:avLst/>
          </a:prstGeom>
          <a:noFill/>
          <a:ln w="9525">
            <a:noFill/>
          </a:ln>
        </p:spPr>
        <p:txBody>
          <a:bodyPr wrap="square" anchor="t">
            <a:spAutoFit/>
          </a:bodyPr>
          <a:p>
            <a:r>
              <a:rPr lang="zh-CN" altLang="en-US" sz="2800" b="1">
                <a:latin typeface="Arial" panose="020B0604020202020204" pitchFamily="34" charset="0"/>
              </a:rPr>
              <a:t>反衬，是主体与衬体相反，衬体从反面作背景，衬托主体。</a:t>
            </a:r>
            <a:endParaRPr lang="zh-CN" altLang="en-US" sz="2800" b="1">
              <a:latin typeface="Arial" panose="020B0604020202020204" pitchFamily="34" charset="0"/>
            </a:endParaRPr>
          </a:p>
          <a:p>
            <a:r>
              <a:rPr lang="zh-CN" altLang="en-US" sz="2800" b="1">
                <a:solidFill>
                  <a:srgbClr val="FF0000"/>
                </a:solidFill>
                <a:latin typeface="Arial" panose="020B0604020202020204" pitchFamily="34" charset="0"/>
                <a:ea typeface="宋体" panose="02010600030101010101" pitchFamily="2" charset="-122"/>
              </a:rPr>
              <a:t>6、正反相衬</a:t>
            </a:r>
            <a:endParaRPr lang="zh-CN" altLang="en-US" sz="2800" b="1">
              <a:solidFill>
                <a:srgbClr val="FF0000"/>
              </a:solidFill>
              <a:latin typeface="Arial" panose="020B0604020202020204" pitchFamily="34" charset="0"/>
              <a:ea typeface="宋体" panose="02010600030101010101" pitchFamily="2" charset="-122"/>
            </a:endParaRPr>
          </a:p>
          <a:p>
            <a:r>
              <a:rPr lang="zh-CN" altLang="en-US" sz="2800" b="1">
                <a:solidFill>
                  <a:srgbClr val="FF0000"/>
                </a:solidFill>
                <a:latin typeface="Arial" panose="020B0604020202020204" pitchFamily="34" charset="0"/>
                <a:ea typeface="宋体" panose="02010600030101010101" pitchFamily="2" charset="-122"/>
              </a:rPr>
              <a:t>     </a:t>
            </a:r>
            <a:r>
              <a:rPr lang="zh-CN" altLang="en-US" sz="3200" b="1">
                <a:solidFill>
                  <a:schemeClr val="tx1"/>
                </a:solidFill>
                <a:latin typeface="Arial" panose="020B0604020202020204" pitchFamily="34" charset="0"/>
                <a:ea typeface="宋体" panose="02010600030101010101" pitchFamily="2" charset="-122"/>
              </a:rPr>
              <a:t>上有六龙回日之高标，下有冲波逆折之回川。黄鹤之飞尚不得过，猿猱欲度愁攀援。</a:t>
            </a:r>
            <a:endParaRPr lang="zh-CN" altLang="en-US" sz="2800" b="1">
              <a:solidFill>
                <a:schemeClr val="tx1"/>
              </a:solidFill>
              <a:latin typeface="Arial" panose="020B0604020202020204" pitchFamily="34" charset="0"/>
              <a:ea typeface="宋体" panose="02010600030101010101" pitchFamily="2" charset="-122"/>
            </a:endParaRPr>
          </a:p>
          <a:p>
            <a:pPr algn="r"/>
            <a:r>
              <a:rPr lang="zh-CN" altLang="en-US" sz="2800" b="1">
                <a:solidFill>
                  <a:schemeClr val="tx1"/>
                </a:solidFill>
                <a:sym typeface="+mn-ea"/>
              </a:rPr>
              <a:t>李白《蜀道难》</a:t>
            </a:r>
            <a:endParaRPr lang="zh-CN" altLang="en-US" sz="2800" b="1">
              <a:solidFill>
                <a:srgbClr val="FF0000"/>
              </a:solidFill>
              <a:latin typeface="Arial" panose="020B0604020202020204" pitchFamily="34" charset="0"/>
              <a:ea typeface="宋体" panose="02010600030101010101" pitchFamily="2" charset="-122"/>
            </a:endParaRPr>
          </a:p>
          <a:p>
            <a:r>
              <a:rPr lang="zh-CN" altLang="en-US" sz="2800" b="1">
                <a:solidFill>
                  <a:srgbClr val="FF0000"/>
                </a:solidFill>
                <a:latin typeface="Arial" panose="020B0604020202020204" pitchFamily="34" charset="0"/>
                <a:ea typeface="宋体" panose="02010600030101010101" pitchFamily="2" charset="-122"/>
              </a:rPr>
              <a:t>       </a:t>
            </a:r>
            <a:r>
              <a:rPr lang="zh-CN" altLang="en-US" sz="2800" b="1">
                <a:solidFill>
                  <a:schemeClr val="tx1"/>
                </a:solidFill>
                <a:latin typeface="Arial" panose="020B0604020202020204" pitchFamily="34" charset="0"/>
                <a:ea typeface="宋体" panose="02010600030101010101" pitchFamily="2" charset="-122"/>
              </a:rPr>
              <a:t>诗人写蜀道难行，先从正面着手，然后宕开一笔，借黄鹤与猿猱来反衬，正反结合，极状蜀道的难行。</a:t>
            </a:r>
            <a:endParaRPr lang="zh-CN" altLang="en-US" sz="2800" b="1">
              <a:solidFill>
                <a:srgbClr val="FF0000"/>
              </a:solidFill>
              <a:latin typeface="Arial" panose="020B0604020202020204" pitchFamily="34" charset="0"/>
              <a:ea typeface="宋体" panose="02010600030101010101" pitchFamily="2" charset="-122"/>
            </a:endParaRPr>
          </a:p>
          <a:p>
            <a:r>
              <a:rPr lang="zh-CN" altLang="en-US" sz="2800" b="1">
                <a:solidFill>
                  <a:srgbClr val="FF0000"/>
                </a:solidFill>
                <a:latin typeface="Arial" panose="020B0604020202020204" pitchFamily="34" charset="0"/>
                <a:ea typeface="宋体" panose="02010600030101010101" pitchFamily="2" charset="-122"/>
              </a:rPr>
              <a:t>7、明暗相衬</a:t>
            </a:r>
            <a:endParaRPr lang="zh-CN" altLang="en-US" sz="2800" b="1">
              <a:solidFill>
                <a:srgbClr val="FF0000"/>
              </a:solidFill>
              <a:latin typeface="Arial" panose="020B0604020202020204" pitchFamily="34" charset="0"/>
              <a:ea typeface="宋体" panose="02010600030101010101" pitchFamily="2" charset="-122"/>
            </a:endParaRPr>
          </a:p>
          <a:p>
            <a:pPr algn="ctr"/>
            <a:r>
              <a:rPr lang="zh-CN" altLang="en-US" sz="3200" b="1">
                <a:solidFill>
                  <a:schemeClr val="tx1"/>
                </a:solidFill>
                <a:latin typeface="Arial" panose="020B0604020202020204" pitchFamily="34" charset="0"/>
                <a:ea typeface="宋体" panose="02010600030101010101" pitchFamily="2" charset="-122"/>
              </a:rPr>
              <a:t>更深月色半人家, 北斗阑干南斗斜。</a:t>
            </a:r>
            <a:endParaRPr lang="zh-CN" altLang="en-US" sz="2800" b="1">
              <a:solidFill>
                <a:schemeClr val="tx1"/>
              </a:solidFill>
              <a:latin typeface="Arial" panose="020B0604020202020204" pitchFamily="34" charset="0"/>
              <a:ea typeface="宋体" panose="02010600030101010101" pitchFamily="2" charset="-122"/>
            </a:endParaRPr>
          </a:p>
          <a:p>
            <a:pPr algn="r"/>
            <a:r>
              <a:rPr lang="zh-CN" altLang="en-US" sz="2800" b="1">
                <a:solidFill>
                  <a:schemeClr val="tx1"/>
                </a:solidFill>
                <a:sym typeface="+mn-ea"/>
              </a:rPr>
              <a:t>唐</a:t>
            </a:r>
            <a:r>
              <a:rPr lang="en-US" altLang="zh-CN" sz="2800" b="1">
                <a:solidFill>
                  <a:schemeClr val="tx1"/>
                </a:solidFill>
                <a:sym typeface="+mn-ea"/>
              </a:rPr>
              <a:t>·</a:t>
            </a:r>
            <a:r>
              <a:rPr lang="zh-CN" altLang="en-US" sz="2800" b="1">
                <a:solidFill>
                  <a:schemeClr val="tx1"/>
                </a:solidFill>
                <a:sym typeface="+mn-ea"/>
              </a:rPr>
              <a:t>刘方平《月夜》</a:t>
            </a:r>
            <a:endParaRPr lang="zh-CN" altLang="en-US" sz="2800" b="1">
              <a:solidFill>
                <a:schemeClr val="tx1"/>
              </a:solidFill>
              <a:latin typeface="Arial" panose="020B0604020202020204" pitchFamily="34" charset="0"/>
              <a:ea typeface="宋体" panose="02010600030101010101" pitchFamily="2" charset="-122"/>
            </a:endParaRPr>
          </a:p>
          <a:p>
            <a:r>
              <a:rPr lang="zh-CN" altLang="en-US" sz="2800" b="1">
                <a:solidFill>
                  <a:schemeClr val="tx1"/>
                </a:solidFill>
                <a:latin typeface="Arial" panose="020B0604020202020204" pitchFamily="34" charset="0"/>
                <a:ea typeface="宋体" panose="02010600030101010101" pitchFamily="2" charset="-122"/>
              </a:rPr>
              <a:t>      通过月色之明与斗星之暗相衬，明暗互衬来表现夜的静谧和天空的寂静</a:t>
            </a:r>
            <a:r>
              <a:rPr lang="zh-CN" altLang="en-US" sz="2800" b="1">
                <a:solidFill>
                  <a:srgbClr val="FF0000"/>
                </a:solidFill>
                <a:latin typeface="Arial" panose="020B0604020202020204" pitchFamily="34" charset="0"/>
                <a:ea typeface="宋体" panose="02010600030101010101" pitchFamily="2" charset="-122"/>
              </a:rPr>
              <a:t>。</a:t>
            </a:r>
            <a:endParaRPr lang="zh-CN" altLang="en-US" sz="2800" b="1">
              <a:solidFill>
                <a:srgbClr val="FF0000"/>
              </a:solidFill>
              <a:latin typeface="Arial" panose="020B0604020202020204" pitchFamily="34" charset="0"/>
              <a:ea typeface="宋体" panose="02010600030101010101" pitchFamily="2" charset="-122"/>
            </a:endParaRP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3793" name="内容占位符 3"/>
          <p:cNvPicPr>
            <a:picLocks noGrp="1" noChangeAspect="1"/>
          </p:cNvPicPr>
          <p:nvPr>
            <p:ph idx="1"/>
          </p:nvPr>
        </p:nvPicPr>
        <p:blipFill>
          <a:blip r:embed="rId1"/>
          <a:stretch>
            <a:fillRect/>
          </a:stretch>
        </p:blipFill>
        <p:spPr>
          <a:xfrm>
            <a:off x="1905" y="-10160"/>
            <a:ext cx="9140825" cy="6878638"/>
          </a:xfrm>
        </p:spPr>
      </p:pic>
      <p:sp>
        <p:nvSpPr>
          <p:cNvPr id="33794" name="标题 1"/>
          <p:cNvSpPr>
            <a:spLocks noGrp="1"/>
          </p:cNvSpPr>
          <p:nvPr/>
        </p:nvSpPr>
        <p:spPr>
          <a:xfrm>
            <a:off x="484505" y="259715"/>
            <a:ext cx="3425825" cy="612775"/>
          </a:xfrm>
          <a:prstGeom prst="rect">
            <a:avLst/>
          </a:prstGeom>
          <a:solidFill>
            <a:srgbClr val="FFC000"/>
          </a:solidFill>
          <a:ln w="9525">
            <a:noFill/>
          </a:ln>
        </p:spPr>
        <p:txBody>
          <a:bodyPr anchor="ctr"/>
          <a:p>
            <a:pPr algn="ctr"/>
            <a:r>
              <a:rPr lang="en-US" altLang="zh-CN" sz="4000" b="1">
                <a:solidFill>
                  <a:schemeClr val="tx2"/>
                </a:solidFill>
                <a:latin typeface="Arial" panose="020B0604020202020204" pitchFamily="34" charset="0"/>
                <a:ea typeface="宋体" panose="02010600030101010101" pitchFamily="2" charset="-122"/>
              </a:rPr>
              <a:t>4</a:t>
            </a:r>
            <a:r>
              <a:rPr lang="zh-CN" altLang="en-US" sz="4000" b="1">
                <a:solidFill>
                  <a:schemeClr val="tx2"/>
                </a:solidFill>
                <a:latin typeface="Arial" panose="020B0604020202020204" pitchFamily="34" charset="0"/>
                <a:ea typeface="宋体" panose="02010600030101010101" pitchFamily="2" charset="-122"/>
              </a:rPr>
              <a:t>、反衬</a:t>
            </a:r>
            <a:endParaRPr lang="zh-CN" altLang="en-US" sz="4000" b="1">
              <a:solidFill>
                <a:schemeClr val="tx2"/>
              </a:solidFill>
              <a:latin typeface="Arial" panose="020B0604020202020204" pitchFamily="34" charset="0"/>
              <a:ea typeface="宋体" panose="02010600030101010101" pitchFamily="2" charset="-122"/>
            </a:endParaRPr>
          </a:p>
        </p:txBody>
      </p:sp>
      <p:sp>
        <p:nvSpPr>
          <p:cNvPr id="33795" name="文本框 1"/>
          <p:cNvSpPr txBox="1"/>
          <p:nvPr/>
        </p:nvSpPr>
        <p:spPr>
          <a:xfrm>
            <a:off x="291783" y="872490"/>
            <a:ext cx="8561387" cy="5384800"/>
          </a:xfrm>
          <a:prstGeom prst="rect">
            <a:avLst/>
          </a:prstGeom>
          <a:noFill/>
          <a:ln w="9525">
            <a:noFill/>
          </a:ln>
        </p:spPr>
        <p:txBody>
          <a:bodyPr wrap="square" anchor="t">
            <a:spAutoFit/>
          </a:bodyPr>
          <a:p>
            <a:r>
              <a:rPr lang="zh-CN" altLang="en-US" sz="2800" b="1">
                <a:solidFill>
                  <a:srgbClr val="FF0000"/>
                </a:solidFill>
                <a:latin typeface="Arial" panose="020B0604020202020204" pitchFamily="34" charset="0"/>
              </a:rPr>
              <a:t>8、虚实相衬</a:t>
            </a:r>
            <a:endParaRPr lang="zh-CN" altLang="en-US" sz="2800" b="1">
              <a:solidFill>
                <a:srgbClr val="FF0000"/>
              </a:solidFill>
              <a:latin typeface="Arial" panose="020B0604020202020204" pitchFamily="34" charset="0"/>
            </a:endParaRPr>
          </a:p>
          <a:p>
            <a:pPr algn="ctr"/>
            <a:r>
              <a:rPr lang="zh-CN" altLang="en-US" sz="3200" b="1">
                <a:latin typeface="Arial" panose="020B0604020202020204" pitchFamily="34" charset="0"/>
              </a:rPr>
              <a:t>过春风十里，尽荠麦青青。</a:t>
            </a:r>
            <a:endParaRPr lang="zh-CN" altLang="en-US" sz="2800" b="1">
              <a:latin typeface="Arial" panose="020B0604020202020204" pitchFamily="34" charset="0"/>
            </a:endParaRPr>
          </a:p>
          <a:p>
            <a:pPr algn="r"/>
            <a:r>
              <a:rPr lang="zh-CN" altLang="en-US" sz="2800" b="1">
                <a:sym typeface="+mn-ea"/>
              </a:rPr>
              <a:t>姜夔《扬州慢》</a:t>
            </a:r>
            <a:endParaRPr lang="zh-CN" altLang="en-US" sz="2800" b="1">
              <a:latin typeface="Arial" panose="020B0604020202020204" pitchFamily="34" charset="0"/>
            </a:endParaRPr>
          </a:p>
          <a:p>
            <a:r>
              <a:rPr lang="zh-CN" altLang="en-US" sz="2800" b="1">
                <a:latin typeface="Arial" panose="020B0604020202020204" pitchFamily="34" charset="0"/>
              </a:rPr>
              <a:t>“春风十里”，写往日扬州城十里长街的繁荣景象；“尽荠麦青青”，写今日所见凄凉情景。两者一“虚”一“实”，两相映衬，寄寓了昔盛今衰的感慨。</a:t>
            </a:r>
            <a:endParaRPr lang="zh-CN" altLang="en-US" sz="2800" b="1">
              <a:latin typeface="Arial" panose="020B0604020202020204" pitchFamily="34" charset="0"/>
            </a:endParaRPr>
          </a:p>
          <a:p>
            <a:r>
              <a:rPr lang="zh-CN" altLang="en-US" sz="2800" b="1">
                <a:solidFill>
                  <a:srgbClr val="FF0000"/>
                </a:solidFill>
                <a:latin typeface="Arial" panose="020B0604020202020204" pitchFamily="34" charset="0"/>
              </a:rPr>
              <a:t>9、以景衬境</a:t>
            </a:r>
            <a:endParaRPr lang="zh-CN" altLang="en-US" sz="2800" b="1">
              <a:solidFill>
                <a:srgbClr val="FF0000"/>
              </a:solidFill>
              <a:latin typeface="Arial" panose="020B0604020202020204" pitchFamily="34" charset="0"/>
            </a:endParaRPr>
          </a:p>
          <a:p>
            <a:pPr algn="ctr"/>
            <a:r>
              <a:rPr lang="zh-CN" altLang="en-US" sz="3200" b="1">
                <a:latin typeface="Arial" panose="020B0604020202020204" pitchFamily="34" charset="0"/>
              </a:rPr>
              <a:t>山围故国周遭在，潮打空城寂寞回。</a:t>
            </a:r>
            <a:endParaRPr lang="zh-CN" altLang="en-US" sz="2800" b="1">
              <a:latin typeface="Arial" panose="020B0604020202020204" pitchFamily="34" charset="0"/>
            </a:endParaRPr>
          </a:p>
          <a:p>
            <a:pPr algn="r"/>
            <a:r>
              <a:rPr lang="zh-CN" altLang="en-US" sz="2800" b="1">
                <a:sym typeface="+mn-ea"/>
              </a:rPr>
              <a:t>刘禹锡《石头城》</a:t>
            </a:r>
            <a:endParaRPr lang="zh-CN" altLang="en-US" sz="2800" b="1">
              <a:latin typeface="Arial" panose="020B0604020202020204" pitchFamily="34" charset="0"/>
            </a:endParaRPr>
          </a:p>
          <a:p>
            <a:r>
              <a:rPr lang="zh-CN" altLang="en-US" sz="2800" b="1">
                <a:latin typeface="Arial" panose="020B0604020202020204" pitchFamily="34" charset="0"/>
              </a:rPr>
              <a:t>       诗人用潮水汹涌反衬“故国”的荒凉冷落，是以景衬境。</a:t>
            </a:r>
            <a:endParaRPr lang="zh-CN" altLang="en-US" sz="2800" b="1">
              <a:latin typeface="Arial" panose="020B0604020202020204" pitchFamily="34" charset="0"/>
            </a:endParaRPr>
          </a:p>
          <a:p>
            <a:endParaRPr lang="zh-CN" altLang="en-US" sz="2800" b="1">
              <a:latin typeface="Arial" panose="020B0604020202020204" pitchFamily="34" charset="0"/>
            </a:endParaRP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3793" name="内容占位符 3"/>
          <p:cNvPicPr>
            <a:picLocks noGrp="1" noChangeAspect="1"/>
          </p:cNvPicPr>
          <p:nvPr>
            <p:ph idx="1"/>
          </p:nvPr>
        </p:nvPicPr>
        <p:blipFill>
          <a:blip r:embed="rId1"/>
          <a:stretch>
            <a:fillRect/>
          </a:stretch>
        </p:blipFill>
        <p:spPr>
          <a:xfrm>
            <a:off x="1905" y="-10160"/>
            <a:ext cx="9140825" cy="6878638"/>
          </a:xfrm>
        </p:spPr>
      </p:pic>
      <p:sp>
        <p:nvSpPr>
          <p:cNvPr id="33794" name="标题 1"/>
          <p:cNvSpPr>
            <a:spLocks noGrp="1"/>
          </p:cNvSpPr>
          <p:nvPr/>
        </p:nvSpPr>
        <p:spPr>
          <a:xfrm>
            <a:off x="484505" y="259715"/>
            <a:ext cx="3425825" cy="612775"/>
          </a:xfrm>
          <a:prstGeom prst="rect">
            <a:avLst/>
          </a:prstGeom>
          <a:solidFill>
            <a:srgbClr val="FFC000"/>
          </a:solidFill>
          <a:ln w="9525">
            <a:noFill/>
          </a:ln>
        </p:spPr>
        <p:txBody>
          <a:bodyPr anchor="ctr"/>
          <a:p>
            <a:pPr algn="ctr"/>
            <a:r>
              <a:rPr lang="en-US" altLang="zh-CN" sz="4000" b="1">
                <a:solidFill>
                  <a:schemeClr val="tx2"/>
                </a:solidFill>
                <a:latin typeface="Arial" panose="020B0604020202020204" pitchFamily="34" charset="0"/>
                <a:ea typeface="宋体" panose="02010600030101010101" pitchFamily="2" charset="-122"/>
              </a:rPr>
              <a:t>4</a:t>
            </a:r>
            <a:r>
              <a:rPr lang="zh-CN" altLang="en-US" sz="4000" b="1">
                <a:solidFill>
                  <a:schemeClr val="tx2"/>
                </a:solidFill>
                <a:latin typeface="Arial" panose="020B0604020202020204" pitchFamily="34" charset="0"/>
                <a:ea typeface="宋体" panose="02010600030101010101" pitchFamily="2" charset="-122"/>
              </a:rPr>
              <a:t>、反衬</a:t>
            </a:r>
            <a:endParaRPr lang="zh-CN" altLang="en-US" sz="4000" b="1">
              <a:solidFill>
                <a:schemeClr val="tx2"/>
              </a:solidFill>
              <a:latin typeface="Arial" panose="020B0604020202020204" pitchFamily="34" charset="0"/>
              <a:ea typeface="宋体" panose="02010600030101010101" pitchFamily="2" charset="-122"/>
            </a:endParaRPr>
          </a:p>
        </p:txBody>
      </p:sp>
      <p:sp>
        <p:nvSpPr>
          <p:cNvPr id="33795" name="文本框 1"/>
          <p:cNvSpPr txBox="1"/>
          <p:nvPr/>
        </p:nvSpPr>
        <p:spPr>
          <a:xfrm>
            <a:off x="291783" y="872490"/>
            <a:ext cx="8561387" cy="5754370"/>
          </a:xfrm>
          <a:prstGeom prst="rect">
            <a:avLst/>
          </a:prstGeom>
          <a:noFill/>
          <a:ln w="9525">
            <a:noFill/>
          </a:ln>
        </p:spPr>
        <p:txBody>
          <a:bodyPr wrap="square" anchor="t">
            <a:spAutoFit/>
          </a:bodyPr>
          <a:p>
            <a:r>
              <a:rPr lang="zh-CN" altLang="en-US" sz="2800" b="1">
                <a:solidFill>
                  <a:srgbClr val="FF0000"/>
                </a:solidFill>
                <a:latin typeface="Arial" panose="020B0604020202020204" pitchFamily="34" charset="0"/>
              </a:rPr>
              <a:t>10、以景衬情</a:t>
            </a:r>
            <a:endParaRPr lang="zh-CN" altLang="en-US" sz="2800" b="1">
              <a:solidFill>
                <a:srgbClr val="FF0000"/>
              </a:solidFill>
              <a:latin typeface="Arial" panose="020B0604020202020204" pitchFamily="34" charset="0"/>
            </a:endParaRPr>
          </a:p>
          <a:p>
            <a:pPr algn="ctr"/>
            <a:r>
              <a:rPr lang="zh-CN" altLang="en-US" sz="3200" b="1">
                <a:latin typeface="Arial" panose="020B0604020202020204" pitchFamily="34" charset="0"/>
              </a:rPr>
              <a:t>浔阳江头夜送客，枫叶荻花秋瑟瑟</a:t>
            </a:r>
            <a:r>
              <a:rPr lang="zh-CN" altLang="en-US" sz="2800" b="1">
                <a:latin typeface="Arial" panose="020B0604020202020204" pitchFamily="34" charset="0"/>
              </a:rPr>
              <a:t>。</a:t>
            </a:r>
            <a:endParaRPr lang="zh-CN" altLang="en-US" sz="2800" b="1">
              <a:latin typeface="Arial" panose="020B0604020202020204" pitchFamily="34" charset="0"/>
            </a:endParaRPr>
          </a:p>
          <a:p>
            <a:pPr algn="r"/>
            <a:r>
              <a:rPr lang="zh-CN" altLang="en-US" sz="2800" b="1">
                <a:sym typeface="+mn-ea"/>
              </a:rPr>
              <a:t>白居易《琵琶行》</a:t>
            </a:r>
            <a:endParaRPr lang="zh-CN" altLang="en-US" sz="2800" b="1">
              <a:latin typeface="Arial" panose="020B0604020202020204" pitchFamily="34" charset="0"/>
            </a:endParaRPr>
          </a:p>
          <a:p>
            <a:r>
              <a:rPr lang="zh-CN" altLang="en-US" sz="2800" b="1">
                <a:latin typeface="Arial" panose="020B0604020202020204" pitchFamily="34" charset="0"/>
              </a:rPr>
              <a:t>       用江头夜色、枫叶荻花等意象，描绘萧瑟的秋景，以衬托离别的哀愁。</a:t>
            </a:r>
            <a:endParaRPr lang="zh-CN" altLang="en-US" sz="2800" b="1">
              <a:latin typeface="Arial" panose="020B0604020202020204" pitchFamily="34" charset="0"/>
            </a:endParaRPr>
          </a:p>
          <a:p>
            <a:r>
              <a:rPr lang="zh-CN" altLang="en-US" sz="2800" b="1">
                <a:solidFill>
                  <a:srgbClr val="FF0000"/>
                </a:solidFill>
                <a:latin typeface="Arial" panose="020B0604020202020204" pitchFamily="34" charset="0"/>
              </a:rPr>
              <a:t>11、衬托与烘托的区别</a:t>
            </a:r>
            <a:endParaRPr lang="zh-CN" altLang="en-US" sz="2800" b="1">
              <a:solidFill>
                <a:srgbClr val="FF0000"/>
              </a:solidFill>
              <a:latin typeface="Arial" panose="020B0604020202020204" pitchFamily="34" charset="0"/>
            </a:endParaRPr>
          </a:p>
          <a:p>
            <a:pPr algn="just"/>
            <a:r>
              <a:rPr lang="zh-CN" altLang="en-US" sz="2800" b="1">
                <a:latin typeface="Arial" panose="020B0604020202020204" pitchFamily="34" charset="0"/>
              </a:rPr>
              <a:t>       烘托与衬托容易混同。烘托与衬托相同之处是都着眼于“托”，即使某种事物、某个形象、某种情感得到凸显。但两者的</a:t>
            </a:r>
            <a:r>
              <a:rPr lang="zh-CN" altLang="en-US" sz="2800" b="1">
                <a:solidFill>
                  <a:srgbClr val="FF0000"/>
                </a:solidFill>
                <a:latin typeface="Arial" panose="020B0604020202020204" pitchFamily="34" charset="0"/>
              </a:rPr>
              <a:t>手段方式</a:t>
            </a:r>
            <a:r>
              <a:rPr lang="zh-CN" altLang="en-US" sz="2800" b="1">
                <a:latin typeface="Arial" panose="020B0604020202020204" pitchFamily="34" charset="0"/>
              </a:rPr>
              <a:t>不同，衬托主要通过该事物（或形象、或情感）和与其相似或相对的事物（或形象、或情感）的</a:t>
            </a:r>
            <a:r>
              <a:rPr lang="zh-CN" altLang="en-US" sz="2800" b="1">
                <a:solidFill>
                  <a:srgbClr val="FF0000"/>
                </a:solidFill>
                <a:latin typeface="Arial" panose="020B0604020202020204" pitchFamily="34" charset="0"/>
              </a:rPr>
              <a:t>对照映衬</a:t>
            </a:r>
            <a:r>
              <a:rPr lang="zh-CN" altLang="en-US" sz="2800" b="1">
                <a:latin typeface="Arial" panose="020B0604020202020204" pitchFamily="34" charset="0"/>
              </a:rPr>
              <a:t>来完成；而烘托主要通过该事物（或形象、或情感）</a:t>
            </a:r>
            <a:r>
              <a:rPr lang="zh-CN" altLang="en-US" sz="2800" b="1">
                <a:solidFill>
                  <a:srgbClr val="FF0000"/>
                </a:solidFill>
                <a:latin typeface="Arial" panose="020B0604020202020204" pitchFamily="34" charset="0"/>
              </a:rPr>
              <a:t>外在的侧面描写</a:t>
            </a:r>
            <a:r>
              <a:rPr lang="zh-CN" altLang="en-US" sz="2800" b="1">
                <a:latin typeface="Arial" panose="020B0604020202020204" pitchFamily="34" charset="0"/>
              </a:rPr>
              <a:t>来实现。</a:t>
            </a:r>
            <a:endParaRPr lang="zh-CN" altLang="en-US" sz="2800" b="1">
              <a:latin typeface="Arial" panose="020B0604020202020204" pitchFamily="34" charset="0"/>
            </a:endParaRP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3793" name="内容占位符 3"/>
          <p:cNvPicPr>
            <a:picLocks noGrp="1" noChangeAspect="1"/>
          </p:cNvPicPr>
          <p:nvPr>
            <p:ph idx="1"/>
          </p:nvPr>
        </p:nvPicPr>
        <p:blipFill>
          <a:blip r:embed="rId1"/>
          <a:stretch>
            <a:fillRect/>
          </a:stretch>
        </p:blipFill>
        <p:spPr>
          <a:xfrm>
            <a:off x="1905" y="-10160"/>
            <a:ext cx="9140825" cy="6878638"/>
          </a:xfrm>
        </p:spPr>
      </p:pic>
      <p:sp>
        <p:nvSpPr>
          <p:cNvPr id="33794" name="标题 1"/>
          <p:cNvSpPr>
            <a:spLocks noGrp="1"/>
          </p:cNvSpPr>
          <p:nvPr/>
        </p:nvSpPr>
        <p:spPr>
          <a:xfrm>
            <a:off x="484505" y="259715"/>
            <a:ext cx="4744720" cy="612775"/>
          </a:xfrm>
          <a:prstGeom prst="rect">
            <a:avLst/>
          </a:prstGeom>
          <a:solidFill>
            <a:srgbClr val="FFC000"/>
          </a:solidFill>
          <a:ln w="9525">
            <a:noFill/>
          </a:ln>
        </p:spPr>
        <p:txBody>
          <a:bodyPr anchor="ctr"/>
          <a:p>
            <a:pPr algn="l"/>
            <a:r>
              <a:rPr lang="en-US" altLang="zh-CN" sz="4000" b="1">
                <a:solidFill>
                  <a:schemeClr val="tx2"/>
                </a:solidFill>
                <a:latin typeface="Arial" panose="020B0604020202020204" pitchFamily="34" charset="0"/>
                <a:ea typeface="宋体" panose="02010600030101010101" pitchFamily="2" charset="-122"/>
              </a:rPr>
              <a:t>5</a:t>
            </a:r>
            <a:r>
              <a:rPr lang="zh-CN" altLang="en-US" sz="4000" b="1">
                <a:solidFill>
                  <a:schemeClr val="tx2"/>
                </a:solidFill>
                <a:latin typeface="Arial" panose="020B0604020202020204" pitchFamily="34" charset="0"/>
                <a:ea typeface="宋体" panose="02010600030101010101" pitchFamily="2" charset="-122"/>
              </a:rPr>
              <a:t>、烘托与渲染</a:t>
            </a:r>
            <a:endParaRPr lang="zh-CN" altLang="en-US" sz="4000" b="1">
              <a:solidFill>
                <a:schemeClr val="tx2"/>
              </a:solidFill>
              <a:latin typeface="Arial" panose="020B0604020202020204" pitchFamily="34" charset="0"/>
              <a:ea typeface="宋体" panose="02010600030101010101" pitchFamily="2" charset="-122"/>
            </a:endParaRPr>
          </a:p>
        </p:txBody>
      </p:sp>
      <p:sp>
        <p:nvSpPr>
          <p:cNvPr id="33795" name="文本框 1"/>
          <p:cNvSpPr txBox="1"/>
          <p:nvPr/>
        </p:nvSpPr>
        <p:spPr>
          <a:xfrm>
            <a:off x="291783" y="872490"/>
            <a:ext cx="8561387" cy="6247130"/>
          </a:xfrm>
          <a:prstGeom prst="rect">
            <a:avLst/>
          </a:prstGeom>
          <a:noFill/>
          <a:ln w="9525">
            <a:noFill/>
          </a:ln>
        </p:spPr>
        <p:txBody>
          <a:bodyPr wrap="square" anchor="t">
            <a:spAutoFit/>
          </a:bodyPr>
          <a:p>
            <a:r>
              <a:rPr lang="zh-CN" altLang="en-US" sz="2800" b="1">
                <a:solidFill>
                  <a:schemeClr val="tx1"/>
                </a:solidFill>
                <a:latin typeface="Arial" panose="020B0604020202020204" pitchFamily="34" charset="0"/>
              </a:rPr>
              <a:t>渲染、烘托</a:t>
            </a:r>
            <a:r>
              <a:rPr lang="zh-CN" altLang="en-US" sz="2800" b="1">
                <a:solidFill>
                  <a:srgbClr val="FF0000"/>
                </a:solidFill>
                <a:latin typeface="Arial" panose="020B0604020202020204" pitchFamily="34" charset="0"/>
              </a:rPr>
              <a:t>本是一种国画技法。</a:t>
            </a:r>
            <a:endParaRPr lang="zh-CN" altLang="en-US" sz="2800" b="1">
              <a:solidFill>
                <a:srgbClr val="FF0000"/>
              </a:solidFill>
              <a:latin typeface="Arial" panose="020B0604020202020204" pitchFamily="34" charset="0"/>
            </a:endParaRPr>
          </a:p>
          <a:p>
            <a:r>
              <a:rPr lang="zh-CN" altLang="en-US" sz="2800" b="1">
                <a:solidFill>
                  <a:schemeClr val="tx1"/>
                </a:solidFill>
                <a:latin typeface="Arial" panose="020B0604020202020204" pitchFamily="34" charset="0"/>
              </a:rPr>
              <a:t>渲染</a:t>
            </a:r>
            <a:r>
              <a:rPr lang="zh-CN" altLang="en-US" sz="2800" b="1">
                <a:solidFill>
                  <a:srgbClr val="FF0000"/>
                </a:solidFill>
                <a:latin typeface="Arial" panose="020B0604020202020204" pitchFamily="34" charset="0"/>
              </a:rPr>
              <a:t>，是指浓墨重彩地突出画面特征或意境氛围。</a:t>
            </a:r>
            <a:endParaRPr lang="zh-CN" altLang="en-US" sz="2800" b="1">
              <a:solidFill>
                <a:srgbClr val="FF0000"/>
              </a:solidFill>
              <a:latin typeface="Arial" panose="020B0604020202020204" pitchFamily="34" charset="0"/>
            </a:endParaRPr>
          </a:p>
          <a:p>
            <a:r>
              <a:rPr lang="zh-CN" altLang="en-US" sz="2800" b="1">
                <a:solidFill>
                  <a:schemeClr val="tx1"/>
                </a:solidFill>
                <a:latin typeface="Arial" panose="020B0604020202020204" pitchFamily="34" charset="0"/>
              </a:rPr>
              <a:t>烘托</a:t>
            </a:r>
            <a:r>
              <a:rPr lang="zh-CN" altLang="en-US" sz="2800" b="1">
                <a:solidFill>
                  <a:srgbClr val="FF0000"/>
                </a:solidFill>
                <a:latin typeface="Arial" panose="020B0604020202020204" pitchFamily="34" charset="0"/>
              </a:rPr>
              <a:t>，是在表现对象之外，侧面描写或渲染，</a:t>
            </a:r>
            <a:r>
              <a:rPr lang="zh-CN" altLang="en-US" sz="2800" b="1">
                <a:solidFill>
                  <a:schemeClr val="tx1"/>
                </a:solidFill>
                <a:latin typeface="Arial" panose="020B0604020202020204" pitchFamily="34" charset="0"/>
              </a:rPr>
              <a:t>使对象更明显突出</a:t>
            </a:r>
            <a:r>
              <a:rPr lang="zh-CN" altLang="en-US" sz="2800" b="1">
                <a:solidFill>
                  <a:srgbClr val="FF0000"/>
                </a:solidFill>
                <a:latin typeface="Arial" panose="020B0604020202020204" pitchFamily="34" charset="0"/>
              </a:rPr>
              <a:t>。</a:t>
            </a:r>
            <a:endParaRPr lang="zh-CN" altLang="en-US" sz="2800" b="1">
              <a:solidFill>
                <a:srgbClr val="FF0000"/>
              </a:solidFill>
              <a:latin typeface="Arial" panose="020B0604020202020204" pitchFamily="34" charset="0"/>
            </a:endParaRPr>
          </a:p>
          <a:p>
            <a:r>
              <a:rPr lang="zh-CN" altLang="en-US" sz="2800" b="1">
                <a:solidFill>
                  <a:srgbClr val="FF0000"/>
                </a:solidFill>
                <a:latin typeface="Arial" panose="020B0604020202020204" pitchFamily="34" charset="0"/>
              </a:rPr>
              <a:t>渲染就是从</a:t>
            </a:r>
            <a:r>
              <a:rPr lang="zh-CN" altLang="en-US" sz="2800" b="1">
                <a:solidFill>
                  <a:schemeClr val="tx1"/>
                </a:solidFill>
                <a:latin typeface="Arial" panose="020B0604020202020204" pitchFamily="34" charset="0"/>
              </a:rPr>
              <a:t>正面</a:t>
            </a:r>
            <a:r>
              <a:rPr lang="zh-CN" altLang="en-US" sz="2800" b="1">
                <a:solidFill>
                  <a:srgbClr val="FF0000"/>
                </a:solidFill>
                <a:latin typeface="Arial" panose="020B0604020202020204" pitchFamily="34" charset="0"/>
              </a:rPr>
              <a:t>着意描写，常表现</a:t>
            </a:r>
            <a:r>
              <a:rPr lang="zh-CN" altLang="en-US" sz="2800" b="1">
                <a:solidFill>
                  <a:schemeClr val="tx1"/>
                </a:solidFill>
                <a:latin typeface="Arial" panose="020B0604020202020204" pitchFamily="34" charset="0"/>
              </a:rPr>
              <a:t>整体</a:t>
            </a:r>
            <a:r>
              <a:rPr lang="zh-CN" altLang="en-US" sz="2800" b="1">
                <a:solidFill>
                  <a:srgbClr val="FF0000"/>
                </a:solidFill>
                <a:latin typeface="Arial" panose="020B0604020202020204" pitchFamily="34" charset="0"/>
              </a:rPr>
              <a:t>，烘托指从</a:t>
            </a:r>
            <a:r>
              <a:rPr lang="zh-CN" altLang="en-US" sz="2800" b="1">
                <a:solidFill>
                  <a:schemeClr val="tx1"/>
                </a:solidFill>
                <a:latin typeface="Arial" panose="020B0604020202020204" pitchFamily="34" charset="0"/>
              </a:rPr>
              <a:t>侧面</a:t>
            </a:r>
            <a:r>
              <a:rPr lang="zh-CN" altLang="en-US" sz="2800" b="1">
                <a:solidFill>
                  <a:srgbClr val="FF0000"/>
                </a:solidFill>
                <a:latin typeface="Arial" panose="020B0604020202020204" pitchFamily="34" charset="0"/>
              </a:rPr>
              <a:t>着意描写，多表现</a:t>
            </a:r>
            <a:r>
              <a:rPr lang="zh-CN" altLang="en-US" sz="2800" b="1">
                <a:solidFill>
                  <a:schemeClr val="tx1"/>
                </a:solidFill>
                <a:latin typeface="Arial" panose="020B0604020202020204" pitchFamily="34" charset="0"/>
              </a:rPr>
              <a:t>个体或部分</a:t>
            </a:r>
            <a:r>
              <a:rPr lang="zh-CN" altLang="en-US" sz="2800" b="1">
                <a:solidFill>
                  <a:srgbClr val="FF0000"/>
                </a:solidFill>
                <a:latin typeface="Arial" panose="020B0604020202020204" pitchFamily="34" charset="0"/>
              </a:rPr>
              <a:t>。</a:t>
            </a:r>
            <a:endParaRPr lang="zh-CN" altLang="en-US" sz="2800" b="1">
              <a:solidFill>
                <a:srgbClr val="FF0000"/>
              </a:solidFill>
              <a:latin typeface="Arial" panose="020B0604020202020204" pitchFamily="34" charset="0"/>
            </a:endParaRPr>
          </a:p>
          <a:p>
            <a:endParaRPr lang="zh-CN" altLang="en-US" sz="2800" b="1">
              <a:solidFill>
                <a:schemeClr val="tx1"/>
              </a:solidFill>
              <a:latin typeface="Arial" panose="020B0604020202020204" pitchFamily="34" charset="0"/>
            </a:endParaRPr>
          </a:p>
          <a:p>
            <a:r>
              <a:rPr lang="zh-CN" altLang="en-US" sz="3600" b="1">
                <a:gradFill>
                  <a:gsLst>
                    <a:gs pos="0">
                      <a:srgbClr val="7B32B2"/>
                    </a:gs>
                    <a:gs pos="100000">
                      <a:srgbClr val="401A5D"/>
                    </a:gs>
                  </a:gsLst>
                  <a:lin scaled="0"/>
                </a:gradFill>
                <a:latin typeface="Arial" panose="020B0604020202020204" pitchFamily="34" charset="0"/>
              </a:rPr>
              <a:t>渲染</a:t>
            </a:r>
            <a:endParaRPr lang="zh-CN" altLang="en-US" sz="3600" b="1">
              <a:gradFill>
                <a:gsLst>
                  <a:gs pos="0">
                    <a:srgbClr val="7B32B2"/>
                  </a:gs>
                  <a:gs pos="100000">
                    <a:srgbClr val="401A5D"/>
                  </a:gs>
                </a:gsLst>
                <a:lin scaled="0"/>
              </a:gradFill>
              <a:latin typeface="Arial" panose="020B0604020202020204" pitchFamily="34" charset="0"/>
            </a:endParaRPr>
          </a:p>
          <a:p>
            <a:r>
              <a:rPr lang="zh-CN" altLang="en-US" sz="2800" b="1">
                <a:solidFill>
                  <a:schemeClr val="tx1"/>
                </a:solidFill>
                <a:latin typeface="Arial" panose="020B0604020202020204" pitchFamily="34" charset="0"/>
              </a:rPr>
              <a:t>鱼戏莲叶间。鱼戏莲叶东，鱼戏莲叶西，鱼戏莲叶南，鱼戏莲叶北。          </a:t>
            </a:r>
            <a:r>
              <a:rPr lang="en-US" altLang="zh-CN" sz="2800" b="1">
                <a:solidFill>
                  <a:schemeClr val="tx1"/>
                </a:solidFill>
                <a:latin typeface="Arial" panose="020B0604020202020204" pitchFamily="34" charset="0"/>
              </a:rPr>
              <a:t>——</a:t>
            </a:r>
            <a:r>
              <a:rPr lang="zh-CN" altLang="en-US" sz="2800" b="1">
                <a:sym typeface="+mn-ea"/>
              </a:rPr>
              <a:t>汉乐府民歌《江南可采莲》</a:t>
            </a:r>
            <a:endParaRPr lang="zh-CN" altLang="en-US" sz="2800" b="1">
              <a:solidFill>
                <a:schemeClr val="tx1"/>
              </a:solidFill>
              <a:latin typeface="Arial" panose="020B0604020202020204" pitchFamily="34" charset="0"/>
            </a:endParaRPr>
          </a:p>
          <a:p>
            <a:r>
              <a:rPr lang="zh-CN" altLang="en-US" sz="2800" b="1">
                <a:solidFill>
                  <a:schemeClr val="tx1"/>
                </a:solidFill>
                <a:latin typeface="Arial" panose="020B0604020202020204" pitchFamily="34" charset="0"/>
              </a:rPr>
              <a:t>     诗中“鱼戏莲叶东”四句的渲染，使得全诗生动活泼，音调优美，把水上采莲的画面和人们采莲时的欢愉的情绪活灵活现地展示在读者面前。</a:t>
            </a:r>
            <a:endParaRPr lang="zh-CN" altLang="en-US" sz="2800" b="1">
              <a:solidFill>
                <a:schemeClr val="tx1"/>
              </a:solidFill>
              <a:latin typeface="Arial" panose="020B0604020202020204" pitchFamily="34" charset="0"/>
            </a:endParaRPr>
          </a:p>
          <a:p>
            <a:endParaRPr lang="zh-CN" altLang="en-US" sz="2800" b="1">
              <a:solidFill>
                <a:schemeClr val="tx1"/>
              </a:solidFill>
              <a:latin typeface="Arial" panose="020B0604020202020204" pitchFamily="34" charset="0"/>
            </a:endParaRP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3793" name="内容占位符 3"/>
          <p:cNvPicPr>
            <a:picLocks noGrp="1" noChangeAspect="1"/>
          </p:cNvPicPr>
          <p:nvPr>
            <p:ph idx="1"/>
          </p:nvPr>
        </p:nvPicPr>
        <p:blipFill>
          <a:blip r:embed="rId1"/>
          <a:stretch>
            <a:fillRect/>
          </a:stretch>
        </p:blipFill>
        <p:spPr>
          <a:xfrm>
            <a:off x="1905" y="-10160"/>
            <a:ext cx="9140825" cy="6878638"/>
          </a:xfrm>
        </p:spPr>
      </p:pic>
      <p:sp>
        <p:nvSpPr>
          <p:cNvPr id="33794" name="标题 1"/>
          <p:cNvSpPr>
            <a:spLocks noGrp="1"/>
          </p:cNvSpPr>
          <p:nvPr/>
        </p:nvSpPr>
        <p:spPr>
          <a:xfrm>
            <a:off x="484505" y="259715"/>
            <a:ext cx="4744720" cy="612775"/>
          </a:xfrm>
          <a:prstGeom prst="rect">
            <a:avLst/>
          </a:prstGeom>
          <a:solidFill>
            <a:srgbClr val="FFC000"/>
          </a:solidFill>
          <a:ln w="9525">
            <a:noFill/>
          </a:ln>
        </p:spPr>
        <p:txBody>
          <a:bodyPr anchor="ctr"/>
          <a:p>
            <a:pPr algn="l"/>
            <a:r>
              <a:rPr lang="en-US" altLang="zh-CN" sz="4000" b="1">
                <a:solidFill>
                  <a:schemeClr val="tx2"/>
                </a:solidFill>
                <a:latin typeface="Arial" panose="020B0604020202020204" pitchFamily="34" charset="0"/>
                <a:ea typeface="宋体" panose="02010600030101010101" pitchFamily="2" charset="-122"/>
              </a:rPr>
              <a:t>5</a:t>
            </a:r>
            <a:r>
              <a:rPr lang="zh-CN" altLang="en-US" sz="4000" b="1">
                <a:solidFill>
                  <a:schemeClr val="tx2"/>
                </a:solidFill>
                <a:latin typeface="Arial" panose="020B0604020202020204" pitchFamily="34" charset="0"/>
                <a:ea typeface="宋体" panose="02010600030101010101" pitchFamily="2" charset="-122"/>
              </a:rPr>
              <a:t>、烘托与渲染</a:t>
            </a:r>
            <a:endParaRPr lang="zh-CN" altLang="en-US" sz="4000" b="1">
              <a:solidFill>
                <a:schemeClr val="tx2"/>
              </a:solidFill>
              <a:latin typeface="Arial" panose="020B0604020202020204" pitchFamily="34" charset="0"/>
              <a:ea typeface="宋体" panose="02010600030101010101" pitchFamily="2" charset="-122"/>
            </a:endParaRPr>
          </a:p>
        </p:txBody>
      </p:sp>
      <p:sp>
        <p:nvSpPr>
          <p:cNvPr id="33795" name="文本框 1"/>
          <p:cNvSpPr txBox="1"/>
          <p:nvPr/>
        </p:nvSpPr>
        <p:spPr>
          <a:xfrm>
            <a:off x="291783" y="872490"/>
            <a:ext cx="8561387" cy="6062345"/>
          </a:xfrm>
          <a:prstGeom prst="rect">
            <a:avLst/>
          </a:prstGeom>
          <a:noFill/>
          <a:ln w="9525">
            <a:noFill/>
          </a:ln>
        </p:spPr>
        <p:txBody>
          <a:bodyPr wrap="square" anchor="t">
            <a:spAutoFit/>
          </a:bodyPr>
          <a:p>
            <a:r>
              <a:rPr lang="zh-CN" altLang="en-US" sz="3600" b="1">
                <a:gradFill>
                  <a:gsLst>
                    <a:gs pos="0">
                      <a:srgbClr val="7B32B2"/>
                    </a:gs>
                    <a:gs pos="100000">
                      <a:srgbClr val="401A5D"/>
                    </a:gs>
                  </a:gsLst>
                  <a:lin scaled="0"/>
                </a:gradFill>
                <a:latin typeface="Arial" panose="020B0604020202020204" pitchFamily="34" charset="0"/>
              </a:rPr>
              <a:t>渲染</a:t>
            </a:r>
            <a:endParaRPr lang="zh-CN" altLang="en-US" sz="3600" b="1">
              <a:gradFill>
                <a:gsLst>
                  <a:gs pos="0">
                    <a:srgbClr val="7B32B2"/>
                  </a:gs>
                  <a:gs pos="100000">
                    <a:srgbClr val="401A5D"/>
                  </a:gs>
                </a:gsLst>
                <a:lin scaled="0"/>
              </a:gradFill>
              <a:latin typeface="Arial" panose="020B0604020202020204" pitchFamily="34" charset="0"/>
            </a:endParaRPr>
          </a:p>
          <a:p>
            <a:pPr algn="ctr"/>
            <a:r>
              <a:rPr lang="zh-CN" altLang="en-US" sz="3200" b="1">
                <a:solidFill>
                  <a:schemeClr val="tx1"/>
                </a:solidFill>
                <a:latin typeface="Arial" panose="020B0604020202020204" pitchFamily="34" charset="0"/>
              </a:rPr>
              <a:t>黄梅时节家家雨，青草池塘处处蛙。</a:t>
            </a:r>
            <a:endParaRPr lang="zh-CN" altLang="en-US" sz="2800" b="1">
              <a:solidFill>
                <a:schemeClr val="tx1"/>
              </a:solidFill>
              <a:latin typeface="Arial" panose="020B0604020202020204" pitchFamily="34" charset="0"/>
            </a:endParaRPr>
          </a:p>
          <a:p>
            <a:pPr algn="r"/>
            <a:r>
              <a:rPr lang="zh-CN" altLang="en-US" sz="2800" b="1">
                <a:sym typeface="+mn-ea"/>
              </a:rPr>
              <a:t>赵师秀《约客》</a:t>
            </a:r>
            <a:endParaRPr lang="zh-CN" altLang="en-US" sz="2800" b="1">
              <a:solidFill>
                <a:schemeClr val="tx1"/>
              </a:solidFill>
              <a:latin typeface="Arial" panose="020B0604020202020204" pitchFamily="34" charset="0"/>
            </a:endParaRPr>
          </a:p>
          <a:p>
            <a:r>
              <a:rPr lang="zh-CN" altLang="en-US" sz="2800" b="1">
                <a:solidFill>
                  <a:schemeClr val="tx1"/>
                </a:solidFill>
                <a:latin typeface="Arial" panose="020B0604020202020204" pitchFamily="34" charset="0"/>
              </a:rPr>
              <a:t>     “家家雨”“处处蛙”渲染了一种宁静的气氛，衬托了夜的深和夜的静。</a:t>
            </a:r>
            <a:endParaRPr lang="zh-CN" altLang="en-US" sz="2800" b="1">
              <a:solidFill>
                <a:schemeClr val="tx1"/>
              </a:solidFill>
              <a:latin typeface="Arial" panose="020B0604020202020204" pitchFamily="34" charset="0"/>
            </a:endParaRPr>
          </a:p>
          <a:p>
            <a:endParaRPr lang="zh-CN" altLang="en-US" sz="2800" b="1">
              <a:solidFill>
                <a:schemeClr val="tx1"/>
              </a:solidFill>
              <a:latin typeface="Arial" panose="020B0604020202020204" pitchFamily="34" charset="0"/>
            </a:endParaRPr>
          </a:p>
          <a:p>
            <a:r>
              <a:rPr lang="zh-CN" altLang="en-US" sz="3600" b="1">
                <a:gradFill>
                  <a:gsLst>
                    <a:gs pos="0">
                      <a:srgbClr val="7B32B2"/>
                    </a:gs>
                    <a:gs pos="100000">
                      <a:srgbClr val="401A5D"/>
                    </a:gs>
                  </a:gsLst>
                  <a:lin scaled="0"/>
                </a:gradFill>
                <a:latin typeface="Arial" panose="020B0604020202020204" pitchFamily="34" charset="0"/>
              </a:rPr>
              <a:t>烘托</a:t>
            </a:r>
            <a:endParaRPr lang="zh-CN" altLang="en-US" sz="3600" b="1">
              <a:gradFill>
                <a:gsLst>
                  <a:gs pos="0">
                    <a:srgbClr val="7B32B2"/>
                  </a:gs>
                  <a:gs pos="100000">
                    <a:srgbClr val="401A5D"/>
                  </a:gs>
                </a:gsLst>
                <a:lin scaled="0"/>
              </a:gradFill>
              <a:latin typeface="Arial" panose="020B0604020202020204" pitchFamily="34" charset="0"/>
            </a:endParaRPr>
          </a:p>
          <a:p>
            <a:r>
              <a:rPr lang="zh-CN" altLang="en-US" sz="2800" b="1">
                <a:solidFill>
                  <a:schemeClr val="tx1"/>
                </a:solidFill>
                <a:latin typeface="Arial" panose="020B0604020202020204" pitchFamily="34" charset="0"/>
              </a:rPr>
              <a:t>烘托在古诗中的运用主要有以下几种情形：</a:t>
            </a:r>
            <a:endParaRPr lang="zh-CN" altLang="en-US" sz="2800" b="1">
              <a:solidFill>
                <a:schemeClr val="tx1"/>
              </a:solidFill>
              <a:latin typeface="Arial" panose="020B0604020202020204" pitchFamily="34" charset="0"/>
            </a:endParaRPr>
          </a:p>
          <a:p>
            <a:r>
              <a:rPr lang="zh-CN" altLang="en-US" sz="2800" b="1">
                <a:solidFill>
                  <a:schemeClr val="tx1"/>
                </a:solidFill>
                <a:latin typeface="Arial" panose="020B0604020202020204" pitchFamily="34" charset="0"/>
              </a:rPr>
              <a:t>1、以物烘托人</a:t>
            </a:r>
            <a:endParaRPr lang="zh-CN" altLang="en-US" sz="2800" b="1">
              <a:solidFill>
                <a:schemeClr val="tx1"/>
              </a:solidFill>
              <a:latin typeface="Arial" panose="020B0604020202020204" pitchFamily="34" charset="0"/>
            </a:endParaRPr>
          </a:p>
          <a:p>
            <a:pPr algn="ctr"/>
            <a:r>
              <a:rPr lang="zh-CN" altLang="en-US" sz="3200" b="1">
                <a:solidFill>
                  <a:schemeClr val="tx1"/>
                </a:solidFill>
                <a:latin typeface="Arial" panose="020B0604020202020204" pitchFamily="34" charset="0"/>
              </a:rPr>
              <a:t>骏马似风飙，鸣鞭出渭桥。</a:t>
            </a:r>
            <a:endParaRPr lang="zh-CN" altLang="en-US" sz="2800" b="1">
              <a:solidFill>
                <a:schemeClr val="tx1"/>
              </a:solidFill>
              <a:latin typeface="Arial" panose="020B0604020202020204" pitchFamily="34" charset="0"/>
            </a:endParaRPr>
          </a:p>
          <a:p>
            <a:pPr algn="r"/>
            <a:r>
              <a:rPr lang="zh-CN" altLang="en-US" sz="2800" b="1">
                <a:sym typeface="+mn-ea"/>
              </a:rPr>
              <a:t>李白《塞下曲》</a:t>
            </a:r>
            <a:endParaRPr lang="zh-CN" altLang="en-US" sz="2800" b="1">
              <a:sym typeface="+mn-ea"/>
            </a:endParaRPr>
          </a:p>
          <a:p>
            <a:pPr algn="just"/>
            <a:r>
              <a:rPr lang="zh-CN" altLang="en-US" sz="2800" b="1">
                <a:solidFill>
                  <a:schemeClr val="tx1"/>
                </a:solidFill>
                <a:latin typeface="Arial" panose="020B0604020202020204" pitchFamily="34" charset="0"/>
                <a:sym typeface="+mn-ea"/>
              </a:rPr>
              <a:t>       以骏马、鞭声烘托将士出征时的英姿飒爽、意气勃发。</a:t>
            </a:r>
            <a:endParaRPr lang="zh-CN" altLang="en-US" sz="2800" b="1">
              <a:solidFill>
                <a:schemeClr val="tx1"/>
              </a:solidFill>
              <a:latin typeface="Arial" panose="020B0604020202020204" pitchFamily="34" charset="0"/>
              <a:sym typeface="+mn-ea"/>
            </a:endParaRP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3793" name="内容占位符 3"/>
          <p:cNvPicPr>
            <a:picLocks noGrp="1" noChangeAspect="1"/>
          </p:cNvPicPr>
          <p:nvPr>
            <p:ph idx="1"/>
          </p:nvPr>
        </p:nvPicPr>
        <p:blipFill>
          <a:blip r:embed="rId1"/>
          <a:stretch>
            <a:fillRect/>
          </a:stretch>
        </p:blipFill>
        <p:spPr>
          <a:xfrm>
            <a:off x="1905" y="-10160"/>
            <a:ext cx="9140825" cy="6878638"/>
          </a:xfrm>
        </p:spPr>
      </p:pic>
      <p:sp>
        <p:nvSpPr>
          <p:cNvPr id="33794" name="标题 1"/>
          <p:cNvSpPr>
            <a:spLocks noGrp="1"/>
          </p:cNvSpPr>
          <p:nvPr/>
        </p:nvSpPr>
        <p:spPr>
          <a:xfrm>
            <a:off x="484505" y="259715"/>
            <a:ext cx="4744720" cy="612775"/>
          </a:xfrm>
          <a:prstGeom prst="rect">
            <a:avLst/>
          </a:prstGeom>
          <a:solidFill>
            <a:srgbClr val="FFC000"/>
          </a:solidFill>
          <a:ln w="9525">
            <a:noFill/>
          </a:ln>
        </p:spPr>
        <p:txBody>
          <a:bodyPr anchor="ctr"/>
          <a:p>
            <a:pPr algn="l"/>
            <a:r>
              <a:rPr lang="en-US" altLang="zh-CN" sz="4000" b="1">
                <a:solidFill>
                  <a:schemeClr val="tx2"/>
                </a:solidFill>
                <a:latin typeface="Arial" panose="020B0604020202020204" pitchFamily="34" charset="0"/>
                <a:ea typeface="宋体" panose="02010600030101010101" pitchFamily="2" charset="-122"/>
              </a:rPr>
              <a:t>5</a:t>
            </a:r>
            <a:r>
              <a:rPr lang="zh-CN" altLang="en-US" sz="4000" b="1">
                <a:solidFill>
                  <a:schemeClr val="tx2"/>
                </a:solidFill>
                <a:latin typeface="Arial" panose="020B0604020202020204" pitchFamily="34" charset="0"/>
                <a:ea typeface="宋体" panose="02010600030101010101" pitchFamily="2" charset="-122"/>
              </a:rPr>
              <a:t>、烘托与渲染</a:t>
            </a:r>
            <a:endParaRPr lang="zh-CN" altLang="en-US" sz="4000" b="1">
              <a:solidFill>
                <a:schemeClr val="tx2"/>
              </a:solidFill>
              <a:latin typeface="Arial" panose="020B0604020202020204" pitchFamily="34" charset="0"/>
              <a:ea typeface="宋体" panose="02010600030101010101" pitchFamily="2" charset="-122"/>
            </a:endParaRPr>
          </a:p>
        </p:txBody>
      </p:sp>
      <p:sp>
        <p:nvSpPr>
          <p:cNvPr id="33795" name="文本框 1"/>
          <p:cNvSpPr txBox="1"/>
          <p:nvPr/>
        </p:nvSpPr>
        <p:spPr>
          <a:xfrm>
            <a:off x="291783" y="872490"/>
            <a:ext cx="8561387" cy="5384800"/>
          </a:xfrm>
          <a:prstGeom prst="rect">
            <a:avLst/>
          </a:prstGeom>
          <a:noFill/>
          <a:ln w="9525">
            <a:noFill/>
          </a:ln>
        </p:spPr>
        <p:txBody>
          <a:bodyPr wrap="square" anchor="t">
            <a:spAutoFit/>
          </a:bodyPr>
          <a:p>
            <a:r>
              <a:rPr lang="zh-CN" altLang="en-US" sz="3600" b="1">
                <a:gradFill>
                  <a:gsLst>
                    <a:gs pos="0">
                      <a:srgbClr val="7B32B2"/>
                    </a:gs>
                    <a:gs pos="100000">
                      <a:srgbClr val="401A5D"/>
                    </a:gs>
                  </a:gsLst>
                  <a:lin scaled="0"/>
                </a:gradFill>
                <a:latin typeface="Arial" panose="020B0604020202020204" pitchFamily="34" charset="0"/>
              </a:rPr>
              <a:t>烘托</a:t>
            </a:r>
            <a:endParaRPr lang="zh-CN" altLang="en-US" sz="3600" b="1">
              <a:gradFill>
                <a:gsLst>
                  <a:gs pos="0">
                    <a:srgbClr val="7B32B2"/>
                  </a:gs>
                  <a:gs pos="100000">
                    <a:srgbClr val="401A5D"/>
                  </a:gs>
                </a:gsLst>
                <a:lin scaled="0"/>
              </a:gradFill>
              <a:latin typeface="Arial" panose="020B0604020202020204" pitchFamily="34" charset="0"/>
            </a:endParaRPr>
          </a:p>
          <a:p>
            <a:r>
              <a:rPr lang="zh-CN" altLang="en-US" sz="2800" b="1">
                <a:solidFill>
                  <a:schemeClr val="tx1"/>
                </a:solidFill>
                <a:latin typeface="Arial" panose="020B0604020202020204" pitchFamily="34" charset="0"/>
              </a:rPr>
              <a:t>2、以人烘托人</a:t>
            </a:r>
            <a:endParaRPr lang="zh-CN" altLang="en-US" sz="2800" b="1">
              <a:solidFill>
                <a:schemeClr val="tx1"/>
              </a:solidFill>
              <a:latin typeface="Arial" panose="020B0604020202020204" pitchFamily="34" charset="0"/>
            </a:endParaRPr>
          </a:p>
          <a:p>
            <a:r>
              <a:rPr lang="zh-CN" altLang="en-US" sz="2800" b="1">
                <a:solidFill>
                  <a:schemeClr val="tx1"/>
                </a:solidFill>
                <a:latin typeface="Arial" panose="020B0604020202020204" pitchFamily="34" charset="0"/>
              </a:rPr>
              <a:t>    “行者见罗敷，下担捋髭须；少年见罗敷，脱帽著绡头。耕者忘其犁，锄者忘其锄；来归相怨怒，但坐观罗敷。”                      </a:t>
            </a:r>
            <a:r>
              <a:rPr lang="en-US" altLang="zh-CN" sz="2800" b="1">
                <a:solidFill>
                  <a:schemeClr val="tx1"/>
                </a:solidFill>
                <a:latin typeface="Arial" panose="020B0604020202020204" pitchFamily="34" charset="0"/>
              </a:rPr>
              <a:t>——</a:t>
            </a:r>
            <a:r>
              <a:rPr lang="zh-CN" altLang="en-US" sz="2800" b="1">
                <a:sym typeface="+mn-ea"/>
              </a:rPr>
              <a:t>汉乐府民歌《陌上桑》</a:t>
            </a:r>
            <a:endParaRPr lang="zh-CN" altLang="en-US" sz="2800" b="1">
              <a:sym typeface="+mn-ea"/>
            </a:endParaRPr>
          </a:p>
          <a:p>
            <a:r>
              <a:rPr lang="zh-CN" altLang="en-US" sz="2800" b="1">
                <a:solidFill>
                  <a:schemeClr val="tx1"/>
                </a:solidFill>
                <a:latin typeface="Arial" panose="020B0604020202020204" pitchFamily="34" charset="0"/>
              </a:rPr>
              <a:t>3、以物烘托物</a:t>
            </a:r>
            <a:endParaRPr lang="zh-CN" altLang="en-US" sz="2800" b="1">
              <a:solidFill>
                <a:schemeClr val="tx1"/>
              </a:solidFill>
              <a:latin typeface="Arial" panose="020B0604020202020204" pitchFamily="34" charset="0"/>
            </a:endParaRPr>
          </a:p>
          <a:p>
            <a:pPr algn="ctr"/>
            <a:r>
              <a:rPr lang="zh-CN" altLang="en-US" sz="2800" b="1">
                <a:solidFill>
                  <a:schemeClr val="tx1"/>
                </a:solidFill>
                <a:latin typeface="Arial" panose="020B0604020202020204" pitchFamily="34" charset="0"/>
              </a:rPr>
              <a:t>“月出惊山鸟，时鸣春涧中”</a:t>
            </a:r>
            <a:endParaRPr lang="zh-CN" altLang="en-US" sz="2800" b="1">
              <a:solidFill>
                <a:schemeClr val="tx1"/>
              </a:solidFill>
              <a:latin typeface="Arial" panose="020B0604020202020204" pitchFamily="34" charset="0"/>
            </a:endParaRPr>
          </a:p>
          <a:p>
            <a:pPr algn="r"/>
            <a:r>
              <a:rPr lang="zh-CN" altLang="en-US" sz="2800" b="1">
                <a:solidFill>
                  <a:schemeClr val="tx1"/>
                </a:solidFill>
                <a:latin typeface="Arial" panose="020B0604020202020204" pitchFamily="34" charset="0"/>
              </a:rPr>
              <a:t>王</a:t>
            </a:r>
            <a:r>
              <a:rPr lang="zh-CN" altLang="en-US" sz="2800" b="1">
                <a:sym typeface="+mn-ea"/>
              </a:rPr>
              <a:t>维《鸟鸣涧》</a:t>
            </a:r>
            <a:endParaRPr lang="zh-CN" altLang="en-US" sz="2800" b="1">
              <a:sym typeface="+mn-ea"/>
            </a:endParaRPr>
          </a:p>
          <a:p>
            <a:r>
              <a:rPr lang="zh-CN" altLang="en-US" sz="2800" b="1">
                <a:solidFill>
                  <a:srgbClr val="FF0000"/>
                </a:solidFill>
                <a:latin typeface="Arial" panose="020B0604020202020204" pitchFamily="34" charset="0"/>
              </a:rPr>
              <a:t>注意</a:t>
            </a:r>
            <a:r>
              <a:rPr lang="zh-CN" altLang="en-US" sz="2800" b="1">
                <a:solidFill>
                  <a:schemeClr val="tx1"/>
                </a:solidFill>
                <a:latin typeface="Arial" panose="020B0604020202020204" pitchFamily="34" charset="0"/>
              </a:rPr>
              <a:t>：在古诗中，渲染、烘托两种手法往往是结合在一起使用的。特别是在借景抒情类的诗歌作品中，往往是选用渲染的手法描摹景物塑造意境，再通过景物（意境）来烘托人物情感。</a:t>
            </a:r>
            <a:endParaRPr lang="zh-CN" altLang="en-US" sz="2800" b="1">
              <a:solidFill>
                <a:schemeClr val="tx1"/>
              </a:solidFill>
              <a:latin typeface="Arial" panose="020B0604020202020204" pitchFamily="34" charset="0"/>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9217" name="内容占位符 3"/>
          <p:cNvPicPr>
            <a:picLocks noGrp="1" noChangeAspect="1"/>
          </p:cNvPicPr>
          <p:nvPr>
            <p:ph idx="1"/>
          </p:nvPr>
        </p:nvPicPr>
        <p:blipFill>
          <a:blip r:embed="rId1"/>
          <a:stretch>
            <a:fillRect/>
          </a:stretch>
        </p:blipFill>
        <p:spPr>
          <a:xfrm>
            <a:off x="6350" y="12700"/>
            <a:ext cx="9140825" cy="6878638"/>
          </a:xfrm>
        </p:spPr>
      </p:pic>
      <p:sp>
        <p:nvSpPr>
          <p:cNvPr id="9218" name="文本框 2"/>
          <p:cNvSpPr txBox="1"/>
          <p:nvPr/>
        </p:nvSpPr>
        <p:spPr>
          <a:xfrm>
            <a:off x="115888" y="147638"/>
            <a:ext cx="8783637" cy="6492875"/>
          </a:xfrm>
          <a:prstGeom prst="rect">
            <a:avLst/>
          </a:prstGeom>
          <a:noFill/>
          <a:ln w="9525">
            <a:noFill/>
          </a:ln>
        </p:spPr>
        <p:txBody>
          <a:bodyPr wrap="square" anchor="t">
            <a:spAutoFit/>
          </a:bodyPr>
          <a:p>
            <a:endParaRPr lang="en-US" altLang="zh-CN" sz="3200" b="1" dirty="0">
              <a:latin typeface="Arial" panose="020B0604020202020204" pitchFamily="34" charset="0"/>
              <a:ea typeface="宋体" panose="02010600030101010101" pitchFamily="2" charset="-122"/>
              <a:sym typeface="宋体" panose="02010600030101010101" pitchFamily="2" charset="-122"/>
            </a:endParaRPr>
          </a:p>
          <a:p>
            <a:r>
              <a:rPr lang="en-US" altLang="zh-CN" sz="3200" b="1" dirty="0">
                <a:latin typeface="Arial" panose="020B0604020202020204" pitchFamily="34" charset="0"/>
                <a:ea typeface="宋体" panose="02010600030101010101" pitchFamily="2" charset="-122"/>
                <a:sym typeface="宋体" panose="02010600030101010101" pitchFamily="2" charset="-122"/>
              </a:rPr>
              <a:t>3</a:t>
            </a:r>
            <a:r>
              <a:rPr lang="zh-CN" altLang="en-US" sz="3200" b="1" dirty="0">
                <a:latin typeface="Arial" panose="020B0604020202020204" pitchFamily="34" charset="0"/>
                <a:ea typeface="宋体" panose="02010600030101010101" pitchFamily="2" charset="-122"/>
                <a:sym typeface="宋体" panose="02010600030101010101" pitchFamily="2" charset="-122"/>
              </a:rPr>
              <a:t>、</a:t>
            </a:r>
            <a:r>
              <a:rPr lang="zh-CN" altLang="en-US" sz="3200" b="1" dirty="0">
                <a:solidFill>
                  <a:srgbClr val="FF0000"/>
                </a:solidFill>
                <a:latin typeface="Arial" panose="020B0604020202020204" pitchFamily="34" charset="0"/>
                <a:ea typeface="宋体" panose="02010600030101010101" pitchFamily="2" charset="-122"/>
                <a:sym typeface="宋体" panose="02010600030101010101" pitchFamily="2" charset="-122"/>
              </a:rPr>
              <a:t>南浦</a:t>
            </a:r>
            <a:r>
              <a:rPr lang="zh-CN" altLang="en-US" sz="3200" b="1" dirty="0">
                <a:latin typeface="Arial" panose="020B0604020202020204" pitchFamily="34" charset="0"/>
                <a:ea typeface="宋体" panose="02010600030101010101" pitchFamily="2" charset="-122"/>
                <a:sym typeface="宋体" panose="02010600030101010101" pitchFamily="2" charset="-122"/>
              </a:rPr>
              <a:t> </a:t>
            </a:r>
            <a:r>
              <a:rPr lang="zh-CN" altLang="en-US" sz="3200" b="1" dirty="0">
                <a:solidFill>
                  <a:schemeClr val="accent2"/>
                </a:solidFill>
                <a:latin typeface="Arial" panose="020B0604020202020204" pitchFamily="34" charset="0"/>
                <a:ea typeface="宋体" panose="02010600030101010101" pitchFamily="2" charset="-122"/>
                <a:sym typeface="宋体" panose="02010600030101010101" pitchFamily="2" charset="-122"/>
              </a:rPr>
              <a:t> ：“</a:t>
            </a:r>
            <a:r>
              <a:rPr lang="en-US" altLang="zh-CN" sz="1000" b="1" dirty="0">
                <a:solidFill>
                  <a:schemeClr val="accent2"/>
                </a:solidFill>
                <a:latin typeface="Arial" panose="020B0604020202020204" pitchFamily="34" charset="0"/>
                <a:ea typeface="宋体" panose="02010600030101010101" pitchFamily="2" charset="-122"/>
                <a:sym typeface="宋体" panose="02010600030101010101" pitchFamily="2" charset="-122"/>
              </a:rPr>
              <a:t>5</a:t>
            </a:r>
            <a:r>
              <a:rPr lang="zh-CN" altLang="en-US" sz="3200" b="1" dirty="0">
                <a:solidFill>
                  <a:srgbClr val="FF0000"/>
                </a:solidFill>
                <a:latin typeface="Arial" panose="020B0604020202020204" pitchFamily="34" charset="0"/>
                <a:ea typeface="宋体" panose="02010600030101010101" pitchFamily="2" charset="-122"/>
                <a:sym typeface="宋体" panose="02010600030101010101" pitchFamily="2" charset="-122"/>
              </a:rPr>
              <a:t>南浦</a:t>
            </a:r>
            <a:r>
              <a:rPr lang="zh-CN" altLang="en-US" sz="3200" b="1" dirty="0">
                <a:solidFill>
                  <a:schemeClr val="accent2"/>
                </a:solidFill>
                <a:latin typeface="Arial" panose="020B0604020202020204" pitchFamily="34" charset="0"/>
                <a:ea typeface="宋体" panose="02010600030101010101" pitchFamily="2" charset="-122"/>
                <a:sym typeface="宋体" panose="02010600030101010101" pitchFamily="2" charset="-122"/>
              </a:rPr>
              <a:t>凄凄别，西风袅袅秋”</a:t>
            </a:r>
            <a:endParaRPr lang="zh-CN" altLang="en-US" sz="3200" b="1" dirty="0">
              <a:solidFill>
                <a:schemeClr val="accent2"/>
              </a:solidFill>
              <a:latin typeface="Arial" panose="020B0604020202020204" pitchFamily="34" charset="0"/>
              <a:ea typeface="宋体" panose="02010600030101010101" pitchFamily="2" charset="-122"/>
              <a:sym typeface="宋体" panose="02010600030101010101" pitchFamily="2" charset="-122"/>
            </a:endParaRPr>
          </a:p>
          <a:p>
            <a:pPr algn="r"/>
            <a:r>
              <a:rPr lang="zh-CN" altLang="en-US" sz="3200" b="1" dirty="0">
                <a:solidFill>
                  <a:schemeClr val="accent2"/>
                </a:solidFill>
                <a:latin typeface="Arial" panose="020B0604020202020204" pitchFamily="34" charset="0"/>
                <a:ea typeface="宋体" panose="02010600030101010101" pitchFamily="2" charset="-122"/>
                <a:sym typeface="宋体" panose="02010600030101010101" pitchFamily="2" charset="-122"/>
              </a:rPr>
              <a:t>（白居易《南浦别》）</a:t>
            </a:r>
            <a:endParaRPr lang="zh-CN" altLang="en-US" sz="3200" b="1" dirty="0">
              <a:solidFill>
                <a:schemeClr val="accent2"/>
              </a:solidFill>
              <a:latin typeface="Arial" panose="020B0604020202020204" pitchFamily="34" charset="0"/>
              <a:ea typeface="宋体" panose="02010600030101010101" pitchFamily="2" charset="-122"/>
              <a:sym typeface="宋体" panose="02010600030101010101" pitchFamily="2" charset="-122"/>
            </a:endParaRPr>
          </a:p>
          <a:p>
            <a:r>
              <a:rPr lang="en-US" altLang="zh-CN" sz="3200" b="1" dirty="0">
                <a:latin typeface="Arial" panose="020B0604020202020204" pitchFamily="34" charset="0"/>
                <a:ea typeface="宋体" panose="02010600030101010101" pitchFamily="2" charset="-122"/>
                <a:sym typeface="宋体" panose="02010600030101010101" pitchFamily="2" charset="-122"/>
              </a:rPr>
              <a:t>4</a:t>
            </a:r>
            <a:r>
              <a:rPr lang="zh-CN" altLang="en-US" sz="3200" b="1" dirty="0">
                <a:latin typeface="Arial" panose="020B0604020202020204" pitchFamily="34" charset="0"/>
                <a:ea typeface="宋体" panose="02010600030101010101" pitchFamily="2" charset="-122"/>
                <a:sym typeface="宋体" panose="02010600030101010101" pitchFamily="2" charset="-122"/>
              </a:rPr>
              <a:t>、</a:t>
            </a:r>
            <a:r>
              <a:rPr lang="zh-CN" altLang="en-US" sz="3200" b="1" dirty="0">
                <a:solidFill>
                  <a:srgbClr val="FF0000"/>
                </a:solidFill>
                <a:latin typeface="Arial" panose="020B0604020202020204" pitchFamily="34" charset="0"/>
                <a:ea typeface="宋体" panose="02010600030101010101" pitchFamily="2" charset="-122"/>
                <a:sym typeface="宋体" panose="02010600030101010101" pitchFamily="2" charset="-122"/>
              </a:rPr>
              <a:t>日暮、夕阳</a:t>
            </a:r>
            <a:r>
              <a:rPr lang="zh-CN" altLang="en-US" sz="3200" b="1" dirty="0">
                <a:latin typeface="Arial" panose="020B0604020202020204" pitchFamily="34" charset="0"/>
                <a:ea typeface="宋体" panose="02010600030101010101" pitchFamily="2" charset="-122"/>
                <a:sym typeface="宋体" panose="02010600030101010101" pitchFamily="2" charset="-122"/>
              </a:rPr>
              <a:t>：</a:t>
            </a:r>
            <a:r>
              <a:rPr lang="en-US" altLang="zh-CN" sz="3200" b="1" dirty="0">
                <a:solidFill>
                  <a:schemeClr val="accent6"/>
                </a:solidFill>
                <a:latin typeface="+mn-ea"/>
                <a:ea typeface="+mn-ea"/>
                <a:cs typeface="+mn-ea"/>
                <a:sym typeface="宋体" panose="02010600030101010101" pitchFamily="2" charset="-122"/>
              </a:rPr>
              <a:t>“</a:t>
            </a:r>
            <a:r>
              <a:rPr lang="en-US" altLang="zh-CN" sz="1000" b="1" dirty="0">
                <a:solidFill>
                  <a:schemeClr val="accent6"/>
                </a:solidFill>
                <a:latin typeface="+mn-ea"/>
                <a:ea typeface="+mn-ea"/>
                <a:cs typeface="+mn-ea"/>
                <a:sym typeface="宋体" panose="02010600030101010101" pitchFamily="2" charset="-122"/>
              </a:rPr>
              <a:t>6</a:t>
            </a:r>
            <a:r>
              <a:rPr lang="en-US" altLang="zh-CN" sz="3200" b="1" dirty="0">
                <a:solidFill>
                  <a:srgbClr val="FF0000"/>
                </a:solidFill>
                <a:latin typeface="+mn-ea"/>
                <a:ea typeface="+mn-ea"/>
                <a:cs typeface="+mn-ea"/>
                <a:sym typeface="宋体" panose="02010600030101010101" pitchFamily="2" charset="-122"/>
              </a:rPr>
              <a:t>日暮</a:t>
            </a:r>
            <a:r>
              <a:rPr lang="en-US" altLang="zh-CN" sz="3200" b="1" dirty="0">
                <a:solidFill>
                  <a:schemeClr val="accent6"/>
                </a:solidFill>
                <a:latin typeface="+mn-ea"/>
                <a:ea typeface="+mn-ea"/>
                <a:cs typeface="+mn-ea"/>
                <a:sym typeface="宋体" panose="02010600030101010101" pitchFamily="2" charset="-122"/>
              </a:rPr>
              <a:t>酒醒人已远，满天风雨 </a:t>
            </a:r>
            <a:endParaRPr lang="en-US" altLang="zh-CN" sz="3200" b="1" dirty="0">
              <a:solidFill>
                <a:schemeClr val="accent6"/>
              </a:solidFill>
              <a:latin typeface="+mn-ea"/>
              <a:ea typeface="+mn-ea"/>
              <a:cs typeface="+mn-ea"/>
              <a:sym typeface="宋体" panose="02010600030101010101" pitchFamily="2" charset="-122"/>
            </a:endParaRPr>
          </a:p>
          <a:p>
            <a:r>
              <a:rPr lang="en-US" altLang="zh-CN" sz="3200" b="1" dirty="0">
                <a:solidFill>
                  <a:schemeClr val="accent6"/>
                </a:solidFill>
                <a:latin typeface="+mn-ea"/>
                <a:ea typeface="+mn-ea"/>
                <a:cs typeface="+mn-ea"/>
                <a:sym typeface="宋体" panose="02010600030101010101" pitchFamily="2" charset="-122"/>
              </a:rPr>
              <a:t>      下西楼。”      </a:t>
            </a:r>
            <a:r>
              <a:rPr lang="zh-CN" altLang="en-US" sz="3200" b="1" dirty="0">
                <a:solidFill>
                  <a:schemeClr val="accent6"/>
                </a:solidFill>
                <a:latin typeface="+mn-ea"/>
                <a:ea typeface="+mn-ea"/>
                <a:cs typeface="+mn-ea"/>
                <a:sym typeface="宋体" panose="02010600030101010101" pitchFamily="2" charset="-122"/>
              </a:rPr>
              <a:t>（</a:t>
            </a:r>
            <a:r>
              <a:rPr lang="en-US" altLang="zh-CN" sz="3200" b="1" dirty="0">
                <a:solidFill>
                  <a:schemeClr val="accent6"/>
                </a:solidFill>
                <a:latin typeface="+mn-ea"/>
                <a:ea typeface="+mn-ea"/>
                <a:cs typeface="+mn-ea"/>
                <a:sym typeface="宋体" panose="02010600030101010101" pitchFamily="2" charset="-122"/>
              </a:rPr>
              <a:t>许浑</a:t>
            </a:r>
            <a:r>
              <a:rPr lang="zh-CN" altLang="en-US" sz="3200" b="1" dirty="0">
                <a:solidFill>
                  <a:schemeClr val="accent6"/>
                </a:solidFill>
                <a:latin typeface="+mn-ea"/>
                <a:ea typeface="+mn-ea"/>
                <a:cs typeface="+mn-ea"/>
                <a:sym typeface="宋体" panose="02010600030101010101" pitchFamily="2" charset="-122"/>
              </a:rPr>
              <a:t>《谢</a:t>
            </a:r>
            <a:r>
              <a:rPr lang="zh-CN" altLang="en-US" sz="3200" b="1" dirty="0">
                <a:solidFill>
                  <a:schemeClr val="accent6"/>
                </a:solidFill>
                <a:latin typeface="+mn-ea"/>
                <a:ea typeface="+mn-ea"/>
                <a:cs typeface="+mn-ea"/>
                <a:sym typeface="宋体" panose="02010600030101010101" pitchFamily="2" charset="-122"/>
              </a:rPr>
              <a:t>亭送别》）</a:t>
            </a:r>
            <a:r>
              <a:rPr lang="en-US" altLang="zh-CN" sz="3200" b="1" dirty="0">
                <a:solidFill>
                  <a:schemeClr val="accent6"/>
                </a:solidFill>
                <a:latin typeface="+mn-ea"/>
                <a:ea typeface="+mn-ea"/>
                <a:cs typeface="+mn-ea"/>
                <a:sym typeface="宋体" panose="02010600030101010101" pitchFamily="2" charset="-122"/>
              </a:rPr>
              <a:t> </a:t>
            </a:r>
            <a:endParaRPr lang="en-US" altLang="zh-CN" sz="3200" b="1" dirty="0">
              <a:solidFill>
                <a:schemeClr val="accent6"/>
              </a:solidFill>
              <a:latin typeface="+mn-ea"/>
              <a:ea typeface="+mn-ea"/>
              <a:cs typeface="+mn-ea"/>
              <a:sym typeface="宋体" panose="02010600030101010101" pitchFamily="2" charset="-122"/>
            </a:endParaRPr>
          </a:p>
          <a:p>
            <a:r>
              <a:rPr lang="en-US" altLang="zh-CN" sz="3200" b="1" dirty="0">
                <a:solidFill>
                  <a:schemeClr val="accent6"/>
                </a:solidFill>
                <a:latin typeface="+mn-ea"/>
                <a:ea typeface="+mn-ea"/>
                <a:cs typeface="+mn-ea"/>
                <a:sym typeface="宋体" panose="02010600030101010101" pitchFamily="2" charset="-122"/>
              </a:rPr>
              <a:t>    “</a:t>
            </a:r>
            <a:r>
              <a:rPr lang="en-US" altLang="zh-CN" sz="1000" b="1" dirty="0">
                <a:solidFill>
                  <a:schemeClr val="accent6"/>
                </a:solidFill>
                <a:latin typeface="+mn-ea"/>
                <a:ea typeface="+mn-ea"/>
                <a:cs typeface="+mn-ea"/>
                <a:sym typeface="宋体" panose="02010600030101010101" pitchFamily="2" charset="-122"/>
              </a:rPr>
              <a:t>7</a:t>
            </a:r>
            <a:r>
              <a:rPr lang="en-US" altLang="zh-CN" sz="3200" b="1" dirty="0">
                <a:solidFill>
                  <a:schemeClr val="accent6"/>
                </a:solidFill>
                <a:latin typeface="+mn-ea"/>
                <a:ea typeface="+mn-ea"/>
                <a:cs typeface="+mn-ea"/>
                <a:sym typeface="宋体" panose="02010600030101010101" pitchFamily="2" charset="-122"/>
              </a:rPr>
              <a:t>浮云游子意，</a:t>
            </a:r>
            <a:r>
              <a:rPr lang="en-US" altLang="zh-CN" sz="3200" b="1" dirty="0">
                <a:solidFill>
                  <a:srgbClr val="FF0000"/>
                </a:solidFill>
                <a:latin typeface="+mn-ea"/>
                <a:ea typeface="+mn-ea"/>
                <a:cs typeface="+mn-ea"/>
                <a:sym typeface="宋体" panose="02010600030101010101" pitchFamily="2" charset="-122"/>
              </a:rPr>
              <a:t>落日</a:t>
            </a:r>
            <a:r>
              <a:rPr lang="en-US" altLang="zh-CN" sz="3200" b="1" dirty="0">
                <a:solidFill>
                  <a:schemeClr val="accent6"/>
                </a:solidFill>
                <a:latin typeface="+mn-ea"/>
                <a:ea typeface="+mn-ea"/>
                <a:cs typeface="+mn-ea"/>
                <a:sym typeface="宋体" panose="02010600030101010101" pitchFamily="2" charset="-122"/>
              </a:rPr>
              <a:t>故人情”   </a:t>
            </a:r>
            <a:r>
              <a:rPr lang="zh-CN" altLang="en-US" sz="3200" b="1" dirty="0">
                <a:solidFill>
                  <a:schemeClr val="accent6"/>
                </a:solidFill>
                <a:latin typeface="+mn-ea"/>
                <a:ea typeface="+mn-ea"/>
                <a:cs typeface="+mn-ea"/>
                <a:sym typeface="宋体" panose="02010600030101010101" pitchFamily="2" charset="-122"/>
              </a:rPr>
              <a:t>（李白）</a:t>
            </a:r>
            <a:endParaRPr lang="en-US" altLang="zh-CN" sz="3200" b="1" dirty="0">
              <a:solidFill>
                <a:schemeClr val="accent6"/>
              </a:solidFill>
              <a:latin typeface="+mn-ea"/>
              <a:ea typeface="+mn-ea"/>
              <a:cs typeface="+mn-ea"/>
              <a:sym typeface="宋体" panose="02010600030101010101" pitchFamily="2" charset="-122"/>
            </a:endParaRPr>
          </a:p>
          <a:p>
            <a:pPr algn="r"/>
            <a:r>
              <a:rPr lang="en-US" altLang="zh-CN" sz="3200" b="1" dirty="0">
                <a:latin typeface="Arial" panose="020B0604020202020204" pitchFamily="34" charset="0"/>
                <a:ea typeface="宋体" panose="02010600030101010101" pitchFamily="2" charset="-122"/>
                <a:sym typeface="宋体" panose="02010600030101010101" pitchFamily="2" charset="-122"/>
              </a:rPr>
              <a:t>5</a:t>
            </a:r>
            <a:r>
              <a:rPr lang="zh-CN" altLang="en-US" sz="3200" b="1" dirty="0">
                <a:latin typeface="Arial" panose="020B0604020202020204" pitchFamily="34" charset="0"/>
                <a:ea typeface="宋体" panose="02010600030101010101" pitchFamily="2" charset="-122"/>
                <a:sym typeface="宋体" panose="02010600030101010101" pitchFamily="2" charset="-122"/>
              </a:rPr>
              <a:t>、</a:t>
            </a:r>
            <a:r>
              <a:rPr lang="zh-CN" altLang="en-US" sz="3200" b="1" dirty="0">
                <a:solidFill>
                  <a:srgbClr val="FF0000"/>
                </a:solidFill>
                <a:latin typeface="Arial" panose="020B0604020202020204" pitchFamily="34" charset="0"/>
                <a:ea typeface="宋体" panose="02010600030101010101" pitchFamily="2" charset="-122"/>
                <a:sym typeface="宋体" panose="02010600030101010101" pitchFamily="2" charset="-122"/>
              </a:rPr>
              <a:t>酒</a:t>
            </a:r>
            <a:r>
              <a:rPr lang="zh-CN" altLang="en-US" sz="3200" b="1" dirty="0">
                <a:latin typeface="Arial" panose="020B0604020202020204" pitchFamily="34" charset="0"/>
                <a:ea typeface="宋体" panose="02010600030101010101" pitchFamily="2" charset="-122"/>
                <a:sym typeface="宋体" panose="02010600030101010101" pitchFamily="2" charset="-122"/>
              </a:rPr>
              <a:t> ：</a:t>
            </a:r>
            <a:r>
              <a:rPr lang="zh-CN" altLang="en-US" sz="3200" b="1" dirty="0">
                <a:solidFill>
                  <a:schemeClr val="accent2"/>
                </a:solidFill>
                <a:latin typeface="Arial" panose="020B0604020202020204" pitchFamily="34" charset="0"/>
                <a:ea typeface="宋体" panose="02010600030101010101" pitchFamily="2" charset="-122"/>
                <a:sym typeface="宋体" panose="02010600030101010101" pitchFamily="2" charset="-122"/>
              </a:rPr>
              <a:t> </a:t>
            </a:r>
            <a:r>
              <a:rPr lang="en-US" altLang="zh-CN" sz="1000" b="1" dirty="0">
                <a:solidFill>
                  <a:schemeClr val="accent2"/>
                </a:solidFill>
                <a:latin typeface="Arial" panose="020B0604020202020204" pitchFamily="34" charset="0"/>
                <a:ea typeface="宋体" panose="02010600030101010101" pitchFamily="2" charset="-122"/>
                <a:sym typeface="宋体" panose="02010600030101010101" pitchFamily="2" charset="-122"/>
              </a:rPr>
              <a:t>8</a:t>
            </a:r>
            <a:r>
              <a:rPr lang="en-US" altLang="zh-CN" sz="3200" b="1">
                <a:solidFill>
                  <a:schemeClr val="accent2"/>
                </a:solidFill>
                <a:latin typeface="Arial" panose="020B0604020202020204" pitchFamily="34" charset="0"/>
                <a:ea typeface="宋体" panose="02010600030101010101" pitchFamily="2" charset="-122"/>
                <a:sym typeface="宋体" panose="02010600030101010101" pitchFamily="2" charset="-122"/>
              </a:rPr>
              <a:t>“</a:t>
            </a:r>
            <a:r>
              <a:rPr lang="zh-CN" altLang="en-US" sz="3200" b="1" dirty="0">
                <a:solidFill>
                  <a:schemeClr val="accent2"/>
                </a:solidFill>
                <a:latin typeface="Arial" panose="020B0604020202020204" pitchFamily="34" charset="0"/>
                <a:ea typeface="宋体" panose="02010600030101010101" pitchFamily="2" charset="-122"/>
                <a:sym typeface="宋体" panose="02010600030101010101" pitchFamily="2" charset="-122"/>
              </a:rPr>
              <a:t>劝君更尽一杯</a:t>
            </a:r>
            <a:r>
              <a:rPr lang="zh-CN" altLang="en-US" sz="3200" b="1" dirty="0">
                <a:solidFill>
                  <a:srgbClr val="FF0000"/>
                </a:solidFill>
                <a:latin typeface="Arial" panose="020B0604020202020204" pitchFamily="34" charset="0"/>
                <a:ea typeface="宋体" panose="02010600030101010101" pitchFamily="2" charset="-122"/>
                <a:sym typeface="宋体" panose="02010600030101010101" pitchFamily="2" charset="-122"/>
              </a:rPr>
              <a:t>酒</a:t>
            </a:r>
            <a:r>
              <a:rPr lang="zh-CN" altLang="en-US" sz="3200" b="1" dirty="0">
                <a:solidFill>
                  <a:schemeClr val="accent2"/>
                </a:solidFill>
                <a:latin typeface="Arial" panose="020B0604020202020204" pitchFamily="34" charset="0"/>
                <a:ea typeface="宋体" panose="02010600030101010101" pitchFamily="2" charset="-122"/>
                <a:sym typeface="宋体" panose="02010600030101010101" pitchFamily="2" charset="-122"/>
              </a:rPr>
              <a:t>，西出阳关无故人”王维《渭城曲》</a:t>
            </a:r>
            <a:endParaRPr lang="zh-CN" altLang="en-US" sz="3200" b="1" dirty="0">
              <a:solidFill>
                <a:schemeClr val="accent2"/>
              </a:solidFill>
              <a:latin typeface="Arial" panose="020B0604020202020204" pitchFamily="34" charset="0"/>
              <a:ea typeface="宋体" panose="02010600030101010101" pitchFamily="2" charset="-122"/>
              <a:sym typeface="宋体" panose="02010600030101010101" pitchFamily="2" charset="-122"/>
            </a:endParaRPr>
          </a:p>
          <a:p>
            <a:pPr algn="r"/>
            <a:r>
              <a:rPr lang="zh-CN" altLang="en-US" sz="3200" b="1" dirty="0">
                <a:solidFill>
                  <a:schemeClr val="accent2"/>
                </a:solidFill>
                <a:latin typeface="Arial" panose="020B0604020202020204" pitchFamily="34" charset="0"/>
                <a:ea typeface="宋体" panose="02010600030101010101" pitchFamily="2" charset="-122"/>
                <a:sym typeface="宋体" panose="02010600030101010101" pitchFamily="2" charset="-122"/>
              </a:rPr>
              <a:t>          “</a:t>
            </a:r>
            <a:r>
              <a:rPr lang="zh-CN" altLang="en-US" sz="3200" b="1" dirty="0">
                <a:solidFill>
                  <a:srgbClr val="FF0000"/>
                </a:solidFill>
                <a:latin typeface="Arial" panose="020B0604020202020204" pitchFamily="34" charset="0"/>
                <a:ea typeface="宋体" panose="02010600030101010101" pitchFamily="2" charset="-122"/>
                <a:sym typeface="宋体" panose="02010600030101010101" pitchFamily="2" charset="-122"/>
              </a:rPr>
              <a:t>醉</a:t>
            </a:r>
            <a:r>
              <a:rPr lang="zh-CN" altLang="en-US" sz="3200" b="1" dirty="0">
                <a:solidFill>
                  <a:schemeClr val="accent2"/>
                </a:solidFill>
                <a:latin typeface="Arial" panose="020B0604020202020204" pitchFamily="34" charset="0"/>
                <a:ea typeface="宋体" panose="02010600030101010101" pitchFamily="2" charset="-122"/>
                <a:sym typeface="宋体" panose="02010600030101010101" pitchFamily="2" charset="-122"/>
              </a:rPr>
              <a:t>不成欢惨将别，别时茫茫江浸月”（白居易</a:t>
            </a:r>
            <a:r>
              <a:rPr lang="en-US" altLang="zh-CN" sz="3200" b="1" dirty="0">
                <a:solidFill>
                  <a:schemeClr val="accent2"/>
                </a:solidFill>
                <a:latin typeface="Arial" panose="020B0604020202020204" pitchFamily="34" charset="0"/>
                <a:ea typeface="宋体" panose="02010600030101010101" pitchFamily="2" charset="-122"/>
                <a:sym typeface="宋体" panose="02010600030101010101" pitchFamily="2" charset="-122"/>
              </a:rPr>
              <a:t>《</a:t>
            </a:r>
            <a:r>
              <a:rPr lang="zh-CN" altLang="en-US" sz="3200" b="1" dirty="0">
                <a:solidFill>
                  <a:schemeClr val="accent2"/>
                </a:solidFill>
                <a:latin typeface="Arial" panose="020B0604020202020204" pitchFamily="34" charset="0"/>
                <a:ea typeface="宋体" panose="02010600030101010101" pitchFamily="2" charset="-122"/>
                <a:sym typeface="宋体" panose="02010600030101010101" pitchFamily="2" charset="-122"/>
              </a:rPr>
              <a:t>琵琶行</a:t>
            </a:r>
            <a:r>
              <a:rPr lang="en-US" altLang="zh-CN" sz="3200" b="1" dirty="0">
                <a:solidFill>
                  <a:schemeClr val="accent2"/>
                </a:solidFill>
                <a:latin typeface="Arial" panose="020B0604020202020204" pitchFamily="34" charset="0"/>
                <a:ea typeface="宋体" panose="02010600030101010101" pitchFamily="2" charset="-122"/>
                <a:sym typeface="宋体" panose="02010600030101010101" pitchFamily="2" charset="-122"/>
              </a:rPr>
              <a:t>》</a:t>
            </a:r>
            <a:r>
              <a:rPr lang="zh-CN" altLang="en-US" sz="3200" b="1" dirty="0">
                <a:solidFill>
                  <a:schemeClr val="accent2"/>
                </a:solidFill>
                <a:latin typeface="Arial" panose="020B0604020202020204" pitchFamily="34" charset="0"/>
                <a:ea typeface="宋体" panose="02010600030101010101" pitchFamily="2" charset="-122"/>
                <a:sym typeface="宋体" panose="02010600030101010101" pitchFamily="2" charset="-122"/>
              </a:rPr>
              <a:t>）</a:t>
            </a:r>
            <a:endParaRPr lang="en-US" altLang="zh-CN" sz="3200" b="1" dirty="0">
              <a:solidFill>
                <a:schemeClr val="accent2"/>
              </a:solidFill>
              <a:latin typeface="Arial" panose="020B0604020202020204" pitchFamily="34" charset="0"/>
              <a:ea typeface="宋体" panose="02010600030101010101" pitchFamily="2" charset="-122"/>
              <a:sym typeface="宋体" panose="02010600030101010101" pitchFamily="2" charset="-122"/>
            </a:endParaRPr>
          </a:p>
          <a:p>
            <a:r>
              <a:rPr lang="en-US" altLang="zh-CN" sz="3200" b="1" dirty="0">
                <a:solidFill>
                  <a:schemeClr val="accent2"/>
                </a:solidFill>
                <a:latin typeface="Arial" panose="020B0604020202020204" pitchFamily="34" charset="0"/>
                <a:ea typeface="宋体" panose="02010600030101010101" pitchFamily="2" charset="-122"/>
                <a:sym typeface="宋体" panose="02010600030101010101" pitchFamily="2" charset="-122"/>
              </a:rPr>
              <a:t>        </a:t>
            </a:r>
            <a:r>
              <a:rPr lang="en-US" altLang="zh-CN" sz="1000" b="1" dirty="0">
                <a:solidFill>
                  <a:schemeClr val="accent2"/>
                </a:solidFill>
                <a:latin typeface="Arial" panose="020B0604020202020204" pitchFamily="34" charset="0"/>
                <a:ea typeface="宋体" panose="02010600030101010101" pitchFamily="2" charset="-122"/>
                <a:sym typeface="宋体" panose="02010600030101010101" pitchFamily="2" charset="-122"/>
              </a:rPr>
              <a:t>8</a:t>
            </a:r>
            <a:r>
              <a:rPr lang="en-US" altLang="zh-CN" sz="3200" b="1" dirty="0">
                <a:solidFill>
                  <a:schemeClr val="accent2"/>
                </a:solidFill>
                <a:latin typeface="Arial" panose="020B0604020202020204" pitchFamily="34" charset="0"/>
                <a:ea typeface="宋体" panose="02010600030101010101" pitchFamily="2" charset="-122"/>
                <a:sym typeface="宋体" panose="02010600030101010101" pitchFamily="2" charset="-122"/>
              </a:rPr>
              <a:t> “</a:t>
            </a:r>
            <a:r>
              <a:rPr lang="zh-CN" altLang="en-US" sz="3200" b="1" dirty="0">
                <a:solidFill>
                  <a:schemeClr val="accent2"/>
                </a:solidFill>
                <a:latin typeface="Arial" panose="020B0604020202020204" pitchFamily="34" charset="0"/>
                <a:ea typeface="宋体" panose="02010600030101010101" pitchFamily="2" charset="-122"/>
                <a:sym typeface="宋体" panose="02010600030101010101" pitchFamily="2" charset="-122"/>
              </a:rPr>
              <a:t>相逢意气为君</a:t>
            </a:r>
            <a:r>
              <a:rPr lang="zh-CN" altLang="en-US" sz="3200" b="1" dirty="0">
                <a:solidFill>
                  <a:srgbClr val="FF0000"/>
                </a:solidFill>
                <a:latin typeface="Arial" panose="020B0604020202020204" pitchFamily="34" charset="0"/>
                <a:ea typeface="宋体" panose="02010600030101010101" pitchFamily="2" charset="-122"/>
                <a:sym typeface="宋体" panose="02010600030101010101" pitchFamily="2" charset="-122"/>
              </a:rPr>
              <a:t>饮</a:t>
            </a:r>
            <a:r>
              <a:rPr lang="zh-CN" altLang="en-US" sz="3200" b="1" dirty="0">
                <a:solidFill>
                  <a:schemeClr val="accent2"/>
                </a:solidFill>
                <a:latin typeface="Arial" panose="020B0604020202020204" pitchFamily="34" charset="0"/>
                <a:ea typeface="宋体" panose="02010600030101010101" pitchFamily="2" charset="-122"/>
                <a:sym typeface="宋体" panose="02010600030101010101" pitchFamily="2" charset="-122"/>
              </a:rPr>
              <a:t>，系马高楼垂柳边</a:t>
            </a:r>
            <a:r>
              <a:rPr lang="en-US" altLang="zh-CN" sz="3200" b="1" dirty="0">
                <a:solidFill>
                  <a:schemeClr val="accent2"/>
                </a:solidFill>
                <a:latin typeface="Arial" panose="020B0604020202020204" pitchFamily="34" charset="0"/>
                <a:ea typeface="宋体" panose="02010600030101010101" pitchFamily="2" charset="-122"/>
                <a:sym typeface="宋体" panose="02010600030101010101" pitchFamily="2" charset="-122"/>
              </a:rPr>
              <a:t>”</a:t>
            </a:r>
            <a:endParaRPr lang="en-US" altLang="zh-CN" sz="3200" b="1" dirty="0">
              <a:solidFill>
                <a:schemeClr val="accent2"/>
              </a:solidFill>
              <a:latin typeface="Arial" panose="020B0604020202020204" pitchFamily="34" charset="0"/>
              <a:ea typeface="宋体" panose="02010600030101010101" pitchFamily="2" charset="-122"/>
              <a:sym typeface="宋体" panose="02010600030101010101" pitchFamily="2" charset="-122"/>
            </a:endParaRPr>
          </a:p>
          <a:p>
            <a:pPr algn="r"/>
            <a:r>
              <a:rPr lang="zh-CN" altLang="en-US" sz="3200" b="1" dirty="0">
                <a:solidFill>
                  <a:schemeClr val="accent2"/>
                </a:solidFill>
                <a:latin typeface="Arial" panose="020B0604020202020204" pitchFamily="34" charset="0"/>
                <a:ea typeface="宋体" panose="02010600030101010101" pitchFamily="2" charset="-122"/>
                <a:sym typeface="宋体" panose="02010600030101010101" pitchFamily="2" charset="-122"/>
              </a:rPr>
              <a:t>（王维）</a:t>
            </a:r>
            <a:endParaRPr lang="zh-CN" altLang="en-US" sz="3200" b="1" dirty="0">
              <a:solidFill>
                <a:schemeClr val="accent2"/>
              </a:solidFill>
              <a:latin typeface="Arial" panose="020B0604020202020204" pitchFamily="34" charset="0"/>
              <a:ea typeface="宋体" panose="02010600030101010101" pitchFamily="2" charset="-122"/>
              <a:sym typeface="宋体" panose="02010600030101010101" pitchFamily="2" charset="-122"/>
            </a:endParaRPr>
          </a:p>
          <a:p>
            <a:endParaRPr lang="zh-CN" altLang="en-US" sz="3200" b="1" dirty="0">
              <a:solidFill>
                <a:schemeClr val="accent2"/>
              </a:solidFill>
              <a:latin typeface="Arial" panose="020B0604020202020204" pitchFamily="34" charset="0"/>
              <a:ea typeface="宋体" panose="02010600030101010101" pitchFamily="2" charset="-122"/>
              <a:sym typeface="宋体" panose="02010600030101010101" pitchFamily="2" charset="-122"/>
            </a:endParaRP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5841" name="内容占位符 3"/>
          <p:cNvPicPr>
            <a:picLocks noGrp="1" noChangeAspect="1"/>
          </p:cNvPicPr>
          <p:nvPr>
            <p:ph idx="1"/>
          </p:nvPr>
        </p:nvPicPr>
        <p:blipFill>
          <a:blip r:embed="rId1"/>
          <a:stretch>
            <a:fillRect/>
          </a:stretch>
        </p:blipFill>
        <p:spPr>
          <a:xfrm>
            <a:off x="6350" y="12700"/>
            <a:ext cx="9140825" cy="6878638"/>
          </a:xfrm>
        </p:spPr>
      </p:pic>
      <p:sp>
        <p:nvSpPr>
          <p:cNvPr id="35842" name="标题 1"/>
          <p:cNvSpPr>
            <a:spLocks noGrp="1"/>
          </p:cNvSpPr>
          <p:nvPr/>
        </p:nvSpPr>
        <p:spPr>
          <a:xfrm>
            <a:off x="558800" y="611188"/>
            <a:ext cx="2009775" cy="612775"/>
          </a:xfrm>
          <a:prstGeom prst="rect">
            <a:avLst/>
          </a:prstGeom>
          <a:solidFill>
            <a:srgbClr val="FFC000"/>
          </a:solidFill>
          <a:ln w="9525">
            <a:noFill/>
          </a:ln>
        </p:spPr>
        <p:txBody>
          <a:bodyPr anchor="ctr"/>
          <a:p>
            <a:pPr algn="ctr"/>
            <a:r>
              <a:rPr lang="en-US" altLang="zh-CN" sz="4000" b="1">
                <a:solidFill>
                  <a:schemeClr val="tx2"/>
                </a:solidFill>
                <a:latin typeface="Arial" panose="020B0604020202020204" pitchFamily="34" charset="0"/>
                <a:ea typeface="宋体" panose="02010600030101010101" pitchFamily="2" charset="-122"/>
              </a:rPr>
              <a:t>6</a:t>
            </a:r>
            <a:r>
              <a:rPr lang="zh-CN" altLang="en-US" sz="4000" b="1">
                <a:solidFill>
                  <a:schemeClr val="tx2"/>
                </a:solidFill>
                <a:latin typeface="Arial" panose="020B0604020202020204" pitchFamily="34" charset="0"/>
                <a:ea typeface="宋体" panose="02010600030101010101" pitchFamily="2" charset="-122"/>
              </a:rPr>
              <a:t>、</a:t>
            </a:r>
            <a:r>
              <a:rPr lang="zh-CN" altLang="en-US" sz="4000" b="1">
                <a:solidFill>
                  <a:schemeClr val="tx2"/>
                </a:solidFill>
                <a:latin typeface="Arial" panose="020B0604020202020204" pitchFamily="34" charset="0"/>
                <a:ea typeface="宋体" panose="02010600030101010101" pitchFamily="2" charset="-122"/>
              </a:rPr>
              <a:t>曲笔</a:t>
            </a:r>
            <a:endParaRPr lang="zh-CN" altLang="en-US" sz="4000" b="1">
              <a:solidFill>
                <a:schemeClr val="tx2"/>
              </a:solidFill>
              <a:latin typeface="Arial" panose="020B0604020202020204" pitchFamily="34" charset="0"/>
              <a:ea typeface="宋体" panose="02010600030101010101" pitchFamily="2" charset="-122"/>
            </a:endParaRPr>
          </a:p>
        </p:txBody>
      </p:sp>
      <p:sp>
        <p:nvSpPr>
          <p:cNvPr id="35843" name="文本框 1"/>
          <p:cNvSpPr txBox="1"/>
          <p:nvPr/>
        </p:nvSpPr>
        <p:spPr>
          <a:xfrm>
            <a:off x="484188" y="1352550"/>
            <a:ext cx="8561387" cy="5015865"/>
          </a:xfrm>
          <a:prstGeom prst="rect">
            <a:avLst/>
          </a:prstGeom>
          <a:noFill/>
          <a:ln w="9525">
            <a:noFill/>
          </a:ln>
        </p:spPr>
        <p:txBody>
          <a:bodyPr wrap="square" anchor="t">
            <a:spAutoFit/>
          </a:bodyPr>
          <a:p>
            <a:r>
              <a:rPr lang="zh-CN" altLang="en-US" sz="2800" b="1">
                <a:solidFill>
                  <a:schemeClr val="tx1"/>
                </a:solidFill>
                <a:latin typeface="Arial" panose="020B0604020202020204" pitchFamily="34" charset="0"/>
                <a:ea typeface="宋体" panose="02010600030101010101" pitchFamily="2" charset="-122"/>
              </a:rPr>
              <a:t>曲笔</a:t>
            </a:r>
            <a:r>
              <a:rPr lang="zh-CN" altLang="en-US" sz="2800" b="1">
                <a:solidFill>
                  <a:srgbClr val="FF0000"/>
                </a:solidFill>
                <a:latin typeface="Arial" panose="020B0604020202020204" pitchFamily="34" charset="0"/>
                <a:ea typeface="宋体" panose="02010600030101010101" pitchFamily="2" charset="-122"/>
              </a:rPr>
              <a:t>，诗人不直接写自己内心的情感，或描写自己的情状，而是从对方着笔，展开想象，是推进一层的写法，也称之为</a:t>
            </a:r>
            <a:r>
              <a:rPr lang="en-US" altLang="zh-CN" sz="2800" b="1">
                <a:solidFill>
                  <a:srgbClr val="FF0000"/>
                </a:solidFill>
                <a:latin typeface="Arial" panose="020B0604020202020204" pitchFamily="34" charset="0"/>
                <a:ea typeface="宋体" panose="02010600030101010101" pitchFamily="2" charset="-122"/>
              </a:rPr>
              <a:t>“</a:t>
            </a:r>
            <a:r>
              <a:rPr lang="zh-CN" altLang="en-US" sz="2800" b="1">
                <a:solidFill>
                  <a:srgbClr val="FF0000"/>
                </a:solidFill>
                <a:latin typeface="Arial" panose="020B0604020202020204" pitchFamily="34" charset="0"/>
                <a:ea typeface="宋体" panose="02010600030101010101" pitchFamily="2" charset="-122"/>
              </a:rPr>
              <a:t>对写</a:t>
            </a:r>
            <a:r>
              <a:rPr lang="en-US" altLang="zh-CN" sz="2800" b="1">
                <a:solidFill>
                  <a:srgbClr val="FF0000"/>
                </a:solidFill>
                <a:latin typeface="Arial" panose="020B0604020202020204" pitchFamily="34" charset="0"/>
                <a:ea typeface="宋体" panose="02010600030101010101" pitchFamily="2" charset="-122"/>
              </a:rPr>
              <a:t>”“</a:t>
            </a:r>
            <a:r>
              <a:rPr lang="zh-CN" altLang="en-US" sz="2800" b="1">
                <a:solidFill>
                  <a:srgbClr val="FF0000"/>
                </a:solidFill>
                <a:latin typeface="Arial" panose="020B0604020202020204" pitchFamily="34" charset="0"/>
                <a:ea typeface="宋体" panose="02010600030101010101" pitchFamily="2" charset="-122"/>
              </a:rPr>
              <a:t>对面写来</a:t>
            </a:r>
            <a:r>
              <a:rPr lang="en-US" altLang="zh-CN" sz="2800" b="1">
                <a:solidFill>
                  <a:srgbClr val="FF0000"/>
                </a:solidFill>
                <a:latin typeface="Arial" panose="020B0604020202020204" pitchFamily="34" charset="0"/>
                <a:ea typeface="宋体" panose="02010600030101010101" pitchFamily="2" charset="-122"/>
              </a:rPr>
              <a:t>”</a:t>
            </a:r>
            <a:r>
              <a:rPr lang="zh-CN" altLang="en-US" sz="2800" b="1">
                <a:solidFill>
                  <a:srgbClr val="FF0000"/>
                </a:solidFill>
                <a:latin typeface="Arial" panose="020B0604020202020204" pitchFamily="34" charset="0"/>
                <a:ea typeface="宋体" panose="02010600030101010101" pitchFamily="2" charset="-122"/>
              </a:rPr>
              <a:t>。这样写显得情深意厚，给人以无限的回味与遐想。</a:t>
            </a:r>
            <a:endParaRPr lang="zh-CN" altLang="en-US" sz="2800" b="1">
              <a:solidFill>
                <a:srgbClr val="FF0000"/>
              </a:solidFill>
              <a:latin typeface="Arial" panose="020B0604020202020204" pitchFamily="34" charset="0"/>
              <a:ea typeface="宋体" panose="02010600030101010101" pitchFamily="2" charset="-122"/>
            </a:endParaRPr>
          </a:p>
          <a:p>
            <a:endParaRPr lang="zh-CN" altLang="en-US" sz="2800" b="1">
              <a:latin typeface="Arial" panose="020B0604020202020204" pitchFamily="34" charset="0"/>
              <a:ea typeface="宋体" panose="02010600030101010101" pitchFamily="2" charset="-122"/>
            </a:endParaRPr>
          </a:p>
          <a:p>
            <a:pPr algn="ctr"/>
            <a:r>
              <a:rPr lang="zh-CN" altLang="en-US" sz="3200" b="1">
                <a:latin typeface="Arial" panose="020B0604020202020204" pitchFamily="34" charset="0"/>
                <a:ea typeface="宋体" panose="02010600030101010101" pitchFamily="2" charset="-122"/>
              </a:rPr>
              <a:t>遥知兄弟登高处，遍插茱萸少一人。</a:t>
            </a:r>
            <a:endParaRPr lang="zh-CN" altLang="en-US" sz="3200" b="1">
              <a:latin typeface="Arial" panose="020B0604020202020204" pitchFamily="34" charset="0"/>
              <a:ea typeface="宋体" panose="02010600030101010101" pitchFamily="2" charset="-122"/>
            </a:endParaRPr>
          </a:p>
          <a:p>
            <a:pPr algn="r"/>
            <a:r>
              <a:rPr lang="zh-CN" altLang="en-US" sz="2800" b="1">
                <a:latin typeface="Arial" panose="020B0604020202020204" pitchFamily="34" charset="0"/>
                <a:ea typeface="宋体" panose="02010600030101010101" pitchFamily="2" charset="-122"/>
              </a:rPr>
              <a:t>王维《九月九日忆山东兄弟》</a:t>
            </a:r>
            <a:endParaRPr lang="zh-CN" altLang="en-US" sz="2800" b="1">
              <a:latin typeface="Arial" panose="020B0604020202020204" pitchFamily="34" charset="0"/>
              <a:ea typeface="宋体" panose="02010600030101010101" pitchFamily="2" charset="-122"/>
            </a:endParaRPr>
          </a:p>
          <a:p>
            <a:pPr algn="ctr"/>
            <a:r>
              <a:rPr lang="zh-CN" altLang="en-US" sz="3200" b="1">
                <a:latin typeface="Arial" panose="020B0604020202020204" pitchFamily="34" charset="0"/>
                <a:ea typeface="宋体" panose="02010600030101010101" pitchFamily="2" charset="-122"/>
              </a:rPr>
              <a:t>想得家中夜深坐，还应说着远行人。</a:t>
            </a:r>
            <a:endParaRPr lang="zh-CN" altLang="en-US" sz="3200" b="1">
              <a:latin typeface="Arial" panose="020B0604020202020204" pitchFamily="34" charset="0"/>
              <a:ea typeface="宋体" panose="02010600030101010101" pitchFamily="2" charset="-122"/>
            </a:endParaRPr>
          </a:p>
          <a:p>
            <a:pPr algn="r"/>
            <a:r>
              <a:rPr lang="zh-CN" altLang="en-US" sz="2800" b="1">
                <a:latin typeface="Arial" panose="020B0604020202020204" pitchFamily="34" charset="0"/>
                <a:ea typeface="宋体" panose="02010600030101010101" pitchFamily="2" charset="-122"/>
              </a:rPr>
              <a:t>白居易《邯郸冬至夜思家》</a:t>
            </a:r>
            <a:endParaRPr lang="zh-CN" altLang="en-US" sz="2800" b="1">
              <a:latin typeface="Arial" panose="020B0604020202020204" pitchFamily="34" charset="0"/>
              <a:ea typeface="宋体" panose="02010600030101010101" pitchFamily="2" charset="-122"/>
            </a:endParaRPr>
          </a:p>
          <a:p>
            <a:pPr algn="ctr"/>
            <a:r>
              <a:rPr lang="zh-CN" altLang="en-US" sz="3200" b="1">
                <a:latin typeface="Arial" panose="020B0604020202020204" pitchFamily="34" charset="0"/>
                <a:ea typeface="宋体" panose="02010600030101010101" pitchFamily="2" charset="-122"/>
              </a:rPr>
              <a:t>故乡今夜思千里，霜鬓明朝又一年。</a:t>
            </a:r>
            <a:endParaRPr lang="zh-CN" altLang="en-US" sz="3200" b="1">
              <a:latin typeface="Arial" panose="020B0604020202020204" pitchFamily="34" charset="0"/>
              <a:ea typeface="宋体" panose="02010600030101010101" pitchFamily="2" charset="-122"/>
            </a:endParaRPr>
          </a:p>
          <a:p>
            <a:pPr algn="r"/>
            <a:r>
              <a:rPr lang="zh-CN" altLang="en-US" sz="2800" b="1">
                <a:latin typeface="Arial" panose="020B0604020202020204" pitchFamily="34" charset="0"/>
                <a:ea typeface="宋体" panose="02010600030101010101" pitchFamily="2" charset="-122"/>
              </a:rPr>
              <a:t>高适《除夜作》</a:t>
            </a:r>
            <a:endParaRPr lang="zh-CN" altLang="en-US" sz="2800" b="1">
              <a:latin typeface="Arial" panose="020B0604020202020204" pitchFamily="34" charset="0"/>
              <a:ea typeface="宋体" panose="02010600030101010101" pitchFamily="2" charset="-122"/>
            </a:endParaRP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7889" name="内容占位符 3"/>
          <p:cNvPicPr>
            <a:picLocks noGrp="1" noChangeAspect="1"/>
          </p:cNvPicPr>
          <p:nvPr>
            <p:ph idx="1"/>
          </p:nvPr>
        </p:nvPicPr>
        <p:blipFill>
          <a:blip r:embed="rId1"/>
          <a:stretch>
            <a:fillRect/>
          </a:stretch>
        </p:blipFill>
        <p:spPr>
          <a:xfrm>
            <a:off x="6350" y="12700"/>
            <a:ext cx="9140825" cy="6878638"/>
          </a:xfrm>
        </p:spPr>
      </p:pic>
      <p:sp>
        <p:nvSpPr>
          <p:cNvPr id="37890" name="标题 1"/>
          <p:cNvSpPr>
            <a:spLocks noGrp="1"/>
          </p:cNvSpPr>
          <p:nvPr/>
        </p:nvSpPr>
        <p:spPr>
          <a:xfrm>
            <a:off x="558800" y="611505"/>
            <a:ext cx="3933825" cy="612775"/>
          </a:xfrm>
          <a:prstGeom prst="rect">
            <a:avLst/>
          </a:prstGeom>
          <a:solidFill>
            <a:srgbClr val="FFC000"/>
          </a:solidFill>
          <a:ln w="9525">
            <a:noFill/>
          </a:ln>
        </p:spPr>
        <p:txBody>
          <a:bodyPr anchor="ctr"/>
          <a:p>
            <a:pPr algn="l"/>
            <a:r>
              <a:rPr lang="en-US" altLang="zh-CN" sz="4000" b="1">
                <a:solidFill>
                  <a:schemeClr val="tx2"/>
                </a:solidFill>
                <a:latin typeface="Arial" panose="020B0604020202020204" pitchFamily="34" charset="0"/>
                <a:ea typeface="宋体" panose="02010600030101010101" pitchFamily="2" charset="-122"/>
              </a:rPr>
              <a:t>7</a:t>
            </a:r>
            <a:r>
              <a:rPr lang="zh-CN" altLang="en-US" sz="4000" b="1">
                <a:solidFill>
                  <a:schemeClr val="tx2"/>
                </a:solidFill>
                <a:latin typeface="Arial" panose="020B0604020202020204" pitchFamily="34" charset="0"/>
                <a:ea typeface="宋体" panose="02010600030101010101" pitchFamily="2" charset="-122"/>
              </a:rPr>
              <a:t>、</a:t>
            </a:r>
            <a:r>
              <a:rPr lang="zh-CN" altLang="en-US" sz="4000" b="1">
                <a:solidFill>
                  <a:schemeClr val="tx2"/>
                </a:solidFill>
                <a:latin typeface="Arial" panose="020B0604020202020204" pitchFamily="34" charset="0"/>
                <a:ea typeface="宋体" panose="02010600030101010101" pitchFamily="2" charset="-122"/>
              </a:rPr>
              <a:t>虚实结合</a:t>
            </a:r>
            <a:endParaRPr lang="zh-CN" altLang="en-US" sz="4000" b="1">
              <a:solidFill>
                <a:schemeClr val="tx2"/>
              </a:solidFill>
              <a:latin typeface="Arial" panose="020B0604020202020204" pitchFamily="34" charset="0"/>
              <a:ea typeface="宋体" panose="02010600030101010101" pitchFamily="2" charset="-122"/>
            </a:endParaRPr>
          </a:p>
        </p:txBody>
      </p:sp>
      <p:sp>
        <p:nvSpPr>
          <p:cNvPr id="37891" name="文本框 1"/>
          <p:cNvSpPr txBox="1"/>
          <p:nvPr/>
        </p:nvSpPr>
        <p:spPr>
          <a:xfrm>
            <a:off x="484188" y="1352550"/>
            <a:ext cx="8561387" cy="5507990"/>
          </a:xfrm>
          <a:prstGeom prst="rect">
            <a:avLst/>
          </a:prstGeom>
          <a:noFill/>
          <a:ln w="9525">
            <a:noFill/>
          </a:ln>
        </p:spPr>
        <p:txBody>
          <a:bodyPr wrap="square" anchor="t">
            <a:spAutoFit/>
          </a:bodyPr>
          <a:p>
            <a:r>
              <a:rPr lang="zh-CN" altLang="en-US" sz="3200" b="1">
                <a:solidFill>
                  <a:srgbClr val="FF0000"/>
                </a:solidFill>
                <a:latin typeface="Arial" panose="020B0604020202020204" pitchFamily="34" charset="0"/>
                <a:ea typeface="宋体" panose="02010600030101010101" pitchFamily="2" charset="-122"/>
              </a:rPr>
              <a:t>虚实结合，虚与实是相对的。。</a:t>
            </a:r>
            <a:endParaRPr lang="zh-CN" altLang="en-US" sz="3200" b="1">
              <a:solidFill>
                <a:srgbClr val="FF0000"/>
              </a:solidFill>
              <a:latin typeface="Arial" panose="020B0604020202020204" pitchFamily="34" charset="0"/>
              <a:ea typeface="宋体" panose="02010600030101010101" pitchFamily="2" charset="-122"/>
            </a:endParaRPr>
          </a:p>
          <a:p>
            <a:r>
              <a:rPr lang="zh-CN" altLang="en-US" sz="3200" b="1">
                <a:solidFill>
                  <a:schemeClr val="tx1"/>
                </a:solidFill>
                <a:latin typeface="Arial" panose="020B0604020202020204" pitchFamily="34" charset="0"/>
                <a:ea typeface="宋体" panose="02010600030101010101" pitchFamily="2" charset="-122"/>
              </a:rPr>
              <a:t>“实”指客观世界中存在的实象、实事、实境。</a:t>
            </a:r>
            <a:endParaRPr lang="zh-CN" altLang="en-US" sz="3200" b="1">
              <a:solidFill>
                <a:schemeClr val="tx1"/>
              </a:solidFill>
              <a:latin typeface="Arial" panose="020B0604020202020204" pitchFamily="34" charset="0"/>
              <a:ea typeface="宋体" panose="02010600030101010101" pitchFamily="2" charset="-122"/>
            </a:endParaRPr>
          </a:p>
          <a:p>
            <a:pPr algn="just"/>
            <a:r>
              <a:rPr lang="zh-CN" altLang="en-US" sz="3200" b="1">
                <a:solidFill>
                  <a:schemeClr val="tx1"/>
                </a:solidFill>
                <a:latin typeface="Arial" panose="020B0604020202020204" pitchFamily="34" charset="0"/>
                <a:ea typeface="宋体" panose="02010600030101010101" pitchFamily="2" charset="-122"/>
              </a:rPr>
              <a:t>“虚”指的是主观世界中存在的虚象、虚事、虚境。      </a:t>
            </a:r>
            <a:endParaRPr lang="zh-CN" altLang="en-US" sz="3200" b="1">
              <a:solidFill>
                <a:schemeClr val="tx1"/>
              </a:solidFill>
              <a:latin typeface="Arial" panose="020B0604020202020204" pitchFamily="34" charset="0"/>
              <a:ea typeface="宋体" panose="02010600030101010101" pitchFamily="2" charset="-122"/>
            </a:endParaRPr>
          </a:p>
          <a:p>
            <a:pPr algn="just"/>
            <a:r>
              <a:rPr lang="zh-CN" altLang="en-US" sz="3200" b="1">
                <a:solidFill>
                  <a:schemeClr val="tx1"/>
                </a:solidFill>
                <a:latin typeface="Arial" panose="020B0604020202020204" pitchFamily="34" charset="0"/>
                <a:ea typeface="宋体" panose="02010600030101010101" pitchFamily="2" charset="-122"/>
              </a:rPr>
              <a:t>  比如：有者为实，无者为虚；有据为实，假托为虚；客观为实，主观为虚；具体为实，抽象为虚；</a:t>
            </a:r>
            <a:r>
              <a:rPr lang="zh-CN" altLang="en-US" sz="3200" b="1">
                <a:solidFill>
                  <a:schemeClr val="tx1"/>
                </a:solidFill>
                <a:sym typeface="+mn-ea"/>
              </a:rPr>
              <a:t>有行为实，徒言为虚；</a:t>
            </a:r>
            <a:r>
              <a:rPr lang="zh-CN" altLang="en-US" sz="3200" b="1">
                <a:solidFill>
                  <a:schemeClr val="tx1"/>
                </a:solidFill>
                <a:latin typeface="Arial" panose="020B0604020202020204" pitchFamily="34" charset="0"/>
                <a:ea typeface="宋体" panose="02010600030101010101" pitchFamily="2" charset="-122"/>
              </a:rPr>
              <a:t>显者为实，隐者为虚；当前为实，未来为虚；</a:t>
            </a:r>
            <a:r>
              <a:rPr lang="zh-CN" altLang="en-US" sz="3200" b="1">
                <a:solidFill>
                  <a:schemeClr val="tx1"/>
                </a:solidFill>
                <a:sym typeface="+mn-ea"/>
              </a:rPr>
              <a:t>已知为实，未知为虚等</a:t>
            </a:r>
            <a:r>
              <a:rPr lang="zh-CN" altLang="en-US" sz="3200" b="1">
                <a:solidFill>
                  <a:schemeClr val="tx1"/>
                </a:solidFill>
                <a:latin typeface="Arial" panose="020B0604020202020204" pitchFamily="34" charset="0"/>
                <a:ea typeface="宋体" panose="02010600030101010101" pitchFamily="2" charset="-122"/>
              </a:rPr>
              <a:t>。</a:t>
            </a:r>
            <a:endParaRPr lang="zh-CN" altLang="en-US" sz="3200" b="1">
              <a:solidFill>
                <a:schemeClr val="tx1"/>
              </a:solidFill>
              <a:latin typeface="Arial" panose="020B0604020202020204" pitchFamily="34" charset="0"/>
              <a:ea typeface="宋体" panose="02010600030101010101" pitchFamily="2" charset="-122"/>
            </a:endParaRPr>
          </a:p>
          <a:p>
            <a:r>
              <a:rPr lang="zh-CN" altLang="en-US" sz="3200" b="1">
                <a:solidFill>
                  <a:schemeClr val="tx1"/>
                </a:solidFill>
                <a:latin typeface="Arial" panose="020B0604020202020204" pitchFamily="34" charset="0"/>
                <a:ea typeface="宋体" panose="02010600030101010101" pitchFamily="2" charset="-122"/>
              </a:rPr>
              <a:t>      </a:t>
            </a:r>
            <a:r>
              <a:rPr lang="zh-CN" altLang="en-US" sz="3200" b="1">
                <a:solidFill>
                  <a:srgbClr val="FF0000"/>
                </a:solidFill>
                <a:latin typeface="Arial" panose="020B0604020202020204" pitchFamily="34" charset="0"/>
                <a:ea typeface="宋体" panose="02010600030101010101" pitchFamily="2" charset="-122"/>
              </a:rPr>
              <a:t>虚实结合即指现实的景、事与想象的景、事互相映衬，交织一起表达同一样的情感。</a:t>
            </a:r>
            <a:endParaRPr lang="zh-CN" altLang="en-US" sz="3200" b="1">
              <a:solidFill>
                <a:srgbClr val="FF0000"/>
              </a:solidFill>
              <a:latin typeface="Arial" panose="020B0604020202020204" pitchFamily="34" charset="0"/>
              <a:ea typeface="宋体" panose="02010600030101010101" pitchFamily="2" charset="-122"/>
            </a:endParaRPr>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7889" name="内容占位符 3"/>
          <p:cNvPicPr>
            <a:picLocks noGrp="1" noChangeAspect="1"/>
          </p:cNvPicPr>
          <p:nvPr>
            <p:ph idx="1"/>
          </p:nvPr>
        </p:nvPicPr>
        <p:blipFill>
          <a:blip r:embed="rId1"/>
          <a:stretch>
            <a:fillRect/>
          </a:stretch>
        </p:blipFill>
        <p:spPr>
          <a:xfrm>
            <a:off x="6350" y="12700"/>
            <a:ext cx="9140825" cy="6878638"/>
          </a:xfrm>
        </p:spPr>
      </p:pic>
      <p:sp>
        <p:nvSpPr>
          <p:cNvPr id="37890" name="标题 1"/>
          <p:cNvSpPr>
            <a:spLocks noGrp="1"/>
          </p:cNvSpPr>
          <p:nvPr/>
        </p:nvSpPr>
        <p:spPr>
          <a:xfrm>
            <a:off x="484505" y="259715"/>
            <a:ext cx="3933825" cy="612775"/>
          </a:xfrm>
          <a:prstGeom prst="rect">
            <a:avLst/>
          </a:prstGeom>
          <a:solidFill>
            <a:srgbClr val="FFC000"/>
          </a:solidFill>
          <a:ln w="9525">
            <a:noFill/>
          </a:ln>
        </p:spPr>
        <p:txBody>
          <a:bodyPr anchor="ctr"/>
          <a:p>
            <a:pPr algn="l"/>
            <a:r>
              <a:rPr lang="en-US" altLang="zh-CN" sz="4000" b="1">
                <a:solidFill>
                  <a:schemeClr val="tx2"/>
                </a:solidFill>
                <a:latin typeface="Arial" panose="020B0604020202020204" pitchFamily="34" charset="0"/>
                <a:ea typeface="宋体" panose="02010600030101010101" pitchFamily="2" charset="-122"/>
              </a:rPr>
              <a:t>7</a:t>
            </a:r>
            <a:r>
              <a:rPr lang="zh-CN" altLang="en-US" sz="4000" b="1">
                <a:solidFill>
                  <a:schemeClr val="tx2"/>
                </a:solidFill>
                <a:latin typeface="Arial" panose="020B0604020202020204" pitchFamily="34" charset="0"/>
                <a:ea typeface="宋体" panose="02010600030101010101" pitchFamily="2" charset="-122"/>
              </a:rPr>
              <a:t>、</a:t>
            </a:r>
            <a:r>
              <a:rPr lang="zh-CN" altLang="en-US" sz="4000" b="1">
                <a:solidFill>
                  <a:schemeClr val="tx2"/>
                </a:solidFill>
                <a:latin typeface="Arial" panose="020B0604020202020204" pitchFamily="34" charset="0"/>
                <a:ea typeface="宋体" panose="02010600030101010101" pitchFamily="2" charset="-122"/>
              </a:rPr>
              <a:t>虚实结合</a:t>
            </a:r>
            <a:endParaRPr lang="zh-CN" altLang="en-US" sz="4000" b="1">
              <a:solidFill>
                <a:schemeClr val="tx2"/>
              </a:solidFill>
              <a:latin typeface="Arial" panose="020B0604020202020204" pitchFamily="34" charset="0"/>
              <a:ea typeface="宋体" panose="02010600030101010101" pitchFamily="2" charset="-122"/>
            </a:endParaRPr>
          </a:p>
        </p:txBody>
      </p:sp>
      <p:sp>
        <p:nvSpPr>
          <p:cNvPr id="37891" name="文本框 1"/>
          <p:cNvSpPr txBox="1"/>
          <p:nvPr/>
        </p:nvSpPr>
        <p:spPr>
          <a:xfrm>
            <a:off x="308610" y="1059815"/>
            <a:ext cx="8838565" cy="5139055"/>
          </a:xfrm>
          <a:prstGeom prst="rect">
            <a:avLst/>
          </a:prstGeom>
          <a:noFill/>
          <a:ln w="9525">
            <a:noFill/>
          </a:ln>
        </p:spPr>
        <p:txBody>
          <a:bodyPr wrap="square" anchor="t">
            <a:spAutoFit/>
          </a:bodyPr>
          <a:p>
            <a:pPr algn="just"/>
            <a:r>
              <a:rPr lang="zh-CN" altLang="en-US" sz="3200" b="1">
                <a:solidFill>
                  <a:srgbClr val="FF0000"/>
                </a:solidFill>
                <a:latin typeface="Arial" panose="020B0604020202020204" pitchFamily="34" charset="0"/>
                <a:ea typeface="宋体" panose="02010600030101010101" pitchFamily="2" charset="-122"/>
              </a:rPr>
              <a:t>如：       </a:t>
            </a:r>
            <a:r>
              <a:rPr lang="zh-CN" altLang="en-US" sz="3200" b="1">
                <a:solidFill>
                  <a:srgbClr val="FF0000"/>
                </a:solidFill>
                <a:sym typeface="+mn-ea"/>
              </a:rPr>
              <a:t>《闻官军收河南河北》</a:t>
            </a:r>
            <a:endParaRPr lang="zh-CN" altLang="en-US" sz="3200" b="1">
              <a:solidFill>
                <a:srgbClr val="FF0000"/>
              </a:solidFill>
              <a:latin typeface="Arial" panose="020B0604020202020204" pitchFamily="34" charset="0"/>
              <a:ea typeface="宋体" panose="02010600030101010101" pitchFamily="2" charset="-122"/>
            </a:endParaRPr>
          </a:p>
          <a:p>
            <a:pPr algn="ctr"/>
            <a:r>
              <a:rPr lang="zh-CN" altLang="en-US" sz="3200" b="1">
                <a:solidFill>
                  <a:schemeClr val="tx2"/>
                </a:solidFill>
                <a:latin typeface="Arial" panose="020B0604020202020204" pitchFamily="34" charset="0"/>
                <a:ea typeface="宋体" panose="02010600030101010101" pitchFamily="2" charset="-122"/>
              </a:rPr>
              <a:t>剑外忽传收蓟北，初闻涕泪满衣裳。</a:t>
            </a:r>
            <a:endParaRPr lang="zh-CN" altLang="en-US" sz="3200" b="1">
              <a:solidFill>
                <a:schemeClr val="tx2"/>
              </a:solidFill>
              <a:latin typeface="Arial" panose="020B0604020202020204" pitchFamily="34" charset="0"/>
              <a:ea typeface="宋体" panose="02010600030101010101" pitchFamily="2" charset="-122"/>
            </a:endParaRPr>
          </a:p>
          <a:p>
            <a:pPr algn="ctr"/>
            <a:r>
              <a:rPr lang="zh-CN" altLang="en-US" sz="3200" b="1">
                <a:solidFill>
                  <a:schemeClr val="tx2"/>
                </a:solidFill>
                <a:latin typeface="Arial" panose="020B0604020202020204" pitchFamily="34" charset="0"/>
                <a:ea typeface="宋体" panose="02010600030101010101" pitchFamily="2" charset="-122"/>
              </a:rPr>
              <a:t>却看妻子愁何在，漫卷诗书喜欲狂。</a:t>
            </a:r>
            <a:endParaRPr lang="zh-CN" altLang="en-US" sz="3200" b="1">
              <a:solidFill>
                <a:schemeClr val="tx2"/>
              </a:solidFill>
              <a:latin typeface="Arial" panose="020B0604020202020204" pitchFamily="34" charset="0"/>
              <a:ea typeface="宋体" panose="02010600030101010101" pitchFamily="2" charset="-122"/>
            </a:endParaRPr>
          </a:p>
          <a:p>
            <a:pPr algn="ctr"/>
            <a:r>
              <a:rPr lang="zh-CN" altLang="en-US" sz="3200" b="1">
                <a:solidFill>
                  <a:schemeClr val="tx2"/>
                </a:solidFill>
                <a:latin typeface="Arial" panose="020B0604020202020204" pitchFamily="34" charset="0"/>
                <a:ea typeface="宋体" panose="02010600030101010101" pitchFamily="2" charset="-122"/>
              </a:rPr>
              <a:t>白日放歌须纵酒，青春作伴好还乡。</a:t>
            </a:r>
            <a:endParaRPr lang="zh-CN" altLang="en-US" sz="3200" b="1">
              <a:solidFill>
                <a:schemeClr val="tx2"/>
              </a:solidFill>
              <a:latin typeface="Arial" panose="020B0604020202020204" pitchFamily="34" charset="0"/>
              <a:ea typeface="宋体" panose="02010600030101010101" pitchFamily="2" charset="-122"/>
            </a:endParaRPr>
          </a:p>
          <a:p>
            <a:pPr algn="ctr"/>
            <a:r>
              <a:rPr lang="zh-CN" altLang="en-US" sz="3200" b="1">
                <a:solidFill>
                  <a:schemeClr val="tx2"/>
                </a:solidFill>
                <a:latin typeface="Arial" panose="020B0604020202020204" pitchFamily="34" charset="0"/>
                <a:ea typeface="宋体" panose="02010600030101010101" pitchFamily="2" charset="-122"/>
              </a:rPr>
              <a:t>即从巴峡穿巫峡，便下襄阳向洛阳。</a:t>
            </a:r>
            <a:endParaRPr lang="zh-CN" altLang="en-US" sz="3200" b="1">
              <a:solidFill>
                <a:srgbClr val="FF0000"/>
              </a:solidFill>
              <a:latin typeface="Arial" panose="020B0604020202020204" pitchFamily="34" charset="0"/>
              <a:ea typeface="宋体" panose="02010600030101010101" pitchFamily="2" charset="-122"/>
            </a:endParaRPr>
          </a:p>
          <a:p>
            <a:r>
              <a:rPr lang="zh-CN" altLang="en-US" sz="2800" b="1">
                <a:solidFill>
                  <a:srgbClr val="FF0000"/>
                </a:solidFill>
                <a:latin typeface="Arial" panose="020B0604020202020204" pitchFamily="34" charset="0"/>
                <a:ea typeface="宋体" panose="02010600030101010101" pitchFamily="2" charset="-122"/>
              </a:rPr>
              <a:t>    前两联写实。</a:t>
            </a:r>
            <a:r>
              <a:rPr lang="zh-CN" altLang="en-US" sz="2800" b="1">
                <a:gradFill>
                  <a:gsLst>
                    <a:gs pos="0">
                      <a:srgbClr val="7B32B2"/>
                    </a:gs>
                    <a:gs pos="100000">
                      <a:srgbClr val="401A5D"/>
                    </a:gs>
                  </a:gsLst>
                  <a:lin scaled="0"/>
                </a:gradFill>
                <a:latin typeface="Arial" panose="020B0604020202020204" pitchFamily="34" charset="0"/>
                <a:ea typeface="宋体" panose="02010600030101010101" pitchFamily="2" charset="-122"/>
              </a:rPr>
              <a:t>诗人初闻“收蓟北”，禁不住“涕泪满衣裳”！回头看看妻子儿女，她们哪里还有愁云？遂卷起诗书，与家人同喜同乐！</a:t>
            </a:r>
            <a:endParaRPr lang="zh-CN" altLang="en-US" sz="2800" b="1">
              <a:gradFill>
                <a:gsLst>
                  <a:gs pos="0">
                    <a:srgbClr val="7B32B2"/>
                  </a:gs>
                  <a:gs pos="100000">
                    <a:srgbClr val="401A5D"/>
                  </a:gs>
                </a:gsLst>
                <a:lin scaled="0"/>
              </a:gradFill>
              <a:latin typeface="Arial" panose="020B0604020202020204" pitchFamily="34" charset="0"/>
              <a:ea typeface="宋体" panose="02010600030101010101" pitchFamily="2" charset="-122"/>
            </a:endParaRPr>
          </a:p>
          <a:p>
            <a:r>
              <a:rPr lang="zh-CN" altLang="en-US" sz="2800" b="1">
                <a:solidFill>
                  <a:srgbClr val="FF0000"/>
                </a:solidFill>
                <a:latin typeface="Arial" panose="020B0604020202020204" pitchFamily="34" charset="0"/>
                <a:ea typeface="宋体" panose="02010600030101010101" pitchFamily="2" charset="-122"/>
              </a:rPr>
              <a:t>    后两联写虚。</a:t>
            </a:r>
            <a:r>
              <a:rPr lang="zh-CN" altLang="en-US" sz="2800" b="1">
                <a:solidFill>
                  <a:schemeClr val="tx2"/>
                </a:solidFill>
                <a:latin typeface="Arial" panose="020B0604020202020204" pitchFamily="34" charset="0"/>
                <a:ea typeface="宋体" panose="02010600030101010101" pitchFamily="2" charset="-122"/>
              </a:rPr>
              <a:t>我们“放歌”、“纵酒”欢庆胜利；我们焕发青春，作伴还乡，告别流离失所的生活，沿着涪江入嘉陵江，穿巴峡，出巫峡至襄阳，转向洛阳还故乡。</a:t>
            </a:r>
            <a:endParaRPr lang="zh-CN" altLang="en-US" sz="2800" b="1">
              <a:solidFill>
                <a:schemeClr val="tx2"/>
              </a:solidFill>
              <a:latin typeface="Arial" panose="020B0604020202020204" pitchFamily="34" charset="0"/>
              <a:ea typeface="宋体" panose="02010600030101010101" pitchFamily="2" charset="-122"/>
            </a:endParaRPr>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9937" name="内容占位符 3"/>
          <p:cNvPicPr>
            <a:picLocks noGrp="1" noChangeAspect="1"/>
          </p:cNvPicPr>
          <p:nvPr>
            <p:ph idx="1"/>
          </p:nvPr>
        </p:nvPicPr>
        <p:blipFill>
          <a:blip r:embed="rId1"/>
          <a:stretch>
            <a:fillRect/>
          </a:stretch>
        </p:blipFill>
        <p:spPr>
          <a:xfrm>
            <a:off x="6350" y="12700"/>
            <a:ext cx="9140825" cy="6878638"/>
          </a:xfrm>
        </p:spPr>
      </p:pic>
      <p:sp>
        <p:nvSpPr>
          <p:cNvPr id="39938" name="标题 1"/>
          <p:cNvSpPr>
            <a:spLocks noGrp="1"/>
          </p:cNvSpPr>
          <p:nvPr/>
        </p:nvSpPr>
        <p:spPr>
          <a:xfrm>
            <a:off x="558800" y="539750"/>
            <a:ext cx="4021138" cy="612775"/>
          </a:xfrm>
          <a:prstGeom prst="rect">
            <a:avLst/>
          </a:prstGeom>
          <a:solidFill>
            <a:srgbClr val="FFC000"/>
          </a:solidFill>
          <a:ln w="9525">
            <a:noFill/>
          </a:ln>
        </p:spPr>
        <p:txBody>
          <a:bodyPr anchor="ctr"/>
          <a:p>
            <a:pPr algn="ctr"/>
            <a:r>
              <a:rPr lang="zh-CN" altLang="en-US" sz="4000" b="1">
                <a:solidFill>
                  <a:schemeClr val="tx2"/>
                </a:solidFill>
                <a:latin typeface="Arial" panose="020B0604020202020204" pitchFamily="34" charset="0"/>
                <a:ea typeface="宋体" panose="02010600030101010101" pitchFamily="2" charset="-122"/>
              </a:rPr>
              <a:t>描写题设问方式</a:t>
            </a:r>
            <a:endParaRPr lang="zh-CN" altLang="en-US" sz="4000" b="1">
              <a:solidFill>
                <a:schemeClr val="tx2"/>
              </a:solidFill>
              <a:latin typeface="Arial" panose="020B0604020202020204" pitchFamily="34" charset="0"/>
              <a:ea typeface="宋体" panose="02010600030101010101" pitchFamily="2" charset="-122"/>
            </a:endParaRPr>
          </a:p>
        </p:txBody>
      </p:sp>
      <p:sp>
        <p:nvSpPr>
          <p:cNvPr id="39939" name="文本框 2"/>
          <p:cNvSpPr txBox="1"/>
          <p:nvPr/>
        </p:nvSpPr>
        <p:spPr>
          <a:xfrm>
            <a:off x="482600" y="1100138"/>
            <a:ext cx="8482013" cy="2060575"/>
          </a:xfrm>
          <a:prstGeom prst="rect">
            <a:avLst/>
          </a:prstGeom>
          <a:noFill/>
          <a:ln w="9525">
            <a:noFill/>
          </a:ln>
        </p:spPr>
        <p:txBody>
          <a:bodyPr wrap="square" anchor="t">
            <a:spAutoFit/>
          </a:bodyPr>
          <a:p>
            <a:r>
              <a:rPr lang="en-US" altLang="zh-CN" sz="3200" b="1">
                <a:latin typeface="Arial" panose="020B0604020202020204" pitchFamily="34" charset="0"/>
                <a:ea typeface="宋体" panose="02010600030101010101" pitchFamily="2" charset="-122"/>
              </a:rPr>
              <a:t>1</a:t>
            </a:r>
            <a:r>
              <a:rPr lang="zh-CN" altLang="en-US" sz="3200" b="1">
                <a:latin typeface="Arial" panose="020B0604020202020204" pitchFamily="34" charset="0"/>
                <a:ea typeface="宋体" panose="02010600030101010101" pitchFamily="2" charset="-122"/>
              </a:rPr>
              <a:t>、</a:t>
            </a:r>
            <a:r>
              <a:rPr lang="zh-CN" altLang="en-US" sz="3200" b="1">
                <a:solidFill>
                  <a:srgbClr val="FF0000"/>
                </a:solidFill>
                <a:latin typeface="Arial" panose="020B0604020202020204" pitchFamily="34" charset="0"/>
                <a:ea typeface="宋体" panose="02010600030101010101" pitchFamily="2" charset="-122"/>
              </a:rPr>
              <a:t>这首诗歌是如何描写某某画面的？</a:t>
            </a:r>
            <a:endParaRPr lang="zh-CN" altLang="en-US" sz="3200" b="1">
              <a:latin typeface="Arial" panose="020B0604020202020204" pitchFamily="34" charset="0"/>
              <a:ea typeface="宋体" panose="02010600030101010101" pitchFamily="2" charset="-122"/>
            </a:endParaRPr>
          </a:p>
          <a:p>
            <a:r>
              <a:rPr lang="en-US" altLang="zh-CN" sz="3200" b="1">
                <a:latin typeface="Arial" panose="020B0604020202020204" pitchFamily="34" charset="0"/>
                <a:ea typeface="宋体" panose="02010600030101010101" pitchFamily="2" charset="-122"/>
              </a:rPr>
              <a:t>2</a:t>
            </a:r>
            <a:r>
              <a:rPr lang="zh-CN" altLang="en-US" sz="3200" b="1">
                <a:latin typeface="Arial" panose="020B0604020202020204" pitchFamily="34" charset="0"/>
                <a:ea typeface="宋体" panose="02010600030101010101" pitchFamily="2" charset="-122"/>
              </a:rPr>
              <a:t>、</a:t>
            </a:r>
            <a:r>
              <a:rPr lang="zh-CN" altLang="en-US" sz="3200" b="1">
                <a:solidFill>
                  <a:srgbClr val="FF0000"/>
                </a:solidFill>
                <a:latin typeface="Arial" panose="020B0604020202020204" pitchFamily="34" charset="0"/>
                <a:ea typeface="宋体" panose="02010600030101010101" pitchFamily="2" charset="-122"/>
              </a:rPr>
              <a:t>这首诗某一联使用了什么表现手法？</a:t>
            </a:r>
            <a:endParaRPr lang="zh-CN" altLang="en-US" sz="3200" b="1">
              <a:latin typeface="Arial" panose="020B0604020202020204" pitchFamily="34" charset="0"/>
              <a:ea typeface="宋体" panose="02010600030101010101" pitchFamily="2" charset="-122"/>
            </a:endParaRPr>
          </a:p>
          <a:p>
            <a:r>
              <a:rPr lang="en-US" altLang="zh-CN" sz="3200" b="1">
                <a:latin typeface="Arial" panose="020B0604020202020204" pitchFamily="34" charset="0"/>
                <a:ea typeface="宋体" panose="02010600030101010101" pitchFamily="2" charset="-122"/>
              </a:rPr>
              <a:t>3</a:t>
            </a:r>
            <a:r>
              <a:rPr lang="zh-CN" altLang="en-US" sz="3200" b="1">
                <a:latin typeface="Arial" panose="020B0604020202020204" pitchFamily="34" charset="0"/>
                <a:ea typeface="宋体" panose="02010600030101010101" pitchFamily="2" charset="-122"/>
              </a:rPr>
              <a:t>、</a:t>
            </a:r>
            <a:r>
              <a:rPr lang="zh-CN" altLang="en-US" sz="3200" b="1">
                <a:solidFill>
                  <a:srgbClr val="FF0000"/>
                </a:solidFill>
                <a:latin typeface="Arial" panose="020B0604020202020204" pitchFamily="34" charset="0"/>
                <a:ea typeface="宋体" panose="02010600030101010101" pitchFamily="2" charset="-122"/>
              </a:rPr>
              <a:t>请对诗歌某一句作简要赏析。</a:t>
            </a:r>
            <a:endParaRPr lang="zh-CN" altLang="en-US" sz="3200" b="1">
              <a:solidFill>
                <a:srgbClr val="FF0000"/>
              </a:solidFill>
              <a:latin typeface="Arial" panose="020B0604020202020204" pitchFamily="34" charset="0"/>
              <a:ea typeface="宋体" panose="02010600030101010101" pitchFamily="2" charset="-122"/>
            </a:endParaRPr>
          </a:p>
          <a:p>
            <a:r>
              <a:rPr lang="en-US" altLang="zh-CN" sz="3200" b="1">
                <a:latin typeface="Arial" panose="020B0604020202020204" pitchFamily="34" charset="0"/>
                <a:ea typeface="宋体" panose="02010600030101010101" pitchFamily="2" charset="-122"/>
              </a:rPr>
              <a:t>4</a:t>
            </a:r>
            <a:r>
              <a:rPr lang="zh-CN" altLang="en-US" sz="3200" b="1">
                <a:latin typeface="Arial" panose="020B0604020202020204" pitchFamily="34" charset="0"/>
                <a:ea typeface="宋体" panose="02010600030101010101" pitchFamily="2" charset="-122"/>
              </a:rPr>
              <a:t>、</a:t>
            </a:r>
            <a:r>
              <a:rPr lang="zh-CN" altLang="en-US" sz="3200" b="1">
                <a:solidFill>
                  <a:srgbClr val="FF0000"/>
                </a:solidFill>
                <a:latin typeface="Arial" panose="020B0604020202020204" pitchFamily="34" charset="0"/>
                <a:ea typeface="宋体" panose="02010600030101010101" pitchFamily="2" charset="-122"/>
              </a:rPr>
              <a:t>试着分析此诗写了生活中哪个</a:t>
            </a:r>
            <a:r>
              <a:rPr lang="en-US" altLang="zh-CN" sz="3200" b="1">
                <a:solidFill>
                  <a:srgbClr val="FF0000"/>
                </a:solidFill>
                <a:latin typeface="Arial" panose="020B0604020202020204" pitchFamily="34" charset="0"/>
                <a:ea typeface="宋体" panose="02010600030101010101" pitchFamily="2" charset="-122"/>
              </a:rPr>
              <a:t>“</a:t>
            </a:r>
            <a:r>
              <a:rPr lang="zh-CN" altLang="en-US" sz="3200" b="1">
                <a:solidFill>
                  <a:srgbClr val="FF0000"/>
                </a:solidFill>
                <a:latin typeface="Arial" panose="020B0604020202020204" pitchFamily="34" charset="0"/>
                <a:ea typeface="宋体" panose="02010600030101010101" pitchFamily="2" charset="-122"/>
              </a:rPr>
              <a:t>寻常</a:t>
            </a:r>
            <a:r>
              <a:rPr lang="en-US" altLang="zh-CN" sz="3200" b="1">
                <a:solidFill>
                  <a:srgbClr val="FF0000"/>
                </a:solidFill>
                <a:latin typeface="Arial" panose="020B0604020202020204" pitchFamily="34" charset="0"/>
                <a:ea typeface="宋体" panose="02010600030101010101" pitchFamily="2" charset="-122"/>
              </a:rPr>
              <a:t>”</a:t>
            </a:r>
            <a:r>
              <a:rPr lang="zh-CN" altLang="en-US" sz="3200" b="1">
                <a:solidFill>
                  <a:srgbClr val="FF0000"/>
                </a:solidFill>
                <a:latin typeface="Arial" panose="020B0604020202020204" pitchFamily="34" charset="0"/>
                <a:ea typeface="宋体" panose="02010600030101010101" pitchFamily="2" charset="-122"/>
              </a:rPr>
              <a:t>细节？</a:t>
            </a:r>
            <a:endParaRPr lang="zh-CN" altLang="en-US" sz="3200" b="1">
              <a:solidFill>
                <a:srgbClr val="FF0000"/>
              </a:solidFill>
              <a:latin typeface="Arial" panose="020B0604020202020204" pitchFamily="34" charset="0"/>
              <a:ea typeface="宋体" panose="02010600030101010101" pitchFamily="2" charset="-122"/>
            </a:endParaRPr>
          </a:p>
        </p:txBody>
      </p:sp>
      <p:sp>
        <p:nvSpPr>
          <p:cNvPr id="39940" name="标题 1"/>
          <p:cNvSpPr>
            <a:spLocks noGrp="1"/>
          </p:cNvSpPr>
          <p:nvPr/>
        </p:nvSpPr>
        <p:spPr>
          <a:xfrm>
            <a:off x="542925" y="3270250"/>
            <a:ext cx="4021138" cy="612775"/>
          </a:xfrm>
          <a:prstGeom prst="rect">
            <a:avLst/>
          </a:prstGeom>
          <a:solidFill>
            <a:srgbClr val="FFC000"/>
          </a:solidFill>
          <a:ln w="9525">
            <a:noFill/>
          </a:ln>
        </p:spPr>
        <p:txBody>
          <a:bodyPr anchor="ctr"/>
          <a:p>
            <a:pPr algn="ctr"/>
            <a:r>
              <a:rPr lang="zh-CN" altLang="en-US" sz="4000" b="1">
                <a:solidFill>
                  <a:schemeClr val="tx2"/>
                </a:solidFill>
                <a:latin typeface="Arial" panose="020B0604020202020204" pitchFamily="34" charset="0"/>
                <a:ea typeface="宋体" panose="02010600030101010101" pitchFamily="2" charset="-122"/>
              </a:rPr>
              <a:t>描写题答案构成</a:t>
            </a:r>
            <a:endParaRPr lang="zh-CN" altLang="en-US" sz="4000" b="1">
              <a:solidFill>
                <a:schemeClr val="tx2"/>
              </a:solidFill>
              <a:latin typeface="Arial" panose="020B0604020202020204" pitchFamily="34" charset="0"/>
              <a:ea typeface="宋体" panose="02010600030101010101" pitchFamily="2" charset="-122"/>
            </a:endParaRPr>
          </a:p>
        </p:txBody>
      </p:sp>
      <p:sp>
        <p:nvSpPr>
          <p:cNvPr id="39941" name="文本框 3"/>
          <p:cNvSpPr txBox="1"/>
          <p:nvPr/>
        </p:nvSpPr>
        <p:spPr>
          <a:xfrm>
            <a:off x="192088" y="4133850"/>
            <a:ext cx="8955087" cy="1568450"/>
          </a:xfrm>
          <a:prstGeom prst="rect">
            <a:avLst/>
          </a:prstGeom>
          <a:noFill/>
          <a:ln w="9525">
            <a:noFill/>
          </a:ln>
        </p:spPr>
        <p:txBody>
          <a:bodyPr wrap="square" anchor="t">
            <a:spAutoFit/>
          </a:bodyPr>
          <a:p>
            <a:r>
              <a:rPr lang="zh-CN" altLang="en-US" sz="3200" b="1">
                <a:latin typeface="Calibri" panose="020F0502020204030204" charset="0"/>
                <a:ea typeface="宋体" panose="02010600030101010101" pitchFamily="2" charset="-122"/>
              </a:rPr>
              <a:t>三部分：</a:t>
            </a:r>
            <a:r>
              <a:rPr lang="zh-CN" altLang="en-US" sz="3200" b="1">
                <a:solidFill>
                  <a:srgbClr val="FF0000"/>
                </a:solidFill>
                <a:latin typeface="Calibri" panose="020F0502020204030204" charset="0"/>
                <a:ea typeface="宋体" panose="02010600030101010101" pitchFamily="2" charset="-122"/>
              </a:rPr>
              <a:t>①明确描写手法，如该诗主要使用了</a:t>
            </a:r>
            <a:r>
              <a:rPr lang="en-US" altLang="zh-CN" sz="3200" b="1">
                <a:solidFill>
                  <a:srgbClr val="FF0000"/>
                </a:solidFill>
                <a:latin typeface="Calibri" panose="020F0502020204030204" charset="0"/>
                <a:ea typeface="宋体" panose="02010600030101010101" pitchFamily="2" charset="-122"/>
              </a:rPr>
              <a:t>**</a:t>
            </a:r>
            <a:r>
              <a:rPr lang="zh-CN" altLang="en-US" sz="3200" b="1">
                <a:solidFill>
                  <a:srgbClr val="FF0000"/>
                </a:solidFill>
                <a:latin typeface="Calibri" panose="020F0502020204030204" charset="0"/>
                <a:ea typeface="宋体" panose="02010600030101010101" pitchFamily="2" charset="-122"/>
              </a:rPr>
              <a:t>手法②结合诗歌分析手法的使用③该描写手法在诗歌意境、思想情感等方面的作用</a:t>
            </a:r>
            <a:endParaRPr lang="zh-CN" altLang="en-US" sz="3200" b="1">
              <a:latin typeface="Arial" panose="020B0604020202020204" pitchFamily="34" charset="0"/>
              <a:ea typeface="宋体" panose="02010600030101010101" pitchFamily="2" charset="-122"/>
            </a:endParaRPr>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0961" name="内容占位符 3"/>
          <p:cNvPicPr>
            <a:picLocks noGrp="1" noChangeAspect="1"/>
          </p:cNvPicPr>
          <p:nvPr>
            <p:ph idx="1"/>
          </p:nvPr>
        </p:nvPicPr>
        <p:blipFill>
          <a:blip r:embed="rId1"/>
          <a:stretch>
            <a:fillRect/>
          </a:stretch>
        </p:blipFill>
        <p:spPr>
          <a:xfrm>
            <a:off x="6350" y="12700"/>
            <a:ext cx="9140825" cy="6878638"/>
          </a:xfrm>
        </p:spPr>
      </p:pic>
      <p:sp>
        <p:nvSpPr>
          <p:cNvPr id="40962" name="文本框 1"/>
          <p:cNvSpPr txBox="1"/>
          <p:nvPr/>
        </p:nvSpPr>
        <p:spPr>
          <a:xfrm>
            <a:off x="228600" y="1588"/>
            <a:ext cx="9096375" cy="2825750"/>
          </a:xfrm>
          <a:prstGeom prst="rect">
            <a:avLst/>
          </a:prstGeom>
          <a:noFill/>
          <a:ln w="9525">
            <a:noFill/>
          </a:ln>
        </p:spPr>
        <p:txBody>
          <a:bodyPr wrap="square" anchor="t">
            <a:spAutoFit/>
          </a:bodyPr>
          <a:p>
            <a:pPr>
              <a:spcBef>
                <a:spcPts val="300"/>
              </a:spcBef>
              <a:spcAft>
                <a:spcPts val="300"/>
              </a:spcAft>
            </a:pPr>
            <a:r>
              <a:rPr lang="zh-CN" altLang="en-US" sz="2400" b="1">
                <a:latin typeface="Arial" panose="020B0604020202020204" pitchFamily="34" charset="0"/>
                <a:ea typeface="宋体" panose="02010600030101010101" pitchFamily="2" charset="-122"/>
              </a:rPr>
              <a:t>练一练：</a:t>
            </a:r>
            <a:endParaRPr lang="zh-CN" altLang="en-US" sz="2400" b="1">
              <a:latin typeface="Arial" panose="020B0604020202020204" pitchFamily="34" charset="0"/>
              <a:ea typeface="宋体" panose="02010600030101010101" pitchFamily="2" charset="-122"/>
            </a:endParaRPr>
          </a:p>
          <a:p>
            <a:pPr algn="ctr">
              <a:spcBef>
                <a:spcPts val="300"/>
              </a:spcBef>
              <a:spcAft>
                <a:spcPts val="300"/>
              </a:spcAft>
            </a:pPr>
            <a:r>
              <a:rPr lang="zh-CN" altLang="en-US" sz="2800" b="1">
                <a:latin typeface="Arial" panose="020B0604020202020204" pitchFamily="34" charset="0"/>
                <a:ea typeface="宋体" panose="02010600030101010101" pitchFamily="2" charset="-122"/>
              </a:rPr>
              <a:t>早行     </a:t>
            </a:r>
            <a:r>
              <a:rPr lang="zh-CN" altLang="en-US" sz="2400" b="1">
                <a:latin typeface="Arial" panose="020B0604020202020204" pitchFamily="34" charset="0"/>
                <a:ea typeface="宋体" panose="02010600030101010101" pitchFamily="2" charset="-122"/>
              </a:rPr>
              <a:t> 陈与义</a:t>
            </a:r>
            <a:endParaRPr lang="zh-CN" altLang="en-US" sz="2400" b="1">
              <a:latin typeface="Arial" panose="020B0604020202020204" pitchFamily="34" charset="0"/>
              <a:ea typeface="宋体" panose="02010600030101010101" pitchFamily="2" charset="-122"/>
            </a:endParaRPr>
          </a:p>
          <a:p>
            <a:pPr algn="ctr">
              <a:spcBef>
                <a:spcPts val="300"/>
              </a:spcBef>
              <a:spcAft>
                <a:spcPts val="300"/>
              </a:spcAft>
            </a:pPr>
            <a:r>
              <a:rPr lang="zh-CN" altLang="en-US" sz="2800" b="1">
                <a:latin typeface="Arial" panose="020B0604020202020204" pitchFamily="34" charset="0"/>
                <a:ea typeface="宋体" panose="02010600030101010101" pitchFamily="2" charset="-122"/>
              </a:rPr>
              <a:t>露侵驼褐晓寒轻，星斗阑干分外明。</a:t>
            </a:r>
            <a:endParaRPr lang="zh-CN" altLang="en-US" sz="2800" b="1">
              <a:latin typeface="Arial" panose="020B0604020202020204" pitchFamily="34" charset="0"/>
              <a:ea typeface="宋体" panose="02010600030101010101" pitchFamily="2" charset="-122"/>
            </a:endParaRPr>
          </a:p>
          <a:p>
            <a:pPr algn="ctr">
              <a:spcBef>
                <a:spcPts val="300"/>
              </a:spcBef>
              <a:spcAft>
                <a:spcPts val="300"/>
              </a:spcAft>
            </a:pPr>
            <a:r>
              <a:rPr lang="zh-CN" altLang="en-US" sz="2800" b="1">
                <a:latin typeface="Arial" panose="020B0604020202020204" pitchFamily="34" charset="0"/>
                <a:ea typeface="宋体" panose="02010600030101010101" pitchFamily="2" charset="-122"/>
              </a:rPr>
              <a:t>寂寞小桥和梦过，稻田深处草虫鸣。</a:t>
            </a:r>
            <a:endParaRPr lang="zh-CN" altLang="en-US" sz="2800" b="1">
              <a:latin typeface="Arial" panose="020B0604020202020204" pitchFamily="34" charset="0"/>
              <a:ea typeface="宋体" panose="02010600030101010101" pitchFamily="2" charset="-122"/>
            </a:endParaRPr>
          </a:p>
          <a:p>
            <a:pPr>
              <a:spcBef>
                <a:spcPts val="300"/>
              </a:spcBef>
              <a:spcAft>
                <a:spcPts val="300"/>
              </a:spcAft>
            </a:pPr>
            <a:r>
              <a:rPr lang="zh-CN" altLang="en-US" sz="2800" b="1">
                <a:latin typeface="Arial" panose="020B0604020202020204" pitchFamily="34" charset="0"/>
                <a:ea typeface="宋体" panose="02010600030101010101" pitchFamily="2" charset="-122"/>
              </a:rPr>
              <a:t>   </a:t>
            </a:r>
            <a:endParaRPr lang="zh-CN" altLang="en-US" sz="2800" b="1">
              <a:latin typeface="Arial" panose="020B0604020202020204" pitchFamily="34" charset="0"/>
              <a:ea typeface="宋体" panose="02010600030101010101" pitchFamily="2" charset="-122"/>
            </a:endParaRPr>
          </a:p>
          <a:p>
            <a:pPr>
              <a:lnSpc>
                <a:spcPts val="2000"/>
              </a:lnSpc>
              <a:spcBef>
                <a:spcPts val="300"/>
              </a:spcBef>
              <a:spcAft>
                <a:spcPts val="300"/>
              </a:spcAft>
            </a:pPr>
            <a:r>
              <a:rPr lang="zh-CN" altLang="en-US" sz="2600" b="1">
                <a:latin typeface="Arial" panose="020B0604020202020204" pitchFamily="34" charset="0"/>
                <a:ea typeface="宋体" panose="02010600030101010101" pitchFamily="2" charset="-122"/>
              </a:rPr>
              <a:t>问：这首诗主要用了什么表现手法？有何效果？</a:t>
            </a:r>
            <a:endParaRPr lang="zh-CN" altLang="en-US" sz="2600" b="1">
              <a:latin typeface="Arial" panose="020B0604020202020204" pitchFamily="34" charset="0"/>
              <a:ea typeface="宋体" panose="02010600030101010101" pitchFamily="2" charset="-122"/>
            </a:endParaRPr>
          </a:p>
        </p:txBody>
      </p:sp>
      <p:sp>
        <p:nvSpPr>
          <p:cNvPr id="3" name="文本框 2"/>
          <p:cNvSpPr txBox="1"/>
          <p:nvPr/>
        </p:nvSpPr>
        <p:spPr>
          <a:xfrm>
            <a:off x="295275" y="2749550"/>
            <a:ext cx="8618538" cy="1373188"/>
          </a:xfrm>
          <a:prstGeom prst="rect">
            <a:avLst/>
          </a:prstGeom>
          <a:noFill/>
          <a:ln w="9525">
            <a:noFill/>
          </a:ln>
        </p:spPr>
        <p:txBody>
          <a:bodyPr wrap="square" anchor="t">
            <a:spAutoFit/>
          </a:bodyPr>
          <a:p>
            <a:pPr>
              <a:lnSpc>
                <a:spcPts val="2500"/>
              </a:lnSpc>
            </a:pPr>
            <a:r>
              <a:rPr lang="zh-CN" altLang="en-US" sz="2400" b="1">
                <a:solidFill>
                  <a:srgbClr val="00B0F0"/>
                </a:solidFill>
                <a:latin typeface="Arial" panose="020B0604020202020204" pitchFamily="34" charset="0"/>
                <a:ea typeface="宋体" panose="02010600030101010101" pitchFamily="2" charset="-122"/>
              </a:rPr>
              <a:t>解题步骤：</a:t>
            </a:r>
            <a:endParaRPr lang="zh-CN" altLang="en-US" sz="2400" b="1">
              <a:solidFill>
                <a:srgbClr val="00B0F0"/>
              </a:solidFill>
              <a:latin typeface="Arial" panose="020B0604020202020204" pitchFamily="34" charset="0"/>
              <a:ea typeface="宋体" panose="02010600030101010101" pitchFamily="2" charset="-122"/>
            </a:endParaRPr>
          </a:p>
          <a:p>
            <a:pPr>
              <a:lnSpc>
                <a:spcPts val="2500"/>
              </a:lnSpc>
            </a:pPr>
            <a:r>
              <a:rPr lang="zh-CN" altLang="en-US" sz="2400" b="1">
                <a:solidFill>
                  <a:srgbClr val="00B0F0"/>
                </a:solidFill>
                <a:latin typeface="Arial" panose="020B0604020202020204" pitchFamily="34" charset="0"/>
                <a:ea typeface="宋体" panose="02010600030101010101" pitchFamily="2" charset="-122"/>
              </a:rPr>
              <a:t>第一步，圈点关键词：表现手法、效果，确定考查手法作用题</a:t>
            </a:r>
            <a:endParaRPr lang="zh-CN" altLang="en-US" sz="2400" b="1">
              <a:solidFill>
                <a:srgbClr val="00B0F0"/>
              </a:solidFill>
              <a:latin typeface="Arial" panose="020B0604020202020204" pitchFamily="34" charset="0"/>
              <a:ea typeface="宋体" panose="02010600030101010101" pitchFamily="2" charset="-122"/>
            </a:endParaRPr>
          </a:p>
          <a:p>
            <a:pPr>
              <a:lnSpc>
                <a:spcPts val="2500"/>
              </a:lnSpc>
            </a:pPr>
            <a:r>
              <a:rPr lang="zh-CN" altLang="en-US" sz="2400" b="1">
                <a:solidFill>
                  <a:srgbClr val="00B0F0"/>
                </a:solidFill>
                <a:latin typeface="Arial" panose="020B0604020202020204" pitchFamily="34" charset="0"/>
                <a:ea typeface="宋体" panose="02010600030101010101" pitchFamily="2" charset="-122"/>
              </a:rPr>
              <a:t>第二步，分析涉题文本，圈点勾画并作批注</a:t>
            </a:r>
            <a:endParaRPr lang="zh-CN" altLang="en-US" sz="2400" b="1">
              <a:solidFill>
                <a:srgbClr val="00B0F0"/>
              </a:solidFill>
              <a:latin typeface="Arial" panose="020B0604020202020204" pitchFamily="34" charset="0"/>
              <a:ea typeface="宋体" panose="02010600030101010101" pitchFamily="2" charset="-122"/>
            </a:endParaRPr>
          </a:p>
          <a:p>
            <a:pPr>
              <a:lnSpc>
                <a:spcPts val="2500"/>
              </a:lnSpc>
            </a:pPr>
            <a:r>
              <a:rPr lang="zh-CN" altLang="en-US" sz="2400" b="1">
                <a:solidFill>
                  <a:srgbClr val="00B0F0"/>
                </a:solidFill>
                <a:latin typeface="Arial" panose="020B0604020202020204" pitchFamily="34" charset="0"/>
                <a:ea typeface="宋体" panose="02010600030101010101" pitchFamily="2" charset="-122"/>
              </a:rPr>
              <a:t>第三步，结合术语答题</a:t>
            </a:r>
            <a:endParaRPr lang="zh-CN" altLang="en-US" sz="2400" b="1">
              <a:solidFill>
                <a:srgbClr val="00B0F0"/>
              </a:solidFill>
              <a:latin typeface="Arial" panose="020B0604020202020204" pitchFamily="34" charset="0"/>
              <a:ea typeface="宋体" panose="02010600030101010101" pitchFamily="2" charset="-122"/>
            </a:endParaRPr>
          </a:p>
        </p:txBody>
      </p:sp>
      <p:sp>
        <p:nvSpPr>
          <p:cNvPr id="13" name="文本框 12"/>
          <p:cNvSpPr txBox="1"/>
          <p:nvPr/>
        </p:nvSpPr>
        <p:spPr>
          <a:xfrm>
            <a:off x="236538" y="4086225"/>
            <a:ext cx="8801100" cy="2490788"/>
          </a:xfrm>
          <a:prstGeom prst="rect">
            <a:avLst/>
          </a:prstGeom>
          <a:noFill/>
          <a:ln w="9525">
            <a:noFill/>
          </a:ln>
        </p:spPr>
        <p:txBody>
          <a:bodyPr wrap="square" anchor="t">
            <a:spAutoFit/>
          </a:bodyPr>
          <a:p>
            <a:r>
              <a:rPr lang="zh-CN" altLang="en-US" sz="2600" b="1">
                <a:solidFill>
                  <a:schemeClr val="tx2"/>
                </a:solidFill>
                <a:latin typeface="Arial" panose="020B0604020202020204" pitchFamily="34" charset="0"/>
                <a:ea typeface="宋体" panose="02010600030101010101" pitchFamily="2" charset="-122"/>
              </a:rPr>
              <a:t>参考答案：</a:t>
            </a:r>
            <a:r>
              <a:rPr lang="zh-CN" altLang="en-US" sz="2600" b="1">
                <a:solidFill>
                  <a:schemeClr val="accent2"/>
                </a:solidFill>
                <a:latin typeface="Arial" panose="020B0604020202020204" pitchFamily="34" charset="0"/>
                <a:ea typeface="宋体" panose="02010600030101010101" pitchFamily="2" charset="-122"/>
              </a:rPr>
              <a:t>①这首诗主要运用了</a:t>
            </a:r>
            <a:r>
              <a:rPr lang="zh-CN" altLang="en-US" sz="2600" b="1">
                <a:solidFill>
                  <a:srgbClr val="FF0000"/>
                </a:solidFill>
                <a:latin typeface="Arial" panose="020B0604020202020204" pitchFamily="34" charset="0"/>
                <a:ea typeface="宋体" panose="02010600030101010101" pitchFamily="2" charset="-122"/>
              </a:rPr>
              <a:t>反衬</a:t>
            </a:r>
            <a:r>
              <a:rPr lang="zh-CN" altLang="en-US" sz="2600" b="1">
                <a:solidFill>
                  <a:schemeClr val="accent2"/>
                </a:solidFill>
                <a:latin typeface="Arial" panose="020B0604020202020204" pitchFamily="34" charset="0"/>
                <a:ea typeface="宋体" panose="02010600030101010101" pitchFamily="2" charset="-122"/>
              </a:rPr>
              <a:t>的手法</a:t>
            </a:r>
            <a:r>
              <a:rPr lang="zh-CN" altLang="en-US" sz="2600" b="1">
                <a:solidFill>
                  <a:schemeClr val="tx2"/>
                </a:solidFill>
                <a:latin typeface="Arial" panose="020B0604020202020204" pitchFamily="34" charset="0"/>
                <a:ea typeface="宋体" panose="02010600030101010101" pitchFamily="2" charset="-122"/>
              </a:rPr>
              <a:t>（明手法）</a:t>
            </a:r>
            <a:r>
              <a:rPr lang="zh-CN" altLang="en-US" sz="2600" b="1">
                <a:solidFill>
                  <a:schemeClr val="accent2"/>
                </a:solidFill>
                <a:latin typeface="Arial" panose="020B0604020202020204" pitchFamily="34" charset="0"/>
                <a:ea typeface="宋体" panose="02010600030101010101" pitchFamily="2" charset="-122"/>
              </a:rPr>
              <a:t>，②早上天未放明，星斗纵横，分外明亮，</a:t>
            </a:r>
            <a:r>
              <a:rPr lang="zh-CN" altLang="en-US" sz="2600" b="1">
                <a:solidFill>
                  <a:srgbClr val="FF0000"/>
                </a:solidFill>
                <a:latin typeface="Arial" panose="020B0604020202020204" pitchFamily="34" charset="0"/>
                <a:ea typeface="宋体" panose="02010600030101010101" pitchFamily="2" charset="-122"/>
              </a:rPr>
              <a:t>用星斗的明亮反衬夜色之黑暗</a:t>
            </a:r>
            <a:r>
              <a:rPr lang="zh-CN" altLang="en-US" sz="2600" b="1">
                <a:solidFill>
                  <a:schemeClr val="accent2"/>
                </a:solidFill>
                <a:latin typeface="Arial" panose="020B0604020202020204" pitchFamily="34" charset="0"/>
                <a:ea typeface="宋体" panose="02010600030101010101" pitchFamily="2" charset="-122"/>
              </a:rPr>
              <a:t>；早上天未亮独自行走在道路上，耳边从稻田深处传来草虫的鸣叫声，</a:t>
            </a:r>
            <a:r>
              <a:rPr lang="zh-CN" altLang="en-US" sz="2600" b="1">
                <a:solidFill>
                  <a:srgbClr val="FF0000"/>
                </a:solidFill>
                <a:latin typeface="Arial" panose="020B0604020202020204" pitchFamily="34" charset="0"/>
                <a:ea typeface="宋体" panose="02010600030101010101" pitchFamily="2" charset="-122"/>
              </a:rPr>
              <a:t>用草虫的鸣叫声反衬环境的寂静</a:t>
            </a:r>
            <a:r>
              <a:rPr lang="zh-CN" altLang="en-US" sz="2600" b="1">
                <a:solidFill>
                  <a:schemeClr val="tx2"/>
                </a:solidFill>
                <a:latin typeface="Arial" panose="020B0604020202020204" pitchFamily="34" charset="0"/>
                <a:ea typeface="宋体" panose="02010600030101010101" pitchFamily="2" charset="-122"/>
                <a:sym typeface="宋体" panose="02010600030101010101" pitchFamily="2" charset="-122"/>
              </a:rPr>
              <a:t>（结合文本分析)</a:t>
            </a:r>
            <a:r>
              <a:rPr lang="zh-CN" altLang="en-US" sz="2600" b="1">
                <a:solidFill>
                  <a:schemeClr val="accent2"/>
                </a:solidFill>
                <a:latin typeface="Arial" panose="020B0604020202020204" pitchFamily="34" charset="0"/>
                <a:ea typeface="宋体" panose="02010600030101010101" pitchFamily="2" charset="-122"/>
              </a:rPr>
              <a:t>，③突出了诗人</a:t>
            </a:r>
            <a:r>
              <a:rPr lang="zh-CN" altLang="en-US" sz="2600" b="1">
                <a:solidFill>
                  <a:srgbClr val="FF0000"/>
                </a:solidFill>
                <a:latin typeface="Arial" panose="020B0604020202020204" pitchFamily="34" charset="0"/>
                <a:ea typeface="宋体" panose="02010600030101010101" pitchFamily="2" charset="-122"/>
              </a:rPr>
              <a:t>出行时间之早</a:t>
            </a:r>
            <a:r>
              <a:rPr lang="zh-CN" altLang="en-US" sz="2600" b="1">
                <a:solidFill>
                  <a:schemeClr val="accent2"/>
                </a:solidFill>
                <a:latin typeface="Arial" panose="020B0604020202020204" pitchFamily="34" charset="0"/>
                <a:ea typeface="宋体" panose="02010600030101010101" pitchFamily="2" charset="-122"/>
              </a:rPr>
              <a:t>，心中</a:t>
            </a:r>
            <a:r>
              <a:rPr lang="zh-CN" altLang="en-US" sz="2600" b="1">
                <a:solidFill>
                  <a:srgbClr val="FF0000"/>
                </a:solidFill>
                <a:latin typeface="Arial" panose="020B0604020202020204" pitchFamily="34" charset="0"/>
                <a:ea typeface="宋体" panose="02010600030101010101" pitchFamily="2" charset="-122"/>
              </a:rPr>
              <a:t>孤独寂寞的漂泊之感</a:t>
            </a:r>
            <a:r>
              <a:rPr lang="zh-CN" altLang="en-US" sz="2600" b="1">
                <a:solidFill>
                  <a:schemeClr val="accent2"/>
                </a:solidFill>
                <a:latin typeface="Arial" panose="020B0604020202020204" pitchFamily="34" charset="0"/>
                <a:ea typeface="宋体" panose="02010600030101010101" pitchFamily="2" charset="-122"/>
              </a:rPr>
              <a:t>至深</a:t>
            </a:r>
            <a:r>
              <a:rPr lang="zh-CN" altLang="en-US" sz="2600" b="1">
                <a:solidFill>
                  <a:schemeClr val="tx2"/>
                </a:solidFill>
                <a:latin typeface="Arial" panose="020B0604020202020204" pitchFamily="34" charset="0"/>
                <a:ea typeface="宋体" panose="02010600030101010101" pitchFamily="2" charset="-122"/>
                <a:sym typeface="宋体" panose="02010600030101010101" pitchFamily="2" charset="-122"/>
              </a:rPr>
              <a:t>(作用)</a:t>
            </a:r>
            <a:r>
              <a:rPr lang="zh-CN" altLang="en-US" sz="2600" b="1">
                <a:solidFill>
                  <a:schemeClr val="accent2"/>
                </a:solidFill>
                <a:latin typeface="Arial" panose="020B0604020202020204" pitchFamily="34" charset="0"/>
                <a:ea typeface="宋体" panose="02010600030101010101" pitchFamily="2" charset="-122"/>
              </a:rPr>
              <a:t>。</a:t>
            </a:r>
            <a:endParaRPr lang="zh-CN" altLang="en-US" sz="2600" b="1">
              <a:solidFill>
                <a:schemeClr val="accent2"/>
              </a:solidFill>
              <a:latin typeface="Arial" panose="020B0604020202020204" pitchFamily="34" charset="0"/>
              <a:ea typeface="宋体" panose="02010600030101010101" pitchFamily="2" charset="-122"/>
            </a:endParaRPr>
          </a:p>
        </p:txBody>
      </p:sp>
      <p:sp>
        <p:nvSpPr>
          <p:cNvPr id="8" name="文本框 1"/>
          <p:cNvSpPr txBox="1"/>
          <p:nvPr/>
        </p:nvSpPr>
        <p:spPr>
          <a:xfrm>
            <a:off x="222250" y="-4762"/>
            <a:ext cx="9096375" cy="2825750"/>
          </a:xfrm>
          <a:prstGeom prst="rect">
            <a:avLst/>
          </a:prstGeom>
          <a:noFill/>
          <a:ln w="9525">
            <a:noFill/>
          </a:ln>
        </p:spPr>
        <p:txBody>
          <a:bodyPr wrap="square" anchor="t">
            <a:spAutoFit/>
          </a:bodyPr>
          <a:p>
            <a:pPr>
              <a:spcBef>
                <a:spcPts val="300"/>
              </a:spcBef>
              <a:spcAft>
                <a:spcPts val="300"/>
              </a:spcAft>
            </a:pPr>
            <a:endParaRPr lang="zh-CN" altLang="en-US" sz="2400" b="1">
              <a:latin typeface="Arial" panose="020B0604020202020204" pitchFamily="34" charset="0"/>
              <a:ea typeface="宋体" panose="02010600030101010101" pitchFamily="2" charset="-122"/>
            </a:endParaRPr>
          </a:p>
          <a:p>
            <a:pPr algn="ctr">
              <a:spcBef>
                <a:spcPts val="300"/>
              </a:spcBef>
              <a:spcAft>
                <a:spcPts val="300"/>
              </a:spcAft>
            </a:pPr>
            <a:r>
              <a:rPr lang="zh-CN" altLang="en-US" sz="2800" b="1">
                <a:solidFill>
                  <a:srgbClr val="FF0000"/>
                </a:solidFill>
                <a:latin typeface="Arial" panose="020B0604020202020204" pitchFamily="34" charset="0"/>
                <a:ea typeface="宋体" panose="02010600030101010101" pitchFamily="2" charset="-122"/>
              </a:rPr>
              <a:t>早行</a:t>
            </a:r>
            <a:r>
              <a:rPr lang="zh-CN" altLang="en-US" sz="2800" b="1">
                <a:latin typeface="Arial" panose="020B0604020202020204" pitchFamily="34" charset="0"/>
                <a:ea typeface="宋体" panose="02010600030101010101" pitchFamily="2" charset="-122"/>
              </a:rPr>
              <a:t>     </a:t>
            </a:r>
            <a:r>
              <a:rPr lang="zh-CN" altLang="en-US" sz="2400" b="1">
                <a:latin typeface="Arial" panose="020B0604020202020204" pitchFamily="34" charset="0"/>
                <a:ea typeface="宋体" panose="02010600030101010101" pitchFamily="2" charset="-122"/>
              </a:rPr>
              <a:t> 陈与义</a:t>
            </a:r>
            <a:endParaRPr lang="zh-CN" altLang="en-US" sz="2400" b="1">
              <a:latin typeface="Arial" panose="020B0604020202020204" pitchFamily="34" charset="0"/>
              <a:ea typeface="宋体" panose="02010600030101010101" pitchFamily="2" charset="-122"/>
            </a:endParaRPr>
          </a:p>
          <a:p>
            <a:pPr algn="ctr">
              <a:spcBef>
                <a:spcPts val="300"/>
              </a:spcBef>
              <a:spcAft>
                <a:spcPts val="300"/>
              </a:spcAft>
            </a:pPr>
            <a:r>
              <a:rPr lang="zh-CN" altLang="en-US" sz="2800" b="1">
                <a:solidFill>
                  <a:srgbClr val="FF0000"/>
                </a:solidFill>
                <a:latin typeface="Arial" panose="020B0604020202020204" pitchFamily="34" charset="0"/>
                <a:ea typeface="宋体" panose="02010600030101010101" pitchFamily="2" charset="-122"/>
              </a:rPr>
              <a:t>露</a:t>
            </a:r>
            <a:r>
              <a:rPr lang="zh-CN" altLang="en-US" sz="2800" b="1">
                <a:latin typeface="Arial" panose="020B0604020202020204" pitchFamily="34" charset="0"/>
                <a:ea typeface="宋体" panose="02010600030101010101" pitchFamily="2" charset="-122"/>
              </a:rPr>
              <a:t>侵驼褐</a:t>
            </a:r>
            <a:r>
              <a:rPr lang="zh-CN" altLang="en-US" sz="2800" b="1">
                <a:solidFill>
                  <a:srgbClr val="FF0000"/>
                </a:solidFill>
                <a:latin typeface="Arial" panose="020B0604020202020204" pitchFamily="34" charset="0"/>
                <a:ea typeface="宋体" panose="02010600030101010101" pitchFamily="2" charset="-122"/>
              </a:rPr>
              <a:t>晓寒轻</a:t>
            </a:r>
            <a:r>
              <a:rPr lang="zh-CN" altLang="en-US" sz="2800" b="1">
                <a:latin typeface="Arial" panose="020B0604020202020204" pitchFamily="34" charset="0"/>
                <a:ea typeface="宋体" panose="02010600030101010101" pitchFamily="2" charset="-122"/>
              </a:rPr>
              <a:t>，</a:t>
            </a:r>
            <a:r>
              <a:rPr lang="zh-CN" altLang="en-US" sz="2800" b="1">
                <a:solidFill>
                  <a:srgbClr val="FF0000"/>
                </a:solidFill>
                <a:latin typeface="Arial" panose="020B0604020202020204" pitchFamily="34" charset="0"/>
                <a:ea typeface="宋体" panose="02010600030101010101" pitchFamily="2" charset="-122"/>
              </a:rPr>
              <a:t>星斗阑干</a:t>
            </a:r>
            <a:r>
              <a:rPr lang="zh-CN" altLang="en-US" sz="2800" b="1">
                <a:latin typeface="Arial" panose="020B0604020202020204" pitchFamily="34" charset="0"/>
                <a:ea typeface="宋体" panose="02010600030101010101" pitchFamily="2" charset="-122"/>
              </a:rPr>
              <a:t>分外</a:t>
            </a:r>
            <a:r>
              <a:rPr lang="zh-CN" altLang="en-US" sz="2800" b="1">
                <a:solidFill>
                  <a:srgbClr val="FF0000"/>
                </a:solidFill>
                <a:latin typeface="Arial" panose="020B0604020202020204" pitchFamily="34" charset="0"/>
                <a:ea typeface="宋体" panose="02010600030101010101" pitchFamily="2" charset="-122"/>
              </a:rPr>
              <a:t>明</a:t>
            </a:r>
            <a:r>
              <a:rPr lang="zh-CN" altLang="en-US" sz="2800" b="1">
                <a:latin typeface="Arial" panose="020B0604020202020204" pitchFamily="34" charset="0"/>
                <a:ea typeface="宋体" panose="02010600030101010101" pitchFamily="2" charset="-122"/>
              </a:rPr>
              <a:t>。</a:t>
            </a:r>
            <a:endParaRPr lang="zh-CN" altLang="en-US" sz="2800" b="1">
              <a:latin typeface="Arial" panose="020B0604020202020204" pitchFamily="34" charset="0"/>
              <a:ea typeface="宋体" panose="02010600030101010101" pitchFamily="2" charset="-122"/>
            </a:endParaRPr>
          </a:p>
          <a:p>
            <a:pPr algn="ctr">
              <a:spcBef>
                <a:spcPts val="300"/>
              </a:spcBef>
              <a:spcAft>
                <a:spcPts val="300"/>
              </a:spcAft>
            </a:pPr>
            <a:r>
              <a:rPr lang="zh-CN" altLang="en-US" sz="2800" b="1">
                <a:latin typeface="Arial" panose="020B0604020202020204" pitchFamily="34" charset="0"/>
                <a:ea typeface="宋体" panose="02010600030101010101" pitchFamily="2" charset="-122"/>
              </a:rPr>
              <a:t>寂寞</a:t>
            </a:r>
            <a:r>
              <a:rPr lang="zh-CN" altLang="en-US" sz="2800" b="1">
                <a:solidFill>
                  <a:srgbClr val="FF0000"/>
                </a:solidFill>
                <a:latin typeface="Arial" panose="020B0604020202020204" pitchFamily="34" charset="0"/>
                <a:ea typeface="宋体" panose="02010600030101010101" pitchFamily="2" charset="-122"/>
              </a:rPr>
              <a:t>小桥</a:t>
            </a:r>
            <a:r>
              <a:rPr lang="zh-CN" altLang="en-US" sz="2800" b="1">
                <a:latin typeface="Arial" panose="020B0604020202020204" pitchFamily="34" charset="0"/>
                <a:ea typeface="宋体" panose="02010600030101010101" pitchFamily="2" charset="-122"/>
              </a:rPr>
              <a:t>和</a:t>
            </a:r>
            <a:r>
              <a:rPr lang="zh-CN" altLang="en-US" sz="2800" b="1">
                <a:solidFill>
                  <a:srgbClr val="FF0000"/>
                </a:solidFill>
                <a:latin typeface="Arial" panose="020B0604020202020204" pitchFamily="34" charset="0"/>
                <a:ea typeface="宋体" panose="02010600030101010101" pitchFamily="2" charset="-122"/>
              </a:rPr>
              <a:t>梦</a:t>
            </a:r>
            <a:r>
              <a:rPr lang="zh-CN" altLang="en-US" sz="2800" b="1">
                <a:latin typeface="Arial" panose="020B0604020202020204" pitchFamily="34" charset="0"/>
                <a:ea typeface="宋体" panose="02010600030101010101" pitchFamily="2" charset="-122"/>
              </a:rPr>
              <a:t>过，</a:t>
            </a:r>
            <a:r>
              <a:rPr lang="zh-CN" altLang="en-US" sz="2800" b="1">
                <a:solidFill>
                  <a:srgbClr val="FF0000"/>
                </a:solidFill>
                <a:latin typeface="Arial" panose="020B0604020202020204" pitchFamily="34" charset="0"/>
                <a:ea typeface="宋体" panose="02010600030101010101" pitchFamily="2" charset="-122"/>
              </a:rPr>
              <a:t>稻田</a:t>
            </a:r>
            <a:r>
              <a:rPr lang="zh-CN" altLang="en-US" sz="2800" b="1">
                <a:latin typeface="Arial" panose="020B0604020202020204" pitchFamily="34" charset="0"/>
                <a:ea typeface="宋体" panose="02010600030101010101" pitchFamily="2" charset="-122"/>
              </a:rPr>
              <a:t>深处</a:t>
            </a:r>
            <a:r>
              <a:rPr lang="zh-CN" altLang="en-US" sz="2800" b="1">
                <a:solidFill>
                  <a:srgbClr val="FF0000"/>
                </a:solidFill>
                <a:latin typeface="Arial" panose="020B0604020202020204" pitchFamily="34" charset="0"/>
                <a:ea typeface="宋体" panose="02010600030101010101" pitchFamily="2" charset="-122"/>
              </a:rPr>
              <a:t>草虫鸣</a:t>
            </a:r>
            <a:r>
              <a:rPr lang="zh-CN" altLang="en-US" sz="2800" b="1">
                <a:latin typeface="Arial" panose="020B0604020202020204" pitchFamily="34" charset="0"/>
                <a:ea typeface="宋体" panose="02010600030101010101" pitchFamily="2" charset="-122"/>
              </a:rPr>
              <a:t>。</a:t>
            </a:r>
            <a:endParaRPr lang="zh-CN" altLang="en-US" sz="2800" b="1">
              <a:latin typeface="Arial" panose="020B0604020202020204" pitchFamily="34" charset="0"/>
              <a:ea typeface="宋体" panose="02010600030101010101" pitchFamily="2" charset="-122"/>
            </a:endParaRPr>
          </a:p>
          <a:p>
            <a:pPr>
              <a:spcBef>
                <a:spcPts val="300"/>
              </a:spcBef>
              <a:spcAft>
                <a:spcPts val="300"/>
              </a:spcAft>
            </a:pPr>
            <a:r>
              <a:rPr lang="zh-CN" altLang="en-US" sz="2800" b="1">
                <a:latin typeface="Arial" panose="020B0604020202020204" pitchFamily="34" charset="0"/>
                <a:ea typeface="宋体" panose="02010600030101010101" pitchFamily="2" charset="-122"/>
              </a:rPr>
              <a:t>   </a:t>
            </a:r>
            <a:endParaRPr lang="zh-CN" altLang="en-US" sz="2800" b="1">
              <a:latin typeface="Arial" panose="020B0604020202020204" pitchFamily="34" charset="0"/>
              <a:ea typeface="宋体" panose="02010600030101010101" pitchFamily="2" charset="-122"/>
            </a:endParaRPr>
          </a:p>
          <a:p>
            <a:pPr>
              <a:lnSpc>
                <a:spcPts val="2000"/>
              </a:lnSpc>
              <a:spcBef>
                <a:spcPts val="300"/>
              </a:spcBef>
              <a:spcAft>
                <a:spcPts val="300"/>
              </a:spcAft>
            </a:pPr>
            <a:r>
              <a:rPr lang="zh-CN" altLang="en-US" sz="2600" b="1">
                <a:latin typeface="Arial" panose="020B0604020202020204" pitchFamily="34" charset="0"/>
                <a:ea typeface="宋体" panose="02010600030101010101" pitchFamily="2" charset="-122"/>
              </a:rPr>
              <a:t>问：这首诗主要用了什么表现手法？有何效果？</a:t>
            </a:r>
            <a:endParaRPr lang="zh-CN" altLang="en-US" sz="2600" b="1">
              <a:latin typeface="Arial" panose="020B0604020202020204" pitchFamily="34" charset="0"/>
              <a:ea typeface="宋体" panose="02010600030101010101" pitchFamily="2" charset="-122"/>
            </a:endParaRPr>
          </a:p>
        </p:txBody>
      </p:sp>
      <p:sp>
        <p:nvSpPr>
          <p:cNvPr id="9" name="矩形标注 8"/>
          <p:cNvSpPr/>
          <p:nvPr/>
        </p:nvSpPr>
        <p:spPr>
          <a:xfrm>
            <a:off x="3375025" y="100013"/>
            <a:ext cx="3181350" cy="422275"/>
          </a:xfrm>
          <a:prstGeom prst="wedgeRectCallout">
            <a:avLst/>
          </a:prstGeom>
          <a:solidFill>
            <a:srgbClr val="FFFF00"/>
          </a:solidFill>
        </p:spPr>
        <p:style>
          <a:lnRef idx="2">
            <a:schemeClr val="dk1"/>
          </a:lnRef>
          <a:fillRef idx="1">
            <a:schemeClr val="lt1"/>
          </a:fillRef>
          <a:effectRef idx="0">
            <a:schemeClr val="dk1"/>
          </a:effectRef>
          <a:fontRef idx="minor">
            <a:schemeClr val="dk1"/>
          </a:fontRef>
        </p:style>
        <p:txBody>
          <a:bodyPr rtlCol="0" anchor="ctr"/>
          <a:p>
            <a:pPr algn="ctr" fontAlgn="base"/>
            <a:r>
              <a:rPr lang="zh-CN" altLang="en-US" sz="2000" b="1" strike="noStrike" noProof="1">
                <a:solidFill>
                  <a:schemeClr val="accent2"/>
                </a:solidFill>
              </a:rPr>
              <a:t>时间为早上，事件为出行</a:t>
            </a:r>
            <a:endParaRPr lang="zh-CN" altLang="en-US" sz="2000" b="1" strike="noStrike" noProof="1">
              <a:solidFill>
                <a:schemeClr val="accent2"/>
              </a:solidFill>
            </a:endParaRPr>
          </a:p>
        </p:txBody>
      </p:sp>
      <p:sp>
        <p:nvSpPr>
          <p:cNvPr id="10" name="矩形标注 9"/>
          <p:cNvSpPr/>
          <p:nvPr/>
        </p:nvSpPr>
        <p:spPr>
          <a:xfrm>
            <a:off x="57150" y="514350"/>
            <a:ext cx="4364038" cy="422275"/>
          </a:xfrm>
          <a:prstGeom prst="wedgeRectCallout">
            <a:avLst>
              <a:gd name="adj1" fmla="val 30795"/>
              <a:gd name="adj2" fmla="val 74624"/>
            </a:avLst>
          </a:prstGeom>
          <a:solidFill>
            <a:srgbClr val="FFFF00"/>
          </a:solidFill>
        </p:spPr>
        <p:style>
          <a:lnRef idx="2">
            <a:schemeClr val="dk1"/>
          </a:lnRef>
          <a:fillRef idx="1">
            <a:schemeClr val="lt1"/>
          </a:fillRef>
          <a:effectRef idx="0">
            <a:schemeClr val="dk1"/>
          </a:effectRef>
          <a:fontRef idx="minor">
            <a:schemeClr val="dk1"/>
          </a:fontRef>
        </p:style>
        <p:txBody>
          <a:bodyPr rtlCol="0" anchor="ctr"/>
          <a:p>
            <a:pPr algn="ctr" fontAlgn="base"/>
            <a:r>
              <a:rPr lang="zh-CN" altLang="en-US" sz="2000" b="1" strike="noStrike" noProof="1">
                <a:solidFill>
                  <a:schemeClr val="accent2"/>
                </a:solidFill>
              </a:rPr>
              <a:t>露水降落，感觉到丝丝寒意（触觉静）</a:t>
            </a:r>
            <a:endParaRPr lang="zh-CN" altLang="en-US" sz="2000" b="1" strike="noStrike" noProof="1">
              <a:solidFill>
                <a:schemeClr val="accent2"/>
              </a:solidFill>
            </a:endParaRPr>
          </a:p>
        </p:txBody>
      </p:sp>
      <p:sp>
        <p:nvSpPr>
          <p:cNvPr id="11" name="矩形标注 10"/>
          <p:cNvSpPr/>
          <p:nvPr/>
        </p:nvSpPr>
        <p:spPr>
          <a:xfrm>
            <a:off x="5445125" y="514350"/>
            <a:ext cx="3592513" cy="422275"/>
          </a:xfrm>
          <a:prstGeom prst="wedgeRectCallout">
            <a:avLst/>
          </a:prstGeom>
          <a:solidFill>
            <a:srgbClr val="FFFF00"/>
          </a:solidFill>
        </p:spPr>
        <p:style>
          <a:lnRef idx="2">
            <a:schemeClr val="dk1"/>
          </a:lnRef>
          <a:fillRef idx="1">
            <a:schemeClr val="lt1"/>
          </a:fillRef>
          <a:effectRef idx="0">
            <a:schemeClr val="dk1"/>
          </a:effectRef>
          <a:fontRef idx="minor">
            <a:schemeClr val="dk1"/>
          </a:fontRef>
        </p:style>
        <p:txBody>
          <a:bodyPr rtlCol="0" anchor="ctr"/>
          <a:p>
            <a:pPr algn="ctr" fontAlgn="base"/>
            <a:r>
              <a:rPr lang="zh-CN" altLang="en-US" sz="2000" b="1" strike="noStrike" noProof="1">
                <a:solidFill>
                  <a:schemeClr val="accent2"/>
                </a:solidFill>
              </a:rPr>
              <a:t>北斗星横斜格外明亮（视觉静）</a:t>
            </a:r>
            <a:endParaRPr lang="zh-CN" altLang="en-US" sz="2000" b="1" strike="noStrike" noProof="1">
              <a:solidFill>
                <a:schemeClr val="accent2"/>
              </a:solidFill>
            </a:endParaRPr>
          </a:p>
        </p:txBody>
      </p:sp>
      <p:sp>
        <p:nvSpPr>
          <p:cNvPr id="12" name="矩形标注 11"/>
          <p:cNvSpPr/>
          <p:nvPr/>
        </p:nvSpPr>
        <p:spPr>
          <a:xfrm>
            <a:off x="4681538" y="1214438"/>
            <a:ext cx="4046538" cy="423863"/>
          </a:xfrm>
          <a:prstGeom prst="wedgeRectCallout">
            <a:avLst/>
          </a:prstGeom>
          <a:solidFill>
            <a:srgbClr val="FFFF00"/>
          </a:solidFill>
        </p:spPr>
        <p:style>
          <a:lnRef idx="2">
            <a:schemeClr val="dk1"/>
          </a:lnRef>
          <a:fillRef idx="1">
            <a:schemeClr val="lt1"/>
          </a:fillRef>
          <a:effectRef idx="0">
            <a:schemeClr val="dk1"/>
          </a:effectRef>
          <a:fontRef idx="minor">
            <a:schemeClr val="dk1"/>
          </a:fontRef>
        </p:style>
        <p:txBody>
          <a:bodyPr rtlCol="0" anchor="ctr"/>
          <a:p>
            <a:pPr algn="ctr" fontAlgn="base"/>
            <a:r>
              <a:rPr lang="zh-CN" altLang="en-US" sz="2000" b="1" strike="noStrike" noProof="1">
                <a:solidFill>
                  <a:schemeClr val="accent2"/>
                </a:solidFill>
              </a:rPr>
              <a:t>耳边传来稻田深处虫鸣声（听觉静</a:t>
            </a:r>
            <a:r>
              <a:rPr lang="zh-CN" altLang="en-US" sz="2400" b="1" strike="noStrike" noProof="1">
                <a:solidFill>
                  <a:schemeClr val="accent2"/>
                </a:solidFill>
              </a:rPr>
              <a:t>）</a:t>
            </a:r>
            <a:endParaRPr lang="zh-CN" altLang="en-US" sz="2400" b="1" strike="noStrike" noProof="1">
              <a:solidFill>
                <a:schemeClr val="accent2"/>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0"/>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1"/>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3" grpId="0"/>
      <p:bldP spid="9" grpId="0" bldLvl="0" animBg="1"/>
      <p:bldP spid="8" grpId="0"/>
      <p:bldP spid="10" grpId="0" bldLvl="0" animBg="1"/>
      <p:bldP spid="11" grpId="0" bldLvl="0" animBg="1"/>
      <p:bldP spid="12" grpId="0" bldLvl="0" animBg="1"/>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7889" name="内容占位符 3"/>
          <p:cNvPicPr>
            <a:picLocks noGrp="1" noChangeAspect="1"/>
          </p:cNvPicPr>
          <p:nvPr>
            <p:ph idx="1"/>
          </p:nvPr>
        </p:nvPicPr>
        <p:blipFill>
          <a:blip r:embed="rId1"/>
          <a:stretch>
            <a:fillRect/>
          </a:stretch>
        </p:blipFill>
        <p:spPr>
          <a:xfrm>
            <a:off x="6350" y="12700"/>
            <a:ext cx="9140825" cy="6878638"/>
          </a:xfrm>
        </p:spPr>
      </p:pic>
      <p:sp>
        <p:nvSpPr>
          <p:cNvPr id="37890" name="标题 1"/>
          <p:cNvSpPr>
            <a:spLocks noGrp="1"/>
          </p:cNvSpPr>
          <p:nvPr/>
        </p:nvSpPr>
        <p:spPr>
          <a:xfrm>
            <a:off x="484505" y="259715"/>
            <a:ext cx="3933825" cy="612775"/>
          </a:xfrm>
          <a:prstGeom prst="rect">
            <a:avLst/>
          </a:prstGeom>
          <a:solidFill>
            <a:srgbClr val="FFC000"/>
          </a:solidFill>
          <a:ln w="9525">
            <a:noFill/>
          </a:ln>
        </p:spPr>
        <p:txBody>
          <a:bodyPr anchor="ctr"/>
          <a:p>
            <a:pPr algn="l"/>
            <a:r>
              <a:rPr lang="zh-CN" sz="4000" b="1">
                <a:solidFill>
                  <a:schemeClr val="tx2"/>
                </a:solidFill>
                <a:latin typeface="Arial" panose="020B0604020202020204" pitchFamily="34" charset="0"/>
                <a:ea typeface="宋体" panose="02010600030101010101" pitchFamily="2" charset="-122"/>
              </a:rPr>
              <a:t>课程安排：</a:t>
            </a:r>
            <a:endParaRPr lang="zh-CN" sz="4000" b="1">
              <a:solidFill>
                <a:schemeClr val="tx2"/>
              </a:solidFill>
              <a:latin typeface="Arial" panose="020B0604020202020204" pitchFamily="34" charset="0"/>
              <a:ea typeface="宋体" panose="02010600030101010101" pitchFamily="2" charset="-122"/>
            </a:endParaRPr>
          </a:p>
        </p:txBody>
      </p:sp>
      <p:sp>
        <p:nvSpPr>
          <p:cNvPr id="37891" name="文本框 1"/>
          <p:cNvSpPr txBox="1"/>
          <p:nvPr/>
        </p:nvSpPr>
        <p:spPr>
          <a:xfrm>
            <a:off x="308610" y="1059815"/>
            <a:ext cx="8838565" cy="6123940"/>
          </a:xfrm>
          <a:prstGeom prst="rect">
            <a:avLst/>
          </a:prstGeom>
          <a:noFill/>
          <a:ln w="9525">
            <a:noFill/>
          </a:ln>
        </p:spPr>
        <p:txBody>
          <a:bodyPr wrap="square" anchor="t">
            <a:spAutoFit/>
          </a:bodyPr>
          <a:p>
            <a:pPr algn="just"/>
            <a:r>
              <a:rPr lang="en-US" altLang="zh-CN" sz="2800" b="1">
                <a:solidFill>
                  <a:schemeClr val="tx2"/>
                </a:solidFill>
                <a:latin typeface="Arial" panose="020B0604020202020204" pitchFamily="34" charset="0"/>
                <a:ea typeface="宋体" panose="02010600030101010101" pitchFamily="2" charset="-122"/>
              </a:rPr>
              <a:t>1</a:t>
            </a:r>
            <a:r>
              <a:rPr lang="zh-CN" altLang="en-US" sz="2800" b="1">
                <a:solidFill>
                  <a:schemeClr val="tx2"/>
                </a:solidFill>
                <a:latin typeface="Arial" panose="020B0604020202020204" pitchFamily="34" charset="0"/>
                <a:ea typeface="宋体" panose="02010600030101010101" pitchFamily="2" charset="-122"/>
              </a:rPr>
              <a:t>、选修《中国古代诗歌散文欣赏》</a:t>
            </a:r>
            <a:r>
              <a:rPr lang="en-US" altLang="zh-CN" sz="2800" b="1">
                <a:solidFill>
                  <a:schemeClr val="tx2"/>
                </a:solidFill>
                <a:latin typeface="Arial" panose="020B0604020202020204" pitchFamily="34" charset="0"/>
                <a:ea typeface="宋体" panose="02010600030101010101" pitchFamily="2" charset="-122"/>
              </a:rPr>
              <a:t>“</a:t>
            </a:r>
            <a:r>
              <a:rPr lang="zh-CN" altLang="en-US" sz="2800" b="1">
                <a:solidFill>
                  <a:schemeClr val="tx2"/>
                </a:solidFill>
                <a:latin typeface="Arial" panose="020B0604020202020204" pitchFamily="34" charset="0"/>
                <a:ea typeface="宋体" panose="02010600030101010101" pitchFamily="2" charset="-122"/>
              </a:rPr>
              <a:t>诗歌之部</a:t>
            </a:r>
            <a:r>
              <a:rPr lang="en-US" altLang="zh-CN" sz="2800" b="1">
                <a:solidFill>
                  <a:schemeClr val="tx2"/>
                </a:solidFill>
                <a:latin typeface="Arial" panose="020B0604020202020204" pitchFamily="34" charset="0"/>
                <a:ea typeface="宋体" panose="02010600030101010101" pitchFamily="2" charset="-122"/>
              </a:rPr>
              <a:t>”</a:t>
            </a:r>
            <a:endParaRPr lang="zh-CN" altLang="en-US" sz="2800" b="1">
              <a:solidFill>
                <a:schemeClr val="tx2"/>
              </a:solidFill>
              <a:latin typeface="Arial" panose="020B0604020202020204" pitchFamily="34" charset="0"/>
              <a:ea typeface="宋体" panose="02010600030101010101" pitchFamily="2" charset="-122"/>
            </a:endParaRPr>
          </a:p>
          <a:p>
            <a:pPr algn="just"/>
            <a:r>
              <a:rPr lang="en-US" altLang="zh-CN" sz="2800" b="1">
                <a:solidFill>
                  <a:schemeClr val="tx2"/>
                </a:solidFill>
                <a:latin typeface="Arial" panose="020B0604020202020204" pitchFamily="34" charset="0"/>
                <a:ea typeface="宋体" panose="02010600030101010101" pitchFamily="2" charset="-122"/>
              </a:rPr>
              <a:t>2</a:t>
            </a:r>
            <a:r>
              <a:rPr lang="zh-CN" altLang="en-US" sz="2800" b="1">
                <a:solidFill>
                  <a:schemeClr val="tx2"/>
                </a:solidFill>
                <a:latin typeface="Arial" panose="020B0604020202020204" pitchFamily="34" charset="0"/>
                <a:ea typeface="宋体" panose="02010600030101010101" pitchFamily="2" charset="-122"/>
              </a:rPr>
              <a:t>、高中语文选修《中国古代诗歌散文欣赏》目录</a:t>
            </a:r>
            <a:endParaRPr lang="zh-CN" altLang="en-US" sz="2800" b="1">
              <a:solidFill>
                <a:schemeClr val="tx2"/>
              </a:solidFill>
              <a:latin typeface="Arial" panose="020B0604020202020204" pitchFamily="34" charset="0"/>
              <a:ea typeface="宋体" panose="02010600030101010101" pitchFamily="2" charset="-122"/>
            </a:endParaRPr>
          </a:p>
          <a:p>
            <a:pPr algn="just"/>
            <a:r>
              <a:rPr lang="zh-CN" altLang="en-US" sz="2800" b="1">
                <a:solidFill>
                  <a:schemeClr val="tx2"/>
                </a:solidFill>
                <a:latin typeface="Arial" panose="020B0604020202020204" pitchFamily="34" charset="0"/>
                <a:ea typeface="宋体" panose="02010600030101010101" pitchFamily="2" charset="-122"/>
              </a:rPr>
              <a:t>诗歌之部</a:t>
            </a:r>
            <a:endParaRPr lang="zh-CN" altLang="en-US" sz="2800" b="1">
              <a:solidFill>
                <a:schemeClr val="tx2"/>
              </a:solidFill>
              <a:latin typeface="Arial" panose="020B0604020202020204" pitchFamily="34" charset="0"/>
              <a:ea typeface="宋体" panose="02010600030101010101" pitchFamily="2" charset="-122"/>
            </a:endParaRPr>
          </a:p>
          <a:p>
            <a:pPr algn="just"/>
            <a:r>
              <a:rPr lang="zh-CN" altLang="en-US" sz="2800" b="1">
                <a:solidFill>
                  <a:schemeClr val="tx2"/>
                </a:solidFill>
                <a:latin typeface="Arial" panose="020B0604020202020204" pitchFamily="34" charset="0"/>
                <a:ea typeface="宋体" panose="02010600030101010101" pitchFamily="2" charset="-122"/>
              </a:rPr>
              <a:t>第一单元   以意逆志　知人论世</a:t>
            </a:r>
            <a:endParaRPr lang="zh-CN" altLang="en-US" sz="2800" b="1">
              <a:solidFill>
                <a:schemeClr val="tx2"/>
              </a:solidFill>
              <a:latin typeface="Arial" panose="020B0604020202020204" pitchFamily="34" charset="0"/>
              <a:ea typeface="宋体" panose="02010600030101010101" pitchFamily="2" charset="-122"/>
            </a:endParaRPr>
          </a:p>
          <a:p>
            <a:pPr algn="just"/>
            <a:r>
              <a:rPr lang="zh-CN" altLang="en-US" sz="2800" b="1">
                <a:solidFill>
                  <a:schemeClr val="tx2"/>
                </a:solidFill>
                <a:latin typeface="Arial" panose="020B0604020202020204" pitchFamily="34" charset="0"/>
                <a:ea typeface="宋体" panose="02010600030101010101" pitchFamily="2" charset="-122"/>
              </a:rPr>
              <a:t>赏析指导</a:t>
            </a:r>
            <a:endParaRPr lang="zh-CN" altLang="en-US" sz="2800" b="1">
              <a:solidFill>
                <a:schemeClr val="tx2"/>
              </a:solidFill>
              <a:latin typeface="Arial" panose="020B0604020202020204" pitchFamily="34" charset="0"/>
              <a:ea typeface="宋体" panose="02010600030101010101" pitchFamily="2" charset="-122"/>
            </a:endParaRPr>
          </a:p>
          <a:p>
            <a:pPr algn="just"/>
            <a:r>
              <a:rPr lang="zh-CN" altLang="en-US" sz="2800" b="1">
                <a:solidFill>
                  <a:schemeClr val="tx2"/>
                </a:solidFill>
                <a:latin typeface="Arial" panose="020B0604020202020204" pitchFamily="34" charset="0"/>
                <a:ea typeface="宋体" panose="02010600030101010101" pitchFamily="2" charset="-122"/>
              </a:rPr>
              <a:t>赏析示例   长恨歌/白居易</a:t>
            </a:r>
            <a:endParaRPr lang="zh-CN" altLang="en-US" sz="2800" b="1">
              <a:solidFill>
                <a:schemeClr val="tx2"/>
              </a:solidFill>
              <a:latin typeface="Arial" panose="020B0604020202020204" pitchFamily="34" charset="0"/>
              <a:ea typeface="宋体" panose="02010600030101010101" pitchFamily="2" charset="-122"/>
            </a:endParaRPr>
          </a:p>
          <a:p>
            <a:pPr algn="just"/>
            <a:r>
              <a:rPr lang="zh-CN" altLang="en-US" sz="2800" b="1">
                <a:solidFill>
                  <a:schemeClr val="tx2"/>
                </a:solidFill>
                <a:latin typeface="Arial" panose="020B0604020202020204" pitchFamily="34" charset="0"/>
                <a:ea typeface="宋体" panose="02010600030101010101" pitchFamily="2" charset="-122"/>
              </a:rPr>
              <a:t>自主赏析   </a:t>
            </a:r>
            <a:r>
              <a:rPr lang="en-US" altLang="zh-CN" sz="2800" b="1">
                <a:solidFill>
                  <a:schemeClr val="tx2"/>
                </a:solidFill>
                <a:latin typeface="Arial" panose="020B0604020202020204" pitchFamily="34" charset="0"/>
                <a:ea typeface="宋体" panose="02010600030101010101" pitchFamily="2" charset="-122"/>
              </a:rPr>
              <a:t>1</a:t>
            </a:r>
            <a:r>
              <a:rPr lang="zh-CN" altLang="en-US" sz="2800" b="1">
                <a:solidFill>
                  <a:schemeClr val="tx2"/>
                </a:solidFill>
                <a:latin typeface="Arial" panose="020B0604020202020204" pitchFamily="34" charset="0"/>
                <a:ea typeface="宋体" panose="02010600030101010101" pitchFamily="2" charset="-122"/>
              </a:rPr>
              <a:t>湘夫人/屈原    </a:t>
            </a:r>
            <a:r>
              <a:rPr lang="en-US" altLang="zh-CN" sz="2800" b="1">
                <a:solidFill>
                  <a:schemeClr val="tx2"/>
                </a:solidFill>
                <a:latin typeface="Arial" panose="020B0604020202020204" pitchFamily="34" charset="0"/>
                <a:ea typeface="宋体" panose="02010600030101010101" pitchFamily="2" charset="-122"/>
              </a:rPr>
              <a:t>2</a:t>
            </a:r>
            <a:r>
              <a:rPr lang="zh-CN" altLang="en-US" sz="2800" b="1">
                <a:solidFill>
                  <a:schemeClr val="tx2"/>
                </a:solidFill>
                <a:latin typeface="Arial" panose="020B0604020202020204" pitchFamily="34" charset="0"/>
                <a:ea typeface="宋体" panose="02010600030101010101" pitchFamily="2" charset="-122"/>
              </a:rPr>
              <a:t>拟行路难（其四）/鲍照</a:t>
            </a:r>
            <a:endParaRPr lang="zh-CN" altLang="en-US" sz="2800" b="1">
              <a:solidFill>
                <a:schemeClr val="tx2"/>
              </a:solidFill>
              <a:latin typeface="Arial" panose="020B0604020202020204" pitchFamily="34" charset="0"/>
              <a:ea typeface="宋体" panose="02010600030101010101" pitchFamily="2" charset="-122"/>
            </a:endParaRPr>
          </a:p>
          <a:p>
            <a:pPr algn="just"/>
            <a:r>
              <a:rPr lang="zh-CN" altLang="en-US" sz="2800" b="1">
                <a:solidFill>
                  <a:schemeClr val="tx2"/>
                </a:solidFill>
                <a:latin typeface="Arial" panose="020B0604020202020204" pitchFamily="34" charset="0"/>
                <a:ea typeface="宋体" panose="02010600030101010101" pitchFamily="2" charset="-122"/>
              </a:rPr>
              <a:t>　　　</a:t>
            </a:r>
            <a:r>
              <a:rPr lang="en-US" altLang="zh-CN" sz="2800" b="1">
                <a:solidFill>
                  <a:schemeClr val="tx2"/>
                </a:solidFill>
                <a:latin typeface="Arial" panose="020B0604020202020204" pitchFamily="34" charset="0"/>
                <a:ea typeface="宋体" panose="02010600030101010101" pitchFamily="2" charset="-122"/>
              </a:rPr>
              <a:t>3</a:t>
            </a:r>
            <a:r>
              <a:rPr lang="zh-CN" altLang="en-US" sz="2800" b="1">
                <a:solidFill>
                  <a:schemeClr val="tx2"/>
                </a:solidFill>
                <a:latin typeface="Arial" panose="020B0604020202020204" pitchFamily="34" charset="0"/>
                <a:ea typeface="宋体" panose="02010600030101010101" pitchFamily="2" charset="-122"/>
              </a:rPr>
              <a:t>蜀相/杜甫    </a:t>
            </a:r>
            <a:r>
              <a:rPr lang="en-US" altLang="zh-CN" sz="2800" b="1">
                <a:solidFill>
                  <a:schemeClr val="tx2"/>
                </a:solidFill>
                <a:latin typeface="Arial" panose="020B0604020202020204" pitchFamily="34" charset="0"/>
                <a:ea typeface="宋体" panose="02010600030101010101" pitchFamily="2" charset="-122"/>
              </a:rPr>
              <a:t>4</a:t>
            </a:r>
            <a:r>
              <a:rPr lang="zh-CN" altLang="en-US" sz="2800" b="1">
                <a:solidFill>
                  <a:schemeClr val="tx2"/>
                </a:solidFill>
                <a:latin typeface="Arial" panose="020B0604020202020204" pitchFamily="34" charset="0"/>
                <a:ea typeface="宋体" panose="02010600030101010101" pitchFamily="2" charset="-122"/>
              </a:rPr>
              <a:t>书愤/陆游</a:t>
            </a:r>
            <a:endParaRPr lang="zh-CN" altLang="en-US" sz="2800" b="1">
              <a:solidFill>
                <a:schemeClr val="tx2"/>
              </a:solidFill>
              <a:latin typeface="Arial" panose="020B0604020202020204" pitchFamily="34" charset="0"/>
              <a:ea typeface="宋体" panose="02010600030101010101" pitchFamily="2" charset="-122"/>
            </a:endParaRPr>
          </a:p>
          <a:p>
            <a:pPr algn="just"/>
            <a:r>
              <a:rPr lang="zh-CN" altLang="en-US" sz="2800" b="1">
                <a:solidFill>
                  <a:schemeClr val="tx2"/>
                </a:solidFill>
                <a:latin typeface="Arial" panose="020B0604020202020204" pitchFamily="34" charset="0"/>
                <a:ea typeface="宋体" panose="02010600030101010101" pitchFamily="2" charset="-122"/>
              </a:rPr>
              <a:t>推荐作品  </a:t>
            </a:r>
            <a:r>
              <a:rPr lang="en-US" altLang="zh-CN" sz="2800" b="1">
                <a:solidFill>
                  <a:schemeClr val="tx2"/>
                </a:solidFill>
                <a:latin typeface="Arial" panose="020B0604020202020204" pitchFamily="34" charset="0"/>
                <a:ea typeface="宋体" panose="02010600030101010101" pitchFamily="2" charset="-122"/>
              </a:rPr>
              <a:t>1</a:t>
            </a:r>
            <a:r>
              <a:rPr lang="zh-CN" altLang="en-US" sz="2800" b="1">
                <a:solidFill>
                  <a:schemeClr val="tx2"/>
                </a:solidFill>
                <a:latin typeface="Arial" panose="020B0604020202020204" pitchFamily="34" charset="0"/>
                <a:ea typeface="宋体" panose="02010600030101010101" pitchFamily="2" charset="-122"/>
              </a:rPr>
              <a:t>咏怀八十二首(其一)/阮籍     </a:t>
            </a:r>
            <a:r>
              <a:rPr lang="en-US" altLang="zh-CN" sz="2800" b="1">
                <a:solidFill>
                  <a:schemeClr val="tx2"/>
                </a:solidFill>
                <a:latin typeface="Arial" panose="020B0604020202020204" pitchFamily="34" charset="0"/>
                <a:ea typeface="宋体" panose="02010600030101010101" pitchFamily="2" charset="-122"/>
              </a:rPr>
              <a:t>2</a:t>
            </a:r>
            <a:r>
              <a:rPr lang="zh-CN" altLang="en-US" sz="2800" b="1">
                <a:solidFill>
                  <a:schemeClr val="tx2"/>
                </a:solidFill>
                <a:latin typeface="Arial" panose="020B0604020202020204" pitchFamily="34" charset="0"/>
                <a:ea typeface="宋体" panose="02010600030101010101" pitchFamily="2" charset="-122"/>
              </a:rPr>
              <a:t>杂诗十二首(其二)/陶渊明   </a:t>
            </a:r>
            <a:r>
              <a:rPr lang="en-US" altLang="zh-CN" sz="2800" b="1">
                <a:solidFill>
                  <a:schemeClr val="tx2"/>
                </a:solidFill>
                <a:latin typeface="Arial" panose="020B0604020202020204" pitchFamily="34" charset="0"/>
                <a:ea typeface="宋体" panose="02010600030101010101" pitchFamily="2" charset="-122"/>
              </a:rPr>
              <a:t>3</a:t>
            </a:r>
            <a:r>
              <a:rPr lang="zh-CN" altLang="en-US" sz="2800" b="1">
                <a:solidFill>
                  <a:schemeClr val="tx2"/>
                </a:solidFill>
                <a:latin typeface="Arial" panose="020B0604020202020204" pitchFamily="34" charset="0"/>
                <a:ea typeface="宋体" panose="02010600030101010101" pitchFamily="2" charset="-122"/>
              </a:rPr>
              <a:t>越中览古/李白     </a:t>
            </a:r>
            <a:r>
              <a:rPr lang="en-US" altLang="zh-CN" sz="2800" b="1">
                <a:solidFill>
                  <a:schemeClr val="tx2"/>
                </a:solidFill>
                <a:latin typeface="Arial" panose="020B0604020202020204" pitchFamily="34" charset="0"/>
                <a:ea typeface="宋体" panose="02010600030101010101" pitchFamily="2" charset="-122"/>
              </a:rPr>
              <a:t>4</a:t>
            </a:r>
            <a:r>
              <a:rPr lang="zh-CN" altLang="en-US" sz="2800" b="1">
                <a:solidFill>
                  <a:schemeClr val="tx2"/>
                </a:solidFill>
                <a:latin typeface="Arial" panose="020B0604020202020204" pitchFamily="34" charset="0"/>
                <a:ea typeface="宋体" panose="02010600030101010101" pitchFamily="2" charset="-122"/>
              </a:rPr>
              <a:t>一剪梅/李清照</a:t>
            </a:r>
            <a:endParaRPr lang="zh-CN" altLang="en-US" sz="2800" b="1">
              <a:solidFill>
                <a:schemeClr val="tx2"/>
              </a:solidFill>
              <a:latin typeface="Arial" panose="020B0604020202020204" pitchFamily="34" charset="0"/>
              <a:ea typeface="宋体" panose="02010600030101010101" pitchFamily="2" charset="-122"/>
            </a:endParaRPr>
          </a:p>
          <a:p>
            <a:pPr algn="just"/>
            <a:r>
              <a:rPr lang="en-US" altLang="zh-CN" sz="2800" b="1">
                <a:solidFill>
                  <a:schemeClr val="tx2"/>
                </a:solidFill>
                <a:latin typeface="Arial" panose="020B0604020202020204" pitchFamily="34" charset="0"/>
                <a:ea typeface="宋体" panose="02010600030101010101" pitchFamily="2" charset="-122"/>
              </a:rPr>
              <a:t> 5</a:t>
            </a:r>
            <a:r>
              <a:rPr lang="zh-CN" altLang="en-US" sz="2800" b="1">
                <a:solidFill>
                  <a:schemeClr val="tx2"/>
                </a:solidFill>
                <a:latin typeface="Arial" panose="020B0604020202020204" pitchFamily="34" charset="0"/>
                <a:ea typeface="宋体" panose="02010600030101010101" pitchFamily="2" charset="-122"/>
              </a:rPr>
              <a:t>今别离(其一)/黄遵宪</a:t>
            </a:r>
            <a:endParaRPr lang="zh-CN" altLang="en-US" sz="2800" b="1">
              <a:solidFill>
                <a:schemeClr val="tx2"/>
              </a:solidFill>
              <a:latin typeface="Arial" panose="020B0604020202020204" pitchFamily="34" charset="0"/>
              <a:ea typeface="宋体" panose="02010600030101010101" pitchFamily="2" charset="-122"/>
            </a:endParaRPr>
          </a:p>
          <a:p>
            <a:pPr algn="just"/>
            <a:endParaRPr lang="zh-CN" altLang="en-US" sz="2800" b="1">
              <a:solidFill>
                <a:schemeClr val="tx2"/>
              </a:solidFill>
              <a:latin typeface="Arial" panose="020B0604020202020204" pitchFamily="34" charset="0"/>
              <a:ea typeface="宋体" panose="02010600030101010101" pitchFamily="2" charset="-122"/>
            </a:endParaRPr>
          </a:p>
          <a:p>
            <a:pPr algn="just"/>
            <a:r>
              <a:rPr lang="zh-CN" altLang="en-US" sz="2800" b="1">
                <a:solidFill>
                  <a:schemeClr val="tx2"/>
                </a:solidFill>
                <a:latin typeface="Arial" panose="020B0604020202020204" pitchFamily="34" charset="0"/>
                <a:ea typeface="宋体" panose="02010600030101010101" pitchFamily="2" charset="-122"/>
              </a:rPr>
              <a:t>第二单元    置身诗境　缘景明情</a:t>
            </a:r>
            <a:endParaRPr lang="zh-CN" altLang="en-US" sz="2800" b="1">
              <a:solidFill>
                <a:schemeClr val="tx2"/>
              </a:solidFill>
              <a:latin typeface="Arial" panose="020B0604020202020204" pitchFamily="34" charset="0"/>
              <a:ea typeface="宋体" panose="02010600030101010101" pitchFamily="2" charset="-122"/>
            </a:endParaRPr>
          </a:p>
          <a:p>
            <a:pPr algn="just"/>
            <a:r>
              <a:rPr lang="zh-CN" altLang="en-US" sz="2800" b="1">
                <a:solidFill>
                  <a:schemeClr val="tx2"/>
                </a:solidFill>
                <a:latin typeface="Arial" panose="020B0604020202020204" pitchFamily="34" charset="0"/>
                <a:ea typeface="宋体" panose="02010600030101010101" pitchFamily="2" charset="-122"/>
              </a:rPr>
              <a:t>　　</a:t>
            </a:r>
            <a:endParaRPr lang="zh-CN" altLang="en-US" sz="2800" b="1">
              <a:solidFill>
                <a:schemeClr val="tx2"/>
              </a:solidFill>
              <a:latin typeface="Arial" panose="020B0604020202020204" pitchFamily="34" charset="0"/>
              <a:ea typeface="宋体" panose="02010600030101010101" pitchFamily="2" charset="-122"/>
            </a:endParaRPr>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7889" name="内容占位符 3"/>
          <p:cNvPicPr>
            <a:picLocks noGrp="1" noChangeAspect="1"/>
          </p:cNvPicPr>
          <p:nvPr>
            <p:ph idx="1"/>
          </p:nvPr>
        </p:nvPicPr>
        <p:blipFill>
          <a:blip r:embed="rId1"/>
          <a:stretch>
            <a:fillRect/>
          </a:stretch>
        </p:blipFill>
        <p:spPr>
          <a:xfrm>
            <a:off x="6350" y="12700"/>
            <a:ext cx="9140825" cy="6878638"/>
          </a:xfrm>
        </p:spPr>
      </p:pic>
      <p:sp>
        <p:nvSpPr>
          <p:cNvPr id="37891" name="文本框 1"/>
          <p:cNvSpPr txBox="1"/>
          <p:nvPr/>
        </p:nvSpPr>
        <p:spPr>
          <a:xfrm>
            <a:off x="157480" y="337185"/>
            <a:ext cx="8838565" cy="6554470"/>
          </a:xfrm>
          <a:prstGeom prst="rect">
            <a:avLst/>
          </a:prstGeom>
          <a:noFill/>
          <a:ln w="9525">
            <a:noFill/>
          </a:ln>
        </p:spPr>
        <p:txBody>
          <a:bodyPr wrap="square" anchor="t">
            <a:spAutoFit/>
          </a:bodyPr>
          <a:p>
            <a:pPr algn="just"/>
            <a:r>
              <a:rPr lang="zh-CN" altLang="en-US" sz="2800" b="1">
                <a:solidFill>
                  <a:schemeClr val="tx2"/>
                </a:solidFill>
                <a:latin typeface="Arial" panose="020B0604020202020204" pitchFamily="34" charset="0"/>
                <a:ea typeface="宋体" panose="02010600030101010101" pitchFamily="2" charset="-122"/>
              </a:rPr>
              <a:t>赏析指导</a:t>
            </a:r>
            <a:endParaRPr lang="zh-CN" altLang="en-US" sz="2800" b="1">
              <a:solidFill>
                <a:schemeClr val="tx2"/>
              </a:solidFill>
              <a:latin typeface="Arial" panose="020B0604020202020204" pitchFamily="34" charset="0"/>
              <a:ea typeface="宋体" panose="02010600030101010101" pitchFamily="2" charset="-122"/>
            </a:endParaRPr>
          </a:p>
          <a:p>
            <a:pPr algn="just"/>
            <a:r>
              <a:rPr lang="zh-CN" altLang="en-US" sz="2800" b="1">
                <a:solidFill>
                  <a:schemeClr val="tx2"/>
                </a:solidFill>
                <a:latin typeface="Arial" panose="020B0604020202020204" pitchFamily="34" charset="0"/>
                <a:ea typeface="宋体" panose="02010600030101010101" pitchFamily="2" charset="-122"/>
              </a:rPr>
              <a:t>赏析示例    春江花月夜/张若虚</a:t>
            </a:r>
            <a:endParaRPr lang="zh-CN" altLang="en-US" sz="2800" b="1">
              <a:solidFill>
                <a:schemeClr val="tx2"/>
              </a:solidFill>
              <a:latin typeface="Arial" panose="020B0604020202020204" pitchFamily="34" charset="0"/>
              <a:ea typeface="宋体" panose="02010600030101010101" pitchFamily="2" charset="-122"/>
            </a:endParaRPr>
          </a:p>
          <a:p>
            <a:pPr algn="just"/>
            <a:r>
              <a:rPr lang="zh-CN" altLang="en-US" sz="2800" b="1">
                <a:solidFill>
                  <a:schemeClr val="tx2"/>
                </a:solidFill>
                <a:latin typeface="Arial" panose="020B0604020202020204" pitchFamily="34" charset="0"/>
                <a:ea typeface="宋体" panose="02010600030101010101" pitchFamily="2" charset="-122"/>
              </a:rPr>
              <a:t>自主赏析  </a:t>
            </a:r>
            <a:r>
              <a:rPr lang="en-US" altLang="zh-CN" sz="2800" b="1">
                <a:solidFill>
                  <a:schemeClr val="tx2"/>
                </a:solidFill>
                <a:latin typeface="Arial" panose="020B0604020202020204" pitchFamily="34" charset="0"/>
                <a:ea typeface="宋体" panose="02010600030101010101" pitchFamily="2" charset="-122"/>
              </a:rPr>
              <a:t>1</a:t>
            </a:r>
            <a:r>
              <a:rPr lang="zh-CN" altLang="en-US" sz="2800" b="1">
                <a:solidFill>
                  <a:schemeClr val="tx2"/>
                </a:solidFill>
                <a:latin typeface="Arial" panose="020B0604020202020204" pitchFamily="34" charset="0"/>
                <a:ea typeface="宋体" panose="02010600030101010101" pitchFamily="2" charset="-122"/>
              </a:rPr>
              <a:t>夜归鹿门歌/孟浩然  </a:t>
            </a:r>
            <a:r>
              <a:rPr lang="en-US" altLang="zh-CN" sz="2800" b="1">
                <a:solidFill>
                  <a:schemeClr val="tx2"/>
                </a:solidFill>
                <a:latin typeface="Arial" panose="020B0604020202020204" pitchFamily="34" charset="0"/>
                <a:ea typeface="宋体" panose="02010600030101010101" pitchFamily="2" charset="-122"/>
              </a:rPr>
              <a:t>2</a:t>
            </a:r>
            <a:r>
              <a:rPr lang="zh-CN" altLang="en-US" sz="2800" b="1">
                <a:solidFill>
                  <a:schemeClr val="tx2"/>
                </a:solidFill>
                <a:latin typeface="Arial" panose="020B0604020202020204" pitchFamily="34" charset="0"/>
                <a:ea typeface="宋体" panose="02010600030101010101" pitchFamily="2" charset="-122"/>
              </a:rPr>
              <a:t>梦游天姥吟留别/李白</a:t>
            </a:r>
            <a:endParaRPr lang="zh-CN" altLang="en-US" sz="2800" b="1">
              <a:solidFill>
                <a:schemeClr val="tx2"/>
              </a:solidFill>
              <a:latin typeface="Arial" panose="020B0604020202020204" pitchFamily="34" charset="0"/>
              <a:ea typeface="宋体" panose="02010600030101010101" pitchFamily="2" charset="-122"/>
            </a:endParaRPr>
          </a:p>
          <a:p>
            <a:pPr algn="just"/>
            <a:r>
              <a:rPr lang="zh-CN" altLang="en-US" sz="2800" b="1">
                <a:solidFill>
                  <a:schemeClr val="tx2"/>
                </a:solidFill>
                <a:latin typeface="Arial" panose="020B0604020202020204" pitchFamily="34" charset="0"/>
                <a:ea typeface="宋体" panose="02010600030101010101" pitchFamily="2" charset="-122"/>
              </a:rPr>
              <a:t>　　　</a:t>
            </a:r>
            <a:r>
              <a:rPr lang="en-US" altLang="zh-CN" sz="2800" b="1">
                <a:solidFill>
                  <a:schemeClr val="tx2"/>
                </a:solidFill>
                <a:latin typeface="Arial" panose="020B0604020202020204" pitchFamily="34" charset="0"/>
                <a:ea typeface="宋体" panose="02010600030101010101" pitchFamily="2" charset="-122"/>
              </a:rPr>
              <a:t>3</a:t>
            </a:r>
            <a:r>
              <a:rPr lang="zh-CN" altLang="en-US" sz="2800" b="1">
                <a:solidFill>
                  <a:schemeClr val="tx2"/>
                </a:solidFill>
                <a:latin typeface="Arial" panose="020B0604020202020204" pitchFamily="34" charset="0"/>
                <a:ea typeface="宋体" panose="02010600030101010101" pitchFamily="2" charset="-122"/>
              </a:rPr>
              <a:t>登岳阳楼/杜甫        </a:t>
            </a:r>
            <a:r>
              <a:rPr lang="en-US" altLang="zh-CN" sz="2800" b="1">
                <a:solidFill>
                  <a:schemeClr val="tx2"/>
                </a:solidFill>
                <a:latin typeface="Arial" panose="020B0604020202020204" pitchFamily="34" charset="0"/>
                <a:ea typeface="宋体" panose="02010600030101010101" pitchFamily="2" charset="-122"/>
              </a:rPr>
              <a:t>4</a:t>
            </a:r>
            <a:r>
              <a:rPr lang="zh-CN" altLang="en-US" sz="2800" b="1">
                <a:solidFill>
                  <a:schemeClr val="tx2"/>
                </a:solidFill>
                <a:latin typeface="Arial" panose="020B0604020202020204" pitchFamily="34" charset="0"/>
                <a:ea typeface="宋体" panose="02010600030101010101" pitchFamily="2" charset="-122"/>
              </a:rPr>
              <a:t>菩萨蛮(其二)/韦庄</a:t>
            </a:r>
            <a:endParaRPr lang="zh-CN" altLang="en-US" sz="2800" b="1">
              <a:solidFill>
                <a:schemeClr val="tx2"/>
              </a:solidFill>
              <a:latin typeface="Arial" panose="020B0604020202020204" pitchFamily="34" charset="0"/>
              <a:ea typeface="宋体" panose="02010600030101010101" pitchFamily="2" charset="-122"/>
            </a:endParaRPr>
          </a:p>
          <a:p>
            <a:pPr algn="just"/>
            <a:r>
              <a:rPr lang="zh-CN" altLang="en-US" sz="2800" b="1">
                <a:solidFill>
                  <a:schemeClr val="tx2"/>
                </a:solidFill>
                <a:latin typeface="Arial" panose="020B0604020202020204" pitchFamily="34" charset="0"/>
                <a:ea typeface="宋体" panose="02010600030101010101" pitchFamily="2" charset="-122"/>
              </a:rPr>
              <a:t>推荐作品  </a:t>
            </a:r>
            <a:r>
              <a:rPr lang="en-US" altLang="zh-CN" sz="2800" b="1">
                <a:solidFill>
                  <a:schemeClr val="tx2"/>
                </a:solidFill>
                <a:latin typeface="Arial" panose="020B0604020202020204" pitchFamily="34" charset="0"/>
                <a:ea typeface="宋体" panose="02010600030101010101" pitchFamily="2" charset="-122"/>
              </a:rPr>
              <a:t>1</a:t>
            </a:r>
            <a:r>
              <a:rPr lang="zh-CN" altLang="en-US" sz="2800" b="1">
                <a:solidFill>
                  <a:schemeClr val="tx2"/>
                </a:solidFill>
                <a:latin typeface="Arial" panose="020B0604020202020204" pitchFamily="34" charset="0"/>
                <a:ea typeface="宋体" panose="02010600030101010101" pitchFamily="2" charset="-122"/>
              </a:rPr>
              <a:t>积雨辋川庄作/王维   </a:t>
            </a:r>
            <a:r>
              <a:rPr lang="en-US" altLang="zh-CN" sz="2800" b="1">
                <a:solidFill>
                  <a:schemeClr val="tx2"/>
                </a:solidFill>
                <a:latin typeface="Arial" panose="020B0604020202020204" pitchFamily="34" charset="0"/>
                <a:ea typeface="宋体" panose="02010600030101010101" pitchFamily="2" charset="-122"/>
              </a:rPr>
              <a:t>2</a:t>
            </a:r>
            <a:r>
              <a:rPr lang="zh-CN" altLang="en-US" sz="2800" b="1">
                <a:solidFill>
                  <a:schemeClr val="tx2"/>
                </a:solidFill>
                <a:latin typeface="Arial" panose="020B0604020202020204" pitchFamily="34" charset="0"/>
                <a:ea typeface="宋体" panose="02010600030101010101" pitchFamily="2" charset="-122"/>
              </a:rPr>
              <a:t>旅夜书怀/杜甫</a:t>
            </a:r>
            <a:endParaRPr lang="zh-CN" altLang="en-US" sz="2800" b="1">
              <a:solidFill>
                <a:schemeClr val="tx2"/>
              </a:solidFill>
              <a:latin typeface="Arial" panose="020B0604020202020204" pitchFamily="34" charset="0"/>
              <a:ea typeface="宋体" panose="02010600030101010101" pitchFamily="2" charset="-122"/>
            </a:endParaRPr>
          </a:p>
          <a:p>
            <a:pPr algn="just"/>
            <a:r>
              <a:rPr lang="en-US" altLang="zh-CN" sz="2800" b="1">
                <a:solidFill>
                  <a:schemeClr val="tx2"/>
                </a:solidFill>
                <a:latin typeface="Arial" panose="020B0604020202020204" pitchFamily="34" charset="0"/>
                <a:ea typeface="宋体" panose="02010600030101010101" pitchFamily="2" charset="-122"/>
              </a:rPr>
              <a:t>3</a:t>
            </a:r>
            <a:r>
              <a:rPr lang="zh-CN" altLang="en-US" sz="2800" b="1">
                <a:solidFill>
                  <a:schemeClr val="tx2"/>
                </a:solidFill>
                <a:latin typeface="Arial" panose="020B0604020202020204" pitchFamily="34" charset="0"/>
                <a:ea typeface="宋体" panose="02010600030101010101" pitchFamily="2" charset="-122"/>
              </a:rPr>
              <a:t>新城道中(其一)/苏轼  </a:t>
            </a:r>
            <a:r>
              <a:rPr lang="en-US" altLang="zh-CN" sz="2800" b="1">
                <a:solidFill>
                  <a:schemeClr val="tx2"/>
                </a:solidFill>
                <a:latin typeface="Arial" panose="020B0604020202020204" pitchFamily="34" charset="0"/>
                <a:ea typeface="宋体" panose="02010600030101010101" pitchFamily="2" charset="-122"/>
              </a:rPr>
              <a:t>4</a:t>
            </a:r>
            <a:r>
              <a:rPr lang="zh-CN" altLang="en-US" sz="2800" b="1">
                <a:solidFill>
                  <a:schemeClr val="tx2"/>
                </a:solidFill>
                <a:latin typeface="Arial" panose="020B0604020202020204" pitchFamily="34" charset="0"/>
                <a:ea typeface="宋体" panose="02010600030101010101" pitchFamily="2" charset="-122"/>
              </a:rPr>
              <a:t>扬州慢/姜夔</a:t>
            </a:r>
            <a:r>
              <a:rPr lang="en-US" altLang="zh-CN" sz="2800" b="1">
                <a:solidFill>
                  <a:schemeClr val="tx2"/>
                </a:solidFill>
                <a:latin typeface="Arial" panose="020B0604020202020204" pitchFamily="34" charset="0"/>
                <a:ea typeface="宋体" panose="02010600030101010101" pitchFamily="2" charset="-122"/>
              </a:rPr>
              <a:t>5</a:t>
            </a:r>
            <a:r>
              <a:rPr lang="zh-CN" altLang="en-US" sz="2800" b="1">
                <a:solidFill>
                  <a:schemeClr val="tx2"/>
                </a:solidFill>
                <a:latin typeface="Arial" panose="020B0604020202020204" pitchFamily="34" charset="0"/>
                <a:ea typeface="宋体" panose="02010600030101010101" pitchFamily="2" charset="-122"/>
              </a:rPr>
              <a:t>长相思/纳兰性德</a:t>
            </a:r>
            <a:endParaRPr lang="zh-CN" altLang="en-US" sz="2800" b="1">
              <a:solidFill>
                <a:schemeClr val="tx2"/>
              </a:solidFill>
              <a:latin typeface="Arial" panose="020B0604020202020204" pitchFamily="34" charset="0"/>
              <a:ea typeface="宋体" panose="02010600030101010101" pitchFamily="2" charset="-122"/>
            </a:endParaRPr>
          </a:p>
          <a:p>
            <a:pPr algn="just"/>
            <a:r>
              <a:rPr lang="zh-CN" altLang="en-US" sz="2800" b="1">
                <a:solidFill>
                  <a:schemeClr val="tx2"/>
                </a:solidFill>
                <a:latin typeface="Arial" panose="020B0604020202020204" pitchFamily="34" charset="0"/>
                <a:ea typeface="宋体" panose="02010600030101010101" pitchFamily="2" charset="-122"/>
              </a:rPr>
              <a:t>第三单元   因声求气　吟咏诗韵</a:t>
            </a:r>
            <a:endParaRPr lang="zh-CN" altLang="en-US" sz="2800" b="1">
              <a:solidFill>
                <a:schemeClr val="tx2"/>
              </a:solidFill>
              <a:latin typeface="Arial" panose="020B0604020202020204" pitchFamily="34" charset="0"/>
              <a:ea typeface="宋体" panose="02010600030101010101" pitchFamily="2" charset="-122"/>
            </a:endParaRPr>
          </a:p>
          <a:p>
            <a:pPr algn="just"/>
            <a:r>
              <a:rPr lang="zh-CN" altLang="en-US" sz="2800" b="1">
                <a:solidFill>
                  <a:schemeClr val="tx2"/>
                </a:solidFill>
                <a:latin typeface="Arial" panose="020B0604020202020204" pitchFamily="34" charset="0"/>
                <a:ea typeface="宋体" panose="02010600030101010101" pitchFamily="2" charset="-122"/>
              </a:rPr>
              <a:t>赏析指导</a:t>
            </a:r>
            <a:endParaRPr lang="zh-CN" altLang="en-US" sz="2800" b="1">
              <a:solidFill>
                <a:schemeClr val="tx2"/>
              </a:solidFill>
              <a:latin typeface="Arial" panose="020B0604020202020204" pitchFamily="34" charset="0"/>
              <a:ea typeface="宋体" panose="02010600030101010101" pitchFamily="2" charset="-122"/>
            </a:endParaRPr>
          </a:p>
          <a:p>
            <a:pPr algn="just"/>
            <a:r>
              <a:rPr lang="zh-CN" altLang="en-US" sz="2800" b="1">
                <a:solidFill>
                  <a:schemeClr val="tx2"/>
                </a:solidFill>
                <a:latin typeface="Arial" panose="020B0604020202020204" pitchFamily="34" charset="0"/>
                <a:ea typeface="宋体" panose="02010600030101010101" pitchFamily="2" charset="-122"/>
              </a:rPr>
              <a:t>赏析示例    将进酒/李白</a:t>
            </a:r>
            <a:endParaRPr lang="zh-CN" altLang="en-US" sz="2800" b="1">
              <a:solidFill>
                <a:schemeClr val="tx2"/>
              </a:solidFill>
              <a:latin typeface="Arial" panose="020B0604020202020204" pitchFamily="34" charset="0"/>
              <a:ea typeface="宋体" panose="02010600030101010101" pitchFamily="2" charset="-122"/>
            </a:endParaRPr>
          </a:p>
          <a:p>
            <a:pPr algn="just"/>
            <a:r>
              <a:rPr lang="zh-CN" altLang="en-US" sz="2800" b="1">
                <a:solidFill>
                  <a:schemeClr val="tx2"/>
                </a:solidFill>
                <a:latin typeface="Arial" panose="020B0604020202020204" pitchFamily="34" charset="0"/>
                <a:ea typeface="宋体" panose="02010600030101010101" pitchFamily="2" charset="-122"/>
              </a:rPr>
              <a:t>自主赏析   </a:t>
            </a:r>
            <a:r>
              <a:rPr lang="en-US" altLang="zh-CN" sz="2800" b="1">
                <a:solidFill>
                  <a:schemeClr val="tx2"/>
                </a:solidFill>
                <a:latin typeface="Arial" panose="020B0604020202020204" pitchFamily="34" charset="0"/>
                <a:ea typeface="宋体" panose="02010600030101010101" pitchFamily="2" charset="-122"/>
              </a:rPr>
              <a:t>1</a:t>
            </a:r>
            <a:r>
              <a:rPr lang="zh-CN" altLang="en-US" sz="2800" b="1">
                <a:solidFill>
                  <a:schemeClr val="tx2"/>
                </a:solidFill>
                <a:latin typeface="Arial" panose="020B0604020202020204" pitchFamily="34" charset="0"/>
                <a:ea typeface="宋体" panose="02010600030101010101" pitchFamily="2" charset="-122"/>
              </a:rPr>
              <a:t>阁夜/杜甫   </a:t>
            </a:r>
            <a:r>
              <a:rPr lang="en-US" altLang="zh-CN" sz="2800" b="1">
                <a:solidFill>
                  <a:schemeClr val="tx2"/>
                </a:solidFill>
                <a:latin typeface="Arial" panose="020B0604020202020204" pitchFamily="34" charset="0"/>
                <a:ea typeface="宋体" panose="02010600030101010101" pitchFamily="2" charset="-122"/>
              </a:rPr>
              <a:t>2</a:t>
            </a:r>
            <a:r>
              <a:rPr lang="zh-CN" altLang="en-US" sz="2800" b="1">
                <a:solidFill>
                  <a:schemeClr val="tx2"/>
                </a:solidFill>
                <a:latin typeface="Arial" panose="020B0604020202020204" pitchFamily="34" charset="0"/>
                <a:ea typeface="宋体" panose="02010600030101010101" pitchFamily="2" charset="-122"/>
              </a:rPr>
              <a:t>李凭箜篌引/李贺</a:t>
            </a:r>
            <a:endParaRPr lang="zh-CN" altLang="en-US" sz="2800" b="1">
              <a:solidFill>
                <a:schemeClr val="tx2"/>
              </a:solidFill>
              <a:latin typeface="Arial" panose="020B0604020202020204" pitchFamily="34" charset="0"/>
              <a:ea typeface="宋体" panose="02010600030101010101" pitchFamily="2" charset="-122"/>
            </a:endParaRPr>
          </a:p>
          <a:p>
            <a:pPr algn="just"/>
            <a:r>
              <a:rPr lang="zh-CN" altLang="en-US" sz="2800" b="1">
                <a:solidFill>
                  <a:schemeClr val="tx2"/>
                </a:solidFill>
                <a:latin typeface="Arial" panose="020B0604020202020204" pitchFamily="34" charset="0"/>
                <a:ea typeface="宋体" panose="02010600030101010101" pitchFamily="2" charset="-122"/>
              </a:rPr>
              <a:t>                  </a:t>
            </a:r>
            <a:r>
              <a:rPr lang="en-US" altLang="zh-CN" sz="2800" b="1">
                <a:solidFill>
                  <a:schemeClr val="tx2"/>
                </a:solidFill>
                <a:latin typeface="Arial" panose="020B0604020202020204" pitchFamily="34" charset="0"/>
                <a:ea typeface="宋体" panose="02010600030101010101" pitchFamily="2" charset="-122"/>
              </a:rPr>
              <a:t>3</a:t>
            </a:r>
            <a:r>
              <a:rPr lang="zh-CN" altLang="en-US" sz="2800" b="1">
                <a:solidFill>
                  <a:schemeClr val="tx2"/>
                </a:solidFill>
                <a:latin typeface="Arial" panose="020B0604020202020204" pitchFamily="34" charset="0"/>
                <a:ea typeface="宋体" panose="02010600030101010101" pitchFamily="2" charset="-122"/>
              </a:rPr>
              <a:t>虞美人/李煜    </a:t>
            </a:r>
            <a:r>
              <a:rPr lang="en-US" altLang="zh-CN" sz="2800" b="1">
                <a:solidFill>
                  <a:schemeClr val="tx2"/>
                </a:solidFill>
                <a:latin typeface="Arial" panose="020B0604020202020204" pitchFamily="34" charset="0"/>
                <a:ea typeface="宋体" panose="02010600030101010101" pitchFamily="2" charset="-122"/>
              </a:rPr>
              <a:t>4</a:t>
            </a:r>
            <a:r>
              <a:rPr lang="zh-CN" altLang="en-US" sz="2800" b="1">
                <a:solidFill>
                  <a:schemeClr val="tx2"/>
                </a:solidFill>
                <a:latin typeface="Arial" panose="020B0604020202020204" pitchFamily="34" charset="0"/>
                <a:ea typeface="宋体" panose="02010600030101010101" pitchFamily="2" charset="-122"/>
              </a:rPr>
              <a:t>苏幕遮/周邦彦</a:t>
            </a:r>
            <a:endParaRPr lang="zh-CN" altLang="en-US" sz="2800" b="1">
              <a:solidFill>
                <a:schemeClr val="tx2"/>
              </a:solidFill>
              <a:latin typeface="Arial" panose="020B0604020202020204" pitchFamily="34" charset="0"/>
              <a:ea typeface="宋体" panose="02010600030101010101" pitchFamily="2" charset="-122"/>
            </a:endParaRPr>
          </a:p>
          <a:p>
            <a:pPr algn="just"/>
            <a:r>
              <a:rPr lang="zh-CN" altLang="en-US" sz="2800" b="1">
                <a:solidFill>
                  <a:schemeClr val="tx2"/>
                </a:solidFill>
                <a:latin typeface="Arial" panose="020B0604020202020204" pitchFamily="34" charset="0"/>
                <a:ea typeface="宋体" panose="02010600030101010101" pitchFamily="2" charset="-122"/>
              </a:rPr>
              <a:t>推荐作品   </a:t>
            </a:r>
            <a:r>
              <a:rPr lang="en-US" altLang="zh-CN" sz="2800" b="1">
                <a:solidFill>
                  <a:schemeClr val="tx2"/>
                </a:solidFill>
                <a:latin typeface="Arial" panose="020B0604020202020204" pitchFamily="34" charset="0"/>
                <a:ea typeface="宋体" panose="02010600030101010101" pitchFamily="2" charset="-122"/>
              </a:rPr>
              <a:t>1</a:t>
            </a:r>
            <a:r>
              <a:rPr lang="zh-CN" altLang="en-US" sz="2800" b="1">
                <a:solidFill>
                  <a:schemeClr val="tx2"/>
                </a:solidFill>
                <a:latin typeface="Arial" panose="020B0604020202020204" pitchFamily="34" charset="0"/>
                <a:ea typeface="宋体" panose="02010600030101010101" pitchFamily="2" charset="-122"/>
              </a:rPr>
              <a:t>国殇/屈原  </a:t>
            </a:r>
            <a:r>
              <a:rPr lang="en-US" altLang="zh-CN" sz="2800" b="1">
                <a:solidFill>
                  <a:schemeClr val="tx2"/>
                </a:solidFill>
                <a:latin typeface="Arial" panose="020B0604020202020204" pitchFamily="34" charset="0"/>
                <a:ea typeface="宋体" panose="02010600030101010101" pitchFamily="2" charset="-122"/>
              </a:rPr>
              <a:t>2</a:t>
            </a:r>
            <a:r>
              <a:rPr lang="zh-CN" altLang="en-US" sz="2800" b="1">
                <a:solidFill>
                  <a:schemeClr val="tx2"/>
                </a:solidFill>
                <a:latin typeface="Arial" panose="020B0604020202020204" pitchFamily="34" charset="0"/>
                <a:ea typeface="宋体" panose="02010600030101010101" pitchFamily="2" charset="-122"/>
              </a:rPr>
              <a:t>燕歌行/高适  </a:t>
            </a:r>
            <a:endParaRPr lang="zh-CN" altLang="en-US" sz="2800" b="1">
              <a:solidFill>
                <a:schemeClr val="tx2"/>
              </a:solidFill>
              <a:latin typeface="Arial" panose="020B0604020202020204" pitchFamily="34" charset="0"/>
              <a:ea typeface="宋体" panose="02010600030101010101" pitchFamily="2" charset="-122"/>
            </a:endParaRPr>
          </a:p>
          <a:p>
            <a:pPr algn="just"/>
            <a:r>
              <a:rPr lang="en-US" altLang="zh-CN" sz="2800" b="1">
                <a:solidFill>
                  <a:schemeClr val="tx2"/>
                </a:solidFill>
                <a:latin typeface="Arial" panose="020B0604020202020204" pitchFamily="34" charset="0"/>
                <a:ea typeface="宋体" panose="02010600030101010101" pitchFamily="2" charset="-122"/>
              </a:rPr>
              <a:t>                 3</a:t>
            </a:r>
            <a:r>
              <a:rPr lang="zh-CN" altLang="en-US" sz="2800" b="1">
                <a:solidFill>
                  <a:schemeClr val="tx2"/>
                </a:solidFill>
                <a:latin typeface="Arial" panose="020B0604020202020204" pitchFamily="34" charset="0"/>
                <a:ea typeface="宋体" panose="02010600030101010101" pitchFamily="2" charset="-122"/>
              </a:rPr>
              <a:t>登柳州城楼寄漳汀封连四州/柳宗元 </a:t>
            </a:r>
            <a:endParaRPr lang="zh-CN" altLang="en-US" sz="2800" b="1">
              <a:solidFill>
                <a:schemeClr val="tx2"/>
              </a:solidFill>
              <a:latin typeface="Arial" panose="020B0604020202020204" pitchFamily="34" charset="0"/>
              <a:ea typeface="宋体" panose="02010600030101010101" pitchFamily="2" charset="-122"/>
            </a:endParaRPr>
          </a:p>
          <a:p>
            <a:pPr algn="just"/>
            <a:r>
              <a:rPr lang="zh-CN" altLang="en-US" sz="2800" b="1">
                <a:solidFill>
                  <a:schemeClr val="tx2"/>
                </a:solidFill>
                <a:latin typeface="Arial" panose="020B0604020202020204" pitchFamily="34" charset="0"/>
                <a:ea typeface="宋体" panose="02010600030101010101" pitchFamily="2" charset="-122"/>
              </a:rPr>
              <a:t> </a:t>
            </a:r>
            <a:r>
              <a:rPr lang="en-US" altLang="zh-CN" sz="2800" b="1">
                <a:solidFill>
                  <a:schemeClr val="tx2"/>
                </a:solidFill>
                <a:latin typeface="Arial" panose="020B0604020202020204" pitchFamily="34" charset="0"/>
                <a:ea typeface="宋体" panose="02010600030101010101" pitchFamily="2" charset="-122"/>
              </a:rPr>
              <a:t>4</a:t>
            </a:r>
            <a:r>
              <a:rPr lang="zh-CN" altLang="en-US" sz="2800" b="1">
                <a:solidFill>
                  <a:schemeClr val="tx2"/>
                </a:solidFill>
                <a:latin typeface="Arial" panose="020B0604020202020204" pitchFamily="34" charset="0"/>
                <a:ea typeface="宋体" panose="02010600030101010101" pitchFamily="2" charset="-122"/>
              </a:rPr>
              <a:t>菩萨蛮/温庭筠      </a:t>
            </a:r>
            <a:r>
              <a:rPr lang="en-US" altLang="zh-CN" sz="2800" b="1">
                <a:solidFill>
                  <a:schemeClr val="tx2"/>
                </a:solidFill>
                <a:latin typeface="Arial" panose="020B0604020202020204" pitchFamily="34" charset="0"/>
                <a:ea typeface="宋体" panose="02010600030101010101" pitchFamily="2" charset="-122"/>
              </a:rPr>
              <a:t>5</a:t>
            </a:r>
            <a:r>
              <a:rPr lang="zh-CN" altLang="en-US" sz="2800" b="1">
                <a:solidFill>
                  <a:schemeClr val="tx2"/>
                </a:solidFill>
                <a:latin typeface="Arial" panose="020B0604020202020204" pitchFamily="34" charset="0"/>
                <a:ea typeface="宋体" panose="02010600030101010101" pitchFamily="2" charset="-122"/>
              </a:rPr>
              <a:t>般涉调·哨遍　高祖还乡/睢景臣 </a:t>
            </a:r>
            <a:endParaRPr lang="zh-CN" altLang="en-US" sz="2800" b="1">
              <a:solidFill>
                <a:schemeClr val="tx2"/>
              </a:solidFill>
              <a:latin typeface="Arial" panose="020B0604020202020204" pitchFamily="34" charset="0"/>
              <a:ea typeface="宋体" panose="02010600030101010101" pitchFamily="2" charset="-122"/>
            </a:endParaRPr>
          </a:p>
          <a:p>
            <a:pPr algn="just"/>
            <a:r>
              <a:rPr lang="zh-CN" altLang="en-US" sz="2800" b="1">
                <a:solidFill>
                  <a:schemeClr val="tx2"/>
                </a:solidFill>
                <a:latin typeface="Arial" panose="020B0604020202020204" pitchFamily="34" charset="0"/>
                <a:ea typeface="宋体" panose="02010600030101010101" pitchFamily="2" charset="-122"/>
              </a:rPr>
              <a:t>中国古代诗歌发展概述 </a:t>
            </a:r>
            <a:endParaRPr lang="zh-CN" altLang="en-US" sz="2800" b="1">
              <a:solidFill>
                <a:schemeClr val="tx2"/>
              </a:solidFill>
              <a:latin typeface="Arial" panose="020B0604020202020204" pitchFamily="34" charset="0"/>
              <a:ea typeface="宋体" panose="02010600030101010101" pitchFamily="2" charset="-122"/>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9217" name="内容占位符 3"/>
          <p:cNvPicPr>
            <a:picLocks noGrp="1" noChangeAspect="1"/>
          </p:cNvPicPr>
          <p:nvPr>
            <p:ph idx="1"/>
          </p:nvPr>
        </p:nvPicPr>
        <p:blipFill>
          <a:blip r:embed="rId1"/>
          <a:stretch>
            <a:fillRect/>
          </a:stretch>
        </p:blipFill>
        <p:spPr>
          <a:xfrm>
            <a:off x="1905" y="-10160"/>
            <a:ext cx="9140825" cy="6878638"/>
          </a:xfrm>
        </p:spPr>
      </p:pic>
      <p:sp>
        <p:nvSpPr>
          <p:cNvPr id="9219" name="文本框 5"/>
          <p:cNvSpPr txBox="1"/>
          <p:nvPr/>
        </p:nvSpPr>
        <p:spPr>
          <a:xfrm>
            <a:off x="185420" y="240030"/>
            <a:ext cx="8772525" cy="6062345"/>
          </a:xfrm>
          <a:prstGeom prst="rect">
            <a:avLst/>
          </a:prstGeom>
          <a:noFill/>
          <a:ln w="9525">
            <a:noFill/>
          </a:ln>
        </p:spPr>
        <p:txBody>
          <a:bodyPr wrap="square" anchor="t">
            <a:spAutoFit/>
          </a:bodyPr>
          <a:p>
            <a:r>
              <a:rPr lang="zh-CN" altLang="en-US" sz="3200" b="1">
                <a:latin typeface="Arial" panose="020B0604020202020204" pitchFamily="34" charset="0"/>
                <a:ea typeface="宋体" panose="02010600030101010101" pitchFamily="2" charset="-122"/>
              </a:rPr>
              <a:t>（二）</a:t>
            </a:r>
            <a:r>
              <a:rPr lang="zh-CN" altLang="en-US" sz="3600" b="1">
                <a:latin typeface="隶书" panose="02010509060101010101" pitchFamily="49" charset="-122"/>
                <a:ea typeface="隶书" panose="02010509060101010101" pitchFamily="49" charset="-122"/>
                <a:sym typeface="+mn-ea"/>
              </a:rPr>
              <a:t>怀亲思乡类意象</a:t>
            </a:r>
            <a:endParaRPr lang="zh-CN" altLang="en-US" sz="3200" b="1">
              <a:latin typeface="Arial" panose="020B0604020202020204" pitchFamily="34" charset="0"/>
              <a:ea typeface="宋体" panose="02010600030101010101" pitchFamily="2" charset="-122"/>
            </a:endParaRPr>
          </a:p>
          <a:p>
            <a:r>
              <a:rPr lang="zh-CN" altLang="en-US" sz="3200" b="1">
                <a:latin typeface="Arial" panose="020B0604020202020204" pitchFamily="34" charset="0"/>
                <a:ea typeface="宋体" panose="02010600030101010101" pitchFamily="2" charset="-122"/>
              </a:rPr>
              <a:t>         表达对家乡的思念或对亲人的牵挂等，如：</a:t>
            </a:r>
            <a:endParaRPr lang="zh-CN" altLang="en-US" sz="3200" b="1">
              <a:latin typeface="Arial" panose="020B0604020202020204" pitchFamily="34" charset="0"/>
              <a:ea typeface="宋体" panose="02010600030101010101" pitchFamily="2" charset="-122"/>
            </a:endParaRPr>
          </a:p>
          <a:p>
            <a:endParaRPr lang="en-US" altLang="zh-CN" sz="3200" b="1">
              <a:latin typeface="Arial" panose="020B0604020202020204" pitchFamily="34" charset="0"/>
              <a:ea typeface="宋体" panose="02010600030101010101" pitchFamily="2" charset="-122"/>
            </a:endParaRPr>
          </a:p>
          <a:p>
            <a:r>
              <a:rPr lang="en-US" altLang="zh-CN" sz="3200" b="1">
                <a:latin typeface="Arial" panose="020B0604020202020204" pitchFamily="34" charset="0"/>
                <a:ea typeface="宋体" panose="02010600030101010101" pitchFamily="2" charset="-122"/>
              </a:rPr>
              <a:t>1</a:t>
            </a:r>
            <a:r>
              <a:rPr lang="zh-CN" altLang="en-US" sz="3200" b="1">
                <a:latin typeface="Arial" panose="020B0604020202020204" pitchFamily="34" charset="0"/>
                <a:ea typeface="宋体" panose="02010600030101010101" pitchFamily="2" charset="-122"/>
              </a:rPr>
              <a:t>、</a:t>
            </a:r>
            <a:r>
              <a:rPr lang="zh-CN" altLang="en-US" sz="3200" b="1">
                <a:solidFill>
                  <a:srgbClr val="FF0000"/>
                </a:solidFill>
                <a:latin typeface="Arial" panose="020B0604020202020204" pitchFamily="34" charset="0"/>
                <a:ea typeface="宋体" panose="02010600030101010101" pitchFamily="2" charset="-122"/>
              </a:rPr>
              <a:t>月（残月、明月、圆月、新月、孤月、冰镜、蟾兔、玉盘）</a:t>
            </a:r>
            <a:endParaRPr lang="zh-CN" altLang="en-US" sz="3200" b="1">
              <a:solidFill>
                <a:schemeClr val="accent6"/>
              </a:solidFill>
              <a:latin typeface="Arial" panose="020B0604020202020204" pitchFamily="34" charset="0"/>
              <a:ea typeface="宋体" panose="02010600030101010101" pitchFamily="2" charset="-122"/>
            </a:endParaRPr>
          </a:p>
          <a:p>
            <a:r>
              <a:rPr lang="zh-CN" altLang="en-US" sz="3200" b="1" dirty="0">
                <a:solidFill>
                  <a:schemeClr val="accent2"/>
                </a:solidFill>
                <a:sym typeface="宋体" panose="02010600030101010101" pitchFamily="2" charset="-122"/>
              </a:rPr>
              <a:t>李白《静夜思》：</a:t>
            </a:r>
            <a:r>
              <a:rPr lang="zh-CN" altLang="en-US" sz="3200" b="1" dirty="0">
                <a:solidFill>
                  <a:schemeClr val="accent2"/>
                </a:solidFill>
                <a:latin typeface="Arial" panose="020B0604020202020204" pitchFamily="34" charset="0"/>
                <a:ea typeface="宋体" panose="02010600030101010101" pitchFamily="2" charset="-122"/>
                <a:sym typeface="宋体" panose="02010600030101010101" pitchFamily="2" charset="-122"/>
              </a:rPr>
              <a:t>“举头望</a:t>
            </a:r>
            <a:r>
              <a:rPr lang="zh-CN" altLang="en-US" sz="3200" b="1" dirty="0">
                <a:solidFill>
                  <a:srgbClr val="FF0000"/>
                </a:solidFill>
                <a:latin typeface="Arial" panose="020B0604020202020204" pitchFamily="34" charset="0"/>
                <a:ea typeface="宋体" panose="02010600030101010101" pitchFamily="2" charset="-122"/>
                <a:sym typeface="宋体" panose="02010600030101010101" pitchFamily="2" charset="-122"/>
              </a:rPr>
              <a:t>明月</a:t>
            </a:r>
            <a:r>
              <a:rPr lang="zh-CN" altLang="en-US" sz="3200" b="1" dirty="0">
                <a:solidFill>
                  <a:schemeClr val="accent2"/>
                </a:solidFill>
                <a:latin typeface="Arial" panose="020B0604020202020204" pitchFamily="34" charset="0"/>
                <a:ea typeface="宋体" panose="02010600030101010101" pitchFamily="2" charset="-122"/>
                <a:sym typeface="宋体" panose="02010600030101010101" pitchFamily="2" charset="-122"/>
              </a:rPr>
              <a:t>，低头思故乡”                    </a:t>
            </a:r>
            <a:endParaRPr lang="zh-CN" altLang="en-US" sz="3200" b="1" dirty="0">
              <a:solidFill>
                <a:schemeClr val="accent2"/>
              </a:solidFill>
              <a:latin typeface="Arial" panose="020B0604020202020204" pitchFamily="34" charset="0"/>
              <a:ea typeface="宋体" panose="02010600030101010101" pitchFamily="2" charset="-122"/>
              <a:sym typeface="宋体" panose="02010600030101010101" pitchFamily="2" charset="-122"/>
            </a:endParaRPr>
          </a:p>
          <a:p>
            <a:r>
              <a:rPr lang="zh-CN" altLang="en-US" sz="3200" b="1" dirty="0">
                <a:solidFill>
                  <a:schemeClr val="accent2"/>
                </a:solidFill>
                <a:sym typeface="宋体" panose="02010600030101010101" pitchFamily="2" charset="-122"/>
              </a:rPr>
              <a:t>王安石《泊船瓜洲》：</a:t>
            </a:r>
            <a:r>
              <a:rPr lang="zh-CN" altLang="en-US" sz="3200" b="1" dirty="0">
                <a:solidFill>
                  <a:schemeClr val="accent2"/>
                </a:solidFill>
                <a:latin typeface="Arial" panose="020B0604020202020204" pitchFamily="34" charset="0"/>
                <a:ea typeface="宋体" panose="02010600030101010101" pitchFamily="2" charset="-122"/>
                <a:sym typeface="宋体" panose="02010600030101010101" pitchFamily="2" charset="-122"/>
              </a:rPr>
              <a:t>春风又绿江南岸，</a:t>
            </a:r>
            <a:r>
              <a:rPr lang="zh-CN" altLang="en-US" sz="3200" b="1" dirty="0">
                <a:solidFill>
                  <a:srgbClr val="FF0000"/>
                </a:solidFill>
                <a:latin typeface="Arial" panose="020B0604020202020204" pitchFamily="34" charset="0"/>
                <a:ea typeface="宋体" panose="02010600030101010101" pitchFamily="2" charset="-122"/>
                <a:sym typeface="宋体" panose="02010600030101010101" pitchFamily="2" charset="-122"/>
              </a:rPr>
              <a:t>明月</a:t>
            </a:r>
            <a:r>
              <a:rPr lang="zh-CN" altLang="en-US" sz="3200" b="1" dirty="0">
                <a:solidFill>
                  <a:schemeClr val="accent2"/>
                </a:solidFill>
                <a:latin typeface="Arial" panose="020B0604020202020204" pitchFamily="34" charset="0"/>
                <a:ea typeface="宋体" panose="02010600030101010101" pitchFamily="2" charset="-122"/>
                <a:sym typeface="宋体" panose="02010600030101010101" pitchFamily="2" charset="-122"/>
              </a:rPr>
              <a:t>何时照我还”。</a:t>
            </a:r>
            <a:endParaRPr lang="zh-CN" altLang="en-US" sz="3200" b="1" dirty="0">
              <a:solidFill>
                <a:schemeClr val="accent2"/>
              </a:solidFill>
              <a:latin typeface="Arial" panose="020B0604020202020204" pitchFamily="34" charset="0"/>
              <a:ea typeface="宋体" panose="02010600030101010101" pitchFamily="2" charset="-122"/>
              <a:sym typeface="宋体" panose="02010600030101010101" pitchFamily="2" charset="-122"/>
            </a:endParaRPr>
          </a:p>
          <a:p>
            <a:r>
              <a:rPr lang="en-US" altLang="zh-CN" sz="3200" b="1" dirty="0">
                <a:latin typeface="Arial" panose="020B0604020202020204" pitchFamily="34" charset="0"/>
                <a:ea typeface="宋体" panose="02010600030101010101" pitchFamily="2" charset="-122"/>
                <a:sym typeface="宋体" panose="02010600030101010101" pitchFamily="2" charset="-122"/>
              </a:rPr>
              <a:t>2</a:t>
            </a:r>
            <a:r>
              <a:rPr lang="zh-CN" altLang="en-US" sz="3200" b="1" dirty="0">
                <a:latin typeface="Arial" panose="020B0604020202020204" pitchFamily="34" charset="0"/>
                <a:ea typeface="宋体" panose="02010600030101010101" pitchFamily="2" charset="-122"/>
                <a:sym typeface="宋体" panose="02010600030101010101" pitchFamily="2" charset="-122"/>
              </a:rPr>
              <a:t>、</a:t>
            </a:r>
            <a:r>
              <a:rPr lang="zh-CN" altLang="en-US" sz="3200" b="1" dirty="0">
                <a:solidFill>
                  <a:srgbClr val="FF0000"/>
                </a:solidFill>
                <a:latin typeface="Arial" panose="020B0604020202020204" pitchFamily="34" charset="0"/>
                <a:ea typeface="宋体" panose="02010600030101010101" pitchFamily="2" charset="-122"/>
                <a:sym typeface="宋体" panose="02010600030101010101" pitchFamily="2" charset="-122"/>
              </a:rPr>
              <a:t>雁</a:t>
            </a:r>
            <a:r>
              <a:rPr lang="zh-CN" altLang="en-US" sz="3200" b="1" dirty="0">
                <a:solidFill>
                  <a:schemeClr val="accent2"/>
                </a:solidFill>
                <a:latin typeface="Arial" panose="020B0604020202020204" pitchFamily="34" charset="0"/>
                <a:ea typeface="宋体" panose="02010600030101010101" pitchFamily="2" charset="-122"/>
                <a:sym typeface="宋体" panose="02010600030101010101" pitchFamily="2" charset="-122"/>
              </a:rPr>
              <a:t> ：</a:t>
            </a:r>
            <a:r>
              <a:rPr lang="en-US" altLang="zh-CN" sz="1000" b="1" dirty="0">
                <a:solidFill>
                  <a:schemeClr val="accent2"/>
                </a:solidFill>
                <a:latin typeface="Arial" panose="020B0604020202020204" pitchFamily="34" charset="0"/>
                <a:ea typeface="宋体" panose="02010600030101010101" pitchFamily="2" charset="-122"/>
                <a:sym typeface="宋体" panose="02010600030101010101" pitchFamily="2" charset="-122"/>
              </a:rPr>
              <a:t>9</a:t>
            </a:r>
            <a:r>
              <a:rPr lang="zh-CN" altLang="en-US" sz="3200" b="1" dirty="0">
                <a:solidFill>
                  <a:schemeClr val="accent2"/>
                </a:solidFill>
                <a:latin typeface="Arial" panose="020B0604020202020204" pitchFamily="34" charset="0"/>
                <a:ea typeface="宋体" panose="02010600030101010101" pitchFamily="2" charset="-122"/>
                <a:sym typeface="宋体" panose="02010600030101010101" pitchFamily="2" charset="-122"/>
              </a:rPr>
              <a:t>“乡书何处达？归</a:t>
            </a:r>
            <a:r>
              <a:rPr lang="zh-CN" altLang="en-US" sz="3200" b="1" dirty="0">
                <a:solidFill>
                  <a:srgbClr val="FF0000"/>
                </a:solidFill>
                <a:latin typeface="Arial" panose="020B0604020202020204" pitchFamily="34" charset="0"/>
                <a:ea typeface="宋体" panose="02010600030101010101" pitchFamily="2" charset="-122"/>
                <a:sym typeface="宋体" panose="02010600030101010101" pitchFamily="2" charset="-122"/>
              </a:rPr>
              <a:t>雁</a:t>
            </a:r>
            <a:r>
              <a:rPr lang="zh-CN" altLang="en-US" sz="3200" b="1" dirty="0">
                <a:solidFill>
                  <a:schemeClr val="accent2"/>
                </a:solidFill>
                <a:latin typeface="Arial" panose="020B0604020202020204" pitchFamily="34" charset="0"/>
                <a:ea typeface="宋体" panose="02010600030101010101" pitchFamily="2" charset="-122"/>
                <a:sym typeface="宋体" panose="02010600030101010101" pitchFamily="2" charset="-122"/>
              </a:rPr>
              <a:t>洛阳边。”</a:t>
            </a:r>
            <a:r>
              <a:rPr lang="zh-CN" altLang="en-US" sz="2800" b="1" dirty="0">
                <a:solidFill>
                  <a:schemeClr val="accent2"/>
                </a:solidFill>
                <a:latin typeface="Arial" panose="020B0604020202020204" pitchFamily="34" charset="0"/>
                <a:ea typeface="宋体" panose="02010600030101010101" pitchFamily="2" charset="-122"/>
                <a:sym typeface="宋体" panose="02010600030101010101" pitchFamily="2" charset="-122"/>
              </a:rPr>
              <a:t>（王湾）</a:t>
            </a:r>
            <a:endParaRPr lang="zh-CN" altLang="en-US" sz="2800" b="1" dirty="0">
              <a:solidFill>
                <a:schemeClr val="accent2"/>
              </a:solidFill>
              <a:latin typeface="Arial" panose="020B0604020202020204" pitchFamily="34" charset="0"/>
              <a:ea typeface="宋体" panose="02010600030101010101" pitchFamily="2" charset="-122"/>
              <a:sym typeface="宋体" panose="02010600030101010101" pitchFamily="2" charset="-122"/>
            </a:endParaRPr>
          </a:p>
          <a:p>
            <a:r>
              <a:rPr lang="en-US" altLang="zh-CN" sz="3200" b="1">
                <a:sym typeface="+mn-ea"/>
              </a:rPr>
              <a:t>3</a:t>
            </a:r>
            <a:r>
              <a:rPr lang="zh-CN" altLang="en-US" sz="3200" b="1">
                <a:sym typeface="+mn-ea"/>
              </a:rPr>
              <a:t>、</a:t>
            </a:r>
            <a:r>
              <a:rPr lang="zh-CN" altLang="en-US" sz="3200" b="1">
                <a:solidFill>
                  <a:srgbClr val="FF0000"/>
                </a:solidFill>
                <a:sym typeface="+mn-ea"/>
              </a:rPr>
              <a:t>鲤鱼 </a:t>
            </a:r>
            <a:r>
              <a:rPr lang="zh-CN" altLang="en-US" sz="3200" b="1">
                <a:solidFill>
                  <a:schemeClr val="accent2"/>
                </a:solidFill>
                <a:sym typeface="+mn-ea"/>
              </a:rPr>
              <a:t>：</a:t>
            </a:r>
            <a:r>
              <a:rPr lang="en-US" altLang="zh-CN" sz="1000" b="1">
                <a:solidFill>
                  <a:schemeClr val="accent2"/>
                </a:solidFill>
                <a:sym typeface="+mn-ea"/>
              </a:rPr>
              <a:t>10</a:t>
            </a:r>
            <a:r>
              <a:rPr lang="zh-CN" altLang="en-US" sz="3200" b="1">
                <a:solidFill>
                  <a:schemeClr val="accent2"/>
                </a:solidFill>
                <a:sym typeface="+mn-ea"/>
              </a:rPr>
              <a:t>“客从远方来，遗我双</a:t>
            </a:r>
            <a:r>
              <a:rPr lang="zh-CN" altLang="en-US" sz="3200" b="1">
                <a:solidFill>
                  <a:srgbClr val="FF0000"/>
                </a:solidFill>
                <a:sym typeface="+mn-ea"/>
              </a:rPr>
              <a:t>鲤鱼</a:t>
            </a:r>
            <a:r>
              <a:rPr lang="zh-CN" altLang="en-US" sz="3200" b="1">
                <a:solidFill>
                  <a:schemeClr val="accent2"/>
                </a:solidFill>
                <a:sym typeface="+mn-ea"/>
              </a:rPr>
              <a:t>。呼儿烹鲤鱼，中有尺素书。”汉乐府《饮马长城窟行》</a:t>
            </a:r>
            <a:endParaRPr lang="zh-CN" altLang="en-US" sz="3200" b="1">
              <a:solidFill>
                <a:schemeClr val="accent2"/>
              </a:solidFill>
              <a:latin typeface="Arial" panose="020B0604020202020204" pitchFamily="34" charset="0"/>
              <a:ea typeface="宋体" panose="02010600030101010101" pitchFamily="2" charset="-122"/>
            </a:endParaRPr>
          </a:p>
          <a:p>
            <a:r>
              <a:rPr lang="zh-CN" altLang="en-US" sz="3200" b="1" dirty="0">
                <a:solidFill>
                  <a:schemeClr val="accent2"/>
                </a:solidFill>
                <a:latin typeface="Arial" panose="020B0604020202020204" pitchFamily="34" charset="0"/>
                <a:ea typeface="宋体" panose="02010600030101010101" pitchFamily="2" charset="-122"/>
                <a:sym typeface="宋体" panose="02010600030101010101" pitchFamily="2" charset="-122"/>
              </a:rPr>
              <a:t>           </a:t>
            </a:r>
            <a:endParaRPr lang="zh-CN" altLang="en-US" sz="3200" b="1">
              <a:solidFill>
                <a:schemeClr val="accent2"/>
              </a:solidFill>
              <a:latin typeface="Arial" panose="020B0604020202020204" pitchFamily="34" charset="0"/>
              <a:ea typeface="宋体" panose="02010600030101010101" pitchFamily="2" charset="-122"/>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0241" name="内容占位符 3"/>
          <p:cNvPicPr>
            <a:picLocks noGrp="1" noChangeAspect="1"/>
          </p:cNvPicPr>
          <p:nvPr>
            <p:ph idx="1"/>
          </p:nvPr>
        </p:nvPicPr>
        <p:blipFill>
          <a:blip r:embed="rId1"/>
          <a:stretch>
            <a:fillRect/>
          </a:stretch>
        </p:blipFill>
        <p:spPr>
          <a:xfrm>
            <a:off x="6350" y="12700"/>
            <a:ext cx="9140825" cy="6878638"/>
          </a:xfrm>
        </p:spPr>
      </p:pic>
      <p:sp>
        <p:nvSpPr>
          <p:cNvPr id="10242" name="文本框 5"/>
          <p:cNvSpPr txBox="1"/>
          <p:nvPr/>
        </p:nvSpPr>
        <p:spPr>
          <a:xfrm>
            <a:off x="322263" y="546100"/>
            <a:ext cx="8647112" cy="5200650"/>
          </a:xfrm>
          <a:prstGeom prst="rect">
            <a:avLst/>
          </a:prstGeom>
          <a:noFill/>
          <a:ln w="9525">
            <a:noFill/>
          </a:ln>
        </p:spPr>
        <p:txBody>
          <a:bodyPr wrap="square" anchor="t">
            <a:spAutoFit/>
          </a:bodyPr>
          <a:p>
            <a:r>
              <a:rPr lang="en-US" altLang="zh-CN" sz="3200" b="1" dirty="0">
                <a:latin typeface="Arial" panose="020B0604020202020204" pitchFamily="34" charset="0"/>
                <a:ea typeface="宋体" panose="02010600030101010101" pitchFamily="2" charset="-122"/>
                <a:sym typeface="宋体" panose="02010600030101010101" pitchFamily="2" charset="-122"/>
              </a:rPr>
              <a:t>4</a:t>
            </a:r>
            <a:r>
              <a:rPr lang="zh-CN" altLang="en-US" sz="3200" b="1" dirty="0">
                <a:latin typeface="Arial" panose="020B0604020202020204" pitchFamily="34" charset="0"/>
                <a:ea typeface="宋体" panose="02010600030101010101" pitchFamily="2" charset="-122"/>
                <a:sym typeface="宋体" panose="02010600030101010101" pitchFamily="2" charset="-122"/>
              </a:rPr>
              <a:t>、</a:t>
            </a:r>
            <a:r>
              <a:rPr lang="zh-CN" altLang="en-US" sz="3600" b="1">
                <a:solidFill>
                  <a:srgbClr val="FF0000"/>
                </a:solidFill>
                <a:latin typeface="Arial" panose="020B0604020202020204" pitchFamily="34" charset="0"/>
                <a:ea typeface="宋体" panose="02010600030101010101" pitchFamily="2" charset="-122"/>
              </a:rPr>
              <a:t>秋风鲈脍</a:t>
            </a:r>
            <a:r>
              <a:rPr lang="zh-CN" altLang="en-US" sz="3200" b="1">
                <a:solidFill>
                  <a:srgbClr val="FF0000"/>
                </a:solidFill>
                <a:latin typeface="Arial" panose="020B0604020202020204" pitchFamily="34" charset="0"/>
                <a:ea typeface="宋体" panose="02010600030101010101" pitchFamily="2" charset="-122"/>
              </a:rPr>
              <a:t> </a:t>
            </a:r>
            <a:r>
              <a:rPr lang="zh-CN" altLang="en-US" sz="3200" b="1">
                <a:solidFill>
                  <a:schemeClr val="accent2"/>
                </a:solidFill>
                <a:latin typeface="Arial" panose="020B0604020202020204" pitchFamily="34" charset="0"/>
                <a:ea typeface="宋体" panose="02010600030101010101" pitchFamily="2" charset="-122"/>
              </a:rPr>
              <a:t>：</a:t>
            </a:r>
            <a:r>
              <a:rPr lang="en-US" altLang="zh-CN" sz="1000" b="1">
                <a:solidFill>
                  <a:schemeClr val="accent2"/>
                </a:solidFill>
                <a:latin typeface="Arial" panose="020B0604020202020204" pitchFamily="34" charset="0"/>
                <a:ea typeface="宋体" panose="02010600030101010101" pitchFamily="2" charset="-122"/>
              </a:rPr>
              <a:t>11</a:t>
            </a:r>
            <a:r>
              <a:rPr lang="en-US" altLang="zh-CN" sz="3200" b="1">
                <a:solidFill>
                  <a:schemeClr val="accent2"/>
                </a:solidFill>
                <a:latin typeface="Arial" panose="020B0604020202020204" pitchFamily="34" charset="0"/>
                <a:ea typeface="宋体" panose="02010600030101010101" pitchFamily="2" charset="-122"/>
              </a:rPr>
              <a:t>“秋风起兮木叶飞，吴江水兮</a:t>
            </a:r>
            <a:r>
              <a:rPr lang="en-US" altLang="zh-CN" sz="3200" b="1">
                <a:solidFill>
                  <a:srgbClr val="FF0000"/>
                </a:solidFill>
                <a:latin typeface="Arial" panose="020B0604020202020204" pitchFamily="34" charset="0"/>
                <a:ea typeface="宋体" panose="02010600030101010101" pitchFamily="2" charset="-122"/>
              </a:rPr>
              <a:t>鲈</a:t>
            </a:r>
            <a:r>
              <a:rPr lang="en-US" altLang="zh-CN" sz="3200" b="1">
                <a:solidFill>
                  <a:schemeClr val="accent2"/>
                </a:solidFill>
                <a:latin typeface="Arial" panose="020B0604020202020204" pitchFamily="34" charset="0"/>
                <a:ea typeface="宋体" panose="02010600030101010101" pitchFamily="2" charset="-122"/>
              </a:rPr>
              <a:t>正肥”                        </a:t>
            </a:r>
            <a:r>
              <a:rPr lang="zh-CN" altLang="en-US" sz="3200" b="1">
                <a:solidFill>
                  <a:schemeClr val="accent2"/>
                </a:solidFill>
                <a:latin typeface="Arial" panose="020B0604020202020204" pitchFamily="34" charset="0"/>
                <a:ea typeface="宋体" panose="02010600030101010101" pitchFamily="2" charset="-122"/>
              </a:rPr>
              <a:t>（张翰《思吴江歌》）</a:t>
            </a:r>
            <a:endParaRPr lang="zh-CN" altLang="en-US" sz="3200" b="1">
              <a:solidFill>
                <a:schemeClr val="accent2"/>
              </a:solidFill>
              <a:latin typeface="Arial" panose="020B0604020202020204" pitchFamily="34" charset="0"/>
              <a:ea typeface="宋体" panose="02010600030101010101" pitchFamily="2" charset="-122"/>
            </a:endParaRPr>
          </a:p>
          <a:p>
            <a:r>
              <a:rPr lang="en-US" altLang="zh-CN" sz="3200" b="1">
                <a:solidFill>
                  <a:schemeClr val="accent2"/>
                </a:solidFill>
                <a:latin typeface="Arial" panose="020B0604020202020204" pitchFamily="34" charset="0"/>
                <a:ea typeface="宋体" panose="02010600030101010101" pitchFamily="2" charset="-122"/>
                <a:sym typeface="宋体" panose="02010600030101010101" pitchFamily="2" charset="-122"/>
              </a:rPr>
              <a:t>“</a:t>
            </a:r>
            <a:r>
              <a:rPr lang="zh-CN" altLang="en-US" sz="3200" b="1">
                <a:solidFill>
                  <a:schemeClr val="accent2"/>
                </a:solidFill>
                <a:latin typeface="Arial" panose="020B0604020202020204" pitchFamily="34" charset="0"/>
                <a:ea typeface="宋体" panose="02010600030101010101" pitchFamily="2" charset="-122"/>
                <a:sym typeface="宋体" panose="02010600030101010101" pitchFamily="2" charset="-122"/>
              </a:rPr>
              <a:t>休说鲈鱼堪脍，尽西风，季鹰归未。</a:t>
            </a:r>
            <a:r>
              <a:rPr lang="zh-CN" altLang="en-US" sz="3200" b="1" dirty="0">
                <a:solidFill>
                  <a:schemeClr val="accent2"/>
                </a:solidFill>
                <a:latin typeface="Arial" panose="020B0604020202020204" pitchFamily="34" charset="0"/>
                <a:ea typeface="宋体" panose="02010600030101010101" pitchFamily="2" charset="-122"/>
                <a:sym typeface="宋体" panose="02010600030101010101" pitchFamily="2" charset="-122"/>
              </a:rPr>
              <a:t>”</a:t>
            </a:r>
            <a:endParaRPr lang="zh-CN" altLang="en-US" sz="3200" b="1" dirty="0">
              <a:solidFill>
                <a:schemeClr val="accent2"/>
              </a:solidFill>
              <a:latin typeface="Arial" panose="020B0604020202020204" pitchFamily="34" charset="0"/>
              <a:ea typeface="宋体" panose="02010600030101010101" pitchFamily="2" charset="-122"/>
              <a:sym typeface="宋体" panose="02010600030101010101" pitchFamily="2" charset="-122"/>
            </a:endParaRPr>
          </a:p>
          <a:p>
            <a:pPr algn="r"/>
            <a:r>
              <a:rPr lang="zh-CN" altLang="en-US" sz="3200" b="1" dirty="0">
                <a:solidFill>
                  <a:schemeClr val="accent2"/>
                </a:solidFill>
                <a:latin typeface="Arial" panose="020B0604020202020204" pitchFamily="34" charset="0"/>
                <a:ea typeface="宋体" panose="02010600030101010101" pitchFamily="2" charset="-122"/>
                <a:sym typeface="宋体" panose="02010600030101010101" pitchFamily="2" charset="-122"/>
              </a:rPr>
              <a:t>（辛弃疾</a:t>
            </a:r>
            <a:r>
              <a:rPr lang="zh-CN" altLang="zh-CN" sz="3200" b="1">
                <a:solidFill>
                  <a:schemeClr val="accent2"/>
                </a:solidFill>
                <a:latin typeface="Arial" panose="020B0604020202020204" pitchFamily="34" charset="0"/>
                <a:ea typeface="宋体" panose="02010600030101010101" pitchFamily="2" charset="-122"/>
                <a:sym typeface="宋体" panose="02010600030101010101" pitchFamily="2" charset="-122"/>
              </a:rPr>
              <a:t>《水龙吟》）</a:t>
            </a:r>
            <a:r>
              <a:rPr lang="en-US" altLang="zh-CN" sz="3200" b="1">
                <a:solidFill>
                  <a:schemeClr val="accent2"/>
                </a:solidFill>
                <a:latin typeface="Arial" panose="020B0604020202020204" pitchFamily="34" charset="0"/>
                <a:ea typeface="宋体" panose="02010600030101010101" pitchFamily="2" charset="-122"/>
                <a:sym typeface="宋体" panose="02010600030101010101" pitchFamily="2" charset="-122"/>
              </a:rPr>
              <a:t>               </a:t>
            </a:r>
            <a:endParaRPr lang="en-US" altLang="zh-CN" sz="3200" b="1">
              <a:solidFill>
                <a:schemeClr val="accent2"/>
              </a:solidFill>
              <a:latin typeface="Arial" panose="020B0604020202020204" pitchFamily="34" charset="0"/>
              <a:ea typeface="宋体" panose="02010600030101010101" pitchFamily="2" charset="-122"/>
              <a:sym typeface="宋体" panose="02010600030101010101" pitchFamily="2" charset="-122"/>
            </a:endParaRPr>
          </a:p>
          <a:p>
            <a:r>
              <a:rPr lang="en-US" altLang="zh-CN" sz="3200" b="1">
                <a:latin typeface="Arial" panose="020B0604020202020204" pitchFamily="34" charset="0"/>
                <a:ea typeface="宋体" panose="02010600030101010101" pitchFamily="2" charset="-122"/>
              </a:rPr>
              <a:t>5</a:t>
            </a:r>
            <a:r>
              <a:rPr lang="zh-CN" altLang="en-US" sz="3200" b="1" dirty="0">
                <a:latin typeface="Arial" panose="020B0604020202020204" pitchFamily="34" charset="0"/>
                <a:ea typeface="宋体" panose="02010600030101010101" pitchFamily="2" charset="-122"/>
                <a:sym typeface="宋体" panose="02010600030101010101" pitchFamily="2" charset="-122"/>
              </a:rPr>
              <a:t>、</a:t>
            </a:r>
            <a:r>
              <a:rPr lang="zh-CN" altLang="en-US" sz="3600" b="1" dirty="0">
                <a:solidFill>
                  <a:srgbClr val="FF0000"/>
                </a:solidFill>
                <a:latin typeface="Arial" panose="020B0604020202020204" pitchFamily="34" charset="0"/>
                <a:ea typeface="宋体" panose="02010600030101010101" pitchFamily="2" charset="-122"/>
                <a:sym typeface="宋体" panose="02010600030101010101" pitchFamily="2" charset="-122"/>
              </a:rPr>
              <a:t>捣衣砧</a:t>
            </a:r>
            <a:r>
              <a:rPr lang="zh-CN" altLang="en-US" sz="3200" b="1">
                <a:solidFill>
                  <a:srgbClr val="FF0000"/>
                </a:solidFill>
                <a:latin typeface="Arial" panose="020B0604020202020204" pitchFamily="34" charset="0"/>
                <a:ea typeface="宋体" panose="02010600030101010101" pitchFamily="2" charset="-122"/>
                <a:sym typeface="宋体" panose="02010600030101010101" pitchFamily="2" charset="-122"/>
              </a:rPr>
              <a:t> </a:t>
            </a:r>
            <a:r>
              <a:rPr lang="zh-CN" altLang="en-US" sz="3200" b="1">
                <a:solidFill>
                  <a:schemeClr val="accent2"/>
                </a:solidFill>
                <a:latin typeface="Arial" panose="020B0604020202020204" pitchFamily="34" charset="0"/>
                <a:ea typeface="宋体" panose="02010600030101010101" pitchFamily="2" charset="-122"/>
                <a:sym typeface="宋体" panose="02010600030101010101" pitchFamily="2" charset="-122"/>
              </a:rPr>
              <a:t>：</a:t>
            </a:r>
            <a:r>
              <a:rPr lang="zh-CN" altLang="en-US" sz="3200" b="1">
                <a:solidFill>
                  <a:schemeClr val="accent2"/>
                </a:solidFill>
                <a:latin typeface="Arial" panose="020B0604020202020204" pitchFamily="34" charset="0"/>
                <a:ea typeface="宋体" panose="02010600030101010101" pitchFamily="2" charset="-122"/>
                <a:sym typeface="宋体" panose="02010600030101010101" pitchFamily="2" charset="-122"/>
              </a:rPr>
              <a:t>“寒衣处处催刀尺，白帝城高急暮</a:t>
            </a:r>
            <a:r>
              <a:rPr lang="zh-CN" altLang="en-US" sz="3200" b="1">
                <a:solidFill>
                  <a:srgbClr val="FF0000"/>
                </a:solidFill>
                <a:latin typeface="Arial" panose="020B0604020202020204" pitchFamily="34" charset="0"/>
                <a:ea typeface="宋体" panose="02010600030101010101" pitchFamily="2" charset="-122"/>
                <a:sym typeface="宋体" panose="02010600030101010101" pitchFamily="2" charset="-122"/>
              </a:rPr>
              <a:t>砧</a:t>
            </a:r>
            <a:r>
              <a:rPr lang="zh-CN" altLang="en-US" sz="3200" b="1">
                <a:solidFill>
                  <a:schemeClr val="accent2"/>
                </a:solidFill>
                <a:latin typeface="Arial" panose="020B0604020202020204" pitchFamily="34" charset="0"/>
                <a:ea typeface="宋体" panose="02010600030101010101" pitchFamily="2" charset="-122"/>
                <a:sym typeface="宋体" panose="02010600030101010101" pitchFamily="2" charset="-122"/>
              </a:rPr>
              <a:t>。</a:t>
            </a:r>
            <a:r>
              <a:rPr lang="zh-CN" altLang="en-US" sz="3200" b="1" dirty="0">
                <a:solidFill>
                  <a:schemeClr val="accent2"/>
                </a:solidFill>
                <a:latin typeface="Arial" panose="020B0604020202020204" pitchFamily="34" charset="0"/>
                <a:ea typeface="宋体" panose="02010600030101010101" pitchFamily="2" charset="-122"/>
                <a:sym typeface="宋体" panose="02010600030101010101" pitchFamily="2" charset="-122"/>
              </a:rPr>
              <a:t>”             杜甫《秋兴八首（其一）》</a:t>
            </a:r>
            <a:endParaRPr lang="zh-CN" altLang="en-US" sz="3200" b="1" dirty="0">
              <a:solidFill>
                <a:schemeClr val="accent2"/>
              </a:solidFill>
              <a:latin typeface="Arial" panose="020B0604020202020204" pitchFamily="34" charset="0"/>
              <a:ea typeface="宋体" panose="02010600030101010101" pitchFamily="2" charset="-122"/>
              <a:sym typeface="宋体" panose="02010600030101010101" pitchFamily="2" charset="-122"/>
            </a:endParaRPr>
          </a:p>
          <a:p>
            <a:pPr algn="ctr"/>
            <a:r>
              <a:rPr lang="en-US" altLang="zh-CN" sz="1000" b="1" dirty="0">
                <a:solidFill>
                  <a:schemeClr val="accent2"/>
                </a:solidFill>
                <a:latin typeface="Arial" panose="020B0604020202020204" pitchFamily="34" charset="0"/>
                <a:ea typeface="宋体" panose="02010600030101010101" pitchFamily="2" charset="-122"/>
                <a:sym typeface="宋体" panose="02010600030101010101" pitchFamily="2" charset="-122"/>
              </a:rPr>
              <a:t>12</a:t>
            </a:r>
            <a:r>
              <a:rPr lang="en-US" altLang="zh-CN" sz="3200" b="1" dirty="0">
                <a:solidFill>
                  <a:schemeClr val="accent2"/>
                </a:solidFill>
                <a:latin typeface="Arial" panose="020B0604020202020204" pitchFamily="34" charset="0"/>
                <a:ea typeface="宋体" panose="02010600030101010101" pitchFamily="2" charset="-122"/>
                <a:sym typeface="宋体" panose="02010600030101010101" pitchFamily="2" charset="-122"/>
              </a:rPr>
              <a:t>“</a:t>
            </a:r>
            <a:r>
              <a:rPr lang="zh-CN" altLang="en-US" sz="3200" b="1" dirty="0">
                <a:solidFill>
                  <a:schemeClr val="accent2"/>
                </a:solidFill>
                <a:latin typeface="Arial" panose="020B0604020202020204" pitchFamily="34" charset="0"/>
                <a:ea typeface="宋体" panose="02010600030101010101" pitchFamily="2" charset="-122"/>
                <a:sym typeface="宋体" panose="02010600030101010101" pitchFamily="2" charset="-122"/>
              </a:rPr>
              <a:t>长安一片月，万户</a:t>
            </a:r>
            <a:r>
              <a:rPr lang="zh-CN" altLang="en-US" sz="3200" b="1" dirty="0">
                <a:solidFill>
                  <a:srgbClr val="FF0000"/>
                </a:solidFill>
                <a:latin typeface="Arial" panose="020B0604020202020204" pitchFamily="34" charset="0"/>
                <a:ea typeface="宋体" panose="02010600030101010101" pitchFamily="2" charset="-122"/>
                <a:sym typeface="宋体" panose="02010600030101010101" pitchFamily="2" charset="-122"/>
              </a:rPr>
              <a:t>捣衣</a:t>
            </a:r>
            <a:r>
              <a:rPr lang="zh-CN" altLang="en-US" sz="3200" b="1" dirty="0">
                <a:solidFill>
                  <a:schemeClr val="accent2"/>
                </a:solidFill>
                <a:latin typeface="Arial" panose="020B0604020202020204" pitchFamily="34" charset="0"/>
                <a:ea typeface="宋体" panose="02010600030101010101" pitchFamily="2" charset="-122"/>
                <a:sym typeface="宋体" panose="02010600030101010101" pitchFamily="2" charset="-122"/>
              </a:rPr>
              <a:t>声</a:t>
            </a:r>
            <a:r>
              <a:rPr lang="en-US" altLang="zh-CN" sz="3200" b="1" dirty="0">
                <a:solidFill>
                  <a:schemeClr val="accent2"/>
                </a:solidFill>
                <a:latin typeface="Arial" panose="020B0604020202020204" pitchFamily="34" charset="0"/>
                <a:ea typeface="宋体" panose="02010600030101010101" pitchFamily="2" charset="-122"/>
                <a:sym typeface="宋体" panose="02010600030101010101" pitchFamily="2" charset="-122"/>
              </a:rPr>
              <a:t>”</a:t>
            </a:r>
            <a:endParaRPr lang="en-US" altLang="zh-CN" sz="3200" b="1" dirty="0">
              <a:solidFill>
                <a:schemeClr val="accent2"/>
              </a:solidFill>
              <a:latin typeface="Arial" panose="020B0604020202020204" pitchFamily="34" charset="0"/>
              <a:ea typeface="宋体" panose="02010600030101010101" pitchFamily="2" charset="-122"/>
              <a:sym typeface="宋体" panose="02010600030101010101" pitchFamily="2" charset="-122"/>
            </a:endParaRPr>
          </a:p>
          <a:p>
            <a:pPr algn="r"/>
            <a:r>
              <a:rPr lang="zh-CN" altLang="en-US" sz="3200" b="1" dirty="0">
                <a:solidFill>
                  <a:schemeClr val="accent2"/>
                </a:solidFill>
                <a:latin typeface="Arial" panose="020B0604020202020204" pitchFamily="34" charset="0"/>
                <a:ea typeface="宋体" panose="02010600030101010101" pitchFamily="2" charset="-122"/>
                <a:sym typeface="宋体" panose="02010600030101010101" pitchFamily="2" charset="-122"/>
              </a:rPr>
              <a:t>（李白）</a:t>
            </a:r>
            <a:endParaRPr lang="zh-CN" altLang="en-US" sz="3200" b="1" dirty="0">
              <a:solidFill>
                <a:schemeClr val="accent2"/>
              </a:solidFill>
              <a:latin typeface="Arial" panose="020B0604020202020204" pitchFamily="34" charset="0"/>
              <a:ea typeface="宋体" panose="02010600030101010101" pitchFamily="2" charset="-122"/>
              <a:sym typeface="宋体" panose="02010600030101010101" pitchFamily="2" charset="-122"/>
            </a:endParaRPr>
          </a:p>
          <a:p>
            <a:r>
              <a:rPr lang="en-US" altLang="zh-CN" sz="3200" b="1" dirty="0">
                <a:solidFill>
                  <a:schemeClr val="tx1"/>
                </a:solidFill>
                <a:latin typeface="Arial" panose="020B0604020202020204" pitchFamily="34" charset="0"/>
                <a:ea typeface="宋体" panose="02010600030101010101" pitchFamily="2" charset="-122"/>
                <a:sym typeface="宋体" panose="02010600030101010101" pitchFamily="2" charset="-122"/>
              </a:rPr>
              <a:t>6</a:t>
            </a:r>
            <a:r>
              <a:rPr lang="zh-CN" altLang="en-US" sz="3200" b="1" dirty="0">
                <a:solidFill>
                  <a:schemeClr val="tx1"/>
                </a:solidFill>
                <a:latin typeface="Arial" panose="020B0604020202020204" pitchFamily="34" charset="0"/>
                <a:ea typeface="宋体" panose="02010600030101010101" pitchFamily="2" charset="-122"/>
                <a:sym typeface="宋体" panose="02010600030101010101" pitchFamily="2" charset="-122"/>
              </a:rPr>
              <a:t>、</a:t>
            </a:r>
            <a:r>
              <a:rPr lang="zh-CN" altLang="en-US" sz="3600" b="1" dirty="0">
                <a:solidFill>
                  <a:srgbClr val="FF0000"/>
                </a:solidFill>
                <a:latin typeface="Arial" panose="020B0604020202020204" pitchFamily="34" charset="0"/>
                <a:ea typeface="宋体" panose="02010600030101010101" pitchFamily="2" charset="-122"/>
                <a:sym typeface="宋体" panose="02010600030101010101" pitchFamily="2" charset="-122"/>
              </a:rPr>
              <a:t>落叶</a:t>
            </a:r>
            <a:r>
              <a:rPr lang="zh-CN" altLang="en-US" sz="3200" b="1" dirty="0">
                <a:solidFill>
                  <a:schemeClr val="accent2"/>
                </a:solidFill>
                <a:latin typeface="Arial" panose="020B0604020202020204" pitchFamily="34" charset="0"/>
                <a:ea typeface="宋体" panose="02010600030101010101" pitchFamily="2" charset="-122"/>
                <a:sym typeface="宋体" panose="02010600030101010101" pitchFamily="2" charset="-122"/>
              </a:rPr>
              <a:t>：</a:t>
            </a:r>
            <a:r>
              <a:rPr lang="en-US" altLang="zh-CN" sz="1000" b="1" dirty="0">
                <a:solidFill>
                  <a:schemeClr val="accent2"/>
                </a:solidFill>
                <a:latin typeface="Arial" panose="020B0604020202020204" pitchFamily="34" charset="0"/>
                <a:ea typeface="宋体" panose="02010600030101010101" pitchFamily="2" charset="-122"/>
                <a:sym typeface="宋体" panose="02010600030101010101" pitchFamily="2" charset="-122"/>
              </a:rPr>
              <a:t>13</a:t>
            </a:r>
            <a:r>
              <a:rPr lang="en-US" altLang="zh-CN" sz="3200" b="1" dirty="0">
                <a:solidFill>
                  <a:schemeClr val="accent2"/>
                </a:solidFill>
                <a:latin typeface="Arial" panose="020B0604020202020204" pitchFamily="34" charset="0"/>
                <a:ea typeface="宋体" panose="02010600030101010101" pitchFamily="2" charset="-122"/>
                <a:sym typeface="宋体" panose="02010600030101010101" pitchFamily="2" charset="-122"/>
              </a:rPr>
              <a:t>“萧萧</a:t>
            </a:r>
            <a:r>
              <a:rPr lang="en-US" altLang="zh-CN" sz="3200" b="1" dirty="0">
                <a:solidFill>
                  <a:srgbClr val="FF0000"/>
                </a:solidFill>
                <a:latin typeface="Arial" panose="020B0604020202020204" pitchFamily="34" charset="0"/>
                <a:ea typeface="宋体" panose="02010600030101010101" pitchFamily="2" charset="-122"/>
                <a:sym typeface="宋体" panose="02010600030101010101" pitchFamily="2" charset="-122"/>
              </a:rPr>
              <a:t>梧叶</a:t>
            </a:r>
            <a:r>
              <a:rPr lang="en-US" altLang="zh-CN" sz="3200" b="1" dirty="0">
                <a:solidFill>
                  <a:schemeClr val="accent2"/>
                </a:solidFill>
                <a:latin typeface="Arial" panose="020B0604020202020204" pitchFamily="34" charset="0"/>
                <a:ea typeface="宋体" panose="02010600030101010101" pitchFamily="2" charset="-122"/>
                <a:sym typeface="宋体" panose="02010600030101010101" pitchFamily="2" charset="-122"/>
              </a:rPr>
              <a:t>送寒声，江上秋风动客情”</a:t>
            </a:r>
            <a:endParaRPr lang="en-US" altLang="zh-CN" sz="3200" b="1" dirty="0">
              <a:solidFill>
                <a:schemeClr val="accent2"/>
              </a:solidFill>
              <a:latin typeface="Arial" panose="020B0604020202020204" pitchFamily="34" charset="0"/>
              <a:ea typeface="宋体" panose="02010600030101010101" pitchFamily="2" charset="-122"/>
              <a:sym typeface="宋体" panose="02010600030101010101" pitchFamily="2" charset="-122"/>
            </a:endParaRPr>
          </a:p>
          <a:p>
            <a:r>
              <a:rPr lang="zh-CN" altLang="en-US" sz="3200" b="1" dirty="0">
                <a:solidFill>
                  <a:schemeClr val="accent2"/>
                </a:solidFill>
                <a:latin typeface="Arial" panose="020B0604020202020204" pitchFamily="34" charset="0"/>
                <a:ea typeface="宋体" panose="02010600030101010101" pitchFamily="2" charset="-122"/>
                <a:sym typeface="宋体" panose="02010600030101010101" pitchFamily="2" charset="-122"/>
              </a:rPr>
              <a:t>                                                         （叶绍翁）</a:t>
            </a:r>
            <a:endParaRPr lang="en-US" altLang="zh-CN" sz="3200" b="1" dirty="0">
              <a:solidFill>
                <a:schemeClr val="accent2"/>
              </a:solidFill>
              <a:latin typeface="Arial" panose="020B0604020202020204" pitchFamily="34" charset="0"/>
              <a:ea typeface="宋体" panose="02010600030101010101" pitchFamily="2" charset="-122"/>
              <a:sym typeface="宋体" panose="02010600030101010101" pitchFamily="2" charset="-122"/>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0241" name="内容占位符 3"/>
          <p:cNvPicPr>
            <a:picLocks noGrp="1" noChangeAspect="1"/>
          </p:cNvPicPr>
          <p:nvPr>
            <p:ph idx="1"/>
          </p:nvPr>
        </p:nvPicPr>
        <p:blipFill>
          <a:blip r:embed="rId1"/>
          <a:stretch>
            <a:fillRect/>
          </a:stretch>
        </p:blipFill>
        <p:spPr>
          <a:xfrm>
            <a:off x="6350" y="12700"/>
            <a:ext cx="9140825" cy="6878638"/>
          </a:xfrm>
        </p:spPr>
      </p:pic>
      <p:sp>
        <p:nvSpPr>
          <p:cNvPr id="10242" name="文本框 5"/>
          <p:cNvSpPr txBox="1"/>
          <p:nvPr/>
        </p:nvSpPr>
        <p:spPr>
          <a:xfrm>
            <a:off x="322263" y="546100"/>
            <a:ext cx="8647112" cy="6062345"/>
          </a:xfrm>
          <a:prstGeom prst="rect">
            <a:avLst/>
          </a:prstGeom>
          <a:noFill/>
          <a:ln w="9525">
            <a:noFill/>
          </a:ln>
        </p:spPr>
        <p:txBody>
          <a:bodyPr wrap="square" anchor="t">
            <a:spAutoFit/>
          </a:bodyPr>
          <a:p>
            <a:r>
              <a:rPr lang="zh-CN" altLang="en-US" sz="3200" b="1">
                <a:latin typeface="Arial" panose="020B0604020202020204" pitchFamily="34" charset="0"/>
                <a:ea typeface="宋体" panose="02010600030101010101" pitchFamily="2" charset="-122"/>
                <a:sym typeface="宋体" panose="02010600030101010101" pitchFamily="2" charset="-122"/>
              </a:rPr>
              <a:t>（三）</a:t>
            </a:r>
            <a:r>
              <a:rPr lang="zh-CN" altLang="en-US" sz="3600" b="1">
                <a:latin typeface="隶书" panose="02010509060101010101" pitchFamily="49" charset="-122"/>
                <a:ea typeface="隶书" panose="02010509060101010101" pitchFamily="49" charset="-122"/>
                <a:sym typeface="宋体" panose="02010600030101010101" pitchFamily="2" charset="-122"/>
              </a:rPr>
              <a:t>愁思凄情类意象</a:t>
            </a:r>
            <a:endParaRPr lang="zh-CN" altLang="en-US" sz="3200" b="1">
              <a:latin typeface="隶书" panose="02010509060101010101" pitchFamily="49" charset="-122"/>
              <a:ea typeface="隶书" panose="02010509060101010101" pitchFamily="49" charset="-122"/>
              <a:sym typeface="宋体" panose="02010600030101010101" pitchFamily="2" charset="-122"/>
            </a:endParaRPr>
          </a:p>
          <a:p>
            <a:r>
              <a:rPr lang="zh-CN" altLang="en-US" sz="3200" b="1">
                <a:latin typeface="Arial" panose="020B0604020202020204" pitchFamily="34" charset="0"/>
                <a:ea typeface="宋体" panose="02010600030101010101" pitchFamily="2" charset="-122"/>
              </a:rPr>
              <a:t>         </a:t>
            </a:r>
            <a:r>
              <a:rPr lang="zh-CN" altLang="en-US" sz="3200" b="1" dirty="0">
                <a:latin typeface="宋体" panose="02010600030101010101" pitchFamily="2" charset="-122"/>
                <a:ea typeface="宋体" panose="02010600030101010101" pitchFamily="2" charset="-122"/>
                <a:sym typeface="宋体" panose="02010600030101010101" pitchFamily="2" charset="-122"/>
              </a:rPr>
              <a:t>表达忧愁苦思、悲伤凄清的心情，或渲染凄冷、悲凉气氛。如漂泊、孤寂、时光飞逝等。</a:t>
            </a:r>
            <a:endParaRPr lang="zh-CN" altLang="en-US" sz="3200" b="1">
              <a:latin typeface="宋体" panose="02010600030101010101" pitchFamily="2" charset="-122"/>
              <a:ea typeface="宋体" panose="02010600030101010101" pitchFamily="2" charset="-122"/>
            </a:endParaRPr>
          </a:p>
          <a:p>
            <a:r>
              <a:rPr lang="en-US" altLang="zh-CN" sz="3200" b="1">
                <a:solidFill>
                  <a:schemeClr val="tx2"/>
                </a:solidFill>
                <a:latin typeface="宋体" panose="02010600030101010101" pitchFamily="2" charset="-122"/>
                <a:ea typeface="宋体" panose="02010600030101010101" pitchFamily="2" charset="-122"/>
                <a:sym typeface="宋体" panose="02010600030101010101" pitchFamily="2" charset="-122"/>
              </a:rPr>
              <a:t>1</a:t>
            </a:r>
            <a:r>
              <a:rPr lang="zh-CN" altLang="en-US" sz="3200" b="1" dirty="0">
                <a:latin typeface="Arial" panose="020B0604020202020204" pitchFamily="34" charset="0"/>
                <a:ea typeface="宋体" panose="02010600030101010101" pitchFamily="2" charset="-122"/>
                <a:sym typeface="宋体" panose="02010600030101010101" pitchFamily="2" charset="-122"/>
              </a:rPr>
              <a:t>、</a:t>
            </a:r>
            <a:r>
              <a:rPr lang="zh-CN" altLang="en-US" sz="3200" b="1" dirty="0">
                <a:solidFill>
                  <a:srgbClr val="FF0000"/>
                </a:solidFill>
                <a:latin typeface="Arial" panose="020B0604020202020204" pitchFamily="34" charset="0"/>
                <a:ea typeface="宋体" panose="02010600030101010101" pitchFamily="2" charset="-122"/>
                <a:sym typeface="宋体" panose="02010600030101010101" pitchFamily="2" charset="-122"/>
              </a:rPr>
              <a:t>梧桐：</a:t>
            </a:r>
            <a:r>
              <a:rPr lang="zh-CN" altLang="en-US" sz="3200" b="1">
                <a:solidFill>
                  <a:schemeClr val="accent2"/>
                </a:solidFill>
                <a:latin typeface="Arial" panose="020B0604020202020204" pitchFamily="34" charset="0"/>
                <a:ea typeface="宋体" panose="02010600030101010101" pitchFamily="2" charset="-122"/>
                <a:sym typeface="宋体" panose="02010600030101010101" pitchFamily="2" charset="-122"/>
              </a:rPr>
              <a:t>“</a:t>
            </a:r>
            <a:r>
              <a:rPr lang="zh-CN" altLang="en-US" sz="3200" b="1">
                <a:solidFill>
                  <a:srgbClr val="FF0000"/>
                </a:solidFill>
                <a:latin typeface="Arial" panose="020B0604020202020204" pitchFamily="34" charset="0"/>
                <a:ea typeface="宋体" panose="02010600030101010101" pitchFamily="2" charset="-122"/>
                <a:sym typeface="宋体" panose="02010600030101010101" pitchFamily="2" charset="-122"/>
              </a:rPr>
              <a:t>梧桐</a:t>
            </a:r>
            <a:r>
              <a:rPr lang="zh-CN" altLang="en-US" sz="3200" b="1">
                <a:solidFill>
                  <a:schemeClr val="accent2"/>
                </a:solidFill>
                <a:latin typeface="Arial" panose="020B0604020202020204" pitchFamily="34" charset="0"/>
                <a:ea typeface="宋体" panose="02010600030101010101" pitchFamily="2" charset="-122"/>
                <a:sym typeface="宋体" panose="02010600030101010101" pitchFamily="2" charset="-122"/>
              </a:rPr>
              <a:t>更兼细雨，到黄昏，点点滴 </a:t>
            </a:r>
            <a:endParaRPr lang="zh-CN" altLang="en-US" sz="3200" b="1">
              <a:solidFill>
                <a:schemeClr val="accent2"/>
              </a:solidFill>
              <a:latin typeface="Arial" panose="020B0604020202020204" pitchFamily="34" charset="0"/>
              <a:ea typeface="宋体" panose="02010600030101010101" pitchFamily="2" charset="-122"/>
              <a:sym typeface="宋体" panose="02010600030101010101" pitchFamily="2" charset="-122"/>
            </a:endParaRPr>
          </a:p>
          <a:p>
            <a:r>
              <a:rPr lang="zh-CN" altLang="en-US" sz="3200" b="1">
                <a:solidFill>
                  <a:schemeClr val="accent2"/>
                </a:solidFill>
                <a:latin typeface="Arial" panose="020B0604020202020204" pitchFamily="34" charset="0"/>
                <a:ea typeface="宋体" panose="02010600030101010101" pitchFamily="2" charset="-122"/>
                <a:sym typeface="宋体" panose="02010600030101010101" pitchFamily="2" charset="-122"/>
              </a:rPr>
              <a:t>               滴。</a:t>
            </a:r>
            <a:r>
              <a:rPr lang="zh-CN" altLang="en-US" sz="3200" b="1" dirty="0">
                <a:solidFill>
                  <a:schemeClr val="accent2"/>
                </a:solidFill>
                <a:latin typeface="Arial" panose="020B0604020202020204" pitchFamily="34" charset="0"/>
                <a:ea typeface="宋体" panose="02010600030101010101" pitchFamily="2" charset="-122"/>
                <a:sym typeface="宋体" panose="02010600030101010101" pitchFamily="2" charset="-122"/>
              </a:rPr>
              <a:t>”                   李清照《声声慢》</a:t>
            </a:r>
            <a:endParaRPr lang="zh-CN" altLang="en-US" sz="3200" b="1" dirty="0">
              <a:solidFill>
                <a:schemeClr val="accent2"/>
              </a:solidFill>
              <a:latin typeface="Arial" panose="020B0604020202020204" pitchFamily="34" charset="0"/>
              <a:ea typeface="宋体" panose="02010600030101010101" pitchFamily="2" charset="-122"/>
              <a:sym typeface="宋体" panose="02010600030101010101" pitchFamily="2" charset="-122"/>
            </a:endParaRPr>
          </a:p>
          <a:p>
            <a:r>
              <a:rPr lang="en-US" altLang="zh-CN" sz="3200" b="1" dirty="0">
                <a:solidFill>
                  <a:schemeClr val="accent2"/>
                </a:solidFill>
                <a:latin typeface="Arial" panose="020B0604020202020204" pitchFamily="34" charset="0"/>
                <a:ea typeface="宋体" panose="02010600030101010101" pitchFamily="2" charset="-122"/>
                <a:sym typeface="宋体" panose="02010600030101010101" pitchFamily="2" charset="-122"/>
              </a:rPr>
              <a:t>“</a:t>
            </a:r>
            <a:r>
              <a:rPr lang="en-US" altLang="zh-CN" sz="1000" b="1" dirty="0">
                <a:solidFill>
                  <a:schemeClr val="accent2"/>
                </a:solidFill>
                <a:latin typeface="Arial" panose="020B0604020202020204" pitchFamily="34" charset="0"/>
                <a:ea typeface="宋体" panose="02010600030101010101" pitchFamily="2" charset="-122"/>
                <a:sym typeface="宋体" panose="02010600030101010101" pitchFamily="2" charset="-122"/>
              </a:rPr>
              <a:t>14</a:t>
            </a:r>
            <a:r>
              <a:rPr lang="en-US" altLang="zh-CN" sz="3200" b="1" dirty="0">
                <a:solidFill>
                  <a:srgbClr val="FF0000"/>
                </a:solidFill>
                <a:latin typeface="Arial" panose="020B0604020202020204" pitchFamily="34" charset="0"/>
                <a:ea typeface="宋体" panose="02010600030101010101" pitchFamily="2" charset="-122"/>
                <a:sym typeface="宋体" panose="02010600030101010101" pitchFamily="2" charset="-122"/>
              </a:rPr>
              <a:t>梧桐</a:t>
            </a:r>
            <a:r>
              <a:rPr lang="en-US" altLang="zh-CN" sz="3200" b="1" dirty="0">
                <a:solidFill>
                  <a:schemeClr val="accent2"/>
                </a:solidFill>
                <a:latin typeface="Arial" panose="020B0604020202020204" pitchFamily="34" charset="0"/>
                <a:ea typeface="宋体" panose="02010600030101010101" pitchFamily="2" charset="-122"/>
                <a:sym typeface="宋体" panose="02010600030101010101" pitchFamily="2" charset="-122"/>
              </a:rPr>
              <a:t>叶上三更雨。惊破梦魂无觅处。”</a:t>
            </a:r>
            <a:r>
              <a:rPr lang="zh-CN" altLang="en-US" sz="3200" b="1" dirty="0">
                <a:solidFill>
                  <a:schemeClr val="accent2"/>
                </a:solidFill>
                <a:latin typeface="Arial" panose="020B0604020202020204" pitchFamily="34" charset="0"/>
                <a:ea typeface="宋体" panose="02010600030101010101" pitchFamily="2" charset="-122"/>
                <a:sym typeface="宋体" panose="02010600030101010101" pitchFamily="2" charset="-122"/>
              </a:rPr>
              <a:t>（</a:t>
            </a:r>
            <a:r>
              <a:rPr lang="zh-CN" altLang="en-US" sz="3200" b="1" dirty="0">
                <a:solidFill>
                  <a:schemeClr val="accent2"/>
                </a:solidFill>
                <a:latin typeface="Arial" panose="020B0604020202020204" pitchFamily="34" charset="0"/>
                <a:ea typeface="宋体" panose="02010600030101010101" pitchFamily="2" charset="-122"/>
                <a:sym typeface="宋体" panose="02010600030101010101" pitchFamily="2" charset="-122"/>
              </a:rPr>
              <a:t>苏轼）</a:t>
            </a:r>
            <a:endParaRPr lang="en-US" altLang="zh-CN" sz="3200" b="1" dirty="0">
              <a:solidFill>
                <a:schemeClr val="accent2"/>
              </a:solidFill>
              <a:latin typeface="Arial" panose="020B0604020202020204" pitchFamily="34" charset="0"/>
              <a:ea typeface="宋体" panose="02010600030101010101" pitchFamily="2" charset="-122"/>
              <a:sym typeface="宋体" panose="02010600030101010101" pitchFamily="2" charset="-122"/>
            </a:endParaRPr>
          </a:p>
          <a:p>
            <a:endParaRPr lang="en-US" altLang="zh-CN" sz="3200" b="1">
              <a:sym typeface="+mn-ea"/>
            </a:endParaRPr>
          </a:p>
          <a:p>
            <a:pPr algn="just"/>
            <a:r>
              <a:rPr lang="en-US" altLang="zh-CN" sz="3200" b="1">
                <a:sym typeface="+mn-ea"/>
              </a:rPr>
              <a:t>2</a:t>
            </a:r>
            <a:r>
              <a:rPr lang="zh-CN" altLang="en-US" sz="3200" b="1">
                <a:sym typeface="+mn-ea"/>
              </a:rPr>
              <a:t>、</a:t>
            </a:r>
            <a:r>
              <a:rPr lang="zh-CN" altLang="en-US" sz="3200" b="1">
                <a:solidFill>
                  <a:srgbClr val="FF0000"/>
                </a:solidFill>
                <a:sym typeface="+mn-ea"/>
              </a:rPr>
              <a:t>芭蕉、丁香：</a:t>
            </a:r>
            <a:r>
              <a:rPr lang="zh-CN" altLang="en-US" sz="3200" b="1">
                <a:solidFill>
                  <a:schemeClr val="accent2"/>
                </a:solidFill>
                <a:sym typeface="+mn-ea"/>
              </a:rPr>
              <a:t>“</a:t>
            </a:r>
            <a:r>
              <a:rPr lang="zh-CN" altLang="en-US" sz="3200" b="1">
                <a:solidFill>
                  <a:srgbClr val="FF0000"/>
                </a:solidFill>
                <a:sym typeface="+mn-ea"/>
              </a:rPr>
              <a:t>芭蕉</a:t>
            </a:r>
            <a:r>
              <a:rPr lang="zh-CN" altLang="en-US" sz="3200" b="1">
                <a:solidFill>
                  <a:schemeClr val="accent2"/>
                </a:solidFill>
                <a:sym typeface="+mn-ea"/>
              </a:rPr>
              <a:t>不展</a:t>
            </a:r>
            <a:r>
              <a:rPr lang="zh-CN" altLang="en-US" sz="3200" b="1">
                <a:solidFill>
                  <a:srgbClr val="FF0000"/>
                </a:solidFill>
                <a:sym typeface="+mn-ea"/>
              </a:rPr>
              <a:t>丁香</a:t>
            </a:r>
            <a:r>
              <a:rPr lang="zh-CN" altLang="en-US" sz="3200" b="1">
                <a:solidFill>
                  <a:schemeClr val="accent2"/>
                </a:solidFill>
                <a:sym typeface="+mn-ea"/>
              </a:rPr>
              <a:t>结，同向春风 </a:t>
            </a:r>
            <a:endParaRPr lang="zh-CN" altLang="en-US" sz="3200" b="1">
              <a:solidFill>
                <a:schemeClr val="accent2"/>
              </a:solidFill>
              <a:sym typeface="+mn-ea"/>
            </a:endParaRPr>
          </a:p>
          <a:p>
            <a:pPr algn="just"/>
            <a:r>
              <a:rPr lang="zh-CN" altLang="en-US" sz="3200" b="1">
                <a:solidFill>
                  <a:schemeClr val="accent2"/>
                </a:solidFill>
                <a:sym typeface="+mn-ea"/>
              </a:rPr>
              <a:t>               各自愁。”               李商隐《代赠》</a:t>
            </a:r>
            <a:endParaRPr lang="zh-CN" altLang="en-US" sz="3200" b="1">
              <a:solidFill>
                <a:schemeClr val="accent2"/>
              </a:solidFill>
              <a:sym typeface="+mn-ea"/>
            </a:endParaRPr>
          </a:p>
          <a:p>
            <a:r>
              <a:rPr lang="en-US" altLang="zh-CN" sz="3200" b="1">
                <a:solidFill>
                  <a:schemeClr val="accent2"/>
                </a:solidFill>
                <a:sym typeface="+mn-ea"/>
              </a:rPr>
              <a:t>               “</a:t>
            </a:r>
            <a:r>
              <a:rPr lang="zh-CN" altLang="en-US" sz="3200" b="1">
                <a:solidFill>
                  <a:schemeClr val="accent2"/>
                </a:solidFill>
                <a:latin typeface="Arial" panose="020B0604020202020204" pitchFamily="34" charset="0"/>
                <a:ea typeface="宋体" panose="02010600030101010101" pitchFamily="2" charset="-122"/>
              </a:rPr>
              <a:t>共有几许新愁？</a:t>
            </a:r>
            <a:r>
              <a:rPr lang="zh-CN" altLang="en-US" sz="3200" b="1">
                <a:solidFill>
                  <a:srgbClr val="FF0000"/>
                </a:solidFill>
                <a:latin typeface="Arial" panose="020B0604020202020204" pitchFamily="34" charset="0"/>
                <a:ea typeface="宋体" panose="02010600030101010101" pitchFamily="2" charset="-122"/>
              </a:rPr>
              <a:t>芭蕉</a:t>
            </a:r>
            <a:r>
              <a:rPr lang="zh-CN" altLang="en-US" sz="3200" b="1">
                <a:solidFill>
                  <a:schemeClr val="accent2"/>
                </a:solidFill>
                <a:latin typeface="Arial" panose="020B0604020202020204" pitchFamily="34" charset="0"/>
                <a:ea typeface="宋体" panose="02010600030101010101" pitchFamily="2" charset="-122"/>
              </a:rPr>
              <a:t>不展</a:t>
            </a:r>
            <a:r>
              <a:rPr lang="zh-CN" altLang="en-US" sz="3200" b="1">
                <a:solidFill>
                  <a:srgbClr val="FF0000"/>
                </a:solidFill>
                <a:latin typeface="Arial" panose="020B0604020202020204" pitchFamily="34" charset="0"/>
                <a:ea typeface="宋体" panose="02010600030101010101" pitchFamily="2" charset="-122"/>
              </a:rPr>
              <a:t>丁香</a:t>
            </a:r>
            <a:r>
              <a:rPr lang="zh-CN" altLang="en-US" sz="3200" b="1">
                <a:solidFill>
                  <a:schemeClr val="accent2"/>
                </a:solidFill>
                <a:latin typeface="Arial" panose="020B0604020202020204" pitchFamily="34" charset="0"/>
                <a:ea typeface="宋体" panose="02010600030101010101" pitchFamily="2" charset="-122"/>
              </a:rPr>
              <a:t>结。</a:t>
            </a:r>
            <a:r>
              <a:rPr lang="en-US" altLang="zh-CN" sz="3200" b="1">
                <a:solidFill>
                  <a:schemeClr val="accent2"/>
                </a:solidFill>
                <a:latin typeface="Arial" panose="020B0604020202020204" pitchFamily="34" charset="0"/>
                <a:ea typeface="宋体" panose="02010600030101010101" pitchFamily="2" charset="-122"/>
              </a:rPr>
              <a:t>”</a:t>
            </a:r>
            <a:endParaRPr lang="en-US" altLang="zh-CN" sz="3200" b="1">
              <a:solidFill>
                <a:schemeClr val="accent2"/>
              </a:solidFill>
              <a:latin typeface="Arial" panose="020B0604020202020204" pitchFamily="34" charset="0"/>
              <a:ea typeface="宋体" panose="02010600030101010101" pitchFamily="2" charset="-122"/>
            </a:endParaRPr>
          </a:p>
          <a:p>
            <a:pPr algn="r"/>
            <a:r>
              <a:rPr lang="en-US" altLang="zh-CN" sz="3200" b="1">
                <a:solidFill>
                  <a:schemeClr val="accent2"/>
                </a:solidFill>
                <a:latin typeface="Arial" panose="020B0604020202020204" pitchFamily="34" charset="0"/>
                <a:ea typeface="宋体" panose="02010600030101010101" pitchFamily="2" charset="-122"/>
              </a:rPr>
              <a:t>贺铸《石州慢·薄雨收寒》</a:t>
            </a:r>
            <a:endParaRPr lang="en-US" altLang="zh-CN" sz="3200" b="1">
              <a:solidFill>
                <a:schemeClr val="accent2"/>
              </a:solidFill>
              <a:latin typeface="Arial" panose="020B0604020202020204" pitchFamily="34" charset="0"/>
              <a:ea typeface="宋体" panose="02010600030101010101" pitchFamily="2" charset="-122"/>
            </a:endParaRPr>
          </a:p>
          <a:p>
            <a:endParaRPr lang="zh-CN" altLang="zh-CN" sz="3200" b="1">
              <a:solidFill>
                <a:schemeClr val="accent2"/>
              </a:solidFill>
              <a:latin typeface="宋体" panose="02010600030101010101" pitchFamily="2" charset="-122"/>
              <a:ea typeface="宋体" panose="02010600030101010101" pitchFamily="2" charset="-122"/>
              <a:sym typeface="宋体" panose="02010600030101010101" pitchFamily="2" charset="-122"/>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1265" name="内容占位符 3"/>
          <p:cNvPicPr>
            <a:picLocks noGrp="1" noChangeAspect="1"/>
          </p:cNvPicPr>
          <p:nvPr>
            <p:ph idx="1"/>
          </p:nvPr>
        </p:nvPicPr>
        <p:blipFill>
          <a:blip r:embed="rId1"/>
          <a:stretch>
            <a:fillRect/>
          </a:stretch>
        </p:blipFill>
        <p:spPr>
          <a:xfrm>
            <a:off x="1905" y="-10795"/>
            <a:ext cx="9140825" cy="6878638"/>
          </a:xfrm>
        </p:spPr>
      </p:pic>
      <p:sp>
        <p:nvSpPr>
          <p:cNvPr id="2" name="文本框 1"/>
          <p:cNvSpPr txBox="1"/>
          <p:nvPr/>
        </p:nvSpPr>
        <p:spPr>
          <a:xfrm>
            <a:off x="702310" y="878840"/>
            <a:ext cx="7482840" cy="5015865"/>
          </a:xfrm>
          <a:prstGeom prst="rect">
            <a:avLst/>
          </a:prstGeom>
          <a:noFill/>
        </p:spPr>
        <p:txBody>
          <a:bodyPr wrap="square" rtlCol="0">
            <a:spAutoFit/>
          </a:bodyPr>
          <a:p>
            <a:r>
              <a:rPr lang="en-US" altLang="zh-CN" sz="3200" b="1">
                <a:solidFill>
                  <a:schemeClr val="tx2"/>
                </a:solidFill>
                <a:sym typeface="+mn-ea"/>
              </a:rPr>
              <a:t>3</a:t>
            </a:r>
            <a:r>
              <a:rPr lang="zh-CN" altLang="en-US" sz="3200" b="1" dirty="0">
                <a:solidFill>
                  <a:schemeClr val="tx2"/>
                </a:solidFill>
                <a:sym typeface="宋体" panose="02010600030101010101" pitchFamily="2" charset="-122"/>
              </a:rPr>
              <a:t>、</a:t>
            </a:r>
            <a:r>
              <a:rPr lang="zh-CN" altLang="en-US" sz="3200" b="1" dirty="0">
                <a:solidFill>
                  <a:srgbClr val="FF0000"/>
                </a:solidFill>
                <a:sym typeface="宋体" panose="02010600030101010101" pitchFamily="2" charset="-122"/>
              </a:rPr>
              <a:t>落花、流水</a:t>
            </a:r>
            <a:r>
              <a:rPr lang="zh-CN" altLang="en-US" sz="3200" b="1" dirty="0">
                <a:solidFill>
                  <a:schemeClr val="accent2"/>
                </a:solidFill>
                <a:sym typeface="宋体" panose="02010600030101010101" pitchFamily="2" charset="-122"/>
              </a:rPr>
              <a:t>：</a:t>
            </a:r>
            <a:r>
              <a:rPr lang="en-US" altLang="zh-CN" sz="1000" b="1" dirty="0">
                <a:solidFill>
                  <a:schemeClr val="accent2"/>
                </a:solidFill>
                <a:sym typeface="宋体" panose="02010600030101010101" pitchFamily="2" charset="-122"/>
              </a:rPr>
              <a:t>15</a:t>
            </a:r>
            <a:r>
              <a:rPr lang="en-US" altLang="zh-CN" sz="3200" b="1" dirty="0">
                <a:solidFill>
                  <a:schemeClr val="accent2"/>
                </a:solidFill>
                <a:sym typeface="宋体" panose="02010600030101010101" pitchFamily="2" charset="-122"/>
              </a:rPr>
              <a:t>“兰浦苍苍春欲暮，</a:t>
            </a:r>
            <a:r>
              <a:rPr lang="en-US" altLang="zh-CN" sz="3200" b="1" dirty="0">
                <a:solidFill>
                  <a:srgbClr val="FF0000"/>
                </a:solidFill>
                <a:sym typeface="宋体" panose="02010600030101010101" pitchFamily="2" charset="-122"/>
              </a:rPr>
              <a:t>落  </a:t>
            </a:r>
            <a:endParaRPr lang="en-US" altLang="zh-CN" sz="3200" b="1" dirty="0">
              <a:solidFill>
                <a:srgbClr val="FF0000"/>
              </a:solidFill>
              <a:sym typeface="宋体" panose="02010600030101010101" pitchFamily="2" charset="-122"/>
            </a:endParaRPr>
          </a:p>
          <a:p>
            <a:r>
              <a:rPr lang="en-US" altLang="zh-CN" sz="3200" b="1" dirty="0">
                <a:solidFill>
                  <a:srgbClr val="FF0000"/>
                </a:solidFill>
                <a:sym typeface="宋体" panose="02010600030101010101" pitchFamily="2" charset="-122"/>
              </a:rPr>
              <a:t>         花流水</a:t>
            </a:r>
            <a:r>
              <a:rPr lang="en-US" altLang="zh-CN" sz="3200" b="1" dirty="0">
                <a:solidFill>
                  <a:schemeClr val="accent2"/>
                </a:solidFill>
                <a:sym typeface="宋体" panose="02010600030101010101" pitchFamily="2" charset="-122"/>
              </a:rPr>
              <a:t>怨离琴。”          </a:t>
            </a:r>
            <a:r>
              <a:rPr lang="zh-CN" altLang="en-US" sz="3200" b="1" dirty="0">
                <a:solidFill>
                  <a:schemeClr val="accent2"/>
                </a:solidFill>
                <a:sym typeface="宋体" panose="02010600030101010101" pitchFamily="2" charset="-122"/>
              </a:rPr>
              <a:t>（李群玉）</a:t>
            </a:r>
            <a:endParaRPr lang="en-US" altLang="zh-CN" sz="3200" b="1" dirty="0">
              <a:solidFill>
                <a:srgbClr val="FF0000"/>
              </a:solidFill>
              <a:sym typeface="宋体" panose="02010600030101010101" pitchFamily="2" charset="-122"/>
            </a:endParaRPr>
          </a:p>
          <a:p>
            <a:r>
              <a:rPr lang="zh-CN" altLang="en-US" sz="3200" b="1">
                <a:solidFill>
                  <a:schemeClr val="accent2"/>
                </a:solidFill>
                <a:sym typeface="宋体" panose="02010600030101010101" pitchFamily="2" charset="-122"/>
              </a:rPr>
              <a:t>       </a:t>
            </a:r>
            <a:r>
              <a:rPr lang="en-US" altLang="zh-CN" sz="1000" b="1">
                <a:solidFill>
                  <a:schemeClr val="accent2"/>
                </a:solidFill>
                <a:sym typeface="宋体" panose="02010600030101010101" pitchFamily="2" charset="-122"/>
              </a:rPr>
              <a:t>15</a:t>
            </a:r>
            <a:r>
              <a:rPr lang="zh-CN" altLang="en-US" sz="3200" b="1">
                <a:solidFill>
                  <a:schemeClr val="accent2"/>
                </a:solidFill>
                <a:sym typeface="宋体" panose="02010600030101010101" pitchFamily="2" charset="-122"/>
              </a:rPr>
              <a:t>“</a:t>
            </a:r>
            <a:r>
              <a:rPr lang="zh-CN" altLang="en-US" sz="3200" b="1">
                <a:solidFill>
                  <a:srgbClr val="FF0000"/>
                </a:solidFill>
                <a:sym typeface="宋体" panose="02010600030101010101" pitchFamily="2" charset="-122"/>
              </a:rPr>
              <a:t>流水落花</a:t>
            </a:r>
            <a:r>
              <a:rPr lang="zh-CN" altLang="en-US" sz="3200" b="1">
                <a:solidFill>
                  <a:schemeClr val="accent2"/>
                </a:solidFill>
                <a:sym typeface="宋体" panose="02010600030101010101" pitchFamily="2" charset="-122"/>
              </a:rPr>
              <a:t>春去也，天上人间。</a:t>
            </a:r>
            <a:r>
              <a:rPr lang="zh-CN" altLang="en-US" sz="3200" b="1" dirty="0">
                <a:solidFill>
                  <a:schemeClr val="accent2"/>
                </a:solidFill>
                <a:sym typeface="宋体" panose="02010600030101010101" pitchFamily="2" charset="-122"/>
              </a:rPr>
              <a:t>”</a:t>
            </a:r>
            <a:endParaRPr lang="zh-CN" altLang="en-US" sz="3200" b="1" dirty="0">
              <a:solidFill>
                <a:schemeClr val="accent2"/>
              </a:solidFill>
              <a:sym typeface="宋体" panose="02010600030101010101" pitchFamily="2" charset="-122"/>
            </a:endParaRPr>
          </a:p>
          <a:p>
            <a:pPr algn="r"/>
            <a:r>
              <a:rPr lang="zh-CN" altLang="en-US" sz="3200" b="1" dirty="0">
                <a:solidFill>
                  <a:schemeClr val="accent2"/>
                </a:solidFill>
                <a:sym typeface="宋体" panose="02010600030101010101" pitchFamily="2" charset="-122"/>
              </a:rPr>
              <a:t>李煜《浪淘沙》</a:t>
            </a:r>
            <a:endParaRPr lang="zh-CN" altLang="en-US" sz="3200" b="1" dirty="0">
              <a:solidFill>
                <a:schemeClr val="accent2"/>
              </a:solidFill>
              <a:sym typeface="宋体" panose="02010600030101010101" pitchFamily="2" charset="-122"/>
            </a:endParaRPr>
          </a:p>
          <a:p>
            <a:r>
              <a:rPr lang="en-US" altLang="zh-CN" sz="3200" b="1">
                <a:sym typeface="+mn-ea"/>
              </a:rPr>
              <a:t>4</a:t>
            </a:r>
            <a:r>
              <a:rPr lang="zh-CN" altLang="en-US" sz="3200" b="1" dirty="0">
                <a:sym typeface="宋体" panose="02010600030101010101" pitchFamily="2" charset="-122"/>
              </a:rPr>
              <a:t>、</a:t>
            </a:r>
            <a:r>
              <a:rPr lang="zh-CN" altLang="en-US" sz="3200" b="1" dirty="0">
                <a:solidFill>
                  <a:srgbClr val="FF0000"/>
                </a:solidFill>
                <a:sym typeface="宋体" panose="02010600030101010101" pitchFamily="2" charset="-122"/>
              </a:rPr>
              <a:t>猿声：</a:t>
            </a:r>
            <a:r>
              <a:rPr lang="zh-CN" altLang="en-US" sz="3200" b="1">
                <a:solidFill>
                  <a:schemeClr val="accent2"/>
                </a:solidFill>
                <a:sym typeface="宋体" panose="02010600030101010101" pitchFamily="2" charset="-122"/>
              </a:rPr>
              <a:t>“风急天高</a:t>
            </a:r>
            <a:r>
              <a:rPr lang="zh-CN" altLang="en-US" sz="3200" b="1">
                <a:solidFill>
                  <a:srgbClr val="FF0000"/>
                </a:solidFill>
                <a:sym typeface="宋体" panose="02010600030101010101" pitchFamily="2" charset="-122"/>
              </a:rPr>
              <a:t>猿啸</a:t>
            </a:r>
            <a:r>
              <a:rPr lang="zh-CN" altLang="en-US" sz="3200" b="1">
                <a:solidFill>
                  <a:schemeClr val="accent2"/>
                </a:solidFill>
                <a:sym typeface="宋体" panose="02010600030101010101" pitchFamily="2" charset="-122"/>
              </a:rPr>
              <a:t>哀，渚清沙白鸟飞回。</a:t>
            </a:r>
            <a:r>
              <a:rPr lang="zh-CN" altLang="en-US" sz="3200" b="1" dirty="0">
                <a:solidFill>
                  <a:schemeClr val="accent2"/>
                </a:solidFill>
                <a:sym typeface="宋体" panose="02010600030101010101" pitchFamily="2" charset="-122"/>
              </a:rPr>
              <a:t>”                      杜甫《登高》</a:t>
            </a:r>
            <a:endParaRPr lang="zh-CN" altLang="en-US" sz="3200" b="1" dirty="0">
              <a:solidFill>
                <a:schemeClr val="accent2"/>
              </a:solidFill>
              <a:sym typeface="宋体" panose="02010600030101010101" pitchFamily="2" charset="-122"/>
            </a:endParaRPr>
          </a:p>
          <a:p>
            <a:pPr algn="r"/>
            <a:r>
              <a:rPr lang="en-US" altLang="zh-CN" sz="3200" b="1" dirty="0">
                <a:solidFill>
                  <a:schemeClr val="accent2"/>
                </a:solidFill>
                <a:sym typeface="宋体" panose="02010600030101010101" pitchFamily="2" charset="-122"/>
              </a:rPr>
              <a:t>“巴东三峡巫峡长，</a:t>
            </a:r>
            <a:r>
              <a:rPr lang="en-US" altLang="zh-CN" sz="3200" b="1" dirty="0">
                <a:solidFill>
                  <a:srgbClr val="FF0000"/>
                </a:solidFill>
                <a:sym typeface="宋体" panose="02010600030101010101" pitchFamily="2" charset="-122"/>
              </a:rPr>
              <a:t>猿鸣</a:t>
            </a:r>
            <a:r>
              <a:rPr lang="en-US" altLang="zh-CN" sz="3200" b="1" dirty="0">
                <a:solidFill>
                  <a:schemeClr val="accent2"/>
                </a:solidFill>
                <a:sym typeface="宋体" panose="02010600030101010101" pitchFamily="2" charset="-122"/>
              </a:rPr>
              <a:t>三声泪沾裳”               </a:t>
            </a:r>
            <a:r>
              <a:rPr lang="zh-CN" altLang="en-US" sz="3200" b="1" dirty="0">
                <a:solidFill>
                  <a:schemeClr val="accent2"/>
                </a:solidFill>
                <a:sym typeface="宋体" panose="02010600030101010101" pitchFamily="2" charset="-122"/>
              </a:rPr>
              <a:t>（</a:t>
            </a:r>
            <a:r>
              <a:rPr lang="en-US" altLang="zh-CN" sz="3200" b="1" dirty="0">
                <a:solidFill>
                  <a:schemeClr val="accent2"/>
                </a:solidFill>
                <a:sym typeface="宋体" panose="02010600030101010101" pitchFamily="2" charset="-122"/>
              </a:rPr>
              <a:t>《三峡》</a:t>
            </a:r>
            <a:r>
              <a:rPr lang="zh-CN" altLang="en-US" sz="3200" b="1" dirty="0">
                <a:solidFill>
                  <a:schemeClr val="accent2"/>
                </a:solidFill>
                <a:sym typeface="宋体" panose="02010600030101010101" pitchFamily="2" charset="-122"/>
              </a:rPr>
              <a:t>）</a:t>
            </a:r>
            <a:endParaRPr lang="en-US" altLang="zh-CN" sz="3200" b="1" dirty="0">
              <a:solidFill>
                <a:schemeClr val="accent2"/>
              </a:solidFill>
              <a:sym typeface="宋体" panose="02010600030101010101" pitchFamily="2" charset="-122"/>
            </a:endParaRPr>
          </a:p>
          <a:p>
            <a:pPr algn="r"/>
            <a:r>
              <a:rPr lang="en-US" altLang="zh-CN" sz="3200" b="1">
                <a:sym typeface="宋体" panose="02010600030101010101" pitchFamily="2" charset="-122"/>
              </a:rPr>
              <a:t>5</a:t>
            </a:r>
            <a:r>
              <a:rPr lang="zh-CN" altLang="en-US" sz="3200" b="1" dirty="0">
                <a:sym typeface="宋体" panose="02010600030101010101" pitchFamily="2" charset="-122"/>
              </a:rPr>
              <a:t>、</a:t>
            </a:r>
            <a:r>
              <a:rPr lang="zh-CN" altLang="en-US" sz="3200" b="1" dirty="0">
                <a:solidFill>
                  <a:srgbClr val="FF0000"/>
                </a:solidFill>
                <a:sym typeface="宋体" panose="02010600030101010101" pitchFamily="2" charset="-122"/>
              </a:rPr>
              <a:t>杜鹃</a:t>
            </a:r>
            <a:r>
              <a:rPr lang="zh-CN" altLang="en-US" sz="3200" b="1">
                <a:solidFill>
                  <a:srgbClr val="FF0000"/>
                </a:solidFill>
                <a:sym typeface="宋体" panose="02010600030101010101" pitchFamily="2" charset="-122"/>
              </a:rPr>
              <a:t>：</a:t>
            </a:r>
            <a:r>
              <a:rPr lang="zh-CN" altLang="en-US" sz="3200" b="1">
                <a:solidFill>
                  <a:schemeClr val="accent2"/>
                </a:solidFill>
                <a:sym typeface="宋体" panose="02010600030101010101" pitchFamily="2" charset="-122"/>
              </a:rPr>
              <a:t>“又闻</a:t>
            </a:r>
            <a:r>
              <a:rPr lang="zh-CN" altLang="en-US" sz="3200" b="1">
                <a:solidFill>
                  <a:srgbClr val="FF0000"/>
                </a:solidFill>
                <a:sym typeface="宋体" panose="02010600030101010101" pitchFamily="2" charset="-122"/>
              </a:rPr>
              <a:t>子规</a:t>
            </a:r>
            <a:r>
              <a:rPr lang="zh-CN" altLang="en-US" sz="3200" b="1">
                <a:solidFill>
                  <a:schemeClr val="accent2"/>
                </a:solidFill>
                <a:sym typeface="宋体" panose="02010600030101010101" pitchFamily="2" charset="-122"/>
              </a:rPr>
              <a:t>啼夜月，愁空山。</a:t>
            </a:r>
            <a:r>
              <a:rPr lang="zh-CN" altLang="en-US" sz="3200" b="1" dirty="0">
                <a:solidFill>
                  <a:schemeClr val="accent2"/>
                </a:solidFill>
                <a:sym typeface="宋体" panose="02010600030101010101" pitchFamily="2" charset="-122"/>
              </a:rPr>
              <a:t>”李白《蜀道难》</a:t>
            </a:r>
            <a:endParaRPr lang="en-US" altLang="zh-CN" sz="3200"/>
          </a:p>
        </p:txBody>
      </p:sp>
    </p:spTree>
  </p:cSld>
  <p:clrMapOvr>
    <a:masterClrMapping/>
  </p:clrMapOvr>
</p:sld>
</file>

<file path=ppt/tags/tag1.xml><?xml version="1.0" encoding="utf-8"?>
<p:tagLst xmlns:p="http://schemas.openxmlformats.org/presentationml/2006/main">
  <p:tag name="KSO_WM_SLIDE_MODEL_TYPE" val="cover"/>
</p:tagLst>
</file>

<file path=ppt/theme/theme1.xml><?xml version="1.0" encoding="utf-8"?>
<a:theme xmlns:a="http://schemas.openxmlformats.org/drawingml/2006/main" name="默认设计模板">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7B7E5"/>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
        <a:dk1>
          <a:srgbClr val="000000"/>
        </a:dk1>
        <a:lt1>
          <a:srgbClr val="DEF6F1"/>
        </a:lt1>
        <a:dk2>
          <a:srgbClr val="000000"/>
        </a:dk2>
        <a:lt2>
          <a:srgbClr val="969696"/>
        </a:lt2>
        <a:accent1>
          <a:srgbClr val="FFFFFF"/>
        </a:accent1>
        <a:accent2>
          <a:srgbClr val="8DC6FF"/>
        </a:accent2>
        <a:accent3>
          <a:srgbClr val="EBFAF7"/>
        </a:accent3>
        <a:accent4>
          <a:srgbClr val="000000"/>
        </a:accent4>
        <a:accent5>
          <a:srgbClr val="FFFFFF"/>
        </a:accent5>
        <a:accent6>
          <a:srgbClr val="7EB1E5"/>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7B7"/>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
        <a:dk1>
          <a:srgbClr val="FFFFFF"/>
        </a:dk1>
        <a:lt1>
          <a:srgbClr val="008080"/>
        </a:lt1>
        <a:dk2>
          <a:srgbClr val="FFFF99"/>
        </a:dk2>
        <a:lt2>
          <a:srgbClr val="005A58"/>
        </a:lt2>
        <a:accent1>
          <a:srgbClr val="006462"/>
        </a:accent1>
        <a:accent2>
          <a:srgbClr val="6D6FC7"/>
        </a:accent2>
        <a:accent3>
          <a:srgbClr val="AAC1C1"/>
        </a:accent3>
        <a:accent4>
          <a:srgbClr val="DCDCDC"/>
        </a:accent4>
        <a:accent5>
          <a:srgbClr val="AAB8B8"/>
        </a:accent5>
        <a:accent6>
          <a:srgbClr val="6163B2"/>
        </a:accent6>
        <a:hlink>
          <a:srgbClr val="00FFFF"/>
        </a:hlink>
        <a:folHlink>
          <a:srgbClr val="00FF00"/>
        </a:folHlink>
      </a:clrScheme>
      <a:clrMap bg1="lt1" tx1="dk1" bg2="lt2" tx2="dk2" accent1="accent1" accent2="accent2" accent3="accent3" accent4="accent4" accent5="accent5" accent6="accent6" hlink="hlink" folHlink="folHlink"/>
    </a:extraClrScheme>
    <a:extraClrScheme>
      <a:clrScheme name="">
        <a:dk1>
          <a:srgbClr val="FFFFFF"/>
        </a:dk1>
        <a:lt1>
          <a:srgbClr val="800000"/>
        </a:lt1>
        <a:dk2>
          <a:srgbClr val="DFD293"/>
        </a:dk2>
        <a:lt2>
          <a:srgbClr val="5C1F00"/>
        </a:lt2>
        <a:accent1>
          <a:srgbClr val="CC3300"/>
        </a:accent1>
        <a:accent2>
          <a:srgbClr val="BE7960"/>
        </a:accent2>
        <a:accent3>
          <a:srgbClr val="C1AAAA"/>
        </a:accent3>
        <a:accent4>
          <a:srgbClr val="DCDCDC"/>
        </a:accent4>
        <a:accent5>
          <a:srgbClr val="E2ADAA"/>
        </a:accent5>
        <a:accent6>
          <a:srgbClr val="AA6C55"/>
        </a:accent6>
        <a:hlink>
          <a:srgbClr val="FFFF99"/>
        </a:hlink>
        <a:folHlink>
          <a:srgbClr val="D3A219"/>
        </a:folHlink>
      </a:clrScheme>
      <a:clrMap bg1="lt1" tx1="dk1" bg2="lt2" tx2="dk2" accent1="accent1" accent2="accent2" accent3="accent3" accent4="accent4" accent5="accent5" accent6="accent6" hlink="hlink" folHlink="folHlink"/>
    </a:extraClrScheme>
    <a:extraClrScheme>
      <a:clrScheme name="">
        <a:dk1>
          <a:srgbClr val="FFFFFF"/>
        </a:dk1>
        <a:lt1>
          <a:srgbClr val="000099"/>
        </a:lt1>
        <a:dk2>
          <a:srgbClr val="CCFFFF"/>
        </a:dk2>
        <a:lt2>
          <a:srgbClr val="003366"/>
        </a:lt2>
        <a:accent1>
          <a:srgbClr val="3366CC"/>
        </a:accent1>
        <a:accent2>
          <a:srgbClr val="00B000"/>
        </a:accent2>
        <a:accent3>
          <a:srgbClr val="AAAACA"/>
        </a:accent3>
        <a:accent4>
          <a:srgbClr val="DCDCDC"/>
        </a:accent4>
        <a:accent5>
          <a:srgbClr val="ADB9E2"/>
        </a:accent5>
        <a:accent6>
          <a:srgbClr val="009D00"/>
        </a:accent6>
        <a:hlink>
          <a:srgbClr val="66CCFF"/>
        </a:hlink>
        <a:folHlink>
          <a:srgbClr val="FFE701"/>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E3EBF1"/>
        </a:dk2>
        <a:lt2>
          <a:srgbClr val="336699"/>
        </a:lt2>
        <a:accent1>
          <a:srgbClr val="003399"/>
        </a:accent1>
        <a:accent2>
          <a:srgbClr val="468A4B"/>
        </a:accent2>
        <a:accent3>
          <a:srgbClr val="AAAAAA"/>
        </a:accent3>
        <a:accent4>
          <a:srgbClr val="DCDCDC"/>
        </a:accent4>
        <a:accent5>
          <a:srgbClr val="AAADCA"/>
        </a:accent5>
        <a:accent6>
          <a:srgbClr val="3E7B43"/>
        </a:accent6>
        <a:hlink>
          <a:srgbClr val="66CCFF"/>
        </a:hlink>
        <a:folHlink>
          <a:srgbClr val="F0E500"/>
        </a:folHlink>
      </a:clrScheme>
      <a:clrMap bg1="lt1" tx1="dk1" bg2="lt2" tx2="dk2" accent1="accent1" accent2="accent2" accent3="accent3" accent4="accent4" accent5="accent5" accent6="accent6" hlink="hlink" folHlink="folHlink"/>
    </a:extraClrScheme>
    <a:extraClrScheme>
      <a:clrScheme name="">
        <a:dk1>
          <a:srgbClr val="FFFFFF"/>
        </a:dk1>
        <a:lt1>
          <a:srgbClr val="686B5D"/>
        </a:lt1>
        <a:dk2>
          <a:srgbClr val="D1D1CB"/>
        </a:dk2>
        <a:lt2>
          <a:srgbClr val="777777"/>
        </a:lt2>
        <a:accent1>
          <a:srgbClr val="909082"/>
        </a:accent1>
        <a:accent2>
          <a:srgbClr val="809EA8"/>
        </a:accent2>
        <a:accent3>
          <a:srgbClr val="B9BAB6"/>
        </a:accent3>
        <a:accent4>
          <a:srgbClr val="DCDCDC"/>
        </a:accent4>
        <a:accent5>
          <a:srgbClr val="C7C7C1"/>
        </a:accent5>
        <a:accent6>
          <a:srgbClr val="728D96"/>
        </a:accent6>
        <a:hlink>
          <a:srgbClr val="FFCC66"/>
        </a:hlink>
        <a:folHlink>
          <a:srgbClr val="E9DCB9"/>
        </a:folHlink>
      </a:clrScheme>
      <a:clrMap bg1="lt1" tx1="dk1" bg2="lt2" tx2="dk2" accent1="accent1" accent2="accent2" accent3="accent3" accent4="accent4" accent5="accent5" accent6="accent6" hlink="hlink" folHlink="folHlink"/>
    </a:extraClrScheme>
    <a:extraClrScheme>
      <a:clrScheme name="">
        <a:dk1>
          <a:srgbClr val="FFFFFF"/>
        </a:dk1>
        <a:lt1>
          <a:srgbClr val="666699"/>
        </a:lt1>
        <a:dk2>
          <a:srgbClr val="FFFFFF"/>
        </a:dk2>
        <a:lt2>
          <a:srgbClr val="3E3E5C"/>
        </a:lt2>
        <a:accent1>
          <a:srgbClr val="60597B"/>
        </a:accent1>
        <a:accent2>
          <a:srgbClr val="6666FF"/>
        </a:accent2>
        <a:accent3>
          <a:srgbClr val="B9B9CA"/>
        </a:accent3>
        <a:accent4>
          <a:srgbClr val="DCDCDC"/>
        </a:accent4>
        <a:accent5>
          <a:srgbClr val="B7B5BF"/>
        </a:accent5>
        <a:accent6>
          <a:srgbClr val="5B5BE5"/>
        </a:accent6>
        <a:hlink>
          <a:srgbClr val="99CCFF"/>
        </a:hlink>
        <a:folHlink>
          <a:srgbClr val="FFFF99"/>
        </a:folHlink>
      </a:clrScheme>
      <a:clrMap bg1="lt1" tx1="dk1" bg2="lt2" tx2="dk2" accent1="accent1" accent2="accent2" accent3="accent3" accent4="accent4" accent5="accent5" accent6="accent6" hlink="hlink" folHlink="folHlink"/>
    </a:extraClrScheme>
    <a:extraClrScheme>
      <a:clrScheme name="">
        <a:dk1>
          <a:srgbClr val="FFFFFF"/>
        </a:dk1>
        <a:lt1>
          <a:srgbClr val="523E26"/>
        </a:lt1>
        <a:dk2>
          <a:srgbClr val="DFC08D"/>
        </a:dk2>
        <a:lt2>
          <a:srgbClr val="2D2015"/>
        </a:lt2>
        <a:accent1>
          <a:srgbClr val="8C7B70"/>
        </a:accent1>
        <a:accent2>
          <a:srgbClr val="8F5F2F"/>
        </a:accent2>
        <a:accent3>
          <a:srgbClr val="B3AFAB"/>
        </a:accent3>
        <a:accent4>
          <a:srgbClr val="DCDCDC"/>
        </a:accent4>
        <a:accent5>
          <a:srgbClr val="C5BFBC"/>
        </a:accent5>
        <a:accent6>
          <a:srgbClr val="805529"/>
        </a:accent6>
        <a:hlink>
          <a:srgbClr val="CCB400"/>
        </a:hlink>
        <a:folHlink>
          <a:srgbClr val="8C9EA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默认设计模板">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7B7E5"/>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
        <a:dk1>
          <a:srgbClr val="000000"/>
        </a:dk1>
        <a:lt1>
          <a:srgbClr val="DEF6F1"/>
        </a:lt1>
        <a:dk2>
          <a:srgbClr val="000000"/>
        </a:dk2>
        <a:lt2>
          <a:srgbClr val="969696"/>
        </a:lt2>
        <a:accent1>
          <a:srgbClr val="FFFFFF"/>
        </a:accent1>
        <a:accent2>
          <a:srgbClr val="8DC6FF"/>
        </a:accent2>
        <a:accent3>
          <a:srgbClr val="EBFAF7"/>
        </a:accent3>
        <a:accent4>
          <a:srgbClr val="000000"/>
        </a:accent4>
        <a:accent5>
          <a:srgbClr val="FFFFFF"/>
        </a:accent5>
        <a:accent6>
          <a:srgbClr val="7EB1E5"/>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7B7"/>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
        <a:dk1>
          <a:srgbClr val="FFFFFF"/>
        </a:dk1>
        <a:lt1>
          <a:srgbClr val="008080"/>
        </a:lt1>
        <a:dk2>
          <a:srgbClr val="FFFF99"/>
        </a:dk2>
        <a:lt2>
          <a:srgbClr val="005A58"/>
        </a:lt2>
        <a:accent1>
          <a:srgbClr val="006462"/>
        </a:accent1>
        <a:accent2>
          <a:srgbClr val="6D6FC7"/>
        </a:accent2>
        <a:accent3>
          <a:srgbClr val="AAC1C1"/>
        </a:accent3>
        <a:accent4>
          <a:srgbClr val="DCDCDC"/>
        </a:accent4>
        <a:accent5>
          <a:srgbClr val="AAB8B8"/>
        </a:accent5>
        <a:accent6>
          <a:srgbClr val="6163B2"/>
        </a:accent6>
        <a:hlink>
          <a:srgbClr val="00FFFF"/>
        </a:hlink>
        <a:folHlink>
          <a:srgbClr val="00FF00"/>
        </a:folHlink>
      </a:clrScheme>
      <a:clrMap bg1="lt1" tx1="dk1" bg2="lt2" tx2="dk2" accent1="accent1" accent2="accent2" accent3="accent3" accent4="accent4" accent5="accent5" accent6="accent6" hlink="hlink" folHlink="folHlink"/>
    </a:extraClrScheme>
    <a:extraClrScheme>
      <a:clrScheme name="">
        <a:dk1>
          <a:srgbClr val="FFFFFF"/>
        </a:dk1>
        <a:lt1>
          <a:srgbClr val="800000"/>
        </a:lt1>
        <a:dk2>
          <a:srgbClr val="DFD293"/>
        </a:dk2>
        <a:lt2>
          <a:srgbClr val="5C1F00"/>
        </a:lt2>
        <a:accent1>
          <a:srgbClr val="CC3300"/>
        </a:accent1>
        <a:accent2>
          <a:srgbClr val="BE7960"/>
        </a:accent2>
        <a:accent3>
          <a:srgbClr val="C1AAAA"/>
        </a:accent3>
        <a:accent4>
          <a:srgbClr val="DCDCDC"/>
        </a:accent4>
        <a:accent5>
          <a:srgbClr val="E2ADAA"/>
        </a:accent5>
        <a:accent6>
          <a:srgbClr val="AA6C55"/>
        </a:accent6>
        <a:hlink>
          <a:srgbClr val="FFFF99"/>
        </a:hlink>
        <a:folHlink>
          <a:srgbClr val="D3A219"/>
        </a:folHlink>
      </a:clrScheme>
      <a:clrMap bg1="lt1" tx1="dk1" bg2="lt2" tx2="dk2" accent1="accent1" accent2="accent2" accent3="accent3" accent4="accent4" accent5="accent5" accent6="accent6" hlink="hlink" folHlink="folHlink"/>
    </a:extraClrScheme>
    <a:extraClrScheme>
      <a:clrScheme name="">
        <a:dk1>
          <a:srgbClr val="FFFFFF"/>
        </a:dk1>
        <a:lt1>
          <a:srgbClr val="000099"/>
        </a:lt1>
        <a:dk2>
          <a:srgbClr val="CCFFFF"/>
        </a:dk2>
        <a:lt2>
          <a:srgbClr val="003366"/>
        </a:lt2>
        <a:accent1>
          <a:srgbClr val="3366CC"/>
        </a:accent1>
        <a:accent2>
          <a:srgbClr val="00B000"/>
        </a:accent2>
        <a:accent3>
          <a:srgbClr val="AAAACA"/>
        </a:accent3>
        <a:accent4>
          <a:srgbClr val="DCDCDC"/>
        </a:accent4>
        <a:accent5>
          <a:srgbClr val="ADB9E2"/>
        </a:accent5>
        <a:accent6>
          <a:srgbClr val="009D00"/>
        </a:accent6>
        <a:hlink>
          <a:srgbClr val="66CCFF"/>
        </a:hlink>
        <a:folHlink>
          <a:srgbClr val="FFE701"/>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E3EBF1"/>
        </a:dk2>
        <a:lt2>
          <a:srgbClr val="336699"/>
        </a:lt2>
        <a:accent1>
          <a:srgbClr val="003399"/>
        </a:accent1>
        <a:accent2>
          <a:srgbClr val="468A4B"/>
        </a:accent2>
        <a:accent3>
          <a:srgbClr val="AAAAAA"/>
        </a:accent3>
        <a:accent4>
          <a:srgbClr val="DCDCDC"/>
        </a:accent4>
        <a:accent5>
          <a:srgbClr val="AAADCA"/>
        </a:accent5>
        <a:accent6>
          <a:srgbClr val="3E7B43"/>
        </a:accent6>
        <a:hlink>
          <a:srgbClr val="66CCFF"/>
        </a:hlink>
        <a:folHlink>
          <a:srgbClr val="F0E500"/>
        </a:folHlink>
      </a:clrScheme>
      <a:clrMap bg1="lt1" tx1="dk1" bg2="lt2" tx2="dk2" accent1="accent1" accent2="accent2" accent3="accent3" accent4="accent4" accent5="accent5" accent6="accent6" hlink="hlink" folHlink="folHlink"/>
    </a:extraClrScheme>
    <a:extraClrScheme>
      <a:clrScheme name="">
        <a:dk1>
          <a:srgbClr val="FFFFFF"/>
        </a:dk1>
        <a:lt1>
          <a:srgbClr val="686B5D"/>
        </a:lt1>
        <a:dk2>
          <a:srgbClr val="D1D1CB"/>
        </a:dk2>
        <a:lt2>
          <a:srgbClr val="777777"/>
        </a:lt2>
        <a:accent1>
          <a:srgbClr val="909082"/>
        </a:accent1>
        <a:accent2>
          <a:srgbClr val="809EA8"/>
        </a:accent2>
        <a:accent3>
          <a:srgbClr val="B9BAB6"/>
        </a:accent3>
        <a:accent4>
          <a:srgbClr val="DCDCDC"/>
        </a:accent4>
        <a:accent5>
          <a:srgbClr val="C7C7C1"/>
        </a:accent5>
        <a:accent6>
          <a:srgbClr val="728D96"/>
        </a:accent6>
        <a:hlink>
          <a:srgbClr val="FFCC66"/>
        </a:hlink>
        <a:folHlink>
          <a:srgbClr val="E9DCB9"/>
        </a:folHlink>
      </a:clrScheme>
      <a:clrMap bg1="lt1" tx1="dk1" bg2="lt2" tx2="dk2" accent1="accent1" accent2="accent2" accent3="accent3" accent4="accent4" accent5="accent5" accent6="accent6" hlink="hlink" folHlink="folHlink"/>
    </a:extraClrScheme>
    <a:extraClrScheme>
      <a:clrScheme name="">
        <a:dk1>
          <a:srgbClr val="FFFFFF"/>
        </a:dk1>
        <a:lt1>
          <a:srgbClr val="666699"/>
        </a:lt1>
        <a:dk2>
          <a:srgbClr val="FFFFFF"/>
        </a:dk2>
        <a:lt2>
          <a:srgbClr val="3E3E5C"/>
        </a:lt2>
        <a:accent1>
          <a:srgbClr val="60597B"/>
        </a:accent1>
        <a:accent2>
          <a:srgbClr val="6666FF"/>
        </a:accent2>
        <a:accent3>
          <a:srgbClr val="B9B9CA"/>
        </a:accent3>
        <a:accent4>
          <a:srgbClr val="DCDCDC"/>
        </a:accent4>
        <a:accent5>
          <a:srgbClr val="B7B5BF"/>
        </a:accent5>
        <a:accent6>
          <a:srgbClr val="5B5BE5"/>
        </a:accent6>
        <a:hlink>
          <a:srgbClr val="99CCFF"/>
        </a:hlink>
        <a:folHlink>
          <a:srgbClr val="FFFF99"/>
        </a:folHlink>
      </a:clrScheme>
      <a:clrMap bg1="lt1" tx1="dk1" bg2="lt2" tx2="dk2" accent1="accent1" accent2="accent2" accent3="accent3" accent4="accent4" accent5="accent5" accent6="accent6" hlink="hlink" folHlink="folHlink"/>
    </a:extraClrScheme>
    <a:extraClrScheme>
      <a:clrScheme name="">
        <a:dk1>
          <a:srgbClr val="FFFFFF"/>
        </a:dk1>
        <a:lt1>
          <a:srgbClr val="523E26"/>
        </a:lt1>
        <a:dk2>
          <a:srgbClr val="DFC08D"/>
        </a:dk2>
        <a:lt2>
          <a:srgbClr val="2D2015"/>
        </a:lt2>
        <a:accent1>
          <a:srgbClr val="8C7B70"/>
        </a:accent1>
        <a:accent2>
          <a:srgbClr val="8F5F2F"/>
        </a:accent2>
        <a:accent3>
          <a:srgbClr val="B3AFAB"/>
        </a:accent3>
        <a:accent4>
          <a:srgbClr val="DCDCDC"/>
        </a:accent4>
        <a:accent5>
          <a:srgbClr val="C5BFBC"/>
        </a:accent5>
        <a:accent6>
          <a:srgbClr val="805529"/>
        </a:accent6>
        <a:hlink>
          <a:srgbClr val="CCB400"/>
        </a:hlink>
        <a:folHlink>
          <a:srgbClr val="8C9EA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默认设计模板">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7B7E5"/>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
        <a:dk1>
          <a:srgbClr val="000000"/>
        </a:dk1>
        <a:lt1>
          <a:srgbClr val="DEF6F1"/>
        </a:lt1>
        <a:dk2>
          <a:srgbClr val="000000"/>
        </a:dk2>
        <a:lt2>
          <a:srgbClr val="969696"/>
        </a:lt2>
        <a:accent1>
          <a:srgbClr val="FFFFFF"/>
        </a:accent1>
        <a:accent2>
          <a:srgbClr val="8DC6FF"/>
        </a:accent2>
        <a:accent3>
          <a:srgbClr val="EBFAF7"/>
        </a:accent3>
        <a:accent4>
          <a:srgbClr val="000000"/>
        </a:accent4>
        <a:accent5>
          <a:srgbClr val="FFFFFF"/>
        </a:accent5>
        <a:accent6>
          <a:srgbClr val="7EB1E5"/>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7B7"/>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
        <a:dk1>
          <a:srgbClr val="FFFFFF"/>
        </a:dk1>
        <a:lt1>
          <a:srgbClr val="008080"/>
        </a:lt1>
        <a:dk2>
          <a:srgbClr val="FFFF99"/>
        </a:dk2>
        <a:lt2>
          <a:srgbClr val="005A58"/>
        </a:lt2>
        <a:accent1>
          <a:srgbClr val="006462"/>
        </a:accent1>
        <a:accent2>
          <a:srgbClr val="6D6FC7"/>
        </a:accent2>
        <a:accent3>
          <a:srgbClr val="AAC1C1"/>
        </a:accent3>
        <a:accent4>
          <a:srgbClr val="DCDCDC"/>
        </a:accent4>
        <a:accent5>
          <a:srgbClr val="AAB8B8"/>
        </a:accent5>
        <a:accent6>
          <a:srgbClr val="6163B2"/>
        </a:accent6>
        <a:hlink>
          <a:srgbClr val="00FFFF"/>
        </a:hlink>
        <a:folHlink>
          <a:srgbClr val="00FF00"/>
        </a:folHlink>
      </a:clrScheme>
      <a:clrMap bg1="lt1" tx1="dk1" bg2="lt2" tx2="dk2" accent1="accent1" accent2="accent2" accent3="accent3" accent4="accent4" accent5="accent5" accent6="accent6" hlink="hlink" folHlink="folHlink"/>
    </a:extraClrScheme>
    <a:extraClrScheme>
      <a:clrScheme name="">
        <a:dk1>
          <a:srgbClr val="FFFFFF"/>
        </a:dk1>
        <a:lt1>
          <a:srgbClr val="800000"/>
        </a:lt1>
        <a:dk2>
          <a:srgbClr val="DFD293"/>
        </a:dk2>
        <a:lt2>
          <a:srgbClr val="5C1F00"/>
        </a:lt2>
        <a:accent1>
          <a:srgbClr val="CC3300"/>
        </a:accent1>
        <a:accent2>
          <a:srgbClr val="BE7960"/>
        </a:accent2>
        <a:accent3>
          <a:srgbClr val="C1AAAA"/>
        </a:accent3>
        <a:accent4>
          <a:srgbClr val="DCDCDC"/>
        </a:accent4>
        <a:accent5>
          <a:srgbClr val="E2ADAA"/>
        </a:accent5>
        <a:accent6>
          <a:srgbClr val="AA6C55"/>
        </a:accent6>
        <a:hlink>
          <a:srgbClr val="FFFF99"/>
        </a:hlink>
        <a:folHlink>
          <a:srgbClr val="D3A219"/>
        </a:folHlink>
      </a:clrScheme>
      <a:clrMap bg1="lt1" tx1="dk1" bg2="lt2" tx2="dk2" accent1="accent1" accent2="accent2" accent3="accent3" accent4="accent4" accent5="accent5" accent6="accent6" hlink="hlink" folHlink="folHlink"/>
    </a:extraClrScheme>
    <a:extraClrScheme>
      <a:clrScheme name="">
        <a:dk1>
          <a:srgbClr val="FFFFFF"/>
        </a:dk1>
        <a:lt1>
          <a:srgbClr val="000099"/>
        </a:lt1>
        <a:dk2>
          <a:srgbClr val="CCFFFF"/>
        </a:dk2>
        <a:lt2>
          <a:srgbClr val="003366"/>
        </a:lt2>
        <a:accent1>
          <a:srgbClr val="3366CC"/>
        </a:accent1>
        <a:accent2>
          <a:srgbClr val="00B000"/>
        </a:accent2>
        <a:accent3>
          <a:srgbClr val="AAAACA"/>
        </a:accent3>
        <a:accent4>
          <a:srgbClr val="DCDCDC"/>
        </a:accent4>
        <a:accent5>
          <a:srgbClr val="ADB9E2"/>
        </a:accent5>
        <a:accent6>
          <a:srgbClr val="009D00"/>
        </a:accent6>
        <a:hlink>
          <a:srgbClr val="66CCFF"/>
        </a:hlink>
        <a:folHlink>
          <a:srgbClr val="FFE701"/>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E3EBF1"/>
        </a:dk2>
        <a:lt2>
          <a:srgbClr val="336699"/>
        </a:lt2>
        <a:accent1>
          <a:srgbClr val="003399"/>
        </a:accent1>
        <a:accent2>
          <a:srgbClr val="468A4B"/>
        </a:accent2>
        <a:accent3>
          <a:srgbClr val="AAAAAA"/>
        </a:accent3>
        <a:accent4>
          <a:srgbClr val="DCDCDC"/>
        </a:accent4>
        <a:accent5>
          <a:srgbClr val="AAADCA"/>
        </a:accent5>
        <a:accent6>
          <a:srgbClr val="3E7B43"/>
        </a:accent6>
        <a:hlink>
          <a:srgbClr val="66CCFF"/>
        </a:hlink>
        <a:folHlink>
          <a:srgbClr val="F0E500"/>
        </a:folHlink>
      </a:clrScheme>
      <a:clrMap bg1="lt1" tx1="dk1" bg2="lt2" tx2="dk2" accent1="accent1" accent2="accent2" accent3="accent3" accent4="accent4" accent5="accent5" accent6="accent6" hlink="hlink" folHlink="folHlink"/>
    </a:extraClrScheme>
    <a:extraClrScheme>
      <a:clrScheme name="">
        <a:dk1>
          <a:srgbClr val="FFFFFF"/>
        </a:dk1>
        <a:lt1>
          <a:srgbClr val="686B5D"/>
        </a:lt1>
        <a:dk2>
          <a:srgbClr val="D1D1CB"/>
        </a:dk2>
        <a:lt2>
          <a:srgbClr val="777777"/>
        </a:lt2>
        <a:accent1>
          <a:srgbClr val="909082"/>
        </a:accent1>
        <a:accent2>
          <a:srgbClr val="809EA8"/>
        </a:accent2>
        <a:accent3>
          <a:srgbClr val="B9BAB6"/>
        </a:accent3>
        <a:accent4>
          <a:srgbClr val="DCDCDC"/>
        </a:accent4>
        <a:accent5>
          <a:srgbClr val="C7C7C1"/>
        </a:accent5>
        <a:accent6>
          <a:srgbClr val="728D96"/>
        </a:accent6>
        <a:hlink>
          <a:srgbClr val="FFCC66"/>
        </a:hlink>
        <a:folHlink>
          <a:srgbClr val="E9DCB9"/>
        </a:folHlink>
      </a:clrScheme>
      <a:clrMap bg1="lt1" tx1="dk1" bg2="lt2" tx2="dk2" accent1="accent1" accent2="accent2" accent3="accent3" accent4="accent4" accent5="accent5" accent6="accent6" hlink="hlink" folHlink="folHlink"/>
    </a:extraClrScheme>
    <a:extraClrScheme>
      <a:clrScheme name="">
        <a:dk1>
          <a:srgbClr val="FFFFFF"/>
        </a:dk1>
        <a:lt1>
          <a:srgbClr val="666699"/>
        </a:lt1>
        <a:dk2>
          <a:srgbClr val="FFFFFF"/>
        </a:dk2>
        <a:lt2>
          <a:srgbClr val="3E3E5C"/>
        </a:lt2>
        <a:accent1>
          <a:srgbClr val="60597B"/>
        </a:accent1>
        <a:accent2>
          <a:srgbClr val="6666FF"/>
        </a:accent2>
        <a:accent3>
          <a:srgbClr val="B9B9CA"/>
        </a:accent3>
        <a:accent4>
          <a:srgbClr val="DCDCDC"/>
        </a:accent4>
        <a:accent5>
          <a:srgbClr val="B7B5BF"/>
        </a:accent5>
        <a:accent6>
          <a:srgbClr val="5B5BE5"/>
        </a:accent6>
        <a:hlink>
          <a:srgbClr val="99CCFF"/>
        </a:hlink>
        <a:folHlink>
          <a:srgbClr val="FFFF99"/>
        </a:folHlink>
      </a:clrScheme>
      <a:clrMap bg1="lt1" tx1="dk1" bg2="lt2" tx2="dk2" accent1="accent1" accent2="accent2" accent3="accent3" accent4="accent4" accent5="accent5" accent6="accent6" hlink="hlink" folHlink="folHlink"/>
    </a:extraClrScheme>
    <a:extraClrScheme>
      <a:clrScheme name="">
        <a:dk1>
          <a:srgbClr val="FFFFFF"/>
        </a:dk1>
        <a:lt1>
          <a:srgbClr val="523E26"/>
        </a:lt1>
        <a:dk2>
          <a:srgbClr val="DFC08D"/>
        </a:dk2>
        <a:lt2>
          <a:srgbClr val="2D2015"/>
        </a:lt2>
        <a:accent1>
          <a:srgbClr val="8C7B70"/>
        </a:accent1>
        <a:accent2>
          <a:srgbClr val="8F5F2F"/>
        </a:accent2>
        <a:accent3>
          <a:srgbClr val="B3AFAB"/>
        </a:accent3>
        <a:accent4>
          <a:srgbClr val="DCDCDC"/>
        </a:accent4>
        <a:accent5>
          <a:srgbClr val="C5BFBC"/>
        </a:accent5>
        <a:accent6>
          <a:srgbClr val="805529"/>
        </a:accent6>
        <a:hlink>
          <a:srgbClr val="CCB400"/>
        </a:hlink>
        <a:folHlink>
          <a:srgbClr val="8C9EA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3_默认设计模板">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7B7E5"/>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
        <a:dk1>
          <a:srgbClr val="000000"/>
        </a:dk1>
        <a:lt1>
          <a:srgbClr val="DEF6F1"/>
        </a:lt1>
        <a:dk2>
          <a:srgbClr val="000000"/>
        </a:dk2>
        <a:lt2>
          <a:srgbClr val="969696"/>
        </a:lt2>
        <a:accent1>
          <a:srgbClr val="FFFFFF"/>
        </a:accent1>
        <a:accent2>
          <a:srgbClr val="8DC6FF"/>
        </a:accent2>
        <a:accent3>
          <a:srgbClr val="EBFAF7"/>
        </a:accent3>
        <a:accent4>
          <a:srgbClr val="000000"/>
        </a:accent4>
        <a:accent5>
          <a:srgbClr val="FFFFFF"/>
        </a:accent5>
        <a:accent6>
          <a:srgbClr val="7EB1E5"/>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7B7"/>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
        <a:dk1>
          <a:srgbClr val="FFFFFF"/>
        </a:dk1>
        <a:lt1>
          <a:srgbClr val="008080"/>
        </a:lt1>
        <a:dk2>
          <a:srgbClr val="FFFF99"/>
        </a:dk2>
        <a:lt2>
          <a:srgbClr val="005A58"/>
        </a:lt2>
        <a:accent1>
          <a:srgbClr val="006462"/>
        </a:accent1>
        <a:accent2>
          <a:srgbClr val="6D6FC7"/>
        </a:accent2>
        <a:accent3>
          <a:srgbClr val="AAC1C1"/>
        </a:accent3>
        <a:accent4>
          <a:srgbClr val="DCDCDC"/>
        </a:accent4>
        <a:accent5>
          <a:srgbClr val="AAB8B8"/>
        </a:accent5>
        <a:accent6>
          <a:srgbClr val="6163B2"/>
        </a:accent6>
        <a:hlink>
          <a:srgbClr val="00FFFF"/>
        </a:hlink>
        <a:folHlink>
          <a:srgbClr val="00FF00"/>
        </a:folHlink>
      </a:clrScheme>
      <a:clrMap bg1="lt1" tx1="dk1" bg2="lt2" tx2="dk2" accent1="accent1" accent2="accent2" accent3="accent3" accent4="accent4" accent5="accent5" accent6="accent6" hlink="hlink" folHlink="folHlink"/>
    </a:extraClrScheme>
    <a:extraClrScheme>
      <a:clrScheme name="">
        <a:dk1>
          <a:srgbClr val="FFFFFF"/>
        </a:dk1>
        <a:lt1>
          <a:srgbClr val="800000"/>
        </a:lt1>
        <a:dk2>
          <a:srgbClr val="DFD293"/>
        </a:dk2>
        <a:lt2>
          <a:srgbClr val="5C1F00"/>
        </a:lt2>
        <a:accent1>
          <a:srgbClr val="CC3300"/>
        </a:accent1>
        <a:accent2>
          <a:srgbClr val="BE7960"/>
        </a:accent2>
        <a:accent3>
          <a:srgbClr val="C1AAAA"/>
        </a:accent3>
        <a:accent4>
          <a:srgbClr val="DCDCDC"/>
        </a:accent4>
        <a:accent5>
          <a:srgbClr val="E2ADAA"/>
        </a:accent5>
        <a:accent6>
          <a:srgbClr val="AA6C55"/>
        </a:accent6>
        <a:hlink>
          <a:srgbClr val="FFFF99"/>
        </a:hlink>
        <a:folHlink>
          <a:srgbClr val="D3A219"/>
        </a:folHlink>
      </a:clrScheme>
      <a:clrMap bg1="lt1" tx1="dk1" bg2="lt2" tx2="dk2" accent1="accent1" accent2="accent2" accent3="accent3" accent4="accent4" accent5="accent5" accent6="accent6" hlink="hlink" folHlink="folHlink"/>
    </a:extraClrScheme>
    <a:extraClrScheme>
      <a:clrScheme name="">
        <a:dk1>
          <a:srgbClr val="FFFFFF"/>
        </a:dk1>
        <a:lt1>
          <a:srgbClr val="000099"/>
        </a:lt1>
        <a:dk2>
          <a:srgbClr val="CCFFFF"/>
        </a:dk2>
        <a:lt2>
          <a:srgbClr val="003366"/>
        </a:lt2>
        <a:accent1>
          <a:srgbClr val="3366CC"/>
        </a:accent1>
        <a:accent2>
          <a:srgbClr val="00B000"/>
        </a:accent2>
        <a:accent3>
          <a:srgbClr val="AAAACA"/>
        </a:accent3>
        <a:accent4>
          <a:srgbClr val="DCDCDC"/>
        </a:accent4>
        <a:accent5>
          <a:srgbClr val="ADB9E2"/>
        </a:accent5>
        <a:accent6>
          <a:srgbClr val="009D00"/>
        </a:accent6>
        <a:hlink>
          <a:srgbClr val="66CCFF"/>
        </a:hlink>
        <a:folHlink>
          <a:srgbClr val="FFE701"/>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E3EBF1"/>
        </a:dk2>
        <a:lt2>
          <a:srgbClr val="336699"/>
        </a:lt2>
        <a:accent1>
          <a:srgbClr val="003399"/>
        </a:accent1>
        <a:accent2>
          <a:srgbClr val="468A4B"/>
        </a:accent2>
        <a:accent3>
          <a:srgbClr val="AAAAAA"/>
        </a:accent3>
        <a:accent4>
          <a:srgbClr val="DCDCDC"/>
        </a:accent4>
        <a:accent5>
          <a:srgbClr val="AAADCA"/>
        </a:accent5>
        <a:accent6>
          <a:srgbClr val="3E7B43"/>
        </a:accent6>
        <a:hlink>
          <a:srgbClr val="66CCFF"/>
        </a:hlink>
        <a:folHlink>
          <a:srgbClr val="F0E500"/>
        </a:folHlink>
      </a:clrScheme>
      <a:clrMap bg1="lt1" tx1="dk1" bg2="lt2" tx2="dk2" accent1="accent1" accent2="accent2" accent3="accent3" accent4="accent4" accent5="accent5" accent6="accent6" hlink="hlink" folHlink="folHlink"/>
    </a:extraClrScheme>
    <a:extraClrScheme>
      <a:clrScheme name="">
        <a:dk1>
          <a:srgbClr val="FFFFFF"/>
        </a:dk1>
        <a:lt1>
          <a:srgbClr val="686B5D"/>
        </a:lt1>
        <a:dk2>
          <a:srgbClr val="D1D1CB"/>
        </a:dk2>
        <a:lt2>
          <a:srgbClr val="777777"/>
        </a:lt2>
        <a:accent1>
          <a:srgbClr val="909082"/>
        </a:accent1>
        <a:accent2>
          <a:srgbClr val="809EA8"/>
        </a:accent2>
        <a:accent3>
          <a:srgbClr val="B9BAB6"/>
        </a:accent3>
        <a:accent4>
          <a:srgbClr val="DCDCDC"/>
        </a:accent4>
        <a:accent5>
          <a:srgbClr val="C7C7C1"/>
        </a:accent5>
        <a:accent6>
          <a:srgbClr val="728D96"/>
        </a:accent6>
        <a:hlink>
          <a:srgbClr val="FFCC66"/>
        </a:hlink>
        <a:folHlink>
          <a:srgbClr val="E9DCB9"/>
        </a:folHlink>
      </a:clrScheme>
      <a:clrMap bg1="lt1" tx1="dk1" bg2="lt2" tx2="dk2" accent1="accent1" accent2="accent2" accent3="accent3" accent4="accent4" accent5="accent5" accent6="accent6" hlink="hlink" folHlink="folHlink"/>
    </a:extraClrScheme>
    <a:extraClrScheme>
      <a:clrScheme name="">
        <a:dk1>
          <a:srgbClr val="FFFFFF"/>
        </a:dk1>
        <a:lt1>
          <a:srgbClr val="666699"/>
        </a:lt1>
        <a:dk2>
          <a:srgbClr val="FFFFFF"/>
        </a:dk2>
        <a:lt2>
          <a:srgbClr val="3E3E5C"/>
        </a:lt2>
        <a:accent1>
          <a:srgbClr val="60597B"/>
        </a:accent1>
        <a:accent2>
          <a:srgbClr val="6666FF"/>
        </a:accent2>
        <a:accent3>
          <a:srgbClr val="B9B9CA"/>
        </a:accent3>
        <a:accent4>
          <a:srgbClr val="DCDCDC"/>
        </a:accent4>
        <a:accent5>
          <a:srgbClr val="B7B5BF"/>
        </a:accent5>
        <a:accent6>
          <a:srgbClr val="5B5BE5"/>
        </a:accent6>
        <a:hlink>
          <a:srgbClr val="99CCFF"/>
        </a:hlink>
        <a:folHlink>
          <a:srgbClr val="FFFF99"/>
        </a:folHlink>
      </a:clrScheme>
      <a:clrMap bg1="lt1" tx1="dk1" bg2="lt2" tx2="dk2" accent1="accent1" accent2="accent2" accent3="accent3" accent4="accent4" accent5="accent5" accent6="accent6" hlink="hlink" folHlink="folHlink"/>
    </a:extraClrScheme>
    <a:extraClrScheme>
      <a:clrScheme name="">
        <a:dk1>
          <a:srgbClr val="FFFFFF"/>
        </a:dk1>
        <a:lt1>
          <a:srgbClr val="523E26"/>
        </a:lt1>
        <a:dk2>
          <a:srgbClr val="DFC08D"/>
        </a:dk2>
        <a:lt2>
          <a:srgbClr val="2D2015"/>
        </a:lt2>
        <a:accent1>
          <a:srgbClr val="8C7B70"/>
        </a:accent1>
        <a:accent2>
          <a:srgbClr val="8F5F2F"/>
        </a:accent2>
        <a:accent3>
          <a:srgbClr val="B3AFAB"/>
        </a:accent3>
        <a:accent4>
          <a:srgbClr val="DCDCDC"/>
        </a:accent4>
        <a:accent5>
          <a:srgbClr val="C5BFBC"/>
        </a:accent5>
        <a:accent6>
          <a:srgbClr val="805529"/>
        </a:accent6>
        <a:hlink>
          <a:srgbClr val="CCB400"/>
        </a:hlink>
        <a:folHlink>
          <a:srgbClr val="8C9EA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4_默认设计模板">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7B7E5"/>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
        <a:dk1>
          <a:srgbClr val="000000"/>
        </a:dk1>
        <a:lt1>
          <a:srgbClr val="DEF6F1"/>
        </a:lt1>
        <a:dk2>
          <a:srgbClr val="000000"/>
        </a:dk2>
        <a:lt2>
          <a:srgbClr val="969696"/>
        </a:lt2>
        <a:accent1>
          <a:srgbClr val="FFFFFF"/>
        </a:accent1>
        <a:accent2>
          <a:srgbClr val="8DC6FF"/>
        </a:accent2>
        <a:accent3>
          <a:srgbClr val="EBFAF7"/>
        </a:accent3>
        <a:accent4>
          <a:srgbClr val="000000"/>
        </a:accent4>
        <a:accent5>
          <a:srgbClr val="FFFFFF"/>
        </a:accent5>
        <a:accent6>
          <a:srgbClr val="7EB1E5"/>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7B7"/>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
        <a:dk1>
          <a:srgbClr val="FFFFFF"/>
        </a:dk1>
        <a:lt1>
          <a:srgbClr val="008080"/>
        </a:lt1>
        <a:dk2>
          <a:srgbClr val="FFFF99"/>
        </a:dk2>
        <a:lt2>
          <a:srgbClr val="005A58"/>
        </a:lt2>
        <a:accent1>
          <a:srgbClr val="006462"/>
        </a:accent1>
        <a:accent2>
          <a:srgbClr val="6D6FC7"/>
        </a:accent2>
        <a:accent3>
          <a:srgbClr val="AAC1C1"/>
        </a:accent3>
        <a:accent4>
          <a:srgbClr val="DCDCDC"/>
        </a:accent4>
        <a:accent5>
          <a:srgbClr val="AAB8B8"/>
        </a:accent5>
        <a:accent6>
          <a:srgbClr val="6163B2"/>
        </a:accent6>
        <a:hlink>
          <a:srgbClr val="00FFFF"/>
        </a:hlink>
        <a:folHlink>
          <a:srgbClr val="00FF00"/>
        </a:folHlink>
      </a:clrScheme>
      <a:clrMap bg1="lt1" tx1="dk1" bg2="lt2" tx2="dk2" accent1="accent1" accent2="accent2" accent3="accent3" accent4="accent4" accent5="accent5" accent6="accent6" hlink="hlink" folHlink="folHlink"/>
    </a:extraClrScheme>
    <a:extraClrScheme>
      <a:clrScheme name="">
        <a:dk1>
          <a:srgbClr val="FFFFFF"/>
        </a:dk1>
        <a:lt1>
          <a:srgbClr val="800000"/>
        </a:lt1>
        <a:dk2>
          <a:srgbClr val="DFD293"/>
        </a:dk2>
        <a:lt2>
          <a:srgbClr val="5C1F00"/>
        </a:lt2>
        <a:accent1>
          <a:srgbClr val="CC3300"/>
        </a:accent1>
        <a:accent2>
          <a:srgbClr val="BE7960"/>
        </a:accent2>
        <a:accent3>
          <a:srgbClr val="C1AAAA"/>
        </a:accent3>
        <a:accent4>
          <a:srgbClr val="DCDCDC"/>
        </a:accent4>
        <a:accent5>
          <a:srgbClr val="E2ADAA"/>
        </a:accent5>
        <a:accent6>
          <a:srgbClr val="AA6C55"/>
        </a:accent6>
        <a:hlink>
          <a:srgbClr val="FFFF99"/>
        </a:hlink>
        <a:folHlink>
          <a:srgbClr val="D3A219"/>
        </a:folHlink>
      </a:clrScheme>
      <a:clrMap bg1="lt1" tx1="dk1" bg2="lt2" tx2="dk2" accent1="accent1" accent2="accent2" accent3="accent3" accent4="accent4" accent5="accent5" accent6="accent6" hlink="hlink" folHlink="folHlink"/>
    </a:extraClrScheme>
    <a:extraClrScheme>
      <a:clrScheme name="">
        <a:dk1>
          <a:srgbClr val="FFFFFF"/>
        </a:dk1>
        <a:lt1>
          <a:srgbClr val="000099"/>
        </a:lt1>
        <a:dk2>
          <a:srgbClr val="CCFFFF"/>
        </a:dk2>
        <a:lt2>
          <a:srgbClr val="003366"/>
        </a:lt2>
        <a:accent1>
          <a:srgbClr val="3366CC"/>
        </a:accent1>
        <a:accent2>
          <a:srgbClr val="00B000"/>
        </a:accent2>
        <a:accent3>
          <a:srgbClr val="AAAACA"/>
        </a:accent3>
        <a:accent4>
          <a:srgbClr val="DCDCDC"/>
        </a:accent4>
        <a:accent5>
          <a:srgbClr val="ADB9E2"/>
        </a:accent5>
        <a:accent6>
          <a:srgbClr val="009D00"/>
        </a:accent6>
        <a:hlink>
          <a:srgbClr val="66CCFF"/>
        </a:hlink>
        <a:folHlink>
          <a:srgbClr val="FFE701"/>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E3EBF1"/>
        </a:dk2>
        <a:lt2>
          <a:srgbClr val="336699"/>
        </a:lt2>
        <a:accent1>
          <a:srgbClr val="003399"/>
        </a:accent1>
        <a:accent2>
          <a:srgbClr val="468A4B"/>
        </a:accent2>
        <a:accent3>
          <a:srgbClr val="AAAAAA"/>
        </a:accent3>
        <a:accent4>
          <a:srgbClr val="DCDCDC"/>
        </a:accent4>
        <a:accent5>
          <a:srgbClr val="AAADCA"/>
        </a:accent5>
        <a:accent6>
          <a:srgbClr val="3E7B43"/>
        </a:accent6>
        <a:hlink>
          <a:srgbClr val="66CCFF"/>
        </a:hlink>
        <a:folHlink>
          <a:srgbClr val="F0E500"/>
        </a:folHlink>
      </a:clrScheme>
      <a:clrMap bg1="lt1" tx1="dk1" bg2="lt2" tx2="dk2" accent1="accent1" accent2="accent2" accent3="accent3" accent4="accent4" accent5="accent5" accent6="accent6" hlink="hlink" folHlink="folHlink"/>
    </a:extraClrScheme>
    <a:extraClrScheme>
      <a:clrScheme name="">
        <a:dk1>
          <a:srgbClr val="FFFFFF"/>
        </a:dk1>
        <a:lt1>
          <a:srgbClr val="686B5D"/>
        </a:lt1>
        <a:dk2>
          <a:srgbClr val="D1D1CB"/>
        </a:dk2>
        <a:lt2>
          <a:srgbClr val="777777"/>
        </a:lt2>
        <a:accent1>
          <a:srgbClr val="909082"/>
        </a:accent1>
        <a:accent2>
          <a:srgbClr val="809EA8"/>
        </a:accent2>
        <a:accent3>
          <a:srgbClr val="B9BAB6"/>
        </a:accent3>
        <a:accent4>
          <a:srgbClr val="DCDCDC"/>
        </a:accent4>
        <a:accent5>
          <a:srgbClr val="C7C7C1"/>
        </a:accent5>
        <a:accent6>
          <a:srgbClr val="728D96"/>
        </a:accent6>
        <a:hlink>
          <a:srgbClr val="FFCC66"/>
        </a:hlink>
        <a:folHlink>
          <a:srgbClr val="E9DCB9"/>
        </a:folHlink>
      </a:clrScheme>
      <a:clrMap bg1="lt1" tx1="dk1" bg2="lt2" tx2="dk2" accent1="accent1" accent2="accent2" accent3="accent3" accent4="accent4" accent5="accent5" accent6="accent6" hlink="hlink" folHlink="folHlink"/>
    </a:extraClrScheme>
    <a:extraClrScheme>
      <a:clrScheme name="">
        <a:dk1>
          <a:srgbClr val="FFFFFF"/>
        </a:dk1>
        <a:lt1>
          <a:srgbClr val="666699"/>
        </a:lt1>
        <a:dk2>
          <a:srgbClr val="FFFFFF"/>
        </a:dk2>
        <a:lt2>
          <a:srgbClr val="3E3E5C"/>
        </a:lt2>
        <a:accent1>
          <a:srgbClr val="60597B"/>
        </a:accent1>
        <a:accent2>
          <a:srgbClr val="6666FF"/>
        </a:accent2>
        <a:accent3>
          <a:srgbClr val="B9B9CA"/>
        </a:accent3>
        <a:accent4>
          <a:srgbClr val="DCDCDC"/>
        </a:accent4>
        <a:accent5>
          <a:srgbClr val="B7B5BF"/>
        </a:accent5>
        <a:accent6>
          <a:srgbClr val="5B5BE5"/>
        </a:accent6>
        <a:hlink>
          <a:srgbClr val="99CCFF"/>
        </a:hlink>
        <a:folHlink>
          <a:srgbClr val="FFFF99"/>
        </a:folHlink>
      </a:clrScheme>
      <a:clrMap bg1="lt1" tx1="dk1" bg2="lt2" tx2="dk2" accent1="accent1" accent2="accent2" accent3="accent3" accent4="accent4" accent5="accent5" accent6="accent6" hlink="hlink" folHlink="folHlink"/>
    </a:extraClrScheme>
    <a:extraClrScheme>
      <a:clrScheme name="">
        <a:dk1>
          <a:srgbClr val="FFFFFF"/>
        </a:dk1>
        <a:lt1>
          <a:srgbClr val="523E26"/>
        </a:lt1>
        <a:dk2>
          <a:srgbClr val="DFC08D"/>
        </a:dk2>
        <a:lt2>
          <a:srgbClr val="2D2015"/>
        </a:lt2>
        <a:accent1>
          <a:srgbClr val="8C7B70"/>
        </a:accent1>
        <a:accent2>
          <a:srgbClr val="8F5F2F"/>
        </a:accent2>
        <a:accent3>
          <a:srgbClr val="B3AFAB"/>
        </a:accent3>
        <a:accent4>
          <a:srgbClr val="DCDCDC"/>
        </a:accent4>
        <a:accent5>
          <a:srgbClr val="C5BFBC"/>
        </a:accent5>
        <a:accent6>
          <a:srgbClr val="805529"/>
        </a:accent6>
        <a:hlink>
          <a:srgbClr val="CCB400"/>
        </a:hlink>
        <a:folHlink>
          <a:srgbClr val="8C9EA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11566</Words>
  <Application>WPS 演示</Application>
  <PresentationFormat/>
  <Paragraphs>635</Paragraphs>
  <Slides>56</Slides>
  <Notes>0</Notes>
  <HiddenSlides>0</HiddenSlides>
  <MMClips>0</MMClips>
  <ScaleCrop>false</ScaleCrop>
  <HeadingPairs>
    <vt:vector size="6" baseType="variant">
      <vt:variant>
        <vt:lpstr>已用的字体</vt:lpstr>
      </vt:variant>
      <vt:variant>
        <vt:i4>13</vt:i4>
      </vt:variant>
      <vt:variant>
        <vt:lpstr>主题</vt:lpstr>
      </vt:variant>
      <vt:variant>
        <vt:i4>5</vt:i4>
      </vt:variant>
      <vt:variant>
        <vt:lpstr>幻灯片标题</vt:lpstr>
      </vt:variant>
      <vt:variant>
        <vt:i4>56</vt:i4>
      </vt:variant>
    </vt:vector>
  </HeadingPairs>
  <TitlesOfParts>
    <vt:vector size="74" baseType="lpstr">
      <vt:lpstr>Arial</vt:lpstr>
      <vt:lpstr>宋体</vt:lpstr>
      <vt:lpstr>Wingdings</vt:lpstr>
      <vt:lpstr>隶书</vt:lpstr>
      <vt:lpstr>微软雅黑</vt:lpstr>
      <vt:lpstr>Arial Unicode MS</vt:lpstr>
      <vt:lpstr>Calibri</vt:lpstr>
      <vt:lpstr>Comic Sans MS</vt:lpstr>
      <vt:lpstr>方正毡笔黑简体</vt:lpstr>
      <vt:lpstr>黑体</vt:lpstr>
      <vt:lpstr>楷体_GB2312</vt:lpstr>
      <vt:lpstr>新宋体</vt:lpstr>
      <vt:lpstr>楷体</vt:lpstr>
      <vt:lpstr>默认设计模板</vt:lpstr>
      <vt:lpstr>1_默认设计模板</vt:lpstr>
      <vt:lpstr>2_默认设计模板</vt:lpstr>
      <vt:lpstr>3_默认设计模板</vt:lpstr>
      <vt:lpstr>4_默认设计模板</vt:lpstr>
      <vt:lpstr>诗歌鉴赏  意象、意境与描写手法</vt:lpstr>
      <vt:lpstr>一、意象</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二、意境</vt:lpstr>
      <vt:lpstr>PowerPoint 演示文稿</vt:lpstr>
      <vt:lpstr>PowerPoint 演示文稿</vt:lpstr>
      <vt:lpstr>PowerPoint 演示文稿</vt:lpstr>
      <vt:lpstr>PowerPoint 演示文稿</vt:lpstr>
      <vt:lpstr>PowerPoint 演示文稿</vt:lpstr>
      <vt:lpstr>PowerPoint 演示文稿</vt:lpstr>
      <vt:lpstr>三、描写手法</vt:lpstr>
      <vt:lpstr>诗歌中描写的一般方法和技巧</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诗歌鉴赏之意象与描写</dc:title>
  <dc:creator>Administrator</dc:creator>
  <cp:lastModifiedBy>一个人</cp:lastModifiedBy>
  <cp:revision>49</cp:revision>
  <dcterms:created xsi:type="dcterms:W3CDTF">2020-02-28T07:09:00Z</dcterms:created>
  <dcterms:modified xsi:type="dcterms:W3CDTF">2020-03-08T11:25:14Z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2052-11.1.0.9292</vt:lpwstr>
  </property>
</Properties>
</file>